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av" ContentType="audio/wav"/>
  <Default Extension="wdp" ContentType="image/vnd.ms-photo"/>
  <Default Extension="JPG" ContentType="image/jpeg"/>
  <Override PartName="/ppt/presentation.xml" ContentType="application/vnd.openxmlformats-officedocument.presentationml.slideshow.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62"/>
  </p:notesMasterIdLst>
  <p:sldIdLst>
    <p:sldId id="258" r:id="rId3"/>
    <p:sldId id="259" r:id="rId4"/>
    <p:sldId id="260" r:id="rId5"/>
    <p:sldId id="261" r:id="rId6"/>
    <p:sldId id="262" r:id="rId7"/>
    <p:sldId id="263" r:id="rId8"/>
    <p:sldId id="319" r:id="rId9"/>
    <p:sldId id="265" r:id="rId10"/>
    <p:sldId id="266" r:id="rId11"/>
    <p:sldId id="267" r:id="rId12"/>
    <p:sldId id="268" r:id="rId13"/>
    <p:sldId id="269" r:id="rId14"/>
    <p:sldId id="270" r:id="rId15"/>
    <p:sldId id="271" r:id="rId16"/>
    <p:sldId id="272" r:id="rId17"/>
    <p:sldId id="273" r:id="rId18"/>
    <p:sldId id="274" r:id="rId19"/>
    <p:sldId id="275" r:id="rId20"/>
    <p:sldId id="276" r:id="rId21"/>
    <p:sldId id="277" r:id="rId22"/>
    <p:sldId id="278" r:id="rId23"/>
    <p:sldId id="279" r:id="rId24"/>
    <p:sldId id="280" r:id="rId25"/>
    <p:sldId id="281" r:id="rId26"/>
    <p:sldId id="282" r:id="rId27"/>
    <p:sldId id="283" r:id="rId28"/>
    <p:sldId id="284" r:id="rId29"/>
    <p:sldId id="285" r:id="rId30"/>
    <p:sldId id="286" r:id="rId31"/>
    <p:sldId id="287" r:id="rId32"/>
    <p:sldId id="288" r:id="rId33"/>
    <p:sldId id="289" r:id="rId34"/>
    <p:sldId id="290" r:id="rId35"/>
    <p:sldId id="291" r:id="rId36"/>
    <p:sldId id="292" r:id="rId37"/>
    <p:sldId id="293" r:id="rId38"/>
    <p:sldId id="294" r:id="rId39"/>
    <p:sldId id="295" r:id="rId40"/>
    <p:sldId id="296" r:id="rId41"/>
    <p:sldId id="297" r:id="rId42"/>
    <p:sldId id="320" r:id="rId43"/>
    <p:sldId id="299" r:id="rId44"/>
    <p:sldId id="300" r:id="rId45"/>
    <p:sldId id="301" r:id="rId46"/>
    <p:sldId id="302" r:id="rId47"/>
    <p:sldId id="303" r:id="rId48"/>
    <p:sldId id="304" r:id="rId49"/>
    <p:sldId id="305" r:id="rId50"/>
    <p:sldId id="306" r:id="rId51"/>
    <p:sldId id="307" r:id="rId52"/>
    <p:sldId id="308" r:id="rId53"/>
    <p:sldId id="309" r:id="rId54"/>
    <p:sldId id="310" r:id="rId55"/>
    <p:sldId id="311" r:id="rId56"/>
    <p:sldId id="312" r:id="rId57"/>
    <p:sldId id="313" r:id="rId58"/>
    <p:sldId id="314" r:id="rId59"/>
    <p:sldId id="315" r:id="rId60"/>
    <p:sldId id="317" r:id="rId61"/>
  </p:sldIdLst>
  <p:sldSz cx="9144000" cy="5143500" type="screen16x9"/>
  <p:notesSz cx="6858000" cy="9144000"/>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100000" saltData="8axuzr6bn5iORWamzmrv3A==" hashData="CTUHld4iP40m/nEpUd+1/pmtlVY="/>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99C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p:cViewPr>
        <p:scale>
          <a:sx n="51" d="100"/>
          <a:sy n="51" d="100"/>
        </p:scale>
        <p:origin x="-1356" y="-1410"/>
      </p:cViewPr>
      <p:guideLst>
        <p:guide orient="horz" pos="1620"/>
        <p:guide pos="2880"/>
      </p:guideLst>
    </p:cSldViewPr>
  </p:slideViewPr>
  <p:notesTextViewPr>
    <p:cViewPr>
      <p:scale>
        <a:sx n="1" d="1"/>
        <a:sy n="1" d="1"/>
      </p:scale>
      <p:origin x="0" y="0"/>
    </p:cViewPr>
  </p:notesTextViewPr>
  <p:sorterViewPr>
    <p:cViewPr>
      <p:scale>
        <a:sx n="49" d="100"/>
        <a:sy n="49" d="100"/>
      </p:scale>
      <p:origin x="0" y="0"/>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presProps" Target="presProp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tableStyles" Target="tableStyles.xml"/><Relationship Id="rId5" Type="http://schemas.openxmlformats.org/officeDocument/2006/relationships/slide" Target="slides/slide3.xml"/><Relationship Id="rId61" Type="http://schemas.openxmlformats.org/officeDocument/2006/relationships/slide" Target="slides/slide59.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viewProps" Target="viewProps.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99FE712B-210D-4B06-BCEB-B32EE6894B8C}" type="datetimeFigureOut">
              <a:rPr lang="es-ES" smtClean="0"/>
              <a:t>16/02/2019</a:t>
            </a:fld>
            <a:endParaRPr lang="es-ES"/>
          </a:p>
        </p:txBody>
      </p:sp>
      <p:sp>
        <p:nvSpPr>
          <p:cNvPr id="4" name="3 Marcador de imagen de diapositiva"/>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10FF1DFD-F40D-4D03-B8C7-55E57292EBD4}" type="slidenum">
              <a:rPr lang="es-ES" smtClean="0"/>
              <a:t>‹Nº›</a:t>
            </a:fld>
            <a:endParaRPr lang="es-ES"/>
          </a:p>
        </p:txBody>
      </p:sp>
    </p:spTree>
    <p:extLst>
      <p:ext uri="{BB962C8B-B14F-4D97-AF65-F5344CB8AC3E}">
        <p14:creationId xmlns:p14="http://schemas.microsoft.com/office/powerpoint/2010/main" val="345513377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6CE177C1-AFC0-4B1B-81C9-53B52460AF72}" type="slidenum">
              <a:rPr lang="es-ES" smtClean="0"/>
              <a:t>1</a:t>
            </a:fld>
            <a:endParaRPr lang="es-ES"/>
          </a:p>
        </p:txBody>
      </p:sp>
    </p:spTree>
    <p:extLst>
      <p:ext uri="{BB962C8B-B14F-4D97-AF65-F5344CB8AC3E}">
        <p14:creationId xmlns:p14="http://schemas.microsoft.com/office/powerpoint/2010/main" val="404117162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EF2C03CC-341B-4177-B7F8-003B9FA2E8B6}" type="slidenum">
              <a:rPr lang="es-ES" smtClean="0"/>
              <a:t>5</a:t>
            </a:fld>
            <a:endParaRPr lang="es-ES"/>
          </a:p>
        </p:txBody>
      </p:sp>
    </p:spTree>
    <p:extLst>
      <p:ext uri="{BB962C8B-B14F-4D97-AF65-F5344CB8AC3E}">
        <p14:creationId xmlns:p14="http://schemas.microsoft.com/office/powerpoint/2010/main" val="282157946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C0CB839-4B7A-4FDA-A1FF-D94C1F5EA2CD}" type="slidenum">
              <a:rPr lang="es-ES" smtClean="0"/>
              <a:t>6</a:t>
            </a:fld>
            <a:endParaRPr lang="es-ES"/>
          </a:p>
        </p:txBody>
      </p:sp>
    </p:spTree>
    <p:extLst>
      <p:ext uri="{BB962C8B-B14F-4D97-AF65-F5344CB8AC3E}">
        <p14:creationId xmlns:p14="http://schemas.microsoft.com/office/powerpoint/2010/main" val="255726631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10FF1DFD-F40D-4D03-B8C7-55E57292EBD4}" type="slidenum">
              <a:rPr lang="es-ES" smtClean="0"/>
              <a:t>10</a:t>
            </a:fld>
            <a:endParaRPr lang="es-ES"/>
          </a:p>
        </p:txBody>
      </p:sp>
    </p:spTree>
    <p:extLst>
      <p:ext uri="{BB962C8B-B14F-4D97-AF65-F5344CB8AC3E}">
        <p14:creationId xmlns:p14="http://schemas.microsoft.com/office/powerpoint/2010/main" val="250481461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12</a:t>
            </a:fld>
            <a:endParaRPr lang="es-ES"/>
          </a:p>
        </p:txBody>
      </p:sp>
    </p:spTree>
    <p:extLst>
      <p:ext uri="{BB962C8B-B14F-4D97-AF65-F5344CB8AC3E}">
        <p14:creationId xmlns:p14="http://schemas.microsoft.com/office/powerpoint/2010/main" val="306664572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14</a:t>
            </a:fld>
            <a:endParaRPr lang="es-ES"/>
          </a:p>
        </p:txBody>
      </p:sp>
    </p:spTree>
    <p:extLst>
      <p:ext uri="{BB962C8B-B14F-4D97-AF65-F5344CB8AC3E}">
        <p14:creationId xmlns:p14="http://schemas.microsoft.com/office/powerpoint/2010/main" val="340034720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3DAB91A9-E606-49C2-9C98-99B46A7C0496}" type="slidenum">
              <a:rPr lang="es-ES" smtClean="0"/>
              <a:pPr/>
              <a:t>16</a:t>
            </a:fld>
            <a:endParaRPr lang="es-E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C0CB839-4B7A-4FDA-A1FF-D94C1F5EA2CD}" type="slidenum">
              <a:rPr lang="es-ES" smtClean="0"/>
              <a:t>21</a:t>
            </a:fld>
            <a:endParaRPr lang="es-ES"/>
          </a:p>
        </p:txBody>
      </p:sp>
    </p:spTree>
    <p:extLst>
      <p:ext uri="{BB962C8B-B14F-4D97-AF65-F5344CB8AC3E}">
        <p14:creationId xmlns:p14="http://schemas.microsoft.com/office/powerpoint/2010/main" val="255726631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3DAB91A9-E606-49C2-9C98-99B46A7C0496}" type="slidenum">
              <a:rPr lang="es-ES" smtClean="0"/>
              <a:pPr/>
              <a:t>24</a:t>
            </a:fld>
            <a:endParaRPr lang="es-E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27</a:t>
            </a:fld>
            <a:endParaRPr lang="es-ES"/>
          </a:p>
        </p:txBody>
      </p:sp>
    </p:spTree>
    <p:extLst>
      <p:ext uri="{BB962C8B-B14F-4D97-AF65-F5344CB8AC3E}">
        <p14:creationId xmlns:p14="http://schemas.microsoft.com/office/powerpoint/2010/main" val="306664572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EF2C03CC-341B-4177-B7F8-003B9FA2E8B6}" type="slidenum">
              <a:rPr lang="es-ES" smtClean="0"/>
              <a:t>30</a:t>
            </a:fld>
            <a:endParaRPr lang="es-ES"/>
          </a:p>
        </p:txBody>
      </p:sp>
    </p:spTree>
    <p:extLst>
      <p:ext uri="{BB962C8B-B14F-4D97-AF65-F5344CB8AC3E}">
        <p14:creationId xmlns:p14="http://schemas.microsoft.com/office/powerpoint/2010/main" val="122410469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69F70B32-D9A5-4481-9826-09A054E168D1}" type="slidenum">
              <a:rPr lang="es-ES" smtClean="0"/>
              <a:pPr/>
              <a:t>35</a:t>
            </a:fld>
            <a:endParaRPr lang="es-ES" dirty="0"/>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37</a:t>
            </a:fld>
            <a:endParaRPr lang="es-ES"/>
          </a:p>
        </p:txBody>
      </p:sp>
    </p:spTree>
    <p:extLst>
      <p:ext uri="{BB962C8B-B14F-4D97-AF65-F5344CB8AC3E}">
        <p14:creationId xmlns:p14="http://schemas.microsoft.com/office/powerpoint/2010/main" val="340034720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40</a:t>
            </a:fld>
            <a:endParaRPr lang="es-ES"/>
          </a:p>
        </p:txBody>
      </p:sp>
    </p:spTree>
    <p:extLst>
      <p:ext uri="{BB962C8B-B14F-4D97-AF65-F5344CB8AC3E}">
        <p14:creationId xmlns:p14="http://schemas.microsoft.com/office/powerpoint/2010/main" val="306664572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EF2C03CC-341B-4177-B7F8-003B9FA2E8B6}" type="slidenum">
              <a:rPr lang="es-ES" smtClean="0"/>
              <a:t>46</a:t>
            </a:fld>
            <a:endParaRPr lang="es-ES"/>
          </a:p>
        </p:txBody>
      </p:sp>
    </p:spTree>
    <p:extLst>
      <p:ext uri="{BB962C8B-B14F-4D97-AF65-F5344CB8AC3E}">
        <p14:creationId xmlns:p14="http://schemas.microsoft.com/office/powerpoint/2010/main" val="282157946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3DAB91A9-E606-49C2-9C98-99B46A7C0496}" type="slidenum">
              <a:rPr lang="es-ES" smtClean="0"/>
              <a:pPr/>
              <a:t>51</a:t>
            </a:fld>
            <a:endParaRPr lang="es-E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19"/>
            <a:ext cx="7772400" cy="1102519"/>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ED5F8E47-2E3D-4F02-8876-E39132FEE6A4}" type="datetimeFigureOut">
              <a:rPr lang="es-ES" smtClean="0"/>
              <a:t>16/02/2019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D7F354B0-5844-44B4-A048-A2554AAAA124}" type="slidenum">
              <a:rPr lang="es-ES" smtClean="0"/>
              <a:t>‹Nº›</a:t>
            </a:fld>
            <a:endParaRPr lang="es-ES"/>
          </a:p>
        </p:txBody>
      </p:sp>
    </p:spTree>
    <p:extLst>
      <p:ext uri="{BB962C8B-B14F-4D97-AF65-F5344CB8AC3E}">
        <p14:creationId xmlns:p14="http://schemas.microsoft.com/office/powerpoint/2010/main" val="300847548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ED5F8E47-2E3D-4F02-8876-E39132FEE6A4}" type="datetimeFigureOut">
              <a:rPr lang="es-ES" smtClean="0"/>
              <a:t>16/02/2019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D7F354B0-5844-44B4-A048-A2554AAAA124}" type="slidenum">
              <a:rPr lang="es-ES" smtClean="0"/>
              <a:t>‹Nº›</a:t>
            </a:fld>
            <a:endParaRPr lang="es-ES"/>
          </a:p>
        </p:txBody>
      </p:sp>
    </p:spTree>
    <p:extLst>
      <p:ext uri="{BB962C8B-B14F-4D97-AF65-F5344CB8AC3E}">
        <p14:creationId xmlns:p14="http://schemas.microsoft.com/office/powerpoint/2010/main" val="401973101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3305176"/>
            <a:ext cx="7772400" cy="1021556"/>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ED5F8E47-2E3D-4F02-8876-E39132FEE6A4}" type="datetimeFigureOut">
              <a:rPr lang="es-ES" smtClean="0"/>
              <a:t>16/02/2019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D7F354B0-5844-44B4-A048-A2554AAAA124}" type="slidenum">
              <a:rPr lang="es-ES" smtClean="0"/>
              <a:t>‹Nº›</a:t>
            </a:fld>
            <a:endParaRPr lang="es-ES"/>
          </a:p>
        </p:txBody>
      </p:sp>
    </p:spTree>
    <p:extLst>
      <p:ext uri="{BB962C8B-B14F-4D97-AF65-F5344CB8AC3E}">
        <p14:creationId xmlns:p14="http://schemas.microsoft.com/office/powerpoint/2010/main" val="159686092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ED5F8E47-2E3D-4F02-8876-E39132FEE6A4}" type="datetimeFigureOut">
              <a:rPr lang="es-ES" smtClean="0"/>
              <a:t>16/02/2019</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D7F354B0-5844-44B4-A048-A2554AAAA124}" type="slidenum">
              <a:rPr lang="es-ES" smtClean="0"/>
              <a:t>‹Nº›</a:t>
            </a:fld>
            <a:endParaRPr lang="es-ES"/>
          </a:p>
        </p:txBody>
      </p:sp>
    </p:spTree>
    <p:extLst>
      <p:ext uri="{BB962C8B-B14F-4D97-AF65-F5344CB8AC3E}">
        <p14:creationId xmlns:p14="http://schemas.microsoft.com/office/powerpoint/2010/main" val="343269237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ED5F8E47-2E3D-4F02-8876-E39132FEE6A4}" type="datetimeFigureOut">
              <a:rPr lang="es-ES" smtClean="0"/>
              <a:t>16/02/2019</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D7F354B0-5844-44B4-A048-A2554AAAA124}" type="slidenum">
              <a:rPr lang="es-ES" smtClean="0"/>
              <a:t>‹Nº›</a:t>
            </a:fld>
            <a:endParaRPr lang="es-ES"/>
          </a:p>
        </p:txBody>
      </p:sp>
    </p:spTree>
    <p:extLst>
      <p:ext uri="{BB962C8B-B14F-4D97-AF65-F5344CB8AC3E}">
        <p14:creationId xmlns:p14="http://schemas.microsoft.com/office/powerpoint/2010/main" val="222487411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ED5F8E47-2E3D-4F02-8876-E39132FEE6A4}" type="datetimeFigureOut">
              <a:rPr lang="es-ES" smtClean="0"/>
              <a:t>16/02/2019</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D7F354B0-5844-44B4-A048-A2554AAAA124}" type="slidenum">
              <a:rPr lang="es-ES" smtClean="0"/>
              <a:t>‹Nº›</a:t>
            </a:fld>
            <a:endParaRPr lang="es-ES"/>
          </a:p>
        </p:txBody>
      </p:sp>
    </p:spTree>
    <p:extLst>
      <p:ext uri="{BB962C8B-B14F-4D97-AF65-F5344CB8AC3E}">
        <p14:creationId xmlns:p14="http://schemas.microsoft.com/office/powerpoint/2010/main" val="210081840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ED5F8E47-2E3D-4F02-8876-E39132FEE6A4}" type="datetimeFigureOut">
              <a:rPr lang="es-ES" smtClean="0"/>
              <a:t>16/02/2019</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D7F354B0-5844-44B4-A048-A2554AAAA124}" type="slidenum">
              <a:rPr lang="es-ES" smtClean="0"/>
              <a:t>‹Nº›</a:t>
            </a:fld>
            <a:endParaRPr lang="es-ES"/>
          </a:p>
        </p:txBody>
      </p:sp>
    </p:spTree>
    <p:extLst>
      <p:ext uri="{BB962C8B-B14F-4D97-AF65-F5344CB8AC3E}">
        <p14:creationId xmlns:p14="http://schemas.microsoft.com/office/powerpoint/2010/main" val="371011645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1" y="204787"/>
            <a:ext cx="3008313" cy="871538"/>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ED5F8E47-2E3D-4F02-8876-E39132FEE6A4}" type="datetimeFigureOut">
              <a:rPr lang="es-ES" smtClean="0"/>
              <a:t>16/02/2019</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D7F354B0-5844-44B4-A048-A2554AAAA124}" type="slidenum">
              <a:rPr lang="es-ES" smtClean="0"/>
              <a:t>‹Nº›</a:t>
            </a:fld>
            <a:endParaRPr lang="es-ES"/>
          </a:p>
        </p:txBody>
      </p:sp>
    </p:spTree>
    <p:extLst>
      <p:ext uri="{BB962C8B-B14F-4D97-AF65-F5344CB8AC3E}">
        <p14:creationId xmlns:p14="http://schemas.microsoft.com/office/powerpoint/2010/main" val="146605441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3600450"/>
            <a:ext cx="5486400" cy="425054"/>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3 Marcador de texto"/>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ED5F8E47-2E3D-4F02-8876-E39132FEE6A4}" type="datetimeFigureOut">
              <a:rPr lang="es-ES" smtClean="0"/>
              <a:t>16/02/2019</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D7F354B0-5844-44B4-A048-A2554AAAA124}" type="slidenum">
              <a:rPr lang="es-ES" smtClean="0"/>
              <a:t>‹Nº›</a:t>
            </a:fld>
            <a:endParaRPr lang="es-ES"/>
          </a:p>
        </p:txBody>
      </p:sp>
    </p:spTree>
    <p:extLst>
      <p:ext uri="{BB962C8B-B14F-4D97-AF65-F5344CB8AC3E}">
        <p14:creationId xmlns:p14="http://schemas.microsoft.com/office/powerpoint/2010/main" val="357349646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ED5F8E47-2E3D-4F02-8876-E39132FEE6A4}" type="datetimeFigureOut">
              <a:rPr lang="es-ES" smtClean="0"/>
              <a:t>16/02/2019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D7F354B0-5844-44B4-A048-A2554AAAA124}" type="slidenum">
              <a:rPr lang="es-ES" smtClean="0"/>
              <a:t>‹Nº›</a:t>
            </a:fld>
            <a:endParaRPr lang="es-ES"/>
          </a:p>
        </p:txBody>
      </p:sp>
    </p:spTree>
    <p:extLst>
      <p:ext uri="{BB962C8B-B14F-4D97-AF65-F5344CB8AC3E}">
        <p14:creationId xmlns:p14="http://schemas.microsoft.com/office/powerpoint/2010/main" val="265357706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05979"/>
            <a:ext cx="2057400" cy="4388644"/>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05979"/>
            <a:ext cx="6019800" cy="4388644"/>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ED5F8E47-2E3D-4F02-8876-E39132FEE6A4}" type="datetimeFigureOut">
              <a:rPr lang="es-ES" smtClean="0"/>
              <a:t>16/02/2019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D7F354B0-5844-44B4-A048-A2554AAAA124}" type="slidenum">
              <a:rPr lang="es-ES" smtClean="0"/>
              <a:t>‹Nº›</a:t>
            </a:fld>
            <a:endParaRPr lang="es-ES"/>
          </a:p>
        </p:txBody>
      </p:sp>
    </p:spTree>
    <p:extLst>
      <p:ext uri="{BB962C8B-B14F-4D97-AF65-F5344CB8AC3E}">
        <p14:creationId xmlns:p14="http://schemas.microsoft.com/office/powerpoint/2010/main" val="384712739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ltLang="es-ES">
              <a:solidFill>
                <a:srgbClr val="000000"/>
              </a:solidFill>
            </a:endParaRPr>
          </a:p>
        </p:txBody>
      </p:sp>
    </p:spTree>
    <p:extLst>
      <p:ext uri="{BB962C8B-B14F-4D97-AF65-F5344CB8AC3E}">
        <p14:creationId xmlns:p14="http://schemas.microsoft.com/office/powerpoint/2010/main" val="93500541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ED5F8E47-2E3D-4F02-8876-E39132FEE6A4}" type="datetimeFigureOut">
              <a:rPr lang="es-ES" smtClean="0"/>
              <a:t>16/02/2019</a:t>
            </a:fld>
            <a:endParaRPr lang="es-ES"/>
          </a:p>
        </p:txBody>
      </p:sp>
      <p:sp>
        <p:nvSpPr>
          <p:cNvPr id="5" name="4 Marcador de pie de página"/>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D7F354B0-5844-44B4-A048-A2554AAAA124}" type="slidenum">
              <a:rPr lang="es-ES" smtClean="0"/>
              <a:t>‹Nº›</a:t>
            </a:fld>
            <a:endParaRPr lang="es-ES"/>
          </a:p>
        </p:txBody>
      </p:sp>
    </p:spTree>
    <p:extLst>
      <p:ext uri="{BB962C8B-B14F-4D97-AF65-F5344CB8AC3E}">
        <p14:creationId xmlns:p14="http://schemas.microsoft.com/office/powerpoint/2010/main" val="2698604767"/>
      </p:ext>
    </p:extLst>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s-ES" altLang="es-ES">
              <a:solidFill>
                <a:srgbClr val="000000"/>
              </a:solidFill>
            </a:endParaRPr>
          </a:p>
        </p:txBody>
      </p:sp>
    </p:spTree>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audio" Target="../media/audio1.wav"/><Relationship Id="rId7" Type="http://schemas.openxmlformats.org/officeDocument/2006/relationships/audio" Target="../media/audio1.wav"/><Relationship Id="rId2" Type="http://schemas.openxmlformats.org/officeDocument/2006/relationships/notesSlide" Target="../notesSlides/notesSlide1.xml"/><Relationship Id="rId1" Type="http://schemas.openxmlformats.org/officeDocument/2006/relationships/slideLayout" Target="../slideLayouts/slideLayout7.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JPG"/></Relationships>
</file>

<file path=ppt/slides/_rels/slide2.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eg"/><Relationship Id="rId1" Type="http://schemas.openxmlformats.org/officeDocument/2006/relationships/slideLayout" Target="../slideLayouts/slideLayout7.xml"/><Relationship Id="rId4" Type="http://schemas.openxmlformats.org/officeDocument/2006/relationships/image" Target="../media/image7.png"/></Relationships>
</file>

<file path=ppt/slides/_rels/slide4.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eg"/><Relationship Id="rId1" Type="http://schemas.openxmlformats.org/officeDocument/2006/relationships/slideLayout" Target="../slideLayouts/slideLayout7.xml"/><Relationship Id="rId4" Type="http://schemas.openxmlformats.org/officeDocument/2006/relationships/image" Target="../media/image12.png"/></Relationships>
</file>

<file path=ppt/slides/_rels/slide9.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image" Target="../media/image13.jp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15.JP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eg"/><Relationship Id="rId1" Type="http://schemas.openxmlformats.org/officeDocument/2006/relationships/slideLayout" Target="../slideLayouts/slideLayout7.xml"/><Relationship Id="rId4" Type="http://schemas.openxmlformats.org/officeDocument/2006/relationships/image" Target="../media/image18.png"/></Relationships>
</file>

<file path=ppt/slides/_rels/slide14.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7.xml"/><Relationship Id="rId1" Type="http://schemas.openxmlformats.org/officeDocument/2006/relationships/slideLayout" Target="../slideLayouts/slideLayout7.xml"/><Relationship Id="rId5" Type="http://schemas.openxmlformats.org/officeDocument/2006/relationships/image" Target="../media/image23.png"/><Relationship Id="rId4" Type="http://schemas.openxmlformats.org/officeDocument/2006/relationships/image" Target="../media/image22.jpeg"/></Relationships>
</file>

<file path=ppt/slides/_rels/slide1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jpg"/><Relationship Id="rId1" Type="http://schemas.openxmlformats.org/officeDocument/2006/relationships/slideLayout" Target="../slideLayouts/slideLayout7.xml"/><Relationship Id="rId4" Type="http://schemas.microsoft.com/office/2007/relationships/hdphoto" Target="../media/hdphoto1.wdp"/></Relationships>
</file>

<file path=ppt/slides/_rels/slide1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eg"/><Relationship Id="rId1" Type="http://schemas.openxmlformats.org/officeDocument/2006/relationships/slideLayout" Target="../slideLayouts/slideLayout7.xml"/><Relationship Id="rId4" Type="http://schemas.openxmlformats.org/officeDocument/2006/relationships/image" Target="../media/image26.png"/></Relationships>
</file>

<file path=ppt/slides/_rels/slide19.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3" Type="http://schemas.openxmlformats.org/officeDocument/2006/relationships/image" Target="../media/image28.JPG"/><Relationship Id="rId2" Type="http://schemas.openxmlformats.org/officeDocument/2006/relationships/image" Target="../media/image13.jp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image" Target="../media/image30.jpg"/><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eg"/><Relationship Id="rId1" Type="http://schemas.openxmlformats.org/officeDocument/2006/relationships/slideLayout" Target="../slideLayouts/slideLayout7.xml"/><Relationship Id="rId4" Type="http://schemas.openxmlformats.org/officeDocument/2006/relationships/image" Target="../media/image31.png"/></Relationships>
</file>

<file path=ppt/slides/_rels/slide24.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notesSlide" Target="../notesSlides/notesSlide9.xml"/><Relationship Id="rId1" Type="http://schemas.openxmlformats.org/officeDocument/2006/relationships/slideLayout" Target="../slideLayouts/slideLayout7.xml"/><Relationship Id="rId6" Type="http://schemas.openxmlformats.org/officeDocument/2006/relationships/image" Target="../media/image23.png"/><Relationship Id="rId5" Type="http://schemas.openxmlformats.org/officeDocument/2006/relationships/image" Target="../media/image32.JPG"/><Relationship Id="rId4" Type="http://schemas.openxmlformats.org/officeDocument/2006/relationships/image" Target="../media/image21.png"/></Relationships>
</file>

<file path=ppt/slides/_rels/slide25.xml.rels><?xml version="1.0" encoding="UTF-8" standalone="yes"?>
<Relationships xmlns="http://schemas.openxmlformats.org/package/2006/relationships"><Relationship Id="rId2" Type="http://schemas.openxmlformats.org/officeDocument/2006/relationships/image" Target="../media/image33.JP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image" Target="../media/image34.jpeg"/><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eg"/><Relationship Id="rId1" Type="http://schemas.openxmlformats.org/officeDocument/2006/relationships/slideLayout" Target="../slideLayouts/slideLayout7.xml"/><Relationship Id="rId4" Type="http://schemas.openxmlformats.org/officeDocument/2006/relationships/image" Target="../media/image26.png"/></Relationships>
</file>

<file path=ppt/slides/_rels/slide29.xml.rels><?xml version="1.0" encoding="UTF-8" standalone="yes"?>
<Relationships xmlns="http://schemas.openxmlformats.org/package/2006/relationships"><Relationship Id="rId2" Type="http://schemas.openxmlformats.org/officeDocument/2006/relationships/image" Target="../media/image36.JP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3" Type="http://schemas.openxmlformats.org/officeDocument/2006/relationships/image" Target="../media/image37.JPG"/><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image" Target="../media/image38.png"/><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40.JP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eg"/><Relationship Id="rId1" Type="http://schemas.openxmlformats.org/officeDocument/2006/relationships/slideLayout" Target="../slideLayouts/slideLayout7.xml"/><Relationship Id="rId4" Type="http://schemas.openxmlformats.org/officeDocument/2006/relationships/image" Target="../media/image41.png"/></Relationships>
</file>

<file path=ppt/slides/_rels/slide34.xml.rels><?xml version="1.0" encoding="UTF-8" standalone="yes"?>
<Relationships xmlns="http://schemas.openxmlformats.org/package/2006/relationships"><Relationship Id="rId3" Type="http://schemas.openxmlformats.org/officeDocument/2006/relationships/image" Target="../media/image42.JPG"/><Relationship Id="rId2" Type="http://schemas.openxmlformats.org/officeDocument/2006/relationships/image" Target="../media/image13.jpg"/><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3" Type="http://schemas.openxmlformats.org/officeDocument/2006/relationships/image" Target="../media/image43.JP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image" Target="../media/image44.jpeg"/><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eg"/><Relationship Id="rId1" Type="http://schemas.openxmlformats.org/officeDocument/2006/relationships/slideLayout" Target="../slideLayouts/slideLayout7.xml"/><Relationship Id="rId4" Type="http://schemas.openxmlformats.org/officeDocument/2006/relationships/image" Target="../media/image46.png"/></Relationships>
</file>

<file path=ppt/slides/_rels/slide39.xml.rels><?xml version="1.0" encoding="UTF-8" standalone="yes"?>
<Relationships xmlns="http://schemas.openxmlformats.org/package/2006/relationships"><Relationship Id="rId2" Type="http://schemas.openxmlformats.org/officeDocument/2006/relationships/image" Target="../media/image47.JP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3" Type="http://schemas.openxmlformats.org/officeDocument/2006/relationships/image" Target="../media/image48.JPG"/><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image" Target="../media/image49.jpe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image" Target="../media/image50.JPG"/><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eg"/><Relationship Id="rId1" Type="http://schemas.openxmlformats.org/officeDocument/2006/relationships/slideLayout" Target="../slideLayouts/slideLayout7.xml"/><Relationship Id="rId4" Type="http://schemas.openxmlformats.org/officeDocument/2006/relationships/image" Target="../media/image31.png"/></Relationships>
</file>

<file path=ppt/slides/_rels/slide44.xml.rels><?xml version="1.0" encoding="UTF-8" standalone="yes"?>
<Relationships xmlns="http://schemas.openxmlformats.org/package/2006/relationships"><Relationship Id="rId2" Type="http://schemas.openxmlformats.org/officeDocument/2006/relationships/image" Target="../media/image51.jpeg"/><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image" Target="../media/image52.JPG"/><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3" Type="http://schemas.openxmlformats.org/officeDocument/2006/relationships/image" Target="../media/image53.JPG"/><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image" Target="../media/image54.JPG"/><Relationship Id="rId1" Type="http://schemas.openxmlformats.org/officeDocument/2006/relationships/slideLayout" Target="../slideLayouts/slideLayout7.xml"/><Relationship Id="rId4" Type="http://schemas.openxmlformats.org/officeDocument/2006/relationships/image" Target="../media/image56.png"/></Relationships>
</file>

<file path=ppt/slides/_rels/slide4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eg"/><Relationship Id="rId1" Type="http://schemas.openxmlformats.org/officeDocument/2006/relationships/slideLayout" Target="../slideLayouts/slideLayout7.xml"/><Relationship Id="rId4" Type="http://schemas.openxmlformats.org/officeDocument/2006/relationships/image" Target="../media/image57.png"/></Relationships>
</file>

<file path=ppt/slides/_rels/slide49.xml.rels><?xml version="1.0" encoding="UTF-8" standalone="yes"?>
<Relationships xmlns="http://schemas.openxmlformats.org/package/2006/relationships"><Relationship Id="rId2" Type="http://schemas.openxmlformats.org/officeDocument/2006/relationships/image" Target="../media/image58.JPG"/><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59.JPG"/><Relationship Id="rId1" Type="http://schemas.openxmlformats.org/officeDocument/2006/relationships/slideLayout" Target="../slideLayouts/slideLayout7.xml"/><Relationship Id="rId4" Type="http://schemas.microsoft.com/office/2007/relationships/hdphoto" Target="../media/hdphoto1.wdp"/></Relationships>
</file>

<file path=ppt/slides/_rels/slide51.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6.xml"/><Relationship Id="rId1" Type="http://schemas.openxmlformats.org/officeDocument/2006/relationships/slideLayout" Target="../slideLayouts/slideLayout7.xml"/><Relationship Id="rId5" Type="http://schemas.openxmlformats.org/officeDocument/2006/relationships/image" Target="../media/image23.png"/><Relationship Id="rId4" Type="http://schemas.openxmlformats.org/officeDocument/2006/relationships/image" Target="../media/image60.JPG"/></Relationships>
</file>

<file path=ppt/slides/_rels/slide52.xml.rels><?xml version="1.0" encoding="UTF-8" standalone="yes"?>
<Relationships xmlns="http://schemas.openxmlformats.org/package/2006/relationships"><Relationship Id="rId2" Type="http://schemas.openxmlformats.org/officeDocument/2006/relationships/image" Target="../media/image61.JPG"/><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eg"/><Relationship Id="rId1" Type="http://schemas.openxmlformats.org/officeDocument/2006/relationships/slideLayout" Target="../slideLayouts/slideLayout7.xml"/><Relationship Id="rId4" Type="http://schemas.openxmlformats.org/officeDocument/2006/relationships/image" Target="../media/image62.png"/></Relationships>
</file>

<file path=ppt/slides/_rels/slide54.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63.jpeg"/><Relationship Id="rId1" Type="http://schemas.openxmlformats.org/officeDocument/2006/relationships/slideLayout" Target="../slideLayouts/slideLayout7.xml"/><Relationship Id="rId4" Type="http://schemas.openxmlformats.org/officeDocument/2006/relationships/image" Target="../media/image65.png"/></Relationships>
</file>

<file path=ppt/slides/_rels/slide55.xml.rels><?xml version="1.0" encoding="UTF-8" standalone="yes"?>
<Relationships xmlns="http://schemas.openxmlformats.org/package/2006/relationships"><Relationship Id="rId2" Type="http://schemas.openxmlformats.org/officeDocument/2006/relationships/image" Target="../media/image66.JPG"/><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image" Target="../media/image67.jpeg"/><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2" Type="http://schemas.openxmlformats.org/officeDocument/2006/relationships/image" Target="../media/image68.JPG"/><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image" Target="../media/image69.jpg"/><Relationship Id="rId1" Type="http://schemas.openxmlformats.org/officeDocument/2006/relationships/slideLayout" Target="../slideLayouts/slideLayout7.xml"/><Relationship Id="rId4" Type="http://schemas.openxmlformats.org/officeDocument/2006/relationships/image" Target="../media/image71.png"/></Relationships>
</file>

<file path=ppt/slides/_rels/slide59.xml.rels><?xml version="1.0" encoding="UTF-8" standalone="yes"?>
<Relationships xmlns="http://schemas.openxmlformats.org/package/2006/relationships"><Relationship Id="rId8" Type="http://schemas.openxmlformats.org/officeDocument/2006/relationships/image" Target="../media/image74.png"/><Relationship Id="rId13" Type="http://schemas.openxmlformats.org/officeDocument/2006/relationships/image" Target="../media/image77.png"/><Relationship Id="rId18" Type="http://schemas.openxmlformats.org/officeDocument/2006/relationships/image" Target="../media/image80.png"/><Relationship Id="rId3" Type="http://schemas.openxmlformats.org/officeDocument/2006/relationships/audio" Target="../media/audio2.wav"/><Relationship Id="rId7" Type="http://schemas.openxmlformats.org/officeDocument/2006/relationships/hyperlink" Target="http://www.mispps.com/boletin.html" TargetMode="External"/><Relationship Id="rId12" Type="http://schemas.openxmlformats.org/officeDocument/2006/relationships/hyperlink" Target="https://twitter.com/mispps" TargetMode="External"/><Relationship Id="rId17" Type="http://schemas.openxmlformats.org/officeDocument/2006/relationships/image" Target="../media/image79.png"/><Relationship Id="rId2" Type="http://schemas.openxmlformats.org/officeDocument/2006/relationships/slideLayout" Target="../slideLayouts/slideLayout12.xml"/><Relationship Id="rId16" Type="http://schemas.openxmlformats.org/officeDocument/2006/relationships/hyperlink" Target="https://vk.com/mispps" TargetMode="External"/><Relationship Id="rId1" Type="http://schemas.openxmlformats.org/officeDocument/2006/relationships/audio" Target="file:///C:\Users\colacho\Desktop\Logo_exclusivo-mispps_archivos\sound001.wav" TargetMode="External"/><Relationship Id="rId6" Type="http://schemas.openxmlformats.org/officeDocument/2006/relationships/image" Target="../media/image73.png"/><Relationship Id="rId11" Type="http://schemas.openxmlformats.org/officeDocument/2006/relationships/image" Target="../media/image76.png"/><Relationship Id="rId5" Type="http://schemas.openxmlformats.org/officeDocument/2006/relationships/hyperlink" Target="http://www.mispps.com/" TargetMode="External"/><Relationship Id="rId15" Type="http://schemas.openxmlformats.org/officeDocument/2006/relationships/image" Target="../media/image78.png"/><Relationship Id="rId10" Type="http://schemas.openxmlformats.org/officeDocument/2006/relationships/hyperlink" Target="https://www.facebook.com/mispps" TargetMode="External"/><Relationship Id="rId4" Type="http://schemas.openxmlformats.org/officeDocument/2006/relationships/image" Target="../media/image72.png"/><Relationship Id="rId9" Type="http://schemas.openxmlformats.org/officeDocument/2006/relationships/image" Target="../media/image75.png"/><Relationship Id="rId14" Type="http://schemas.openxmlformats.org/officeDocument/2006/relationships/hyperlink" Target="https://plus.google.com/+Mispps/"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4 Rectángulo"/>
          <p:cNvSpPr/>
          <p:nvPr/>
        </p:nvSpPr>
        <p:spPr>
          <a:xfrm>
            <a:off x="-8475" y="0"/>
            <a:ext cx="9167327" cy="5143500"/>
          </a:xfrm>
          <a:prstGeom prst="rect">
            <a:avLst/>
          </a:prstGeom>
          <a:gradFill flip="none" rotWithShape="1">
            <a:gsLst>
              <a:gs pos="11000">
                <a:srgbClr val="820606"/>
              </a:gs>
              <a:gs pos="0">
                <a:srgbClr val="FF0000"/>
              </a:gs>
              <a:gs pos="0">
                <a:srgbClr val="FF0300"/>
              </a:gs>
              <a:gs pos="89583">
                <a:srgbClr val="4D0808">
                  <a:lumMod val="0"/>
                </a:srgbClr>
              </a:gs>
              <a:gs pos="41000">
                <a:srgbClr val="4D0808"/>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5400000">
            <a:off x="4274954" y="-4297085"/>
            <a:ext cx="571961" cy="9166134"/>
          </a:xfrm>
          <a:prstGeom prst="rect">
            <a:avLst/>
          </a:prstGeom>
          <a:gradFill flip="none" rotWithShape="1">
            <a:gsLst>
              <a:gs pos="51000">
                <a:srgbClr val="FF0000"/>
              </a:gs>
              <a:gs pos="48000">
                <a:srgbClr val="EE1246">
                  <a:alpha val="86000"/>
                </a:srgbClr>
              </a:gs>
              <a:gs pos="85000">
                <a:srgbClr val="EE1246">
                  <a:alpha val="86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6200000" flipV="1">
            <a:off x="4284000" y="251098"/>
            <a:ext cx="571961" cy="9166134"/>
          </a:xfrm>
          <a:prstGeom prst="rect">
            <a:avLst/>
          </a:prstGeom>
          <a:gradFill>
            <a:gsLst>
              <a:gs pos="51000">
                <a:srgbClr val="FF0000"/>
              </a:gs>
              <a:gs pos="48000">
                <a:srgbClr val="EE1246">
                  <a:alpha val="86000"/>
                </a:srgbClr>
              </a:gs>
              <a:gs pos="85000">
                <a:srgbClr val="EE1246">
                  <a:alpha val="86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a:off x="0" y="864000"/>
            <a:ext cx="827584" cy="377771"/>
          </a:xfrm>
          <a:prstGeom prst="rect">
            <a:avLst/>
          </a:prstGeom>
          <a:gradFill>
            <a:gsLst>
              <a:gs pos="51000">
                <a:srgbClr val="FF0000"/>
              </a:gs>
              <a:gs pos="48000">
                <a:srgbClr val="EE1246">
                  <a:alpha val="86000"/>
                </a:srgbClr>
              </a:gs>
              <a:gs pos="85000">
                <a:srgbClr val="EE1246">
                  <a:alpha val="86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0" y="1468434"/>
            <a:ext cx="827584" cy="377771"/>
          </a:xfrm>
          <a:prstGeom prst="rect">
            <a:avLst/>
          </a:prstGeom>
          <a:gradFill>
            <a:gsLst>
              <a:gs pos="51000">
                <a:srgbClr val="FF0000"/>
              </a:gs>
              <a:gs pos="48000">
                <a:srgbClr val="EE1246">
                  <a:alpha val="86000"/>
                </a:srgbClr>
              </a:gs>
              <a:gs pos="85000">
                <a:srgbClr val="EE1246">
                  <a:alpha val="86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a:off x="-11991" y="2072868"/>
            <a:ext cx="827584" cy="377771"/>
          </a:xfrm>
          <a:prstGeom prst="rect">
            <a:avLst/>
          </a:prstGeom>
          <a:gradFill>
            <a:gsLst>
              <a:gs pos="51000">
                <a:srgbClr val="FF0000"/>
              </a:gs>
              <a:gs pos="48000">
                <a:srgbClr val="EE1246">
                  <a:alpha val="86000"/>
                </a:srgbClr>
              </a:gs>
              <a:gs pos="85000">
                <a:srgbClr val="EE1246">
                  <a:alpha val="86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a:off x="-13118" y="2677302"/>
            <a:ext cx="827584" cy="377771"/>
          </a:xfrm>
          <a:prstGeom prst="rect">
            <a:avLst/>
          </a:prstGeom>
          <a:gradFill>
            <a:gsLst>
              <a:gs pos="51000">
                <a:srgbClr val="FF0000"/>
              </a:gs>
              <a:gs pos="48000">
                <a:srgbClr val="EE1246">
                  <a:alpha val="86000"/>
                </a:srgbClr>
              </a:gs>
              <a:gs pos="85000">
                <a:srgbClr val="EE1246">
                  <a:alpha val="86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0" y="3281737"/>
            <a:ext cx="827584" cy="377771"/>
          </a:xfrm>
          <a:prstGeom prst="rect">
            <a:avLst/>
          </a:prstGeom>
          <a:gradFill>
            <a:gsLst>
              <a:gs pos="51000">
                <a:srgbClr val="FF0000"/>
              </a:gs>
              <a:gs pos="48000">
                <a:srgbClr val="EE1246">
                  <a:alpha val="86000"/>
                </a:srgbClr>
              </a:gs>
              <a:gs pos="85000">
                <a:srgbClr val="EE1246">
                  <a:alpha val="86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a:off x="0" y="3886171"/>
            <a:ext cx="827584" cy="377771"/>
          </a:xfrm>
          <a:prstGeom prst="rect">
            <a:avLst/>
          </a:prstGeom>
          <a:gradFill>
            <a:gsLst>
              <a:gs pos="51000">
                <a:srgbClr val="FF0000"/>
              </a:gs>
              <a:gs pos="48000">
                <a:srgbClr val="EE1246">
                  <a:alpha val="86000"/>
                </a:srgbClr>
              </a:gs>
              <a:gs pos="85000">
                <a:srgbClr val="EE1246">
                  <a:alpha val="86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flipH="1">
            <a:off x="8316000" y="864000"/>
            <a:ext cx="827584" cy="377771"/>
          </a:xfrm>
          <a:prstGeom prst="rect">
            <a:avLst/>
          </a:prstGeom>
          <a:gradFill>
            <a:gsLst>
              <a:gs pos="51000">
                <a:srgbClr val="FF0000"/>
              </a:gs>
              <a:gs pos="48000">
                <a:srgbClr val="EE1246">
                  <a:alpha val="86000"/>
                </a:srgbClr>
              </a:gs>
              <a:gs pos="85000">
                <a:srgbClr val="EE1246">
                  <a:alpha val="86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flipH="1">
            <a:off x="8316000" y="1468434"/>
            <a:ext cx="827584" cy="377771"/>
          </a:xfrm>
          <a:prstGeom prst="rect">
            <a:avLst/>
          </a:prstGeom>
          <a:gradFill>
            <a:gsLst>
              <a:gs pos="51000">
                <a:srgbClr val="FF0000"/>
              </a:gs>
              <a:gs pos="48000">
                <a:srgbClr val="EE1246">
                  <a:alpha val="86000"/>
                </a:srgbClr>
              </a:gs>
              <a:gs pos="85000">
                <a:srgbClr val="EE1246">
                  <a:alpha val="86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flipH="1">
            <a:off x="8327991" y="2072868"/>
            <a:ext cx="827584" cy="377771"/>
          </a:xfrm>
          <a:prstGeom prst="rect">
            <a:avLst/>
          </a:prstGeom>
          <a:gradFill>
            <a:gsLst>
              <a:gs pos="51000">
                <a:srgbClr val="FF0000"/>
              </a:gs>
              <a:gs pos="48000">
                <a:srgbClr val="EE1246">
                  <a:alpha val="86000"/>
                </a:srgbClr>
              </a:gs>
              <a:gs pos="85000">
                <a:srgbClr val="EE1246">
                  <a:alpha val="86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flipH="1">
            <a:off x="8329118" y="2677302"/>
            <a:ext cx="827584" cy="377771"/>
          </a:xfrm>
          <a:prstGeom prst="rect">
            <a:avLst/>
          </a:prstGeom>
          <a:gradFill>
            <a:gsLst>
              <a:gs pos="51000">
                <a:srgbClr val="FF0000"/>
              </a:gs>
              <a:gs pos="48000">
                <a:srgbClr val="EE1246">
                  <a:alpha val="86000"/>
                </a:srgbClr>
              </a:gs>
              <a:gs pos="85000">
                <a:srgbClr val="EE1246">
                  <a:alpha val="86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flipH="1">
            <a:off x="8316000" y="3281737"/>
            <a:ext cx="827584" cy="377771"/>
          </a:xfrm>
          <a:prstGeom prst="rect">
            <a:avLst/>
          </a:prstGeom>
          <a:gradFill>
            <a:gsLst>
              <a:gs pos="51000">
                <a:srgbClr val="FF0000"/>
              </a:gs>
              <a:gs pos="48000">
                <a:srgbClr val="EE1246">
                  <a:alpha val="86000"/>
                </a:srgbClr>
              </a:gs>
              <a:gs pos="85000">
                <a:srgbClr val="EE1246">
                  <a:alpha val="86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flipH="1">
            <a:off x="8316000" y="3886171"/>
            <a:ext cx="827584" cy="377771"/>
          </a:xfrm>
          <a:prstGeom prst="rect">
            <a:avLst/>
          </a:prstGeom>
          <a:gradFill>
            <a:gsLst>
              <a:gs pos="51000">
                <a:srgbClr val="FF0000"/>
              </a:gs>
              <a:gs pos="48000">
                <a:srgbClr val="EE1246">
                  <a:alpha val="86000"/>
                </a:srgbClr>
              </a:gs>
              <a:gs pos="85000">
                <a:srgbClr val="EE1246">
                  <a:alpha val="86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redondeado"/>
          <p:cNvSpPr/>
          <p:nvPr/>
        </p:nvSpPr>
        <p:spPr>
          <a:xfrm>
            <a:off x="755576" y="576000"/>
            <a:ext cx="7560840" cy="3960440"/>
          </a:xfrm>
          <a:prstGeom prst="roundRect">
            <a:avLst>
              <a:gd name="adj" fmla="val 48092"/>
            </a:avLst>
          </a:prstGeom>
          <a:gradFill>
            <a:gsLst>
              <a:gs pos="0">
                <a:srgbClr val="EF0F74"/>
              </a:gs>
              <a:gs pos="6000">
                <a:srgbClr val="C00000"/>
              </a:gs>
              <a:gs pos="19000">
                <a:srgbClr val="C4AACF">
                  <a:alpha val="0"/>
                </a:srgbClr>
              </a:gs>
              <a:gs pos="38000">
                <a:srgbClr val="C7D4EE">
                  <a:alpha val="0"/>
                </a:srgbClr>
              </a:gs>
              <a:gs pos="28000">
                <a:schemeClr val="accent1">
                  <a:tint val="44500"/>
                  <a:satMod val="160000"/>
                  <a:alpha val="0"/>
                </a:schemeClr>
              </a:gs>
              <a:gs pos="92000">
                <a:schemeClr val="accent1">
                  <a:tint val="23500"/>
                  <a:satMod val="160000"/>
                  <a:lumMod val="18000"/>
                  <a:lumOff val="82000"/>
                  <a:alpha val="29000"/>
                </a:schemeClr>
              </a:gs>
              <a:gs pos="81000">
                <a:schemeClr val="accent1">
                  <a:tint val="23500"/>
                  <a:satMod val="160000"/>
                  <a:alpha val="10000"/>
                </a:schemeClr>
              </a:gs>
            </a:gsLst>
            <a:path path="circle">
              <a:fillToRect l="50000" t="50000" r="50000" b="50000"/>
            </a:path>
          </a:gradFill>
          <a:ln w="25400" cap="rnd" cmpd="dbl">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2" name="31 Imagen" descr="Diapositiva1"/>
          <p:cNvPicPr>
            <a:picLocks noGrp="1" noChangeAspect="1"/>
          </p:cNvPicPr>
          <p:nvPr isPhoto="1"/>
        </p:nvPicPr>
        <p:blipFill>
          <a:blip r:embed="rId4">
            <a:lum/>
            <a:extLst>
              <a:ext uri="{28A0092B-C50C-407E-A947-70E740481C1C}">
                <a14:useLocalDpi xmlns:a14="http://schemas.microsoft.com/office/drawing/2010/main"/>
              </a:ext>
            </a:extLst>
          </a:blip>
          <a:stretch>
            <a:fillRect/>
          </a:stretch>
        </p:blipFill>
        <p:spPr>
          <a:xfrm>
            <a:off x="1286" y="13561"/>
            <a:ext cx="9144000" cy="5143500"/>
          </a:xfrm>
          <a:prstGeom prst="rect">
            <a:avLst/>
          </a:prstGeom>
          <a:noFill/>
          <a:ln>
            <a:noFill/>
          </a:ln>
        </p:spPr>
      </p:pic>
      <p:pic>
        <p:nvPicPr>
          <p:cNvPr id="31" name="30 Imagen" descr="Diapositiva1"/>
          <p:cNvPicPr>
            <a:picLocks noGrp="1" noChangeAspect="1"/>
          </p:cNvPicPr>
          <p:nvPr isPhoto="1"/>
        </p:nvPicPr>
        <p:blipFill>
          <a:blip r:embed="rId4">
            <a:lum/>
            <a:extLst>
              <a:ext uri="{28A0092B-C50C-407E-A947-70E740481C1C}">
                <a14:useLocalDpi xmlns:a14="http://schemas.microsoft.com/office/drawing/2010/main"/>
              </a:ext>
            </a:extLst>
          </a:blip>
          <a:stretch>
            <a:fillRect/>
          </a:stretch>
        </p:blipFill>
        <p:spPr>
          <a:xfrm>
            <a:off x="-27743" y="-13561"/>
            <a:ext cx="9144000" cy="5157061"/>
          </a:xfrm>
          <a:prstGeom prst="rect">
            <a:avLst/>
          </a:prstGeom>
          <a:noFill/>
          <a:ln>
            <a:noFill/>
          </a:ln>
        </p:spPr>
      </p:pic>
      <p:grpSp>
        <p:nvGrpSpPr>
          <p:cNvPr id="12" name="11 Grupo"/>
          <p:cNvGrpSpPr/>
          <p:nvPr/>
        </p:nvGrpSpPr>
        <p:grpSpPr>
          <a:xfrm>
            <a:off x="755576" y="555526"/>
            <a:ext cx="7560840" cy="3960440"/>
            <a:chOff x="792000" y="612001"/>
            <a:chExt cx="7560840" cy="3960440"/>
          </a:xfrm>
          <a:gradFill>
            <a:gsLst>
              <a:gs pos="31000">
                <a:schemeClr val="tx1">
                  <a:alpha val="66000"/>
                </a:schemeClr>
              </a:gs>
              <a:gs pos="0">
                <a:srgbClr val="E71749"/>
              </a:gs>
              <a:gs pos="6000">
                <a:srgbClr val="C00000"/>
              </a:gs>
              <a:gs pos="19000">
                <a:srgbClr val="C4AACF">
                  <a:alpha val="0"/>
                </a:srgbClr>
              </a:gs>
              <a:gs pos="34000">
                <a:srgbClr val="C7D4EE">
                  <a:alpha val="0"/>
                </a:srgbClr>
              </a:gs>
              <a:gs pos="28000">
                <a:schemeClr val="accent1">
                  <a:tint val="44500"/>
                  <a:satMod val="160000"/>
                  <a:alpha val="0"/>
                </a:schemeClr>
              </a:gs>
              <a:gs pos="92000">
                <a:schemeClr val="accent1">
                  <a:tint val="23500"/>
                  <a:satMod val="160000"/>
                  <a:lumMod val="18000"/>
                  <a:lumOff val="82000"/>
                  <a:alpha val="29000"/>
                </a:schemeClr>
              </a:gs>
              <a:gs pos="81000">
                <a:schemeClr val="accent1">
                  <a:tint val="23500"/>
                  <a:satMod val="160000"/>
                  <a:alpha val="10000"/>
                </a:schemeClr>
              </a:gs>
            </a:gsLst>
            <a:path path="circle">
              <a:fillToRect l="50000" t="50000" r="50000" b="50000"/>
            </a:path>
          </a:gradFill>
        </p:grpSpPr>
        <p:sp>
          <p:nvSpPr>
            <p:cNvPr id="13" name="12 Rectángulo redondeado"/>
            <p:cNvSpPr/>
            <p:nvPr/>
          </p:nvSpPr>
          <p:spPr>
            <a:xfrm>
              <a:off x="792000" y="612001"/>
              <a:ext cx="7560840" cy="3960440"/>
            </a:xfrm>
            <a:prstGeom prst="roundRect">
              <a:avLst>
                <a:gd name="adj" fmla="val 48092"/>
              </a:avLst>
            </a:prstGeom>
            <a:grpFill/>
            <a:ln w="25400" cap="rnd" cmpd="dbl">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redondeado"/>
            <p:cNvSpPr/>
            <p:nvPr/>
          </p:nvSpPr>
          <p:spPr>
            <a:xfrm>
              <a:off x="1259632" y="987574"/>
              <a:ext cx="6624736" cy="3168352"/>
            </a:xfrm>
            <a:prstGeom prst="roundRect">
              <a:avLst>
                <a:gd name="adj" fmla="val 48092"/>
              </a:avLst>
            </a:prstGeom>
            <a:grpFill/>
            <a:ln w="25400" cap="rnd" cmpd="dbl">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 name="1 Grupo"/>
          <p:cNvGrpSpPr/>
          <p:nvPr/>
        </p:nvGrpSpPr>
        <p:grpSpPr>
          <a:xfrm>
            <a:off x="1043608" y="1131590"/>
            <a:ext cx="3528392" cy="2808312"/>
            <a:chOff x="1043608" y="1131590"/>
            <a:chExt cx="3528392" cy="2808312"/>
          </a:xfrm>
        </p:grpSpPr>
        <p:grpSp>
          <p:nvGrpSpPr>
            <p:cNvPr id="15" name="14 Grupo"/>
            <p:cNvGrpSpPr/>
            <p:nvPr/>
          </p:nvGrpSpPr>
          <p:grpSpPr>
            <a:xfrm>
              <a:off x="1043608" y="1131590"/>
              <a:ext cx="3528392" cy="2808312"/>
              <a:chOff x="1043608" y="1131590"/>
              <a:chExt cx="3528392" cy="2808312"/>
            </a:xfrm>
            <a:gradFill>
              <a:gsLst>
                <a:gs pos="31000">
                  <a:schemeClr val="tx1">
                    <a:alpha val="66000"/>
                  </a:schemeClr>
                </a:gs>
                <a:gs pos="0">
                  <a:srgbClr val="EF0F74"/>
                </a:gs>
                <a:gs pos="6000">
                  <a:srgbClr val="CE0853"/>
                </a:gs>
                <a:gs pos="19000">
                  <a:srgbClr val="C4AACF">
                    <a:alpha val="0"/>
                  </a:srgbClr>
                </a:gs>
                <a:gs pos="34000">
                  <a:srgbClr val="C7D4EE">
                    <a:alpha val="0"/>
                  </a:srgbClr>
                </a:gs>
                <a:gs pos="28000">
                  <a:schemeClr val="accent1">
                    <a:tint val="44500"/>
                    <a:satMod val="160000"/>
                    <a:alpha val="0"/>
                  </a:schemeClr>
                </a:gs>
                <a:gs pos="92000">
                  <a:schemeClr val="accent1">
                    <a:tint val="23500"/>
                    <a:satMod val="160000"/>
                    <a:lumMod val="18000"/>
                    <a:lumOff val="82000"/>
                    <a:alpha val="29000"/>
                  </a:schemeClr>
                </a:gs>
                <a:gs pos="81000">
                  <a:schemeClr val="accent1">
                    <a:tint val="23500"/>
                    <a:satMod val="160000"/>
                    <a:alpha val="10000"/>
                  </a:schemeClr>
                </a:gs>
              </a:gsLst>
              <a:path path="circle">
                <a:fillToRect l="50000" t="50000" r="50000" b="50000"/>
              </a:path>
            </a:gradFill>
          </p:grpSpPr>
          <p:sp>
            <p:nvSpPr>
              <p:cNvPr id="16" name="15 Retraso"/>
              <p:cNvSpPr/>
              <p:nvPr/>
            </p:nvSpPr>
            <p:spPr>
              <a:xfrm>
                <a:off x="1043608" y="1131590"/>
                <a:ext cx="3528392" cy="2808312"/>
              </a:xfrm>
              <a:prstGeom prst="flowChartDelay">
                <a:avLst/>
              </a:prstGeom>
              <a:grpFill/>
              <a:ln w="25400" cap="rnd" cmpd="dbl">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traso"/>
              <p:cNvSpPr/>
              <p:nvPr/>
            </p:nvSpPr>
            <p:spPr>
              <a:xfrm>
                <a:off x="1403648" y="1419622"/>
                <a:ext cx="2808312" cy="2232248"/>
              </a:xfrm>
              <a:prstGeom prst="flowChartDelay">
                <a:avLst/>
              </a:prstGeom>
              <a:grpFill/>
              <a:ln w="25400" cap="rnd" cmpd="dbl">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026" name="Picture 2"/>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flipH="1">
              <a:off x="2123728" y="1923678"/>
              <a:ext cx="1395413" cy="1122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 name="2 Grupo"/>
          <p:cNvGrpSpPr/>
          <p:nvPr/>
        </p:nvGrpSpPr>
        <p:grpSpPr>
          <a:xfrm>
            <a:off x="4499992" y="1131590"/>
            <a:ext cx="3528392" cy="2808312"/>
            <a:chOff x="4499992" y="1131590"/>
            <a:chExt cx="3528392" cy="2808312"/>
          </a:xfrm>
        </p:grpSpPr>
        <p:grpSp>
          <p:nvGrpSpPr>
            <p:cNvPr id="18" name="17 Grupo"/>
            <p:cNvGrpSpPr/>
            <p:nvPr/>
          </p:nvGrpSpPr>
          <p:grpSpPr>
            <a:xfrm flipH="1">
              <a:off x="4499992" y="1131590"/>
              <a:ext cx="3528392" cy="2808312"/>
              <a:chOff x="1043608" y="1131590"/>
              <a:chExt cx="3528392" cy="2808312"/>
            </a:xfrm>
            <a:gradFill>
              <a:gsLst>
                <a:gs pos="31000">
                  <a:schemeClr val="tx1">
                    <a:alpha val="66000"/>
                  </a:schemeClr>
                </a:gs>
                <a:gs pos="0">
                  <a:srgbClr val="EF0F74"/>
                </a:gs>
                <a:gs pos="6000">
                  <a:srgbClr val="CE0853"/>
                </a:gs>
                <a:gs pos="19000">
                  <a:srgbClr val="C4AACF">
                    <a:alpha val="0"/>
                  </a:srgbClr>
                </a:gs>
                <a:gs pos="34000">
                  <a:srgbClr val="C7D4EE">
                    <a:alpha val="0"/>
                  </a:srgbClr>
                </a:gs>
                <a:gs pos="28000">
                  <a:schemeClr val="accent1">
                    <a:tint val="44500"/>
                    <a:satMod val="160000"/>
                    <a:alpha val="0"/>
                  </a:schemeClr>
                </a:gs>
                <a:gs pos="92000">
                  <a:schemeClr val="accent1">
                    <a:tint val="23500"/>
                    <a:satMod val="160000"/>
                    <a:lumMod val="18000"/>
                    <a:lumOff val="82000"/>
                    <a:alpha val="29000"/>
                  </a:schemeClr>
                </a:gs>
                <a:gs pos="81000">
                  <a:schemeClr val="accent1">
                    <a:tint val="23500"/>
                    <a:satMod val="160000"/>
                    <a:alpha val="10000"/>
                  </a:schemeClr>
                </a:gs>
              </a:gsLst>
              <a:path path="circle">
                <a:fillToRect l="50000" t="50000" r="50000" b="50000"/>
              </a:path>
            </a:gradFill>
          </p:grpSpPr>
          <p:sp>
            <p:nvSpPr>
              <p:cNvPr id="19" name="18 Retraso"/>
              <p:cNvSpPr/>
              <p:nvPr/>
            </p:nvSpPr>
            <p:spPr>
              <a:xfrm>
                <a:off x="1043608" y="1131590"/>
                <a:ext cx="3528392" cy="2808312"/>
              </a:xfrm>
              <a:prstGeom prst="flowChartDelay">
                <a:avLst/>
              </a:prstGeom>
              <a:grpFill/>
              <a:ln w="25400" cap="rnd" cmpd="dbl">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traso"/>
              <p:cNvSpPr/>
              <p:nvPr/>
            </p:nvSpPr>
            <p:spPr>
              <a:xfrm>
                <a:off x="1403648" y="1419622"/>
                <a:ext cx="2808312" cy="2232248"/>
              </a:xfrm>
              <a:prstGeom prst="flowChartDelay">
                <a:avLst/>
              </a:prstGeom>
              <a:grpFill/>
              <a:ln w="25400" cap="rnd" cmpd="dbl">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3" name="Picture 2"/>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5580112" y="1923678"/>
              <a:ext cx="1395413" cy="1122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pic>
        <p:nvPicPr>
          <p:cNvPr id="34" name="33 Imagen" descr="Diapositiva1"/>
          <p:cNvPicPr>
            <a:picLocks noGrp="1" noChangeAspect="1"/>
          </p:cNvPicPr>
          <p:nvPr isPhoto="1"/>
        </p:nvPicPr>
        <p:blipFill>
          <a:blip r:embed="rId4">
            <a:lum/>
            <a:extLst>
              <a:ext uri="{28A0092B-C50C-407E-A947-70E740481C1C}">
                <a14:useLocalDpi xmlns:a14="http://schemas.microsoft.com/office/drawing/2010/main"/>
              </a:ext>
            </a:extLst>
          </a:blip>
          <a:stretch>
            <a:fillRect/>
          </a:stretch>
        </p:blipFill>
        <p:spPr>
          <a:xfrm>
            <a:off x="0" y="-25050"/>
            <a:ext cx="9144000" cy="5157061"/>
          </a:xfrm>
          <a:prstGeom prst="rect">
            <a:avLst/>
          </a:prstGeom>
          <a:noFill/>
          <a:ln>
            <a:noFill/>
          </a:ln>
        </p:spPr>
      </p:pic>
      <p:sp>
        <p:nvSpPr>
          <p:cNvPr id="35" name="34 CuadroTexto"/>
          <p:cNvSpPr txBox="1"/>
          <p:nvPr/>
        </p:nvSpPr>
        <p:spPr>
          <a:xfrm>
            <a:off x="7560000" y="4797252"/>
            <a:ext cx="1736002" cy="315471"/>
          </a:xfrm>
          <a:prstGeom prst="rect">
            <a:avLst/>
          </a:prstGeom>
          <a:noFill/>
        </p:spPr>
        <p:txBody>
          <a:bodyPr wrap="square" lIns="68580" tIns="34290" rIns="68580" bIns="34290">
            <a:spAutoFit/>
            <a:scene3d>
              <a:camera prst="obliqueBottomLeft"/>
              <a:lightRig rig="threePt" dir="t"/>
            </a:scene3d>
            <a:sp3d extrusionH="50800">
              <a:extrusionClr>
                <a:srgbClr val="663300"/>
              </a:extrusionClr>
            </a:sp3d>
          </a:bodyPr>
          <a:lstStyle/>
          <a:p>
            <a:pPr algn="ctr" fontAlgn="auto">
              <a:spcBef>
                <a:spcPts val="0"/>
              </a:spcBef>
              <a:spcAft>
                <a:spcPts val="0"/>
              </a:spcAft>
              <a:defRPr/>
            </a:pPr>
            <a:r>
              <a:rPr lang="es-ES" sz="800" b="1" i="1" dirty="0">
                <a:ln w="0">
                  <a:noFill/>
                </a:ln>
                <a:solidFill>
                  <a:schemeClr val="tx1">
                    <a:lumMod val="85000"/>
                  </a:schemeClr>
                </a:solidFill>
                <a:latin typeface="Arial Black" panose="020B0A04020102020204" pitchFamily="34" charset="0"/>
                <a:ea typeface="Adobe Gothic Std B" pitchFamily="34" charset="-128"/>
                <a:cs typeface="Aharoni" pitchFamily="2" charset="-79"/>
              </a:rPr>
              <a:t>CON REPRODUCCIÓN</a:t>
            </a:r>
          </a:p>
          <a:p>
            <a:pPr algn="ctr" fontAlgn="auto">
              <a:spcBef>
                <a:spcPts val="0"/>
              </a:spcBef>
              <a:spcAft>
                <a:spcPts val="0"/>
              </a:spcAft>
              <a:defRPr/>
            </a:pPr>
            <a:r>
              <a:rPr lang="es-ES" sz="800" b="1" i="1" dirty="0">
                <a:ln w="0">
                  <a:noFill/>
                </a:ln>
                <a:solidFill>
                  <a:schemeClr val="tx1">
                    <a:lumMod val="85000"/>
                  </a:schemeClr>
                </a:solidFill>
                <a:latin typeface="Arial Black" panose="020B0A04020102020204" pitchFamily="34" charset="0"/>
                <a:ea typeface="Adobe Gothic Std B" pitchFamily="34" charset="-128"/>
                <a:cs typeface="Aharoni" pitchFamily="2" charset="-79"/>
              </a:rPr>
              <a:t> MANUAL Y MÚSICA </a:t>
            </a:r>
          </a:p>
        </p:txBody>
      </p:sp>
      <p:pic>
        <p:nvPicPr>
          <p:cNvPr id="3074" name="Picture 2"/>
          <p:cNvPicPr>
            <a:picLocks noChangeAspect="1" noChangeArrowheads="1"/>
          </p:cNvPicPr>
          <p:nvPr/>
        </p:nvPicPr>
        <p:blipFill rotWithShape="1">
          <a:blip r:embed="rId6">
            <a:extLst>
              <a:ext uri="{28A0092B-C50C-407E-A947-70E740481C1C}">
                <a14:useLocalDpi xmlns:a14="http://schemas.microsoft.com/office/drawing/2010/main" val="0"/>
              </a:ext>
            </a:extLst>
          </a:blip>
          <a:srcRect l="20152" r="21633"/>
          <a:stretch/>
        </p:blipFill>
        <p:spPr bwMode="auto">
          <a:xfrm>
            <a:off x="1187624" y="123478"/>
            <a:ext cx="3396344" cy="2792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624366813"/>
      </p:ext>
    </p:extLst>
  </p:cSld>
  <p:clrMapOvr>
    <a:masterClrMapping/>
  </p:clrMapOvr>
  <mc:AlternateContent xmlns:mc="http://schemas.openxmlformats.org/markup-compatibility/2006" xmlns:p14="http://schemas.microsoft.com/office/powerpoint/2010/main">
    <mc:Choice Requires="p14">
      <p:transition spd="slow" p14:dur="2000">
        <p:sndAc>
          <p:stSnd loop="1">
            <p:snd r:embed="rId3" name="GRABACION SASFRE.wav"/>
          </p:stSnd>
        </p:sndAc>
      </p:transition>
    </mc:Choice>
    <mc:Fallback xmlns="">
      <p:transition spd="slow">
        <p:sndAc>
          <p:stSnd loop="1">
            <p:snd r:embed="rId7" name="GRABACION SASFRE.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34"/>
                                        </p:tgtEl>
                                        <p:attrNameLst>
                                          <p:attrName>style.opacity</p:attrName>
                                        </p:attrNameLst>
                                      </p:cBhvr>
                                      <p:to>
                                        <p:strVal val="0"/>
                                      </p:to>
                                    </p:set>
                                    <p:animEffect filter="image" prLst="opacity: 0">
                                      <p:cBhvr rctx="IE">
                                        <p:cTn id="7" dur="indefinite"/>
                                        <p:tgtEl>
                                          <p:spTgt spid="34"/>
                                        </p:tgtEl>
                                      </p:cBhvr>
                                    </p:animEffect>
                                  </p:childTnLst>
                                </p:cTn>
                              </p:par>
                              <p:par>
                                <p:cTn id="8" presetID="23" presetClass="entr" presetSubtype="16"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p:cTn id="10" dur="2000" fill="hold"/>
                                        <p:tgtEl>
                                          <p:spTgt spid="4"/>
                                        </p:tgtEl>
                                        <p:attrNameLst>
                                          <p:attrName>ppt_w</p:attrName>
                                        </p:attrNameLst>
                                      </p:cBhvr>
                                      <p:tavLst>
                                        <p:tav tm="0">
                                          <p:val>
                                            <p:fltVal val="0"/>
                                          </p:val>
                                        </p:tav>
                                        <p:tav tm="100000">
                                          <p:val>
                                            <p:strVal val="#ppt_w"/>
                                          </p:val>
                                        </p:tav>
                                      </p:tavLst>
                                    </p:anim>
                                    <p:anim calcmode="lin" valueType="num">
                                      <p:cBhvr>
                                        <p:cTn id="11" dur="2000" fill="hold"/>
                                        <p:tgtEl>
                                          <p:spTgt spid="4"/>
                                        </p:tgtEl>
                                        <p:attrNameLst>
                                          <p:attrName>ppt_h</p:attrName>
                                        </p:attrNameLst>
                                      </p:cBhvr>
                                      <p:tavLst>
                                        <p:tav tm="0">
                                          <p:val>
                                            <p:fltVal val="0"/>
                                          </p:val>
                                        </p:tav>
                                        <p:tav tm="100000">
                                          <p:val>
                                            <p:strVal val="#ppt_h"/>
                                          </p:val>
                                        </p:tav>
                                      </p:tavLst>
                                    </p:anim>
                                  </p:childTnLst>
                                </p:cTn>
                              </p:par>
                              <p:par>
                                <p:cTn id="12" presetID="23" presetClass="exit" presetSubtype="16" fill="hold" grpId="1" nodeType="withEffect">
                                  <p:stCondLst>
                                    <p:cond delay="1500"/>
                                  </p:stCondLst>
                                  <p:childTnLst>
                                    <p:anim calcmode="lin" valueType="num">
                                      <p:cBhvr>
                                        <p:cTn id="13" dur="3000"/>
                                        <p:tgtEl>
                                          <p:spTgt spid="4"/>
                                        </p:tgtEl>
                                        <p:attrNameLst>
                                          <p:attrName>ppt_w</p:attrName>
                                        </p:attrNameLst>
                                      </p:cBhvr>
                                      <p:tavLst>
                                        <p:tav tm="0">
                                          <p:val>
                                            <p:strVal val="ppt_w"/>
                                          </p:val>
                                        </p:tav>
                                        <p:tav tm="100000">
                                          <p:val>
                                            <p:strVal val="4*ppt_w"/>
                                          </p:val>
                                        </p:tav>
                                      </p:tavLst>
                                    </p:anim>
                                    <p:anim calcmode="lin" valueType="num">
                                      <p:cBhvr>
                                        <p:cTn id="14" dur="3000"/>
                                        <p:tgtEl>
                                          <p:spTgt spid="4"/>
                                        </p:tgtEl>
                                        <p:attrNameLst>
                                          <p:attrName>ppt_h</p:attrName>
                                        </p:attrNameLst>
                                      </p:cBhvr>
                                      <p:tavLst>
                                        <p:tav tm="0">
                                          <p:val>
                                            <p:strVal val="ppt_h"/>
                                          </p:val>
                                        </p:tav>
                                        <p:tav tm="100000">
                                          <p:val>
                                            <p:strVal val="4*ppt_h"/>
                                          </p:val>
                                        </p:tav>
                                      </p:tavLst>
                                    </p:anim>
                                    <p:set>
                                      <p:cBhvr>
                                        <p:cTn id="15" dur="1" fill="hold">
                                          <p:stCondLst>
                                            <p:cond delay="2999"/>
                                          </p:stCondLst>
                                        </p:cTn>
                                        <p:tgtEl>
                                          <p:spTgt spid="4"/>
                                        </p:tgtEl>
                                        <p:attrNameLst>
                                          <p:attrName>style.visibility</p:attrName>
                                        </p:attrNameLst>
                                      </p:cBhvr>
                                      <p:to>
                                        <p:strVal val="hidden"/>
                                      </p:to>
                                    </p:set>
                                  </p:childTnLst>
                                </p:cTn>
                              </p:par>
                              <p:par>
                                <p:cTn id="16" presetID="23" presetClass="exit" presetSubtype="544" fill="hold" nodeType="withEffect">
                                  <p:stCondLst>
                                    <p:cond delay="0"/>
                                  </p:stCondLst>
                                  <p:childTnLst>
                                    <p:anim calcmode="lin" valueType="num">
                                      <p:cBhvr>
                                        <p:cTn id="17" dur="4750"/>
                                        <p:tgtEl>
                                          <p:spTgt spid="12"/>
                                        </p:tgtEl>
                                        <p:attrNameLst>
                                          <p:attrName>ppt_w</p:attrName>
                                        </p:attrNameLst>
                                      </p:cBhvr>
                                      <p:tavLst>
                                        <p:tav tm="0">
                                          <p:val>
                                            <p:strVal val="ppt_w"/>
                                          </p:val>
                                        </p:tav>
                                        <p:tav tm="100000">
                                          <p:val>
                                            <p:fltVal val="0"/>
                                          </p:val>
                                        </p:tav>
                                      </p:tavLst>
                                    </p:anim>
                                    <p:anim calcmode="lin" valueType="num">
                                      <p:cBhvr>
                                        <p:cTn id="18" dur="4750"/>
                                        <p:tgtEl>
                                          <p:spTgt spid="12"/>
                                        </p:tgtEl>
                                        <p:attrNameLst>
                                          <p:attrName>ppt_h</p:attrName>
                                        </p:attrNameLst>
                                      </p:cBhvr>
                                      <p:tavLst>
                                        <p:tav tm="0">
                                          <p:val>
                                            <p:strVal val="ppt_h"/>
                                          </p:val>
                                        </p:tav>
                                        <p:tav tm="100000">
                                          <p:val>
                                            <p:fltVal val="0"/>
                                          </p:val>
                                        </p:tav>
                                      </p:tavLst>
                                    </p:anim>
                                    <p:anim calcmode="lin" valueType="num">
                                      <p:cBhvr>
                                        <p:cTn id="19" dur="4750"/>
                                        <p:tgtEl>
                                          <p:spTgt spid="12"/>
                                        </p:tgtEl>
                                        <p:attrNameLst>
                                          <p:attrName>ppt_x</p:attrName>
                                        </p:attrNameLst>
                                      </p:cBhvr>
                                      <p:tavLst>
                                        <p:tav tm="0">
                                          <p:val>
                                            <p:strVal val="ppt_x"/>
                                          </p:val>
                                        </p:tav>
                                        <p:tav tm="100000">
                                          <p:val>
                                            <p:fltVal val="0.5"/>
                                          </p:val>
                                        </p:tav>
                                      </p:tavLst>
                                    </p:anim>
                                    <p:anim calcmode="lin" valueType="num">
                                      <p:cBhvr>
                                        <p:cTn id="20" dur="4750"/>
                                        <p:tgtEl>
                                          <p:spTgt spid="12"/>
                                        </p:tgtEl>
                                        <p:attrNameLst>
                                          <p:attrName>ppt_y</p:attrName>
                                        </p:attrNameLst>
                                      </p:cBhvr>
                                      <p:tavLst>
                                        <p:tav tm="0">
                                          <p:val>
                                            <p:strVal val="ppt_y"/>
                                          </p:val>
                                        </p:tav>
                                        <p:tav tm="100000">
                                          <p:val>
                                            <p:fltVal val="0.5"/>
                                          </p:val>
                                        </p:tav>
                                      </p:tavLst>
                                    </p:anim>
                                    <p:set>
                                      <p:cBhvr>
                                        <p:cTn id="21" dur="1" fill="hold">
                                          <p:stCondLst>
                                            <p:cond delay="4749"/>
                                          </p:stCondLst>
                                        </p:cTn>
                                        <p:tgtEl>
                                          <p:spTgt spid="12"/>
                                        </p:tgtEl>
                                        <p:attrNameLst>
                                          <p:attrName>style.visibility</p:attrName>
                                        </p:attrNameLst>
                                      </p:cBhvr>
                                      <p:to>
                                        <p:strVal val="hidden"/>
                                      </p:to>
                                    </p:set>
                                  </p:childTnLst>
                                </p:cTn>
                              </p:par>
                              <p:par>
                                <p:cTn id="22" presetID="14" presetClass="entr" presetSubtype="10" fill="hold" grpId="0" nodeType="withEffect">
                                  <p:stCondLst>
                                    <p:cond delay="0"/>
                                  </p:stCondLst>
                                  <p:childTnLst>
                                    <p:set>
                                      <p:cBhvr>
                                        <p:cTn id="23" dur="1" fill="hold">
                                          <p:stCondLst>
                                            <p:cond delay="0"/>
                                          </p:stCondLst>
                                        </p:cTn>
                                        <p:tgtEl>
                                          <p:spTgt spid="40"/>
                                        </p:tgtEl>
                                        <p:attrNameLst>
                                          <p:attrName>style.visibility</p:attrName>
                                        </p:attrNameLst>
                                      </p:cBhvr>
                                      <p:to>
                                        <p:strVal val="visible"/>
                                      </p:to>
                                    </p:set>
                                    <p:animEffect transition="in" filter="randombar(horizontal)">
                                      <p:cBhvr>
                                        <p:cTn id="24" dur="4750"/>
                                        <p:tgtEl>
                                          <p:spTgt spid="40"/>
                                        </p:tgtEl>
                                      </p:cBhvr>
                                    </p:animEffect>
                                  </p:childTnLst>
                                </p:cTn>
                              </p:par>
                              <p:par>
                                <p:cTn id="25" presetID="14" presetClass="entr" presetSubtype="10" fill="hold" grpId="0" nodeType="withEffect">
                                  <p:stCondLst>
                                    <p:cond delay="0"/>
                                  </p:stCondLst>
                                  <p:childTnLst>
                                    <p:set>
                                      <p:cBhvr>
                                        <p:cTn id="26" dur="1" fill="hold">
                                          <p:stCondLst>
                                            <p:cond delay="0"/>
                                          </p:stCondLst>
                                        </p:cTn>
                                        <p:tgtEl>
                                          <p:spTgt spid="41"/>
                                        </p:tgtEl>
                                        <p:attrNameLst>
                                          <p:attrName>style.visibility</p:attrName>
                                        </p:attrNameLst>
                                      </p:cBhvr>
                                      <p:to>
                                        <p:strVal val="visible"/>
                                      </p:to>
                                    </p:set>
                                    <p:animEffect transition="in" filter="randombar(horizontal)">
                                      <p:cBhvr>
                                        <p:cTn id="27" dur="4750"/>
                                        <p:tgtEl>
                                          <p:spTgt spid="41"/>
                                        </p:tgtEl>
                                      </p:cBhvr>
                                    </p:animEffect>
                                  </p:childTnLst>
                                </p:cTn>
                              </p:par>
                              <p:par>
                                <p:cTn id="28" presetID="14" presetClass="entr" presetSubtype="10" fill="hold" grpId="0" nodeType="withEffect">
                                  <p:stCondLst>
                                    <p:cond delay="0"/>
                                  </p:stCondLst>
                                  <p:childTnLst>
                                    <p:set>
                                      <p:cBhvr>
                                        <p:cTn id="29" dur="1" fill="hold">
                                          <p:stCondLst>
                                            <p:cond delay="0"/>
                                          </p:stCondLst>
                                        </p:cTn>
                                        <p:tgtEl>
                                          <p:spTgt spid="42"/>
                                        </p:tgtEl>
                                        <p:attrNameLst>
                                          <p:attrName>style.visibility</p:attrName>
                                        </p:attrNameLst>
                                      </p:cBhvr>
                                      <p:to>
                                        <p:strVal val="visible"/>
                                      </p:to>
                                    </p:set>
                                    <p:animEffect transition="in" filter="randombar(horizontal)">
                                      <p:cBhvr>
                                        <p:cTn id="30" dur="4750"/>
                                        <p:tgtEl>
                                          <p:spTgt spid="42"/>
                                        </p:tgtEl>
                                      </p:cBhvr>
                                    </p:animEffect>
                                  </p:childTnLst>
                                </p:cTn>
                              </p:par>
                              <p:par>
                                <p:cTn id="31" presetID="14" presetClass="entr" presetSubtype="10" fill="hold" grpId="0" nodeType="withEffect">
                                  <p:stCondLst>
                                    <p:cond delay="0"/>
                                  </p:stCondLst>
                                  <p:childTnLst>
                                    <p:set>
                                      <p:cBhvr>
                                        <p:cTn id="32" dur="1" fill="hold">
                                          <p:stCondLst>
                                            <p:cond delay="0"/>
                                          </p:stCondLst>
                                        </p:cTn>
                                        <p:tgtEl>
                                          <p:spTgt spid="43"/>
                                        </p:tgtEl>
                                        <p:attrNameLst>
                                          <p:attrName>style.visibility</p:attrName>
                                        </p:attrNameLst>
                                      </p:cBhvr>
                                      <p:to>
                                        <p:strVal val="visible"/>
                                      </p:to>
                                    </p:set>
                                    <p:animEffect transition="in" filter="randombar(horizontal)">
                                      <p:cBhvr>
                                        <p:cTn id="33" dur="4750"/>
                                        <p:tgtEl>
                                          <p:spTgt spid="43"/>
                                        </p:tgtEl>
                                      </p:cBhvr>
                                    </p:animEffect>
                                  </p:childTnLst>
                                </p:cTn>
                              </p:par>
                              <p:par>
                                <p:cTn id="34" presetID="14" presetClass="entr" presetSubtype="10" fill="hold" grpId="0" nodeType="withEffect">
                                  <p:stCondLst>
                                    <p:cond delay="0"/>
                                  </p:stCondLst>
                                  <p:childTnLst>
                                    <p:set>
                                      <p:cBhvr>
                                        <p:cTn id="35" dur="1" fill="hold">
                                          <p:stCondLst>
                                            <p:cond delay="0"/>
                                          </p:stCondLst>
                                        </p:cTn>
                                        <p:tgtEl>
                                          <p:spTgt spid="44"/>
                                        </p:tgtEl>
                                        <p:attrNameLst>
                                          <p:attrName>style.visibility</p:attrName>
                                        </p:attrNameLst>
                                      </p:cBhvr>
                                      <p:to>
                                        <p:strVal val="visible"/>
                                      </p:to>
                                    </p:set>
                                    <p:animEffect transition="in" filter="randombar(horizontal)">
                                      <p:cBhvr>
                                        <p:cTn id="36" dur="4750"/>
                                        <p:tgtEl>
                                          <p:spTgt spid="44"/>
                                        </p:tgtEl>
                                      </p:cBhvr>
                                    </p:animEffect>
                                  </p:childTnLst>
                                </p:cTn>
                              </p:par>
                              <p:par>
                                <p:cTn id="37" presetID="14" presetClass="entr" presetSubtype="10" fill="hold" grpId="0" nodeType="withEffect">
                                  <p:stCondLst>
                                    <p:cond delay="0"/>
                                  </p:stCondLst>
                                  <p:childTnLst>
                                    <p:set>
                                      <p:cBhvr>
                                        <p:cTn id="38" dur="1" fill="hold">
                                          <p:stCondLst>
                                            <p:cond delay="0"/>
                                          </p:stCondLst>
                                        </p:cTn>
                                        <p:tgtEl>
                                          <p:spTgt spid="45"/>
                                        </p:tgtEl>
                                        <p:attrNameLst>
                                          <p:attrName>style.visibility</p:attrName>
                                        </p:attrNameLst>
                                      </p:cBhvr>
                                      <p:to>
                                        <p:strVal val="visible"/>
                                      </p:to>
                                    </p:set>
                                    <p:animEffect transition="in" filter="randombar(horizontal)">
                                      <p:cBhvr>
                                        <p:cTn id="39" dur="4750"/>
                                        <p:tgtEl>
                                          <p:spTgt spid="45"/>
                                        </p:tgtEl>
                                      </p:cBhvr>
                                    </p:animEffect>
                                  </p:childTnLst>
                                </p:cTn>
                              </p:par>
                              <p:par>
                                <p:cTn id="40" presetID="14" presetClass="entr" presetSubtype="10" fill="hold" grpId="0" nodeType="withEffect">
                                  <p:stCondLst>
                                    <p:cond delay="0"/>
                                  </p:stCondLst>
                                  <p:childTnLst>
                                    <p:set>
                                      <p:cBhvr>
                                        <p:cTn id="41" dur="1" fill="hold">
                                          <p:stCondLst>
                                            <p:cond delay="0"/>
                                          </p:stCondLst>
                                        </p:cTn>
                                        <p:tgtEl>
                                          <p:spTgt spid="46"/>
                                        </p:tgtEl>
                                        <p:attrNameLst>
                                          <p:attrName>style.visibility</p:attrName>
                                        </p:attrNameLst>
                                      </p:cBhvr>
                                      <p:to>
                                        <p:strVal val="visible"/>
                                      </p:to>
                                    </p:set>
                                    <p:animEffect transition="in" filter="randombar(horizontal)">
                                      <p:cBhvr>
                                        <p:cTn id="42" dur="4750"/>
                                        <p:tgtEl>
                                          <p:spTgt spid="46"/>
                                        </p:tgtEl>
                                      </p:cBhvr>
                                    </p:animEffect>
                                  </p:childTnLst>
                                </p:cTn>
                              </p:par>
                              <p:par>
                                <p:cTn id="43" presetID="14" presetClass="entr" presetSubtype="10" fill="hold" grpId="0" nodeType="withEffect">
                                  <p:stCondLst>
                                    <p:cond delay="0"/>
                                  </p:stCondLst>
                                  <p:childTnLst>
                                    <p:set>
                                      <p:cBhvr>
                                        <p:cTn id="44" dur="1" fill="hold">
                                          <p:stCondLst>
                                            <p:cond delay="0"/>
                                          </p:stCondLst>
                                        </p:cTn>
                                        <p:tgtEl>
                                          <p:spTgt spid="47"/>
                                        </p:tgtEl>
                                        <p:attrNameLst>
                                          <p:attrName>style.visibility</p:attrName>
                                        </p:attrNameLst>
                                      </p:cBhvr>
                                      <p:to>
                                        <p:strVal val="visible"/>
                                      </p:to>
                                    </p:set>
                                    <p:animEffect transition="in" filter="randombar(horizontal)">
                                      <p:cBhvr>
                                        <p:cTn id="45" dur="4750"/>
                                        <p:tgtEl>
                                          <p:spTgt spid="47"/>
                                        </p:tgtEl>
                                      </p:cBhvr>
                                    </p:animEffect>
                                  </p:childTnLst>
                                </p:cTn>
                              </p:par>
                              <p:par>
                                <p:cTn id="46" presetID="14" presetClass="entr" presetSubtype="10" fill="hold" grpId="0" nodeType="withEffect">
                                  <p:stCondLst>
                                    <p:cond delay="0"/>
                                  </p:stCondLst>
                                  <p:childTnLst>
                                    <p:set>
                                      <p:cBhvr>
                                        <p:cTn id="47" dur="1" fill="hold">
                                          <p:stCondLst>
                                            <p:cond delay="0"/>
                                          </p:stCondLst>
                                        </p:cTn>
                                        <p:tgtEl>
                                          <p:spTgt spid="48"/>
                                        </p:tgtEl>
                                        <p:attrNameLst>
                                          <p:attrName>style.visibility</p:attrName>
                                        </p:attrNameLst>
                                      </p:cBhvr>
                                      <p:to>
                                        <p:strVal val="visible"/>
                                      </p:to>
                                    </p:set>
                                    <p:animEffect transition="in" filter="randombar(horizontal)">
                                      <p:cBhvr>
                                        <p:cTn id="48" dur="4750"/>
                                        <p:tgtEl>
                                          <p:spTgt spid="48"/>
                                        </p:tgtEl>
                                      </p:cBhvr>
                                    </p:animEffect>
                                  </p:childTnLst>
                                </p:cTn>
                              </p:par>
                              <p:par>
                                <p:cTn id="49" presetID="14" presetClass="entr" presetSubtype="10" fill="hold" grpId="0" nodeType="withEffect">
                                  <p:stCondLst>
                                    <p:cond delay="0"/>
                                  </p:stCondLst>
                                  <p:childTnLst>
                                    <p:set>
                                      <p:cBhvr>
                                        <p:cTn id="50" dur="1" fill="hold">
                                          <p:stCondLst>
                                            <p:cond delay="0"/>
                                          </p:stCondLst>
                                        </p:cTn>
                                        <p:tgtEl>
                                          <p:spTgt spid="49"/>
                                        </p:tgtEl>
                                        <p:attrNameLst>
                                          <p:attrName>style.visibility</p:attrName>
                                        </p:attrNameLst>
                                      </p:cBhvr>
                                      <p:to>
                                        <p:strVal val="visible"/>
                                      </p:to>
                                    </p:set>
                                    <p:animEffect transition="in" filter="randombar(horizontal)">
                                      <p:cBhvr>
                                        <p:cTn id="51" dur="4750"/>
                                        <p:tgtEl>
                                          <p:spTgt spid="49"/>
                                        </p:tgtEl>
                                      </p:cBhvr>
                                    </p:animEffect>
                                  </p:childTnLst>
                                </p:cTn>
                              </p:par>
                              <p:par>
                                <p:cTn id="52" presetID="14" presetClass="entr" presetSubtype="10" fill="hold" grpId="0" nodeType="withEffect">
                                  <p:stCondLst>
                                    <p:cond delay="0"/>
                                  </p:stCondLst>
                                  <p:childTnLst>
                                    <p:set>
                                      <p:cBhvr>
                                        <p:cTn id="53" dur="1" fill="hold">
                                          <p:stCondLst>
                                            <p:cond delay="0"/>
                                          </p:stCondLst>
                                        </p:cTn>
                                        <p:tgtEl>
                                          <p:spTgt spid="50"/>
                                        </p:tgtEl>
                                        <p:attrNameLst>
                                          <p:attrName>style.visibility</p:attrName>
                                        </p:attrNameLst>
                                      </p:cBhvr>
                                      <p:to>
                                        <p:strVal val="visible"/>
                                      </p:to>
                                    </p:set>
                                    <p:animEffect transition="in" filter="randombar(horizontal)">
                                      <p:cBhvr>
                                        <p:cTn id="54" dur="4750"/>
                                        <p:tgtEl>
                                          <p:spTgt spid="50"/>
                                        </p:tgtEl>
                                      </p:cBhvr>
                                    </p:animEffect>
                                  </p:childTnLst>
                                </p:cTn>
                              </p:par>
                              <p:par>
                                <p:cTn id="55" presetID="14" presetClass="entr" presetSubtype="10" fill="hold" grpId="0" nodeType="withEffect">
                                  <p:stCondLst>
                                    <p:cond delay="0"/>
                                  </p:stCondLst>
                                  <p:childTnLst>
                                    <p:set>
                                      <p:cBhvr>
                                        <p:cTn id="56" dur="1" fill="hold">
                                          <p:stCondLst>
                                            <p:cond delay="0"/>
                                          </p:stCondLst>
                                        </p:cTn>
                                        <p:tgtEl>
                                          <p:spTgt spid="51"/>
                                        </p:tgtEl>
                                        <p:attrNameLst>
                                          <p:attrName>style.visibility</p:attrName>
                                        </p:attrNameLst>
                                      </p:cBhvr>
                                      <p:to>
                                        <p:strVal val="visible"/>
                                      </p:to>
                                    </p:set>
                                    <p:animEffect transition="in" filter="randombar(horizontal)">
                                      <p:cBhvr>
                                        <p:cTn id="57" dur="4750"/>
                                        <p:tgtEl>
                                          <p:spTgt spid="51"/>
                                        </p:tgtEl>
                                      </p:cBhvr>
                                    </p:animEffect>
                                  </p:childTnLst>
                                </p:cTn>
                              </p:par>
                              <p:par>
                                <p:cTn id="58" presetID="14" presetClass="entr" presetSubtype="10" fill="hold" grpId="0" nodeType="withEffect">
                                  <p:stCondLst>
                                    <p:cond delay="0"/>
                                  </p:stCondLst>
                                  <p:childTnLst>
                                    <p:set>
                                      <p:cBhvr>
                                        <p:cTn id="59" dur="1" fill="hold">
                                          <p:stCondLst>
                                            <p:cond delay="0"/>
                                          </p:stCondLst>
                                        </p:cTn>
                                        <p:tgtEl>
                                          <p:spTgt spid="52"/>
                                        </p:tgtEl>
                                        <p:attrNameLst>
                                          <p:attrName>style.visibility</p:attrName>
                                        </p:attrNameLst>
                                      </p:cBhvr>
                                      <p:to>
                                        <p:strVal val="visible"/>
                                      </p:to>
                                    </p:set>
                                    <p:animEffect transition="in" filter="randombar(horizontal)">
                                      <p:cBhvr>
                                        <p:cTn id="60" dur="4750"/>
                                        <p:tgtEl>
                                          <p:spTgt spid="52"/>
                                        </p:tgtEl>
                                      </p:cBhvr>
                                    </p:animEffect>
                                  </p:childTnLst>
                                </p:cTn>
                              </p:par>
                              <p:par>
                                <p:cTn id="61" presetID="14" presetClass="entr" presetSubtype="10" fill="hold" grpId="0" nodeType="withEffect">
                                  <p:stCondLst>
                                    <p:cond delay="0"/>
                                  </p:stCondLst>
                                  <p:childTnLst>
                                    <p:set>
                                      <p:cBhvr>
                                        <p:cTn id="62" dur="1" fill="hold">
                                          <p:stCondLst>
                                            <p:cond delay="0"/>
                                          </p:stCondLst>
                                        </p:cTn>
                                        <p:tgtEl>
                                          <p:spTgt spid="53"/>
                                        </p:tgtEl>
                                        <p:attrNameLst>
                                          <p:attrName>style.visibility</p:attrName>
                                        </p:attrNameLst>
                                      </p:cBhvr>
                                      <p:to>
                                        <p:strVal val="visible"/>
                                      </p:to>
                                    </p:set>
                                    <p:animEffect transition="in" filter="randombar(horizontal)">
                                      <p:cBhvr>
                                        <p:cTn id="63" dur="4750"/>
                                        <p:tgtEl>
                                          <p:spTgt spid="53"/>
                                        </p:tgtEl>
                                      </p:cBhvr>
                                    </p:animEffect>
                                  </p:childTnLst>
                                </p:cTn>
                              </p:par>
                              <p:par>
                                <p:cTn id="64" presetID="5" presetClass="entr" presetSubtype="10" fill="hold" nodeType="withEffect">
                                  <p:stCondLst>
                                    <p:cond delay="2750"/>
                                  </p:stCondLst>
                                  <p:childTnLst>
                                    <p:set>
                                      <p:cBhvr>
                                        <p:cTn id="65" dur="1" fill="hold">
                                          <p:stCondLst>
                                            <p:cond delay="0"/>
                                          </p:stCondLst>
                                        </p:cTn>
                                        <p:tgtEl>
                                          <p:spTgt spid="31"/>
                                        </p:tgtEl>
                                        <p:attrNameLst>
                                          <p:attrName>style.visibility</p:attrName>
                                        </p:attrNameLst>
                                      </p:cBhvr>
                                      <p:to>
                                        <p:strVal val="visible"/>
                                      </p:to>
                                    </p:set>
                                    <p:animEffect transition="in" filter="checkerboard(across)">
                                      <p:cBhvr>
                                        <p:cTn id="66" dur="2000"/>
                                        <p:tgtEl>
                                          <p:spTgt spid="31"/>
                                        </p:tgtEl>
                                      </p:cBhvr>
                                    </p:animEffect>
                                  </p:childTnLst>
                                </p:cTn>
                              </p:par>
                              <p:par>
                                <p:cTn id="67" presetID="23" presetClass="entr" presetSubtype="272" fill="hold" nodeType="withEffect">
                                  <p:stCondLst>
                                    <p:cond delay="2750"/>
                                  </p:stCondLst>
                                  <p:childTnLst>
                                    <p:set>
                                      <p:cBhvr>
                                        <p:cTn id="68" dur="1" fill="hold">
                                          <p:stCondLst>
                                            <p:cond delay="0"/>
                                          </p:stCondLst>
                                        </p:cTn>
                                        <p:tgtEl>
                                          <p:spTgt spid="31"/>
                                        </p:tgtEl>
                                        <p:attrNameLst>
                                          <p:attrName>style.visibility</p:attrName>
                                        </p:attrNameLst>
                                      </p:cBhvr>
                                      <p:to>
                                        <p:strVal val="visible"/>
                                      </p:to>
                                    </p:set>
                                    <p:anim calcmode="lin" valueType="num">
                                      <p:cBhvr>
                                        <p:cTn id="69" dur="2000" fill="hold"/>
                                        <p:tgtEl>
                                          <p:spTgt spid="31"/>
                                        </p:tgtEl>
                                        <p:attrNameLst>
                                          <p:attrName>ppt_w</p:attrName>
                                        </p:attrNameLst>
                                      </p:cBhvr>
                                      <p:tavLst>
                                        <p:tav tm="0">
                                          <p:val>
                                            <p:strVal val="2/3*#ppt_w"/>
                                          </p:val>
                                        </p:tav>
                                        <p:tav tm="100000">
                                          <p:val>
                                            <p:strVal val="#ppt_w"/>
                                          </p:val>
                                        </p:tav>
                                      </p:tavLst>
                                    </p:anim>
                                    <p:anim calcmode="lin" valueType="num">
                                      <p:cBhvr>
                                        <p:cTn id="70" dur="2000" fill="hold"/>
                                        <p:tgtEl>
                                          <p:spTgt spid="31"/>
                                        </p:tgtEl>
                                        <p:attrNameLst>
                                          <p:attrName>ppt_h</p:attrName>
                                        </p:attrNameLst>
                                      </p:cBhvr>
                                      <p:tavLst>
                                        <p:tav tm="0">
                                          <p:val>
                                            <p:strVal val="2/3*#ppt_h"/>
                                          </p:val>
                                        </p:tav>
                                        <p:tav tm="100000">
                                          <p:val>
                                            <p:strVal val="#ppt_h"/>
                                          </p:val>
                                        </p:tav>
                                      </p:tavLst>
                                    </p:anim>
                                  </p:childTnLst>
                                </p:cTn>
                              </p:par>
                              <p:par>
                                <p:cTn id="71" presetID="3" presetClass="entr" presetSubtype="5" fill="hold" nodeType="withEffect">
                                  <p:stCondLst>
                                    <p:cond delay="2750"/>
                                  </p:stCondLst>
                                  <p:childTnLst>
                                    <p:set>
                                      <p:cBhvr>
                                        <p:cTn id="72" dur="1" fill="hold">
                                          <p:stCondLst>
                                            <p:cond delay="0"/>
                                          </p:stCondLst>
                                        </p:cTn>
                                        <p:tgtEl>
                                          <p:spTgt spid="32"/>
                                        </p:tgtEl>
                                        <p:attrNameLst>
                                          <p:attrName>style.visibility</p:attrName>
                                        </p:attrNameLst>
                                      </p:cBhvr>
                                      <p:to>
                                        <p:strVal val="visible"/>
                                      </p:to>
                                    </p:set>
                                    <p:animEffect transition="in" filter="blinds(vertical)">
                                      <p:cBhvr>
                                        <p:cTn id="73" dur="2000"/>
                                        <p:tgtEl>
                                          <p:spTgt spid="32"/>
                                        </p:tgtEl>
                                      </p:cBhvr>
                                    </p:animEffect>
                                  </p:childTnLst>
                                </p:cTn>
                              </p:par>
                              <p:par>
                                <p:cTn id="74" presetID="23" presetClass="entr" presetSubtype="272" fill="hold" nodeType="withEffect">
                                  <p:stCondLst>
                                    <p:cond delay="2750"/>
                                  </p:stCondLst>
                                  <p:childTnLst>
                                    <p:set>
                                      <p:cBhvr>
                                        <p:cTn id="75" dur="1" fill="hold">
                                          <p:stCondLst>
                                            <p:cond delay="0"/>
                                          </p:stCondLst>
                                        </p:cTn>
                                        <p:tgtEl>
                                          <p:spTgt spid="32"/>
                                        </p:tgtEl>
                                        <p:attrNameLst>
                                          <p:attrName>style.visibility</p:attrName>
                                        </p:attrNameLst>
                                      </p:cBhvr>
                                      <p:to>
                                        <p:strVal val="visible"/>
                                      </p:to>
                                    </p:set>
                                    <p:anim calcmode="lin" valueType="num">
                                      <p:cBhvr>
                                        <p:cTn id="76" dur="2000" fill="hold"/>
                                        <p:tgtEl>
                                          <p:spTgt spid="32"/>
                                        </p:tgtEl>
                                        <p:attrNameLst>
                                          <p:attrName>ppt_w</p:attrName>
                                        </p:attrNameLst>
                                      </p:cBhvr>
                                      <p:tavLst>
                                        <p:tav tm="0">
                                          <p:val>
                                            <p:strVal val="2/3*#ppt_w"/>
                                          </p:val>
                                        </p:tav>
                                        <p:tav tm="100000">
                                          <p:val>
                                            <p:strVal val="#ppt_w"/>
                                          </p:val>
                                        </p:tav>
                                      </p:tavLst>
                                    </p:anim>
                                    <p:anim calcmode="lin" valueType="num">
                                      <p:cBhvr>
                                        <p:cTn id="77" dur="2000" fill="hold"/>
                                        <p:tgtEl>
                                          <p:spTgt spid="32"/>
                                        </p:tgtEl>
                                        <p:attrNameLst>
                                          <p:attrName>ppt_h</p:attrName>
                                        </p:attrNameLst>
                                      </p:cBhvr>
                                      <p:tavLst>
                                        <p:tav tm="0">
                                          <p:val>
                                            <p:strVal val="2/3*#ppt_h"/>
                                          </p:val>
                                        </p:tav>
                                        <p:tav tm="100000">
                                          <p:val>
                                            <p:strVal val="#ppt_h"/>
                                          </p:val>
                                        </p:tav>
                                      </p:tavLst>
                                    </p:anim>
                                  </p:childTnLst>
                                </p:cTn>
                              </p:par>
                              <p:par>
                                <p:cTn id="78" presetID="2" presetClass="entr" presetSubtype="8" fill="hold" nodeType="withEffect">
                                  <p:stCondLst>
                                    <p:cond delay="0"/>
                                  </p:stCondLst>
                                  <p:childTnLst>
                                    <p:set>
                                      <p:cBhvr>
                                        <p:cTn id="79" dur="1" fill="hold">
                                          <p:stCondLst>
                                            <p:cond delay="0"/>
                                          </p:stCondLst>
                                        </p:cTn>
                                        <p:tgtEl>
                                          <p:spTgt spid="2"/>
                                        </p:tgtEl>
                                        <p:attrNameLst>
                                          <p:attrName>style.visibility</p:attrName>
                                        </p:attrNameLst>
                                      </p:cBhvr>
                                      <p:to>
                                        <p:strVal val="visible"/>
                                      </p:to>
                                    </p:set>
                                    <p:anim calcmode="lin" valueType="num">
                                      <p:cBhvr additive="base">
                                        <p:cTn id="80" dur="3000" fill="hold"/>
                                        <p:tgtEl>
                                          <p:spTgt spid="2"/>
                                        </p:tgtEl>
                                        <p:attrNameLst>
                                          <p:attrName>ppt_x</p:attrName>
                                        </p:attrNameLst>
                                      </p:cBhvr>
                                      <p:tavLst>
                                        <p:tav tm="0">
                                          <p:val>
                                            <p:strVal val="0-#ppt_w/2"/>
                                          </p:val>
                                        </p:tav>
                                        <p:tav tm="100000">
                                          <p:val>
                                            <p:strVal val="#ppt_x"/>
                                          </p:val>
                                        </p:tav>
                                      </p:tavLst>
                                    </p:anim>
                                    <p:anim calcmode="lin" valueType="num">
                                      <p:cBhvr additive="base">
                                        <p:cTn id="81" dur="3000" fill="hold"/>
                                        <p:tgtEl>
                                          <p:spTgt spid="2"/>
                                        </p:tgtEl>
                                        <p:attrNameLst>
                                          <p:attrName>ppt_y</p:attrName>
                                        </p:attrNameLst>
                                      </p:cBhvr>
                                      <p:tavLst>
                                        <p:tav tm="0">
                                          <p:val>
                                            <p:strVal val="#ppt_y"/>
                                          </p:val>
                                        </p:tav>
                                        <p:tav tm="100000">
                                          <p:val>
                                            <p:strVal val="#ppt_y"/>
                                          </p:val>
                                        </p:tav>
                                      </p:tavLst>
                                    </p:anim>
                                  </p:childTnLst>
                                </p:cTn>
                              </p:par>
                              <p:par>
                                <p:cTn id="82" presetID="2" presetClass="exit" presetSubtype="2" fill="hold" nodeType="withEffect">
                                  <p:stCondLst>
                                    <p:cond delay="0"/>
                                  </p:stCondLst>
                                  <p:childTnLst>
                                    <p:anim calcmode="lin" valueType="num">
                                      <p:cBhvr additive="base">
                                        <p:cTn id="83" dur="4750"/>
                                        <p:tgtEl>
                                          <p:spTgt spid="2"/>
                                        </p:tgtEl>
                                        <p:attrNameLst>
                                          <p:attrName>ppt_x</p:attrName>
                                        </p:attrNameLst>
                                      </p:cBhvr>
                                      <p:tavLst>
                                        <p:tav tm="0">
                                          <p:val>
                                            <p:strVal val="ppt_x"/>
                                          </p:val>
                                        </p:tav>
                                        <p:tav tm="100000">
                                          <p:val>
                                            <p:strVal val="1+ppt_w/2"/>
                                          </p:val>
                                        </p:tav>
                                      </p:tavLst>
                                    </p:anim>
                                    <p:anim calcmode="lin" valueType="num">
                                      <p:cBhvr additive="base">
                                        <p:cTn id="84" dur="4750"/>
                                        <p:tgtEl>
                                          <p:spTgt spid="2"/>
                                        </p:tgtEl>
                                        <p:attrNameLst>
                                          <p:attrName>ppt_y</p:attrName>
                                        </p:attrNameLst>
                                      </p:cBhvr>
                                      <p:tavLst>
                                        <p:tav tm="0">
                                          <p:val>
                                            <p:strVal val="ppt_y"/>
                                          </p:val>
                                        </p:tav>
                                        <p:tav tm="100000">
                                          <p:val>
                                            <p:strVal val="ppt_y"/>
                                          </p:val>
                                        </p:tav>
                                      </p:tavLst>
                                    </p:anim>
                                    <p:set>
                                      <p:cBhvr>
                                        <p:cTn id="85" dur="1" fill="hold">
                                          <p:stCondLst>
                                            <p:cond delay="4749"/>
                                          </p:stCondLst>
                                        </p:cTn>
                                        <p:tgtEl>
                                          <p:spTgt spid="2"/>
                                        </p:tgtEl>
                                        <p:attrNameLst>
                                          <p:attrName>style.visibility</p:attrName>
                                        </p:attrNameLst>
                                      </p:cBhvr>
                                      <p:to>
                                        <p:strVal val="hidden"/>
                                      </p:to>
                                    </p:set>
                                  </p:childTnLst>
                                </p:cTn>
                              </p:par>
                              <p:par>
                                <p:cTn id="86" presetID="2" presetClass="entr" presetSubtype="2" fill="hold" nodeType="withEffect">
                                  <p:stCondLst>
                                    <p:cond delay="0"/>
                                  </p:stCondLst>
                                  <p:childTnLst>
                                    <p:set>
                                      <p:cBhvr>
                                        <p:cTn id="87" dur="1" fill="hold">
                                          <p:stCondLst>
                                            <p:cond delay="0"/>
                                          </p:stCondLst>
                                        </p:cTn>
                                        <p:tgtEl>
                                          <p:spTgt spid="3"/>
                                        </p:tgtEl>
                                        <p:attrNameLst>
                                          <p:attrName>style.visibility</p:attrName>
                                        </p:attrNameLst>
                                      </p:cBhvr>
                                      <p:to>
                                        <p:strVal val="visible"/>
                                      </p:to>
                                    </p:set>
                                    <p:anim calcmode="lin" valueType="num">
                                      <p:cBhvr additive="base">
                                        <p:cTn id="88" dur="3000" fill="hold"/>
                                        <p:tgtEl>
                                          <p:spTgt spid="3"/>
                                        </p:tgtEl>
                                        <p:attrNameLst>
                                          <p:attrName>ppt_x</p:attrName>
                                        </p:attrNameLst>
                                      </p:cBhvr>
                                      <p:tavLst>
                                        <p:tav tm="0">
                                          <p:val>
                                            <p:strVal val="1+#ppt_w/2"/>
                                          </p:val>
                                        </p:tav>
                                        <p:tav tm="100000">
                                          <p:val>
                                            <p:strVal val="#ppt_x"/>
                                          </p:val>
                                        </p:tav>
                                      </p:tavLst>
                                    </p:anim>
                                    <p:anim calcmode="lin" valueType="num">
                                      <p:cBhvr additive="base">
                                        <p:cTn id="89" dur="3000" fill="hold"/>
                                        <p:tgtEl>
                                          <p:spTgt spid="3"/>
                                        </p:tgtEl>
                                        <p:attrNameLst>
                                          <p:attrName>ppt_y</p:attrName>
                                        </p:attrNameLst>
                                      </p:cBhvr>
                                      <p:tavLst>
                                        <p:tav tm="0">
                                          <p:val>
                                            <p:strVal val="#ppt_y"/>
                                          </p:val>
                                        </p:tav>
                                        <p:tav tm="100000">
                                          <p:val>
                                            <p:strVal val="#ppt_y"/>
                                          </p:val>
                                        </p:tav>
                                      </p:tavLst>
                                    </p:anim>
                                  </p:childTnLst>
                                </p:cTn>
                              </p:par>
                              <p:par>
                                <p:cTn id="90" presetID="2" presetClass="exit" presetSubtype="8" fill="hold" nodeType="withEffect">
                                  <p:stCondLst>
                                    <p:cond delay="0"/>
                                  </p:stCondLst>
                                  <p:childTnLst>
                                    <p:anim calcmode="lin" valueType="num">
                                      <p:cBhvr additive="base">
                                        <p:cTn id="91" dur="4750"/>
                                        <p:tgtEl>
                                          <p:spTgt spid="3"/>
                                        </p:tgtEl>
                                        <p:attrNameLst>
                                          <p:attrName>ppt_x</p:attrName>
                                        </p:attrNameLst>
                                      </p:cBhvr>
                                      <p:tavLst>
                                        <p:tav tm="0">
                                          <p:val>
                                            <p:strVal val="ppt_x"/>
                                          </p:val>
                                        </p:tav>
                                        <p:tav tm="100000">
                                          <p:val>
                                            <p:strVal val="0-ppt_w/2"/>
                                          </p:val>
                                        </p:tav>
                                      </p:tavLst>
                                    </p:anim>
                                    <p:anim calcmode="lin" valueType="num">
                                      <p:cBhvr additive="base">
                                        <p:cTn id="92" dur="4750"/>
                                        <p:tgtEl>
                                          <p:spTgt spid="3"/>
                                        </p:tgtEl>
                                        <p:attrNameLst>
                                          <p:attrName>ppt_y</p:attrName>
                                        </p:attrNameLst>
                                      </p:cBhvr>
                                      <p:tavLst>
                                        <p:tav tm="0">
                                          <p:val>
                                            <p:strVal val="ppt_y"/>
                                          </p:val>
                                        </p:tav>
                                        <p:tav tm="100000">
                                          <p:val>
                                            <p:strVal val="ppt_y"/>
                                          </p:val>
                                        </p:tav>
                                      </p:tavLst>
                                    </p:anim>
                                    <p:set>
                                      <p:cBhvr>
                                        <p:cTn id="93" dur="1" fill="hold">
                                          <p:stCondLst>
                                            <p:cond delay="4749"/>
                                          </p:stCondLst>
                                        </p:cTn>
                                        <p:tgtEl>
                                          <p:spTgt spid="3"/>
                                        </p:tgtEl>
                                        <p:attrNameLst>
                                          <p:attrName>style.visibility</p:attrName>
                                        </p:attrNameLst>
                                      </p:cBhvr>
                                      <p:to>
                                        <p:strVal val="hidden"/>
                                      </p:to>
                                    </p:set>
                                  </p:childTnLst>
                                </p:cTn>
                              </p:par>
                              <p:par>
                                <p:cTn id="94" presetID="23" presetClass="entr" presetSubtype="272" fill="hold" nodeType="withEffect">
                                  <p:stCondLst>
                                    <p:cond delay="2250"/>
                                  </p:stCondLst>
                                  <p:childTnLst>
                                    <p:set>
                                      <p:cBhvr>
                                        <p:cTn id="95" dur="1" fill="hold">
                                          <p:stCondLst>
                                            <p:cond delay="0"/>
                                          </p:stCondLst>
                                        </p:cTn>
                                        <p:tgtEl>
                                          <p:spTgt spid="3074"/>
                                        </p:tgtEl>
                                        <p:attrNameLst>
                                          <p:attrName>style.visibility</p:attrName>
                                        </p:attrNameLst>
                                      </p:cBhvr>
                                      <p:to>
                                        <p:strVal val="visible"/>
                                      </p:to>
                                    </p:set>
                                    <p:anim calcmode="lin" valueType="num">
                                      <p:cBhvr>
                                        <p:cTn id="96" dur="2500" fill="hold"/>
                                        <p:tgtEl>
                                          <p:spTgt spid="3074"/>
                                        </p:tgtEl>
                                        <p:attrNameLst>
                                          <p:attrName>ppt_w</p:attrName>
                                        </p:attrNameLst>
                                      </p:cBhvr>
                                      <p:tavLst>
                                        <p:tav tm="0">
                                          <p:val>
                                            <p:strVal val="2/3*#ppt_w"/>
                                          </p:val>
                                        </p:tav>
                                        <p:tav tm="100000">
                                          <p:val>
                                            <p:strVal val="#ppt_w"/>
                                          </p:val>
                                        </p:tav>
                                      </p:tavLst>
                                    </p:anim>
                                    <p:anim calcmode="lin" valueType="num">
                                      <p:cBhvr>
                                        <p:cTn id="97" dur="2500" fill="hold"/>
                                        <p:tgtEl>
                                          <p:spTgt spid="3074"/>
                                        </p:tgtEl>
                                        <p:attrNameLst>
                                          <p:attrName>ppt_h</p:attrName>
                                        </p:attrNameLst>
                                      </p:cBhvr>
                                      <p:tavLst>
                                        <p:tav tm="0">
                                          <p:val>
                                            <p:strVal val="2/3*#ppt_h"/>
                                          </p:val>
                                        </p:tav>
                                        <p:tav tm="100000">
                                          <p:val>
                                            <p:strVal val="#ppt_h"/>
                                          </p:val>
                                        </p:tav>
                                      </p:tavLst>
                                    </p:anim>
                                  </p:childTnLst>
                                </p:cTn>
                              </p:par>
                              <p:par>
                                <p:cTn id="98" presetID="23" presetClass="entr" presetSubtype="528" fill="hold" nodeType="withEffect">
                                  <p:stCondLst>
                                    <p:cond delay="2250"/>
                                  </p:stCondLst>
                                  <p:childTnLst>
                                    <p:set>
                                      <p:cBhvr>
                                        <p:cTn id="99" dur="1" fill="hold">
                                          <p:stCondLst>
                                            <p:cond delay="0"/>
                                          </p:stCondLst>
                                        </p:cTn>
                                        <p:tgtEl>
                                          <p:spTgt spid="3074"/>
                                        </p:tgtEl>
                                        <p:attrNameLst>
                                          <p:attrName>style.visibility</p:attrName>
                                        </p:attrNameLst>
                                      </p:cBhvr>
                                      <p:to>
                                        <p:strVal val="visible"/>
                                      </p:to>
                                    </p:set>
                                    <p:anim calcmode="lin" valueType="num">
                                      <p:cBhvr>
                                        <p:cTn id="100" dur="2500" fill="hold"/>
                                        <p:tgtEl>
                                          <p:spTgt spid="3074"/>
                                        </p:tgtEl>
                                        <p:attrNameLst>
                                          <p:attrName>ppt_w</p:attrName>
                                        </p:attrNameLst>
                                      </p:cBhvr>
                                      <p:tavLst>
                                        <p:tav tm="0">
                                          <p:val>
                                            <p:fltVal val="0"/>
                                          </p:val>
                                        </p:tav>
                                        <p:tav tm="100000">
                                          <p:val>
                                            <p:strVal val="#ppt_w"/>
                                          </p:val>
                                        </p:tav>
                                      </p:tavLst>
                                    </p:anim>
                                    <p:anim calcmode="lin" valueType="num">
                                      <p:cBhvr>
                                        <p:cTn id="101" dur="2500" fill="hold"/>
                                        <p:tgtEl>
                                          <p:spTgt spid="3074"/>
                                        </p:tgtEl>
                                        <p:attrNameLst>
                                          <p:attrName>ppt_h</p:attrName>
                                        </p:attrNameLst>
                                      </p:cBhvr>
                                      <p:tavLst>
                                        <p:tav tm="0">
                                          <p:val>
                                            <p:fltVal val="0"/>
                                          </p:val>
                                        </p:tav>
                                        <p:tav tm="100000">
                                          <p:val>
                                            <p:strVal val="#ppt_h"/>
                                          </p:val>
                                        </p:tav>
                                      </p:tavLst>
                                    </p:anim>
                                    <p:anim calcmode="lin" valueType="num">
                                      <p:cBhvr>
                                        <p:cTn id="102" dur="2500" fill="hold"/>
                                        <p:tgtEl>
                                          <p:spTgt spid="3074"/>
                                        </p:tgtEl>
                                        <p:attrNameLst>
                                          <p:attrName>ppt_x</p:attrName>
                                        </p:attrNameLst>
                                      </p:cBhvr>
                                      <p:tavLst>
                                        <p:tav tm="0">
                                          <p:val>
                                            <p:fltVal val="0.5"/>
                                          </p:val>
                                        </p:tav>
                                        <p:tav tm="100000">
                                          <p:val>
                                            <p:strVal val="#ppt_x"/>
                                          </p:val>
                                        </p:tav>
                                      </p:tavLst>
                                    </p:anim>
                                    <p:anim calcmode="lin" valueType="num">
                                      <p:cBhvr>
                                        <p:cTn id="103" dur="2500" fill="hold"/>
                                        <p:tgtEl>
                                          <p:spTgt spid="3074"/>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1" grpId="0" animBg="1"/>
      <p:bldP spid="42" grpId="0" animBg="1"/>
      <p:bldP spid="43" grpId="0" animBg="1"/>
      <p:bldP spid="44" grpId="0" animBg="1"/>
      <p:bldP spid="45" grpId="0" animBg="1"/>
      <p:bldP spid="46" grpId="0" animBg="1"/>
      <p:bldP spid="47" grpId="0" animBg="1"/>
      <p:bldP spid="48" grpId="0" animBg="1"/>
      <p:bldP spid="49" grpId="0" animBg="1"/>
      <p:bldP spid="50" grpId="0" animBg="1"/>
      <p:bldP spid="51" grpId="0" animBg="1"/>
      <p:bldP spid="52" grpId="0" animBg="1"/>
      <p:bldP spid="53" grpId="0" animBg="1"/>
      <p:bldP spid="4" grpId="0" animBg="1"/>
      <p:bldP spid="4" grpId="1"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 name="96 Rectángulo"/>
          <p:cNvSpPr/>
          <p:nvPr/>
        </p:nvSpPr>
        <p:spPr>
          <a:xfrm>
            <a:off x="34651" y="0"/>
            <a:ext cx="9144000" cy="5143500"/>
          </a:xfrm>
          <a:prstGeom prst="rect">
            <a:avLst/>
          </a:prstGeom>
          <a:gradFill>
            <a:gsLst>
              <a:gs pos="74000">
                <a:srgbClr val="540001">
                  <a:lumMod val="46000"/>
                </a:srgbClr>
              </a:gs>
              <a:gs pos="32000">
                <a:srgbClr val="560001">
                  <a:lumMod val="46000"/>
                </a:srgbClr>
              </a:gs>
              <a:gs pos="95000">
                <a:srgbClr val="520002"/>
              </a:gs>
              <a:gs pos="6000">
                <a:srgbClr val="C00000">
                  <a:lumMod val="46000"/>
                </a:srgbClr>
              </a:gs>
              <a:gs pos="100000">
                <a:srgbClr val="FF0000"/>
              </a:gs>
              <a:gs pos="0">
                <a:srgbClr val="FF0000"/>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3" name="92 Imagen" descr="Diapositiva2"/>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56643"/>
          </a:xfrm>
          <a:prstGeom prst="rect">
            <a:avLst/>
          </a:prstGeom>
          <a:noFill/>
          <a:ln>
            <a:noFill/>
          </a:ln>
        </p:spPr>
      </p:pic>
      <p:sp>
        <p:nvSpPr>
          <p:cNvPr id="3" name="2 Rectángulo"/>
          <p:cNvSpPr/>
          <p:nvPr/>
        </p:nvSpPr>
        <p:spPr>
          <a:xfrm flipH="1">
            <a:off x="730234" y="1945485"/>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flipH="1">
            <a:off x="1081037" y="2607743"/>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flipH="1">
            <a:off x="379429" y="2607743"/>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flipH="1">
            <a:off x="730234" y="3262167"/>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flipH="1">
            <a:off x="1431842" y="3237368"/>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flipH="1">
            <a:off x="28625" y="3260389"/>
            <a:ext cx="182096" cy="1906133"/>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4438136" y="1945483"/>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flipH="1">
            <a:off x="4788941" y="2607743"/>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flipH="1">
            <a:off x="4087331" y="2607742"/>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flipH="1">
            <a:off x="4438137" y="3262166"/>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flipH="1">
            <a:off x="5139746" y="3237368"/>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3736528" y="3260390"/>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flipH="1">
            <a:off x="2565928" y="1945483"/>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flipH="1">
            <a:off x="2916732" y="2607742"/>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flipH="1">
            <a:off x="2215124" y="2607743"/>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flipH="1">
            <a:off x="2565929" y="3262166"/>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flipH="1">
            <a:off x="3267538" y="3237368"/>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flipH="1">
            <a:off x="1864320" y="3260390"/>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flipH="1">
            <a:off x="8146041" y="1945484"/>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flipH="1">
            <a:off x="8496845" y="2607743"/>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flipH="1">
            <a:off x="7795236" y="2607743"/>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flipH="1">
            <a:off x="8146041" y="3262166"/>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flipH="1">
            <a:off x="8847650" y="3237368"/>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flipH="1">
            <a:off x="7444432" y="3260390"/>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flipH="1">
            <a:off x="6310345" y="1945484"/>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flipH="1">
            <a:off x="6661149" y="2607743"/>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flipH="1">
            <a:off x="5959540" y="2607743"/>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flipH="1">
            <a:off x="6310345" y="3262166"/>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flipH="1">
            <a:off x="7011954" y="3237368"/>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flipH="1">
            <a:off x="5608736" y="3260390"/>
            <a:ext cx="182096" cy="1906132"/>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flipV="1">
            <a:off x="8143730" y="1245938"/>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flipV="1">
            <a:off x="7792926" y="583679"/>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flipV="1">
            <a:off x="8494535" y="583679"/>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flipV="1">
            <a:off x="8143730" y="-70745"/>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flipV="1">
            <a:off x="7442121" y="-45947"/>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flipV="1">
            <a:off x="8845339" y="-68969"/>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flipV="1">
            <a:off x="4435826" y="1245938"/>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flipV="1">
            <a:off x="4085022" y="583679"/>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flipV="1">
            <a:off x="4786631" y="583679"/>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flipV="1">
            <a:off x="4435826" y="-70745"/>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flipV="1">
            <a:off x="3734217" y="-45947"/>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flipV="1">
            <a:off x="5137435" y="-68969"/>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flipV="1">
            <a:off x="6308034" y="1245938"/>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flipV="1">
            <a:off x="5957230" y="583679"/>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flipV="1">
            <a:off x="6658839" y="583679"/>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flipV="1">
            <a:off x="6308034" y="-70745"/>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flipV="1">
            <a:off x="5606425" y="-45947"/>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flipV="1">
            <a:off x="7009643" y="-68969"/>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flipV="1">
            <a:off x="727920" y="1245936"/>
            <a:ext cx="182096" cy="1906135"/>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flipV="1">
            <a:off x="377116" y="583677"/>
            <a:ext cx="182096" cy="1906135"/>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flipV="1">
            <a:off x="1078726" y="583678"/>
            <a:ext cx="182096" cy="1906135"/>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flipV="1">
            <a:off x="727920" y="-70747"/>
            <a:ext cx="182096" cy="1906135"/>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flipV="1">
            <a:off x="26311" y="-45949"/>
            <a:ext cx="182096" cy="1906135"/>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flipV="1">
            <a:off x="1429530" y="-68970"/>
            <a:ext cx="182096" cy="1906135"/>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flipV="1">
            <a:off x="2563617" y="1245937"/>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flipV="1">
            <a:off x="2212813" y="583678"/>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flipV="1">
            <a:off x="2914422" y="583678"/>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flipV="1">
            <a:off x="2563617" y="-70746"/>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flipV="1">
            <a:off x="1862007" y="-45949"/>
            <a:ext cx="182096" cy="1906135"/>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flipV="1">
            <a:off x="3265227" y="-68969"/>
            <a:ext cx="182096" cy="1906134"/>
          </a:xfrm>
          <a:prstGeom prst="rect">
            <a:avLst/>
          </a:prstGeom>
          <a:gradFill flip="none" rotWithShape="1">
            <a:gsLst>
              <a:gs pos="42000">
                <a:schemeClr val="tx1">
                  <a:alpha val="32000"/>
                </a:schemeClr>
              </a:gs>
              <a:gs pos="0">
                <a:srgbClr val="C00000"/>
              </a:gs>
              <a:gs pos="5000">
                <a:srgbClr val="C00000"/>
              </a:gs>
              <a:gs pos="58000">
                <a:schemeClr val="tx1">
                  <a:alpha val="0"/>
                </a:schemeClr>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CuadroTexto"/>
          <p:cNvSpPr txBox="1"/>
          <p:nvPr/>
        </p:nvSpPr>
        <p:spPr>
          <a:xfrm>
            <a:off x="5436096" y="267494"/>
            <a:ext cx="3312368" cy="830997"/>
          </a:xfrm>
          <a:prstGeom prst="rect">
            <a:avLst/>
          </a:prstGeom>
          <a:noFill/>
          <a:scene3d>
            <a:camera prst="obliqueBottomLeft"/>
            <a:lightRig rig="morning" dir="t"/>
          </a:scene3d>
          <a:sp3d>
            <a:bevelT w="165100" prst="coolSlant"/>
          </a:sp3d>
        </p:spPr>
        <p:txBody>
          <a:bodyPr wrap="square" rtlCol="0">
            <a:spAutoFit/>
            <a:sp3d extrusionH="38100">
              <a:extrusionClr>
                <a:srgbClr val="FF0000"/>
              </a:extrusionClr>
            </a:sp3d>
          </a:bodyPr>
          <a:lstStyle/>
          <a:p>
            <a:pPr algn="ctr"/>
            <a:r>
              <a:rPr lang="es-ES" sz="1600" b="1" dirty="0" smtClean="0">
                <a:gradFill flip="none" rotWithShape="1">
                  <a:gsLst>
                    <a:gs pos="100000">
                      <a:srgbClr val="C00000">
                        <a:lumMod val="9000"/>
                      </a:srgbClr>
                    </a:gs>
                    <a:gs pos="27000">
                      <a:srgbClr val="CE0853">
                        <a:lumMod val="82000"/>
                        <a:lumOff val="18000"/>
                      </a:srgbClr>
                    </a:gs>
                    <a:gs pos="63000">
                      <a:srgbClr val="BD2E45"/>
                    </a:gs>
                    <a:gs pos="12000">
                      <a:srgbClr val="FD2B30">
                        <a:lumMod val="77000"/>
                        <a:lumOff val="23000"/>
                      </a:srgbClr>
                    </a:gs>
                    <a:gs pos="100000">
                      <a:srgbClr val="460014"/>
                    </a:gs>
                    <a:gs pos="90000">
                      <a:srgbClr val="990033">
                        <a:lumMod val="81000"/>
                      </a:srgbClr>
                    </a:gs>
                  </a:gsLst>
                  <a:lin ang="5400000" scaled="1"/>
                  <a:tileRect/>
                </a:gradFill>
                <a:effectLst>
                  <a:outerShdw blurRad="50800" dist="50800" dir="5400000" algn="ctr" rotWithShape="0">
                    <a:schemeClr val="tx1"/>
                  </a:outerShdw>
                </a:effectLst>
                <a:latin typeface="Hobo Std" pitchFamily="34" charset="0"/>
              </a:rPr>
              <a:t>DESCUBRE AQUI POR QUÉ Y CÓMO INCLUIR LAS FRESAS EN TU DIETA</a:t>
            </a:r>
            <a:endParaRPr lang="es-ES" sz="1100" b="1" dirty="0">
              <a:gradFill flip="none" rotWithShape="1">
                <a:gsLst>
                  <a:gs pos="100000">
                    <a:srgbClr val="C00000">
                      <a:lumMod val="9000"/>
                    </a:srgbClr>
                  </a:gs>
                  <a:gs pos="27000">
                    <a:srgbClr val="CE0853">
                      <a:lumMod val="82000"/>
                      <a:lumOff val="18000"/>
                    </a:srgbClr>
                  </a:gs>
                  <a:gs pos="63000">
                    <a:srgbClr val="BD2E45"/>
                  </a:gs>
                  <a:gs pos="12000">
                    <a:srgbClr val="FD2B30">
                      <a:lumMod val="77000"/>
                      <a:lumOff val="23000"/>
                    </a:srgbClr>
                  </a:gs>
                  <a:gs pos="100000">
                    <a:srgbClr val="460014"/>
                  </a:gs>
                  <a:gs pos="90000">
                    <a:srgbClr val="990033">
                      <a:lumMod val="81000"/>
                    </a:srgbClr>
                  </a:gs>
                </a:gsLst>
                <a:lin ang="5400000" scaled="1"/>
                <a:tileRect/>
              </a:gradFill>
              <a:effectLst>
                <a:outerShdw blurRad="50800" dist="50800" dir="5400000" algn="ctr" rotWithShape="0">
                  <a:schemeClr val="tx1"/>
                </a:outerShdw>
              </a:effectLst>
              <a:latin typeface="Hobo Std" pitchFamily="34" charset="0"/>
            </a:endParaRPr>
          </a:p>
        </p:txBody>
      </p:sp>
      <p:sp>
        <p:nvSpPr>
          <p:cNvPr id="94" name="93 Rectángulo"/>
          <p:cNvSpPr/>
          <p:nvPr/>
        </p:nvSpPr>
        <p:spPr>
          <a:xfrm flipH="1">
            <a:off x="643" y="-236562"/>
            <a:ext cx="9460656"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437861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23" presetClass="entr" presetSubtype="288" fill="hold" nodeType="withEffect">
                                  <p:stCondLst>
                                    <p:cond delay="1500"/>
                                  </p:stCondLst>
                                  <p:childTnLst>
                                    <p:set>
                                      <p:cBhvr>
                                        <p:cTn id="906" dur="1" fill="hold">
                                          <p:stCondLst>
                                            <p:cond delay="0"/>
                                          </p:stCondLst>
                                        </p:cTn>
                                        <p:tgtEl>
                                          <p:spTgt spid="93"/>
                                        </p:tgtEl>
                                        <p:attrNameLst>
                                          <p:attrName>style.visibility</p:attrName>
                                        </p:attrNameLst>
                                      </p:cBhvr>
                                      <p:to>
                                        <p:strVal val="visible"/>
                                      </p:to>
                                    </p:set>
                                    <p:anim calcmode="lin" valueType="num">
                                      <p:cBhvr>
                                        <p:cTn id="907" dur="3500" fill="hold"/>
                                        <p:tgtEl>
                                          <p:spTgt spid="93"/>
                                        </p:tgtEl>
                                        <p:attrNameLst>
                                          <p:attrName>ppt_w</p:attrName>
                                        </p:attrNameLst>
                                      </p:cBhvr>
                                      <p:tavLst>
                                        <p:tav tm="0">
                                          <p:val>
                                            <p:strVal val="4/3*#ppt_w"/>
                                          </p:val>
                                        </p:tav>
                                        <p:tav tm="100000">
                                          <p:val>
                                            <p:strVal val="#ppt_w"/>
                                          </p:val>
                                        </p:tav>
                                      </p:tavLst>
                                    </p:anim>
                                    <p:anim calcmode="lin" valueType="num">
                                      <p:cBhvr>
                                        <p:cTn id="908" dur="3500" fill="hold"/>
                                        <p:tgtEl>
                                          <p:spTgt spid="93"/>
                                        </p:tgtEl>
                                        <p:attrNameLst>
                                          <p:attrName>ppt_h</p:attrName>
                                        </p:attrNameLst>
                                      </p:cBhvr>
                                      <p:tavLst>
                                        <p:tav tm="0">
                                          <p:val>
                                            <p:strVal val="4/3*#ppt_h"/>
                                          </p:val>
                                        </p:tav>
                                        <p:tav tm="100000">
                                          <p:val>
                                            <p:strVal val="#ppt_h"/>
                                          </p:val>
                                        </p:tav>
                                      </p:tavLst>
                                    </p:anim>
                                  </p:childTnLst>
                                </p:cTn>
                              </p:par>
                              <p:par>
                                <p:cTn id="909" presetID="16" presetClass="entr" presetSubtype="42" fill="hold" nodeType="withEffect">
                                  <p:stCondLst>
                                    <p:cond delay="1500"/>
                                  </p:stCondLst>
                                  <p:childTnLst>
                                    <p:set>
                                      <p:cBhvr>
                                        <p:cTn id="910" dur="1" fill="hold">
                                          <p:stCondLst>
                                            <p:cond delay="0"/>
                                          </p:stCondLst>
                                        </p:cTn>
                                        <p:tgtEl>
                                          <p:spTgt spid="93"/>
                                        </p:tgtEl>
                                        <p:attrNameLst>
                                          <p:attrName>style.visibility</p:attrName>
                                        </p:attrNameLst>
                                      </p:cBhvr>
                                      <p:to>
                                        <p:strVal val="visible"/>
                                      </p:to>
                                    </p:set>
                                    <p:animEffect transition="in" filter="barn(outHorizontal)">
                                      <p:cBhvr>
                                        <p:cTn id="911" dur="3500"/>
                                        <p:tgtEl>
                                          <p:spTgt spid="93"/>
                                        </p:tgtEl>
                                      </p:cBhvr>
                                    </p:animEffect>
                                  </p:childTnLst>
                                </p:cTn>
                              </p:par>
                              <p:par>
                                <p:cTn id="912" presetID="23" presetClass="entr" presetSubtype="272" fill="hold" grpId="0" nodeType="withEffect">
                                  <p:stCondLst>
                                    <p:cond delay="2750"/>
                                  </p:stCondLst>
                                  <p:childTnLst>
                                    <p:set>
                                      <p:cBhvr>
                                        <p:cTn id="913" dur="1" fill="hold">
                                          <p:stCondLst>
                                            <p:cond delay="0"/>
                                          </p:stCondLst>
                                        </p:cTn>
                                        <p:tgtEl>
                                          <p:spTgt spid="95"/>
                                        </p:tgtEl>
                                        <p:attrNameLst>
                                          <p:attrName>style.visibility</p:attrName>
                                        </p:attrNameLst>
                                      </p:cBhvr>
                                      <p:to>
                                        <p:strVal val="visible"/>
                                      </p:to>
                                    </p:set>
                                    <p:anim calcmode="lin" valueType="num">
                                      <p:cBhvr>
                                        <p:cTn id="914" dur="2000" fill="hold"/>
                                        <p:tgtEl>
                                          <p:spTgt spid="95"/>
                                        </p:tgtEl>
                                        <p:attrNameLst>
                                          <p:attrName>ppt_w</p:attrName>
                                        </p:attrNameLst>
                                      </p:cBhvr>
                                      <p:tavLst>
                                        <p:tav tm="0">
                                          <p:val>
                                            <p:strVal val="2/3*#ppt_w"/>
                                          </p:val>
                                        </p:tav>
                                        <p:tav tm="100000">
                                          <p:val>
                                            <p:strVal val="#ppt_w"/>
                                          </p:val>
                                        </p:tav>
                                      </p:tavLst>
                                    </p:anim>
                                    <p:anim calcmode="lin" valueType="num">
                                      <p:cBhvr>
                                        <p:cTn id="915" dur="2000" fill="hold"/>
                                        <p:tgtEl>
                                          <p:spTgt spid="95"/>
                                        </p:tgtEl>
                                        <p:attrNameLst>
                                          <p:attrName>ppt_h</p:attrName>
                                        </p:attrNameLst>
                                      </p:cBhvr>
                                      <p:tavLst>
                                        <p:tav tm="0">
                                          <p:val>
                                            <p:strVal val="2/3*#ppt_h"/>
                                          </p:val>
                                        </p:tav>
                                        <p:tav tm="100000">
                                          <p:val>
                                            <p:strVal val="#ppt_h"/>
                                          </p:val>
                                        </p:tav>
                                      </p:tavLst>
                                    </p:anim>
                                  </p:childTnLst>
                                </p:cTn>
                              </p:par>
                              <p:par>
                                <p:cTn id="916" presetID="23" presetClass="entr" presetSubtype="528" fill="hold" grpId="1" nodeType="withEffect">
                                  <p:stCondLst>
                                    <p:cond delay="2750"/>
                                  </p:stCondLst>
                                  <p:childTnLst>
                                    <p:set>
                                      <p:cBhvr>
                                        <p:cTn id="917" dur="1" fill="hold">
                                          <p:stCondLst>
                                            <p:cond delay="0"/>
                                          </p:stCondLst>
                                        </p:cTn>
                                        <p:tgtEl>
                                          <p:spTgt spid="95"/>
                                        </p:tgtEl>
                                        <p:attrNameLst>
                                          <p:attrName>style.visibility</p:attrName>
                                        </p:attrNameLst>
                                      </p:cBhvr>
                                      <p:to>
                                        <p:strVal val="visible"/>
                                      </p:to>
                                    </p:set>
                                    <p:anim calcmode="lin" valueType="num">
                                      <p:cBhvr>
                                        <p:cTn id="918" dur="2000" fill="hold"/>
                                        <p:tgtEl>
                                          <p:spTgt spid="95"/>
                                        </p:tgtEl>
                                        <p:attrNameLst>
                                          <p:attrName>ppt_w</p:attrName>
                                        </p:attrNameLst>
                                      </p:cBhvr>
                                      <p:tavLst>
                                        <p:tav tm="0">
                                          <p:val>
                                            <p:fltVal val="0"/>
                                          </p:val>
                                        </p:tav>
                                        <p:tav tm="100000">
                                          <p:val>
                                            <p:strVal val="#ppt_w"/>
                                          </p:val>
                                        </p:tav>
                                      </p:tavLst>
                                    </p:anim>
                                    <p:anim calcmode="lin" valueType="num">
                                      <p:cBhvr>
                                        <p:cTn id="919" dur="2000" fill="hold"/>
                                        <p:tgtEl>
                                          <p:spTgt spid="95"/>
                                        </p:tgtEl>
                                        <p:attrNameLst>
                                          <p:attrName>ppt_h</p:attrName>
                                        </p:attrNameLst>
                                      </p:cBhvr>
                                      <p:tavLst>
                                        <p:tav tm="0">
                                          <p:val>
                                            <p:fltVal val="0"/>
                                          </p:val>
                                        </p:tav>
                                        <p:tav tm="100000">
                                          <p:val>
                                            <p:strVal val="#ppt_h"/>
                                          </p:val>
                                        </p:tav>
                                      </p:tavLst>
                                    </p:anim>
                                    <p:anim calcmode="lin" valueType="num">
                                      <p:cBhvr>
                                        <p:cTn id="920" dur="2000" fill="hold"/>
                                        <p:tgtEl>
                                          <p:spTgt spid="95"/>
                                        </p:tgtEl>
                                        <p:attrNameLst>
                                          <p:attrName>ppt_x</p:attrName>
                                        </p:attrNameLst>
                                      </p:cBhvr>
                                      <p:tavLst>
                                        <p:tav tm="0">
                                          <p:val>
                                            <p:fltVal val="0.5"/>
                                          </p:val>
                                        </p:tav>
                                        <p:tav tm="100000">
                                          <p:val>
                                            <p:strVal val="#ppt_x"/>
                                          </p:val>
                                        </p:tav>
                                      </p:tavLst>
                                    </p:anim>
                                    <p:anim calcmode="lin" valueType="num">
                                      <p:cBhvr>
                                        <p:cTn id="921" dur="2000" fill="hold"/>
                                        <p:tgtEl>
                                          <p:spTgt spid="95"/>
                                        </p:tgtEl>
                                        <p:attrNameLst>
                                          <p:attrName>ppt_y</p:attrName>
                                        </p:attrNameLst>
                                      </p:cBhvr>
                                      <p:tavLst>
                                        <p:tav tm="0">
                                          <p:val>
                                            <p:fltVal val="0.5"/>
                                          </p:val>
                                        </p:tav>
                                        <p:tav tm="100000">
                                          <p:val>
                                            <p:strVal val="#ppt_y"/>
                                          </p:val>
                                        </p:tav>
                                      </p:tavLst>
                                    </p:anim>
                                  </p:childTnLst>
                                </p:cTn>
                              </p:par>
                              <p:par>
                                <p:cTn id="922" presetID="9" presetClass="emph" presetSubtype="0" grpId="0" nodeType="withEffect">
                                  <p:stCondLst>
                                    <p:cond delay="0"/>
                                  </p:stCondLst>
                                  <p:childTnLst>
                                    <p:set>
                                      <p:cBhvr rctx="PPT">
                                        <p:cTn id="923" dur="indefinite"/>
                                        <p:tgtEl>
                                          <p:spTgt spid="94"/>
                                        </p:tgtEl>
                                        <p:attrNameLst>
                                          <p:attrName>style.opacity</p:attrName>
                                        </p:attrNameLst>
                                      </p:cBhvr>
                                      <p:to>
                                        <p:strVal val="0"/>
                                      </p:to>
                                    </p:set>
                                    <p:animEffect filter="image" prLst="opacity: 0">
                                      <p:cBhvr rctx="IE">
                                        <p:cTn id="924" dur="indefinite"/>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5" grpId="0"/>
      <p:bldP spid="95" grpId="1"/>
      <p:bldP spid="94"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4 Grupo"/>
          <p:cNvGrpSpPr/>
          <p:nvPr/>
        </p:nvGrpSpPr>
        <p:grpSpPr>
          <a:xfrm>
            <a:off x="0" y="0"/>
            <a:ext cx="9144000" cy="5143500"/>
            <a:chOff x="0" y="0"/>
            <a:chExt cx="9144000" cy="5143500"/>
          </a:xfrm>
        </p:grpSpPr>
        <p:pic>
          <p:nvPicPr>
            <p:cNvPr id="7" name="6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0" y="0"/>
              <a:ext cx="9144000" cy="5143500"/>
            </a:xfrm>
            <a:prstGeom prst="rect">
              <a:avLst/>
            </a:prstGeom>
          </p:spPr>
        </p:pic>
        <p:pic>
          <p:nvPicPr>
            <p:cNvPr id="8"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 name="2 Rectángulo"/>
          <p:cNvSpPr/>
          <p:nvPr/>
        </p:nvSpPr>
        <p:spPr>
          <a:xfrm>
            <a:off x="2555776" y="699542"/>
            <a:ext cx="5688632" cy="2031325"/>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b="1" dirty="0" smtClean="0">
                <a:solidFill>
                  <a:srgbClr val="441918"/>
                </a:solidFill>
                <a:latin typeface="Hobo Std" pitchFamily="34" charset="0"/>
              </a:rPr>
              <a:t>Beneficios </a:t>
            </a:r>
            <a:r>
              <a:rPr lang="es-ES" b="1" dirty="0">
                <a:solidFill>
                  <a:srgbClr val="441918"/>
                </a:solidFill>
                <a:latin typeface="Hobo Std" pitchFamily="34" charset="0"/>
              </a:rPr>
              <a:t>de la fresa</a:t>
            </a:r>
          </a:p>
          <a:p>
            <a:pPr algn="ctr">
              <a:defRPr/>
            </a:pPr>
            <a:endParaRPr lang="es-ES" sz="1400" b="1" dirty="0">
              <a:solidFill>
                <a:srgbClr val="441918"/>
              </a:solidFill>
              <a:latin typeface="Hobo Std" pitchFamily="34" charset="0"/>
            </a:endParaRPr>
          </a:p>
          <a:p>
            <a:pPr algn="ctr">
              <a:defRPr/>
            </a:pPr>
            <a:r>
              <a:rPr lang="es-ES" sz="1400" b="1" dirty="0" smtClean="0">
                <a:solidFill>
                  <a:srgbClr val="441918"/>
                </a:solidFill>
                <a:latin typeface="Hobo Std" pitchFamily="34" charset="0"/>
              </a:rPr>
              <a:t>Los </a:t>
            </a:r>
            <a:r>
              <a:rPr lang="es-ES" sz="1400" b="1" dirty="0">
                <a:solidFill>
                  <a:srgbClr val="441918"/>
                </a:solidFill>
                <a:latin typeface="Hobo Std" pitchFamily="34" charset="0"/>
              </a:rPr>
              <a:t>beneficios de la fresa son excelentes para la salud. Además de ser deliciosa, es una buena fuente de varias vitaminas (C, K, B2, B5, B6 y B9) y minerales (cobre, yodo, potasio, magnesio, silicio). Aquí hay ocho razones para que incluyas las fresas en tu dieta.</a:t>
            </a:r>
            <a:endParaRPr lang="es-ES" sz="1200" b="1" dirty="0">
              <a:solidFill>
                <a:srgbClr val="441918"/>
              </a:solidFill>
              <a:latin typeface="Monotype Corsiva" panose="03010101010201010101" pitchFamily="66" charset="0"/>
            </a:endParaRPr>
          </a:p>
        </p:txBody>
      </p:sp>
      <p:pic>
        <p:nvPicPr>
          <p:cNvPr id="6" name="Picture 5"/>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139952" y="2931790"/>
            <a:ext cx="2376264" cy="19185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0685313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 name="87 Rectángulo"/>
          <p:cNvSpPr/>
          <p:nvPr/>
        </p:nvSpPr>
        <p:spPr>
          <a:xfrm>
            <a:off x="0" y="29063"/>
            <a:ext cx="9144000" cy="5114437"/>
          </a:xfrm>
          <a:prstGeom prst="rect">
            <a:avLst/>
          </a:prstGeom>
          <a:gradFill flip="none" rotWithShape="1">
            <a:gsLst>
              <a:gs pos="74989">
                <a:srgbClr val="600000">
                  <a:lumMod val="25000"/>
                </a:srgbClr>
              </a:gs>
              <a:gs pos="29000">
                <a:srgbClr val="600000">
                  <a:lumMod val="40000"/>
                </a:srgbClr>
              </a:gs>
              <a:gs pos="51000">
                <a:schemeClr val="bg1">
                  <a:lumMod val="95000"/>
                  <a:lumOff val="5000"/>
                </a:schemeClr>
              </a:gs>
              <a:gs pos="98750">
                <a:srgbClr val="FF0000"/>
              </a:gs>
              <a:gs pos="97000">
                <a:srgbClr val="FF0000"/>
              </a:gs>
              <a:gs pos="7000">
                <a:srgbClr val="600000"/>
              </a:gs>
              <a:gs pos="92000">
                <a:srgbClr val="600000"/>
              </a:gs>
              <a:gs pos="0">
                <a:srgbClr val="FF0000"/>
              </a:gs>
              <a:gs pos="4000">
                <a:srgbClr val="FF0000"/>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6" name="85 Imagen" descr="Diapositiva1"/>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13092"/>
            <a:ext cx="9144000" cy="5178337"/>
          </a:xfrm>
          <a:prstGeom prst="rect">
            <a:avLst/>
          </a:prstGeom>
          <a:noFill/>
          <a:ln>
            <a:noFill/>
          </a:ln>
        </p:spPr>
      </p:pic>
      <p:sp>
        <p:nvSpPr>
          <p:cNvPr id="2" name="1 Arco de bloque"/>
          <p:cNvSpPr/>
          <p:nvPr/>
        </p:nvSpPr>
        <p:spPr>
          <a:xfrm rot="5400000" flipH="1">
            <a:off x="-263129" y="307143"/>
            <a:ext cx="641722"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rco de bloque"/>
          <p:cNvSpPr/>
          <p:nvPr/>
        </p:nvSpPr>
        <p:spPr>
          <a:xfrm rot="5400000" flipH="1">
            <a:off x="312937" y="30714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rco de bloque"/>
          <p:cNvSpPr/>
          <p:nvPr/>
        </p:nvSpPr>
        <p:spPr>
          <a:xfrm rot="5400000" flipH="1">
            <a:off x="889001" y="30714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rco de bloque"/>
          <p:cNvSpPr/>
          <p:nvPr/>
        </p:nvSpPr>
        <p:spPr>
          <a:xfrm rot="5400000" flipH="1">
            <a:off x="1537073" y="30714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rco de bloque"/>
          <p:cNvSpPr/>
          <p:nvPr/>
        </p:nvSpPr>
        <p:spPr>
          <a:xfrm rot="5400000" flipH="1">
            <a:off x="2113137"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rco de bloque"/>
          <p:cNvSpPr/>
          <p:nvPr/>
        </p:nvSpPr>
        <p:spPr>
          <a:xfrm rot="5400000" flipH="1">
            <a:off x="2689201"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rco de bloque"/>
          <p:cNvSpPr/>
          <p:nvPr/>
        </p:nvSpPr>
        <p:spPr>
          <a:xfrm rot="5400000" flipH="1">
            <a:off x="3265265"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rco de bloque"/>
          <p:cNvSpPr/>
          <p:nvPr/>
        </p:nvSpPr>
        <p:spPr>
          <a:xfrm rot="5400000" flipH="1">
            <a:off x="3841329"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rco de bloque"/>
          <p:cNvSpPr/>
          <p:nvPr/>
        </p:nvSpPr>
        <p:spPr>
          <a:xfrm rot="5400000" flipH="1">
            <a:off x="4417393"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rco de bloque"/>
          <p:cNvSpPr/>
          <p:nvPr/>
        </p:nvSpPr>
        <p:spPr>
          <a:xfrm rot="5400000" flipH="1">
            <a:off x="5018625"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rot="5400000" flipH="1">
            <a:off x="5594625"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rot="5400000" flipH="1">
            <a:off x="6134625"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rot="5400000" flipH="1">
            <a:off x="6757145"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rco de bloque"/>
          <p:cNvSpPr/>
          <p:nvPr/>
        </p:nvSpPr>
        <p:spPr>
          <a:xfrm rot="5400000" flipH="1">
            <a:off x="7333209"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rco de bloque"/>
          <p:cNvSpPr/>
          <p:nvPr/>
        </p:nvSpPr>
        <p:spPr>
          <a:xfrm rot="5400000" flipH="1">
            <a:off x="7909274" y="307143"/>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rco de bloque"/>
          <p:cNvSpPr/>
          <p:nvPr/>
        </p:nvSpPr>
        <p:spPr>
          <a:xfrm rot="5400000" flipH="1">
            <a:off x="9055814" y="1079843"/>
            <a:ext cx="641718" cy="1312579"/>
          </a:xfrm>
          <a:prstGeom prst="blockArc">
            <a:avLst>
              <a:gd name="adj1" fmla="val 10800000"/>
              <a:gd name="adj2" fmla="val 21589167"/>
              <a:gd name="adj3" fmla="val 7825"/>
            </a:avLst>
          </a:prstGeom>
          <a:noFill/>
          <a:ln w="38100" cap="rnd"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rco de bloque"/>
          <p:cNvSpPr/>
          <p:nvPr/>
        </p:nvSpPr>
        <p:spPr>
          <a:xfrm rot="5400000" flipH="1">
            <a:off x="8389485"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rco de bloque"/>
          <p:cNvSpPr/>
          <p:nvPr/>
        </p:nvSpPr>
        <p:spPr>
          <a:xfrm rot="5400000" flipH="1">
            <a:off x="7813421"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rco de bloque"/>
          <p:cNvSpPr/>
          <p:nvPr/>
        </p:nvSpPr>
        <p:spPr>
          <a:xfrm rot="5400000" flipH="1">
            <a:off x="7165349"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rot="5400000" flipH="1">
            <a:off x="6589285"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rot="5400000" flipH="1">
            <a:off x="6013221"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rot="5400000" flipH="1">
            <a:off x="5437157"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rot="5400000" flipH="1">
            <a:off x="4861093"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rot="5400000" flipH="1">
            <a:off x="4285029"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rco de bloque"/>
          <p:cNvSpPr/>
          <p:nvPr/>
        </p:nvSpPr>
        <p:spPr>
          <a:xfrm rot="5400000" flipH="1">
            <a:off x="3683797"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rco de bloque"/>
          <p:cNvSpPr/>
          <p:nvPr/>
        </p:nvSpPr>
        <p:spPr>
          <a:xfrm rot="5400000" flipH="1">
            <a:off x="3107796" y="1130532"/>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rco de bloque"/>
          <p:cNvSpPr/>
          <p:nvPr/>
        </p:nvSpPr>
        <p:spPr>
          <a:xfrm rot="5400000" flipH="1">
            <a:off x="2567797"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rco de bloque"/>
          <p:cNvSpPr/>
          <p:nvPr/>
        </p:nvSpPr>
        <p:spPr>
          <a:xfrm rot="5400000" flipH="1">
            <a:off x="1945276" y="1130532"/>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rco de bloque"/>
          <p:cNvSpPr/>
          <p:nvPr/>
        </p:nvSpPr>
        <p:spPr>
          <a:xfrm rot="5400000" flipH="1">
            <a:off x="1369212" y="1130532"/>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rco de bloque"/>
          <p:cNvSpPr/>
          <p:nvPr/>
        </p:nvSpPr>
        <p:spPr>
          <a:xfrm rot="5400000" flipH="1">
            <a:off x="793148" y="1130532"/>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rco de bloque"/>
          <p:cNvSpPr/>
          <p:nvPr/>
        </p:nvSpPr>
        <p:spPr>
          <a:xfrm rot="5400000" flipH="1">
            <a:off x="-263128" y="1963327"/>
            <a:ext cx="641722"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rco de bloque"/>
          <p:cNvSpPr/>
          <p:nvPr/>
        </p:nvSpPr>
        <p:spPr>
          <a:xfrm rot="5400000" flipH="1">
            <a:off x="312938" y="1963326"/>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rco de bloque"/>
          <p:cNvSpPr/>
          <p:nvPr/>
        </p:nvSpPr>
        <p:spPr>
          <a:xfrm rot="5400000" flipH="1">
            <a:off x="889002" y="1963326"/>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rco de bloque"/>
          <p:cNvSpPr/>
          <p:nvPr/>
        </p:nvSpPr>
        <p:spPr>
          <a:xfrm rot="5400000" flipH="1">
            <a:off x="1537074" y="1963326"/>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rco de bloque"/>
          <p:cNvSpPr/>
          <p:nvPr/>
        </p:nvSpPr>
        <p:spPr>
          <a:xfrm rot="5400000" flipH="1">
            <a:off x="2113138"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rco de bloque"/>
          <p:cNvSpPr/>
          <p:nvPr/>
        </p:nvSpPr>
        <p:spPr>
          <a:xfrm rot="5400000" flipH="1">
            <a:off x="2689202"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rco de bloque"/>
          <p:cNvSpPr/>
          <p:nvPr/>
        </p:nvSpPr>
        <p:spPr>
          <a:xfrm rot="5400000" flipH="1">
            <a:off x="3265266"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rco de bloque"/>
          <p:cNvSpPr/>
          <p:nvPr/>
        </p:nvSpPr>
        <p:spPr>
          <a:xfrm rot="5400000" flipH="1">
            <a:off x="3841330"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rco de bloque"/>
          <p:cNvSpPr/>
          <p:nvPr/>
        </p:nvSpPr>
        <p:spPr>
          <a:xfrm rot="5400000" flipH="1">
            <a:off x="4417394"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rco de bloque"/>
          <p:cNvSpPr/>
          <p:nvPr/>
        </p:nvSpPr>
        <p:spPr>
          <a:xfrm rot="5400000" flipH="1">
            <a:off x="5018626"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rco de bloque"/>
          <p:cNvSpPr/>
          <p:nvPr/>
        </p:nvSpPr>
        <p:spPr>
          <a:xfrm rot="5400000" flipH="1">
            <a:off x="5594626"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rco de bloque"/>
          <p:cNvSpPr/>
          <p:nvPr/>
        </p:nvSpPr>
        <p:spPr>
          <a:xfrm rot="5400000" flipH="1">
            <a:off x="6134626"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rco de bloque"/>
          <p:cNvSpPr/>
          <p:nvPr/>
        </p:nvSpPr>
        <p:spPr>
          <a:xfrm rot="5400000" flipH="1">
            <a:off x="6757146"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rco de bloque"/>
          <p:cNvSpPr/>
          <p:nvPr/>
        </p:nvSpPr>
        <p:spPr>
          <a:xfrm rot="5400000" flipH="1">
            <a:off x="7333210"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rco de bloque"/>
          <p:cNvSpPr/>
          <p:nvPr/>
        </p:nvSpPr>
        <p:spPr>
          <a:xfrm rot="5400000" flipH="1">
            <a:off x="7909275" y="1963327"/>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rco de bloque"/>
          <p:cNvSpPr/>
          <p:nvPr/>
        </p:nvSpPr>
        <p:spPr>
          <a:xfrm rot="5400000" flipH="1">
            <a:off x="9083895" y="2668367"/>
            <a:ext cx="641718" cy="1312579"/>
          </a:xfrm>
          <a:prstGeom prst="blockArc">
            <a:avLst>
              <a:gd name="adj1" fmla="val 10800000"/>
              <a:gd name="adj2" fmla="val 21589167"/>
              <a:gd name="adj3" fmla="val 7825"/>
            </a:avLst>
          </a:prstGeom>
          <a:noFill/>
          <a:ln w="38100" cap="rnd"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rco de bloque"/>
          <p:cNvSpPr/>
          <p:nvPr/>
        </p:nvSpPr>
        <p:spPr>
          <a:xfrm rot="5400000" flipH="1">
            <a:off x="8417566"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rco de bloque"/>
          <p:cNvSpPr/>
          <p:nvPr/>
        </p:nvSpPr>
        <p:spPr>
          <a:xfrm rot="5400000" flipH="1">
            <a:off x="7841502"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rco de bloque"/>
          <p:cNvSpPr/>
          <p:nvPr/>
        </p:nvSpPr>
        <p:spPr>
          <a:xfrm rot="5400000" flipH="1">
            <a:off x="7193430"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rco de bloque"/>
          <p:cNvSpPr/>
          <p:nvPr/>
        </p:nvSpPr>
        <p:spPr>
          <a:xfrm rot="5400000" flipH="1">
            <a:off x="6617366"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rco de bloque"/>
          <p:cNvSpPr/>
          <p:nvPr/>
        </p:nvSpPr>
        <p:spPr>
          <a:xfrm rot="5400000" flipH="1">
            <a:off x="6041302"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rco de bloque"/>
          <p:cNvSpPr/>
          <p:nvPr/>
        </p:nvSpPr>
        <p:spPr>
          <a:xfrm rot="5400000" flipH="1">
            <a:off x="5465238"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rco de bloque"/>
          <p:cNvSpPr/>
          <p:nvPr/>
        </p:nvSpPr>
        <p:spPr>
          <a:xfrm rot="5400000" flipH="1">
            <a:off x="4889174"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Arco de bloque"/>
          <p:cNvSpPr/>
          <p:nvPr/>
        </p:nvSpPr>
        <p:spPr>
          <a:xfrm rot="5400000" flipH="1">
            <a:off x="4313110"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4" name="63 Arco de bloque"/>
          <p:cNvSpPr/>
          <p:nvPr/>
        </p:nvSpPr>
        <p:spPr>
          <a:xfrm rot="5400000" flipH="1">
            <a:off x="3711877" y="2719056"/>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Arco de bloque"/>
          <p:cNvSpPr/>
          <p:nvPr/>
        </p:nvSpPr>
        <p:spPr>
          <a:xfrm rot="5400000" flipH="1">
            <a:off x="3135877" y="2719056"/>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6" name="65 Arco de bloque"/>
          <p:cNvSpPr/>
          <p:nvPr/>
        </p:nvSpPr>
        <p:spPr>
          <a:xfrm rot="5400000" flipH="1">
            <a:off x="2595877" y="2719056"/>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7" name="66 Arco de bloque"/>
          <p:cNvSpPr/>
          <p:nvPr/>
        </p:nvSpPr>
        <p:spPr>
          <a:xfrm rot="5400000" flipH="1">
            <a:off x="1973358"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8" name="67 Arco de bloque"/>
          <p:cNvSpPr/>
          <p:nvPr/>
        </p:nvSpPr>
        <p:spPr>
          <a:xfrm rot="5400000" flipH="1">
            <a:off x="1397293" y="2719056"/>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9" name="68 Arco de bloque"/>
          <p:cNvSpPr/>
          <p:nvPr/>
        </p:nvSpPr>
        <p:spPr>
          <a:xfrm rot="5400000" flipH="1">
            <a:off x="821229" y="2719056"/>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0" name="69 Arco de bloque"/>
          <p:cNvSpPr/>
          <p:nvPr/>
        </p:nvSpPr>
        <p:spPr>
          <a:xfrm rot="5400000" flipH="1">
            <a:off x="-263128" y="3619511"/>
            <a:ext cx="641722"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1" name="70 Arco de bloque"/>
          <p:cNvSpPr/>
          <p:nvPr/>
        </p:nvSpPr>
        <p:spPr>
          <a:xfrm rot="5400000" flipH="1">
            <a:off x="312938" y="3619510"/>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2" name="71 Arco de bloque"/>
          <p:cNvSpPr/>
          <p:nvPr/>
        </p:nvSpPr>
        <p:spPr>
          <a:xfrm rot="5400000" flipH="1">
            <a:off x="889002" y="3619510"/>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3" name="72 Arco de bloque"/>
          <p:cNvSpPr/>
          <p:nvPr/>
        </p:nvSpPr>
        <p:spPr>
          <a:xfrm rot="5400000" flipH="1">
            <a:off x="1537074" y="3619510"/>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4" name="73 Arco de bloque"/>
          <p:cNvSpPr/>
          <p:nvPr/>
        </p:nvSpPr>
        <p:spPr>
          <a:xfrm rot="5400000" flipH="1">
            <a:off x="2113138"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5" name="74 Arco de bloque"/>
          <p:cNvSpPr/>
          <p:nvPr/>
        </p:nvSpPr>
        <p:spPr>
          <a:xfrm rot="5400000" flipH="1">
            <a:off x="2689202"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6" name="75 Arco de bloque"/>
          <p:cNvSpPr/>
          <p:nvPr/>
        </p:nvSpPr>
        <p:spPr>
          <a:xfrm rot="5400000" flipH="1">
            <a:off x="3265266"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7" name="76 Arco de bloque"/>
          <p:cNvSpPr/>
          <p:nvPr/>
        </p:nvSpPr>
        <p:spPr>
          <a:xfrm rot="5400000" flipH="1">
            <a:off x="3841330"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8" name="77 Arco de bloque"/>
          <p:cNvSpPr/>
          <p:nvPr/>
        </p:nvSpPr>
        <p:spPr>
          <a:xfrm rot="5400000" flipH="1">
            <a:off x="4417394"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9" name="78 Arco de bloque"/>
          <p:cNvSpPr/>
          <p:nvPr/>
        </p:nvSpPr>
        <p:spPr>
          <a:xfrm rot="5400000" flipH="1">
            <a:off x="5018626"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0" name="79 Arco de bloque"/>
          <p:cNvSpPr/>
          <p:nvPr/>
        </p:nvSpPr>
        <p:spPr>
          <a:xfrm rot="5400000" flipH="1">
            <a:off x="5594626"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1" name="80 Arco de bloque"/>
          <p:cNvSpPr/>
          <p:nvPr/>
        </p:nvSpPr>
        <p:spPr>
          <a:xfrm rot="5400000" flipH="1">
            <a:off x="6134626"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2" name="81 Arco de bloque"/>
          <p:cNvSpPr/>
          <p:nvPr/>
        </p:nvSpPr>
        <p:spPr>
          <a:xfrm rot="5400000" flipH="1">
            <a:off x="6757146"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3" name="82 Arco de bloque"/>
          <p:cNvSpPr/>
          <p:nvPr/>
        </p:nvSpPr>
        <p:spPr>
          <a:xfrm rot="5400000" flipH="1">
            <a:off x="7333210"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4" name="83 Arco de bloque"/>
          <p:cNvSpPr/>
          <p:nvPr/>
        </p:nvSpPr>
        <p:spPr>
          <a:xfrm rot="5400000" flipH="1">
            <a:off x="7909275" y="3619511"/>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5" name="84 Rectángulo"/>
          <p:cNvSpPr/>
          <p:nvPr/>
        </p:nvSpPr>
        <p:spPr>
          <a:xfrm flipH="1">
            <a:off x="642" y="-236562"/>
            <a:ext cx="10115973"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4679065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1+#ppt_w/2"/>
                                          </p:val>
                                        </p:tav>
                                        <p:tav tm="100000">
                                          <p:val>
                                            <p:strVal val="#ppt_x"/>
                                          </p:val>
                                        </p:tav>
                                      </p:tavLst>
                                    </p:anim>
                                    <p:anim calcmode="lin" valueType="num">
                                      <p:cBhvr additive="base">
                                        <p:cTn id="8" dur="2000" fill="hold"/>
                                        <p:tgtEl>
                                          <p:spTgt spid="2"/>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21600000">
                                      <p:cBhvr>
                                        <p:cTn id="10" dur="2000" fill="hold"/>
                                        <p:tgtEl>
                                          <p:spTgt spid="2"/>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2000" fill="hold"/>
                                        <p:tgtEl>
                                          <p:spTgt spid="3"/>
                                        </p:tgtEl>
                                        <p:attrNameLst>
                                          <p:attrName>ppt_x</p:attrName>
                                        </p:attrNameLst>
                                      </p:cBhvr>
                                      <p:tavLst>
                                        <p:tav tm="0">
                                          <p:val>
                                            <p:strVal val="1+#ppt_w/2"/>
                                          </p:val>
                                        </p:tav>
                                        <p:tav tm="100000">
                                          <p:val>
                                            <p:strVal val="#ppt_x"/>
                                          </p:val>
                                        </p:tav>
                                      </p:tavLst>
                                    </p:anim>
                                    <p:anim calcmode="lin" valueType="num">
                                      <p:cBhvr additive="base">
                                        <p:cTn id="14" dur="2000" fill="hold"/>
                                        <p:tgtEl>
                                          <p:spTgt spid="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21600000">
                                      <p:cBhvr>
                                        <p:cTn id="16" dur="2000" fill="hold"/>
                                        <p:tgtEl>
                                          <p:spTgt spid="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2000" fill="hold"/>
                                        <p:tgtEl>
                                          <p:spTgt spid="4"/>
                                        </p:tgtEl>
                                        <p:attrNameLst>
                                          <p:attrName>ppt_x</p:attrName>
                                        </p:attrNameLst>
                                      </p:cBhvr>
                                      <p:tavLst>
                                        <p:tav tm="0">
                                          <p:val>
                                            <p:strVal val="1+#ppt_w/2"/>
                                          </p:val>
                                        </p:tav>
                                        <p:tav tm="100000">
                                          <p:val>
                                            <p:strVal val="#ppt_x"/>
                                          </p:val>
                                        </p:tav>
                                      </p:tavLst>
                                    </p:anim>
                                    <p:anim calcmode="lin" valueType="num">
                                      <p:cBhvr additive="base">
                                        <p:cTn id="20" dur="2000" fill="hold"/>
                                        <p:tgtEl>
                                          <p:spTgt spid="4"/>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21600000">
                                      <p:cBhvr>
                                        <p:cTn id="22" dur="2000" fill="hold"/>
                                        <p:tgtEl>
                                          <p:spTgt spid="4"/>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000" fill="hold"/>
                                        <p:tgtEl>
                                          <p:spTgt spid="5"/>
                                        </p:tgtEl>
                                        <p:attrNameLst>
                                          <p:attrName>ppt_x</p:attrName>
                                        </p:attrNameLst>
                                      </p:cBhvr>
                                      <p:tavLst>
                                        <p:tav tm="0">
                                          <p:val>
                                            <p:strVal val="1+#ppt_w/2"/>
                                          </p:val>
                                        </p:tav>
                                        <p:tav tm="100000">
                                          <p:val>
                                            <p:strVal val="#ppt_x"/>
                                          </p:val>
                                        </p:tav>
                                      </p:tavLst>
                                    </p:anim>
                                    <p:anim calcmode="lin" valueType="num">
                                      <p:cBhvr additive="base">
                                        <p:cTn id="26" dur="2000" fill="hold"/>
                                        <p:tgtEl>
                                          <p:spTgt spid="5"/>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21600000">
                                      <p:cBhvr>
                                        <p:cTn id="28" dur="2000" fill="hold"/>
                                        <p:tgtEl>
                                          <p:spTgt spid="5"/>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2000" fill="hold"/>
                                        <p:tgtEl>
                                          <p:spTgt spid="6"/>
                                        </p:tgtEl>
                                        <p:attrNameLst>
                                          <p:attrName>ppt_x</p:attrName>
                                        </p:attrNameLst>
                                      </p:cBhvr>
                                      <p:tavLst>
                                        <p:tav tm="0">
                                          <p:val>
                                            <p:strVal val="1+#ppt_w/2"/>
                                          </p:val>
                                        </p:tav>
                                        <p:tav tm="100000">
                                          <p:val>
                                            <p:strVal val="#ppt_x"/>
                                          </p:val>
                                        </p:tav>
                                      </p:tavLst>
                                    </p:anim>
                                    <p:anim calcmode="lin" valueType="num">
                                      <p:cBhvr additive="base">
                                        <p:cTn id="32" dur="2000" fill="hold"/>
                                        <p:tgtEl>
                                          <p:spTgt spid="6"/>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21600000">
                                      <p:cBhvr>
                                        <p:cTn id="34" dur="2000" fill="hold"/>
                                        <p:tgtEl>
                                          <p:spTgt spid="6"/>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2000" fill="hold"/>
                                        <p:tgtEl>
                                          <p:spTgt spid="7"/>
                                        </p:tgtEl>
                                        <p:attrNameLst>
                                          <p:attrName>ppt_x</p:attrName>
                                        </p:attrNameLst>
                                      </p:cBhvr>
                                      <p:tavLst>
                                        <p:tav tm="0">
                                          <p:val>
                                            <p:strVal val="1+#ppt_w/2"/>
                                          </p:val>
                                        </p:tav>
                                        <p:tav tm="100000">
                                          <p:val>
                                            <p:strVal val="#ppt_x"/>
                                          </p:val>
                                        </p:tav>
                                      </p:tavLst>
                                    </p:anim>
                                    <p:anim calcmode="lin" valueType="num">
                                      <p:cBhvr additive="base">
                                        <p:cTn id="38" dur="2000" fill="hold"/>
                                        <p:tgtEl>
                                          <p:spTgt spid="7"/>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21600000">
                                      <p:cBhvr>
                                        <p:cTn id="40" dur="2000" fill="hold"/>
                                        <p:tgtEl>
                                          <p:spTgt spid="7"/>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2000" fill="hold"/>
                                        <p:tgtEl>
                                          <p:spTgt spid="8"/>
                                        </p:tgtEl>
                                        <p:attrNameLst>
                                          <p:attrName>ppt_x</p:attrName>
                                        </p:attrNameLst>
                                      </p:cBhvr>
                                      <p:tavLst>
                                        <p:tav tm="0">
                                          <p:val>
                                            <p:strVal val="1+#ppt_w/2"/>
                                          </p:val>
                                        </p:tav>
                                        <p:tav tm="100000">
                                          <p:val>
                                            <p:strVal val="#ppt_x"/>
                                          </p:val>
                                        </p:tav>
                                      </p:tavLst>
                                    </p:anim>
                                    <p:anim calcmode="lin" valueType="num">
                                      <p:cBhvr additive="base">
                                        <p:cTn id="44" dur="2000" fill="hold"/>
                                        <p:tgtEl>
                                          <p:spTgt spid="8"/>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21600000">
                                      <p:cBhvr>
                                        <p:cTn id="46" dur="2000" fill="hold"/>
                                        <p:tgtEl>
                                          <p:spTgt spid="8"/>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9"/>
                                        </p:tgtEl>
                                        <p:attrNameLst>
                                          <p:attrName>style.visibility</p:attrName>
                                        </p:attrNameLst>
                                      </p:cBhvr>
                                      <p:to>
                                        <p:strVal val="visible"/>
                                      </p:to>
                                    </p:set>
                                    <p:anim calcmode="lin" valueType="num">
                                      <p:cBhvr additive="base">
                                        <p:cTn id="49" dur="2000" fill="hold"/>
                                        <p:tgtEl>
                                          <p:spTgt spid="9"/>
                                        </p:tgtEl>
                                        <p:attrNameLst>
                                          <p:attrName>ppt_x</p:attrName>
                                        </p:attrNameLst>
                                      </p:cBhvr>
                                      <p:tavLst>
                                        <p:tav tm="0">
                                          <p:val>
                                            <p:strVal val="1+#ppt_w/2"/>
                                          </p:val>
                                        </p:tav>
                                        <p:tav tm="100000">
                                          <p:val>
                                            <p:strVal val="#ppt_x"/>
                                          </p:val>
                                        </p:tav>
                                      </p:tavLst>
                                    </p:anim>
                                    <p:anim calcmode="lin" valueType="num">
                                      <p:cBhvr additive="base">
                                        <p:cTn id="50" dur="2000" fill="hold"/>
                                        <p:tgtEl>
                                          <p:spTgt spid="9"/>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21600000">
                                      <p:cBhvr>
                                        <p:cTn id="52" dur="2000" fill="hold"/>
                                        <p:tgtEl>
                                          <p:spTgt spid="9"/>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2000" fill="hold"/>
                                        <p:tgtEl>
                                          <p:spTgt spid="10"/>
                                        </p:tgtEl>
                                        <p:attrNameLst>
                                          <p:attrName>ppt_x</p:attrName>
                                        </p:attrNameLst>
                                      </p:cBhvr>
                                      <p:tavLst>
                                        <p:tav tm="0">
                                          <p:val>
                                            <p:strVal val="1+#ppt_w/2"/>
                                          </p:val>
                                        </p:tav>
                                        <p:tav tm="100000">
                                          <p:val>
                                            <p:strVal val="#ppt_x"/>
                                          </p:val>
                                        </p:tav>
                                      </p:tavLst>
                                    </p:anim>
                                    <p:anim calcmode="lin" valueType="num">
                                      <p:cBhvr additive="base">
                                        <p:cTn id="56" dur="2000" fill="hold"/>
                                        <p:tgtEl>
                                          <p:spTgt spid="10"/>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21600000">
                                      <p:cBhvr>
                                        <p:cTn id="58" dur="2000" fill="hold"/>
                                        <p:tgtEl>
                                          <p:spTgt spid="10"/>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additive="base">
                                        <p:cTn id="61" dur="2000" fill="hold"/>
                                        <p:tgtEl>
                                          <p:spTgt spid="11"/>
                                        </p:tgtEl>
                                        <p:attrNameLst>
                                          <p:attrName>ppt_x</p:attrName>
                                        </p:attrNameLst>
                                      </p:cBhvr>
                                      <p:tavLst>
                                        <p:tav tm="0">
                                          <p:val>
                                            <p:strVal val="1+#ppt_w/2"/>
                                          </p:val>
                                        </p:tav>
                                        <p:tav tm="100000">
                                          <p:val>
                                            <p:strVal val="#ppt_x"/>
                                          </p:val>
                                        </p:tav>
                                      </p:tavLst>
                                    </p:anim>
                                    <p:anim calcmode="lin" valueType="num">
                                      <p:cBhvr additive="base">
                                        <p:cTn id="62" dur="2000" fill="hold"/>
                                        <p:tgtEl>
                                          <p:spTgt spid="11"/>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21600000">
                                      <p:cBhvr>
                                        <p:cTn id="64" dur="2000" fill="hold"/>
                                        <p:tgtEl>
                                          <p:spTgt spid="11"/>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additive="base">
                                        <p:cTn id="67" dur="2000" fill="hold"/>
                                        <p:tgtEl>
                                          <p:spTgt spid="12"/>
                                        </p:tgtEl>
                                        <p:attrNameLst>
                                          <p:attrName>ppt_x</p:attrName>
                                        </p:attrNameLst>
                                      </p:cBhvr>
                                      <p:tavLst>
                                        <p:tav tm="0">
                                          <p:val>
                                            <p:strVal val="1+#ppt_w/2"/>
                                          </p:val>
                                        </p:tav>
                                        <p:tav tm="100000">
                                          <p:val>
                                            <p:strVal val="#ppt_x"/>
                                          </p:val>
                                        </p:tav>
                                      </p:tavLst>
                                    </p:anim>
                                    <p:anim calcmode="lin" valueType="num">
                                      <p:cBhvr additive="base">
                                        <p:cTn id="68" dur="2000" fill="hold"/>
                                        <p:tgtEl>
                                          <p:spTgt spid="12"/>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21600000">
                                      <p:cBhvr>
                                        <p:cTn id="70" dur="2000" fill="hold"/>
                                        <p:tgtEl>
                                          <p:spTgt spid="12"/>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additive="base">
                                        <p:cTn id="73" dur="2000" fill="hold"/>
                                        <p:tgtEl>
                                          <p:spTgt spid="13"/>
                                        </p:tgtEl>
                                        <p:attrNameLst>
                                          <p:attrName>ppt_x</p:attrName>
                                        </p:attrNameLst>
                                      </p:cBhvr>
                                      <p:tavLst>
                                        <p:tav tm="0">
                                          <p:val>
                                            <p:strVal val="1+#ppt_w/2"/>
                                          </p:val>
                                        </p:tav>
                                        <p:tav tm="100000">
                                          <p:val>
                                            <p:strVal val="#ppt_x"/>
                                          </p:val>
                                        </p:tav>
                                      </p:tavLst>
                                    </p:anim>
                                    <p:anim calcmode="lin" valueType="num">
                                      <p:cBhvr additive="base">
                                        <p:cTn id="74" dur="2000" fill="hold"/>
                                        <p:tgtEl>
                                          <p:spTgt spid="13"/>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21600000">
                                      <p:cBhvr>
                                        <p:cTn id="76" dur="2000" fill="hold"/>
                                        <p:tgtEl>
                                          <p:spTgt spid="13"/>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000" fill="hold"/>
                                        <p:tgtEl>
                                          <p:spTgt spid="14"/>
                                        </p:tgtEl>
                                        <p:attrNameLst>
                                          <p:attrName>ppt_x</p:attrName>
                                        </p:attrNameLst>
                                      </p:cBhvr>
                                      <p:tavLst>
                                        <p:tav tm="0">
                                          <p:val>
                                            <p:strVal val="1+#ppt_w/2"/>
                                          </p:val>
                                        </p:tav>
                                        <p:tav tm="100000">
                                          <p:val>
                                            <p:strVal val="#ppt_x"/>
                                          </p:val>
                                        </p:tav>
                                      </p:tavLst>
                                    </p:anim>
                                    <p:anim calcmode="lin" valueType="num">
                                      <p:cBhvr additive="base">
                                        <p:cTn id="80" dur="2000" fill="hold"/>
                                        <p:tgtEl>
                                          <p:spTgt spid="14"/>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21600000">
                                      <p:cBhvr>
                                        <p:cTn id="82" dur="2000" fill="hold"/>
                                        <p:tgtEl>
                                          <p:spTgt spid="14"/>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additive="base">
                                        <p:cTn id="85" dur="2000" fill="hold"/>
                                        <p:tgtEl>
                                          <p:spTgt spid="15"/>
                                        </p:tgtEl>
                                        <p:attrNameLst>
                                          <p:attrName>ppt_x</p:attrName>
                                        </p:attrNameLst>
                                      </p:cBhvr>
                                      <p:tavLst>
                                        <p:tav tm="0">
                                          <p:val>
                                            <p:strVal val="1+#ppt_w/2"/>
                                          </p:val>
                                        </p:tav>
                                        <p:tav tm="100000">
                                          <p:val>
                                            <p:strVal val="#ppt_x"/>
                                          </p:val>
                                        </p:tav>
                                      </p:tavLst>
                                    </p:anim>
                                    <p:anim calcmode="lin" valueType="num">
                                      <p:cBhvr additive="base">
                                        <p:cTn id="86" dur="2000" fill="hold"/>
                                        <p:tgtEl>
                                          <p:spTgt spid="15"/>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21600000">
                                      <p:cBhvr>
                                        <p:cTn id="88" dur="2000" fill="hold"/>
                                        <p:tgtEl>
                                          <p:spTgt spid="15"/>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additive="base">
                                        <p:cTn id="91" dur="2000" fill="hold"/>
                                        <p:tgtEl>
                                          <p:spTgt spid="16"/>
                                        </p:tgtEl>
                                        <p:attrNameLst>
                                          <p:attrName>ppt_x</p:attrName>
                                        </p:attrNameLst>
                                      </p:cBhvr>
                                      <p:tavLst>
                                        <p:tav tm="0">
                                          <p:val>
                                            <p:strVal val="1+#ppt_w/2"/>
                                          </p:val>
                                        </p:tav>
                                        <p:tav tm="100000">
                                          <p:val>
                                            <p:strVal val="#ppt_x"/>
                                          </p:val>
                                        </p:tav>
                                      </p:tavLst>
                                    </p:anim>
                                    <p:anim calcmode="lin" valueType="num">
                                      <p:cBhvr additive="base">
                                        <p:cTn id="92" dur="2000" fill="hold"/>
                                        <p:tgtEl>
                                          <p:spTgt spid="16"/>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21600000">
                                      <p:cBhvr>
                                        <p:cTn id="94" dur="2000" fill="hold"/>
                                        <p:tgtEl>
                                          <p:spTgt spid="16"/>
                                        </p:tgtEl>
                                        <p:attrNameLst>
                                          <p:attrName>r</p:attrName>
                                        </p:attrNameLst>
                                      </p:cBhvr>
                                    </p:animRot>
                                  </p:childTnLst>
                                </p:cTn>
                              </p:par>
                              <p:par>
                                <p:cTn id="95" presetID="2" presetClass="entr" presetSubtype="8"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additive="base">
                                        <p:cTn id="97" dur="2000" fill="hold"/>
                                        <p:tgtEl>
                                          <p:spTgt spid="17"/>
                                        </p:tgtEl>
                                        <p:attrNameLst>
                                          <p:attrName>ppt_x</p:attrName>
                                        </p:attrNameLst>
                                      </p:cBhvr>
                                      <p:tavLst>
                                        <p:tav tm="0">
                                          <p:val>
                                            <p:strVal val="0-#ppt_w/2"/>
                                          </p:val>
                                        </p:tav>
                                        <p:tav tm="100000">
                                          <p:val>
                                            <p:strVal val="#ppt_x"/>
                                          </p:val>
                                        </p:tav>
                                      </p:tavLst>
                                    </p:anim>
                                    <p:anim calcmode="lin" valueType="num">
                                      <p:cBhvr additive="base">
                                        <p:cTn id="98" dur="2000" fill="hold"/>
                                        <p:tgtEl>
                                          <p:spTgt spid="17"/>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21600000">
                                      <p:cBhvr>
                                        <p:cTn id="100" dur="2000" fill="hold"/>
                                        <p:tgtEl>
                                          <p:spTgt spid="17"/>
                                        </p:tgtEl>
                                        <p:attrNameLst>
                                          <p:attrName>r</p:attrName>
                                        </p:attrNameLst>
                                      </p:cBhvr>
                                    </p:animRot>
                                  </p:childTnLst>
                                </p:cTn>
                              </p:par>
                              <p:par>
                                <p:cTn id="101" presetID="2" presetClass="entr" presetSubtype="8" fill="hold" grpId="0" nodeType="withEffect">
                                  <p:stCondLst>
                                    <p:cond delay="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2000" fill="hold"/>
                                        <p:tgtEl>
                                          <p:spTgt spid="18"/>
                                        </p:tgtEl>
                                        <p:attrNameLst>
                                          <p:attrName>ppt_x</p:attrName>
                                        </p:attrNameLst>
                                      </p:cBhvr>
                                      <p:tavLst>
                                        <p:tav tm="0">
                                          <p:val>
                                            <p:strVal val="0-#ppt_w/2"/>
                                          </p:val>
                                        </p:tav>
                                        <p:tav tm="100000">
                                          <p:val>
                                            <p:strVal val="#ppt_x"/>
                                          </p:val>
                                        </p:tav>
                                      </p:tavLst>
                                    </p:anim>
                                    <p:anim calcmode="lin" valueType="num">
                                      <p:cBhvr additive="base">
                                        <p:cTn id="104" dur="2000" fill="hold"/>
                                        <p:tgtEl>
                                          <p:spTgt spid="18"/>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21600000">
                                      <p:cBhvr>
                                        <p:cTn id="106" dur="2000" fill="hold"/>
                                        <p:tgtEl>
                                          <p:spTgt spid="18"/>
                                        </p:tgtEl>
                                        <p:attrNameLst>
                                          <p:attrName>r</p:attrName>
                                        </p:attrNameLst>
                                      </p:cBhvr>
                                    </p:animRot>
                                  </p:childTnLst>
                                </p:cTn>
                              </p:par>
                              <p:par>
                                <p:cTn id="107" presetID="2" presetClass="entr" presetSubtype="8" fill="hold" grpId="0" nodeType="withEffect">
                                  <p:stCondLst>
                                    <p:cond delay="0"/>
                                  </p:stCondLst>
                                  <p:childTnLst>
                                    <p:set>
                                      <p:cBhvr>
                                        <p:cTn id="108" dur="1" fill="hold">
                                          <p:stCondLst>
                                            <p:cond delay="0"/>
                                          </p:stCondLst>
                                        </p:cTn>
                                        <p:tgtEl>
                                          <p:spTgt spid="19"/>
                                        </p:tgtEl>
                                        <p:attrNameLst>
                                          <p:attrName>style.visibility</p:attrName>
                                        </p:attrNameLst>
                                      </p:cBhvr>
                                      <p:to>
                                        <p:strVal val="visible"/>
                                      </p:to>
                                    </p:set>
                                    <p:anim calcmode="lin" valueType="num">
                                      <p:cBhvr additive="base">
                                        <p:cTn id="109" dur="2000" fill="hold"/>
                                        <p:tgtEl>
                                          <p:spTgt spid="19"/>
                                        </p:tgtEl>
                                        <p:attrNameLst>
                                          <p:attrName>ppt_x</p:attrName>
                                        </p:attrNameLst>
                                      </p:cBhvr>
                                      <p:tavLst>
                                        <p:tav tm="0">
                                          <p:val>
                                            <p:strVal val="0-#ppt_w/2"/>
                                          </p:val>
                                        </p:tav>
                                        <p:tav tm="100000">
                                          <p:val>
                                            <p:strVal val="#ppt_x"/>
                                          </p:val>
                                        </p:tav>
                                      </p:tavLst>
                                    </p:anim>
                                    <p:anim calcmode="lin" valueType="num">
                                      <p:cBhvr additive="base">
                                        <p:cTn id="110" dur="2000" fill="hold"/>
                                        <p:tgtEl>
                                          <p:spTgt spid="19"/>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21600000">
                                      <p:cBhvr>
                                        <p:cTn id="112" dur="2000" fill="hold"/>
                                        <p:tgtEl>
                                          <p:spTgt spid="19"/>
                                        </p:tgtEl>
                                        <p:attrNameLst>
                                          <p:attrName>r</p:attrName>
                                        </p:attrNameLst>
                                      </p:cBhvr>
                                    </p:animRot>
                                  </p:childTnLst>
                                </p:cTn>
                              </p:par>
                              <p:par>
                                <p:cTn id="113" presetID="2" presetClass="entr" presetSubtype="8" fill="hold" grpId="0" nodeType="withEffect">
                                  <p:stCondLst>
                                    <p:cond delay="0"/>
                                  </p:stCondLst>
                                  <p:childTnLst>
                                    <p:set>
                                      <p:cBhvr>
                                        <p:cTn id="114" dur="1" fill="hold">
                                          <p:stCondLst>
                                            <p:cond delay="0"/>
                                          </p:stCondLst>
                                        </p:cTn>
                                        <p:tgtEl>
                                          <p:spTgt spid="20"/>
                                        </p:tgtEl>
                                        <p:attrNameLst>
                                          <p:attrName>style.visibility</p:attrName>
                                        </p:attrNameLst>
                                      </p:cBhvr>
                                      <p:to>
                                        <p:strVal val="visible"/>
                                      </p:to>
                                    </p:set>
                                    <p:anim calcmode="lin" valueType="num">
                                      <p:cBhvr additive="base">
                                        <p:cTn id="115" dur="2000" fill="hold"/>
                                        <p:tgtEl>
                                          <p:spTgt spid="20"/>
                                        </p:tgtEl>
                                        <p:attrNameLst>
                                          <p:attrName>ppt_x</p:attrName>
                                        </p:attrNameLst>
                                      </p:cBhvr>
                                      <p:tavLst>
                                        <p:tav tm="0">
                                          <p:val>
                                            <p:strVal val="0-#ppt_w/2"/>
                                          </p:val>
                                        </p:tav>
                                        <p:tav tm="100000">
                                          <p:val>
                                            <p:strVal val="#ppt_x"/>
                                          </p:val>
                                        </p:tav>
                                      </p:tavLst>
                                    </p:anim>
                                    <p:anim calcmode="lin" valueType="num">
                                      <p:cBhvr additive="base">
                                        <p:cTn id="116" dur="2000" fill="hold"/>
                                        <p:tgtEl>
                                          <p:spTgt spid="20"/>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21600000">
                                      <p:cBhvr>
                                        <p:cTn id="118" dur="2000" fill="hold"/>
                                        <p:tgtEl>
                                          <p:spTgt spid="20"/>
                                        </p:tgtEl>
                                        <p:attrNameLst>
                                          <p:attrName>r</p:attrName>
                                        </p:attrNameLst>
                                      </p:cBhvr>
                                    </p:animRot>
                                  </p:childTnLst>
                                </p:cTn>
                              </p:par>
                              <p:par>
                                <p:cTn id="119" presetID="2" presetClass="entr" presetSubtype="8" fill="hold" grpId="0" nodeType="withEffect">
                                  <p:stCondLst>
                                    <p:cond delay="0"/>
                                  </p:stCondLst>
                                  <p:childTnLst>
                                    <p:set>
                                      <p:cBhvr>
                                        <p:cTn id="120" dur="1" fill="hold">
                                          <p:stCondLst>
                                            <p:cond delay="0"/>
                                          </p:stCondLst>
                                        </p:cTn>
                                        <p:tgtEl>
                                          <p:spTgt spid="21"/>
                                        </p:tgtEl>
                                        <p:attrNameLst>
                                          <p:attrName>style.visibility</p:attrName>
                                        </p:attrNameLst>
                                      </p:cBhvr>
                                      <p:to>
                                        <p:strVal val="visible"/>
                                      </p:to>
                                    </p:set>
                                    <p:anim calcmode="lin" valueType="num">
                                      <p:cBhvr additive="base">
                                        <p:cTn id="121" dur="2000" fill="hold"/>
                                        <p:tgtEl>
                                          <p:spTgt spid="21"/>
                                        </p:tgtEl>
                                        <p:attrNameLst>
                                          <p:attrName>ppt_x</p:attrName>
                                        </p:attrNameLst>
                                      </p:cBhvr>
                                      <p:tavLst>
                                        <p:tav tm="0">
                                          <p:val>
                                            <p:strVal val="0-#ppt_w/2"/>
                                          </p:val>
                                        </p:tav>
                                        <p:tav tm="100000">
                                          <p:val>
                                            <p:strVal val="#ppt_x"/>
                                          </p:val>
                                        </p:tav>
                                      </p:tavLst>
                                    </p:anim>
                                    <p:anim calcmode="lin" valueType="num">
                                      <p:cBhvr additive="base">
                                        <p:cTn id="122" dur="2000" fill="hold"/>
                                        <p:tgtEl>
                                          <p:spTgt spid="21"/>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21600000">
                                      <p:cBhvr>
                                        <p:cTn id="124" dur="2000" fill="hold"/>
                                        <p:tgtEl>
                                          <p:spTgt spid="21"/>
                                        </p:tgtEl>
                                        <p:attrNameLst>
                                          <p:attrName>r</p:attrName>
                                        </p:attrNameLst>
                                      </p:cBhvr>
                                    </p:animRot>
                                  </p:childTnLst>
                                </p:cTn>
                              </p:par>
                              <p:par>
                                <p:cTn id="125" presetID="2" presetClass="entr" presetSubtype="8" fill="hold" grpId="0" nodeType="withEffect">
                                  <p:stCondLst>
                                    <p:cond delay="0"/>
                                  </p:stCondLst>
                                  <p:childTnLst>
                                    <p:set>
                                      <p:cBhvr>
                                        <p:cTn id="126" dur="1" fill="hold">
                                          <p:stCondLst>
                                            <p:cond delay="0"/>
                                          </p:stCondLst>
                                        </p:cTn>
                                        <p:tgtEl>
                                          <p:spTgt spid="22"/>
                                        </p:tgtEl>
                                        <p:attrNameLst>
                                          <p:attrName>style.visibility</p:attrName>
                                        </p:attrNameLst>
                                      </p:cBhvr>
                                      <p:to>
                                        <p:strVal val="visible"/>
                                      </p:to>
                                    </p:set>
                                    <p:anim calcmode="lin" valueType="num">
                                      <p:cBhvr additive="base">
                                        <p:cTn id="127" dur="2000" fill="hold"/>
                                        <p:tgtEl>
                                          <p:spTgt spid="22"/>
                                        </p:tgtEl>
                                        <p:attrNameLst>
                                          <p:attrName>ppt_x</p:attrName>
                                        </p:attrNameLst>
                                      </p:cBhvr>
                                      <p:tavLst>
                                        <p:tav tm="0">
                                          <p:val>
                                            <p:strVal val="0-#ppt_w/2"/>
                                          </p:val>
                                        </p:tav>
                                        <p:tav tm="100000">
                                          <p:val>
                                            <p:strVal val="#ppt_x"/>
                                          </p:val>
                                        </p:tav>
                                      </p:tavLst>
                                    </p:anim>
                                    <p:anim calcmode="lin" valueType="num">
                                      <p:cBhvr additive="base">
                                        <p:cTn id="128" dur="2000" fill="hold"/>
                                        <p:tgtEl>
                                          <p:spTgt spid="2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21600000">
                                      <p:cBhvr>
                                        <p:cTn id="130" dur="2000" fill="hold"/>
                                        <p:tgtEl>
                                          <p:spTgt spid="22"/>
                                        </p:tgtEl>
                                        <p:attrNameLst>
                                          <p:attrName>r</p:attrName>
                                        </p:attrNameLst>
                                      </p:cBhvr>
                                    </p:animRot>
                                  </p:childTnLst>
                                </p:cTn>
                              </p:par>
                              <p:par>
                                <p:cTn id="131" presetID="2" presetClass="entr" presetSubtype="8" fill="hold" grpId="0" nodeType="withEffect">
                                  <p:stCondLst>
                                    <p:cond delay="0"/>
                                  </p:stCondLst>
                                  <p:childTnLst>
                                    <p:set>
                                      <p:cBhvr>
                                        <p:cTn id="132" dur="1" fill="hold">
                                          <p:stCondLst>
                                            <p:cond delay="0"/>
                                          </p:stCondLst>
                                        </p:cTn>
                                        <p:tgtEl>
                                          <p:spTgt spid="23"/>
                                        </p:tgtEl>
                                        <p:attrNameLst>
                                          <p:attrName>style.visibility</p:attrName>
                                        </p:attrNameLst>
                                      </p:cBhvr>
                                      <p:to>
                                        <p:strVal val="visible"/>
                                      </p:to>
                                    </p:set>
                                    <p:anim calcmode="lin" valueType="num">
                                      <p:cBhvr additive="base">
                                        <p:cTn id="133" dur="2000" fill="hold"/>
                                        <p:tgtEl>
                                          <p:spTgt spid="23"/>
                                        </p:tgtEl>
                                        <p:attrNameLst>
                                          <p:attrName>ppt_x</p:attrName>
                                        </p:attrNameLst>
                                      </p:cBhvr>
                                      <p:tavLst>
                                        <p:tav tm="0">
                                          <p:val>
                                            <p:strVal val="0-#ppt_w/2"/>
                                          </p:val>
                                        </p:tav>
                                        <p:tav tm="100000">
                                          <p:val>
                                            <p:strVal val="#ppt_x"/>
                                          </p:val>
                                        </p:tav>
                                      </p:tavLst>
                                    </p:anim>
                                    <p:anim calcmode="lin" valueType="num">
                                      <p:cBhvr additive="base">
                                        <p:cTn id="134" dur="2000" fill="hold"/>
                                        <p:tgtEl>
                                          <p:spTgt spid="23"/>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21600000">
                                      <p:cBhvr>
                                        <p:cTn id="136" dur="2000" fill="hold"/>
                                        <p:tgtEl>
                                          <p:spTgt spid="23"/>
                                        </p:tgtEl>
                                        <p:attrNameLst>
                                          <p:attrName>r</p:attrName>
                                        </p:attrNameLst>
                                      </p:cBhvr>
                                    </p:animRot>
                                  </p:childTnLst>
                                </p:cTn>
                              </p:par>
                              <p:par>
                                <p:cTn id="137" presetID="2" presetClass="entr" presetSubtype="8" fill="hold" grpId="0" nodeType="withEffect">
                                  <p:stCondLst>
                                    <p:cond delay="0"/>
                                  </p:stCondLst>
                                  <p:childTnLst>
                                    <p:set>
                                      <p:cBhvr>
                                        <p:cTn id="138" dur="1" fill="hold">
                                          <p:stCondLst>
                                            <p:cond delay="0"/>
                                          </p:stCondLst>
                                        </p:cTn>
                                        <p:tgtEl>
                                          <p:spTgt spid="24"/>
                                        </p:tgtEl>
                                        <p:attrNameLst>
                                          <p:attrName>style.visibility</p:attrName>
                                        </p:attrNameLst>
                                      </p:cBhvr>
                                      <p:to>
                                        <p:strVal val="visible"/>
                                      </p:to>
                                    </p:set>
                                    <p:anim calcmode="lin" valueType="num">
                                      <p:cBhvr additive="base">
                                        <p:cTn id="139" dur="2000" fill="hold"/>
                                        <p:tgtEl>
                                          <p:spTgt spid="24"/>
                                        </p:tgtEl>
                                        <p:attrNameLst>
                                          <p:attrName>ppt_x</p:attrName>
                                        </p:attrNameLst>
                                      </p:cBhvr>
                                      <p:tavLst>
                                        <p:tav tm="0">
                                          <p:val>
                                            <p:strVal val="0-#ppt_w/2"/>
                                          </p:val>
                                        </p:tav>
                                        <p:tav tm="100000">
                                          <p:val>
                                            <p:strVal val="#ppt_x"/>
                                          </p:val>
                                        </p:tav>
                                      </p:tavLst>
                                    </p:anim>
                                    <p:anim calcmode="lin" valueType="num">
                                      <p:cBhvr additive="base">
                                        <p:cTn id="140" dur="2000" fill="hold"/>
                                        <p:tgtEl>
                                          <p:spTgt spid="24"/>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21600000">
                                      <p:cBhvr>
                                        <p:cTn id="142" dur="2000" fill="hold"/>
                                        <p:tgtEl>
                                          <p:spTgt spid="24"/>
                                        </p:tgtEl>
                                        <p:attrNameLst>
                                          <p:attrName>r</p:attrName>
                                        </p:attrNameLst>
                                      </p:cBhvr>
                                    </p:animRot>
                                  </p:childTnLst>
                                </p:cTn>
                              </p:par>
                              <p:par>
                                <p:cTn id="143" presetID="2" presetClass="entr" presetSubtype="8" fill="hold" grpId="0" nodeType="withEffect">
                                  <p:stCondLst>
                                    <p:cond delay="0"/>
                                  </p:stCondLst>
                                  <p:childTnLst>
                                    <p:set>
                                      <p:cBhvr>
                                        <p:cTn id="144" dur="1" fill="hold">
                                          <p:stCondLst>
                                            <p:cond delay="0"/>
                                          </p:stCondLst>
                                        </p:cTn>
                                        <p:tgtEl>
                                          <p:spTgt spid="25"/>
                                        </p:tgtEl>
                                        <p:attrNameLst>
                                          <p:attrName>style.visibility</p:attrName>
                                        </p:attrNameLst>
                                      </p:cBhvr>
                                      <p:to>
                                        <p:strVal val="visible"/>
                                      </p:to>
                                    </p:set>
                                    <p:anim calcmode="lin" valueType="num">
                                      <p:cBhvr additive="base">
                                        <p:cTn id="145" dur="2000" fill="hold"/>
                                        <p:tgtEl>
                                          <p:spTgt spid="25"/>
                                        </p:tgtEl>
                                        <p:attrNameLst>
                                          <p:attrName>ppt_x</p:attrName>
                                        </p:attrNameLst>
                                      </p:cBhvr>
                                      <p:tavLst>
                                        <p:tav tm="0">
                                          <p:val>
                                            <p:strVal val="0-#ppt_w/2"/>
                                          </p:val>
                                        </p:tav>
                                        <p:tav tm="100000">
                                          <p:val>
                                            <p:strVal val="#ppt_x"/>
                                          </p:val>
                                        </p:tav>
                                      </p:tavLst>
                                    </p:anim>
                                    <p:anim calcmode="lin" valueType="num">
                                      <p:cBhvr additive="base">
                                        <p:cTn id="146" dur="2000" fill="hold"/>
                                        <p:tgtEl>
                                          <p:spTgt spid="25"/>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21600000">
                                      <p:cBhvr>
                                        <p:cTn id="148" dur="2000" fill="hold"/>
                                        <p:tgtEl>
                                          <p:spTgt spid="25"/>
                                        </p:tgtEl>
                                        <p:attrNameLst>
                                          <p:attrName>r</p:attrName>
                                        </p:attrNameLst>
                                      </p:cBhvr>
                                    </p:animRot>
                                  </p:childTnLst>
                                </p:cTn>
                              </p:par>
                              <p:par>
                                <p:cTn id="149" presetID="2" presetClass="entr" presetSubtype="8" fill="hold" grpId="0" nodeType="withEffect">
                                  <p:stCondLst>
                                    <p:cond delay="0"/>
                                  </p:stCondLst>
                                  <p:childTnLst>
                                    <p:set>
                                      <p:cBhvr>
                                        <p:cTn id="150" dur="1" fill="hold">
                                          <p:stCondLst>
                                            <p:cond delay="0"/>
                                          </p:stCondLst>
                                        </p:cTn>
                                        <p:tgtEl>
                                          <p:spTgt spid="26"/>
                                        </p:tgtEl>
                                        <p:attrNameLst>
                                          <p:attrName>style.visibility</p:attrName>
                                        </p:attrNameLst>
                                      </p:cBhvr>
                                      <p:to>
                                        <p:strVal val="visible"/>
                                      </p:to>
                                    </p:set>
                                    <p:anim calcmode="lin" valueType="num">
                                      <p:cBhvr additive="base">
                                        <p:cTn id="151" dur="2000" fill="hold"/>
                                        <p:tgtEl>
                                          <p:spTgt spid="26"/>
                                        </p:tgtEl>
                                        <p:attrNameLst>
                                          <p:attrName>ppt_x</p:attrName>
                                        </p:attrNameLst>
                                      </p:cBhvr>
                                      <p:tavLst>
                                        <p:tav tm="0">
                                          <p:val>
                                            <p:strVal val="0-#ppt_w/2"/>
                                          </p:val>
                                        </p:tav>
                                        <p:tav tm="100000">
                                          <p:val>
                                            <p:strVal val="#ppt_x"/>
                                          </p:val>
                                        </p:tav>
                                      </p:tavLst>
                                    </p:anim>
                                    <p:anim calcmode="lin" valueType="num">
                                      <p:cBhvr additive="base">
                                        <p:cTn id="152" dur="2000" fill="hold"/>
                                        <p:tgtEl>
                                          <p:spTgt spid="26"/>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21600000">
                                      <p:cBhvr>
                                        <p:cTn id="154" dur="2000" fill="hold"/>
                                        <p:tgtEl>
                                          <p:spTgt spid="26"/>
                                        </p:tgtEl>
                                        <p:attrNameLst>
                                          <p:attrName>r</p:attrName>
                                        </p:attrNameLst>
                                      </p:cBhvr>
                                    </p:animRot>
                                  </p:childTnLst>
                                </p:cTn>
                              </p:par>
                              <p:par>
                                <p:cTn id="155" presetID="2" presetClass="entr" presetSubtype="8" fill="hold" grpId="0" nodeType="withEffect">
                                  <p:stCondLst>
                                    <p:cond delay="0"/>
                                  </p:stCondLst>
                                  <p:childTnLst>
                                    <p:set>
                                      <p:cBhvr>
                                        <p:cTn id="156" dur="1" fill="hold">
                                          <p:stCondLst>
                                            <p:cond delay="0"/>
                                          </p:stCondLst>
                                        </p:cTn>
                                        <p:tgtEl>
                                          <p:spTgt spid="27"/>
                                        </p:tgtEl>
                                        <p:attrNameLst>
                                          <p:attrName>style.visibility</p:attrName>
                                        </p:attrNameLst>
                                      </p:cBhvr>
                                      <p:to>
                                        <p:strVal val="visible"/>
                                      </p:to>
                                    </p:set>
                                    <p:anim calcmode="lin" valueType="num">
                                      <p:cBhvr additive="base">
                                        <p:cTn id="157" dur="2000" fill="hold"/>
                                        <p:tgtEl>
                                          <p:spTgt spid="27"/>
                                        </p:tgtEl>
                                        <p:attrNameLst>
                                          <p:attrName>ppt_x</p:attrName>
                                        </p:attrNameLst>
                                      </p:cBhvr>
                                      <p:tavLst>
                                        <p:tav tm="0">
                                          <p:val>
                                            <p:strVal val="0-#ppt_w/2"/>
                                          </p:val>
                                        </p:tav>
                                        <p:tav tm="100000">
                                          <p:val>
                                            <p:strVal val="#ppt_x"/>
                                          </p:val>
                                        </p:tav>
                                      </p:tavLst>
                                    </p:anim>
                                    <p:anim calcmode="lin" valueType="num">
                                      <p:cBhvr additive="base">
                                        <p:cTn id="158" dur="2000" fill="hold"/>
                                        <p:tgtEl>
                                          <p:spTgt spid="27"/>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21600000">
                                      <p:cBhvr>
                                        <p:cTn id="160" dur="2000" fill="hold"/>
                                        <p:tgtEl>
                                          <p:spTgt spid="27"/>
                                        </p:tgtEl>
                                        <p:attrNameLst>
                                          <p:attrName>r</p:attrName>
                                        </p:attrNameLst>
                                      </p:cBhvr>
                                    </p:animRot>
                                  </p:childTnLst>
                                </p:cTn>
                              </p:par>
                              <p:par>
                                <p:cTn id="161" presetID="2" presetClass="entr" presetSubtype="8" fill="hold" grpId="0" nodeType="withEffect">
                                  <p:stCondLst>
                                    <p:cond delay="0"/>
                                  </p:stCondLst>
                                  <p:childTnLst>
                                    <p:set>
                                      <p:cBhvr>
                                        <p:cTn id="162" dur="1" fill="hold">
                                          <p:stCondLst>
                                            <p:cond delay="0"/>
                                          </p:stCondLst>
                                        </p:cTn>
                                        <p:tgtEl>
                                          <p:spTgt spid="28"/>
                                        </p:tgtEl>
                                        <p:attrNameLst>
                                          <p:attrName>style.visibility</p:attrName>
                                        </p:attrNameLst>
                                      </p:cBhvr>
                                      <p:to>
                                        <p:strVal val="visible"/>
                                      </p:to>
                                    </p:set>
                                    <p:anim calcmode="lin" valueType="num">
                                      <p:cBhvr additive="base">
                                        <p:cTn id="163" dur="2000" fill="hold"/>
                                        <p:tgtEl>
                                          <p:spTgt spid="28"/>
                                        </p:tgtEl>
                                        <p:attrNameLst>
                                          <p:attrName>ppt_x</p:attrName>
                                        </p:attrNameLst>
                                      </p:cBhvr>
                                      <p:tavLst>
                                        <p:tav tm="0">
                                          <p:val>
                                            <p:strVal val="0-#ppt_w/2"/>
                                          </p:val>
                                        </p:tav>
                                        <p:tav tm="100000">
                                          <p:val>
                                            <p:strVal val="#ppt_x"/>
                                          </p:val>
                                        </p:tav>
                                      </p:tavLst>
                                    </p:anim>
                                    <p:anim calcmode="lin" valueType="num">
                                      <p:cBhvr additive="base">
                                        <p:cTn id="164" dur="2000" fill="hold"/>
                                        <p:tgtEl>
                                          <p:spTgt spid="28"/>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21600000">
                                      <p:cBhvr>
                                        <p:cTn id="166" dur="2000" fill="hold"/>
                                        <p:tgtEl>
                                          <p:spTgt spid="28"/>
                                        </p:tgtEl>
                                        <p:attrNameLst>
                                          <p:attrName>r</p:attrName>
                                        </p:attrNameLst>
                                      </p:cBhvr>
                                    </p:animRot>
                                  </p:childTnLst>
                                </p:cTn>
                              </p:par>
                              <p:par>
                                <p:cTn id="167" presetID="2" presetClass="entr" presetSubtype="8" fill="hold" grpId="0" nodeType="withEffect">
                                  <p:stCondLst>
                                    <p:cond delay="0"/>
                                  </p:stCondLst>
                                  <p:childTnLst>
                                    <p:set>
                                      <p:cBhvr>
                                        <p:cTn id="168" dur="1" fill="hold">
                                          <p:stCondLst>
                                            <p:cond delay="0"/>
                                          </p:stCondLst>
                                        </p:cTn>
                                        <p:tgtEl>
                                          <p:spTgt spid="29"/>
                                        </p:tgtEl>
                                        <p:attrNameLst>
                                          <p:attrName>style.visibility</p:attrName>
                                        </p:attrNameLst>
                                      </p:cBhvr>
                                      <p:to>
                                        <p:strVal val="visible"/>
                                      </p:to>
                                    </p:set>
                                    <p:anim calcmode="lin" valueType="num">
                                      <p:cBhvr additive="base">
                                        <p:cTn id="169" dur="2000" fill="hold"/>
                                        <p:tgtEl>
                                          <p:spTgt spid="29"/>
                                        </p:tgtEl>
                                        <p:attrNameLst>
                                          <p:attrName>ppt_x</p:attrName>
                                        </p:attrNameLst>
                                      </p:cBhvr>
                                      <p:tavLst>
                                        <p:tav tm="0">
                                          <p:val>
                                            <p:strVal val="0-#ppt_w/2"/>
                                          </p:val>
                                        </p:tav>
                                        <p:tav tm="100000">
                                          <p:val>
                                            <p:strVal val="#ppt_x"/>
                                          </p:val>
                                        </p:tav>
                                      </p:tavLst>
                                    </p:anim>
                                    <p:anim calcmode="lin" valueType="num">
                                      <p:cBhvr additive="base">
                                        <p:cTn id="170" dur="2000" fill="hold"/>
                                        <p:tgtEl>
                                          <p:spTgt spid="29"/>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21600000">
                                      <p:cBhvr>
                                        <p:cTn id="172" dur="2000" fill="hold"/>
                                        <p:tgtEl>
                                          <p:spTgt spid="29"/>
                                        </p:tgtEl>
                                        <p:attrNameLst>
                                          <p:attrName>r</p:attrName>
                                        </p:attrNameLst>
                                      </p:cBhvr>
                                    </p:animRot>
                                  </p:childTnLst>
                                </p:cTn>
                              </p:par>
                              <p:par>
                                <p:cTn id="173" presetID="2" presetClass="entr" presetSubtype="8" fill="hold" grpId="0" nodeType="withEffect">
                                  <p:stCondLst>
                                    <p:cond delay="0"/>
                                  </p:stCondLst>
                                  <p:childTnLst>
                                    <p:set>
                                      <p:cBhvr>
                                        <p:cTn id="174" dur="1" fill="hold">
                                          <p:stCondLst>
                                            <p:cond delay="0"/>
                                          </p:stCondLst>
                                        </p:cTn>
                                        <p:tgtEl>
                                          <p:spTgt spid="30"/>
                                        </p:tgtEl>
                                        <p:attrNameLst>
                                          <p:attrName>style.visibility</p:attrName>
                                        </p:attrNameLst>
                                      </p:cBhvr>
                                      <p:to>
                                        <p:strVal val="visible"/>
                                      </p:to>
                                    </p:set>
                                    <p:anim calcmode="lin" valueType="num">
                                      <p:cBhvr additive="base">
                                        <p:cTn id="175" dur="2000" fill="hold"/>
                                        <p:tgtEl>
                                          <p:spTgt spid="30"/>
                                        </p:tgtEl>
                                        <p:attrNameLst>
                                          <p:attrName>ppt_x</p:attrName>
                                        </p:attrNameLst>
                                      </p:cBhvr>
                                      <p:tavLst>
                                        <p:tav tm="0">
                                          <p:val>
                                            <p:strVal val="0-#ppt_w/2"/>
                                          </p:val>
                                        </p:tav>
                                        <p:tav tm="100000">
                                          <p:val>
                                            <p:strVal val="#ppt_x"/>
                                          </p:val>
                                        </p:tav>
                                      </p:tavLst>
                                    </p:anim>
                                    <p:anim calcmode="lin" valueType="num">
                                      <p:cBhvr additive="base">
                                        <p:cTn id="176" dur="2000" fill="hold"/>
                                        <p:tgtEl>
                                          <p:spTgt spid="30"/>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21600000">
                                      <p:cBhvr>
                                        <p:cTn id="178" dur="2000" fill="hold"/>
                                        <p:tgtEl>
                                          <p:spTgt spid="30"/>
                                        </p:tgtEl>
                                        <p:attrNameLst>
                                          <p:attrName>r</p:attrName>
                                        </p:attrNameLst>
                                      </p:cBhvr>
                                    </p:animRot>
                                  </p:childTnLst>
                                </p:cTn>
                              </p:par>
                              <p:par>
                                <p:cTn id="179" presetID="2" presetClass="entr" presetSubtype="8" fill="hold" grpId="0" nodeType="withEffect">
                                  <p:stCondLst>
                                    <p:cond delay="0"/>
                                  </p:stCondLst>
                                  <p:childTnLst>
                                    <p:set>
                                      <p:cBhvr>
                                        <p:cTn id="180" dur="1" fill="hold">
                                          <p:stCondLst>
                                            <p:cond delay="0"/>
                                          </p:stCondLst>
                                        </p:cTn>
                                        <p:tgtEl>
                                          <p:spTgt spid="31"/>
                                        </p:tgtEl>
                                        <p:attrNameLst>
                                          <p:attrName>style.visibility</p:attrName>
                                        </p:attrNameLst>
                                      </p:cBhvr>
                                      <p:to>
                                        <p:strVal val="visible"/>
                                      </p:to>
                                    </p:set>
                                    <p:anim calcmode="lin" valueType="num">
                                      <p:cBhvr additive="base">
                                        <p:cTn id="181" dur="2000" fill="hold"/>
                                        <p:tgtEl>
                                          <p:spTgt spid="31"/>
                                        </p:tgtEl>
                                        <p:attrNameLst>
                                          <p:attrName>ppt_x</p:attrName>
                                        </p:attrNameLst>
                                      </p:cBhvr>
                                      <p:tavLst>
                                        <p:tav tm="0">
                                          <p:val>
                                            <p:strVal val="0-#ppt_w/2"/>
                                          </p:val>
                                        </p:tav>
                                        <p:tav tm="100000">
                                          <p:val>
                                            <p:strVal val="#ppt_x"/>
                                          </p:val>
                                        </p:tav>
                                      </p:tavLst>
                                    </p:anim>
                                    <p:anim calcmode="lin" valueType="num">
                                      <p:cBhvr additive="base">
                                        <p:cTn id="182" dur="2000" fill="hold"/>
                                        <p:tgtEl>
                                          <p:spTgt spid="31"/>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21600000">
                                      <p:cBhvr>
                                        <p:cTn id="184" dur="2000" fill="hold"/>
                                        <p:tgtEl>
                                          <p:spTgt spid="31"/>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36"/>
                                        </p:tgtEl>
                                        <p:attrNameLst>
                                          <p:attrName>style.visibility</p:attrName>
                                        </p:attrNameLst>
                                      </p:cBhvr>
                                      <p:to>
                                        <p:strVal val="visible"/>
                                      </p:to>
                                    </p:set>
                                    <p:anim calcmode="lin" valueType="num">
                                      <p:cBhvr additive="base">
                                        <p:cTn id="187" dur="2000" fill="hold"/>
                                        <p:tgtEl>
                                          <p:spTgt spid="36"/>
                                        </p:tgtEl>
                                        <p:attrNameLst>
                                          <p:attrName>ppt_x</p:attrName>
                                        </p:attrNameLst>
                                      </p:cBhvr>
                                      <p:tavLst>
                                        <p:tav tm="0">
                                          <p:val>
                                            <p:strVal val="1+#ppt_w/2"/>
                                          </p:val>
                                        </p:tav>
                                        <p:tav tm="100000">
                                          <p:val>
                                            <p:strVal val="#ppt_x"/>
                                          </p:val>
                                        </p:tav>
                                      </p:tavLst>
                                    </p:anim>
                                    <p:anim calcmode="lin" valueType="num">
                                      <p:cBhvr additive="base">
                                        <p:cTn id="188" dur="2000" fill="hold"/>
                                        <p:tgtEl>
                                          <p:spTgt spid="36"/>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21600000">
                                      <p:cBhvr>
                                        <p:cTn id="190" dur="2000" fill="hold"/>
                                        <p:tgtEl>
                                          <p:spTgt spid="36"/>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37"/>
                                        </p:tgtEl>
                                        <p:attrNameLst>
                                          <p:attrName>style.visibility</p:attrName>
                                        </p:attrNameLst>
                                      </p:cBhvr>
                                      <p:to>
                                        <p:strVal val="visible"/>
                                      </p:to>
                                    </p:set>
                                    <p:anim calcmode="lin" valueType="num">
                                      <p:cBhvr additive="base">
                                        <p:cTn id="193" dur="2000" fill="hold"/>
                                        <p:tgtEl>
                                          <p:spTgt spid="37"/>
                                        </p:tgtEl>
                                        <p:attrNameLst>
                                          <p:attrName>ppt_x</p:attrName>
                                        </p:attrNameLst>
                                      </p:cBhvr>
                                      <p:tavLst>
                                        <p:tav tm="0">
                                          <p:val>
                                            <p:strVal val="1+#ppt_w/2"/>
                                          </p:val>
                                        </p:tav>
                                        <p:tav tm="100000">
                                          <p:val>
                                            <p:strVal val="#ppt_x"/>
                                          </p:val>
                                        </p:tav>
                                      </p:tavLst>
                                    </p:anim>
                                    <p:anim calcmode="lin" valueType="num">
                                      <p:cBhvr additive="base">
                                        <p:cTn id="194" dur="2000" fill="hold"/>
                                        <p:tgtEl>
                                          <p:spTgt spid="37"/>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21600000">
                                      <p:cBhvr>
                                        <p:cTn id="196" dur="2000" fill="hold"/>
                                        <p:tgtEl>
                                          <p:spTgt spid="37"/>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38"/>
                                        </p:tgtEl>
                                        <p:attrNameLst>
                                          <p:attrName>style.visibility</p:attrName>
                                        </p:attrNameLst>
                                      </p:cBhvr>
                                      <p:to>
                                        <p:strVal val="visible"/>
                                      </p:to>
                                    </p:set>
                                    <p:anim calcmode="lin" valueType="num">
                                      <p:cBhvr additive="base">
                                        <p:cTn id="199" dur="2000" fill="hold"/>
                                        <p:tgtEl>
                                          <p:spTgt spid="38"/>
                                        </p:tgtEl>
                                        <p:attrNameLst>
                                          <p:attrName>ppt_x</p:attrName>
                                        </p:attrNameLst>
                                      </p:cBhvr>
                                      <p:tavLst>
                                        <p:tav tm="0">
                                          <p:val>
                                            <p:strVal val="1+#ppt_w/2"/>
                                          </p:val>
                                        </p:tav>
                                        <p:tav tm="100000">
                                          <p:val>
                                            <p:strVal val="#ppt_x"/>
                                          </p:val>
                                        </p:tav>
                                      </p:tavLst>
                                    </p:anim>
                                    <p:anim calcmode="lin" valueType="num">
                                      <p:cBhvr additive="base">
                                        <p:cTn id="200" dur="2000" fill="hold"/>
                                        <p:tgtEl>
                                          <p:spTgt spid="38"/>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21600000">
                                      <p:cBhvr>
                                        <p:cTn id="202" dur="2000" fill="hold"/>
                                        <p:tgtEl>
                                          <p:spTgt spid="38"/>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39"/>
                                        </p:tgtEl>
                                        <p:attrNameLst>
                                          <p:attrName>style.visibility</p:attrName>
                                        </p:attrNameLst>
                                      </p:cBhvr>
                                      <p:to>
                                        <p:strVal val="visible"/>
                                      </p:to>
                                    </p:set>
                                    <p:anim calcmode="lin" valueType="num">
                                      <p:cBhvr additive="base">
                                        <p:cTn id="205" dur="2000" fill="hold"/>
                                        <p:tgtEl>
                                          <p:spTgt spid="39"/>
                                        </p:tgtEl>
                                        <p:attrNameLst>
                                          <p:attrName>ppt_x</p:attrName>
                                        </p:attrNameLst>
                                      </p:cBhvr>
                                      <p:tavLst>
                                        <p:tav tm="0">
                                          <p:val>
                                            <p:strVal val="1+#ppt_w/2"/>
                                          </p:val>
                                        </p:tav>
                                        <p:tav tm="100000">
                                          <p:val>
                                            <p:strVal val="#ppt_x"/>
                                          </p:val>
                                        </p:tav>
                                      </p:tavLst>
                                    </p:anim>
                                    <p:anim calcmode="lin" valueType="num">
                                      <p:cBhvr additive="base">
                                        <p:cTn id="206" dur="2000" fill="hold"/>
                                        <p:tgtEl>
                                          <p:spTgt spid="39"/>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21600000">
                                      <p:cBhvr>
                                        <p:cTn id="208" dur="2000" fill="hold"/>
                                        <p:tgtEl>
                                          <p:spTgt spid="39"/>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40"/>
                                        </p:tgtEl>
                                        <p:attrNameLst>
                                          <p:attrName>style.visibility</p:attrName>
                                        </p:attrNameLst>
                                      </p:cBhvr>
                                      <p:to>
                                        <p:strVal val="visible"/>
                                      </p:to>
                                    </p:set>
                                    <p:anim calcmode="lin" valueType="num">
                                      <p:cBhvr additive="base">
                                        <p:cTn id="211" dur="2000" fill="hold"/>
                                        <p:tgtEl>
                                          <p:spTgt spid="40"/>
                                        </p:tgtEl>
                                        <p:attrNameLst>
                                          <p:attrName>ppt_x</p:attrName>
                                        </p:attrNameLst>
                                      </p:cBhvr>
                                      <p:tavLst>
                                        <p:tav tm="0">
                                          <p:val>
                                            <p:strVal val="1+#ppt_w/2"/>
                                          </p:val>
                                        </p:tav>
                                        <p:tav tm="100000">
                                          <p:val>
                                            <p:strVal val="#ppt_x"/>
                                          </p:val>
                                        </p:tav>
                                      </p:tavLst>
                                    </p:anim>
                                    <p:anim calcmode="lin" valueType="num">
                                      <p:cBhvr additive="base">
                                        <p:cTn id="212" dur="2000" fill="hold"/>
                                        <p:tgtEl>
                                          <p:spTgt spid="40"/>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21600000">
                                      <p:cBhvr>
                                        <p:cTn id="214" dur="2000" fill="hold"/>
                                        <p:tgtEl>
                                          <p:spTgt spid="40"/>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41"/>
                                        </p:tgtEl>
                                        <p:attrNameLst>
                                          <p:attrName>style.visibility</p:attrName>
                                        </p:attrNameLst>
                                      </p:cBhvr>
                                      <p:to>
                                        <p:strVal val="visible"/>
                                      </p:to>
                                    </p:set>
                                    <p:anim calcmode="lin" valueType="num">
                                      <p:cBhvr additive="base">
                                        <p:cTn id="217" dur="2000" fill="hold"/>
                                        <p:tgtEl>
                                          <p:spTgt spid="41"/>
                                        </p:tgtEl>
                                        <p:attrNameLst>
                                          <p:attrName>ppt_x</p:attrName>
                                        </p:attrNameLst>
                                      </p:cBhvr>
                                      <p:tavLst>
                                        <p:tav tm="0">
                                          <p:val>
                                            <p:strVal val="1+#ppt_w/2"/>
                                          </p:val>
                                        </p:tav>
                                        <p:tav tm="100000">
                                          <p:val>
                                            <p:strVal val="#ppt_x"/>
                                          </p:val>
                                        </p:tav>
                                      </p:tavLst>
                                    </p:anim>
                                    <p:anim calcmode="lin" valueType="num">
                                      <p:cBhvr additive="base">
                                        <p:cTn id="218" dur="2000" fill="hold"/>
                                        <p:tgtEl>
                                          <p:spTgt spid="41"/>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21600000">
                                      <p:cBhvr>
                                        <p:cTn id="220" dur="2000" fill="hold"/>
                                        <p:tgtEl>
                                          <p:spTgt spid="41"/>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43"/>
                                        </p:tgtEl>
                                        <p:attrNameLst>
                                          <p:attrName>style.visibility</p:attrName>
                                        </p:attrNameLst>
                                      </p:cBhvr>
                                      <p:to>
                                        <p:strVal val="visible"/>
                                      </p:to>
                                    </p:set>
                                    <p:anim calcmode="lin" valueType="num">
                                      <p:cBhvr additive="base">
                                        <p:cTn id="223" dur="2000" fill="hold"/>
                                        <p:tgtEl>
                                          <p:spTgt spid="43"/>
                                        </p:tgtEl>
                                        <p:attrNameLst>
                                          <p:attrName>ppt_x</p:attrName>
                                        </p:attrNameLst>
                                      </p:cBhvr>
                                      <p:tavLst>
                                        <p:tav tm="0">
                                          <p:val>
                                            <p:strVal val="1+#ppt_w/2"/>
                                          </p:val>
                                        </p:tav>
                                        <p:tav tm="100000">
                                          <p:val>
                                            <p:strVal val="#ppt_x"/>
                                          </p:val>
                                        </p:tav>
                                      </p:tavLst>
                                    </p:anim>
                                    <p:anim calcmode="lin" valueType="num">
                                      <p:cBhvr additive="base">
                                        <p:cTn id="224" dur="2000" fill="hold"/>
                                        <p:tgtEl>
                                          <p:spTgt spid="43"/>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000" fill="hold"/>
                                        <p:tgtEl>
                                          <p:spTgt spid="43"/>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44"/>
                                        </p:tgtEl>
                                        <p:attrNameLst>
                                          <p:attrName>style.visibility</p:attrName>
                                        </p:attrNameLst>
                                      </p:cBhvr>
                                      <p:to>
                                        <p:strVal val="visible"/>
                                      </p:to>
                                    </p:set>
                                    <p:anim calcmode="lin" valueType="num">
                                      <p:cBhvr additive="base">
                                        <p:cTn id="229" dur="2000" fill="hold"/>
                                        <p:tgtEl>
                                          <p:spTgt spid="44"/>
                                        </p:tgtEl>
                                        <p:attrNameLst>
                                          <p:attrName>ppt_x</p:attrName>
                                        </p:attrNameLst>
                                      </p:cBhvr>
                                      <p:tavLst>
                                        <p:tav tm="0">
                                          <p:val>
                                            <p:strVal val="1+#ppt_w/2"/>
                                          </p:val>
                                        </p:tav>
                                        <p:tav tm="100000">
                                          <p:val>
                                            <p:strVal val="#ppt_x"/>
                                          </p:val>
                                        </p:tav>
                                      </p:tavLst>
                                    </p:anim>
                                    <p:anim calcmode="lin" valueType="num">
                                      <p:cBhvr additive="base">
                                        <p:cTn id="230" dur="2000" fill="hold"/>
                                        <p:tgtEl>
                                          <p:spTgt spid="44"/>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21600000">
                                      <p:cBhvr>
                                        <p:cTn id="232" dur="2000" fill="hold"/>
                                        <p:tgtEl>
                                          <p:spTgt spid="44"/>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45"/>
                                        </p:tgtEl>
                                        <p:attrNameLst>
                                          <p:attrName>style.visibility</p:attrName>
                                        </p:attrNameLst>
                                      </p:cBhvr>
                                      <p:to>
                                        <p:strVal val="visible"/>
                                      </p:to>
                                    </p:set>
                                    <p:anim calcmode="lin" valueType="num">
                                      <p:cBhvr additive="base">
                                        <p:cTn id="235" dur="2000" fill="hold"/>
                                        <p:tgtEl>
                                          <p:spTgt spid="45"/>
                                        </p:tgtEl>
                                        <p:attrNameLst>
                                          <p:attrName>ppt_x</p:attrName>
                                        </p:attrNameLst>
                                      </p:cBhvr>
                                      <p:tavLst>
                                        <p:tav tm="0">
                                          <p:val>
                                            <p:strVal val="1+#ppt_w/2"/>
                                          </p:val>
                                        </p:tav>
                                        <p:tav tm="100000">
                                          <p:val>
                                            <p:strVal val="#ppt_x"/>
                                          </p:val>
                                        </p:tav>
                                      </p:tavLst>
                                    </p:anim>
                                    <p:anim calcmode="lin" valueType="num">
                                      <p:cBhvr additive="base">
                                        <p:cTn id="236" dur="2000" fill="hold"/>
                                        <p:tgtEl>
                                          <p:spTgt spid="45"/>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21600000">
                                      <p:cBhvr>
                                        <p:cTn id="238" dur="2000" fill="hold"/>
                                        <p:tgtEl>
                                          <p:spTgt spid="45"/>
                                        </p:tgtEl>
                                        <p:attrNameLst>
                                          <p:attrName>r</p:attrName>
                                        </p:attrNameLst>
                                      </p:cBhvr>
                                    </p:animRot>
                                  </p:childTnLst>
                                </p:cTn>
                              </p:par>
                              <p:par>
                                <p:cTn id="239" presetID="2" presetClass="entr" presetSubtype="2" fill="hold" grpId="0" nodeType="withEffect">
                                  <p:stCondLst>
                                    <p:cond delay="0"/>
                                  </p:stCondLst>
                                  <p:childTnLst>
                                    <p:set>
                                      <p:cBhvr>
                                        <p:cTn id="240" dur="1" fill="hold">
                                          <p:stCondLst>
                                            <p:cond delay="0"/>
                                          </p:stCondLst>
                                        </p:cTn>
                                        <p:tgtEl>
                                          <p:spTgt spid="46"/>
                                        </p:tgtEl>
                                        <p:attrNameLst>
                                          <p:attrName>style.visibility</p:attrName>
                                        </p:attrNameLst>
                                      </p:cBhvr>
                                      <p:to>
                                        <p:strVal val="visible"/>
                                      </p:to>
                                    </p:set>
                                    <p:anim calcmode="lin" valueType="num">
                                      <p:cBhvr additive="base">
                                        <p:cTn id="241" dur="2000" fill="hold"/>
                                        <p:tgtEl>
                                          <p:spTgt spid="46"/>
                                        </p:tgtEl>
                                        <p:attrNameLst>
                                          <p:attrName>ppt_x</p:attrName>
                                        </p:attrNameLst>
                                      </p:cBhvr>
                                      <p:tavLst>
                                        <p:tav tm="0">
                                          <p:val>
                                            <p:strVal val="1+#ppt_w/2"/>
                                          </p:val>
                                        </p:tav>
                                        <p:tav tm="100000">
                                          <p:val>
                                            <p:strVal val="#ppt_x"/>
                                          </p:val>
                                        </p:tav>
                                      </p:tavLst>
                                    </p:anim>
                                    <p:anim calcmode="lin" valueType="num">
                                      <p:cBhvr additive="base">
                                        <p:cTn id="242" dur="2000" fill="hold"/>
                                        <p:tgtEl>
                                          <p:spTgt spid="46"/>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21600000">
                                      <p:cBhvr>
                                        <p:cTn id="244" dur="2000" fill="hold"/>
                                        <p:tgtEl>
                                          <p:spTgt spid="46"/>
                                        </p:tgtEl>
                                        <p:attrNameLst>
                                          <p:attrName>r</p:attrName>
                                        </p:attrNameLst>
                                      </p:cBhvr>
                                    </p:animRot>
                                  </p:childTnLst>
                                </p:cTn>
                              </p:par>
                              <p:par>
                                <p:cTn id="245" presetID="2" presetClass="entr" presetSubtype="2" fill="hold" grpId="0" nodeType="withEffect">
                                  <p:stCondLst>
                                    <p:cond delay="0"/>
                                  </p:stCondLst>
                                  <p:childTnLst>
                                    <p:set>
                                      <p:cBhvr>
                                        <p:cTn id="246" dur="1" fill="hold">
                                          <p:stCondLst>
                                            <p:cond delay="0"/>
                                          </p:stCondLst>
                                        </p:cTn>
                                        <p:tgtEl>
                                          <p:spTgt spid="47"/>
                                        </p:tgtEl>
                                        <p:attrNameLst>
                                          <p:attrName>style.visibility</p:attrName>
                                        </p:attrNameLst>
                                      </p:cBhvr>
                                      <p:to>
                                        <p:strVal val="visible"/>
                                      </p:to>
                                    </p:set>
                                    <p:anim calcmode="lin" valueType="num">
                                      <p:cBhvr additive="base">
                                        <p:cTn id="247" dur="2000" fill="hold"/>
                                        <p:tgtEl>
                                          <p:spTgt spid="47"/>
                                        </p:tgtEl>
                                        <p:attrNameLst>
                                          <p:attrName>ppt_x</p:attrName>
                                        </p:attrNameLst>
                                      </p:cBhvr>
                                      <p:tavLst>
                                        <p:tav tm="0">
                                          <p:val>
                                            <p:strVal val="1+#ppt_w/2"/>
                                          </p:val>
                                        </p:tav>
                                        <p:tav tm="100000">
                                          <p:val>
                                            <p:strVal val="#ppt_x"/>
                                          </p:val>
                                        </p:tav>
                                      </p:tavLst>
                                    </p:anim>
                                    <p:anim calcmode="lin" valueType="num">
                                      <p:cBhvr additive="base">
                                        <p:cTn id="248" dur="2000" fill="hold"/>
                                        <p:tgtEl>
                                          <p:spTgt spid="47"/>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21600000">
                                      <p:cBhvr>
                                        <p:cTn id="250" dur="2000" fill="hold"/>
                                        <p:tgtEl>
                                          <p:spTgt spid="47"/>
                                        </p:tgtEl>
                                        <p:attrNameLst>
                                          <p:attrName>r</p:attrName>
                                        </p:attrNameLst>
                                      </p:cBhvr>
                                    </p:animRot>
                                  </p:childTnLst>
                                </p:cTn>
                              </p:par>
                              <p:par>
                                <p:cTn id="251" presetID="2" presetClass="entr" presetSubtype="2" fill="hold" grpId="0" nodeType="withEffect">
                                  <p:stCondLst>
                                    <p:cond delay="0"/>
                                  </p:stCondLst>
                                  <p:childTnLst>
                                    <p:set>
                                      <p:cBhvr>
                                        <p:cTn id="252" dur="1" fill="hold">
                                          <p:stCondLst>
                                            <p:cond delay="0"/>
                                          </p:stCondLst>
                                        </p:cTn>
                                        <p:tgtEl>
                                          <p:spTgt spid="48"/>
                                        </p:tgtEl>
                                        <p:attrNameLst>
                                          <p:attrName>style.visibility</p:attrName>
                                        </p:attrNameLst>
                                      </p:cBhvr>
                                      <p:to>
                                        <p:strVal val="visible"/>
                                      </p:to>
                                    </p:set>
                                    <p:anim calcmode="lin" valueType="num">
                                      <p:cBhvr additive="base">
                                        <p:cTn id="253" dur="2000" fill="hold"/>
                                        <p:tgtEl>
                                          <p:spTgt spid="48"/>
                                        </p:tgtEl>
                                        <p:attrNameLst>
                                          <p:attrName>ppt_x</p:attrName>
                                        </p:attrNameLst>
                                      </p:cBhvr>
                                      <p:tavLst>
                                        <p:tav tm="0">
                                          <p:val>
                                            <p:strVal val="1+#ppt_w/2"/>
                                          </p:val>
                                        </p:tav>
                                        <p:tav tm="100000">
                                          <p:val>
                                            <p:strVal val="#ppt_x"/>
                                          </p:val>
                                        </p:tav>
                                      </p:tavLst>
                                    </p:anim>
                                    <p:anim calcmode="lin" valueType="num">
                                      <p:cBhvr additive="base">
                                        <p:cTn id="254" dur="2000" fill="hold"/>
                                        <p:tgtEl>
                                          <p:spTgt spid="48"/>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21600000">
                                      <p:cBhvr>
                                        <p:cTn id="256" dur="2000" fill="hold"/>
                                        <p:tgtEl>
                                          <p:spTgt spid="48"/>
                                        </p:tgtEl>
                                        <p:attrNameLst>
                                          <p:attrName>r</p:attrName>
                                        </p:attrNameLst>
                                      </p:cBhvr>
                                    </p:animRot>
                                  </p:childTnLst>
                                </p:cTn>
                              </p:par>
                              <p:par>
                                <p:cTn id="257" presetID="2" presetClass="entr" presetSubtype="2" fill="hold" grpId="0" nodeType="withEffect">
                                  <p:stCondLst>
                                    <p:cond delay="0"/>
                                  </p:stCondLst>
                                  <p:childTnLst>
                                    <p:set>
                                      <p:cBhvr>
                                        <p:cTn id="258" dur="1" fill="hold">
                                          <p:stCondLst>
                                            <p:cond delay="0"/>
                                          </p:stCondLst>
                                        </p:cTn>
                                        <p:tgtEl>
                                          <p:spTgt spid="49"/>
                                        </p:tgtEl>
                                        <p:attrNameLst>
                                          <p:attrName>style.visibility</p:attrName>
                                        </p:attrNameLst>
                                      </p:cBhvr>
                                      <p:to>
                                        <p:strVal val="visible"/>
                                      </p:to>
                                    </p:set>
                                    <p:anim calcmode="lin" valueType="num">
                                      <p:cBhvr additive="base">
                                        <p:cTn id="259" dur="2000" fill="hold"/>
                                        <p:tgtEl>
                                          <p:spTgt spid="49"/>
                                        </p:tgtEl>
                                        <p:attrNameLst>
                                          <p:attrName>ppt_x</p:attrName>
                                        </p:attrNameLst>
                                      </p:cBhvr>
                                      <p:tavLst>
                                        <p:tav tm="0">
                                          <p:val>
                                            <p:strVal val="1+#ppt_w/2"/>
                                          </p:val>
                                        </p:tav>
                                        <p:tav tm="100000">
                                          <p:val>
                                            <p:strVal val="#ppt_x"/>
                                          </p:val>
                                        </p:tav>
                                      </p:tavLst>
                                    </p:anim>
                                    <p:anim calcmode="lin" valueType="num">
                                      <p:cBhvr additive="base">
                                        <p:cTn id="260" dur="2000" fill="hold"/>
                                        <p:tgtEl>
                                          <p:spTgt spid="49"/>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21600000">
                                      <p:cBhvr>
                                        <p:cTn id="262" dur="2000" fill="hold"/>
                                        <p:tgtEl>
                                          <p:spTgt spid="49"/>
                                        </p:tgtEl>
                                        <p:attrNameLst>
                                          <p:attrName>r</p:attrName>
                                        </p:attrNameLst>
                                      </p:cBhvr>
                                    </p:animRot>
                                  </p:childTnLst>
                                </p:cTn>
                              </p:par>
                              <p:par>
                                <p:cTn id="263" presetID="2" presetClass="entr" presetSubtype="2" fill="hold" grpId="0" nodeType="withEffect">
                                  <p:stCondLst>
                                    <p:cond delay="0"/>
                                  </p:stCondLst>
                                  <p:childTnLst>
                                    <p:set>
                                      <p:cBhvr>
                                        <p:cTn id="264" dur="1" fill="hold">
                                          <p:stCondLst>
                                            <p:cond delay="0"/>
                                          </p:stCondLst>
                                        </p:cTn>
                                        <p:tgtEl>
                                          <p:spTgt spid="50"/>
                                        </p:tgtEl>
                                        <p:attrNameLst>
                                          <p:attrName>style.visibility</p:attrName>
                                        </p:attrNameLst>
                                      </p:cBhvr>
                                      <p:to>
                                        <p:strVal val="visible"/>
                                      </p:to>
                                    </p:set>
                                    <p:anim calcmode="lin" valueType="num">
                                      <p:cBhvr additive="base">
                                        <p:cTn id="265" dur="2000" fill="hold"/>
                                        <p:tgtEl>
                                          <p:spTgt spid="50"/>
                                        </p:tgtEl>
                                        <p:attrNameLst>
                                          <p:attrName>ppt_x</p:attrName>
                                        </p:attrNameLst>
                                      </p:cBhvr>
                                      <p:tavLst>
                                        <p:tav tm="0">
                                          <p:val>
                                            <p:strVal val="1+#ppt_w/2"/>
                                          </p:val>
                                        </p:tav>
                                        <p:tav tm="100000">
                                          <p:val>
                                            <p:strVal val="#ppt_x"/>
                                          </p:val>
                                        </p:tav>
                                      </p:tavLst>
                                    </p:anim>
                                    <p:anim calcmode="lin" valueType="num">
                                      <p:cBhvr additive="base">
                                        <p:cTn id="266" dur="2000" fill="hold"/>
                                        <p:tgtEl>
                                          <p:spTgt spid="50"/>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21600000">
                                      <p:cBhvr>
                                        <p:cTn id="268" dur="2000" fill="hold"/>
                                        <p:tgtEl>
                                          <p:spTgt spid="50"/>
                                        </p:tgtEl>
                                        <p:attrNameLst>
                                          <p:attrName>r</p:attrName>
                                        </p:attrNameLst>
                                      </p:cBhvr>
                                    </p:animRot>
                                  </p:childTnLst>
                                </p:cTn>
                              </p:par>
                              <p:par>
                                <p:cTn id="269" presetID="2" presetClass="entr" presetSubtype="2" fill="hold" grpId="0" nodeType="withEffect">
                                  <p:stCondLst>
                                    <p:cond delay="0"/>
                                  </p:stCondLst>
                                  <p:childTnLst>
                                    <p:set>
                                      <p:cBhvr>
                                        <p:cTn id="270" dur="1" fill="hold">
                                          <p:stCondLst>
                                            <p:cond delay="0"/>
                                          </p:stCondLst>
                                        </p:cTn>
                                        <p:tgtEl>
                                          <p:spTgt spid="51"/>
                                        </p:tgtEl>
                                        <p:attrNameLst>
                                          <p:attrName>style.visibility</p:attrName>
                                        </p:attrNameLst>
                                      </p:cBhvr>
                                      <p:to>
                                        <p:strVal val="visible"/>
                                      </p:to>
                                    </p:set>
                                    <p:anim calcmode="lin" valueType="num">
                                      <p:cBhvr additive="base">
                                        <p:cTn id="271" dur="2000" fill="hold"/>
                                        <p:tgtEl>
                                          <p:spTgt spid="51"/>
                                        </p:tgtEl>
                                        <p:attrNameLst>
                                          <p:attrName>ppt_x</p:attrName>
                                        </p:attrNameLst>
                                      </p:cBhvr>
                                      <p:tavLst>
                                        <p:tav tm="0">
                                          <p:val>
                                            <p:strVal val="1+#ppt_w/2"/>
                                          </p:val>
                                        </p:tav>
                                        <p:tav tm="100000">
                                          <p:val>
                                            <p:strVal val="#ppt_x"/>
                                          </p:val>
                                        </p:tav>
                                      </p:tavLst>
                                    </p:anim>
                                    <p:anim calcmode="lin" valueType="num">
                                      <p:cBhvr additive="base">
                                        <p:cTn id="272" dur="2000" fill="hold"/>
                                        <p:tgtEl>
                                          <p:spTgt spid="51"/>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21600000">
                                      <p:cBhvr>
                                        <p:cTn id="274" dur="2000" fill="hold"/>
                                        <p:tgtEl>
                                          <p:spTgt spid="51"/>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52"/>
                                        </p:tgtEl>
                                        <p:attrNameLst>
                                          <p:attrName>style.visibility</p:attrName>
                                        </p:attrNameLst>
                                      </p:cBhvr>
                                      <p:to>
                                        <p:strVal val="visible"/>
                                      </p:to>
                                    </p:set>
                                    <p:anim calcmode="lin" valueType="num">
                                      <p:cBhvr additive="base">
                                        <p:cTn id="277" dur="2000" fill="hold"/>
                                        <p:tgtEl>
                                          <p:spTgt spid="52"/>
                                        </p:tgtEl>
                                        <p:attrNameLst>
                                          <p:attrName>ppt_x</p:attrName>
                                        </p:attrNameLst>
                                      </p:cBhvr>
                                      <p:tavLst>
                                        <p:tav tm="0">
                                          <p:val>
                                            <p:strVal val="0-#ppt_w/2"/>
                                          </p:val>
                                        </p:tav>
                                        <p:tav tm="100000">
                                          <p:val>
                                            <p:strVal val="#ppt_x"/>
                                          </p:val>
                                        </p:tav>
                                      </p:tavLst>
                                    </p:anim>
                                    <p:anim calcmode="lin" valueType="num">
                                      <p:cBhvr additive="base">
                                        <p:cTn id="278" dur="2000" fill="hold"/>
                                        <p:tgtEl>
                                          <p:spTgt spid="52"/>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21600000">
                                      <p:cBhvr>
                                        <p:cTn id="280" dur="2000" fill="hold"/>
                                        <p:tgtEl>
                                          <p:spTgt spid="52"/>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56"/>
                                        </p:tgtEl>
                                        <p:attrNameLst>
                                          <p:attrName>style.visibility</p:attrName>
                                        </p:attrNameLst>
                                      </p:cBhvr>
                                      <p:to>
                                        <p:strVal val="visible"/>
                                      </p:to>
                                    </p:set>
                                    <p:anim calcmode="lin" valueType="num">
                                      <p:cBhvr additive="base">
                                        <p:cTn id="283" dur="2000" fill="hold"/>
                                        <p:tgtEl>
                                          <p:spTgt spid="56"/>
                                        </p:tgtEl>
                                        <p:attrNameLst>
                                          <p:attrName>ppt_x</p:attrName>
                                        </p:attrNameLst>
                                      </p:cBhvr>
                                      <p:tavLst>
                                        <p:tav tm="0">
                                          <p:val>
                                            <p:strVal val="0-#ppt_w/2"/>
                                          </p:val>
                                        </p:tav>
                                        <p:tav tm="100000">
                                          <p:val>
                                            <p:strVal val="#ppt_x"/>
                                          </p:val>
                                        </p:tav>
                                      </p:tavLst>
                                    </p:anim>
                                    <p:anim calcmode="lin" valueType="num">
                                      <p:cBhvr additive="base">
                                        <p:cTn id="284" dur="2000" fill="hold"/>
                                        <p:tgtEl>
                                          <p:spTgt spid="56"/>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21600000">
                                      <p:cBhvr>
                                        <p:cTn id="286" dur="2000" fill="hold"/>
                                        <p:tgtEl>
                                          <p:spTgt spid="56"/>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57"/>
                                        </p:tgtEl>
                                        <p:attrNameLst>
                                          <p:attrName>style.visibility</p:attrName>
                                        </p:attrNameLst>
                                      </p:cBhvr>
                                      <p:to>
                                        <p:strVal val="visible"/>
                                      </p:to>
                                    </p:set>
                                    <p:anim calcmode="lin" valueType="num">
                                      <p:cBhvr additive="base">
                                        <p:cTn id="289" dur="2000" fill="hold"/>
                                        <p:tgtEl>
                                          <p:spTgt spid="57"/>
                                        </p:tgtEl>
                                        <p:attrNameLst>
                                          <p:attrName>ppt_x</p:attrName>
                                        </p:attrNameLst>
                                      </p:cBhvr>
                                      <p:tavLst>
                                        <p:tav tm="0">
                                          <p:val>
                                            <p:strVal val="0-#ppt_w/2"/>
                                          </p:val>
                                        </p:tav>
                                        <p:tav tm="100000">
                                          <p:val>
                                            <p:strVal val="#ppt_x"/>
                                          </p:val>
                                        </p:tav>
                                      </p:tavLst>
                                    </p:anim>
                                    <p:anim calcmode="lin" valueType="num">
                                      <p:cBhvr additive="base">
                                        <p:cTn id="290" dur="2000" fill="hold"/>
                                        <p:tgtEl>
                                          <p:spTgt spid="57"/>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21600000">
                                      <p:cBhvr>
                                        <p:cTn id="292" dur="2000" fill="hold"/>
                                        <p:tgtEl>
                                          <p:spTgt spid="57"/>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58"/>
                                        </p:tgtEl>
                                        <p:attrNameLst>
                                          <p:attrName>style.visibility</p:attrName>
                                        </p:attrNameLst>
                                      </p:cBhvr>
                                      <p:to>
                                        <p:strVal val="visible"/>
                                      </p:to>
                                    </p:set>
                                    <p:anim calcmode="lin" valueType="num">
                                      <p:cBhvr additive="base">
                                        <p:cTn id="295" dur="2000" fill="hold"/>
                                        <p:tgtEl>
                                          <p:spTgt spid="58"/>
                                        </p:tgtEl>
                                        <p:attrNameLst>
                                          <p:attrName>ppt_x</p:attrName>
                                        </p:attrNameLst>
                                      </p:cBhvr>
                                      <p:tavLst>
                                        <p:tav tm="0">
                                          <p:val>
                                            <p:strVal val="0-#ppt_w/2"/>
                                          </p:val>
                                        </p:tav>
                                        <p:tav tm="100000">
                                          <p:val>
                                            <p:strVal val="#ppt_x"/>
                                          </p:val>
                                        </p:tav>
                                      </p:tavLst>
                                    </p:anim>
                                    <p:anim calcmode="lin" valueType="num">
                                      <p:cBhvr additive="base">
                                        <p:cTn id="296" dur="2000" fill="hold"/>
                                        <p:tgtEl>
                                          <p:spTgt spid="58"/>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21600000">
                                      <p:cBhvr>
                                        <p:cTn id="298" dur="2000" fill="hold"/>
                                        <p:tgtEl>
                                          <p:spTgt spid="58"/>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59"/>
                                        </p:tgtEl>
                                        <p:attrNameLst>
                                          <p:attrName>style.visibility</p:attrName>
                                        </p:attrNameLst>
                                      </p:cBhvr>
                                      <p:to>
                                        <p:strVal val="visible"/>
                                      </p:to>
                                    </p:set>
                                    <p:anim calcmode="lin" valueType="num">
                                      <p:cBhvr additive="base">
                                        <p:cTn id="301" dur="2000" fill="hold"/>
                                        <p:tgtEl>
                                          <p:spTgt spid="59"/>
                                        </p:tgtEl>
                                        <p:attrNameLst>
                                          <p:attrName>ppt_x</p:attrName>
                                        </p:attrNameLst>
                                      </p:cBhvr>
                                      <p:tavLst>
                                        <p:tav tm="0">
                                          <p:val>
                                            <p:strVal val="0-#ppt_w/2"/>
                                          </p:val>
                                        </p:tav>
                                        <p:tav tm="100000">
                                          <p:val>
                                            <p:strVal val="#ppt_x"/>
                                          </p:val>
                                        </p:tav>
                                      </p:tavLst>
                                    </p:anim>
                                    <p:anim calcmode="lin" valueType="num">
                                      <p:cBhvr additive="base">
                                        <p:cTn id="302" dur="2000" fill="hold"/>
                                        <p:tgtEl>
                                          <p:spTgt spid="59"/>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21600000">
                                      <p:cBhvr>
                                        <p:cTn id="304" dur="2000" fill="hold"/>
                                        <p:tgtEl>
                                          <p:spTgt spid="59"/>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60"/>
                                        </p:tgtEl>
                                        <p:attrNameLst>
                                          <p:attrName>style.visibility</p:attrName>
                                        </p:attrNameLst>
                                      </p:cBhvr>
                                      <p:to>
                                        <p:strVal val="visible"/>
                                      </p:to>
                                    </p:set>
                                    <p:anim calcmode="lin" valueType="num">
                                      <p:cBhvr additive="base">
                                        <p:cTn id="307" dur="2000" fill="hold"/>
                                        <p:tgtEl>
                                          <p:spTgt spid="60"/>
                                        </p:tgtEl>
                                        <p:attrNameLst>
                                          <p:attrName>ppt_x</p:attrName>
                                        </p:attrNameLst>
                                      </p:cBhvr>
                                      <p:tavLst>
                                        <p:tav tm="0">
                                          <p:val>
                                            <p:strVal val="0-#ppt_w/2"/>
                                          </p:val>
                                        </p:tav>
                                        <p:tav tm="100000">
                                          <p:val>
                                            <p:strVal val="#ppt_x"/>
                                          </p:val>
                                        </p:tav>
                                      </p:tavLst>
                                    </p:anim>
                                    <p:anim calcmode="lin" valueType="num">
                                      <p:cBhvr additive="base">
                                        <p:cTn id="308" dur="2000" fill="hold"/>
                                        <p:tgtEl>
                                          <p:spTgt spid="60"/>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21600000">
                                      <p:cBhvr>
                                        <p:cTn id="310" dur="2000" fill="hold"/>
                                        <p:tgtEl>
                                          <p:spTgt spid="60"/>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61"/>
                                        </p:tgtEl>
                                        <p:attrNameLst>
                                          <p:attrName>style.visibility</p:attrName>
                                        </p:attrNameLst>
                                      </p:cBhvr>
                                      <p:to>
                                        <p:strVal val="visible"/>
                                      </p:to>
                                    </p:set>
                                    <p:anim calcmode="lin" valueType="num">
                                      <p:cBhvr additive="base">
                                        <p:cTn id="313" dur="2000" fill="hold"/>
                                        <p:tgtEl>
                                          <p:spTgt spid="61"/>
                                        </p:tgtEl>
                                        <p:attrNameLst>
                                          <p:attrName>ppt_x</p:attrName>
                                        </p:attrNameLst>
                                      </p:cBhvr>
                                      <p:tavLst>
                                        <p:tav tm="0">
                                          <p:val>
                                            <p:strVal val="0-#ppt_w/2"/>
                                          </p:val>
                                        </p:tav>
                                        <p:tav tm="100000">
                                          <p:val>
                                            <p:strVal val="#ppt_x"/>
                                          </p:val>
                                        </p:tav>
                                      </p:tavLst>
                                    </p:anim>
                                    <p:anim calcmode="lin" valueType="num">
                                      <p:cBhvr additive="base">
                                        <p:cTn id="314" dur="2000" fill="hold"/>
                                        <p:tgtEl>
                                          <p:spTgt spid="61"/>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21600000">
                                      <p:cBhvr>
                                        <p:cTn id="316" dur="2000" fill="hold"/>
                                        <p:tgtEl>
                                          <p:spTgt spid="61"/>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62"/>
                                        </p:tgtEl>
                                        <p:attrNameLst>
                                          <p:attrName>style.visibility</p:attrName>
                                        </p:attrNameLst>
                                      </p:cBhvr>
                                      <p:to>
                                        <p:strVal val="visible"/>
                                      </p:to>
                                    </p:set>
                                    <p:anim calcmode="lin" valueType="num">
                                      <p:cBhvr additive="base">
                                        <p:cTn id="319" dur="2000" fill="hold"/>
                                        <p:tgtEl>
                                          <p:spTgt spid="62"/>
                                        </p:tgtEl>
                                        <p:attrNameLst>
                                          <p:attrName>ppt_x</p:attrName>
                                        </p:attrNameLst>
                                      </p:cBhvr>
                                      <p:tavLst>
                                        <p:tav tm="0">
                                          <p:val>
                                            <p:strVal val="0-#ppt_w/2"/>
                                          </p:val>
                                        </p:tav>
                                        <p:tav tm="100000">
                                          <p:val>
                                            <p:strVal val="#ppt_x"/>
                                          </p:val>
                                        </p:tav>
                                      </p:tavLst>
                                    </p:anim>
                                    <p:anim calcmode="lin" valueType="num">
                                      <p:cBhvr additive="base">
                                        <p:cTn id="320" dur="2000" fill="hold"/>
                                        <p:tgtEl>
                                          <p:spTgt spid="62"/>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21600000">
                                      <p:cBhvr>
                                        <p:cTn id="322" dur="2000" fill="hold"/>
                                        <p:tgtEl>
                                          <p:spTgt spid="62"/>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63"/>
                                        </p:tgtEl>
                                        <p:attrNameLst>
                                          <p:attrName>style.visibility</p:attrName>
                                        </p:attrNameLst>
                                      </p:cBhvr>
                                      <p:to>
                                        <p:strVal val="visible"/>
                                      </p:to>
                                    </p:set>
                                    <p:anim calcmode="lin" valueType="num">
                                      <p:cBhvr additive="base">
                                        <p:cTn id="325" dur="2000" fill="hold"/>
                                        <p:tgtEl>
                                          <p:spTgt spid="63"/>
                                        </p:tgtEl>
                                        <p:attrNameLst>
                                          <p:attrName>ppt_x</p:attrName>
                                        </p:attrNameLst>
                                      </p:cBhvr>
                                      <p:tavLst>
                                        <p:tav tm="0">
                                          <p:val>
                                            <p:strVal val="0-#ppt_w/2"/>
                                          </p:val>
                                        </p:tav>
                                        <p:tav tm="100000">
                                          <p:val>
                                            <p:strVal val="#ppt_x"/>
                                          </p:val>
                                        </p:tav>
                                      </p:tavLst>
                                    </p:anim>
                                    <p:anim calcmode="lin" valueType="num">
                                      <p:cBhvr additive="base">
                                        <p:cTn id="326" dur="2000" fill="hold"/>
                                        <p:tgtEl>
                                          <p:spTgt spid="63"/>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21600000">
                                      <p:cBhvr>
                                        <p:cTn id="328" dur="2000" fill="hold"/>
                                        <p:tgtEl>
                                          <p:spTgt spid="63"/>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64"/>
                                        </p:tgtEl>
                                        <p:attrNameLst>
                                          <p:attrName>style.visibility</p:attrName>
                                        </p:attrNameLst>
                                      </p:cBhvr>
                                      <p:to>
                                        <p:strVal val="visible"/>
                                      </p:to>
                                    </p:set>
                                    <p:anim calcmode="lin" valueType="num">
                                      <p:cBhvr additive="base">
                                        <p:cTn id="331" dur="2000" fill="hold"/>
                                        <p:tgtEl>
                                          <p:spTgt spid="64"/>
                                        </p:tgtEl>
                                        <p:attrNameLst>
                                          <p:attrName>ppt_x</p:attrName>
                                        </p:attrNameLst>
                                      </p:cBhvr>
                                      <p:tavLst>
                                        <p:tav tm="0">
                                          <p:val>
                                            <p:strVal val="0-#ppt_w/2"/>
                                          </p:val>
                                        </p:tav>
                                        <p:tav tm="100000">
                                          <p:val>
                                            <p:strVal val="#ppt_x"/>
                                          </p:val>
                                        </p:tav>
                                      </p:tavLst>
                                    </p:anim>
                                    <p:anim calcmode="lin" valueType="num">
                                      <p:cBhvr additive="base">
                                        <p:cTn id="332" dur="2000" fill="hold"/>
                                        <p:tgtEl>
                                          <p:spTgt spid="64"/>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21600000">
                                      <p:cBhvr>
                                        <p:cTn id="334" dur="2000" fill="hold"/>
                                        <p:tgtEl>
                                          <p:spTgt spid="64"/>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65"/>
                                        </p:tgtEl>
                                        <p:attrNameLst>
                                          <p:attrName>style.visibility</p:attrName>
                                        </p:attrNameLst>
                                      </p:cBhvr>
                                      <p:to>
                                        <p:strVal val="visible"/>
                                      </p:to>
                                    </p:set>
                                    <p:anim calcmode="lin" valueType="num">
                                      <p:cBhvr additive="base">
                                        <p:cTn id="337" dur="2000" fill="hold"/>
                                        <p:tgtEl>
                                          <p:spTgt spid="65"/>
                                        </p:tgtEl>
                                        <p:attrNameLst>
                                          <p:attrName>ppt_x</p:attrName>
                                        </p:attrNameLst>
                                      </p:cBhvr>
                                      <p:tavLst>
                                        <p:tav tm="0">
                                          <p:val>
                                            <p:strVal val="0-#ppt_w/2"/>
                                          </p:val>
                                        </p:tav>
                                        <p:tav tm="100000">
                                          <p:val>
                                            <p:strVal val="#ppt_x"/>
                                          </p:val>
                                        </p:tav>
                                      </p:tavLst>
                                    </p:anim>
                                    <p:anim calcmode="lin" valueType="num">
                                      <p:cBhvr additive="base">
                                        <p:cTn id="338" dur="2000" fill="hold"/>
                                        <p:tgtEl>
                                          <p:spTgt spid="65"/>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21600000">
                                      <p:cBhvr>
                                        <p:cTn id="340" dur="2000" fill="hold"/>
                                        <p:tgtEl>
                                          <p:spTgt spid="65"/>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66"/>
                                        </p:tgtEl>
                                        <p:attrNameLst>
                                          <p:attrName>style.visibility</p:attrName>
                                        </p:attrNameLst>
                                      </p:cBhvr>
                                      <p:to>
                                        <p:strVal val="visible"/>
                                      </p:to>
                                    </p:set>
                                    <p:anim calcmode="lin" valueType="num">
                                      <p:cBhvr additive="base">
                                        <p:cTn id="343" dur="2000" fill="hold"/>
                                        <p:tgtEl>
                                          <p:spTgt spid="66"/>
                                        </p:tgtEl>
                                        <p:attrNameLst>
                                          <p:attrName>ppt_x</p:attrName>
                                        </p:attrNameLst>
                                      </p:cBhvr>
                                      <p:tavLst>
                                        <p:tav tm="0">
                                          <p:val>
                                            <p:strVal val="0-#ppt_w/2"/>
                                          </p:val>
                                        </p:tav>
                                        <p:tav tm="100000">
                                          <p:val>
                                            <p:strVal val="#ppt_x"/>
                                          </p:val>
                                        </p:tav>
                                      </p:tavLst>
                                    </p:anim>
                                    <p:anim calcmode="lin" valueType="num">
                                      <p:cBhvr additive="base">
                                        <p:cTn id="344" dur="2000" fill="hold"/>
                                        <p:tgtEl>
                                          <p:spTgt spid="66"/>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21600000">
                                      <p:cBhvr>
                                        <p:cTn id="346" dur="2000" fill="hold"/>
                                        <p:tgtEl>
                                          <p:spTgt spid="66"/>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67"/>
                                        </p:tgtEl>
                                        <p:attrNameLst>
                                          <p:attrName>style.visibility</p:attrName>
                                        </p:attrNameLst>
                                      </p:cBhvr>
                                      <p:to>
                                        <p:strVal val="visible"/>
                                      </p:to>
                                    </p:set>
                                    <p:anim calcmode="lin" valueType="num">
                                      <p:cBhvr additive="base">
                                        <p:cTn id="349" dur="2000" fill="hold"/>
                                        <p:tgtEl>
                                          <p:spTgt spid="67"/>
                                        </p:tgtEl>
                                        <p:attrNameLst>
                                          <p:attrName>ppt_x</p:attrName>
                                        </p:attrNameLst>
                                      </p:cBhvr>
                                      <p:tavLst>
                                        <p:tav tm="0">
                                          <p:val>
                                            <p:strVal val="0-#ppt_w/2"/>
                                          </p:val>
                                        </p:tav>
                                        <p:tav tm="100000">
                                          <p:val>
                                            <p:strVal val="#ppt_x"/>
                                          </p:val>
                                        </p:tav>
                                      </p:tavLst>
                                    </p:anim>
                                    <p:anim calcmode="lin" valueType="num">
                                      <p:cBhvr additive="base">
                                        <p:cTn id="350" dur="2000" fill="hold"/>
                                        <p:tgtEl>
                                          <p:spTgt spid="67"/>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21600000">
                                      <p:cBhvr>
                                        <p:cTn id="352" dur="2000" fill="hold"/>
                                        <p:tgtEl>
                                          <p:spTgt spid="67"/>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68"/>
                                        </p:tgtEl>
                                        <p:attrNameLst>
                                          <p:attrName>style.visibility</p:attrName>
                                        </p:attrNameLst>
                                      </p:cBhvr>
                                      <p:to>
                                        <p:strVal val="visible"/>
                                      </p:to>
                                    </p:set>
                                    <p:anim calcmode="lin" valueType="num">
                                      <p:cBhvr additive="base">
                                        <p:cTn id="355" dur="2000" fill="hold"/>
                                        <p:tgtEl>
                                          <p:spTgt spid="68"/>
                                        </p:tgtEl>
                                        <p:attrNameLst>
                                          <p:attrName>ppt_x</p:attrName>
                                        </p:attrNameLst>
                                      </p:cBhvr>
                                      <p:tavLst>
                                        <p:tav tm="0">
                                          <p:val>
                                            <p:strVal val="0-#ppt_w/2"/>
                                          </p:val>
                                        </p:tav>
                                        <p:tav tm="100000">
                                          <p:val>
                                            <p:strVal val="#ppt_x"/>
                                          </p:val>
                                        </p:tav>
                                      </p:tavLst>
                                    </p:anim>
                                    <p:anim calcmode="lin" valueType="num">
                                      <p:cBhvr additive="base">
                                        <p:cTn id="356" dur="2000" fill="hold"/>
                                        <p:tgtEl>
                                          <p:spTgt spid="68"/>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21600000">
                                      <p:cBhvr>
                                        <p:cTn id="358" dur="2000" fill="hold"/>
                                        <p:tgtEl>
                                          <p:spTgt spid="68"/>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69"/>
                                        </p:tgtEl>
                                        <p:attrNameLst>
                                          <p:attrName>style.visibility</p:attrName>
                                        </p:attrNameLst>
                                      </p:cBhvr>
                                      <p:to>
                                        <p:strVal val="visible"/>
                                      </p:to>
                                    </p:set>
                                    <p:anim calcmode="lin" valueType="num">
                                      <p:cBhvr additive="base">
                                        <p:cTn id="361" dur="2000" fill="hold"/>
                                        <p:tgtEl>
                                          <p:spTgt spid="69"/>
                                        </p:tgtEl>
                                        <p:attrNameLst>
                                          <p:attrName>ppt_x</p:attrName>
                                        </p:attrNameLst>
                                      </p:cBhvr>
                                      <p:tavLst>
                                        <p:tav tm="0">
                                          <p:val>
                                            <p:strVal val="0-#ppt_w/2"/>
                                          </p:val>
                                        </p:tav>
                                        <p:tav tm="100000">
                                          <p:val>
                                            <p:strVal val="#ppt_x"/>
                                          </p:val>
                                        </p:tav>
                                      </p:tavLst>
                                    </p:anim>
                                    <p:anim calcmode="lin" valueType="num">
                                      <p:cBhvr additive="base">
                                        <p:cTn id="362" dur="2000" fill="hold"/>
                                        <p:tgtEl>
                                          <p:spTgt spid="69"/>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21600000">
                                      <p:cBhvr>
                                        <p:cTn id="364" dur="2000" fill="hold"/>
                                        <p:tgtEl>
                                          <p:spTgt spid="69"/>
                                        </p:tgtEl>
                                        <p:attrNameLst>
                                          <p:attrName>r</p:attrName>
                                        </p:attrNameLst>
                                      </p:cBhvr>
                                    </p:animRot>
                                  </p:childTnLst>
                                </p:cTn>
                              </p:par>
                              <p:par>
                                <p:cTn id="365" presetID="2" presetClass="entr" presetSubtype="2" fill="hold" grpId="0" nodeType="withEffect">
                                  <p:stCondLst>
                                    <p:cond delay="0"/>
                                  </p:stCondLst>
                                  <p:childTnLst>
                                    <p:set>
                                      <p:cBhvr>
                                        <p:cTn id="366" dur="1" fill="hold">
                                          <p:stCondLst>
                                            <p:cond delay="0"/>
                                          </p:stCondLst>
                                        </p:cTn>
                                        <p:tgtEl>
                                          <p:spTgt spid="70"/>
                                        </p:tgtEl>
                                        <p:attrNameLst>
                                          <p:attrName>style.visibility</p:attrName>
                                        </p:attrNameLst>
                                      </p:cBhvr>
                                      <p:to>
                                        <p:strVal val="visible"/>
                                      </p:to>
                                    </p:set>
                                    <p:anim calcmode="lin" valueType="num">
                                      <p:cBhvr additive="base">
                                        <p:cTn id="367" dur="2000" fill="hold"/>
                                        <p:tgtEl>
                                          <p:spTgt spid="70"/>
                                        </p:tgtEl>
                                        <p:attrNameLst>
                                          <p:attrName>ppt_x</p:attrName>
                                        </p:attrNameLst>
                                      </p:cBhvr>
                                      <p:tavLst>
                                        <p:tav tm="0">
                                          <p:val>
                                            <p:strVal val="1+#ppt_w/2"/>
                                          </p:val>
                                        </p:tav>
                                        <p:tav tm="100000">
                                          <p:val>
                                            <p:strVal val="#ppt_x"/>
                                          </p:val>
                                        </p:tav>
                                      </p:tavLst>
                                    </p:anim>
                                    <p:anim calcmode="lin" valueType="num">
                                      <p:cBhvr additive="base">
                                        <p:cTn id="368" dur="2000" fill="hold"/>
                                        <p:tgtEl>
                                          <p:spTgt spid="70"/>
                                        </p:tgtEl>
                                        <p:attrNameLst>
                                          <p:attrName>ppt_y</p:attrName>
                                        </p:attrNameLst>
                                      </p:cBhvr>
                                      <p:tavLst>
                                        <p:tav tm="0">
                                          <p:val>
                                            <p:strVal val="#ppt_y"/>
                                          </p:val>
                                        </p:tav>
                                        <p:tav tm="100000">
                                          <p:val>
                                            <p:strVal val="#ppt_y"/>
                                          </p:val>
                                        </p:tav>
                                      </p:tavLst>
                                    </p:anim>
                                  </p:childTnLst>
                                </p:cTn>
                              </p:par>
                              <p:par>
                                <p:cTn id="369" presetID="8" presetClass="emph" presetSubtype="0" fill="hold" grpId="1" nodeType="withEffect">
                                  <p:stCondLst>
                                    <p:cond delay="0"/>
                                  </p:stCondLst>
                                  <p:childTnLst>
                                    <p:animRot by="-21600000">
                                      <p:cBhvr>
                                        <p:cTn id="370" dur="2000" fill="hold"/>
                                        <p:tgtEl>
                                          <p:spTgt spid="70"/>
                                        </p:tgtEl>
                                        <p:attrNameLst>
                                          <p:attrName>r</p:attrName>
                                        </p:attrNameLst>
                                      </p:cBhvr>
                                    </p:animRot>
                                  </p:childTnLst>
                                </p:cTn>
                              </p:par>
                              <p:par>
                                <p:cTn id="371" presetID="2" presetClass="entr" presetSubtype="2" fill="hold" grpId="0" nodeType="withEffect">
                                  <p:stCondLst>
                                    <p:cond delay="0"/>
                                  </p:stCondLst>
                                  <p:childTnLst>
                                    <p:set>
                                      <p:cBhvr>
                                        <p:cTn id="372" dur="1" fill="hold">
                                          <p:stCondLst>
                                            <p:cond delay="0"/>
                                          </p:stCondLst>
                                        </p:cTn>
                                        <p:tgtEl>
                                          <p:spTgt spid="71"/>
                                        </p:tgtEl>
                                        <p:attrNameLst>
                                          <p:attrName>style.visibility</p:attrName>
                                        </p:attrNameLst>
                                      </p:cBhvr>
                                      <p:to>
                                        <p:strVal val="visible"/>
                                      </p:to>
                                    </p:set>
                                    <p:anim calcmode="lin" valueType="num">
                                      <p:cBhvr additive="base">
                                        <p:cTn id="373" dur="2000" fill="hold"/>
                                        <p:tgtEl>
                                          <p:spTgt spid="71"/>
                                        </p:tgtEl>
                                        <p:attrNameLst>
                                          <p:attrName>ppt_x</p:attrName>
                                        </p:attrNameLst>
                                      </p:cBhvr>
                                      <p:tavLst>
                                        <p:tav tm="0">
                                          <p:val>
                                            <p:strVal val="1+#ppt_w/2"/>
                                          </p:val>
                                        </p:tav>
                                        <p:tav tm="100000">
                                          <p:val>
                                            <p:strVal val="#ppt_x"/>
                                          </p:val>
                                        </p:tav>
                                      </p:tavLst>
                                    </p:anim>
                                    <p:anim calcmode="lin" valueType="num">
                                      <p:cBhvr additive="base">
                                        <p:cTn id="374" dur="2000" fill="hold"/>
                                        <p:tgtEl>
                                          <p:spTgt spid="71"/>
                                        </p:tgtEl>
                                        <p:attrNameLst>
                                          <p:attrName>ppt_y</p:attrName>
                                        </p:attrNameLst>
                                      </p:cBhvr>
                                      <p:tavLst>
                                        <p:tav tm="0">
                                          <p:val>
                                            <p:strVal val="#ppt_y"/>
                                          </p:val>
                                        </p:tav>
                                        <p:tav tm="100000">
                                          <p:val>
                                            <p:strVal val="#ppt_y"/>
                                          </p:val>
                                        </p:tav>
                                      </p:tavLst>
                                    </p:anim>
                                  </p:childTnLst>
                                </p:cTn>
                              </p:par>
                              <p:par>
                                <p:cTn id="375" presetID="8" presetClass="emph" presetSubtype="0" fill="hold" grpId="1" nodeType="withEffect">
                                  <p:stCondLst>
                                    <p:cond delay="0"/>
                                  </p:stCondLst>
                                  <p:childTnLst>
                                    <p:animRot by="-21600000">
                                      <p:cBhvr>
                                        <p:cTn id="376" dur="2000" fill="hold"/>
                                        <p:tgtEl>
                                          <p:spTgt spid="71"/>
                                        </p:tgtEl>
                                        <p:attrNameLst>
                                          <p:attrName>r</p:attrName>
                                        </p:attrNameLst>
                                      </p:cBhvr>
                                    </p:animRot>
                                  </p:childTnLst>
                                </p:cTn>
                              </p:par>
                              <p:par>
                                <p:cTn id="377" presetID="2" presetClass="entr" presetSubtype="2" fill="hold" grpId="0" nodeType="withEffect">
                                  <p:stCondLst>
                                    <p:cond delay="0"/>
                                  </p:stCondLst>
                                  <p:childTnLst>
                                    <p:set>
                                      <p:cBhvr>
                                        <p:cTn id="378" dur="1" fill="hold">
                                          <p:stCondLst>
                                            <p:cond delay="0"/>
                                          </p:stCondLst>
                                        </p:cTn>
                                        <p:tgtEl>
                                          <p:spTgt spid="72"/>
                                        </p:tgtEl>
                                        <p:attrNameLst>
                                          <p:attrName>style.visibility</p:attrName>
                                        </p:attrNameLst>
                                      </p:cBhvr>
                                      <p:to>
                                        <p:strVal val="visible"/>
                                      </p:to>
                                    </p:set>
                                    <p:anim calcmode="lin" valueType="num">
                                      <p:cBhvr additive="base">
                                        <p:cTn id="379" dur="2000" fill="hold"/>
                                        <p:tgtEl>
                                          <p:spTgt spid="72"/>
                                        </p:tgtEl>
                                        <p:attrNameLst>
                                          <p:attrName>ppt_x</p:attrName>
                                        </p:attrNameLst>
                                      </p:cBhvr>
                                      <p:tavLst>
                                        <p:tav tm="0">
                                          <p:val>
                                            <p:strVal val="1+#ppt_w/2"/>
                                          </p:val>
                                        </p:tav>
                                        <p:tav tm="100000">
                                          <p:val>
                                            <p:strVal val="#ppt_x"/>
                                          </p:val>
                                        </p:tav>
                                      </p:tavLst>
                                    </p:anim>
                                    <p:anim calcmode="lin" valueType="num">
                                      <p:cBhvr additive="base">
                                        <p:cTn id="380" dur="2000" fill="hold"/>
                                        <p:tgtEl>
                                          <p:spTgt spid="72"/>
                                        </p:tgtEl>
                                        <p:attrNameLst>
                                          <p:attrName>ppt_y</p:attrName>
                                        </p:attrNameLst>
                                      </p:cBhvr>
                                      <p:tavLst>
                                        <p:tav tm="0">
                                          <p:val>
                                            <p:strVal val="#ppt_y"/>
                                          </p:val>
                                        </p:tav>
                                        <p:tav tm="100000">
                                          <p:val>
                                            <p:strVal val="#ppt_y"/>
                                          </p:val>
                                        </p:tav>
                                      </p:tavLst>
                                    </p:anim>
                                  </p:childTnLst>
                                </p:cTn>
                              </p:par>
                              <p:par>
                                <p:cTn id="381" presetID="8" presetClass="emph" presetSubtype="0" fill="hold" grpId="1" nodeType="withEffect">
                                  <p:stCondLst>
                                    <p:cond delay="0"/>
                                  </p:stCondLst>
                                  <p:childTnLst>
                                    <p:animRot by="-21600000">
                                      <p:cBhvr>
                                        <p:cTn id="382" dur="2000" fill="hold"/>
                                        <p:tgtEl>
                                          <p:spTgt spid="72"/>
                                        </p:tgtEl>
                                        <p:attrNameLst>
                                          <p:attrName>r</p:attrName>
                                        </p:attrNameLst>
                                      </p:cBhvr>
                                    </p:animRot>
                                  </p:childTnLst>
                                </p:cTn>
                              </p:par>
                              <p:par>
                                <p:cTn id="383" presetID="2" presetClass="entr" presetSubtype="2" fill="hold" grpId="0" nodeType="withEffect">
                                  <p:stCondLst>
                                    <p:cond delay="0"/>
                                  </p:stCondLst>
                                  <p:childTnLst>
                                    <p:set>
                                      <p:cBhvr>
                                        <p:cTn id="384" dur="1" fill="hold">
                                          <p:stCondLst>
                                            <p:cond delay="0"/>
                                          </p:stCondLst>
                                        </p:cTn>
                                        <p:tgtEl>
                                          <p:spTgt spid="73"/>
                                        </p:tgtEl>
                                        <p:attrNameLst>
                                          <p:attrName>style.visibility</p:attrName>
                                        </p:attrNameLst>
                                      </p:cBhvr>
                                      <p:to>
                                        <p:strVal val="visible"/>
                                      </p:to>
                                    </p:set>
                                    <p:anim calcmode="lin" valueType="num">
                                      <p:cBhvr additive="base">
                                        <p:cTn id="385" dur="2000" fill="hold"/>
                                        <p:tgtEl>
                                          <p:spTgt spid="73"/>
                                        </p:tgtEl>
                                        <p:attrNameLst>
                                          <p:attrName>ppt_x</p:attrName>
                                        </p:attrNameLst>
                                      </p:cBhvr>
                                      <p:tavLst>
                                        <p:tav tm="0">
                                          <p:val>
                                            <p:strVal val="1+#ppt_w/2"/>
                                          </p:val>
                                        </p:tav>
                                        <p:tav tm="100000">
                                          <p:val>
                                            <p:strVal val="#ppt_x"/>
                                          </p:val>
                                        </p:tav>
                                      </p:tavLst>
                                    </p:anim>
                                    <p:anim calcmode="lin" valueType="num">
                                      <p:cBhvr additive="base">
                                        <p:cTn id="386" dur="2000" fill="hold"/>
                                        <p:tgtEl>
                                          <p:spTgt spid="73"/>
                                        </p:tgtEl>
                                        <p:attrNameLst>
                                          <p:attrName>ppt_y</p:attrName>
                                        </p:attrNameLst>
                                      </p:cBhvr>
                                      <p:tavLst>
                                        <p:tav tm="0">
                                          <p:val>
                                            <p:strVal val="#ppt_y"/>
                                          </p:val>
                                        </p:tav>
                                        <p:tav tm="100000">
                                          <p:val>
                                            <p:strVal val="#ppt_y"/>
                                          </p:val>
                                        </p:tav>
                                      </p:tavLst>
                                    </p:anim>
                                  </p:childTnLst>
                                </p:cTn>
                              </p:par>
                              <p:par>
                                <p:cTn id="387" presetID="8" presetClass="emph" presetSubtype="0" fill="hold" grpId="1" nodeType="withEffect">
                                  <p:stCondLst>
                                    <p:cond delay="0"/>
                                  </p:stCondLst>
                                  <p:childTnLst>
                                    <p:animRot by="-21600000">
                                      <p:cBhvr>
                                        <p:cTn id="388" dur="2000" fill="hold"/>
                                        <p:tgtEl>
                                          <p:spTgt spid="73"/>
                                        </p:tgtEl>
                                        <p:attrNameLst>
                                          <p:attrName>r</p:attrName>
                                        </p:attrNameLst>
                                      </p:cBhvr>
                                    </p:animRot>
                                  </p:childTnLst>
                                </p:cTn>
                              </p:par>
                              <p:par>
                                <p:cTn id="389" presetID="2" presetClass="entr" presetSubtype="2" fill="hold" grpId="0" nodeType="withEffect">
                                  <p:stCondLst>
                                    <p:cond delay="0"/>
                                  </p:stCondLst>
                                  <p:childTnLst>
                                    <p:set>
                                      <p:cBhvr>
                                        <p:cTn id="390" dur="1" fill="hold">
                                          <p:stCondLst>
                                            <p:cond delay="0"/>
                                          </p:stCondLst>
                                        </p:cTn>
                                        <p:tgtEl>
                                          <p:spTgt spid="74"/>
                                        </p:tgtEl>
                                        <p:attrNameLst>
                                          <p:attrName>style.visibility</p:attrName>
                                        </p:attrNameLst>
                                      </p:cBhvr>
                                      <p:to>
                                        <p:strVal val="visible"/>
                                      </p:to>
                                    </p:set>
                                    <p:anim calcmode="lin" valueType="num">
                                      <p:cBhvr additive="base">
                                        <p:cTn id="391" dur="2000" fill="hold"/>
                                        <p:tgtEl>
                                          <p:spTgt spid="74"/>
                                        </p:tgtEl>
                                        <p:attrNameLst>
                                          <p:attrName>ppt_x</p:attrName>
                                        </p:attrNameLst>
                                      </p:cBhvr>
                                      <p:tavLst>
                                        <p:tav tm="0">
                                          <p:val>
                                            <p:strVal val="1+#ppt_w/2"/>
                                          </p:val>
                                        </p:tav>
                                        <p:tav tm="100000">
                                          <p:val>
                                            <p:strVal val="#ppt_x"/>
                                          </p:val>
                                        </p:tav>
                                      </p:tavLst>
                                    </p:anim>
                                    <p:anim calcmode="lin" valueType="num">
                                      <p:cBhvr additive="base">
                                        <p:cTn id="392" dur="2000" fill="hold"/>
                                        <p:tgtEl>
                                          <p:spTgt spid="74"/>
                                        </p:tgtEl>
                                        <p:attrNameLst>
                                          <p:attrName>ppt_y</p:attrName>
                                        </p:attrNameLst>
                                      </p:cBhvr>
                                      <p:tavLst>
                                        <p:tav tm="0">
                                          <p:val>
                                            <p:strVal val="#ppt_y"/>
                                          </p:val>
                                        </p:tav>
                                        <p:tav tm="100000">
                                          <p:val>
                                            <p:strVal val="#ppt_y"/>
                                          </p:val>
                                        </p:tav>
                                      </p:tavLst>
                                    </p:anim>
                                  </p:childTnLst>
                                </p:cTn>
                              </p:par>
                              <p:par>
                                <p:cTn id="393" presetID="8" presetClass="emph" presetSubtype="0" fill="hold" grpId="1" nodeType="withEffect">
                                  <p:stCondLst>
                                    <p:cond delay="0"/>
                                  </p:stCondLst>
                                  <p:childTnLst>
                                    <p:animRot by="-21600000">
                                      <p:cBhvr>
                                        <p:cTn id="394" dur="2000" fill="hold"/>
                                        <p:tgtEl>
                                          <p:spTgt spid="74"/>
                                        </p:tgtEl>
                                        <p:attrNameLst>
                                          <p:attrName>r</p:attrName>
                                        </p:attrNameLst>
                                      </p:cBhvr>
                                    </p:animRot>
                                  </p:childTnLst>
                                </p:cTn>
                              </p:par>
                              <p:par>
                                <p:cTn id="395" presetID="2" presetClass="entr" presetSubtype="2" fill="hold" grpId="0" nodeType="withEffect">
                                  <p:stCondLst>
                                    <p:cond delay="0"/>
                                  </p:stCondLst>
                                  <p:childTnLst>
                                    <p:set>
                                      <p:cBhvr>
                                        <p:cTn id="396" dur="1" fill="hold">
                                          <p:stCondLst>
                                            <p:cond delay="0"/>
                                          </p:stCondLst>
                                        </p:cTn>
                                        <p:tgtEl>
                                          <p:spTgt spid="75"/>
                                        </p:tgtEl>
                                        <p:attrNameLst>
                                          <p:attrName>style.visibility</p:attrName>
                                        </p:attrNameLst>
                                      </p:cBhvr>
                                      <p:to>
                                        <p:strVal val="visible"/>
                                      </p:to>
                                    </p:set>
                                    <p:anim calcmode="lin" valueType="num">
                                      <p:cBhvr additive="base">
                                        <p:cTn id="397" dur="2000" fill="hold"/>
                                        <p:tgtEl>
                                          <p:spTgt spid="75"/>
                                        </p:tgtEl>
                                        <p:attrNameLst>
                                          <p:attrName>ppt_x</p:attrName>
                                        </p:attrNameLst>
                                      </p:cBhvr>
                                      <p:tavLst>
                                        <p:tav tm="0">
                                          <p:val>
                                            <p:strVal val="1+#ppt_w/2"/>
                                          </p:val>
                                        </p:tav>
                                        <p:tav tm="100000">
                                          <p:val>
                                            <p:strVal val="#ppt_x"/>
                                          </p:val>
                                        </p:tav>
                                      </p:tavLst>
                                    </p:anim>
                                    <p:anim calcmode="lin" valueType="num">
                                      <p:cBhvr additive="base">
                                        <p:cTn id="398" dur="2000" fill="hold"/>
                                        <p:tgtEl>
                                          <p:spTgt spid="75"/>
                                        </p:tgtEl>
                                        <p:attrNameLst>
                                          <p:attrName>ppt_y</p:attrName>
                                        </p:attrNameLst>
                                      </p:cBhvr>
                                      <p:tavLst>
                                        <p:tav tm="0">
                                          <p:val>
                                            <p:strVal val="#ppt_y"/>
                                          </p:val>
                                        </p:tav>
                                        <p:tav tm="100000">
                                          <p:val>
                                            <p:strVal val="#ppt_y"/>
                                          </p:val>
                                        </p:tav>
                                      </p:tavLst>
                                    </p:anim>
                                  </p:childTnLst>
                                </p:cTn>
                              </p:par>
                              <p:par>
                                <p:cTn id="399" presetID="8" presetClass="emph" presetSubtype="0" fill="hold" grpId="1" nodeType="withEffect">
                                  <p:stCondLst>
                                    <p:cond delay="0"/>
                                  </p:stCondLst>
                                  <p:childTnLst>
                                    <p:animRot by="-21600000">
                                      <p:cBhvr>
                                        <p:cTn id="400" dur="2000" fill="hold"/>
                                        <p:tgtEl>
                                          <p:spTgt spid="75"/>
                                        </p:tgtEl>
                                        <p:attrNameLst>
                                          <p:attrName>r</p:attrName>
                                        </p:attrNameLst>
                                      </p:cBhvr>
                                    </p:animRot>
                                  </p:childTnLst>
                                </p:cTn>
                              </p:par>
                              <p:par>
                                <p:cTn id="401" presetID="2" presetClass="entr" presetSubtype="2" fill="hold" grpId="0" nodeType="withEffect">
                                  <p:stCondLst>
                                    <p:cond delay="0"/>
                                  </p:stCondLst>
                                  <p:childTnLst>
                                    <p:set>
                                      <p:cBhvr>
                                        <p:cTn id="402" dur="1" fill="hold">
                                          <p:stCondLst>
                                            <p:cond delay="0"/>
                                          </p:stCondLst>
                                        </p:cTn>
                                        <p:tgtEl>
                                          <p:spTgt spid="76"/>
                                        </p:tgtEl>
                                        <p:attrNameLst>
                                          <p:attrName>style.visibility</p:attrName>
                                        </p:attrNameLst>
                                      </p:cBhvr>
                                      <p:to>
                                        <p:strVal val="visible"/>
                                      </p:to>
                                    </p:set>
                                    <p:anim calcmode="lin" valueType="num">
                                      <p:cBhvr additive="base">
                                        <p:cTn id="403" dur="2000" fill="hold"/>
                                        <p:tgtEl>
                                          <p:spTgt spid="76"/>
                                        </p:tgtEl>
                                        <p:attrNameLst>
                                          <p:attrName>ppt_x</p:attrName>
                                        </p:attrNameLst>
                                      </p:cBhvr>
                                      <p:tavLst>
                                        <p:tav tm="0">
                                          <p:val>
                                            <p:strVal val="1+#ppt_w/2"/>
                                          </p:val>
                                        </p:tav>
                                        <p:tav tm="100000">
                                          <p:val>
                                            <p:strVal val="#ppt_x"/>
                                          </p:val>
                                        </p:tav>
                                      </p:tavLst>
                                    </p:anim>
                                    <p:anim calcmode="lin" valueType="num">
                                      <p:cBhvr additive="base">
                                        <p:cTn id="404" dur="2000" fill="hold"/>
                                        <p:tgtEl>
                                          <p:spTgt spid="76"/>
                                        </p:tgtEl>
                                        <p:attrNameLst>
                                          <p:attrName>ppt_y</p:attrName>
                                        </p:attrNameLst>
                                      </p:cBhvr>
                                      <p:tavLst>
                                        <p:tav tm="0">
                                          <p:val>
                                            <p:strVal val="#ppt_y"/>
                                          </p:val>
                                        </p:tav>
                                        <p:tav tm="100000">
                                          <p:val>
                                            <p:strVal val="#ppt_y"/>
                                          </p:val>
                                        </p:tav>
                                      </p:tavLst>
                                    </p:anim>
                                  </p:childTnLst>
                                </p:cTn>
                              </p:par>
                              <p:par>
                                <p:cTn id="405" presetID="8" presetClass="emph" presetSubtype="0" fill="hold" grpId="1" nodeType="withEffect">
                                  <p:stCondLst>
                                    <p:cond delay="0"/>
                                  </p:stCondLst>
                                  <p:childTnLst>
                                    <p:animRot by="-21600000">
                                      <p:cBhvr>
                                        <p:cTn id="406" dur="2000" fill="hold"/>
                                        <p:tgtEl>
                                          <p:spTgt spid="76"/>
                                        </p:tgtEl>
                                        <p:attrNameLst>
                                          <p:attrName>r</p:attrName>
                                        </p:attrNameLst>
                                      </p:cBhvr>
                                    </p:animRot>
                                  </p:childTnLst>
                                </p:cTn>
                              </p:par>
                              <p:par>
                                <p:cTn id="407" presetID="2" presetClass="entr" presetSubtype="2" fill="hold" grpId="0" nodeType="withEffect">
                                  <p:stCondLst>
                                    <p:cond delay="0"/>
                                  </p:stCondLst>
                                  <p:childTnLst>
                                    <p:set>
                                      <p:cBhvr>
                                        <p:cTn id="408" dur="1" fill="hold">
                                          <p:stCondLst>
                                            <p:cond delay="0"/>
                                          </p:stCondLst>
                                        </p:cTn>
                                        <p:tgtEl>
                                          <p:spTgt spid="77"/>
                                        </p:tgtEl>
                                        <p:attrNameLst>
                                          <p:attrName>style.visibility</p:attrName>
                                        </p:attrNameLst>
                                      </p:cBhvr>
                                      <p:to>
                                        <p:strVal val="visible"/>
                                      </p:to>
                                    </p:set>
                                    <p:anim calcmode="lin" valueType="num">
                                      <p:cBhvr additive="base">
                                        <p:cTn id="409" dur="2000" fill="hold"/>
                                        <p:tgtEl>
                                          <p:spTgt spid="77"/>
                                        </p:tgtEl>
                                        <p:attrNameLst>
                                          <p:attrName>ppt_x</p:attrName>
                                        </p:attrNameLst>
                                      </p:cBhvr>
                                      <p:tavLst>
                                        <p:tav tm="0">
                                          <p:val>
                                            <p:strVal val="1+#ppt_w/2"/>
                                          </p:val>
                                        </p:tav>
                                        <p:tav tm="100000">
                                          <p:val>
                                            <p:strVal val="#ppt_x"/>
                                          </p:val>
                                        </p:tav>
                                      </p:tavLst>
                                    </p:anim>
                                    <p:anim calcmode="lin" valueType="num">
                                      <p:cBhvr additive="base">
                                        <p:cTn id="410" dur="2000" fill="hold"/>
                                        <p:tgtEl>
                                          <p:spTgt spid="77"/>
                                        </p:tgtEl>
                                        <p:attrNameLst>
                                          <p:attrName>ppt_y</p:attrName>
                                        </p:attrNameLst>
                                      </p:cBhvr>
                                      <p:tavLst>
                                        <p:tav tm="0">
                                          <p:val>
                                            <p:strVal val="#ppt_y"/>
                                          </p:val>
                                        </p:tav>
                                        <p:tav tm="100000">
                                          <p:val>
                                            <p:strVal val="#ppt_y"/>
                                          </p:val>
                                        </p:tav>
                                      </p:tavLst>
                                    </p:anim>
                                  </p:childTnLst>
                                </p:cTn>
                              </p:par>
                              <p:par>
                                <p:cTn id="411" presetID="8" presetClass="emph" presetSubtype="0" fill="hold" grpId="1" nodeType="withEffect">
                                  <p:stCondLst>
                                    <p:cond delay="0"/>
                                  </p:stCondLst>
                                  <p:childTnLst>
                                    <p:animRot by="-21600000">
                                      <p:cBhvr>
                                        <p:cTn id="412" dur="2000" fill="hold"/>
                                        <p:tgtEl>
                                          <p:spTgt spid="77"/>
                                        </p:tgtEl>
                                        <p:attrNameLst>
                                          <p:attrName>r</p:attrName>
                                        </p:attrNameLst>
                                      </p:cBhvr>
                                    </p:animRot>
                                  </p:childTnLst>
                                </p:cTn>
                              </p:par>
                              <p:par>
                                <p:cTn id="413" presetID="2" presetClass="entr" presetSubtype="2" fill="hold" grpId="0" nodeType="withEffect">
                                  <p:stCondLst>
                                    <p:cond delay="0"/>
                                  </p:stCondLst>
                                  <p:childTnLst>
                                    <p:set>
                                      <p:cBhvr>
                                        <p:cTn id="414" dur="1" fill="hold">
                                          <p:stCondLst>
                                            <p:cond delay="0"/>
                                          </p:stCondLst>
                                        </p:cTn>
                                        <p:tgtEl>
                                          <p:spTgt spid="78"/>
                                        </p:tgtEl>
                                        <p:attrNameLst>
                                          <p:attrName>style.visibility</p:attrName>
                                        </p:attrNameLst>
                                      </p:cBhvr>
                                      <p:to>
                                        <p:strVal val="visible"/>
                                      </p:to>
                                    </p:set>
                                    <p:anim calcmode="lin" valueType="num">
                                      <p:cBhvr additive="base">
                                        <p:cTn id="415" dur="2000" fill="hold"/>
                                        <p:tgtEl>
                                          <p:spTgt spid="78"/>
                                        </p:tgtEl>
                                        <p:attrNameLst>
                                          <p:attrName>ppt_x</p:attrName>
                                        </p:attrNameLst>
                                      </p:cBhvr>
                                      <p:tavLst>
                                        <p:tav tm="0">
                                          <p:val>
                                            <p:strVal val="1+#ppt_w/2"/>
                                          </p:val>
                                        </p:tav>
                                        <p:tav tm="100000">
                                          <p:val>
                                            <p:strVal val="#ppt_x"/>
                                          </p:val>
                                        </p:tav>
                                      </p:tavLst>
                                    </p:anim>
                                    <p:anim calcmode="lin" valueType="num">
                                      <p:cBhvr additive="base">
                                        <p:cTn id="416" dur="2000" fill="hold"/>
                                        <p:tgtEl>
                                          <p:spTgt spid="78"/>
                                        </p:tgtEl>
                                        <p:attrNameLst>
                                          <p:attrName>ppt_y</p:attrName>
                                        </p:attrNameLst>
                                      </p:cBhvr>
                                      <p:tavLst>
                                        <p:tav tm="0">
                                          <p:val>
                                            <p:strVal val="#ppt_y"/>
                                          </p:val>
                                        </p:tav>
                                        <p:tav tm="100000">
                                          <p:val>
                                            <p:strVal val="#ppt_y"/>
                                          </p:val>
                                        </p:tav>
                                      </p:tavLst>
                                    </p:anim>
                                  </p:childTnLst>
                                </p:cTn>
                              </p:par>
                              <p:par>
                                <p:cTn id="417" presetID="8" presetClass="emph" presetSubtype="0" fill="hold" grpId="1" nodeType="withEffect">
                                  <p:stCondLst>
                                    <p:cond delay="0"/>
                                  </p:stCondLst>
                                  <p:childTnLst>
                                    <p:animRot by="-21600000">
                                      <p:cBhvr>
                                        <p:cTn id="418" dur="2000" fill="hold"/>
                                        <p:tgtEl>
                                          <p:spTgt spid="78"/>
                                        </p:tgtEl>
                                        <p:attrNameLst>
                                          <p:attrName>r</p:attrName>
                                        </p:attrNameLst>
                                      </p:cBhvr>
                                    </p:animRot>
                                  </p:childTnLst>
                                </p:cTn>
                              </p:par>
                              <p:par>
                                <p:cTn id="419" presetID="2" presetClass="entr" presetSubtype="2" fill="hold" grpId="0" nodeType="withEffect">
                                  <p:stCondLst>
                                    <p:cond delay="0"/>
                                  </p:stCondLst>
                                  <p:childTnLst>
                                    <p:set>
                                      <p:cBhvr>
                                        <p:cTn id="420" dur="1" fill="hold">
                                          <p:stCondLst>
                                            <p:cond delay="0"/>
                                          </p:stCondLst>
                                        </p:cTn>
                                        <p:tgtEl>
                                          <p:spTgt spid="79"/>
                                        </p:tgtEl>
                                        <p:attrNameLst>
                                          <p:attrName>style.visibility</p:attrName>
                                        </p:attrNameLst>
                                      </p:cBhvr>
                                      <p:to>
                                        <p:strVal val="visible"/>
                                      </p:to>
                                    </p:set>
                                    <p:anim calcmode="lin" valueType="num">
                                      <p:cBhvr additive="base">
                                        <p:cTn id="421" dur="2000" fill="hold"/>
                                        <p:tgtEl>
                                          <p:spTgt spid="79"/>
                                        </p:tgtEl>
                                        <p:attrNameLst>
                                          <p:attrName>ppt_x</p:attrName>
                                        </p:attrNameLst>
                                      </p:cBhvr>
                                      <p:tavLst>
                                        <p:tav tm="0">
                                          <p:val>
                                            <p:strVal val="1+#ppt_w/2"/>
                                          </p:val>
                                        </p:tav>
                                        <p:tav tm="100000">
                                          <p:val>
                                            <p:strVal val="#ppt_x"/>
                                          </p:val>
                                        </p:tav>
                                      </p:tavLst>
                                    </p:anim>
                                    <p:anim calcmode="lin" valueType="num">
                                      <p:cBhvr additive="base">
                                        <p:cTn id="422" dur="2000" fill="hold"/>
                                        <p:tgtEl>
                                          <p:spTgt spid="79"/>
                                        </p:tgtEl>
                                        <p:attrNameLst>
                                          <p:attrName>ppt_y</p:attrName>
                                        </p:attrNameLst>
                                      </p:cBhvr>
                                      <p:tavLst>
                                        <p:tav tm="0">
                                          <p:val>
                                            <p:strVal val="#ppt_y"/>
                                          </p:val>
                                        </p:tav>
                                        <p:tav tm="100000">
                                          <p:val>
                                            <p:strVal val="#ppt_y"/>
                                          </p:val>
                                        </p:tav>
                                      </p:tavLst>
                                    </p:anim>
                                  </p:childTnLst>
                                </p:cTn>
                              </p:par>
                              <p:par>
                                <p:cTn id="423" presetID="8" presetClass="emph" presetSubtype="0" fill="hold" grpId="1" nodeType="withEffect">
                                  <p:stCondLst>
                                    <p:cond delay="0"/>
                                  </p:stCondLst>
                                  <p:childTnLst>
                                    <p:animRot by="-21600000">
                                      <p:cBhvr>
                                        <p:cTn id="424" dur="2000" fill="hold"/>
                                        <p:tgtEl>
                                          <p:spTgt spid="79"/>
                                        </p:tgtEl>
                                        <p:attrNameLst>
                                          <p:attrName>r</p:attrName>
                                        </p:attrNameLst>
                                      </p:cBhvr>
                                    </p:animRot>
                                  </p:childTnLst>
                                </p:cTn>
                              </p:par>
                              <p:par>
                                <p:cTn id="425" presetID="2" presetClass="entr" presetSubtype="2" fill="hold" grpId="0" nodeType="withEffect">
                                  <p:stCondLst>
                                    <p:cond delay="0"/>
                                  </p:stCondLst>
                                  <p:childTnLst>
                                    <p:set>
                                      <p:cBhvr>
                                        <p:cTn id="426" dur="1" fill="hold">
                                          <p:stCondLst>
                                            <p:cond delay="0"/>
                                          </p:stCondLst>
                                        </p:cTn>
                                        <p:tgtEl>
                                          <p:spTgt spid="80"/>
                                        </p:tgtEl>
                                        <p:attrNameLst>
                                          <p:attrName>style.visibility</p:attrName>
                                        </p:attrNameLst>
                                      </p:cBhvr>
                                      <p:to>
                                        <p:strVal val="visible"/>
                                      </p:to>
                                    </p:set>
                                    <p:anim calcmode="lin" valueType="num">
                                      <p:cBhvr additive="base">
                                        <p:cTn id="427" dur="2000" fill="hold"/>
                                        <p:tgtEl>
                                          <p:spTgt spid="80"/>
                                        </p:tgtEl>
                                        <p:attrNameLst>
                                          <p:attrName>ppt_x</p:attrName>
                                        </p:attrNameLst>
                                      </p:cBhvr>
                                      <p:tavLst>
                                        <p:tav tm="0">
                                          <p:val>
                                            <p:strVal val="1+#ppt_w/2"/>
                                          </p:val>
                                        </p:tav>
                                        <p:tav tm="100000">
                                          <p:val>
                                            <p:strVal val="#ppt_x"/>
                                          </p:val>
                                        </p:tav>
                                      </p:tavLst>
                                    </p:anim>
                                    <p:anim calcmode="lin" valueType="num">
                                      <p:cBhvr additive="base">
                                        <p:cTn id="428" dur="2000" fill="hold"/>
                                        <p:tgtEl>
                                          <p:spTgt spid="80"/>
                                        </p:tgtEl>
                                        <p:attrNameLst>
                                          <p:attrName>ppt_y</p:attrName>
                                        </p:attrNameLst>
                                      </p:cBhvr>
                                      <p:tavLst>
                                        <p:tav tm="0">
                                          <p:val>
                                            <p:strVal val="#ppt_y"/>
                                          </p:val>
                                        </p:tav>
                                        <p:tav tm="100000">
                                          <p:val>
                                            <p:strVal val="#ppt_y"/>
                                          </p:val>
                                        </p:tav>
                                      </p:tavLst>
                                    </p:anim>
                                  </p:childTnLst>
                                </p:cTn>
                              </p:par>
                              <p:par>
                                <p:cTn id="429" presetID="8" presetClass="emph" presetSubtype="0" fill="hold" grpId="1" nodeType="withEffect">
                                  <p:stCondLst>
                                    <p:cond delay="0"/>
                                  </p:stCondLst>
                                  <p:childTnLst>
                                    <p:animRot by="-21600000">
                                      <p:cBhvr>
                                        <p:cTn id="430" dur="2000" fill="hold"/>
                                        <p:tgtEl>
                                          <p:spTgt spid="80"/>
                                        </p:tgtEl>
                                        <p:attrNameLst>
                                          <p:attrName>r</p:attrName>
                                        </p:attrNameLst>
                                      </p:cBhvr>
                                    </p:animRot>
                                  </p:childTnLst>
                                </p:cTn>
                              </p:par>
                              <p:par>
                                <p:cTn id="431" presetID="2" presetClass="entr" presetSubtype="2" fill="hold" grpId="0" nodeType="withEffect">
                                  <p:stCondLst>
                                    <p:cond delay="0"/>
                                  </p:stCondLst>
                                  <p:childTnLst>
                                    <p:set>
                                      <p:cBhvr>
                                        <p:cTn id="432" dur="1" fill="hold">
                                          <p:stCondLst>
                                            <p:cond delay="0"/>
                                          </p:stCondLst>
                                        </p:cTn>
                                        <p:tgtEl>
                                          <p:spTgt spid="81"/>
                                        </p:tgtEl>
                                        <p:attrNameLst>
                                          <p:attrName>style.visibility</p:attrName>
                                        </p:attrNameLst>
                                      </p:cBhvr>
                                      <p:to>
                                        <p:strVal val="visible"/>
                                      </p:to>
                                    </p:set>
                                    <p:anim calcmode="lin" valueType="num">
                                      <p:cBhvr additive="base">
                                        <p:cTn id="433" dur="2000" fill="hold"/>
                                        <p:tgtEl>
                                          <p:spTgt spid="81"/>
                                        </p:tgtEl>
                                        <p:attrNameLst>
                                          <p:attrName>ppt_x</p:attrName>
                                        </p:attrNameLst>
                                      </p:cBhvr>
                                      <p:tavLst>
                                        <p:tav tm="0">
                                          <p:val>
                                            <p:strVal val="1+#ppt_w/2"/>
                                          </p:val>
                                        </p:tav>
                                        <p:tav tm="100000">
                                          <p:val>
                                            <p:strVal val="#ppt_x"/>
                                          </p:val>
                                        </p:tav>
                                      </p:tavLst>
                                    </p:anim>
                                    <p:anim calcmode="lin" valueType="num">
                                      <p:cBhvr additive="base">
                                        <p:cTn id="434" dur="2000" fill="hold"/>
                                        <p:tgtEl>
                                          <p:spTgt spid="81"/>
                                        </p:tgtEl>
                                        <p:attrNameLst>
                                          <p:attrName>ppt_y</p:attrName>
                                        </p:attrNameLst>
                                      </p:cBhvr>
                                      <p:tavLst>
                                        <p:tav tm="0">
                                          <p:val>
                                            <p:strVal val="#ppt_y"/>
                                          </p:val>
                                        </p:tav>
                                        <p:tav tm="100000">
                                          <p:val>
                                            <p:strVal val="#ppt_y"/>
                                          </p:val>
                                        </p:tav>
                                      </p:tavLst>
                                    </p:anim>
                                  </p:childTnLst>
                                </p:cTn>
                              </p:par>
                              <p:par>
                                <p:cTn id="435" presetID="8" presetClass="emph" presetSubtype="0" fill="hold" grpId="1" nodeType="withEffect">
                                  <p:stCondLst>
                                    <p:cond delay="0"/>
                                  </p:stCondLst>
                                  <p:childTnLst>
                                    <p:animRot by="-21600000">
                                      <p:cBhvr>
                                        <p:cTn id="436" dur="2000" fill="hold"/>
                                        <p:tgtEl>
                                          <p:spTgt spid="81"/>
                                        </p:tgtEl>
                                        <p:attrNameLst>
                                          <p:attrName>r</p:attrName>
                                        </p:attrNameLst>
                                      </p:cBhvr>
                                    </p:animRot>
                                  </p:childTnLst>
                                </p:cTn>
                              </p:par>
                              <p:par>
                                <p:cTn id="437" presetID="2" presetClass="entr" presetSubtype="2" fill="hold" grpId="0" nodeType="withEffect">
                                  <p:stCondLst>
                                    <p:cond delay="0"/>
                                  </p:stCondLst>
                                  <p:childTnLst>
                                    <p:set>
                                      <p:cBhvr>
                                        <p:cTn id="438" dur="1" fill="hold">
                                          <p:stCondLst>
                                            <p:cond delay="0"/>
                                          </p:stCondLst>
                                        </p:cTn>
                                        <p:tgtEl>
                                          <p:spTgt spid="82"/>
                                        </p:tgtEl>
                                        <p:attrNameLst>
                                          <p:attrName>style.visibility</p:attrName>
                                        </p:attrNameLst>
                                      </p:cBhvr>
                                      <p:to>
                                        <p:strVal val="visible"/>
                                      </p:to>
                                    </p:set>
                                    <p:anim calcmode="lin" valueType="num">
                                      <p:cBhvr additive="base">
                                        <p:cTn id="439" dur="2000" fill="hold"/>
                                        <p:tgtEl>
                                          <p:spTgt spid="82"/>
                                        </p:tgtEl>
                                        <p:attrNameLst>
                                          <p:attrName>ppt_x</p:attrName>
                                        </p:attrNameLst>
                                      </p:cBhvr>
                                      <p:tavLst>
                                        <p:tav tm="0">
                                          <p:val>
                                            <p:strVal val="1+#ppt_w/2"/>
                                          </p:val>
                                        </p:tav>
                                        <p:tav tm="100000">
                                          <p:val>
                                            <p:strVal val="#ppt_x"/>
                                          </p:val>
                                        </p:tav>
                                      </p:tavLst>
                                    </p:anim>
                                    <p:anim calcmode="lin" valueType="num">
                                      <p:cBhvr additive="base">
                                        <p:cTn id="440" dur="2000" fill="hold"/>
                                        <p:tgtEl>
                                          <p:spTgt spid="82"/>
                                        </p:tgtEl>
                                        <p:attrNameLst>
                                          <p:attrName>ppt_y</p:attrName>
                                        </p:attrNameLst>
                                      </p:cBhvr>
                                      <p:tavLst>
                                        <p:tav tm="0">
                                          <p:val>
                                            <p:strVal val="#ppt_y"/>
                                          </p:val>
                                        </p:tav>
                                        <p:tav tm="100000">
                                          <p:val>
                                            <p:strVal val="#ppt_y"/>
                                          </p:val>
                                        </p:tav>
                                      </p:tavLst>
                                    </p:anim>
                                  </p:childTnLst>
                                </p:cTn>
                              </p:par>
                              <p:par>
                                <p:cTn id="441" presetID="8" presetClass="emph" presetSubtype="0" fill="hold" grpId="1" nodeType="withEffect">
                                  <p:stCondLst>
                                    <p:cond delay="0"/>
                                  </p:stCondLst>
                                  <p:childTnLst>
                                    <p:animRot by="-21600000">
                                      <p:cBhvr>
                                        <p:cTn id="442" dur="2000" fill="hold"/>
                                        <p:tgtEl>
                                          <p:spTgt spid="82"/>
                                        </p:tgtEl>
                                        <p:attrNameLst>
                                          <p:attrName>r</p:attrName>
                                        </p:attrNameLst>
                                      </p:cBhvr>
                                    </p:animRot>
                                  </p:childTnLst>
                                </p:cTn>
                              </p:par>
                              <p:par>
                                <p:cTn id="443" presetID="2" presetClass="entr" presetSubtype="2" fill="hold" grpId="0" nodeType="withEffect">
                                  <p:stCondLst>
                                    <p:cond delay="0"/>
                                  </p:stCondLst>
                                  <p:childTnLst>
                                    <p:set>
                                      <p:cBhvr>
                                        <p:cTn id="444" dur="1" fill="hold">
                                          <p:stCondLst>
                                            <p:cond delay="0"/>
                                          </p:stCondLst>
                                        </p:cTn>
                                        <p:tgtEl>
                                          <p:spTgt spid="83"/>
                                        </p:tgtEl>
                                        <p:attrNameLst>
                                          <p:attrName>style.visibility</p:attrName>
                                        </p:attrNameLst>
                                      </p:cBhvr>
                                      <p:to>
                                        <p:strVal val="visible"/>
                                      </p:to>
                                    </p:set>
                                    <p:anim calcmode="lin" valueType="num">
                                      <p:cBhvr additive="base">
                                        <p:cTn id="445" dur="2000" fill="hold"/>
                                        <p:tgtEl>
                                          <p:spTgt spid="83"/>
                                        </p:tgtEl>
                                        <p:attrNameLst>
                                          <p:attrName>ppt_x</p:attrName>
                                        </p:attrNameLst>
                                      </p:cBhvr>
                                      <p:tavLst>
                                        <p:tav tm="0">
                                          <p:val>
                                            <p:strVal val="1+#ppt_w/2"/>
                                          </p:val>
                                        </p:tav>
                                        <p:tav tm="100000">
                                          <p:val>
                                            <p:strVal val="#ppt_x"/>
                                          </p:val>
                                        </p:tav>
                                      </p:tavLst>
                                    </p:anim>
                                    <p:anim calcmode="lin" valueType="num">
                                      <p:cBhvr additive="base">
                                        <p:cTn id="446" dur="2000" fill="hold"/>
                                        <p:tgtEl>
                                          <p:spTgt spid="83"/>
                                        </p:tgtEl>
                                        <p:attrNameLst>
                                          <p:attrName>ppt_y</p:attrName>
                                        </p:attrNameLst>
                                      </p:cBhvr>
                                      <p:tavLst>
                                        <p:tav tm="0">
                                          <p:val>
                                            <p:strVal val="#ppt_y"/>
                                          </p:val>
                                        </p:tav>
                                        <p:tav tm="100000">
                                          <p:val>
                                            <p:strVal val="#ppt_y"/>
                                          </p:val>
                                        </p:tav>
                                      </p:tavLst>
                                    </p:anim>
                                  </p:childTnLst>
                                </p:cTn>
                              </p:par>
                              <p:par>
                                <p:cTn id="447" presetID="8" presetClass="emph" presetSubtype="0" fill="hold" grpId="1" nodeType="withEffect">
                                  <p:stCondLst>
                                    <p:cond delay="0"/>
                                  </p:stCondLst>
                                  <p:childTnLst>
                                    <p:animRot by="-21600000">
                                      <p:cBhvr>
                                        <p:cTn id="448" dur="2000" fill="hold"/>
                                        <p:tgtEl>
                                          <p:spTgt spid="83"/>
                                        </p:tgtEl>
                                        <p:attrNameLst>
                                          <p:attrName>r</p:attrName>
                                        </p:attrNameLst>
                                      </p:cBhvr>
                                    </p:animRot>
                                  </p:childTnLst>
                                </p:cTn>
                              </p:par>
                              <p:par>
                                <p:cTn id="449" presetID="2" presetClass="entr" presetSubtype="2" fill="hold" grpId="0" nodeType="withEffect">
                                  <p:stCondLst>
                                    <p:cond delay="0"/>
                                  </p:stCondLst>
                                  <p:childTnLst>
                                    <p:set>
                                      <p:cBhvr>
                                        <p:cTn id="450" dur="1" fill="hold">
                                          <p:stCondLst>
                                            <p:cond delay="0"/>
                                          </p:stCondLst>
                                        </p:cTn>
                                        <p:tgtEl>
                                          <p:spTgt spid="84"/>
                                        </p:tgtEl>
                                        <p:attrNameLst>
                                          <p:attrName>style.visibility</p:attrName>
                                        </p:attrNameLst>
                                      </p:cBhvr>
                                      <p:to>
                                        <p:strVal val="visible"/>
                                      </p:to>
                                    </p:set>
                                    <p:anim calcmode="lin" valueType="num">
                                      <p:cBhvr additive="base">
                                        <p:cTn id="451" dur="2000" fill="hold"/>
                                        <p:tgtEl>
                                          <p:spTgt spid="84"/>
                                        </p:tgtEl>
                                        <p:attrNameLst>
                                          <p:attrName>ppt_x</p:attrName>
                                        </p:attrNameLst>
                                      </p:cBhvr>
                                      <p:tavLst>
                                        <p:tav tm="0">
                                          <p:val>
                                            <p:strVal val="1+#ppt_w/2"/>
                                          </p:val>
                                        </p:tav>
                                        <p:tav tm="100000">
                                          <p:val>
                                            <p:strVal val="#ppt_x"/>
                                          </p:val>
                                        </p:tav>
                                      </p:tavLst>
                                    </p:anim>
                                    <p:anim calcmode="lin" valueType="num">
                                      <p:cBhvr additive="base">
                                        <p:cTn id="452" dur="2000" fill="hold"/>
                                        <p:tgtEl>
                                          <p:spTgt spid="84"/>
                                        </p:tgtEl>
                                        <p:attrNameLst>
                                          <p:attrName>ppt_y</p:attrName>
                                        </p:attrNameLst>
                                      </p:cBhvr>
                                      <p:tavLst>
                                        <p:tav tm="0">
                                          <p:val>
                                            <p:strVal val="#ppt_y"/>
                                          </p:val>
                                        </p:tav>
                                        <p:tav tm="100000">
                                          <p:val>
                                            <p:strVal val="#ppt_y"/>
                                          </p:val>
                                        </p:tav>
                                      </p:tavLst>
                                    </p:anim>
                                  </p:childTnLst>
                                </p:cTn>
                              </p:par>
                              <p:par>
                                <p:cTn id="453" presetID="8" presetClass="emph" presetSubtype="0" fill="hold" grpId="1" nodeType="withEffect">
                                  <p:stCondLst>
                                    <p:cond delay="0"/>
                                  </p:stCondLst>
                                  <p:childTnLst>
                                    <p:animRot by="-21600000">
                                      <p:cBhvr>
                                        <p:cTn id="454" dur="2000" fill="hold"/>
                                        <p:tgtEl>
                                          <p:spTgt spid="84"/>
                                        </p:tgtEl>
                                        <p:attrNameLst>
                                          <p:attrName>r</p:attrName>
                                        </p:attrNameLst>
                                      </p:cBhvr>
                                    </p:animRot>
                                  </p:childTnLst>
                                </p:cTn>
                              </p:par>
                              <p:par>
                                <p:cTn id="455" presetID="9" presetClass="emph" presetSubtype="0" grpId="0" nodeType="withEffect">
                                  <p:stCondLst>
                                    <p:cond delay="0"/>
                                  </p:stCondLst>
                                  <p:childTnLst>
                                    <p:set>
                                      <p:cBhvr rctx="PPT">
                                        <p:cTn id="456" dur="indefinite"/>
                                        <p:tgtEl>
                                          <p:spTgt spid="85"/>
                                        </p:tgtEl>
                                        <p:attrNameLst>
                                          <p:attrName>style.opacity</p:attrName>
                                        </p:attrNameLst>
                                      </p:cBhvr>
                                      <p:to>
                                        <p:strVal val="0"/>
                                      </p:to>
                                    </p:set>
                                    <p:animEffect filter="image" prLst="opacity: 0">
                                      <p:cBhvr rctx="IE">
                                        <p:cTn id="457" dur="indefinite"/>
                                        <p:tgtEl>
                                          <p:spTgt spid="85"/>
                                        </p:tgtEl>
                                      </p:cBhvr>
                                    </p:animEffect>
                                  </p:childTnLst>
                                </p:cTn>
                              </p:par>
                            </p:childTnLst>
                          </p:cTn>
                        </p:par>
                        <p:par>
                          <p:cTn id="458" fill="hold">
                            <p:stCondLst>
                              <p:cond delay="2000"/>
                            </p:stCondLst>
                            <p:childTnLst>
                              <p:par>
                                <p:cTn id="459" presetID="2" presetClass="exit" presetSubtype="2" fill="hold" grpId="2" nodeType="afterEffect">
                                  <p:stCondLst>
                                    <p:cond delay="0"/>
                                  </p:stCondLst>
                                  <p:childTnLst>
                                    <p:anim calcmode="lin" valueType="num">
                                      <p:cBhvr additive="base">
                                        <p:cTn id="460" dur="2250"/>
                                        <p:tgtEl>
                                          <p:spTgt spid="18"/>
                                        </p:tgtEl>
                                        <p:attrNameLst>
                                          <p:attrName>ppt_x</p:attrName>
                                        </p:attrNameLst>
                                      </p:cBhvr>
                                      <p:tavLst>
                                        <p:tav tm="0">
                                          <p:val>
                                            <p:strVal val="ppt_x"/>
                                          </p:val>
                                        </p:tav>
                                        <p:tav tm="100000">
                                          <p:val>
                                            <p:strVal val="1+ppt_w/2"/>
                                          </p:val>
                                        </p:tav>
                                      </p:tavLst>
                                    </p:anim>
                                    <p:anim calcmode="lin" valueType="num">
                                      <p:cBhvr additive="base">
                                        <p:cTn id="461" dur="2250"/>
                                        <p:tgtEl>
                                          <p:spTgt spid="18"/>
                                        </p:tgtEl>
                                        <p:attrNameLst>
                                          <p:attrName>ppt_y</p:attrName>
                                        </p:attrNameLst>
                                      </p:cBhvr>
                                      <p:tavLst>
                                        <p:tav tm="0">
                                          <p:val>
                                            <p:strVal val="ppt_y"/>
                                          </p:val>
                                        </p:tav>
                                        <p:tav tm="100000">
                                          <p:val>
                                            <p:strVal val="ppt_y"/>
                                          </p:val>
                                        </p:tav>
                                      </p:tavLst>
                                    </p:anim>
                                    <p:set>
                                      <p:cBhvr>
                                        <p:cTn id="462" dur="1" fill="hold">
                                          <p:stCondLst>
                                            <p:cond delay="2249"/>
                                          </p:stCondLst>
                                        </p:cTn>
                                        <p:tgtEl>
                                          <p:spTgt spid="18"/>
                                        </p:tgtEl>
                                        <p:attrNameLst>
                                          <p:attrName>style.visibility</p:attrName>
                                        </p:attrNameLst>
                                      </p:cBhvr>
                                      <p:to>
                                        <p:strVal val="hidden"/>
                                      </p:to>
                                    </p:set>
                                  </p:childTnLst>
                                </p:cTn>
                              </p:par>
                              <p:par>
                                <p:cTn id="463" presetID="2" presetClass="exit" presetSubtype="2" fill="hold" grpId="2" nodeType="withEffect">
                                  <p:stCondLst>
                                    <p:cond delay="0"/>
                                  </p:stCondLst>
                                  <p:childTnLst>
                                    <p:anim calcmode="lin" valueType="num">
                                      <p:cBhvr additive="base">
                                        <p:cTn id="464" dur="2250"/>
                                        <p:tgtEl>
                                          <p:spTgt spid="17"/>
                                        </p:tgtEl>
                                        <p:attrNameLst>
                                          <p:attrName>ppt_x</p:attrName>
                                        </p:attrNameLst>
                                      </p:cBhvr>
                                      <p:tavLst>
                                        <p:tav tm="0">
                                          <p:val>
                                            <p:strVal val="ppt_x"/>
                                          </p:val>
                                        </p:tav>
                                        <p:tav tm="100000">
                                          <p:val>
                                            <p:strVal val="1+ppt_w/2"/>
                                          </p:val>
                                        </p:tav>
                                      </p:tavLst>
                                    </p:anim>
                                    <p:anim calcmode="lin" valueType="num">
                                      <p:cBhvr additive="base">
                                        <p:cTn id="465" dur="2250"/>
                                        <p:tgtEl>
                                          <p:spTgt spid="17"/>
                                        </p:tgtEl>
                                        <p:attrNameLst>
                                          <p:attrName>ppt_y</p:attrName>
                                        </p:attrNameLst>
                                      </p:cBhvr>
                                      <p:tavLst>
                                        <p:tav tm="0">
                                          <p:val>
                                            <p:strVal val="ppt_y"/>
                                          </p:val>
                                        </p:tav>
                                        <p:tav tm="100000">
                                          <p:val>
                                            <p:strVal val="ppt_y"/>
                                          </p:val>
                                        </p:tav>
                                      </p:tavLst>
                                    </p:anim>
                                    <p:set>
                                      <p:cBhvr>
                                        <p:cTn id="466" dur="1" fill="hold">
                                          <p:stCondLst>
                                            <p:cond delay="2249"/>
                                          </p:stCondLst>
                                        </p:cTn>
                                        <p:tgtEl>
                                          <p:spTgt spid="17"/>
                                        </p:tgtEl>
                                        <p:attrNameLst>
                                          <p:attrName>style.visibility</p:attrName>
                                        </p:attrNameLst>
                                      </p:cBhvr>
                                      <p:to>
                                        <p:strVal val="hidden"/>
                                      </p:to>
                                    </p:set>
                                  </p:childTnLst>
                                </p:cTn>
                              </p:par>
                              <p:par>
                                <p:cTn id="467" presetID="2" presetClass="exit" presetSubtype="8" fill="hold" grpId="2" nodeType="withEffect">
                                  <p:stCondLst>
                                    <p:cond delay="0"/>
                                  </p:stCondLst>
                                  <p:childTnLst>
                                    <p:anim calcmode="lin" valueType="num">
                                      <p:cBhvr additive="base">
                                        <p:cTn id="468" dur="2250"/>
                                        <p:tgtEl>
                                          <p:spTgt spid="2"/>
                                        </p:tgtEl>
                                        <p:attrNameLst>
                                          <p:attrName>ppt_x</p:attrName>
                                        </p:attrNameLst>
                                      </p:cBhvr>
                                      <p:tavLst>
                                        <p:tav tm="0">
                                          <p:val>
                                            <p:strVal val="ppt_x"/>
                                          </p:val>
                                        </p:tav>
                                        <p:tav tm="100000">
                                          <p:val>
                                            <p:strVal val="0-ppt_w/2"/>
                                          </p:val>
                                        </p:tav>
                                      </p:tavLst>
                                    </p:anim>
                                    <p:anim calcmode="lin" valueType="num">
                                      <p:cBhvr additive="base">
                                        <p:cTn id="469" dur="2250"/>
                                        <p:tgtEl>
                                          <p:spTgt spid="2"/>
                                        </p:tgtEl>
                                        <p:attrNameLst>
                                          <p:attrName>ppt_y</p:attrName>
                                        </p:attrNameLst>
                                      </p:cBhvr>
                                      <p:tavLst>
                                        <p:tav tm="0">
                                          <p:val>
                                            <p:strVal val="ppt_y"/>
                                          </p:val>
                                        </p:tav>
                                        <p:tav tm="100000">
                                          <p:val>
                                            <p:strVal val="ppt_y"/>
                                          </p:val>
                                        </p:tav>
                                      </p:tavLst>
                                    </p:anim>
                                    <p:set>
                                      <p:cBhvr>
                                        <p:cTn id="470" dur="1" fill="hold">
                                          <p:stCondLst>
                                            <p:cond delay="2249"/>
                                          </p:stCondLst>
                                        </p:cTn>
                                        <p:tgtEl>
                                          <p:spTgt spid="2"/>
                                        </p:tgtEl>
                                        <p:attrNameLst>
                                          <p:attrName>style.visibility</p:attrName>
                                        </p:attrNameLst>
                                      </p:cBhvr>
                                      <p:to>
                                        <p:strVal val="hidden"/>
                                      </p:to>
                                    </p:set>
                                  </p:childTnLst>
                                </p:cTn>
                              </p:par>
                              <p:par>
                                <p:cTn id="471" presetID="2" presetClass="exit" presetSubtype="8" fill="hold" grpId="2" nodeType="withEffect">
                                  <p:stCondLst>
                                    <p:cond delay="0"/>
                                  </p:stCondLst>
                                  <p:childTnLst>
                                    <p:anim calcmode="lin" valueType="num">
                                      <p:cBhvr additive="base">
                                        <p:cTn id="472" dur="2250"/>
                                        <p:tgtEl>
                                          <p:spTgt spid="3"/>
                                        </p:tgtEl>
                                        <p:attrNameLst>
                                          <p:attrName>ppt_x</p:attrName>
                                        </p:attrNameLst>
                                      </p:cBhvr>
                                      <p:tavLst>
                                        <p:tav tm="0">
                                          <p:val>
                                            <p:strVal val="ppt_x"/>
                                          </p:val>
                                        </p:tav>
                                        <p:tav tm="100000">
                                          <p:val>
                                            <p:strVal val="0-ppt_w/2"/>
                                          </p:val>
                                        </p:tav>
                                      </p:tavLst>
                                    </p:anim>
                                    <p:anim calcmode="lin" valueType="num">
                                      <p:cBhvr additive="base">
                                        <p:cTn id="473" dur="2250"/>
                                        <p:tgtEl>
                                          <p:spTgt spid="3"/>
                                        </p:tgtEl>
                                        <p:attrNameLst>
                                          <p:attrName>ppt_y</p:attrName>
                                        </p:attrNameLst>
                                      </p:cBhvr>
                                      <p:tavLst>
                                        <p:tav tm="0">
                                          <p:val>
                                            <p:strVal val="ppt_y"/>
                                          </p:val>
                                        </p:tav>
                                        <p:tav tm="100000">
                                          <p:val>
                                            <p:strVal val="ppt_y"/>
                                          </p:val>
                                        </p:tav>
                                      </p:tavLst>
                                    </p:anim>
                                    <p:set>
                                      <p:cBhvr>
                                        <p:cTn id="474" dur="1" fill="hold">
                                          <p:stCondLst>
                                            <p:cond delay="2249"/>
                                          </p:stCondLst>
                                        </p:cTn>
                                        <p:tgtEl>
                                          <p:spTgt spid="3"/>
                                        </p:tgtEl>
                                        <p:attrNameLst>
                                          <p:attrName>style.visibility</p:attrName>
                                        </p:attrNameLst>
                                      </p:cBhvr>
                                      <p:to>
                                        <p:strVal val="hidden"/>
                                      </p:to>
                                    </p:set>
                                  </p:childTnLst>
                                </p:cTn>
                              </p:par>
                              <p:par>
                                <p:cTn id="475" presetID="2" presetClass="exit" presetSubtype="8" fill="hold" grpId="2" nodeType="withEffect">
                                  <p:stCondLst>
                                    <p:cond delay="0"/>
                                  </p:stCondLst>
                                  <p:childTnLst>
                                    <p:anim calcmode="lin" valueType="num">
                                      <p:cBhvr additive="base">
                                        <p:cTn id="476" dur="2250"/>
                                        <p:tgtEl>
                                          <p:spTgt spid="4"/>
                                        </p:tgtEl>
                                        <p:attrNameLst>
                                          <p:attrName>ppt_x</p:attrName>
                                        </p:attrNameLst>
                                      </p:cBhvr>
                                      <p:tavLst>
                                        <p:tav tm="0">
                                          <p:val>
                                            <p:strVal val="ppt_x"/>
                                          </p:val>
                                        </p:tav>
                                        <p:tav tm="100000">
                                          <p:val>
                                            <p:strVal val="0-ppt_w/2"/>
                                          </p:val>
                                        </p:tav>
                                      </p:tavLst>
                                    </p:anim>
                                    <p:anim calcmode="lin" valueType="num">
                                      <p:cBhvr additive="base">
                                        <p:cTn id="477" dur="2250"/>
                                        <p:tgtEl>
                                          <p:spTgt spid="4"/>
                                        </p:tgtEl>
                                        <p:attrNameLst>
                                          <p:attrName>ppt_y</p:attrName>
                                        </p:attrNameLst>
                                      </p:cBhvr>
                                      <p:tavLst>
                                        <p:tav tm="0">
                                          <p:val>
                                            <p:strVal val="ppt_y"/>
                                          </p:val>
                                        </p:tav>
                                        <p:tav tm="100000">
                                          <p:val>
                                            <p:strVal val="ppt_y"/>
                                          </p:val>
                                        </p:tav>
                                      </p:tavLst>
                                    </p:anim>
                                    <p:set>
                                      <p:cBhvr>
                                        <p:cTn id="478" dur="1" fill="hold">
                                          <p:stCondLst>
                                            <p:cond delay="2249"/>
                                          </p:stCondLst>
                                        </p:cTn>
                                        <p:tgtEl>
                                          <p:spTgt spid="4"/>
                                        </p:tgtEl>
                                        <p:attrNameLst>
                                          <p:attrName>style.visibility</p:attrName>
                                        </p:attrNameLst>
                                      </p:cBhvr>
                                      <p:to>
                                        <p:strVal val="hidden"/>
                                      </p:to>
                                    </p:set>
                                  </p:childTnLst>
                                </p:cTn>
                              </p:par>
                              <p:par>
                                <p:cTn id="479" presetID="2" presetClass="exit" presetSubtype="8" fill="hold" grpId="2" nodeType="withEffect">
                                  <p:stCondLst>
                                    <p:cond delay="0"/>
                                  </p:stCondLst>
                                  <p:childTnLst>
                                    <p:anim calcmode="lin" valueType="num">
                                      <p:cBhvr additive="base">
                                        <p:cTn id="480" dur="2250"/>
                                        <p:tgtEl>
                                          <p:spTgt spid="5"/>
                                        </p:tgtEl>
                                        <p:attrNameLst>
                                          <p:attrName>ppt_x</p:attrName>
                                        </p:attrNameLst>
                                      </p:cBhvr>
                                      <p:tavLst>
                                        <p:tav tm="0">
                                          <p:val>
                                            <p:strVal val="ppt_x"/>
                                          </p:val>
                                        </p:tav>
                                        <p:tav tm="100000">
                                          <p:val>
                                            <p:strVal val="0-ppt_w/2"/>
                                          </p:val>
                                        </p:tav>
                                      </p:tavLst>
                                    </p:anim>
                                    <p:anim calcmode="lin" valueType="num">
                                      <p:cBhvr additive="base">
                                        <p:cTn id="481" dur="2250"/>
                                        <p:tgtEl>
                                          <p:spTgt spid="5"/>
                                        </p:tgtEl>
                                        <p:attrNameLst>
                                          <p:attrName>ppt_y</p:attrName>
                                        </p:attrNameLst>
                                      </p:cBhvr>
                                      <p:tavLst>
                                        <p:tav tm="0">
                                          <p:val>
                                            <p:strVal val="ppt_y"/>
                                          </p:val>
                                        </p:tav>
                                        <p:tav tm="100000">
                                          <p:val>
                                            <p:strVal val="ppt_y"/>
                                          </p:val>
                                        </p:tav>
                                      </p:tavLst>
                                    </p:anim>
                                    <p:set>
                                      <p:cBhvr>
                                        <p:cTn id="482" dur="1" fill="hold">
                                          <p:stCondLst>
                                            <p:cond delay="2249"/>
                                          </p:stCondLst>
                                        </p:cTn>
                                        <p:tgtEl>
                                          <p:spTgt spid="5"/>
                                        </p:tgtEl>
                                        <p:attrNameLst>
                                          <p:attrName>style.visibility</p:attrName>
                                        </p:attrNameLst>
                                      </p:cBhvr>
                                      <p:to>
                                        <p:strVal val="hidden"/>
                                      </p:to>
                                    </p:set>
                                  </p:childTnLst>
                                </p:cTn>
                              </p:par>
                              <p:par>
                                <p:cTn id="483" presetID="2" presetClass="exit" presetSubtype="8" fill="hold" grpId="2" nodeType="withEffect">
                                  <p:stCondLst>
                                    <p:cond delay="0"/>
                                  </p:stCondLst>
                                  <p:childTnLst>
                                    <p:anim calcmode="lin" valueType="num">
                                      <p:cBhvr additive="base">
                                        <p:cTn id="484" dur="2250"/>
                                        <p:tgtEl>
                                          <p:spTgt spid="7"/>
                                        </p:tgtEl>
                                        <p:attrNameLst>
                                          <p:attrName>ppt_x</p:attrName>
                                        </p:attrNameLst>
                                      </p:cBhvr>
                                      <p:tavLst>
                                        <p:tav tm="0">
                                          <p:val>
                                            <p:strVal val="ppt_x"/>
                                          </p:val>
                                        </p:tav>
                                        <p:tav tm="100000">
                                          <p:val>
                                            <p:strVal val="0-ppt_w/2"/>
                                          </p:val>
                                        </p:tav>
                                      </p:tavLst>
                                    </p:anim>
                                    <p:anim calcmode="lin" valueType="num">
                                      <p:cBhvr additive="base">
                                        <p:cTn id="485" dur="2250"/>
                                        <p:tgtEl>
                                          <p:spTgt spid="7"/>
                                        </p:tgtEl>
                                        <p:attrNameLst>
                                          <p:attrName>ppt_y</p:attrName>
                                        </p:attrNameLst>
                                      </p:cBhvr>
                                      <p:tavLst>
                                        <p:tav tm="0">
                                          <p:val>
                                            <p:strVal val="ppt_y"/>
                                          </p:val>
                                        </p:tav>
                                        <p:tav tm="100000">
                                          <p:val>
                                            <p:strVal val="ppt_y"/>
                                          </p:val>
                                        </p:tav>
                                      </p:tavLst>
                                    </p:anim>
                                    <p:set>
                                      <p:cBhvr>
                                        <p:cTn id="486" dur="1" fill="hold">
                                          <p:stCondLst>
                                            <p:cond delay="2249"/>
                                          </p:stCondLst>
                                        </p:cTn>
                                        <p:tgtEl>
                                          <p:spTgt spid="7"/>
                                        </p:tgtEl>
                                        <p:attrNameLst>
                                          <p:attrName>style.visibility</p:attrName>
                                        </p:attrNameLst>
                                      </p:cBhvr>
                                      <p:to>
                                        <p:strVal val="hidden"/>
                                      </p:to>
                                    </p:set>
                                  </p:childTnLst>
                                </p:cTn>
                              </p:par>
                              <p:par>
                                <p:cTn id="487" presetID="2" presetClass="exit" presetSubtype="8" fill="hold" grpId="2" nodeType="withEffect">
                                  <p:stCondLst>
                                    <p:cond delay="0"/>
                                  </p:stCondLst>
                                  <p:childTnLst>
                                    <p:anim calcmode="lin" valueType="num">
                                      <p:cBhvr additive="base">
                                        <p:cTn id="488" dur="2250"/>
                                        <p:tgtEl>
                                          <p:spTgt spid="6"/>
                                        </p:tgtEl>
                                        <p:attrNameLst>
                                          <p:attrName>ppt_x</p:attrName>
                                        </p:attrNameLst>
                                      </p:cBhvr>
                                      <p:tavLst>
                                        <p:tav tm="0">
                                          <p:val>
                                            <p:strVal val="ppt_x"/>
                                          </p:val>
                                        </p:tav>
                                        <p:tav tm="100000">
                                          <p:val>
                                            <p:strVal val="0-ppt_w/2"/>
                                          </p:val>
                                        </p:tav>
                                      </p:tavLst>
                                    </p:anim>
                                    <p:anim calcmode="lin" valueType="num">
                                      <p:cBhvr additive="base">
                                        <p:cTn id="489" dur="2250"/>
                                        <p:tgtEl>
                                          <p:spTgt spid="6"/>
                                        </p:tgtEl>
                                        <p:attrNameLst>
                                          <p:attrName>ppt_y</p:attrName>
                                        </p:attrNameLst>
                                      </p:cBhvr>
                                      <p:tavLst>
                                        <p:tav tm="0">
                                          <p:val>
                                            <p:strVal val="ppt_y"/>
                                          </p:val>
                                        </p:tav>
                                        <p:tav tm="100000">
                                          <p:val>
                                            <p:strVal val="ppt_y"/>
                                          </p:val>
                                        </p:tav>
                                      </p:tavLst>
                                    </p:anim>
                                    <p:set>
                                      <p:cBhvr>
                                        <p:cTn id="490" dur="1" fill="hold">
                                          <p:stCondLst>
                                            <p:cond delay="2249"/>
                                          </p:stCondLst>
                                        </p:cTn>
                                        <p:tgtEl>
                                          <p:spTgt spid="6"/>
                                        </p:tgtEl>
                                        <p:attrNameLst>
                                          <p:attrName>style.visibility</p:attrName>
                                        </p:attrNameLst>
                                      </p:cBhvr>
                                      <p:to>
                                        <p:strVal val="hidden"/>
                                      </p:to>
                                    </p:set>
                                  </p:childTnLst>
                                </p:cTn>
                              </p:par>
                              <p:par>
                                <p:cTn id="491" presetID="2" presetClass="exit" presetSubtype="8" fill="hold" grpId="2" nodeType="withEffect">
                                  <p:stCondLst>
                                    <p:cond delay="0"/>
                                  </p:stCondLst>
                                  <p:childTnLst>
                                    <p:anim calcmode="lin" valueType="num">
                                      <p:cBhvr additive="base">
                                        <p:cTn id="492" dur="2250"/>
                                        <p:tgtEl>
                                          <p:spTgt spid="8"/>
                                        </p:tgtEl>
                                        <p:attrNameLst>
                                          <p:attrName>ppt_x</p:attrName>
                                        </p:attrNameLst>
                                      </p:cBhvr>
                                      <p:tavLst>
                                        <p:tav tm="0">
                                          <p:val>
                                            <p:strVal val="ppt_x"/>
                                          </p:val>
                                        </p:tav>
                                        <p:tav tm="100000">
                                          <p:val>
                                            <p:strVal val="0-ppt_w/2"/>
                                          </p:val>
                                        </p:tav>
                                      </p:tavLst>
                                    </p:anim>
                                    <p:anim calcmode="lin" valueType="num">
                                      <p:cBhvr additive="base">
                                        <p:cTn id="493" dur="2250"/>
                                        <p:tgtEl>
                                          <p:spTgt spid="8"/>
                                        </p:tgtEl>
                                        <p:attrNameLst>
                                          <p:attrName>ppt_y</p:attrName>
                                        </p:attrNameLst>
                                      </p:cBhvr>
                                      <p:tavLst>
                                        <p:tav tm="0">
                                          <p:val>
                                            <p:strVal val="ppt_y"/>
                                          </p:val>
                                        </p:tav>
                                        <p:tav tm="100000">
                                          <p:val>
                                            <p:strVal val="ppt_y"/>
                                          </p:val>
                                        </p:tav>
                                      </p:tavLst>
                                    </p:anim>
                                    <p:set>
                                      <p:cBhvr>
                                        <p:cTn id="494" dur="1" fill="hold">
                                          <p:stCondLst>
                                            <p:cond delay="2249"/>
                                          </p:stCondLst>
                                        </p:cTn>
                                        <p:tgtEl>
                                          <p:spTgt spid="8"/>
                                        </p:tgtEl>
                                        <p:attrNameLst>
                                          <p:attrName>style.visibility</p:attrName>
                                        </p:attrNameLst>
                                      </p:cBhvr>
                                      <p:to>
                                        <p:strVal val="hidden"/>
                                      </p:to>
                                    </p:set>
                                  </p:childTnLst>
                                </p:cTn>
                              </p:par>
                              <p:par>
                                <p:cTn id="495" presetID="2" presetClass="exit" presetSubtype="8" fill="hold" grpId="2" nodeType="withEffect">
                                  <p:stCondLst>
                                    <p:cond delay="0"/>
                                  </p:stCondLst>
                                  <p:childTnLst>
                                    <p:anim calcmode="lin" valueType="num">
                                      <p:cBhvr additive="base">
                                        <p:cTn id="496" dur="2250"/>
                                        <p:tgtEl>
                                          <p:spTgt spid="10"/>
                                        </p:tgtEl>
                                        <p:attrNameLst>
                                          <p:attrName>ppt_x</p:attrName>
                                        </p:attrNameLst>
                                      </p:cBhvr>
                                      <p:tavLst>
                                        <p:tav tm="0">
                                          <p:val>
                                            <p:strVal val="ppt_x"/>
                                          </p:val>
                                        </p:tav>
                                        <p:tav tm="100000">
                                          <p:val>
                                            <p:strVal val="0-ppt_w/2"/>
                                          </p:val>
                                        </p:tav>
                                      </p:tavLst>
                                    </p:anim>
                                    <p:anim calcmode="lin" valueType="num">
                                      <p:cBhvr additive="base">
                                        <p:cTn id="497" dur="2250"/>
                                        <p:tgtEl>
                                          <p:spTgt spid="10"/>
                                        </p:tgtEl>
                                        <p:attrNameLst>
                                          <p:attrName>ppt_y</p:attrName>
                                        </p:attrNameLst>
                                      </p:cBhvr>
                                      <p:tavLst>
                                        <p:tav tm="0">
                                          <p:val>
                                            <p:strVal val="ppt_y"/>
                                          </p:val>
                                        </p:tav>
                                        <p:tav tm="100000">
                                          <p:val>
                                            <p:strVal val="ppt_y"/>
                                          </p:val>
                                        </p:tav>
                                      </p:tavLst>
                                    </p:anim>
                                    <p:set>
                                      <p:cBhvr>
                                        <p:cTn id="498" dur="1" fill="hold">
                                          <p:stCondLst>
                                            <p:cond delay="2249"/>
                                          </p:stCondLst>
                                        </p:cTn>
                                        <p:tgtEl>
                                          <p:spTgt spid="10"/>
                                        </p:tgtEl>
                                        <p:attrNameLst>
                                          <p:attrName>style.visibility</p:attrName>
                                        </p:attrNameLst>
                                      </p:cBhvr>
                                      <p:to>
                                        <p:strVal val="hidden"/>
                                      </p:to>
                                    </p:set>
                                  </p:childTnLst>
                                </p:cTn>
                              </p:par>
                              <p:par>
                                <p:cTn id="499" presetID="2" presetClass="exit" presetSubtype="8" fill="hold" grpId="2" nodeType="withEffect">
                                  <p:stCondLst>
                                    <p:cond delay="0"/>
                                  </p:stCondLst>
                                  <p:childTnLst>
                                    <p:anim calcmode="lin" valueType="num">
                                      <p:cBhvr additive="base">
                                        <p:cTn id="500" dur="2250"/>
                                        <p:tgtEl>
                                          <p:spTgt spid="9"/>
                                        </p:tgtEl>
                                        <p:attrNameLst>
                                          <p:attrName>ppt_x</p:attrName>
                                        </p:attrNameLst>
                                      </p:cBhvr>
                                      <p:tavLst>
                                        <p:tav tm="0">
                                          <p:val>
                                            <p:strVal val="ppt_x"/>
                                          </p:val>
                                        </p:tav>
                                        <p:tav tm="100000">
                                          <p:val>
                                            <p:strVal val="0-ppt_w/2"/>
                                          </p:val>
                                        </p:tav>
                                      </p:tavLst>
                                    </p:anim>
                                    <p:anim calcmode="lin" valueType="num">
                                      <p:cBhvr additive="base">
                                        <p:cTn id="501" dur="2250"/>
                                        <p:tgtEl>
                                          <p:spTgt spid="9"/>
                                        </p:tgtEl>
                                        <p:attrNameLst>
                                          <p:attrName>ppt_y</p:attrName>
                                        </p:attrNameLst>
                                      </p:cBhvr>
                                      <p:tavLst>
                                        <p:tav tm="0">
                                          <p:val>
                                            <p:strVal val="ppt_y"/>
                                          </p:val>
                                        </p:tav>
                                        <p:tav tm="100000">
                                          <p:val>
                                            <p:strVal val="ppt_y"/>
                                          </p:val>
                                        </p:tav>
                                      </p:tavLst>
                                    </p:anim>
                                    <p:set>
                                      <p:cBhvr>
                                        <p:cTn id="502" dur="1" fill="hold">
                                          <p:stCondLst>
                                            <p:cond delay="2249"/>
                                          </p:stCondLst>
                                        </p:cTn>
                                        <p:tgtEl>
                                          <p:spTgt spid="9"/>
                                        </p:tgtEl>
                                        <p:attrNameLst>
                                          <p:attrName>style.visibility</p:attrName>
                                        </p:attrNameLst>
                                      </p:cBhvr>
                                      <p:to>
                                        <p:strVal val="hidden"/>
                                      </p:to>
                                    </p:set>
                                  </p:childTnLst>
                                </p:cTn>
                              </p:par>
                              <p:par>
                                <p:cTn id="503" presetID="2" presetClass="exit" presetSubtype="8" fill="hold" grpId="2" nodeType="withEffect">
                                  <p:stCondLst>
                                    <p:cond delay="0"/>
                                  </p:stCondLst>
                                  <p:childTnLst>
                                    <p:anim calcmode="lin" valueType="num">
                                      <p:cBhvr additive="base">
                                        <p:cTn id="504" dur="2250"/>
                                        <p:tgtEl>
                                          <p:spTgt spid="11"/>
                                        </p:tgtEl>
                                        <p:attrNameLst>
                                          <p:attrName>ppt_x</p:attrName>
                                        </p:attrNameLst>
                                      </p:cBhvr>
                                      <p:tavLst>
                                        <p:tav tm="0">
                                          <p:val>
                                            <p:strVal val="ppt_x"/>
                                          </p:val>
                                        </p:tav>
                                        <p:tav tm="100000">
                                          <p:val>
                                            <p:strVal val="0-ppt_w/2"/>
                                          </p:val>
                                        </p:tav>
                                      </p:tavLst>
                                    </p:anim>
                                    <p:anim calcmode="lin" valueType="num">
                                      <p:cBhvr additive="base">
                                        <p:cTn id="505" dur="2250"/>
                                        <p:tgtEl>
                                          <p:spTgt spid="11"/>
                                        </p:tgtEl>
                                        <p:attrNameLst>
                                          <p:attrName>ppt_y</p:attrName>
                                        </p:attrNameLst>
                                      </p:cBhvr>
                                      <p:tavLst>
                                        <p:tav tm="0">
                                          <p:val>
                                            <p:strVal val="ppt_y"/>
                                          </p:val>
                                        </p:tav>
                                        <p:tav tm="100000">
                                          <p:val>
                                            <p:strVal val="ppt_y"/>
                                          </p:val>
                                        </p:tav>
                                      </p:tavLst>
                                    </p:anim>
                                    <p:set>
                                      <p:cBhvr>
                                        <p:cTn id="506" dur="1" fill="hold">
                                          <p:stCondLst>
                                            <p:cond delay="2249"/>
                                          </p:stCondLst>
                                        </p:cTn>
                                        <p:tgtEl>
                                          <p:spTgt spid="11"/>
                                        </p:tgtEl>
                                        <p:attrNameLst>
                                          <p:attrName>style.visibility</p:attrName>
                                        </p:attrNameLst>
                                      </p:cBhvr>
                                      <p:to>
                                        <p:strVal val="hidden"/>
                                      </p:to>
                                    </p:set>
                                  </p:childTnLst>
                                </p:cTn>
                              </p:par>
                              <p:par>
                                <p:cTn id="507" presetID="2" presetClass="exit" presetSubtype="8" fill="hold" grpId="2" nodeType="withEffect">
                                  <p:stCondLst>
                                    <p:cond delay="0"/>
                                  </p:stCondLst>
                                  <p:childTnLst>
                                    <p:anim calcmode="lin" valueType="num">
                                      <p:cBhvr additive="base">
                                        <p:cTn id="508" dur="2250"/>
                                        <p:tgtEl>
                                          <p:spTgt spid="12"/>
                                        </p:tgtEl>
                                        <p:attrNameLst>
                                          <p:attrName>ppt_x</p:attrName>
                                        </p:attrNameLst>
                                      </p:cBhvr>
                                      <p:tavLst>
                                        <p:tav tm="0">
                                          <p:val>
                                            <p:strVal val="ppt_x"/>
                                          </p:val>
                                        </p:tav>
                                        <p:tav tm="100000">
                                          <p:val>
                                            <p:strVal val="0-ppt_w/2"/>
                                          </p:val>
                                        </p:tav>
                                      </p:tavLst>
                                    </p:anim>
                                    <p:anim calcmode="lin" valueType="num">
                                      <p:cBhvr additive="base">
                                        <p:cTn id="509" dur="2250"/>
                                        <p:tgtEl>
                                          <p:spTgt spid="12"/>
                                        </p:tgtEl>
                                        <p:attrNameLst>
                                          <p:attrName>ppt_y</p:attrName>
                                        </p:attrNameLst>
                                      </p:cBhvr>
                                      <p:tavLst>
                                        <p:tav tm="0">
                                          <p:val>
                                            <p:strVal val="ppt_y"/>
                                          </p:val>
                                        </p:tav>
                                        <p:tav tm="100000">
                                          <p:val>
                                            <p:strVal val="ppt_y"/>
                                          </p:val>
                                        </p:tav>
                                      </p:tavLst>
                                    </p:anim>
                                    <p:set>
                                      <p:cBhvr>
                                        <p:cTn id="510" dur="1" fill="hold">
                                          <p:stCondLst>
                                            <p:cond delay="2249"/>
                                          </p:stCondLst>
                                        </p:cTn>
                                        <p:tgtEl>
                                          <p:spTgt spid="12"/>
                                        </p:tgtEl>
                                        <p:attrNameLst>
                                          <p:attrName>style.visibility</p:attrName>
                                        </p:attrNameLst>
                                      </p:cBhvr>
                                      <p:to>
                                        <p:strVal val="hidden"/>
                                      </p:to>
                                    </p:set>
                                  </p:childTnLst>
                                </p:cTn>
                              </p:par>
                              <p:par>
                                <p:cTn id="511" presetID="2" presetClass="exit" presetSubtype="8" fill="hold" grpId="2" nodeType="withEffect">
                                  <p:stCondLst>
                                    <p:cond delay="0"/>
                                  </p:stCondLst>
                                  <p:childTnLst>
                                    <p:anim calcmode="lin" valueType="num">
                                      <p:cBhvr additive="base">
                                        <p:cTn id="512" dur="2250"/>
                                        <p:tgtEl>
                                          <p:spTgt spid="13"/>
                                        </p:tgtEl>
                                        <p:attrNameLst>
                                          <p:attrName>ppt_x</p:attrName>
                                        </p:attrNameLst>
                                      </p:cBhvr>
                                      <p:tavLst>
                                        <p:tav tm="0">
                                          <p:val>
                                            <p:strVal val="ppt_x"/>
                                          </p:val>
                                        </p:tav>
                                        <p:tav tm="100000">
                                          <p:val>
                                            <p:strVal val="0-ppt_w/2"/>
                                          </p:val>
                                        </p:tav>
                                      </p:tavLst>
                                    </p:anim>
                                    <p:anim calcmode="lin" valueType="num">
                                      <p:cBhvr additive="base">
                                        <p:cTn id="513" dur="2250"/>
                                        <p:tgtEl>
                                          <p:spTgt spid="13"/>
                                        </p:tgtEl>
                                        <p:attrNameLst>
                                          <p:attrName>ppt_y</p:attrName>
                                        </p:attrNameLst>
                                      </p:cBhvr>
                                      <p:tavLst>
                                        <p:tav tm="0">
                                          <p:val>
                                            <p:strVal val="ppt_y"/>
                                          </p:val>
                                        </p:tav>
                                        <p:tav tm="100000">
                                          <p:val>
                                            <p:strVal val="ppt_y"/>
                                          </p:val>
                                        </p:tav>
                                      </p:tavLst>
                                    </p:anim>
                                    <p:set>
                                      <p:cBhvr>
                                        <p:cTn id="514" dur="1" fill="hold">
                                          <p:stCondLst>
                                            <p:cond delay="2249"/>
                                          </p:stCondLst>
                                        </p:cTn>
                                        <p:tgtEl>
                                          <p:spTgt spid="13"/>
                                        </p:tgtEl>
                                        <p:attrNameLst>
                                          <p:attrName>style.visibility</p:attrName>
                                        </p:attrNameLst>
                                      </p:cBhvr>
                                      <p:to>
                                        <p:strVal val="hidden"/>
                                      </p:to>
                                    </p:set>
                                  </p:childTnLst>
                                </p:cTn>
                              </p:par>
                              <p:par>
                                <p:cTn id="515" presetID="2" presetClass="exit" presetSubtype="8" fill="hold" grpId="2" nodeType="withEffect">
                                  <p:stCondLst>
                                    <p:cond delay="0"/>
                                  </p:stCondLst>
                                  <p:childTnLst>
                                    <p:anim calcmode="lin" valueType="num">
                                      <p:cBhvr additive="base">
                                        <p:cTn id="516" dur="2250"/>
                                        <p:tgtEl>
                                          <p:spTgt spid="14"/>
                                        </p:tgtEl>
                                        <p:attrNameLst>
                                          <p:attrName>ppt_x</p:attrName>
                                        </p:attrNameLst>
                                      </p:cBhvr>
                                      <p:tavLst>
                                        <p:tav tm="0">
                                          <p:val>
                                            <p:strVal val="ppt_x"/>
                                          </p:val>
                                        </p:tav>
                                        <p:tav tm="100000">
                                          <p:val>
                                            <p:strVal val="0-ppt_w/2"/>
                                          </p:val>
                                        </p:tav>
                                      </p:tavLst>
                                    </p:anim>
                                    <p:anim calcmode="lin" valueType="num">
                                      <p:cBhvr additive="base">
                                        <p:cTn id="517" dur="2250"/>
                                        <p:tgtEl>
                                          <p:spTgt spid="14"/>
                                        </p:tgtEl>
                                        <p:attrNameLst>
                                          <p:attrName>ppt_y</p:attrName>
                                        </p:attrNameLst>
                                      </p:cBhvr>
                                      <p:tavLst>
                                        <p:tav tm="0">
                                          <p:val>
                                            <p:strVal val="ppt_y"/>
                                          </p:val>
                                        </p:tav>
                                        <p:tav tm="100000">
                                          <p:val>
                                            <p:strVal val="ppt_y"/>
                                          </p:val>
                                        </p:tav>
                                      </p:tavLst>
                                    </p:anim>
                                    <p:set>
                                      <p:cBhvr>
                                        <p:cTn id="518" dur="1" fill="hold">
                                          <p:stCondLst>
                                            <p:cond delay="2249"/>
                                          </p:stCondLst>
                                        </p:cTn>
                                        <p:tgtEl>
                                          <p:spTgt spid="14"/>
                                        </p:tgtEl>
                                        <p:attrNameLst>
                                          <p:attrName>style.visibility</p:attrName>
                                        </p:attrNameLst>
                                      </p:cBhvr>
                                      <p:to>
                                        <p:strVal val="hidden"/>
                                      </p:to>
                                    </p:set>
                                  </p:childTnLst>
                                </p:cTn>
                              </p:par>
                              <p:par>
                                <p:cTn id="519" presetID="2" presetClass="exit" presetSubtype="8" fill="hold" grpId="2" nodeType="withEffect">
                                  <p:stCondLst>
                                    <p:cond delay="0"/>
                                  </p:stCondLst>
                                  <p:childTnLst>
                                    <p:anim calcmode="lin" valueType="num">
                                      <p:cBhvr additive="base">
                                        <p:cTn id="520" dur="2250"/>
                                        <p:tgtEl>
                                          <p:spTgt spid="15"/>
                                        </p:tgtEl>
                                        <p:attrNameLst>
                                          <p:attrName>ppt_x</p:attrName>
                                        </p:attrNameLst>
                                      </p:cBhvr>
                                      <p:tavLst>
                                        <p:tav tm="0">
                                          <p:val>
                                            <p:strVal val="ppt_x"/>
                                          </p:val>
                                        </p:tav>
                                        <p:tav tm="100000">
                                          <p:val>
                                            <p:strVal val="0-ppt_w/2"/>
                                          </p:val>
                                        </p:tav>
                                      </p:tavLst>
                                    </p:anim>
                                    <p:anim calcmode="lin" valueType="num">
                                      <p:cBhvr additive="base">
                                        <p:cTn id="521" dur="2250"/>
                                        <p:tgtEl>
                                          <p:spTgt spid="15"/>
                                        </p:tgtEl>
                                        <p:attrNameLst>
                                          <p:attrName>ppt_y</p:attrName>
                                        </p:attrNameLst>
                                      </p:cBhvr>
                                      <p:tavLst>
                                        <p:tav tm="0">
                                          <p:val>
                                            <p:strVal val="ppt_y"/>
                                          </p:val>
                                        </p:tav>
                                        <p:tav tm="100000">
                                          <p:val>
                                            <p:strVal val="ppt_y"/>
                                          </p:val>
                                        </p:tav>
                                      </p:tavLst>
                                    </p:anim>
                                    <p:set>
                                      <p:cBhvr>
                                        <p:cTn id="522" dur="1" fill="hold">
                                          <p:stCondLst>
                                            <p:cond delay="2249"/>
                                          </p:stCondLst>
                                        </p:cTn>
                                        <p:tgtEl>
                                          <p:spTgt spid="15"/>
                                        </p:tgtEl>
                                        <p:attrNameLst>
                                          <p:attrName>style.visibility</p:attrName>
                                        </p:attrNameLst>
                                      </p:cBhvr>
                                      <p:to>
                                        <p:strVal val="hidden"/>
                                      </p:to>
                                    </p:set>
                                  </p:childTnLst>
                                </p:cTn>
                              </p:par>
                              <p:par>
                                <p:cTn id="523" presetID="2" presetClass="exit" presetSubtype="8" fill="hold" grpId="2" nodeType="withEffect">
                                  <p:stCondLst>
                                    <p:cond delay="0"/>
                                  </p:stCondLst>
                                  <p:childTnLst>
                                    <p:anim calcmode="lin" valueType="num">
                                      <p:cBhvr additive="base">
                                        <p:cTn id="524" dur="2250"/>
                                        <p:tgtEl>
                                          <p:spTgt spid="16"/>
                                        </p:tgtEl>
                                        <p:attrNameLst>
                                          <p:attrName>ppt_x</p:attrName>
                                        </p:attrNameLst>
                                      </p:cBhvr>
                                      <p:tavLst>
                                        <p:tav tm="0">
                                          <p:val>
                                            <p:strVal val="ppt_x"/>
                                          </p:val>
                                        </p:tav>
                                        <p:tav tm="100000">
                                          <p:val>
                                            <p:strVal val="0-ppt_w/2"/>
                                          </p:val>
                                        </p:tav>
                                      </p:tavLst>
                                    </p:anim>
                                    <p:anim calcmode="lin" valueType="num">
                                      <p:cBhvr additive="base">
                                        <p:cTn id="525" dur="2250"/>
                                        <p:tgtEl>
                                          <p:spTgt spid="16"/>
                                        </p:tgtEl>
                                        <p:attrNameLst>
                                          <p:attrName>ppt_y</p:attrName>
                                        </p:attrNameLst>
                                      </p:cBhvr>
                                      <p:tavLst>
                                        <p:tav tm="0">
                                          <p:val>
                                            <p:strVal val="ppt_y"/>
                                          </p:val>
                                        </p:tav>
                                        <p:tav tm="100000">
                                          <p:val>
                                            <p:strVal val="ppt_y"/>
                                          </p:val>
                                        </p:tav>
                                      </p:tavLst>
                                    </p:anim>
                                    <p:set>
                                      <p:cBhvr>
                                        <p:cTn id="526" dur="1" fill="hold">
                                          <p:stCondLst>
                                            <p:cond delay="2249"/>
                                          </p:stCondLst>
                                        </p:cTn>
                                        <p:tgtEl>
                                          <p:spTgt spid="16"/>
                                        </p:tgtEl>
                                        <p:attrNameLst>
                                          <p:attrName>style.visibility</p:attrName>
                                        </p:attrNameLst>
                                      </p:cBhvr>
                                      <p:to>
                                        <p:strVal val="hidden"/>
                                      </p:to>
                                    </p:set>
                                  </p:childTnLst>
                                </p:cTn>
                              </p:par>
                              <p:par>
                                <p:cTn id="527" presetID="2" presetClass="exit" presetSubtype="2" fill="hold" grpId="2" nodeType="withEffect">
                                  <p:stCondLst>
                                    <p:cond delay="0"/>
                                  </p:stCondLst>
                                  <p:childTnLst>
                                    <p:anim calcmode="lin" valueType="num">
                                      <p:cBhvr additive="base">
                                        <p:cTn id="528" dur="2250"/>
                                        <p:tgtEl>
                                          <p:spTgt spid="19"/>
                                        </p:tgtEl>
                                        <p:attrNameLst>
                                          <p:attrName>ppt_x</p:attrName>
                                        </p:attrNameLst>
                                      </p:cBhvr>
                                      <p:tavLst>
                                        <p:tav tm="0">
                                          <p:val>
                                            <p:strVal val="ppt_x"/>
                                          </p:val>
                                        </p:tav>
                                        <p:tav tm="100000">
                                          <p:val>
                                            <p:strVal val="1+ppt_w/2"/>
                                          </p:val>
                                        </p:tav>
                                      </p:tavLst>
                                    </p:anim>
                                    <p:anim calcmode="lin" valueType="num">
                                      <p:cBhvr additive="base">
                                        <p:cTn id="529" dur="2250"/>
                                        <p:tgtEl>
                                          <p:spTgt spid="19"/>
                                        </p:tgtEl>
                                        <p:attrNameLst>
                                          <p:attrName>ppt_y</p:attrName>
                                        </p:attrNameLst>
                                      </p:cBhvr>
                                      <p:tavLst>
                                        <p:tav tm="0">
                                          <p:val>
                                            <p:strVal val="ppt_y"/>
                                          </p:val>
                                        </p:tav>
                                        <p:tav tm="100000">
                                          <p:val>
                                            <p:strVal val="ppt_y"/>
                                          </p:val>
                                        </p:tav>
                                      </p:tavLst>
                                    </p:anim>
                                    <p:set>
                                      <p:cBhvr>
                                        <p:cTn id="530" dur="1" fill="hold">
                                          <p:stCondLst>
                                            <p:cond delay="2249"/>
                                          </p:stCondLst>
                                        </p:cTn>
                                        <p:tgtEl>
                                          <p:spTgt spid="19"/>
                                        </p:tgtEl>
                                        <p:attrNameLst>
                                          <p:attrName>style.visibility</p:attrName>
                                        </p:attrNameLst>
                                      </p:cBhvr>
                                      <p:to>
                                        <p:strVal val="hidden"/>
                                      </p:to>
                                    </p:set>
                                  </p:childTnLst>
                                </p:cTn>
                              </p:par>
                              <p:par>
                                <p:cTn id="531" presetID="2" presetClass="exit" presetSubtype="2" fill="hold" grpId="2" nodeType="withEffect">
                                  <p:stCondLst>
                                    <p:cond delay="0"/>
                                  </p:stCondLst>
                                  <p:childTnLst>
                                    <p:anim calcmode="lin" valueType="num">
                                      <p:cBhvr additive="base">
                                        <p:cTn id="532" dur="2250"/>
                                        <p:tgtEl>
                                          <p:spTgt spid="20"/>
                                        </p:tgtEl>
                                        <p:attrNameLst>
                                          <p:attrName>ppt_x</p:attrName>
                                        </p:attrNameLst>
                                      </p:cBhvr>
                                      <p:tavLst>
                                        <p:tav tm="0">
                                          <p:val>
                                            <p:strVal val="ppt_x"/>
                                          </p:val>
                                        </p:tav>
                                        <p:tav tm="100000">
                                          <p:val>
                                            <p:strVal val="1+ppt_w/2"/>
                                          </p:val>
                                        </p:tav>
                                      </p:tavLst>
                                    </p:anim>
                                    <p:anim calcmode="lin" valueType="num">
                                      <p:cBhvr additive="base">
                                        <p:cTn id="533" dur="2250"/>
                                        <p:tgtEl>
                                          <p:spTgt spid="20"/>
                                        </p:tgtEl>
                                        <p:attrNameLst>
                                          <p:attrName>ppt_y</p:attrName>
                                        </p:attrNameLst>
                                      </p:cBhvr>
                                      <p:tavLst>
                                        <p:tav tm="0">
                                          <p:val>
                                            <p:strVal val="ppt_y"/>
                                          </p:val>
                                        </p:tav>
                                        <p:tav tm="100000">
                                          <p:val>
                                            <p:strVal val="ppt_y"/>
                                          </p:val>
                                        </p:tav>
                                      </p:tavLst>
                                    </p:anim>
                                    <p:set>
                                      <p:cBhvr>
                                        <p:cTn id="534" dur="1" fill="hold">
                                          <p:stCondLst>
                                            <p:cond delay="2249"/>
                                          </p:stCondLst>
                                        </p:cTn>
                                        <p:tgtEl>
                                          <p:spTgt spid="20"/>
                                        </p:tgtEl>
                                        <p:attrNameLst>
                                          <p:attrName>style.visibility</p:attrName>
                                        </p:attrNameLst>
                                      </p:cBhvr>
                                      <p:to>
                                        <p:strVal val="hidden"/>
                                      </p:to>
                                    </p:set>
                                  </p:childTnLst>
                                </p:cTn>
                              </p:par>
                              <p:par>
                                <p:cTn id="535" presetID="2" presetClass="exit" presetSubtype="2" fill="hold" grpId="2" nodeType="withEffect">
                                  <p:stCondLst>
                                    <p:cond delay="0"/>
                                  </p:stCondLst>
                                  <p:childTnLst>
                                    <p:anim calcmode="lin" valueType="num">
                                      <p:cBhvr additive="base">
                                        <p:cTn id="536" dur="2250"/>
                                        <p:tgtEl>
                                          <p:spTgt spid="21"/>
                                        </p:tgtEl>
                                        <p:attrNameLst>
                                          <p:attrName>ppt_x</p:attrName>
                                        </p:attrNameLst>
                                      </p:cBhvr>
                                      <p:tavLst>
                                        <p:tav tm="0">
                                          <p:val>
                                            <p:strVal val="ppt_x"/>
                                          </p:val>
                                        </p:tav>
                                        <p:tav tm="100000">
                                          <p:val>
                                            <p:strVal val="1+ppt_w/2"/>
                                          </p:val>
                                        </p:tav>
                                      </p:tavLst>
                                    </p:anim>
                                    <p:anim calcmode="lin" valueType="num">
                                      <p:cBhvr additive="base">
                                        <p:cTn id="537" dur="2250"/>
                                        <p:tgtEl>
                                          <p:spTgt spid="21"/>
                                        </p:tgtEl>
                                        <p:attrNameLst>
                                          <p:attrName>ppt_y</p:attrName>
                                        </p:attrNameLst>
                                      </p:cBhvr>
                                      <p:tavLst>
                                        <p:tav tm="0">
                                          <p:val>
                                            <p:strVal val="ppt_y"/>
                                          </p:val>
                                        </p:tav>
                                        <p:tav tm="100000">
                                          <p:val>
                                            <p:strVal val="ppt_y"/>
                                          </p:val>
                                        </p:tav>
                                      </p:tavLst>
                                    </p:anim>
                                    <p:set>
                                      <p:cBhvr>
                                        <p:cTn id="538" dur="1" fill="hold">
                                          <p:stCondLst>
                                            <p:cond delay="2249"/>
                                          </p:stCondLst>
                                        </p:cTn>
                                        <p:tgtEl>
                                          <p:spTgt spid="21"/>
                                        </p:tgtEl>
                                        <p:attrNameLst>
                                          <p:attrName>style.visibility</p:attrName>
                                        </p:attrNameLst>
                                      </p:cBhvr>
                                      <p:to>
                                        <p:strVal val="hidden"/>
                                      </p:to>
                                    </p:set>
                                  </p:childTnLst>
                                </p:cTn>
                              </p:par>
                              <p:par>
                                <p:cTn id="539" presetID="2" presetClass="exit" presetSubtype="2" fill="hold" grpId="2" nodeType="withEffect">
                                  <p:stCondLst>
                                    <p:cond delay="0"/>
                                  </p:stCondLst>
                                  <p:childTnLst>
                                    <p:anim calcmode="lin" valueType="num">
                                      <p:cBhvr additive="base">
                                        <p:cTn id="540" dur="2250"/>
                                        <p:tgtEl>
                                          <p:spTgt spid="22"/>
                                        </p:tgtEl>
                                        <p:attrNameLst>
                                          <p:attrName>ppt_x</p:attrName>
                                        </p:attrNameLst>
                                      </p:cBhvr>
                                      <p:tavLst>
                                        <p:tav tm="0">
                                          <p:val>
                                            <p:strVal val="ppt_x"/>
                                          </p:val>
                                        </p:tav>
                                        <p:tav tm="100000">
                                          <p:val>
                                            <p:strVal val="1+ppt_w/2"/>
                                          </p:val>
                                        </p:tav>
                                      </p:tavLst>
                                    </p:anim>
                                    <p:anim calcmode="lin" valueType="num">
                                      <p:cBhvr additive="base">
                                        <p:cTn id="541" dur="2250"/>
                                        <p:tgtEl>
                                          <p:spTgt spid="22"/>
                                        </p:tgtEl>
                                        <p:attrNameLst>
                                          <p:attrName>ppt_y</p:attrName>
                                        </p:attrNameLst>
                                      </p:cBhvr>
                                      <p:tavLst>
                                        <p:tav tm="0">
                                          <p:val>
                                            <p:strVal val="ppt_y"/>
                                          </p:val>
                                        </p:tav>
                                        <p:tav tm="100000">
                                          <p:val>
                                            <p:strVal val="ppt_y"/>
                                          </p:val>
                                        </p:tav>
                                      </p:tavLst>
                                    </p:anim>
                                    <p:set>
                                      <p:cBhvr>
                                        <p:cTn id="542" dur="1" fill="hold">
                                          <p:stCondLst>
                                            <p:cond delay="2249"/>
                                          </p:stCondLst>
                                        </p:cTn>
                                        <p:tgtEl>
                                          <p:spTgt spid="22"/>
                                        </p:tgtEl>
                                        <p:attrNameLst>
                                          <p:attrName>style.visibility</p:attrName>
                                        </p:attrNameLst>
                                      </p:cBhvr>
                                      <p:to>
                                        <p:strVal val="hidden"/>
                                      </p:to>
                                    </p:set>
                                  </p:childTnLst>
                                </p:cTn>
                              </p:par>
                              <p:par>
                                <p:cTn id="543" presetID="2" presetClass="exit" presetSubtype="2" fill="hold" grpId="2" nodeType="withEffect">
                                  <p:stCondLst>
                                    <p:cond delay="0"/>
                                  </p:stCondLst>
                                  <p:childTnLst>
                                    <p:anim calcmode="lin" valueType="num">
                                      <p:cBhvr additive="base">
                                        <p:cTn id="544" dur="2250"/>
                                        <p:tgtEl>
                                          <p:spTgt spid="23"/>
                                        </p:tgtEl>
                                        <p:attrNameLst>
                                          <p:attrName>ppt_x</p:attrName>
                                        </p:attrNameLst>
                                      </p:cBhvr>
                                      <p:tavLst>
                                        <p:tav tm="0">
                                          <p:val>
                                            <p:strVal val="ppt_x"/>
                                          </p:val>
                                        </p:tav>
                                        <p:tav tm="100000">
                                          <p:val>
                                            <p:strVal val="1+ppt_w/2"/>
                                          </p:val>
                                        </p:tav>
                                      </p:tavLst>
                                    </p:anim>
                                    <p:anim calcmode="lin" valueType="num">
                                      <p:cBhvr additive="base">
                                        <p:cTn id="545" dur="2250"/>
                                        <p:tgtEl>
                                          <p:spTgt spid="23"/>
                                        </p:tgtEl>
                                        <p:attrNameLst>
                                          <p:attrName>ppt_y</p:attrName>
                                        </p:attrNameLst>
                                      </p:cBhvr>
                                      <p:tavLst>
                                        <p:tav tm="0">
                                          <p:val>
                                            <p:strVal val="ppt_y"/>
                                          </p:val>
                                        </p:tav>
                                        <p:tav tm="100000">
                                          <p:val>
                                            <p:strVal val="ppt_y"/>
                                          </p:val>
                                        </p:tav>
                                      </p:tavLst>
                                    </p:anim>
                                    <p:set>
                                      <p:cBhvr>
                                        <p:cTn id="546" dur="1" fill="hold">
                                          <p:stCondLst>
                                            <p:cond delay="2249"/>
                                          </p:stCondLst>
                                        </p:cTn>
                                        <p:tgtEl>
                                          <p:spTgt spid="23"/>
                                        </p:tgtEl>
                                        <p:attrNameLst>
                                          <p:attrName>style.visibility</p:attrName>
                                        </p:attrNameLst>
                                      </p:cBhvr>
                                      <p:to>
                                        <p:strVal val="hidden"/>
                                      </p:to>
                                    </p:set>
                                  </p:childTnLst>
                                </p:cTn>
                              </p:par>
                              <p:par>
                                <p:cTn id="547" presetID="2" presetClass="exit" presetSubtype="2" fill="hold" grpId="2" nodeType="withEffect">
                                  <p:stCondLst>
                                    <p:cond delay="0"/>
                                  </p:stCondLst>
                                  <p:childTnLst>
                                    <p:anim calcmode="lin" valueType="num">
                                      <p:cBhvr additive="base">
                                        <p:cTn id="548" dur="2250"/>
                                        <p:tgtEl>
                                          <p:spTgt spid="24"/>
                                        </p:tgtEl>
                                        <p:attrNameLst>
                                          <p:attrName>ppt_x</p:attrName>
                                        </p:attrNameLst>
                                      </p:cBhvr>
                                      <p:tavLst>
                                        <p:tav tm="0">
                                          <p:val>
                                            <p:strVal val="ppt_x"/>
                                          </p:val>
                                        </p:tav>
                                        <p:tav tm="100000">
                                          <p:val>
                                            <p:strVal val="1+ppt_w/2"/>
                                          </p:val>
                                        </p:tav>
                                      </p:tavLst>
                                    </p:anim>
                                    <p:anim calcmode="lin" valueType="num">
                                      <p:cBhvr additive="base">
                                        <p:cTn id="549" dur="2250"/>
                                        <p:tgtEl>
                                          <p:spTgt spid="24"/>
                                        </p:tgtEl>
                                        <p:attrNameLst>
                                          <p:attrName>ppt_y</p:attrName>
                                        </p:attrNameLst>
                                      </p:cBhvr>
                                      <p:tavLst>
                                        <p:tav tm="0">
                                          <p:val>
                                            <p:strVal val="ppt_y"/>
                                          </p:val>
                                        </p:tav>
                                        <p:tav tm="100000">
                                          <p:val>
                                            <p:strVal val="ppt_y"/>
                                          </p:val>
                                        </p:tav>
                                      </p:tavLst>
                                    </p:anim>
                                    <p:set>
                                      <p:cBhvr>
                                        <p:cTn id="550" dur="1" fill="hold">
                                          <p:stCondLst>
                                            <p:cond delay="2249"/>
                                          </p:stCondLst>
                                        </p:cTn>
                                        <p:tgtEl>
                                          <p:spTgt spid="24"/>
                                        </p:tgtEl>
                                        <p:attrNameLst>
                                          <p:attrName>style.visibility</p:attrName>
                                        </p:attrNameLst>
                                      </p:cBhvr>
                                      <p:to>
                                        <p:strVal val="hidden"/>
                                      </p:to>
                                    </p:set>
                                  </p:childTnLst>
                                </p:cTn>
                              </p:par>
                              <p:par>
                                <p:cTn id="551" presetID="2" presetClass="exit" presetSubtype="2" fill="hold" grpId="2" nodeType="withEffect">
                                  <p:stCondLst>
                                    <p:cond delay="0"/>
                                  </p:stCondLst>
                                  <p:childTnLst>
                                    <p:anim calcmode="lin" valueType="num">
                                      <p:cBhvr additive="base">
                                        <p:cTn id="552" dur="2250"/>
                                        <p:tgtEl>
                                          <p:spTgt spid="25"/>
                                        </p:tgtEl>
                                        <p:attrNameLst>
                                          <p:attrName>ppt_x</p:attrName>
                                        </p:attrNameLst>
                                      </p:cBhvr>
                                      <p:tavLst>
                                        <p:tav tm="0">
                                          <p:val>
                                            <p:strVal val="ppt_x"/>
                                          </p:val>
                                        </p:tav>
                                        <p:tav tm="100000">
                                          <p:val>
                                            <p:strVal val="1+ppt_w/2"/>
                                          </p:val>
                                        </p:tav>
                                      </p:tavLst>
                                    </p:anim>
                                    <p:anim calcmode="lin" valueType="num">
                                      <p:cBhvr additive="base">
                                        <p:cTn id="553" dur="2250"/>
                                        <p:tgtEl>
                                          <p:spTgt spid="25"/>
                                        </p:tgtEl>
                                        <p:attrNameLst>
                                          <p:attrName>ppt_y</p:attrName>
                                        </p:attrNameLst>
                                      </p:cBhvr>
                                      <p:tavLst>
                                        <p:tav tm="0">
                                          <p:val>
                                            <p:strVal val="ppt_y"/>
                                          </p:val>
                                        </p:tav>
                                        <p:tav tm="100000">
                                          <p:val>
                                            <p:strVal val="ppt_y"/>
                                          </p:val>
                                        </p:tav>
                                      </p:tavLst>
                                    </p:anim>
                                    <p:set>
                                      <p:cBhvr>
                                        <p:cTn id="554" dur="1" fill="hold">
                                          <p:stCondLst>
                                            <p:cond delay="2249"/>
                                          </p:stCondLst>
                                        </p:cTn>
                                        <p:tgtEl>
                                          <p:spTgt spid="25"/>
                                        </p:tgtEl>
                                        <p:attrNameLst>
                                          <p:attrName>style.visibility</p:attrName>
                                        </p:attrNameLst>
                                      </p:cBhvr>
                                      <p:to>
                                        <p:strVal val="hidden"/>
                                      </p:to>
                                    </p:set>
                                  </p:childTnLst>
                                </p:cTn>
                              </p:par>
                              <p:par>
                                <p:cTn id="555" presetID="2" presetClass="exit" presetSubtype="2" fill="hold" grpId="2" nodeType="withEffect">
                                  <p:stCondLst>
                                    <p:cond delay="0"/>
                                  </p:stCondLst>
                                  <p:childTnLst>
                                    <p:anim calcmode="lin" valueType="num">
                                      <p:cBhvr additive="base">
                                        <p:cTn id="556" dur="2250"/>
                                        <p:tgtEl>
                                          <p:spTgt spid="26"/>
                                        </p:tgtEl>
                                        <p:attrNameLst>
                                          <p:attrName>ppt_x</p:attrName>
                                        </p:attrNameLst>
                                      </p:cBhvr>
                                      <p:tavLst>
                                        <p:tav tm="0">
                                          <p:val>
                                            <p:strVal val="ppt_x"/>
                                          </p:val>
                                        </p:tav>
                                        <p:tav tm="100000">
                                          <p:val>
                                            <p:strVal val="1+ppt_w/2"/>
                                          </p:val>
                                        </p:tav>
                                      </p:tavLst>
                                    </p:anim>
                                    <p:anim calcmode="lin" valueType="num">
                                      <p:cBhvr additive="base">
                                        <p:cTn id="557" dur="2250"/>
                                        <p:tgtEl>
                                          <p:spTgt spid="26"/>
                                        </p:tgtEl>
                                        <p:attrNameLst>
                                          <p:attrName>ppt_y</p:attrName>
                                        </p:attrNameLst>
                                      </p:cBhvr>
                                      <p:tavLst>
                                        <p:tav tm="0">
                                          <p:val>
                                            <p:strVal val="ppt_y"/>
                                          </p:val>
                                        </p:tav>
                                        <p:tav tm="100000">
                                          <p:val>
                                            <p:strVal val="ppt_y"/>
                                          </p:val>
                                        </p:tav>
                                      </p:tavLst>
                                    </p:anim>
                                    <p:set>
                                      <p:cBhvr>
                                        <p:cTn id="558" dur="1" fill="hold">
                                          <p:stCondLst>
                                            <p:cond delay="2249"/>
                                          </p:stCondLst>
                                        </p:cTn>
                                        <p:tgtEl>
                                          <p:spTgt spid="26"/>
                                        </p:tgtEl>
                                        <p:attrNameLst>
                                          <p:attrName>style.visibility</p:attrName>
                                        </p:attrNameLst>
                                      </p:cBhvr>
                                      <p:to>
                                        <p:strVal val="hidden"/>
                                      </p:to>
                                    </p:set>
                                  </p:childTnLst>
                                </p:cTn>
                              </p:par>
                              <p:par>
                                <p:cTn id="559" presetID="2" presetClass="exit" presetSubtype="2" fill="hold" grpId="2" nodeType="withEffect">
                                  <p:stCondLst>
                                    <p:cond delay="0"/>
                                  </p:stCondLst>
                                  <p:childTnLst>
                                    <p:anim calcmode="lin" valueType="num">
                                      <p:cBhvr additive="base">
                                        <p:cTn id="560" dur="2250"/>
                                        <p:tgtEl>
                                          <p:spTgt spid="27"/>
                                        </p:tgtEl>
                                        <p:attrNameLst>
                                          <p:attrName>ppt_x</p:attrName>
                                        </p:attrNameLst>
                                      </p:cBhvr>
                                      <p:tavLst>
                                        <p:tav tm="0">
                                          <p:val>
                                            <p:strVal val="ppt_x"/>
                                          </p:val>
                                        </p:tav>
                                        <p:tav tm="100000">
                                          <p:val>
                                            <p:strVal val="1+ppt_w/2"/>
                                          </p:val>
                                        </p:tav>
                                      </p:tavLst>
                                    </p:anim>
                                    <p:anim calcmode="lin" valueType="num">
                                      <p:cBhvr additive="base">
                                        <p:cTn id="561" dur="2250"/>
                                        <p:tgtEl>
                                          <p:spTgt spid="27"/>
                                        </p:tgtEl>
                                        <p:attrNameLst>
                                          <p:attrName>ppt_y</p:attrName>
                                        </p:attrNameLst>
                                      </p:cBhvr>
                                      <p:tavLst>
                                        <p:tav tm="0">
                                          <p:val>
                                            <p:strVal val="ppt_y"/>
                                          </p:val>
                                        </p:tav>
                                        <p:tav tm="100000">
                                          <p:val>
                                            <p:strVal val="ppt_y"/>
                                          </p:val>
                                        </p:tav>
                                      </p:tavLst>
                                    </p:anim>
                                    <p:set>
                                      <p:cBhvr>
                                        <p:cTn id="562" dur="1" fill="hold">
                                          <p:stCondLst>
                                            <p:cond delay="2249"/>
                                          </p:stCondLst>
                                        </p:cTn>
                                        <p:tgtEl>
                                          <p:spTgt spid="27"/>
                                        </p:tgtEl>
                                        <p:attrNameLst>
                                          <p:attrName>style.visibility</p:attrName>
                                        </p:attrNameLst>
                                      </p:cBhvr>
                                      <p:to>
                                        <p:strVal val="hidden"/>
                                      </p:to>
                                    </p:set>
                                  </p:childTnLst>
                                </p:cTn>
                              </p:par>
                              <p:par>
                                <p:cTn id="563" presetID="2" presetClass="exit" presetSubtype="2" fill="hold" grpId="2" nodeType="withEffect">
                                  <p:stCondLst>
                                    <p:cond delay="0"/>
                                  </p:stCondLst>
                                  <p:childTnLst>
                                    <p:anim calcmode="lin" valueType="num">
                                      <p:cBhvr additive="base">
                                        <p:cTn id="564" dur="2250"/>
                                        <p:tgtEl>
                                          <p:spTgt spid="28"/>
                                        </p:tgtEl>
                                        <p:attrNameLst>
                                          <p:attrName>ppt_x</p:attrName>
                                        </p:attrNameLst>
                                      </p:cBhvr>
                                      <p:tavLst>
                                        <p:tav tm="0">
                                          <p:val>
                                            <p:strVal val="ppt_x"/>
                                          </p:val>
                                        </p:tav>
                                        <p:tav tm="100000">
                                          <p:val>
                                            <p:strVal val="1+ppt_w/2"/>
                                          </p:val>
                                        </p:tav>
                                      </p:tavLst>
                                    </p:anim>
                                    <p:anim calcmode="lin" valueType="num">
                                      <p:cBhvr additive="base">
                                        <p:cTn id="565" dur="2250"/>
                                        <p:tgtEl>
                                          <p:spTgt spid="28"/>
                                        </p:tgtEl>
                                        <p:attrNameLst>
                                          <p:attrName>ppt_y</p:attrName>
                                        </p:attrNameLst>
                                      </p:cBhvr>
                                      <p:tavLst>
                                        <p:tav tm="0">
                                          <p:val>
                                            <p:strVal val="ppt_y"/>
                                          </p:val>
                                        </p:tav>
                                        <p:tav tm="100000">
                                          <p:val>
                                            <p:strVal val="ppt_y"/>
                                          </p:val>
                                        </p:tav>
                                      </p:tavLst>
                                    </p:anim>
                                    <p:set>
                                      <p:cBhvr>
                                        <p:cTn id="566" dur="1" fill="hold">
                                          <p:stCondLst>
                                            <p:cond delay="2249"/>
                                          </p:stCondLst>
                                        </p:cTn>
                                        <p:tgtEl>
                                          <p:spTgt spid="28"/>
                                        </p:tgtEl>
                                        <p:attrNameLst>
                                          <p:attrName>style.visibility</p:attrName>
                                        </p:attrNameLst>
                                      </p:cBhvr>
                                      <p:to>
                                        <p:strVal val="hidden"/>
                                      </p:to>
                                    </p:set>
                                  </p:childTnLst>
                                </p:cTn>
                              </p:par>
                              <p:par>
                                <p:cTn id="567" presetID="2" presetClass="exit" presetSubtype="2" fill="hold" grpId="2" nodeType="withEffect">
                                  <p:stCondLst>
                                    <p:cond delay="0"/>
                                  </p:stCondLst>
                                  <p:childTnLst>
                                    <p:anim calcmode="lin" valueType="num">
                                      <p:cBhvr additive="base">
                                        <p:cTn id="568" dur="2250"/>
                                        <p:tgtEl>
                                          <p:spTgt spid="29"/>
                                        </p:tgtEl>
                                        <p:attrNameLst>
                                          <p:attrName>ppt_x</p:attrName>
                                        </p:attrNameLst>
                                      </p:cBhvr>
                                      <p:tavLst>
                                        <p:tav tm="0">
                                          <p:val>
                                            <p:strVal val="ppt_x"/>
                                          </p:val>
                                        </p:tav>
                                        <p:tav tm="100000">
                                          <p:val>
                                            <p:strVal val="1+ppt_w/2"/>
                                          </p:val>
                                        </p:tav>
                                      </p:tavLst>
                                    </p:anim>
                                    <p:anim calcmode="lin" valueType="num">
                                      <p:cBhvr additive="base">
                                        <p:cTn id="569" dur="2250"/>
                                        <p:tgtEl>
                                          <p:spTgt spid="29"/>
                                        </p:tgtEl>
                                        <p:attrNameLst>
                                          <p:attrName>ppt_y</p:attrName>
                                        </p:attrNameLst>
                                      </p:cBhvr>
                                      <p:tavLst>
                                        <p:tav tm="0">
                                          <p:val>
                                            <p:strVal val="ppt_y"/>
                                          </p:val>
                                        </p:tav>
                                        <p:tav tm="100000">
                                          <p:val>
                                            <p:strVal val="ppt_y"/>
                                          </p:val>
                                        </p:tav>
                                      </p:tavLst>
                                    </p:anim>
                                    <p:set>
                                      <p:cBhvr>
                                        <p:cTn id="570" dur="1" fill="hold">
                                          <p:stCondLst>
                                            <p:cond delay="2249"/>
                                          </p:stCondLst>
                                        </p:cTn>
                                        <p:tgtEl>
                                          <p:spTgt spid="29"/>
                                        </p:tgtEl>
                                        <p:attrNameLst>
                                          <p:attrName>style.visibility</p:attrName>
                                        </p:attrNameLst>
                                      </p:cBhvr>
                                      <p:to>
                                        <p:strVal val="hidden"/>
                                      </p:to>
                                    </p:set>
                                  </p:childTnLst>
                                </p:cTn>
                              </p:par>
                              <p:par>
                                <p:cTn id="571" presetID="2" presetClass="exit" presetSubtype="2" fill="hold" grpId="2" nodeType="withEffect">
                                  <p:stCondLst>
                                    <p:cond delay="0"/>
                                  </p:stCondLst>
                                  <p:childTnLst>
                                    <p:anim calcmode="lin" valueType="num">
                                      <p:cBhvr additive="base">
                                        <p:cTn id="572" dur="2250"/>
                                        <p:tgtEl>
                                          <p:spTgt spid="30"/>
                                        </p:tgtEl>
                                        <p:attrNameLst>
                                          <p:attrName>ppt_x</p:attrName>
                                        </p:attrNameLst>
                                      </p:cBhvr>
                                      <p:tavLst>
                                        <p:tav tm="0">
                                          <p:val>
                                            <p:strVal val="ppt_x"/>
                                          </p:val>
                                        </p:tav>
                                        <p:tav tm="100000">
                                          <p:val>
                                            <p:strVal val="1+ppt_w/2"/>
                                          </p:val>
                                        </p:tav>
                                      </p:tavLst>
                                    </p:anim>
                                    <p:anim calcmode="lin" valueType="num">
                                      <p:cBhvr additive="base">
                                        <p:cTn id="573" dur="2250"/>
                                        <p:tgtEl>
                                          <p:spTgt spid="30"/>
                                        </p:tgtEl>
                                        <p:attrNameLst>
                                          <p:attrName>ppt_y</p:attrName>
                                        </p:attrNameLst>
                                      </p:cBhvr>
                                      <p:tavLst>
                                        <p:tav tm="0">
                                          <p:val>
                                            <p:strVal val="ppt_y"/>
                                          </p:val>
                                        </p:tav>
                                        <p:tav tm="100000">
                                          <p:val>
                                            <p:strVal val="ppt_y"/>
                                          </p:val>
                                        </p:tav>
                                      </p:tavLst>
                                    </p:anim>
                                    <p:set>
                                      <p:cBhvr>
                                        <p:cTn id="574" dur="1" fill="hold">
                                          <p:stCondLst>
                                            <p:cond delay="2249"/>
                                          </p:stCondLst>
                                        </p:cTn>
                                        <p:tgtEl>
                                          <p:spTgt spid="30"/>
                                        </p:tgtEl>
                                        <p:attrNameLst>
                                          <p:attrName>style.visibility</p:attrName>
                                        </p:attrNameLst>
                                      </p:cBhvr>
                                      <p:to>
                                        <p:strVal val="hidden"/>
                                      </p:to>
                                    </p:set>
                                  </p:childTnLst>
                                </p:cTn>
                              </p:par>
                              <p:par>
                                <p:cTn id="575" presetID="2" presetClass="exit" presetSubtype="2" fill="hold" grpId="2" nodeType="withEffect">
                                  <p:stCondLst>
                                    <p:cond delay="0"/>
                                  </p:stCondLst>
                                  <p:childTnLst>
                                    <p:anim calcmode="lin" valueType="num">
                                      <p:cBhvr additive="base">
                                        <p:cTn id="576" dur="2250"/>
                                        <p:tgtEl>
                                          <p:spTgt spid="31"/>
                                        </p:tgtEl>
                                        <p:attrNameLst>
                                          <p:attrName>ppt_x</p:attrName>
                                        </p:attrNameLst>
                                      </p:cBhvr>
                                      <p:tavLst>
                                        <p:tav tm="0">
                                          <p:val>
                                            <p:strVal val="ppt_x"/>
                                          </p:val>
                                        </p:tav>
                                        <p:tav tm="100000">
                                          <p:val>
                                            <p:strVal val="1+ppt_w/2"/>
                                          </p:val>
                                        </p:tav>
                                      </p:tavLst>
                                    </p:anim>
                                    <p:anim calcmode="lin" valueType="num">
                                      <p:cBhvr additive="base">
                                        <p:cTn id="577" dur="2250"/>
                                        <p:tgtEl>
                                          <p:spTgt spid="31"/>
                                        </p:tgtEl>
                                        <p:attrNameLst>
                                          <p:attrName>ppt_y</p:attrName>
                                        </p:attrNameLst>
                                      </p:cBhvr>
                                      <p:tavLst>
                                        <p:tav tm="0">
                                          <p:val>
                                            <p:strVal val="ppt_y"/>
                                          </p:val>
                                        </p:tav>
                                        <p:tav tm="100000">
                                          <p:val>
                                            <p:strVal val="ppt_y"/>
                                          </p:val>
                                        </p:tav>
                                      </p:tavLst>
                                    </p:anim>
                                    <p:set>
                                      <p:cBhvr>
                                        <p:cTn id="578" dur="1" fill="hold">
                                          <p:stCondLst>
                                            <p:cond delay="2249"/>
                                          </p:stCondLst>
                                        </p:cTn>
                                        <p:tgtEl>
                                          <p:spTgt spid="31"/>
                                        </p:tgtEl>
                                        <p:attrNameLst>
                                          <p:attrName>style.visibility</p:attrName>
                                        </p:attrNameLst>
                                      </p:cBhvr>
                                      <p:to>
                                        <p:strVal val="hidden"/>
                                      </p:to>
                                    </p:set>
                                  </p:childTnLst>
                                </p:cTn>
                              </p:par>
                              <p:par>
                                <p:cTn id="579" presetID="2" presetClass="exit" presetSubtype="2" fill="hold" grpId="2" nodeType="withEffect">
                                  <p:stCondLst>
                                    <p:cond delay="0"/>
                                  </p:stCondLst>
                                  <p:childTnLst>
                                    <p:anim calcmode="lin" valueType="num">
                                      <p:cBhvr additive="base">
                                        <p:cTn id="580" dur="2250"/>
                                        <p:tgtEl>
                                          <p:spTgt spid="56"/>
                                        </p:tgtEl>
                                        <p:attrNameLst>
                                          <p:attrName>ppt_x</p:attrName>
                                        </p:attrNameLst>
                                      </p:cBhvr>
                                      <p:tavLst>
                                        <p:tav tm="0">
                                          <p:val>
                                            <p:strVal val="ppt_x"/>
                                          </p:val>
                                        </p:tav>
                                        <p:tav tm="100000">
                                          <p:val>
                                            <p:strVal val="1+ppt_w/2"/>
                                          </p:val>
                                        </p:tav>
                                      </p:tavLst>
                                    </p:anim>
                                    <p:anim calcmode="lin" valueType="num">
                                      <p:cBhvr additive="base">
                                        <p:cTn id="581" dur="2250"/>
                                        <p:tgtEl>
                                          <p:spTgt spid="56"/>
                                        </p:tgtEl>
                                        <p:attrNameLst>
                                          <p:attrName>ppt_y</p:attrName>
                                        </p:attrNameLst>
                                      </p:cBhvr>
                                      <p:tavLst>
                                        <p:tav tm="0">
                                          <p:val>
                                            <p:strVal val="ppt_y"/>
                                          </p:val>
                                        </p:tav>
                                        <p:tav tm="100000">
                                          <p:val>
                                            <p:strVal val="ppt_y"/>
                                          </p:val>
                                        </p:tav>
                                      </p:tavLst>
                                    </p:anim>
                                    <p:set>
                                      <p:cBhvr>
                                        <p:cTn id="582" dur="1" fill="hold">
                                          <p:stCondLst>
                                            <p:cond delay="2249"/>
                                          </p:stCondLst>
                                        </p:cTn>
                                        <p:tgtEl>
                                          <p:spTgt spid="56"/>
                                        </p:tgtEl>
                                        <p:attrNameLst>
                                          <p:attrName>style.visibility</p:attrName>
                                        </p:attrNameLst>
                                      </p:cBhvr>
                                      <p:to>
                                        <p:strVal val="hidden"/>
                                      </p:to>
                                    </p:set>
                                  </p:childTnLst>
                                </p:cTn>
                              </p:par>
                              <p:par>
                                <p:cTn id="583" presetID="2" presetClass="exit" presetSubtype="2" fill="hold" grpId="2" nodeType="withEffect">
                                  <p:stCondLst>
                                    <p:cond delay="0"/>
                                  </p:stCondLst>
                                  <p:childTnLst>
                                    <p:anim calcmode="lin" valueType="num">
                                      <p:cBhvr additive="base">
                                        <p:cTn id="584" dur="2250"/>
                                        <p:tgtEl>
                                          <p:spTgt spid="52"/>
                                        </p:tgtEl>
                                        <p:attrNameLst>
                                          <p:attrName>ppt_x</p:attrName>
                                        </p:attrNameLst>
                                      </p:cBhvr>
                                      <p:tavLst>
                                        <p:tav tm="0">
                                          <p:val>
                                            <p:strVal val="ppt_x"/>
                                          </p:val>
                                        </p:tav>
                                        <p:tav tm="100000">
                                          <p:val>
                                            <p:strVal val="1+ppt_w/2"/>
                                          </p:val>
                                        </p:tav>
                                      </p:tavLst>
                                    </p:anim>
                                    <p:anim calcmode="lin" valueType="num">
                                      <p:cBhvr additive="base">
                                        <p:cTn id="585" dur="2250"/>
                                        <p:tgtEl>
                                          <p:spTgt spid="52"/>
                                        </p:tgtEl>
                                        <p:attrNameLst>
                                          <p:attrName>ppt_y</p:attrName>
                                        </p:attrNameLst>
                                      </p:cBhvr>
                                      <p:tavLst>
                                        <p:tav tm="0">
                                          <p:val>
                                            <p:strVal val="ppt_y"/>
                                          </p:val>
                                        </p:tav>
                                        <p:tav tm="100000">
                                          <p:val>
                                            <p:strVal val="ppt_y"/>
                                          </p:val>
                                        </p:tav>
                                      </p:tavLst>
                                    </p:anim>
                                    <p:set>
                                      <p:cBhvr>
                                        <p:cTn id="586" dur="1" fill="hold">
                                          <p:stCondLst>
                                            <p:cond delay="2249"/>
                                          </p:stCondLst>
                                        </p:cTn>
                                        <p:tgtEl>
                                          <p:spTgt spid="52"/>
                                        </p:tgtEl>
                                        <p:attrNameLst>
                                          <p:attrName>style.visibility</p:attrName>
                                        </p:attrNameLst>
                                      </p:cBhvr>
                                      <p:to>
                                        <p:strVal val="hidden"/>
                                      </p:to>
                                    </p:set>
                                  </p:childTnLst>
                                </p:cTn>
                              </p:par>
                              <p:par>
                                <p:cTn id="587" presetID="2" presetClass="exit" presetSubtype="8" fill="hold" grpId="2" nodeType="withEffect">
                                  <p:stCondLst>
                                    <p:cond delay="0"/>
                                  </p:stCondLst>
                                  <p:childTnLst>
                                    <p:anim calcmode="lin" valueType="num">
                                      <p:cBhvr additive="base">
                                        <p:cTn id="588" dur="2250"/>
                                        <p:tgtEl>
                                          <p:spTgt spid="36"/>
                                        </p:tgtEl>
                                        <p:attrNameLst>
                                          <p:attrName>ppt_x</p:attrName>
                                        </p:attrNameLst>
                                      </p:cBhvr>
                                      <p:tavLst>
                                        <p:tav tm="0">
                                          <p:val>
                                            <p:strVal val="ppt_x"/>
                                          </p:val>
                                        </p:tav>
                                        <p:tav tm="100000">
                                          <p:val>
                                            <p:strVal val="0-ppt_w/2"/>
                                          </p:val>
                                        </p:tav>
                                      </p:tavLst>
                                    </p:anim>
                                    <p:anim calcmode="lin" valueType="num">
                                      <p:cBhvr additive="base">
                                        <p:cTn id="589" dur="2250"/>
                                        <p:tgtEl>
                                          <p:spTgt spid="36"/>
                                        </p:tgtEl>
                                        <p:attrNameLst>
                                          <p:attrName>ppt_y</p:attrName>
                                        </p:attrNameLst>
                                      </p:cBhvr>
                                      <p:tavLst>
                                        <p:tav tm="0">
                                          <p:val>
                                            <p:strVal val="ppt_y"/>
                                          </p:val>
                                        </p:tav>
                                        <p:tav tm="100000">
                                          <p:val>
                                            <p:strVal val="ppt_y"/>
                                          </p:val>
                                        </p:tav>
                                      </p:tavLst>
                                    </p:anim>
                                    <p:set>
                                      <p:cBhvr>
                                        <p:cTn id="590" dur="1" fill="hold">
                                          <p:stCondLst>
                                            <p:cond delay="2249"/>
                                          </p:stCondLst>
                                        </p:cTn>
                                        <p:tgtEl>
                                          <p:spTgt spid="36"/>
                                        </p:tgtEl>
                                        <p:attrNameLst>
                                          <p:attrName>style.visibility</p:attrName>
                                        </p:attrNameLst>
                                      </p:cBhvr>
                                      <p:to>
                                        <p:strVal val="hidden"/>
                                      </p:to>
                                    </p:set>
                                  </p:childTnLst>
                                </p:cTn>
                              </p:par>
                              <p:par>
                                <p:cTn id="591" presetID="2" presetClass="exit" presetSubtype="8" fill="hold" grpId="2" nodeType="withEffect">
                                  <p:stCondLst>
                                    <p:cond delay="0"/>
                                  </p:stCondLst>
                                  <p:childTnLst>
                                    <p:anim calcmode="lin" valueType="num">
                                      <p:cBhvr additive="base">
                                        <p:cTn id="592" dur="2250"/>
                                        <p:tgtEl>
                                          <p:spTgt spid="37"/>
                                        </p:tgtEl>
                                        <p:attrNameLst>
                                          <p:attrName>ppt_x</p:attrName>
                                        </p:attrNameLst>
                                      </p:cBhvr>
                                      <p:tavLst>
                                        <p:tav tm="0">
                                          <p:val>
                                            <p:strVal val="ppt_x"/>
                                          </p:val>
                                        </p:tav>
                                        <p:tav tm="100000">
                                          <p:val>
                                            <p:strVal val="0-ppt_w/2"/>
                                          </p:val>
                                        </p:tav>
                                      </p:tavLst>
                                    </p:anim>
                                    <p:anim calcmode="lin" valueType="num">
                                      <p:cBhvr additive="base">
                                        <p:cTn id="593" dur="2250"/>
                                        <p:tgtEl>
                                          <p:spTgt spid="37"/>
                                        </p:tgtEl>
                                        <p:attrNameLst>
                                          <p:attrName>ppt_y</p:attrName>
                                        </p:attrNameLst>
                                      </p:cBhvr>
                                      <p:tavLst>
                                        <p:tav tm="0">
                                          <p:val>
                                            <p:strVal val="ppt_y"/>
                                          </p:val>
                                        </p:tav>
                                        <p:tav tm="100000">
                                          <p:val>
                                            <p:strVal val="ppt_y"/>
                                          </p:val>
                                        </p:tav>
                                      </p:tavLst>
                                    </p:anim>
                                    <p:set>
                                      <p:cBhvr>
                                        <p:cTn id="594" dur="1" fill="hold">
                                          <p:stCondLst>
                                            <p:cond delay="2249"/>
                                          </p:stCondLst>
                                        </p:cTn>
                                        <p:tgtEl>
                                          <p:spTgt spid="37"/>
                                        </p:tgtEl>
                                        <p:attrNameLst>
                                          <p:attrName>style.visibility</p:attrName>
                                        </p:attrNameLst>
                                      </p:cBhvr>
                                      <p:to>
                                        <p:strVal val="hidden"/>
                                      </p:to>
                                    </p:set>
                                  </p:childTnLst>
                                </p:cTn>
                              </p:par>
                              <p:par>
                                <p:cTn id="595" presetID="2" presetClass="exit" presetSubtype="8" fill="hold" grpId="2" nodeType="withEffect">
                                  <p:stCondLst>
                                    <p:cond delay="0"/>
                                  </p:stCondLst>
                                  <p:childTnLst>
                                    <p:anim calcmode="lin" valueType="num">
                                      <p:cBhvr additive="base">
                                        <p:cTn id="596" dur="2250"/>
                                        <p:tgtEl>
                                          <p:spTgt spid="38"/>
                                        </p:tgtEl>
                                        <p:attrNameLst>
                                          <p:attrName>ppt_x</p:attrName>
                                        </p:attrNameLst>
                                      </p:cBhvr>
                                      <p:tavLst>
                                        <p:tav tm="0">
                                          <p:val>
                                            <p:strVal val="ppt_x"/>
                                          </p:val>
                                        </p:tav>
                                        <p:tav tm="100000">
                                          <p:val>
                                            <p:strVal val="0-ppt_w/2"/>
                                          </p:val>
                                        </p:tav>
                                      </p:tavLst>
                                    </p:anim>
                                    <p:anim calcmode="lin" valueType="num">
                                      <p:cBhvr additive="base">
                                        <p:cTn id="597" dur="2250"/>
                                        <p:tgtEl>
                                          <p:spTgt spid="38"/>
                                        </p:tgtEl>
                                        <p:attrNameLst>
                                          <p:attrName>ppt_y</p:attrName>
                                        </p:attrNameLst>
                                      </p:cBhvr>
                                      <p:tavLst>
                                        <p:tav tm="0">
                                          <p:val>
                                            <p:strVal val="ppt_y"/>
                                          </p:val>
                                        </p:tav>
                                        <p:tav tm="100000">
                                          <p:val>
                                            <p:strVal val="ppt_y"/>
                                          </p:val>
                                        </p:tav>
                                      </p:tavLst>
                                    </p:anim>
                                    <p:set>
                                      <p:cBhvr>
                                        <p:cTn id="598" dur="1" fill="hold">
                                          <p:stCondLst>
                                            <p:cond delay="2249"/>
                                          </p:stCondLst>
                                        </p:cTn>
                                        <p:tgtEl>
                                          <p:spTgt spid="38"/>
                                        </p:tgtEl>
                                        <p:attrNameLst>
                                          <p:attrName>style.visibility</p:attrName>
                                        </p:attrNameLst>
                                      </p:cBhvr>
                                      <p:to>
                                        <p:strVal val="hidden"/>
                                      </p:to>
                                    </p:set>
                                  </p:childTnLst>
                                </p:cTn>
                              </p:par>
                              <p:par>
                                <p:cTn id="599" presetID="2" presetClass="exit" presetSubtype="8" fill="hold" grpId="2" nodeType="withEffect">
                                  <p:stCondLst>
                                    <p:cond delay="0"/>
                                  </p:stCondLst>
                                  <p:childTnLst>
                                    <p:anim calcmode="lin" valueType="num">
                                      <p:cBhvr additive="base">
                                        <p:cTn id="600" dur="2250"/>
                                        <p:tgtEl>
                                          <p:spTgt spid="39"/>
                                        </p:tgtEl>
                                        <p:attrNameLst>
                                          <p:attrName>ppt_x</p:attrName>
                                        </p:attrNameLst>
                                      </p:cBhvr>
                                      <p:tavLst>
                                        <p:tav tm="0">
                                          <p:val>
                                            <p:strVal val="ppt_x"/>
                                          </p:val>
                                        </p:tav>
                                        <p:tav tm="100000">
                                          <p:val>
                                            <p:strVal val="0-ppt_w/2"/>
                                          </p:val>
                                        </p:tav>
                                      </p:tavLst>
                                    </p:anim>
                                    <p:anim calcmode="lin" valueType="num">
                                      <p:cBhvr additive="base">
                                        <p:cTn id="601" dur="2250"/>
                                        <p:tgtEl>
                                          <p:spTgt spid="39"/>
                                        </p:tgtEl>
                                        <p:attrNameLst>
                                          <p:attrName>ppt_y</p:attrName>
                                        </p:attrNameLst>
                                      </p:cBhvr>
                                      <p:tavLst>
                                        <p:tav tm="0">
                                          <p:val>
                                            <p:strVal val="ppt_y"/>
                                          </p:val>
                                        </p:tav>
                                        <p:tav tm="100000">
                                          <p:val>
                                            <p:strVal val="ppt_y"/>
                                          </p:val>
                                        </p:tav>
                                      </p:tavLst>
                                    </p:anim>
                                    <p:set>
                                      <p:cBhvr>
                                        <p:cTn id="602" dur="1" fill="hold">
                                          <p:stCondLst>
                                            <p:cond delay="2249"/>
                                          </p:stCondLst>
                                        </p:cTn>
                                        <p:tgtEl>
                                          <p:spTgt spid="39"/>
                                        </p:tgtEl>
                                        <p:attrNameLst>
                                          <p:attrName>style.visibility</p:attrName>
                                        </p:attrNameLst>
                                      </p:cBhvr>
                                      <p:to>
                                        <p:strVal val="hidden"/>
                                      </p:to>
                                    </p:set>
                                  </p:childTnLst>
                                </p:cTn>
                              </p:par>
                              <p:par>
                                <p:cTn id="603" presetID="2" presetClass="exit" presetSubtype="8" fill="hold" grpId="2" nodeType="withEffect">
                                  <p:stCondLst>
                                    <p:cond delay="0"/>
                                  </p:stCondLst>
                                  <p:childTnLst>
                                    <p:anim calcmode="lin" valueType="num">
                                      <p:cBhvr additive="base">
                                        <p:cTn id="604" dur="2250"/>
                                        <p:tgtEl>
                                          <p:spTgt spid="41"/>
                                        </p:tgtEl>
                                        <p:attrNameLst>
                                          <p:attrName>ppt_x</p:attrName>
                                        </p:attrNameLst>
                                      </p:cBhvr>
                                      <p:tavLst>
                                        <p:tav tm="0">
                                          <p:val>
                                            <p:strVal val="ppt_x"/>
                                          </p:val>
                                        </p:tav>
                                        <p:tav tm="100000">
                                          <p:val>
                                            <p:strVal val="0-ppt_w/2"/>
                                          </p:val>
                                        </p:tav>
                                      </p:tavLst>
                                    </p:anim>
                                    <p:anim calcmode="lin" valueType="num">
                                      <p:cBhvr additive="base">
                                        <p:cTn id="605" dur="2250"/>
                                        <p:tgtEl>
                                          <p:spTgt spid="41"/>
                                        </p:tgtEl>
                                        <p:attrNameLst>
                                          <p:attrName>ppt_y</p:attrName>
                                        </p:attrNameLst>
                                      </p:cBhvr>
                                      <p:tavLst>
                                        <p:tav tm="0">
                                          <p:val>
                                            <p:strVal val="ppt_y"/>
                                          </p:val>
                                        </p:tav>
                                        <p:tav tm="100000">
                                          <p:val>
                                            <p:strVal val="ppt_y"/>
                                          </p:val>
                                        </p:tav>
                                      </p:tavLst>
                                    </p:anim>
                                    <p:set>
                                      <p:cBhvr>
                                        <p:cTn id="606" dur="1" fill="hold">
                                          <p:stCondLst>
                                            <p:cond delay="2249"/>
                                          </p:stCondLst>
                                        </p:cTn>
                                        <p:tgtEl>
                                          <p:spTgt spid="41"/>
                                        </p:tgtEl>
                                        <p:attrNameLst>
                                          <p:attrName>style.visibility</p:attrName>
                                        </p:attrNameLst>
                                      </p:cBhvr>
                                      <p:to>
                                        <p:strVal val="hidden"/>
                                      </p:to>
                                    </p:set>
                                  </p:childTnLst>
                                </p:cTn>
                              </p:par>
                              <p:par>
                                <p:cTn id="607" presetID="2" presetClass="exit" presetSubtype="8" fill="hold" grpId="2" nodeType="withEffect">
                                  <p:stCondLst>
                                    <p:cond delay="0"/>
                                  </p:stCondLst>
                                  <p:childTnLst>
                                    <p:anim calcmode="lin" valueType="num">
                                      <p:cBhvr additive="base">
                                        <p:cTn id="608" dur="2250"/>
                                        <p:tgtEl>
                                          <p:spTgt spid="40"/>
                                        </p:tgtEl>
                                        <p:attrNameLst>
                                          <p:attrName>ppt_x</p:attrName>
                                        </p:attrNameLst>
                                      </p:cBhvr>
                                      <p:tavLst>
                                        <p:tav tm="0">
                                          <p:val>
                                            <p:strVal val="ppt_x"/>
                                          </p:val>
                                        </p:tav>
                                        <p:tav tm="100000">
                                          <p:val>
                                            <p:strVal val="0-ppt_w/2"/>
                                          </p:val>
                                        </p:tav>
                                      </p:tavLst>
                                    </p:anim>
                                    <p:anim calcmode="lin" valueType="num">
                                      <p:cBhvr additive="base">
                                        <p:cTn id="609" dur="2250"/>
                                        <p:tgtEl>
                                          <p:spTgt spid="40"/>
                                        </p:tgtEl>
                                        <p:attrNameLst>
                                          <p:attrName>ppt_y</p:attrName>
                                        </p:attrNameLst>
                                      </p:cBhvr>
                                      <p:tavLst>
                                        <p:tav tm="0">
                                          <p:val>
                                            <p:strVal val="ppt_y"/>
                                          </p:val>
                                        </p:tav>
                                        <p:tav tm="100000">
                                          <p:val>
                                            <p:strVal val="ppt_y"/>
                                          </p:val>
                                        </p:tav>
                                      </p:tavLst>
                                    </p:anim>
                                    <p:set>
                                      <p:cBhvr>
                                        <p:cTn id="610" dur="1" fill="hold">
                                          <p:stCondLst>
                                            <p:cond delay="2249"/>
                                          </p:stCondLst>
                                        </p:cTn>
                                        <p:tgtEl>
                                          <p:spTgt spid="40"/>
                                        </p:tgtEl>
                                        <p:attrNameLst>
                                          <p:attrName>style.visibility</p:attrName>
                                        </p:attrNameLst>
                                      </p:cBhvr>
                                      <p:to>
                                        <p:strVal val="hidden"/>
                                      </p:to>
                                    </p:set>
                                  </p:childTnLst>
                                </p:cTn>
                              </p:par>
                              <p:par>
                                <p:cTn id="611" presetID="2" presetClass="exit" presetSubtype="8" fill="hold" grpId="2" nodeType="withEffect">
                                  <p:stCondLst>
                                    <p:cond delay="0"/>
                                  </p:stCondLst>
                                  <p:childTnLst>
                                    <p:anim calcmode="lin" valueType="num">
                                      <p:cBhvr additive="base">
                                        <p:cTn id="612" dur="2250"/>
                                        <p:tgtEl>
                                          <p:spTgt spid="43"/>
                                        </p:tgtEl>
                                        <p:attrNameLst>
                                          <p:attrName>ppt_x</p:attrName>
                                        </p:attrNameLst>
                                      </p:cBhvr>
                                      <p:tavLst>
                                        <p:tav tm="0">
                                          <p:val>
                                            <p:strVal val="ppt_x"/>
                                          </p:val>
                                        </p:tav>
                                        <p:tav tm="100000">
                                          <p:val>
                                            <p:strVal val="0-ppt_w/2"/>
                                          </p:val>
                                        </p:tav>
                                      </p:tavLst>
                                    </p:anim>
                                    <p:anim calcmode="lin" valueType="num">
                                      <p:cBhvr additive="base">
                                        <p:cTn id="613" dur="2250"/>
                                        <p:tgtEl>
                                          <p:spTgt spid="43"/>
                                        </p:tgtEl>
                                        <p:attrNameLst>
                                          <p:attrName>ppt_y</p:attrName>
                                        </p:attrNameLst>
                                      </p:cBhvr>
                                      <p:tavLst>
                                        <p:tav tm="0">
                                          <p:val>
                                            <p:strVal val="ppt_y"/>
                                          </p:val>
                                        </p:tav>
                                        <p:tav tm="100000">
                                          <p:val>
                                            <p:strVal val="ppt_y"/>
                                          </p:val>
                                        </p:tav>
                                      </p:tavLst>
                                    </p:anim>
                                    <p:set>
                                      <p:cBhvr>
                                        <p:cTn id="614" dur="1" fill="hold">
                                          <p:stCondLst>
                                            <p:cond delay="2249"/>
                                          </p:stCondLst>
                                        </p:cTn>
                                        <p:tgtEl>
                                          <p:spTgt spid="43"/>
                                        </p:tgtEl>
                                        <p:attrNameLst>
                                          <p:attrName>style.visibility</p:attrName>
                                        </p:attrNameLst>
                                      </p:cBhvr>
                                      <p:to>
                                        <p:strVal val="hidden"/>
                                      </p:to>
                                    </p:set>
                                  </p:childTnLst>
                                </p:cTn>
                              </p:par>
                              <p:par>
                                <p:cTn id="615" presetID="2" presetClass="exit" presetSubtype="8" fill="hold" grpId="2" nodeType="withEffect">
                                  <p:stCondLst>
                                    <p:cond delay="0"/>
                                  </p:stCondLst>
                                  <p:childTnLst>
                                    <p:anim calcmode="lin" valueType="num">
                                      <p:cBhvr additive="base">
                                        <p:cTn id="616" dur="2250"/>
                                        <p:tgtEl>
                                          <p:spTgt spid="45"/>
                                        </p:tgtEl>
                                        <p:attrNameLst>
                                          <p:attrName>ppt_x</p:attrName>
                                        </p:attrNameLst>
                                      </p:cBhvr>
                                      <p:tavLst>
                                        <p:tav tm="0">
                                          <p:val>
                                            <p:strVal val="ppt_x"/>
                                          </p:val>
                                        </p:tav>
                                        <p:tav tm="100000">
                                          <p:val>
                                            <p:strVal val="0-ppt_w/2"/>
                                          </p:val>
                                        </p:tav>
                                      </p:tavLst>
                                    </p:anim>
                                    <p:anim calcmode="lin" valueType="num">
                                      <p:cBhvr additive="base">
                                        <p:cTn id="617" dur="2250"/>
                                        <p:tgtEl>
                                          <p:spTgt spid="45"/>
                                        </p:tgtEl>
                                        <p:attrNameLst>
                                          <p:attrName>ppt_y</p:attrName>
                                        </p:attrNameLst>
                                      </p:cBhvr>
                                      <p:tavLst>
                                        <p:tav tm="0">
                                          <p:val>
                                            <p:strVal val="ppt_y"/>
                                          </p:val>
                                        </p:tav>
                                        <p:tav tm="100000">
                                          <p:val>
                                            <p:strVal val="ppt_y"/>
                                          </p:val>
                                        </p:tav>
                                      </p:tavLst>
                                    </p:anim>
                                    <p:set>
                                      <p:cBhvr>
                                        <p:cTn id="618" dur="1" fill="hold">
                                          <p:stCondLst>
                                            <p:cond delay="2249"/>
                                          </p:stCondLst>
                                        </p:cTn>
                                        <p:tgtEl>
                                          <p:spTgt spid="45"/>
                                        </p:tgtEl>
                                        <p:attrNameLst>
                                          <p:attrName>style.visibility</p:attrName>
                                        </p:attrNameLst>
                                      </p:cBhvr>
                                      <p:to>
                                        <p:strVal val="hidden"/>
                                      </p:to>
                                    </p:set>
                                  </p:childTnLst>
                                </p:cTn>
                              </p:par>
                              <p:par>
                                <p:cTn id="619" presetID="2" presetClass="exit" presetSubtype="8" fill="hold" grpId="2" nodeType="withEffect">
                                  <p:stCondLst>
                                    <p:cond delay="0"/>
                                  </p:stCondLst>
                                  <p:childTnLst>
                                    <p:anim calcmode="lin" valueType="num">
                                      <p:cBhvr additive="base">
                                        <p:cTn id="620" dur="2250"/>
                                        <p:tgtEl>
                                          <p:spTgt spid="44"/>
                                        </p:tgtEl>
                                        <p:attrNameLst>
                                          <p:attrName>ppt_x</p:attrName>
                                        </p:attrNameLst>
                                      </p:cBhvr>
                                      <p:tavLst>
                                        <p:tav tm="0">
                                          <p:val>
                                            <p:strVal val="ppt_x"/>
                                          </p:val>
                                        </p:tav>
                                        <p:tav tm="100000">
                                          <p:val>
                                            <p:strVal val="0-ppt_w/2"/>
                                          </p:val>
                                        </p:tav>
                                      </p:tavLst>
                                    </p:anim>
                                    <p:anim calcmode="lin" valueType="num">
                                      <p:cBhvr additive="base">
                                        <p:cTn id="621" dur="2250"/>
                                        <p:tgtEl>
                                          <p:spTgt spid="44"/>
                                        </p:tgtEl>
                                        <p:attrNameLst>
                                          <p:attrName>ppt_y</p:attrName>
                                        </p:attrNameLst>
                                      </p:cBhvr>
                                      <p:tavLst>
                                        <p:tav tm="0">
                                          <p:val>
                                            <p:strVal val="ppt_y"/>
                                          </p:val>
                                        </p:tav>
                                        <p:tav tm="100000">
                                          <p:val>
                                            <p:strVal val="ppt_y"/>
                                          </p:val>
                                        </p:tav>
                                      </p:tavLst>
                                    </p:anim>
                                    <p:set>
                                      <p:cBhvr>
                                        <p:cTn id="622" dur="1" fill="hold">
                                          <p:stCondLst>
                                            <p:cond delay="2249"/>
                                          </p:stCondLst>
                                        </p:cTn>
                                        <p:tgtEl>
                                          <p:spTgt spid="44"/>
                                        </p:tgtEl>
                                        <p:attrNameLst>
                                          <p:attrName>style.visibility</p:attrName>
                                        </p:attrNameLst>
                                      </p:cBhvr>
                                      <p:to>
                                        <p:strVal val="hidden"/>
                                      </p:to>
                                    </p:set>
                                  </p:childTnLst>
                                </p:cTn>
                              </p:par>
                              <p:par>
                                <p:cTn id="623" presetID="2" presetClass="exit" presetSubtype="8" fill="hold" grpId="2" nodeType="withEffect">
                                  <p:stCondLst>
                                    <p:cond delay="0"/>
                                  </p:stCondLst>
                                  <p:childTnLst>
                                    <p:anim calcmode="lin" valueType="num">
                                      <p:cBhvr additive="base">
                                        <p:cTn id="624" dur="2250"/>
                                        <p:tgtEl>
                                          <p:spTgt spid="46"/>
                                        </p:tgtEl>
                                        <p:attrNameLst>
                                          <p:attrName>ppt_x</p:attrName>
                                        </p:attrNameLst>
                                      </p:cBhvr>
                                      <p:tavLst>
                                        <p:tav tm="0">
                                          <p:val>
                                            <p:strVal val="ppt_x"/>
                                          </p:val>
                                        </p:tav>
                                        <p:tav tm="100000">
                                          <p:val>
                                            <p:strVal val="0-ppt_w/2"/>
                                          </p:val>
                                        </p:tav>
                                      </p:tavLst>
                                    </p:anim>
                                    <p:anim calcmode="lin" valueType="num">
                                      <p:cBhvr additive="base">
                                        <p:cTn id="625" dur="2250"/>
                                        <p:tgtEl>
                                          <p:spTgt spid="46"/>
                                        </p:tgtEl>
                                        <p:attrNameLst>
                                          <p:attrName>ppt_y</p:attrName>
                                        </p:attrNameLst>
                                      </p:cBhvr>
                                      <p:tavLst>
                                        <p:tav tm="0">
                                          <p:val>
                                            <p:strVal val="ppt_y"/>
                                          </p:val>
                                        </p:tav>
                                        <p:tav tm="100000">
                                          <p:val>
                                            <p:strVal val="ppt_y"/>
                                          </p:val>
                                        </p:tav>
                                      </p:tavLst>
                                    </p:anim>
                                    <p:set>
                                      <p:cBhvr>
                                        <p:cTn id="626" dur="1" fill="hold">
                                          <p:stCondLst>
                                            <p:cond delay="2249"/>
                                          </p:stCondLst>
                                        </p:cTn>
                                        <p:tgtEl>
                                          <p:spTgt spid="46"/>
                                        </p:tgtEl>
                                        <p:attrNameLst>
                                          <p:attrName>style.visibility</p:attrName>
                                        </p:attrNameLst>
                                      </p:cBhvr>
                                      <p:to>
                                        <p:strVal val="hidden"/>
                                      </p:to>
                                    </p:set>
                                  </p:childTnLst>
                                </p:cTn>
                              </p:par>
                              <p:par>
                                <p:cTn id="627" presetID="2" presetClass="exit" presetSubtype="8" fill="hold" grpId="2" nodeType="withEffect">
                                  <p:stCondLst>
                                    <p:cond delay="0"/>
                                  </p:stCondLst>
                                  <p:childTnLst>
                                    <p:anim calcmode="lin" valueType="num">
                                      <p:cBhvr additive="base">
                                        <p:cTn id="628" dur="2250"/>
                                        <p:tgtEl>
                                          <p:spTgt spid="47"/>
                                        </p:tgtEl>
                                        <p:attrNameLst>
                                          <p:attrName>ppt_x</p:attrName>
                                        </p:attrNameLst>
                                      </p:cBhvr>
                                      <p:tavLst>
                                        <p:tav tm="0">
                                          <p:val>
                                            <p:strVal val="ppt_x"/>
                                          </p:val>
                                        </p:tav>
                                        <p:tav tm="100000">
                                          <p:val>
                                            <p:strVal val="0-ppt_w/2"/>
                                          </p:val>
                                        </p:tav>
                                      </p:tavLst>
                                    </p:anim>
                                    <p:anim calcmode="lin" valueType="num">
                                      <p:cBhvr additive="base">
                                        <p:cTn id="629" dur="2250"/>
                                        <p:tgtEl>
                                          <p:spTgt spid="47"/>
                                        </p:tgtEl>
                                        <p:attrNameLst>
                                          <p:attrName>ppt_y</p:attrName>
                                        </p:attrNameLst>
                                      </p:cBhvr>
                                      <p:tavLst>
                                        <p:tav tm="0">
                                          <p:val>
                                            <p:strVal val="ppt_y"/>
                                          </p:val>
                                        </p:tav>
                                        <p:tav tm="100000">
                                          <p:val>
                                            <p:strVal val="ppt_y"/>
                                          </p:val>
                                        </p:tav>
                                      </p:tavLst>
                                    </p:anim>
                                    <p:set>
                                      <p:cBhvr>
                                        <p:cTn id="630" dur="1" fill="hold">
                                          <p:stCondLst>
                                            <p:cond delay="2249"/>
                                          </p:stCondLst>
                                        </p:cTn>
                                        <p:tgtEl>
                                          <p:spTgt spid="47"/>
                                        </p:tgtEl>
                                        <p:attrNameLst>
                                          <p:attrName>style.visibility</p:attrName>
                                        </p:attrNameLst>
                                      </p:cBhvr>
                                      <p:to>
                                        <p:strVal val="hidden"/>
                                      </p:to>
                                    </p:set>
                                  </p:childTnLst>
                                </p:cTn>
                              </p:par>
                              <p:par>
                                <p:cTn id="631" presetID="2" presetClass="exit" presetSubtype="8" fill="hold" grpId="2" nodeType="withEffect">
                                  <p:stCondLst>
                                    <p:cond delay="0"/>
                                  </p:stCondLst>
                                  <p:childTnLst>
                                    <p:anim calcmode="lin" valueType="num">
                                      <p:cBhvr additive="base">
                                        <p:cTn id="632" dur="2250"/>
                                        <p:tgtEl>
                                          <p:spTgt spid="49"/>
                                        </p:tgtEl>
                                        <p:attrNameLst>
                                          <p:attrName>ppt_x</p:attrName>
                                        </p:attrNameLst>
                                      </p:cBhvr>
                                      <p:tavLst>
                                        <p:tav tm="0">
                                          <p:val>
                                            <p:strVal val="ppt_x"/>
                                          </p:val>
                                        </p:tav>
                                        <p:tav tm="100000">
                                          <p:val>
                                            <p:strVal val="0-ppt_w/2"/>
                                          </p:val>
                                        </p:tav>
                                      </p:tavLst>
                                    </p:anim>
                                    <p:anim calcmode="lin" valueType="num">
                                      <p:cBhvr additive="base">
                                        <p:cTn id="633" dur="2250"/>
                                        <p:tgtEl>
                                          <p:spTgt spid="49"/>
                                        </p:tgtEl>
                                        <p:attrNameLst>
                                          <p:attrName>ppt_y</p:attrName>
                                        </p:attrNameLst>
                                      </p:cBhvr>
                                      <p:tavLst>
                                        <p:tav tm="0">
                                          <p:val>
                                            <p:strVal val="ppt_y"/>
                                          </p:val>
                                        </p:tav>
                                        <p:tav tm="100000">
                                          <p:val>
                                            <p:strVal val="ppt_y"/>
                                          </p:val>
                                        </p:tav>
                                      </p:tavLst>
                                    </p:anim>
                                    <p:set>
                                      <p:cBhvr>
                                        <p:cTn id="634" dur="1" fill="hold">
                                          <p:stCondLst>
                                            <p:cond delay="2249"/>
                                          </p:stCondLst>
                                        </p:cTn>
                                        <p:tgtEl>
                                          <p:spTgt spid="49"/>
                                        </p:tgtEl>
                                        <p:attrNameLst>
                                          <p:attrName>style.visibility</p:attrName>
                                        </p:attrNameLst>
                                      </p:cBhvr>
                                      <p:to>
                                        <p:strVal val="hidden"/>
                                      </p:to>
                                    </p:set>
                                  </p:childTnLst>
                                </p:cTn>
                              </p:par>
                              <p:par>
                                <p:cTn id="635" presetID="2" presetClass="exit" presetSubtype="8" fill="hold" grpId="2" nodeType="withEffect">
                                  <p:stCondLst>
                                    <p:cond delay="0"/>
                                  </p:stCondLst>
                                  <p:childTnLst>
                                    <p:anim calcmode="lin" valueType="num">
                                      <p:cBhvr additive="base">
                                        <p:cTn id="636" dur="2250"/>
                                        <p:tgtEl>
                                          <p:spTgt spid="48"/>
                                        </p:tgtEl>
                                        <p:attrNameLst>
                                          <p:attrName>ppt_x</p:attrName>
                                        </p:attrNameLst>
                                      </p:cBhvr>
                                      <p:tavLst>
                                        <p:tav tm="0">
                                          <p:val>
                                            <p:strVal val="ppt_x"/>
                                          </p:val>
                                        </p:tav>
                                        <p:tav tm="100000">
                                          <p:val>
                                            <p:strVal val="0-ppt_w/2"/>
                                          </p:val>
                                        </p:tav>
                                      </p:tavLst>
                                    </p:anim>
                                    <p:anim calcmode="lin" valueType="num">
                                      <p:cBhvr additive="base">
                                        <p:cTn id="637" dur="2250"/>
                                        <p:tgtEl>
                                          <p:spTgt spid="48"/>
                                        </p:tgtEl>
                                        <p:attrNameLst>
                                          <p:attrName>ppt_y</p:attrName>
                                        </p:attrNameLst>
                                      </p:cBhvr>
                                      <p:tavLst>
                                        <p:tav tm="0">
                                          <p:val>
                                            <p:strVal val="ppt_y"/>
                                          </p:val>
                                        </p:tav>
                                        <p:tav tm="100000">
                                          <p:val>
                                            <p:strVal val="ppt_y"/>
                                          </p:val>
                                        </p:tav>
                                      </p:tavLst>
                                    </p:anim>
                                    <p:set>
                                      <p:cBhvr>
                                        <p:cTn id="638" dur="1" fill="hold">
                                          <p:stCondLst>
                                            <p:cond delay="2249"/>
                                          </p:stCondLst>
                                        </p:cTn>
                                        <p:tgtEl>
                                          <p:spTgt spid="48"/>
                                        </p:tgtEl>
                                        <p:attrNameLst>
                                          <p:attrName>style.visibility</p:attrName>
                                        </p:attrNameLst>
                                      </p:cBhvr>
                                      <p:to>
                                        <p:strVal val="hidden"/>
                                      </p:to>
                                    </p:set>
                                  </p:childTnLst>
                                </p:cTn>
                              </p:par>
                              <p:par>
                                <p:cTn id="639" presetID="2" presetClass="exit" presetSubtype="8" fill="hold" grpId="2" nodeType="withEffect">
                                  <p:stCondLst>
                                    <p:cond delay="0"/>
                                  </p:stCondLst>
                                  <p:childTnLst>
                                    <p:anim calcmode="lin" valueType="num">
                                      <p:cBhvr additive="base">
                                        <p:cTn id="640" dur="2250"/>
                                        <p:tgtEl>
                                          <p:spTgt spid="50"/>
                                        </p:tgtEl>
                                        <p:attrNameLst>
                                          <p:attrName>ppt_x</p:attrName>
                                        </p:attrNameLst>
                                      </p:cBhvr>
                                      <p:tavLst>
                                        <p:tav tm="0">
                                          <p:val>
                                            <p:strVal val="ppt_x"/>
                                          </p:val>
                                        </p:tav>
                                        <p:tav tm="100000">
                                          <p:val>
                                            <p:strVal val="0-ppt_w/2"/>
                                          </p:val>
                                        </p:tav>
                                      </p:tavLst>
                                    </p:anim>
                                    <p:anim calcmode="lin" valueType="num">
                                      <p:cBhvr additive="base">
                                        <p:cTn id="641" dur="2250"/>
                                        <p:tgtEl>
                                          <p:spTgt spid="50"/>
                                        </p:tgtEl>
                                        <p:attrNameLst>
                                          <p:attrName>ppt_y</p:attrName>
                                        </p:attrNameLst>
                                      </p:cBhvr>
                                      <p:tavLst>
                                        <p:tav tm="0">
                                          <p:val>
                                            <p:strVal val="ppt_y"/>
                                          </p:val>
                                        </p:tav>
                                        <p:tav tm="100000">
                                          <p:val>
                                            <p:strVal val="ppt_y"/>
                                          </p:val>
                                        </p:tav>
                                      </p:tavLst>
                                    </p:anim>
                                    <p:set>
                                      <p:cBhvr>
                                        <p:cTn id="642" dur="1" fill="hold">
                                          <p:stCondLst>
                                            <p:cond delay="2249"/>
                                          </p:stCondLst>
                                        </p:cTn>
                                        <p:tgtEl>
                                          <p:spTgt spid="50"/>
                                        </p:tgtEl>
                                        <p:attrNameLst>
                                          <p:attrName>style.visibility</p:attrName>
                                        </p:attrNameLst>
                                      </p:cBhvr>
                                      <p:to>
                                        <p:strVal val="hidden"/>
                                      </p:to>
                                    </p:set>
                                  </p:childTnLst>
                                </p:cTn>
                              </p:par>
                              <p:par>
                                <p:cTn id="643" presetID="2" presetClass="exit" presetSubtype="8" fill="hold" grpId="2" nodeType="withEffect">
                                  <p:stCondLst>
                                    <p:cond delay="0"/>
                                  </p:stCondLst>
                                  <p:childTnLst>
                                    <p:anim calcmode="lin" valueType="num">
                                      <p:cBhvr additive="base">
                                        <p:cTn id="644" dur="2250"/>
                                        <p:tgtEl>
                                          <p:spTgt spid="51"/>
                                        </p:tgtEl>
                                        <p:attrNameLst>
                                          <p:attrName>ppt_x</p:attrName>
                                        </p:attrNameLst>
                                      </p:cBhvr>
                                      <p:tavLst>
                                        <p:tav tm="0">
                                          <p:val>
                                            <p:strVal val="ppt_x"/>
                                          </p:val>
                                        </p:tav>
                                        <p:tav tm="100000">
                                          <p:val>
                                            <p:strVal val="0-ppt_w/2"/>
                                          </p:val>
                                        </p:tav>
                                      </p:tavLst>
                                    </p:anim>
                                    <p:anim calcmode="lin" valueType="num">
                                      <p:cBhvr additive="base">
                                        <p:cTn id="645" dur="2250"/>
                                        <p:tgtEl>
                                          <p:spTgt spid="51"/>
                                        </p:tgtEl>
                                        <p:attrNameLst>
                                          <p:attrName>ppt_y</p:attrName>
                                        </p:attrNameLst>
                                      </p:cBhvr>
                                      <p:tavLst>
                                        <p:tav tm="0">
                                          <p:val>
                                            <p:strVal val="ppt_y"/>
                                          </p:val>
                                        </p:tav>
                                        <p:tav tm="100000">
                                          <p:val>
                                            <p:strVal val="ppt_y"/>
                                          </p:val>
                                        </p:tav>
                                      </p:tavLst>
                                    </p:anim>
                                    <p:set>
                                      <p:cBhvr>
                                        <p:cTn id="646" dur="1" fill="hold">
                                          <p:stCondLst>
                                            <p:cond delay="2249"/>
                                          </p:stCondLst>
                                        </p:cTn>
                                        <p:tgtEl>
                                          <p:spTgt spid="51"/>
                                        </p:tgtEl>
                                        <p:attrNameLst>
                                          <p:attrName>style.visibility</p:attrName>
                                        </p:attrNameLst>
                                      </p:cBhvr>
                                      <p:to>
                                        <p:strVal val="hidden"/>
                                      </p:to>
                                    </p:set>
                                  </p:childTnLst>
                                </p:cTn>
                              </p:par>
                              <p:par>
                                <p:cTn id="647" presetID="2" presetClass="exit" presetSubtype="2" fill="hold" grpId="2" nodeType="withEffect">
                                  <p:stCondLst>
                                    <p:cond delay="0"/>
                                  </p:stCondLst>
                                  <p:childTnLst>
                                    <p:anim calcmode="lin" valueType="num">
                                      <p:cBhvr additive="base">
                                        <p:cTn id="648" dur="2250"/>
                                        <p:tgtEl>
                                          <p:spTgt spid="57"/>
                                        </p:tgtEl>
                                        <p:attrNameLst>
                                          <p:attrName>ppt_x</p:attrName>
                                        </p:attrNameLst>
                                      </p:cBhvr>
                                      <p:tavLst>
                                        <p:tav tm="0">
                                          <p:val>
                                            <p:strVal val="ppt_x"/>
                                          </p:val>
                                        </p:tav>
                                        <p:tav tm="100000">
                                          <p:val>
                                            <p:strVal val="1+ppt_w/2"/>
                                          </p:val>
                                        </p:tav>
                                      </p:tavLst>
                                    </p:anim>
                                    <p:anim calcmode="lin" valueType="num">
                                      <p:cBhvr additive="base">
                                        <p:cTn id="649" dur="2250"/>
                                        <p:tgtEl>
                                          <p:spTgt spid="57"/>
                                        </p:tgtEl>
                                        <p:attrNameLst>
                                          <p:attrName>ppt_y</p:attrName>
                                        </p:attrNameLst>
                                      </p:cBhvr>
                                      <p:tavLst>
                                        <p:tav tm="0">
                                          <p:val>
                                            <p:strVal val="ppt_y"/>
                                          </p:val>
                                        </p:tav>
                                        <p:tav tm="100000">
                                          <p:val>
                                            <p:strVal val="ppt_y"/>
                                          </p:val>
                                        </p:tav>
                                      </p:tavLst>
                                    </p:anim>
                                    <p:set>
                                      <p:cBhvr>
                                        <p:cTn id="650" dur="1" fill="hold">
                                          <p:stCondLst>
                                            <p:cond delay="2249"/>
                                          </p:stCondLst>
                                        </p:cTn>
                                        <p:tgtEl>
                                          <p:spTgt spid="57"/>
                                        </p:tgtEl>
                                        <p:attrNameLst>
                                          <p:attrName>style.visibility</p:attrName>
                                        </p:attrNameLst>
                                      </p:cBhvr>
                                      <p:to>
                                        <p:strVal val="hidden"/>
                                      </p:to>
                                    </p:set>
                                  </p:childTnLst>
                                </p:cTn>
                              </p:par>
                              <p:par>
                                <p:cTn id="651" presetID="2" presetClass="exit" presetSubtype="2" fill="hold" grpId="2" nodeType="withEffect">
                                  <p:stCondLst>
                                    <p:cond delay="0"/>
                                  </p:stCondLst>
                                  <p:childTnLst>
                                    <p:anim calcmode="lin" valueType="num">
                                      <p:cBhvr additive="base">
                                        <p:cTn id="652" dur="2250"/>
                                        <p:tgtEl>
                                          <p:spTgt spid="58"/>
                                        </p:tgtEl>
                                        <p:attrNameLst>
                                          <p:attrName>ppt_x</p:attrName>
                                        </p:attrNameLst>
                                      </p:cBhvr>
                                      <p:tavLst>
                                        <p:tav tm="0">
                                          <p:val>
                                            <p:strVal val="ppt_x"/>
                                          </p:val>
                                        </p:tav>
                                        <p:tav tm="100000">
                                          <p:val>
                                            <p:strVal val="1+ppt_w/2"/>
                                          </p:val>
                                        </p:tav>
                                      </p:tavLst>
                                    </p:anim>
                                    <p:anim calcmode="lin" valueType="num">
                                      <p:cBhvr additive="base">
                                        <p:cTn id="653" dur="2250"/>
                                        <p:tgtEl>
                                          <p:spTgt spid="58"/>
                                        </p:tgtEl>
                                        <p:attrNameLst>
                                          <p:attrName>ppt_y</p:attrName>
                                        </p:attrNameLst>
                                      </p:cBhvr>
                                      <p:tavLst>
                                        <p:tav tm="0">
                                          <p:val>
                                            <p:strVal val="ppt_y"/>
                                          </p:val>
                                        </p:tav>
                                        <p:tav tm="100000">
                                          <p:val>
                                            <p:strVal val="ppt_y"/>
                                          </p:val>
                                        </p:tav>
                                      </p:tavLst>
                                    </p:anim>
                                    <p:set>
                                      <p:cBhvr>
                                        <p:cTn id="654" dur="1" fill="hold">
                                          <p:stCondLst>
                                            <p:cond delay="2249"/>
                                          </p:stCondLst>
                                        </p:cTn>
                                        <p:tgtEl>
                                          <p:spTgt spid="58"/>
                                        </p:tgtEl>
                                        <p:attrNameLst>
                                          <p:attrName>style.visibility</p:attrName>
                                        </p:attrNameLst>
                                      </p:cBhvr>
                                      <p:to>
                                        <p:strVal val="hidden"/>
                                      </p:to>
                                    </p:set>
                                  </p:childTnLst>
                                </p:cTn>
                              </p:par>
                              <p:par>
                                <p:cTn id="655" presetID="2" presetClass="exit" presetSubtype="2" fill="hold" grpId="2" nodeType="withEffect">
                                  <p:stCondLst>
                                    <p:cond delay="0"/>
                                  </p:stCondLst>
                                  <p:childTnLst>
                                    <p:anim calcmode="lin" valueType="num">
                                      <p:cBhvr additive="base">
                                        <p:cTn id="656" dur="2250"/>
                                        <p:tgtEl>
                                          <p:spTgt spid="59"/>
                                        </p:tgtEl>
                                        <p:attrNameLst>
                                          <p:attrName>ppt_x</p:attrName>
                                        </p:attrNameLst>
                                      </p:cBhvr>
                                      <p:tavLst>
                                        <p:tav tm="0">
                                          <p:val>
                                            <p:strVal val="ppt_x"/>
                                          </p:val>
                                        </p:tav>
                                        <p:tav tm="100000">
                                          <p:val>
                                            <p:strVal val="1+ppt_w/2"/>
                                          </p:val>
                                        </p:tav>
                                      </p:tavLst>
                                    </p:anim>
                                    <p:anim calcmode="lin" valueType="num">
                                      <p:cBhvr additive="base">
                                        <p:cTn id="657" dur="2250"/>
                                        <p:tgtEl>
                                          <p:spTgt spid="59"/>
                                        </p:tgtEl>
                                        <p:attrNameLst>
                                          <p:attrName>ppt_y</p:attrName>
                                        </p:attrNameLst>
                                      </p:cBhvr>
                                      <p:tavLst>
                                        <p:tav tm="0">
                                          <p:val>
                                            <p:strVal val="ppt_y"/>
                                          </p:val>
                                        </p:tav>
                                        <p:tav tm="100000">
                                          <p:val>
                                            <p:strVal val="ppt_y"/>
                                          </p:val>
                                        </p:tav>
                                      </p:tavLst>
                                    </p:anim>
                                    <p:set>
                                      <p:cBhvr>
                                        <p:cTn id="658" dur="1" fill="hold">
                                          <p:stCondLst>
                                            <p:cond delay="2249"/>
                                          </p:stCondLst>
                                        </p:cTn>
                                        <p:tgtEl>
                                          <p:spTgt spid="59"/>
                                        </p:tgtEl>
                                        <p:attrNameLst>
                                          <p:attrName>style.visibility</p:attrName>
                                        </p:attrNameLst>
                                      </p:cBhvr>
                                      <p:to>
                                        <p:strVal val="hidden"/>
                                      </p:to>
                                    </p:set>
                                  </p:childTnLst>
                                </p:cTn>
                              </p:par>
                              <p:par>
                                <p:cTn id="659" presetID="2" presetClass="exit" presetSubtype="2" fill="hold" grpId="2" nodeType="withEffect">
                                  <p:stCondLst>
                                    <p:cond delay="0"/>
                                  </p:stCondLst>
                                  <p:childTnLst>
                                    <p:anim calcmode="lin" valueType="num">
                                      <p:cBhvr additive="base">
                                        <p:cTn id="660" dur="2250"/>
                                        <p:tgtEl>
                                          <p:spTgt spid="60"/>
                                        </p:tgtEl>
                                        <p:attrNameLst>
                                          <p:attrName>ppt_x</p:attrName>
                                        </p:attrNameLst>
                                      </p:cBhvr>
                                      <p:tavLst>
                                        <p:tav tm="0">
                                          <p:val>
                                            <p:strVal val="ppt_x"/>
                                          </p:val>
                                        </p:tav>
                                        <p:tav tm="100000">
                                          <p:val>
                                            <p:strVal val="1+ppt_w/2"/>
                                          </p:val>
                                        </p:tav>
                                      </p:tavLst>
                                    </p:anim>
                                    <p:anim calcmode="lin" valueType="num">
                                      <p:cBhvr additive="base">
                                        <p:cTn id="661" dur="2250"/>
                                        <p:tgtEl>
                                          <p:spTgt spid="60"/>
                                        </p:tgtEl>
                                        <p:attrNameLst>
                                          <p:attrName>ppt_y</p:attrName>
                                        </p:attrNameLst>
                                      </p:cBhvr>
                                      <p:tavLst>
                                        <p:tav tm="0">
                                          <p:val>
                                            <p:strVal val="ppt_y"/>
                                          </p:val>
                                        </p:tav>
                                        <p:tav tm="100000">
                                          <p:val>
                                            <p:strVal val="ppt_y"/>
                                          </p:val>
                                        </p:tav>
                                      </p:tavLst>
                                    </p:anim>
                                    <p:set>
                                      <p:cBhvr>
                                        <p:cTn id="662" dur="1" fill="hold">
                                          <p:stCondLst>
                                            <p:cond delay="2249"/>
                                          </p:stCondLst>
                                        </p:cTn>
                                        <p:tgtEl>
                                          <p:spTgt spid="60"/>
                                        </p:tgtEl>
                                        <p:attrNameLst>
                                          <p:attrName>style.visibility</p:attrName>
                                        </p:attrNameLst>
                                      </p:cBhvr>
                                      <p:to>
                                        <p:strVal val="hidden"/>
                                      </p:to>
                                    </p:set>
                                  </p:childTnLst>
                                </p:cTn>
                              </p:par>
                              <p:par>
                                <p:cTn id="663" presetID="2" presetClass="exit" presetSubtype="2" fill="hold" grpId="2" nodeType="withEffect">
                                  <p:stCondLst>
                                    <p:cond delay="0"/>
                                  </p:stCondLst>
                                  <p:childTnLst>
                                    <p:anim calcmode="lin" valueType="num">
                                      <p:cBhvr additive="base">
                                        <p:cTn id="664" dur="2250"/>
                                        <p:tgtEl>
                                          <p:spTgt spid="62"/>
                                        </p:tgtEl>
                                        <p:attrNameLst>
                                          <p:attrName>ppt_x</p:attrName>
                                        </p:attrNameLst>
                                      </p:cBhvr>
                                      <p:tavLst>
                                        <p:tav tm="0">
                                          <p:val>
                                            <p:strVal val="ppt_x"/>
                                          </p:val>
                                        </p:tav>
                                        <p:tav tm="100000">
                                          <p:val>
                                            <p:strVal val="1+ppt_w/2"/>
                                          </p:val>
                                        </p:tav>
                                      </p:tavLst>
                                    </p:anim>
                                    <p:anim calcmode="lin" valueType="num">
                                      <p:cBhvr additive="base">
                                        <p:cTn id="665" dur="2250"/>
                                        <p:tgtEl>
                                          <p:spTgt spid="62"/>
                                        </p:tgtEl>
                                        <p:attrNameLst>
                                          <p:attrName>ppt_y</p:attrName>
                                        </p:attrNameLst>
                                      </p:cBhvr>
                                      <p:tavLst>
                                        <p:tav tm="0">
                                          <p:val>
                                            <p:strVal val="ppt_y"/>
                                          </p:val>
                                        </p:tav>
                                        <p:tav tm="100000">
                                          <p:val>
                                            <p:strVal val="ppt_y"/>
                                          </p:val>
                                        </p:tav>
                                      </p:tavLst>
                                    </p:anim>
                                    <p:set>
                                      <p:cBhvr>
                                        <p:cTn id="666" dur="1" fill="hold">
                                          <p:stCondLst>
                                            <p:cond delay="2249"/>
                                          </p:stCondLst>
                                        </p:cTn>
                                        <p:tgtEl>
                                          <p:spTgt spid="62"/>
                                        </p:tgtEl>
                                        <p:attrNameLst>
                                          <p:attrName>style.visibility</p:attrName>
                                        </p:attrNameLst>
                                      </p:cBhvr>
                                      <p:to>
                                        <p:strVal val="hidden"/>
                                      </p:to>
                                    </p:set>
                                  </p:childTnLst>
                                </p:cTn>
                              </p:par>
                              <p:par>
                                <p:cTn id="667" presetID="2" presetClass="exit" presetSubtype="2" fill="hold" grpId="2" nodeType="withEffect">
                                  <p:stCondLst>
                                    <p:cond delay="0"/>
                                  </p:stCondLst>
                                  <p:childTnLst>
                                    <p:anim calcmode="lin" valueType="num">
                                      <p:cBhvr additive="base">
                                        <p:cTn id="668" dur="2250"/>
                                        <p:tgtEl>
                                          <p:spTgt spid="61"/>
                                        </p:tgtEl>
                                        <p:attrNameLst>
                                          <p:attrName>ppt_x</p:attrName>
                                        </p:attrNameLst>
                                      </p:cBhvr>
                                      <p:tavLst>
                                        <p:tav tm="0">
                                          <p:val>
                                            <p:strVal val="ppt_x"/>
                                          </p:val>
                                        </p:tav>
                                        <p:tav tm="100000">
                                          <p:val>
                                            <p:strVal val="1+ppt_w/2"/>
                                          </p:val>
                                        </p:tav>
                                      </p:tavLst>
                                    </p:anim>
                                    <p:anim calcmode="lin" valueType="num">
                                      <p:cBhvr additive="base">
                                        <p:cTn id="669" dur="2250"/>
                                        <p:tgtEl>
                                          <p:spTgt spid="61"/>
                                        </p:tgtEl>
                                        <p:attrNameLst>
                                          <p:attrName>ppt_y</p:attrName>
                                        </p:attrNameLst>
                                      </p:cBhvr>
                                      <p:tavLst>
                                        <p:tav tm="0">
                                          <p:val>
                                            <p:strVal val="ppt_y"/>
                                          </p:val>
                                        </p:tav>
                                        <p:tav tm="100000">
                                          <p:val>
                                            <p:strVal val="ppt_y"/>
                                          </p:val>
                                        </p:tav>
                                      </p:tavLst>
                                    </p:anim>
                                    <p:set>
                                      <p:cBhvr>
                                        <p:cTn id="670" dur="1" fill="hold">
                                          <p:stCondLst>
                                            <p:cond delay="2249"/>
                                          </p:stCondLst>
                                        </p:cTn>
                                        <p:tgtEl>
                                          <p:spTgt spid="61"/>
                                        </p:tgtEl>
                                        <p:attrNameLst>
                                          <p:attrName>style.visibility</p:attrName>
                                        </p:attrNameLst>
                                      </p:cBhvr>
                                      <p:to>
                                        <p:strVal val="hidden"/>
                                      </p:to>
                                    </p:set>
                                  </p:childTnLst>
                                </p:cTn>
                              </p:par>
                              <p:par>
                                <p:cTn id="671" presetID="2" presetClass="exit" presetSubtype="2" fill="hold" grpId="2" nodeType="withEffect">
                                  <p:stCondLst>
                                    <p:cond delay="0"/>
                                  </p:stCondLst>
                                  <p:childTnLst>
                                    <p:anim calcmode="lin" valueType="num">
                                      <p:cBhvr additive="base">
                                        <p:cTn id="672" dur="2250"/>
                                        <p:tgtEl>
                                          <p:spTgt spid="63"/>
                                        </p:tgtEl>
                                        <p:attrNameLst>
                                          <p:attrName>ppt_x</p:attrName>
                                        </p:attrNameLst>
                                      </p:cBhvr>
                                      <p:tavLst>
                                        <p:tav tm="0">
                                          <p:val>
                                            <p:strVal val="ppt_x"/>
                                          </p:val>
                                        </p:tav>
                                        <p:tav tm="100000">
                                          <p:val>
                                            <p:strVal val="1+ppt_w/2"/>
                                          </p:val>
                                        </p:tav>
                                      </p:tavLst>
                                    </p:anim>
                                    <p:anim calcmode="lin" valueType="num">
                                      <p:cBhvr additive="base">
                                        <p:cTn id="673" dur="2250"/>
                                        <p:tgtEl>
                                          <p:spTgt spid="63"/>
                                        </p:tgtEl>
                                        <p:attrNameLst>
                                          <p:attrName>ppt_y</p:attrName>
                                        </p:attrNameLst>
                                      </p:cBhvr>
                                      <p:tavLst>
                                        <p:tav tm="0">
                                          <p:val>
                                            <p:strVal val="ppt_y"/>
                                          </p:val>
                                        </p:tav>
                                        <p:tav tm="100000">
                                          <p:val>
                                            <p:strVal val="ppt_y"/>
                                          </p:val>
                                        </p:tav>
                                      </p:tavLst>
                                    </p:anim>
                                    <p:set>
                                      <p:cBhvr>
                                        <p:cTn id="674" dur="1" fill="hold">
                                          <p:stCondLst>
                                            <p:cond delay="2249"/>
                                          </p:stCondLst>
                                        </p:cTn>
                                        <p:tgtEl>
                                          <p:spTgt spid="63"/>
                                        </p:tgtEl>
                                        <p:attrNameLst>
                                          <p:attrName>style.visibility</p:attrName>
                                        </p:attrNameLst>
                                      </p:cBhvr>
                                      <p:to>
                                        <p:strVal val="hidden"/>
                                      </p:to>
                                    </p:set>
                                  </p:childTnLst>
                                </p:cTn>
                              </p:par>
                              <p:par>
                                <p:cTn id="675" presetID="2" presetClass="exit" presetSubtype="2" fill="hold" grpId="2" nodeType="withEffect">
                                  <p:stCondLst>
                                    <p:cond delay="0"/>
                                  </p:stCondLst>
                                  <p:childTnLst>
                                    <p:anim calcmode="lin" valueType="num">
                                      <p:cBhvr additive="base">
                                        <p:cTn id="676" dur="2250"/>
                                        <p:tgtEl>
                                          <p:spTgt spid="64"/>
                                        </p:tgtEl>
                                        <p:attrNameLst>
                                          <p:attrName>ppt_x</p:attrName>
                                        </p:attrNameLst>
                                      </p:cBhvr>
                                      <p:tavLst>
                                        <p:tav tm="0">
                                          <p:val>
                                            <p:strVal val="ppt_x"/>
                                          </p:val>
                                        </p:tav>
                                        <p:tav tm="100000">
                                          <p:val>
                                            <p:strVal val="1+ppt_w/2"/>
                                          </p:val>
                                        </p:tav>
                                      </p:tavLst>
                                    </p:anim>
                                    <p:anim calcmode="lin" valueType="num">
                                      <p:cBhvr additive="base">
                                        <p:cTn id="677" dur="2250"/>
                                        <p:tgtEl>
                                          <p:spTgt spid="64"/>
                                        </p:tgtEl>
                                        <p:attrNameLst>
                                          <p:attrName>ppt_y</p:attrName>
                                        </p:attrNameLst>
                                      </p:cBhvr>
                                      <p:tavLst>
                                        <p:tav tm="0">
                                          <p:val>
                                            <p:strVal val="ppt_y"/>
                                          </p:val>
                                        </p:tav>
                                        <p:tav tm="100000">
                                          <p:val>
                                            <p:strVal val="ppt_y"/>
                                          </p:val>
                                        </p:tav>
                                      </p:tavLst>
                                    </p:anim>
                                    <p:set>
                                      <p:cBhvr>
                                        <p:cTn id="678" dur="1" fill="hold">
                                          <p:stCondLst>
                                            <p:cond delay="2249"/>
                                          </p:stCondLst>
                                        </p:cTn>
                                        <p:tgtEl>
                                          <p:spTgt spid="64"/>
                                        </p:tgtEl>
                                        <p:attrNameLst>
                                          <p:attrName>style.visibility</p:attrName>
                                        </p:attrNameLst>
                                      </p:cBhvr>
                                      <p:to>
                                        <p:strVal val="hidden"/>
                                      </p:to>
                                    </p:set>
                                  </p:childTnLst>
                                </p:cTn>
                              </p:par>
                              <p:par>
                                <p:cTn id="679" presetID="2" presetClass="exit" presetSubtype="2" fill="hold" grpId="2" nodeType="withEffect">
                                  <p:stCondLst>
                                    <p:cond delay="0"/>
                                  </p:stCondLst>
                                  <p:childTnLst>
                                    <p:anim calcmode="lin" valueType="num">
                                      <p:cBhvr additive="base">
                                        <p:cTn id="680" dur="2250"/>
                                        <p:tgtEl>
                                          <p:spTgt spid="65"/>
                                        </p:tgtEl>
                                        <p:attrNameLst>
                                          <p:attrName>ppt_x</p:attrName>
                                        </p:attrNameLst>
                                      </p:cBhvr>
                                      <p:tavLst>
                                        <p:tav tm="0">
                                          <p:val>
                                            <p:strVal val="ppt_x"/>
                                          </p:val>
                                        </p:tav>
                                        <p:tav tm="100000">
                                          <p:val>
                                            <p:strVal val="1+ppt_w/2"/>
                                          </p:val>
                                        </p:tav>
                                      </p:tavLst>
                                    </p:anim>
                                    <p:anim calcmode="lin" valueType="num">
                                      <p:cBhvr additive="base">
                                        <p:cTn id="681" dur="2250"/>
                                        <p:tgtEl>
                                          <p:spTgt spid="65"/>
                                        </p:tgtEl>
                                        <p:attrNameLst>
                                          <p:attrName>ppt_y</p:attrName>
                                        </p:attrNameLst>
                                      </p:cBhvr>
                                      <p:tavLst>
                                        <p:tav tm="0">
                                          <p:val>
                                            <p:strVal val="ppt_y"/>
                                          </p:val>
                                        </p:tav>
                                        <p:tav tm="100000">
                                          <p:val>
                                            <p:strVal val="ppt_y"/>
                                          </p:val>
                                        </p:tav>
                                      </p:tavLst>
                                    </p:anim>
                                    <p:set>
                                      <p:cBhvr>
                                        <p:cTn id="682" dur="1" fill="hold">
                                          <p:stCondLst>
                                            <p:cond delay="2249"/>
                                          </p:stCondLst>
                                        </p:cTn>
                                        <p:tgtEl>
                                          <p:spTgt spid="65"/>
                                        </p:tgtEl>
                                        <p:attrNameLst>
                                          <p:attrName>style.visibility</p:attrName>
                                        </p:attrNameLst>
                                      </p:cBhvr>
                                      <p:to>
                                        <p:strVal val="hidden"/>
                                      </p:to>
                                    </p:set>
                                  </p:childTnLst>
                                </p:cTn>
                              </p:par>
                              <p:par>
                                <p:cTn id="683" presetID="2" presetClass="exit" presetSubtype="2" fill="hold" grpId="2" nodeType="withEffect">
                                  <p:stCondLst>
                                    <p:cond delay="0"/>
                                  </p:stCondLst>
                                  <p:childTnLst>
                                    <p:anim calcmode="lin" valueType="num">
                                      <p:cBhvr additive="base">
                                        <p:cTn id="684" dur="2250"/>
                                        <p:tgtEl>
                                          <p:spTgt spid="66"/>
                                        </p:tgtEl>
                                        <p:attrNameLst>
                                          <p:attrName>ppt_x</p:attrName>
                                        </p:attrNameLst>
                                      </p:cBhvr>
                                      <p:tavLst>
                                        <p:tav tm="0">
                                          <p:val>
                                            <p:strVal val="ppt_x"/>
                                          </p:val>
                                        </p:tav>
                                        <p:tav tm="100000">
                                          <p:val>
                                            <p:strVal val="1+ppt_w/2"/>
                                          </p:val>
                                        </p:tav>
                                      </p:tavLst>
                                    </p:anim>
                                    <p:anim calcmode="lin" valueType="num">
                                      <p:cBhvr additive="base">
                                        <p:cTn id="685" dur="2250"/>
                                        <p:tgtEl>
                                          <p:spTgt spid="66"/>
                                        </p:tgtEl>
                                        <p:attrNameLst>
                                          <p:attrName>ppt_y</p:attrName>
                                        </p:attrNameLst>
                                      </p:cBhvr>
                                      <p:tavLst>
                                        <p:tav tm="0">
                                          <p:val>
                                            <p:strVal val="ppt_y"/>
                                          </p:val>
                                        </p:tav>
                                        <p:tav tm="100000">
                                          <p:val>
                                            <p:strVal val="ppt_y"/>
                                          </p:val>
                                        </p:tav>
                                      </p:tavLst>
                                    </p:anim>
                                    <p:set>
                                      <p:cBhvr>
                                        <p:cTn id="686" dur="1" fill="hold">
                                          <p:stCondLst>
                                            <p:cond delay="2249"/>
                                          </p:stCondLst>
                                        </p:cTn>
                                        <p:tgtEl>
                                          <p:spTgt spid="66"/>
                                        </p:tgtEl>
                                        <p:attrNameLst>
                                          <p:attrName>style.visibility</p:attrName>
                                        </p:attrNameLst>
                                      </p:cBhvr>
                                      <p:to>
                                        <p:strVal val="hidden"/>
                                      </p:to>
                                    </p:set>
                                  </p:childTnLst>
                                </p:cTn>
                              </p:par>
                              <p:par>
                                <p:cTn id="687" presetID="2" presetClass="exit" presetSubtype="2" fill="hold" grpId="2" nodeType="withEffect">
                                  <p:stCondLst>
                                    <p:cond delay="0"/>
                                  </p:stCondLst>
                                  <p:childTnLst>
                                    <p:anim calcmode="lin" valueType="num">
                                      <p:cBhvr additive="base">
                                        <p:cTn id="688" dur="2250"/>
                                        <p:tgtEl>
                                          <p:spTgt spid="67"/>
                                        </p:tgtEl>
                                        <p:attrNameLst>
                                          <p:attrName>ppt_x</p:attrName>
                                        </p:attrNameLst>
                                      </p:cBhvr>
                                      <p:tavLst>
                                        <p:tav tm="0">
                                          <p:val>
                                            <p:strVal val="ppt_x"/>
                                          </p:val>
                                        </p:tav>
                                        <p:tav tm="100000">
                                          <p:val>
                                            <p:strVal val="1+ppt_w/2"/>
                                          </p:val>
                                        </p:tav>
                                      </p:tavLst>
                                    </p:anim>
                                    <p:anim calcmode="lin" valueType="num">
                                      <p:cBhvr additive="base">
                                        <p:cTn id="689" dur="2250"/>
                                        <p:tgtEl>
                                          <p:spTgt spid="67"/>
                                        </p:tgtEl>
                                        <p:attrNameLst>
                                          <p:attrName>ppt_y</p:attrName>
                                        </p:attrNameLst>
                                      </p:cBhvr>
                                      <p:tavLst>
                                        <p:tav tm="0">
                                          <p:val>
                                            <p:strVal val="ppt_y"/>
                                          </p:val>
                                        </p:tav>
                                        <p:tav tm="100000">
                                          <p:val>
                                            <p:strVal val="ppt_y"/>
                                          </p:val>
                                        </p:tav>
                                      </p:tavLst>
                                    </p:anim>
                                    <p:set>
                                      <p:cBhvr>
                                        <p:cTn id="690" dur="1" fill="hold">
                                          <p:stCondLst>
                                            <p:cond delay="2249"/>
                                          </p:stCondLst>
                                        </p:cTn>
                                        <p:tgtEl>
                                          <p:spTgt spid="67"/>
                                        </p:tgtEl>
                                        <p:attrNameLst>
                                          <p:attrName>style.visibility</p:attrName>
                                        </p:attrNameLst>
                                      </p:cBhvr>
                                      <p:to>
                                        <p:strVal val="hidden"/>
                                      </p:to>
                                    </p:set>
                                  </p:childTnLst>
                                </p:cTn>
                              </p:par>
                              <p:par>
                                <p:cTn id="691" presetID="2" presetClass="exit" presetSubtype="2" fill="hold" grpId="2" nodeType="withEffect">
                                  <p:stCondLst>
                                    <p:cond delay="0"/>
                                  </p:stCondLst>
                                  <p:childTnLst>
                                    <p:anim calcmode="lin" valueType="num">
                                      <p:cBhvr additive="base">
                                        <p:cTn id="692" dur="2250"/>
                                        <p:tgtEl>
                                          <p:spTgt spid="68"/>
                                        </p:tgtEl>
                                        <p:attrNameLst>
                                          <p:attrName>ppt_x</p:attrName>
                                        </p:attrNameLst>
                                      </p:cBhvr>
                                      <p:tavLst>
                                        <p:tav tm="0">
                                          <p:val>
                                            <p:strVal val="ppt_x"/>
                                          </p:val>
                                        </p:tav>
                                        <p:tav tm="100000">
                                          <p:val>
                                            <p:strVal val="1+ppt_w/2"/>
                                          </p:val>
                                        </p:tav>
                                      </p:tavLst>
                                    </p:anim>
                                    <p:anim calcmode="lin" valueType="num">
                                      <p:cBhvr additive="base">
                                        <p:cTn id="693" dur="2250"/>
                                        <p:tgtEl>
                                          <p:spTgt spid="68"/>
                                        </p:tgtEl>
                                        <p:attrNameLst>
                                          <p:attrName>ppt_y</p:attrName>
                                        </p:attrNameLst>
                                      </p:cBhvr>
                                      <p:tavLst>
                                        <p:tav tm="0">
                                          <p:val>
                                            <p:strVal val="ppt_y"/>
                                          </p:val>
                                        </p:tav>
                                        <p:tav tm="100000">
                                          <p:val>
                                            <p:strVal val="ppt_y"/>
                                          </p:val>
                                        </p:tav>
                                      </p:tavLst>
                                    </p:anim>
                                    <p:set>
                                      <p:cBhvr>
                                        <p:cTn id="694" dur="1" fill="hold">
                                          <p:stCondLst>
                                            <p:cond delay="2249"/>
                                          </p:stCondLst>
                                        </p:cTn>
                                        <p:tgtEl>
                                          <p:spTgt spid="68"/>
                                        </p:tgtEl>
                                        <p:attrNameLst>
                                          <p:attrName>style.visibility</p:attrName>
                                        </p:attrNameLst>
                                      </p:cBhvr>
                                      <p:to>
                                        <p:strVal val="hidden"/>
                                      </p:to>
                                    </p:set>
                                  </p:childTnLst>
                                </p:cTn>
                              </p:par>
                              <p:par>
                                <p:cTn id="695" presetID="2" presetClass="exit" presetSubtype="2" fill="hold" grpId="2" nodeType="withEffect">
                                  <p:stCondLst>
                                    <p:cond delay="0"/>
                                  </p:stCondLst>
                                  <p:childTnLst>
                                    <p:anim calcmode="lin" valueType="num">
                                      <p:cBhvr additive="base">
                                        <p:cTn id="696" dur="2250"/>
                                        <p:tgtEl>
                                          <p:spTgt spid="69"/>
                                        </p:tgtEl>
                                        <p:attrNameLst>
                                          <p:attrName>ppt_x</p:attrName>
                                        </p:attrNameLst>
                                      </p:cBhvr>
                                      <p:tavLst>
                                        <p:tav tm="0">
                                          <p:val>
                                            <p:strVal val="ppt_x"/>
                                          </p:val>
                                        </p:tav>
                                        <p:tav tm="100000">
                                          <p:val>
                                            <p:strVal val="1+ppt_w/2"/>
                                          </p:val>
                                        </p:tav>
                                      </p:tavLst>
                                    </p:anim>
                                    <p:anim calcmode="lin" valueType="num">
                                      <p:cBhvr additive="base">
                                        <p:cTn id="697" dur="2250"/>
                                        <p:tgtEl>
                                          <p:spTgt spid="69"/>
                                        </p:tgtEl>
                                        <p:attrNameLst>
                                          <p:attrName>ppt_y</p:attrName>
                                        </p:attrNameLst>
                                      </p:cBhvr>
                                      <p:tavLst>
                                        <p:tav tm="0">
                                          <p:val>
                                            <p:strVal val="ppt_y"/>
                                          </p:val>
                                        </p:tav>
                                        <p:tav tm="100000">
                                          <p:val>
                                            <p:strVal val="ppt_y"/>
                                          </p:val>
                                        </p:tav>
                                      </p:tavLst>
                                    </p:anim>
                                    <p:set>
                                      <p:cBhvr>
                                        <p:cTn id="698" dur="1" fill="hold">
                                          <p:stCondLst>
                                            <p:cond delay="2249"/>
                                          </p:stCondLst>
                                        </p:cTn>
                                        <p:tgtEl>
                                          <p:spTgt spid="69"/>
                                        </p:tgtEl>
                                        <p:attrNameLst>
                                          <p:attrName>style.visibility</p:attrName>
                                        </p:attrNameLst>
                                      </p:cBhvr>
                                      <p:to>
                                        <p:strVal val="hidden"/>
                                      </p:to>
                                    </p:set>
                                  </p:childTnLst>
                                </p:cTn>
                              </p:par>
                              <p:par>
                                <p:cTn id="699" presetID="2" presetClass="exit" presetSubtype="8" fill="hold" grpId="2" nodeType="withEffect">
                                  <p:stCondLst>
                                    <p:cond delay="0"/>
                                  </p:stCondLst>
                                  <p:childTnLst>
                                    <p:anim calcmode="lin" valueType="num">
                                      <p:cBhvr additive="base">
                                        <p:cTn id="700" dur="2250"/>
                                        <p:tgtEl>
                                          <p:spTgt spid="70"/>
                                        </p:tgtEl>
                                        <p:attrNameLst>
                                          <p:attrName>ppt_x</p:attrName>
                                        </p:attrNameLst>
                                      </p:cBhvr>
                                      <p:tavLst>
                                        <p:tav tm="0">
                                          <p:val>
                                            <p:strVal val="ppt_x"/>
                                          </p:val>
                                        </p:tav>
                                        <p:tav tm="100000">
                                          <p:val>
                                            <p:strVal val="0-ppt_w/2"/>
                                          </p:val>
                                        </p:tav>
                                      </p:tavLst>
                                    </p:anim>
                                    <p:anim calcmode="lin" valueType="num">
                                      <p:cBhvr additive="base">
                                        <p:cTn id="701" dur="2250"/>
                                        <p:tgtEl>
                                          <p:spTgt spid="70"/>
                                        </p:tgtEl>
                                        <p:attrNameLst>
                                          <p:attrName>ppt_y</p:attrName>
                                        </p:attrNameLst>
                                      </p:cBhvr>
                                      <p:tavLst>
                                        <p:tav tm="0">
                                          <p:val>
                                            <p:strVal val="ppt_y"/>
                                          </p:val>
                                        </p:tav>
                                        <p:tav tm="100000">
                                          <p:val>
                                            <p:strVal val="ppt_y"/>
                                          </p:val>
                                        </p:tav>
                                      </p:tavLst>
                                    </p:anim>
                                    <p:set>
                                      <p:cBhvr>
                                        <p:cTn id="702" dur="1" fill="hold">
                                          <p:stCondLst>
                                            <p:cond delay="2249"/>
                                          </p:stCondLst>
                                        </p:cTn>
                                        <p:tgtEl>
                                          <p:spTgt spid="70"/>
                                        </p:tgtEl>
                                        <p:attrNameLst>
                                          <p:attrName>style.visibility</p:attrName>
                                        </p:attrNameLst>
                                      </p:cBhvr>
                                      <p:to>
                                        <p:strVal val="hidden"/>
                                      </p:to>
                                    </p:set>
                                  </p:childTnLst>
                                </p:cTn>
                              </p:par>
                              <p:par>
                                <p:cTn id="703" presetID="2" presetClass="exit" presetSubtype="8" fill="hold" grpId="2" nodeType="withEffect">
                                  <p:stCondLst>
                                    <p:cond delay="0"/>
                                  </p:stCondLst>
                                  <p:childTnLst>
                                    <p:anim calcmode="lin" valueType="num">
                                      <p:cBhvr additive="base">
                                        <p:cTn id="704" dur="2250"/>
                                        <p:tgtEl>
                                          <p:spTgt spid="71"/>
                                        </p:tgtEl>
                                        <p:attrNameLst>
                                          <p:attrName>ppt_x</p:attrName>
                                        </p:attrNameLst>
                                      </p:cBhvr>
                                      <p:tavLst>
                                        <p:tav tm="0">
                                          <p:val>
                                            <p:strVal val="ppt_x"/>
                                          </p:val>
                                        </p:tav>
                                        <p:tav tm="100000">
                                          <p:val>
                                            <p:strVal val="0-ppt_w/2"/>
                                          </p:val>
                                        </p:tav>
                                      </p:tavLst>
                                    </p:anim>
                                    <p:anim calcmode="lin" valueType="num">
                                      <p:cBhvr additive="base">
                                        <p:cTn id="705" dur="2250"/>
                                        <p:tgtEl>
                                          <p:spTgt spid="71"/>
                                        </p:tgtEl>
                                        <p:attrNameLst>
                                          <p:attrName>ppt_y</p:attrName>
                                        </p:attrNameLst>
                                      </p:cBhvr>
                                      <p:tavLst>
                                        <p:tav tm="0">
                                          <p:val>
                                            <p:strVal val="ppt_y"/>
                                          </p:val>
                                        </p:tav>
                                        <p:tav tm="100000">
                                          <p:val>
                                            <p:strVal val="ppt_y"/>
                                          </p:val>
                                        </p:tav>
                                      </p:tavLst>
                                    </p:anim>
                                    <p:set>
                                      <p:cBhvr>
                                        <p:cTn id="706" dur="1" fill="hold">
                                          <p:stCondLst>
                                            <p:cond delay="2249"/>
                                          </p:stCondLst>
                                        </p:cTn>
                                        <p:tgtEl>
                                          <p:spTgt spid="71"/>
                                        </p:tgtEl>
                                        <p:attrNameLst>
                                          <p:attrName>style.visibility</p:attrName>
                                        </p:attrNameLst>
                                      </p:cBhvr>
                                      <p:to>
                                        <p:strVal val="hidden"/>
                                      </p:to>
                                    </p:set>
                                  </p:childTnLst>
                                </p:cTn>
                              </p:par>
                              <p:par>
                                <p:cTn id="707" presetID="2" presetClass="exit" presetSubtype="8" fill="hold" grpId="2" nodeType="withEffect">
                                  <p:stCondLst>
                                    <p:cond delay="0"/>
                                  </p:stCondLst>
                                  <p:childTnLst>
                                    <p:anim calcmode="lin" valueType="num">
                                      <p:cBhvr additive="base">
                                        <p:cTn id="708" dur="2250"/>
                                        <p:tgtEl>
                                          <p:spTgt spid="72"/>
                                        </p:tgtEl>
                                        <p:attrNameLst>
                                          <p:attrName>ppt_x</p:attrName>
                                        </p:attrNameLst>
                                      </p:cBhvr>
                                      <p:tavLst>
                                        <p:tav tm="0">
                                          <p:val>
                                            <p:strVal val="ppt_x"/>
                                          </p:val>
                                        </p:tav>
                                        <p:tav tm="100000">
                                          <p:val>
                                            <p:strVal val="0-ppt_w/2"/>
                                          </p:val>
                                        </p:tav>
                                      </p:tavLst>
                                    </p:anim>
                                    <p:anim calcmode="lin" valueType="num">
                                      <p:cBhvr additive="base">
                                        <p:cTn id="709" dur="2250"/>
                                        <p:tgtEl>
                                          <p:spTgt spid="72"/>
                                        </p:tgtEl>
                                        <p:attrNameLst>
                                          <p:attrName>ppt_y</p:attrName>
                                        </p:attrNameLst>
                                      </p:cBhvr>
                                      <p:tavLst>
                                        <p:tav tm="0">
                                          <p:val>
                                            <p:strVal val="ppt_y"/>
                                          </p:val>
                                        </p:tav>
                                        <p:tav tm="100000">
                                          <p:val>
                                            <p:strVal val="ppt_y"/>
                                          </p:val>
                                        </p:tav>
                                      </p:tavLst>
                                    </p:anim>
                                    <p:set>
                                      <p:cBhvr>
                                        <p:cTn id="710" dur="1" fill="hold">
                                          <p:stCondLst>
                                            <p:cond delay="2249"/>
                                          </p:stCondLst>
                                        </p:cTn>
                                        <p:tgtEl>
                                          <p:spTgt spid="72"/>
                                        </p:tgtEl>
                                        <p:attrNameLst>
                                          <p:attrName>style.visibility</p:attrName>
                                        </p:attrNameLst>
                                      </p:cBhvr>
                                      <p:to>
                                        <p:strVal val="hidden"/>
                                      </p:to>
                                    </p:set>
                                  </p:childTnLst>
                                </p:cTn>
                              </p:par>
                              <p:par>
                                <p:cTn id="711" presetID="2" presetClass="exit" presetSubtype="8" fill="hold" grpId="2" nodeType="withEffect">
                                  <p:stCondLst>
                                    <p:cond delay="0"/>
                                  </p:stCondLst>
                                  <p:childTnLst>
                                    <p:anim calcmode="lin" valueType="num">
                                      <p:cBhvr additive="base">
                                        <p:cTn id="712" dur="2250"/>
                                        <p:tgtEl>
                                          <p:spTgt spid="73"/>
                                        </p:tgtEl>
                                        <p:attrNameLst>
                                          <p:attrName>ppt_x</p:attrName>
                                        </p:attrNameLst>
                                      </p:cBhvr>
                                      <p:tavLst>
                                        <p:tav tm="0">
                                          <p:val>
                                            <p:strVal val="ppt_x"/>
                                          </p:val>
                                        </p:tav>
                                        <p:tav tm="100000">
                                          <p:val>
                                            <p:strVal val="0-ppt_w/2"/>
                                          </p:val>
                                        </p:tav>
                                      </p:tavLst>
                                    </p:anim>
                                    <p:anim calcmode="lin" valueType="num">
                                      <p:cBhvr additive="base">
                                        <p:cTn id="713" dur="2250"/>
                                        <p:tgtEl>
                                          <p:spTgt spid="73"/>
                                        </p:tgtEl>
                                        <p:attrNameLst>
                                          <p:attrName>ppt_y</p:attrName>
                                        </p:attrNameLst>
                                      </p:cBhvr>
                                      <p:tavLst>
                                        <p:tav tm="0">
                                          <p:val>
                                            <p:strVal val="ppt_y"/>
                                          </p:val>
                                        </p:tav>
                                        <p:tav tm="100000">
                                          <p:val>
                                            <p:strVal val="ppt_y"/>
                                          </p:val>
                                        </p:tav>
                                      </p:tavLst>
                                    </p:anim>
                                    <p:set>
                                      <p:cBhvr>
                                        <p:cTn id="714" dur="1" fill="hold">
                                          <p:stCondLst>
                                            <p:cond delay="2249"/>
                                          </p:stCondLst>
                                        </p:cTn>
                                        <p:tgtEl>
                                          <p:spTgt spid="73"/>
                                        </p:tgtEl>
                                        <p:attrNameLst>
                                          <p:attrName>style.visibility</p:attrName>
                                        </p:attrNameLst>
                                      </p:cBhvr>
                                      <p:to>
                                        <p:strVal val="hidden"/>
                                      </p:to>
                                    </p:set>
                                  </p:childTnLst>
                                </p:cTn>
                              </p:par>
                              <p:par>
                                <p:cTn id="715" presetID="2" presetClass="exit" presetSubtype="8" fill="hold" grpId="2" nodeType="withEffect">
                                  <p:stCondLst>
                                    <p:cond delay="0"/>
                                  </p:stCondLst>
                                  <p:childTnLst>
                                    <p:anim calcmode="lin" valueType="num">
                                      <p:cBhvr additive="base">
                                        <p:cTn id="716" dur="2250"/>
                                        <p:tgtEl>
                                          <p:spTgt spid="75"/>
                                        </p:tgtEl>
                                        <p:attrNameLst>
                                          <p:attrName>ppt_x</p:attrName>
                                        </p:attrNameLst>
                                      </p:cBhvr>
                                      <p:tavLst>
                                        <p:tav tm="0">
                                          <p:val>
                                            <p:strVal val="ppt_x"/>
                                          </p:val>
                                        </p:tav>
                                        <p:tav tm="100000">
                                          <p:val>
                                            <p:strVal val="0-ppt_w/2"/>
                                          </p:val>
                                        </p:tav>
                                      </p:tavLst>
                                    </p:anim>
                                    <p:anim calcmode="lin" valueType="num">
                                      <p:cBhvr additive="base">
                                        <p:cTn id="717" dur="2250"/>
                                        <p:tgtEl>
                                          <p:spTgt spid="75"/>
                                        </p:tgtEl>
                                        <p:attrNameLst>
                                          <p:attrName>ppt_y</p:attrName>
                                        </p:attrNameLst>
                                      </p:cBhvr>
                                      <p:tavLst>
                                        <p:tav tm="0">
                                          <p:val>
                                            <p:strVal val="ppt_y"/>
                                          </p:val>
                                        </p:tav>
                                        <p:tav tm="100000">
                                          <p:val>
                                            <p:strVal val="ppt_y"/>
                                          </p:val>
                                        </p:tav>
                                      </p:tavLst>
                                    </p:anim>
                                    <p:set>
                                      <p:cBhvr>
                                        <p:cTn id="718" dur="1" fill="hold">
                                          <p:stCondLst>
                                            <p:cond delay="2249"/>
                                          </p:stCondLst>
                                        </p:cTn>
                                        <p:tgtEl>
                                          <p:spTgt spid="75"/>
                                        </p:tgtEl>
                                        <p:attrNameLst>
                                          <p:attrName>style.visibility</p:attrName>
                                        </p:attrNameLst>
                                      </p:cBhvr>
                                      <p:to>
                                        <p:strVal val="hidden"/>
                                      </p:to>
                                    </p:set>
                                  </p:childTnLst>
                                </p:cTn>
                              </p:par>
                              <p:par>
                                <p:cTn id="719" presetID="2" presetClass="exit" presetSubtype="8" fill="hold" grpId="2" nodeType="withEffect">
                                  <p:stCondLst>
                                    <p:cond delay="0"/>
                                  </p:stCondLst>
                                  <p:childTnLst>
                                    <p:anim calcmode="lin" valueType="num">
                                      <p:cBhvr additive="base">
                                        <p:cTn id="720" dur="2250"/>
                                        <p:tgtEl>
                                          <p:spTgt spid="74"/>
                                        </p:tgtEl>
                                        <p:attrNameLst>
                                          <p:attrName>ppt_x</p:attrName>
                                        </p:attrNameLst>
                                      </p:cBhvr>
                                      <p:tavLst>
                                        <p:tav tm="0">
                                          <p:val>
                                            <p:strVal val="ppt_x"/>
                                          </p:val>
                                        </p:tav>
                                        <p:tav tm="100000">
                                          <p:val>
                                            <p:strVal val="0-ppt_w/2"/>
                                          </p:val>
                                        </p:tav>
                                      </p:tavLst>
                                    </p:anim>
                                    <p:anim calcmode="lin" valueType="num">
                                      <p:cBhvr additive="base">
                                        <p:cTn id="721" dur="2250"/>
                                        <p:tgtEl>
                                          <p:spTgt spid="74"/>
                                        </p:tgtEl>
                                        <p:attrNameLst>
                                          <p:attrName>ppt_y</p:attrName>
                                        </p:attrNameLst>
                                      </p:cBhvr>
                                      <p:tavLst>
                                        <p:tav tm="0">
                                          <p:val>
                                            <p:strVal val="ppt_y"/>
                                          </p:val>
                                        </p:tav>
                                        <p:tav tm="100000">
                                          <p:val>
                                            <p:strVal val="ppt_y"/>
                                          </p:val>
                                        </p:tav>
                                      </p:tavLst>
                                    </p:anim>
                                    <p:set>
                                      <p:cBhvr>
                                        <p:cTn id="722" dur="1" fill="hold">
                                          <p:stCondLst>
                                            <p:cond delay="2249"/>
                                          </p:stCondLst>
                                        </p:cTn>
                                        <p:tgtEl>
                                          <p:spTgt spid="74"/>
                                        </p:tgtEl>
                                        <p:attrNameLst>
                                          <p:attrName>style.visibility</p:attrName>
                                        </p:attrNameLst>
                                      </p:cBhvr>
                                      <p:to>
                                        <p:strVal val="hidden"/>
                                      </p:to>
                                    </p:set>
                                  </p:childTnLst>
                                </p:cTn>
                              </p:par>
                              <p:par>
                                <p:cTn id="723" presetID="2" presetClass="exit" presetSubtype="8" fill="hold" grpId="2" nodeType="withEffect">
                                  <p:stCondLst>
                                    <p:cond delay="0"/>
                                  </p:stCondLst>
                                  <p:childTnLst>
                                    <p:anim calcmode="lin" valueType="num">
                                      <p:cBhvr additive="base">
                                        <p:cTn id="724" dur="2250"/>
                                        <p:tgtEl>
                                          <p:spTgt spid="76"/>
                                        </p:tgtEl>
                                        <p:attrNameLst>
                                          <p:attrName>ppt_x</p:attrName>
                                        </p:attrNameLst>
                                      </p:cBhvr>
                                      <p:tavLst>
                                        <p:tav tm="0">
                                          <p:val>
                                            <p:strVal val="ppt_x"/>
                                          </p:val>
                                        </p:tav>
                                        <p:tav tm="100000">
                                          <p:val>
                                            <p:strVal val="0-ppt_w/2"/>
                                          </p:val>
                                        </p:tav>
                                      </p:tavLst>
                                    </p:anim>
                                    <p:anim calcmode="lin" valueType="num">
                                      <p:cBhvr additive="base">
                                        <p:cTn id="725" dur="2250"/>
                                        <p:tgtEl>
                                          <p:spTgt spid="76"/>
                                        </p:tgtEl>
                                        <p:attrNameLst>
                                          <p:attrName>ppt_y</p:attrName>
                                        </p:attrNameLst>
                                      </p:cBhvr>
                                      <p:tavLst>
                                        <p:tav tm="0">
                                          <p:val>
                                            <p:strVal val="ppt_y"/>
                                          </p:val>
                                        </p:tav>
                                        <p:tav tm="100000">
                                          <p:val>
                                            <p:strVal val="ppt_y"/>
                                          </p:val>
                                        </p:tav>
                                      </p:tavLst>
                                    </p:anim>
                                    <p:set>
                                      <p:cBhvr>
                                        <p:cTn id="726" dur="1" fill="hold">
                                          <p:stCondLst>
                                            <p:cond delay="2249"/>
                                          </p:stCondLst>
                                        </p:cTn>
                                        <p:tgtEl>
                                          <p:spTgt spid="76"/>
                                        </p:tgtEl>
                                        <p:attrNameLst>
                                          <p:attrName>style.visibility</p:attrName>
                                        </p:attrNameLst>
                                      </p:cBhvr>
                                      <p:to>
                                        <p:strVal val="hidden"/>
                                      </p:to>
                                    </p:set>
                                  </p:childTnLst>
                                </p:cTn>
                              </p:par>
                              <p:par>
                                <p:cTn id="727" presetID="2" presetClass="exit" presetSubtype="8" fill="hold" grpId="2" nodeType="withEffect">
                                  <p:stCondLst>
                                    <p:cond delay="0"/>
                                  </p:stCondLst>
                                  <p:childTnLst>
                                    <p:anim calcmode="lin" valueType="num">
                                      <p:cBhvr additive="base">
                                        <p:cTn id="728" dur="2250"/>
                                        <p:tgtEl>
                                          <p:spTgt spid="78"/>
                                        </p:tgtEl>
                                        <p:attrNameLst>
                                          <p:attrName>ppt_x</p:attrName>
                                        </p:attrNameLst>
                                      </p:cBhvr>
                                      <p:tavLst>
                                        <p:tav tm="0">
                                          <p:val>
                                            <p:strVal val="ppt_x"/>
                                          </p:val>
                                        </p:tav>
                                        <p:tav tm="100000">
                                          <p:val>
                                            <p:strVal val="0-ppt_w/2"/>
                                          </p:val>
                                        </p:tav>
                                      </p:tavLst>
                                    </p:anim>
                                    <p:anim calcmode="lin" valueType="num">
                                      <p:cBhvr additive="base">
                                        <p:cTn id="729" dur="2250"/>
                                        <p:tgtEl>
                                          <p:spTgt spid="78"/>
                                        </p:tgtEl>
                                        <p:attrNameLst>
                                          <p:attrName>ppt_y</p:attrName>
                                        </p:attrNameLst>
                                      </p:cBhvr>
                                      <p:tavLst>
                                        <p:tav tm="0">
                                          <p:val>
                                            <p:strVal val="ppt_y"/>
                                          </p:val>
                                        </p:tav>
                                        <p:tav tm="100000">
                                          <p:val>
                                            <p:strVal val="ppt_y"/>
                                          </p:val>
                                        </p:tav>
                                      </p:tavLst>
                                    </p:anim>
                                    <p:set>
                                      <p:cBhvr>
                                        <p:cTn id="730" dur="1" fill="hold">
                                          <p:stCondLst>
                                            <p:cond delay="2249"/>
                                          </p:stCondLst>
                                        </p:cTn>
                                        <p:tgtEl>
                                          <p:spTgt spid="78"/>
                                        </p:tgtEl>
                                        <p:attrNameLst>
                                          <p:attrName>style.visibility</p:attrName>
                                        </p:attrNameLst>
                                      </p:cBhvr>
                                      <p:to>
                                        <p:strVal val="hidden"/>
                                      </p:to>
                                    </p:set>
                                  </p:childTnLst>
                                </p:cTn>
                              </p:par>
                              <p:par>
                                <p:cTn id="731" presetID="2" presetClass="exit" presetSubtype="8" fill="hold" grpId="2" nodeType="withEffect">
                                  <p:stCondLst>
                                    <p:cond delay="0"/>
                                  </p:stCondLst>
                                  <p:childTnLst>
                                    <p:anim calcmode="lin" valueType="num">
                                      <p:cBhvr additive="base">
                                        <p:cTn id="732" dur="2250"/>
                                        <p:tgtEl>
                                          <p:spTgt spid="77"/>
                                        </p:tgtEl>
                                        <p:attrNameLst>
                                          <p:attrName>ppt_x</p:attrName>
                                        </p:attrNameLst>
                                      </p:cBhvr>
                                      <p:tavLst>
                                        <p:tav tm="0">
                                          <p:val>
                                            <p:strVal val="ppt_x"/>
                                          </p:val>
                                        </p:tav>
                                        <p:tav tm="100000">
                                          <p:val>
                                            <p:strVal val="0-ppt_w/2"/>
                                          </p:val>
                                        </p:tav>
                                      </p:tavLst>
                                    </p:anim>
                                    <p:anim calcmode="lin" valueType="num">
                                      <p:cBhvr additive="base">
                                        <p:cTn id="733" dur="2250"/>
                                        <p:tgtEl>
                                          <p:spTgt spid="77"/>
                                        </p:tgtEl>
                                        <p:attrNameLst>
                                          <p:attrName>ppt_y</p:attrName>
                                        </p:attrNameLst>
                                      </p:cBhvr>
                                      <p:tavLst>
                                        <p:tav tm="0">
                                          <p:val>
                                            <p:strVal val="ppt_y"/>
                                          </p:val>
                                        </p:tav>
                                        <p:tav tm="100000">
                                          <p:val>
                                            <p:strVal val="ppt_y"/>
                                          </p:val>
                                        </p:tav>
                                      </p:tavLst>
                                    </p:anim>
                                    <p:set>
                                      <p:cBhvr>
                                        <p:cTn id="734" dur="1" fill="hold">
                                          <p:stCondLst>
                                            <p:cond delay="2249"/>
                                          </p:stCondLst>
                                        </p:cTn>
                                        <p:tgtEl>
                                          <p:spTgt spid="77"/>
                                        </p:tgtEl>
                                        <p:attrNameLst>
                                          <p:attrName>style.visibility</p:attrName>
                                        </p:attrNameLst>
                                      </p:cBhvr>
                                      <p:to>
                                        <p:strVal val="hidden"/>
                                      </p:to>
                                    </p:set>
                                  </p:childTnLst>
                                </p:cTn>
                              </p:par>
                              <p:par>
                                <p:cTn id="735" presetID="2" presetClass="exit" presetSubtype="8" fill="hold" grpId="2" nodeType="withEffect">
                                  <p:stCondLst>
                                    <p:cond delay="0"/>
                                  </p:stCondLst>
                                  <p:childTnLst>
                                    <p:anim calcmode="lin" valueType="num">
                                      <p:cBhvr additive="base">
                                        <p:cTn id="736" dur="2250"/>
                                        <p:tgtEl>
                                          <p:spTgt spid="79"/>
                                        </p:tgtEl>
                                        <p:attrNameLst>
                                          <p:attrName>ppt_x</p:attrName>
                                        </p:attrNameLst>
                                      </p:cBhvr>
                                      <p:tavLst>
                                        <p:tav tm="0">
                                          <p:val>
                                            <p:strVal val="ppt_x"/>
                                          </p:val>
                                        </p:tav>
                                        <p:tav tm="100000">
                                          <p:val>
                                            <p:strVal val="0-ppt_w/2"/>
                                          </p:val>
                                        </p:tav>
                                      </p:tavLst>
                                    </p:anim>
                                    <p:anim calcmode="lin" valueType="num">
                                      <p:cBhvr additive="base">
                                        <p:cTn id="737" dur="2250"/>
                                        <p:tgtEl>
                                          <p:spTgt spid="79"/>
                                        </p:tgtEl>
                                        <p:attrNameLst>
                                          <p:attrName>ppt_y</p:attrName>
                                        </p:attrNameLst>
                                      </p:cBhvr>
                                      <p:tavLst>
                                        <p:tav tm="0">
                                          <p:val>
                                            <p:strVal val="ppt_y"/>
                                          </p:val>
                                        </p:tav>
                                        <p:tav tm="100000">
                                          <p:val>
                                            <p:strVal val="ppt_y"/>
                                          </p:val>
                                        </p:tav>
                                      </p:tavLst>
                                    </p:anim>
                                    <p:set>
                                      <p:cBhvr>
                                        <p:cTn id="738" dur="1" fill="hold">
                                          <p:stCondLst>
                                            <p:cond delay="2249"/>
                                          </p:stCondLst>
                                        </p:cTn>
                                        <p:tgtEl>
                                          <p:spTgt spid="79"/>
                                        </p:tgtEl>
                                        <p:attrNameLst>
                                          <p:attrName>style.visibility</p:attrName>
                                        </p:attrNameLst>
                                      </p:cBhvr>
                                      <p:to>
                                        <p:strVal val="hidden"/>
                                      </p:to>
                                    </p:set>
                                  </p:childTnLst>
                                </p:cTn>
                              </p:par>
                              <p:par>
                                <p:cTn id="739" presetID="2" presetClass="exit" presetSubtype="8" fill="hold" grpId="2" nodeType="withEffect">
                                  <p:stCondLst>
                                    <p:cond delay="0"/>
                                  </p:stCondLst>
                                  <p:childTnLst>
                                    <p:anim calcmode="lin" valueType="num">
                                      <p:cBhvr additive="base">
                                        <p:cTn id="740" dur="2250"/>
                                        <p:tgtEl>
                                          <p:spTgt spid="80"/>
                                        </p:tgtEl>
                                        <p:attrNameLst>
                                          <p:attrName>ppt_x</p:attrName>
                                        </p:attrNameLst>
                                      </p:cBhvr>
                                      <p:tavLst>
                                        <p:tav tm="0">
                                          <p:val>
                                            <p:strVal val="ppt_x"/>
                                          </p:val>
                                        </p:tav>
                                        <p:tav tm="100000">
                                          <p:val>
                                            <p:strVal val="0-ppt_w/2"/>
                                          </p:val>
                                        </p:tav>
                                      </p:tavLst>
                                    </p:anim>
                                    <p:anim calcmode="lin" valueType="num">
                                      <p:cBhvr additive="base">
                                        <p:cTn id="741" dur="2250"/>
                                        <p:tgtEl>
                                          <p:spTgt spid="80"/>
                                        </p:tgtEl>
                                        <p:attrNameLst>
                                          <p:attrName>ppt_y</p:attrName>
                                        </p:attrNameLst>
                                      </p:cBhvr>
                                      <p:tavLst>
                                        <p:tav tm="0">
                                          <p:val>
                                            <p:strVal val="ppt_y"/>
                                          </p:val>
                                        </p:tav>
                                        <p:tav tm="100000">
                                          <p:val>
                                            <p:strVal val="ppt_y"/>
                                          </p:val>
                                        </p:tav>
                                      </p:tavLst>
                                    </p:anim>
                                    <p:set>
                                      <p:cBhvr>
                                        <p:cTn id="742" dur="1" fill="hold">
                                          <p:stCondLst>
                                            <p:cond delay="2249"/>
                                          </p:stCondLst>
                                        </p:cTn>
                                        <p:tgtEl>
                                          <p:spTgt spid="80"/>
                                        </p:tgtEl>
                                        <p:attrNameLst>
                                          <p:attrName>style.visibility</p:attrName>
                                        </p:attrNameLst>
                                      </p:cBhvr>
                                      <p:to>
                                        <p:strVal val="hidden"/>
                                      </p:to>
                                    </p:set>
                                  </p:childTnLst>
                                </p:cTn>
                              </p:par>
                              <p:par>
                                <p:cTn id="743" presetID="2" presetClass="exit" presetSubtype="8" fill="hold" grpId="2" nodeType="withEffect">
                                  <p:stCondLst>
                                    <p:cond delay="0"/>
                                  </p:stCondLst>
                                  <p:childTnLst>
                                    <p:anim calcmode="lin" valueType="num">
                                      <p:cBhvr additive="base">
                                        <p:cTn id="744" dur="2250"/>
                                        <p:tgtEl>
                                          <p:spTgt spid="81"/>
                                        </p:tgtEl>
                                        <p:attrNameLst>
                                          <p:attrName>ppt_x</p:attrName>
                                        </p:attrNameLst>
                                      </p:cBhvr>
                                      <p:tavLst>
                                        <p:tav tm="0">
                                          <p:val>
                                            <p:strVal val="ppt_x"/>
                                          </p:val>
                                        </p:tav>
                                        <p:tav tm="100000">
                                          <p:val>
                                            <p:strVal val="0-ppt_w/2"/>
                                          </p:val>
                                        </p:tav>
                                      </p:tavLst>
                                    </p:anim>
                                    <p:anim calcmode="lin" valueType="num">
                                      <p:cBhvr additive="base">
                                        <p:cTn id="745" dur="2250"/>
                                        <p:tgtEl>
                                          <p:spTgt spid="81"/>
                                        </p:tgtEl>
                                        <p:attrNameLst>
                                          <p:attrName>ppt_y</p:attrName>
                                        </p:attrNameLst>
                                      </p:cBhvr>
                                      <p:tavLst>
                                        <p:tav tm="0">
                                          <p:val>
                                            <p:strVal val="ppt_y"/>
                                          </p:val>
                                        </p:tav>
                                        <p:tav tm="100000">
                                          <p:val>
                                            <p:strVal val="ppt_y"/>
                                          </p:val>
                                        </p:tav>
                                      </p:tavLst>
                                    </p:anim>
                                    <p:set>
                                      <p:cBhvr>
                                        <p:cTn id="746" dur="1" fill="hold">
                                          <p:stCondLst>
                                            <p:cond delay="2249"/>
                                          </p:stCondLst>
                                        </p:cTn>
                                        <p:tgtEl>
                                          <p:spTgt spid="81"/>
                                        </p:tgtEl>
                                        <p:attrNameLst>
                                          <p:attrName>style.visibility</p:attrName>
                                        </p:attrNameLst>
                                      </p:cBhvr>
                                      <p:to>
                                        <p:strVal val="hidden"/>
                                      </p:to>
                                    </p:set>
                                  </p:childTnLst>
                                </p:cTn>
                              </p:par>
                              <p:par>
                                <p:cTn id="747" presetID="2" presetClass="exit" presetSubtype="8" fill="hold" grpId="2" nodeType="withEffect">
                                  <p:stCondLst>
                                    <p:cond delay="0"/>
                                  </p:stCondLst>
                                  <p:childTnLst>
                                    <p:anim calcmode="lin" valueType="num">
                                      <p:cBhvr additive="base">
                                        <p:cTn id="748" dur="2250"/>
                                        <p:tgtEl>
                                          <p:spTgt spid="82"/>
                                        </p:tgtEl>
                                        <p:attrNameLst>
                                          <p:attrName>ppt_x</p:attrName>
                                        </p:attrNameLst>
                                      </p:cBhvr>
                                      <p:tavLst>
                                        <p:tav tm="0">
                                          <p:val>
                                            <p:strVal val="ppt_x"/>
                                          </p:val>
                                        </p:tav>
                                        <p:tav tm="100000">
                                          <p:val>
                                            <p:strVal val="0-ppt_w/2"/>
                                          </p:val>
                                        </p:tav>
                                      </p:tavLst>
                                    </p:anim>
                                    <p:anim calcmode="lin" valueType="num">
                                      <p:cBhvr additive="base">
                                        <p:cTn id="749" dur="2250"/>
                                        <p:tgtEl>
                                          <p:spTgt spid="82"/>
                                        </p:tgtEl>
                                        <p:attrNameLst>
                                          <p:attrName>ppt_y</p:attrName>
                                        </p:attrNameLst>
                                      </p:cBhvr>
                                      <p:tavLst>
                                        <p:tav tm="0">
                                          <p:val>
                                            <p:strVal val="ppt_y"/>
                                          </p:val>
                                        </p:tav>
                                        <p:tav tm="100000">
                                          <p:val>
                                            <p:strVal val="ppt_y"/>
                                          </p:val>
                                        </p:tav>
                                      </p:tavLst>
                                    </p:anim>
                                    <p:set>
                                      <p:cBhvr>
                                        <p:cTn id="750" dur="1" fill="hold">
                                          <p:stCondLst>
                                            <p:cond delay="2249"/>
                                          </p:stCondLst>
                                        </p:cTn>
                                        <p:tgtEl>
                                          <p:spTgt spid="82"/>
                                        </p:tgtEl>
                                        <p:attrNameLst>
                                          <p:attrName>style.visibility</p:attrName>
                                        </p:attrNameLst>
                                      </p:cBhvr>
                                      <p:to>
                                        <p:strVal val="hidden"/>
                                      </p:to>
                                    </p:set>
                                  </p:childTnLst>
                                </p:cTn>
                              </p:par>
                              <p:par>
                                <p:cTn id="751" presetID="2" presetClass="exit" presetSubtype="8" fill="hold" grpId="2" nodeType="withEffect">
                                  <p:stCondLst>
                                    <p:cond delay="0"/>
                                  </p:stCondLst>
                                  <p:childTnLst>
                                    <p:anim calcmode="lin" valueType="num">
                                      <p:cBhvr additive="base">
                                        <p:cTn id="752" dur="2250"/>
                                        <p:tgtEl>
                                          <p:spTgt spid="83"/>
                                        </p:tgtEl>
                                        <p:attrNameLst>
                                          <p:attrName>ppt_x</p:attrName>
                                        </p:attrNameLst>
                                      </p:cBhvr>
                                      <p:tavLst>
                                        <p:tav tm="0">
                                          <p:val>
                                            <p:strVal val="ppt_x"/>
                                          </p:val>
                                        </p:tav>
                                        <p:tav tm="100000">
                                          <p:val>
                                            <p:strVal val="0-ppt_w/2"/>
                                          </p:val>
                                        </p:tav>
                                      </p:tavLst>
                                    </p:anim>
                                    <p:anim calcmode="lin" valueType="num">
                                      <p:cBhvr additive="base">
                                        <p:cTn id="753" dur="2250"/>
                                        <p:tgtEl>
                                          <p:spTgt spid="83"/>
                                        </p:tgtEl>
                                        <p:attrNameLst>
                                          <p:attrName>ppt_y</p:attrName>
                                        </p:attrNameLst>
                                      </p:cBhvr>
                                      <p:tavLst>
                                        <p:tav tm="0">
                                          <p:val>
                                            <p:strVal val="ppt_y"/>
                                          </p:val>
                                        </p:tav>
                                        <p:tav tm="100000">
                                          <p:val>
                                            <p:strVal val="ppt_y"/>
                                          </p:val>
                                        </p:tav>
                                      </p:tavLst>
                                    </p:anim>
                                    <p:set>
                                      <p:cBhvr>
                                        <p:cTn id="754" dur="1" fill="hold">
                                          <p:stCondLst>
                                            <p:cond delay="2249"/>
                                          </p:stCondLst>
                                        </p:cTn>
                                        <p:tgtEl>
                                          <p:spTgt spid="83"/>
                                        </p:tgtEl>
                                        <p:attrNameLst>
                                          <p:attrName>style.visibility</p:attrName>
                                        </p:attrNameLst>
                                      </p:cBhvr>
                                      <p:to>
                                        <p:strVal val="hidden"/>
                                      </p:to>
                                    </p:set>
                                  </p:childTnLst>
                                </p:cTn>
                              </p:par>
                              <p:par>
                                <p:cTn id="755" presetID="2" presetClass="exit" presetSubtype="8" fill="hold" grpId="2" nodeType="withEffect">
                                  <p:stCondLst>
                                    <p:cond delay="0"/>
                                  </p:stCondLst>
                                  <p:childTnLst>
                                    <p:anim calcmode="lin" valueType="num">
                                      <p:cBhvr additive="base">
                                        <p:cTn id="756" dur="2250"/>
                                        <p:tgtEl>
                                          <p:spTgt spid="84"/>
                                        </p:tgtEl>
                                        <p:attrNameLst>
                                          <p:attrName>ppt_x</p:attrName>
                                        </p:attrNameLst>
                                      </p:cBhvr>
                                      <p:tavLst>
                                        <p:tav tm="0">
                                          <p:val>
                                            <p:strVal val="ppt_x"/>
                                          </p:val>
                                        </p:tav>
                                        <p:tav tm="100000">
                                          <p:val>
                                            <p:strVal val="0-ppt_w/2"/>
                                          </p:val>
                                        </p:tav>
                                      </p:tavLst>
                                    </p:anim>
                                    <p:anim calcmode="lin" valueType="num">
                                      <p:cBhvr additive="base">
                                        <p:cTn id="757" dur="2250"/>
                                        <p:tgtEl>
                                          <p:spTgt spid="84"/>
                                        </p:tgtEl>
                                        <p:attrNameLst>
                                          <p:attrName>ppt_y</p:attrName>
                                        </p:attrNameLst>
                                      </p:cBhvr>
                                      <p:tavLst>
                                        <p:tav tm="0">
                                          <p:val>
                                            <p:strVal val="ppt_y"/>
                                          </p:val>
                                        </p:tav>
                                        <p:tav tm="100000">
                                          <p:val>
                                            <p:strVal val="ppt_y"/>
                                          </p:val>
                                        </p:tav>
                                      </p:tavLst>
                                    </p:anim>
                                    <p:set>
                                      <p:cBhvr>
                                        <p:cTn id="758" dur="1" fill="hold">
                                          <p:stCondLst>
                                            <p:cond delay="2249"/>
                                          </p:stCondLst>
                                        </p:cTn>
                                        <p:tgtEl>
                                          <p:spTgt spid="84"/>
                                        </p:tgtEl>
                                        <p:attrNameLst>
                                          <p:attrName>style.visibility</p:attrName>
                                        </p:attrNameLst>
                                      </p:cBhvr>
                                      <p:to>
                                        <p:strVal val="hidden"/>
                                      </p:to>
                                    </p:set>
                                  </p:childTnLst>
                                </p:cTn>
                              </p:par>
                              <p:par>
                                <p:cTn id="759" presetID="6" presetClass="emph" presetSubtype="0" accel="40000" fill="hold" grpId="3" nodeType="withEffect">
                                  <p:stCondLst>
                                    <p:cond delay="0"/>
                                  </p:stCondLst>
                                  <p:childTnLst>
                                    <p:animScale>
                                      <p:cBhvr>
                                        <p:cTn id="760" dur="2250" fill="hold"/>
                                        <p:tgtEl>
                                          <p:spTgt spid="17"/>
                                        </p:tgtEl>
                                      </p:cBhvr>
                                      <p:by x="100000" y="400000"/>
                                    </p:animScale>
                                  </p:childTnLst>
                                </p:cTn>
                              </p:par>
                              <p:par>
                                <p:cTn id="761" presetID="6" presetClass="emph" presetSubtype="0" accel="40000" fill="hold" grpId="3" nodeType="withEffect">
                                  <p:stCondLst>
                                    <p:cond delay="0"/>
                                  </p:stCondLst>
                                  <p:childTnLst>
                                    <p:animScale>
                                      <p:cBhvr>
                                        <p:cTn id="762" dur="2250" fill="hold"/>
                                        <p:tgtEl>
                                          <p:spTgt spid="18"/>
                                        </p:tgtEl>
                                      </p:cBhvr>
                                      <p:by x="100000" y="400000"/>
                                    </p:animScale>
                                  </p:childTnLst>
                                </p:cTn>
                              </p:par>
                              <p:par>
                                <p:cTn id="763" presetID="6" presetClass="emph" presetSubtype="0" accel="40000" fill="hold" grpId="3" nodeType="withEffect">
                                  <p:stCondLst>
                                    <p:cond delay="0"/>
                                  </p:stCondLst>
                                  <p:childTnLst>
                                    <p:animScale>
                                      <p:cBhvr>
                                        <p:cTn id="764" dur="2250" fill="hold"/>
                                        <p:tgtEl>
                                          <p:spTgt spid="19"/>
                                        </p:tgtEl>
                                      </p:cBhvr>
                                      <p:by x="100000" y="400000"/>
                                    </p:animScale>
                                  </p:childTnLst>
                                </p:cTn>
                              </p:par>
                              <p:par>
                                <p:cTn id="765" presetID="6" presetClass="emph" presetSubtype="0" accel="40000" fill="hold" grpId="3" nodeType="withEffect">
                                  <p:stCondLst>
                                    <p:cond delay="0"/>
                                  </p:stCondLst>
                                  <p:childTnLst>
                                    <p:animScale>
                                      <p:cBhvr>
                                        <p:cTn id="766" dur="2250" fill="hold"/>
                                        <p:tgtEl>
                                          <p:spTgt spid="20"/>
                                        </p:tgtEl>
                                      </p:cBhvr>
                                      <p:by x="100000" y="400000"/>
                                    </p:animScale>
                                  </p:childTnLst>
                                </p:cTn>
                              </p:par>
                              <p:par>
                                <p:cTn id="767" presetID="6" presetClass="emph" presetSubtype="0" accel="40000" fill="hold" grpId="3" nodeType="withEffect">
                                  <p:stCondLst>
                                    <p:cond delay="0"/>
                                  </p:stCondLst>
                                  <p:childTnLst>
                                    <p:animScale>
                                      <p:cBhvr>
                                        <p:cTn id="768" dur="2250" fill="hold"/>
                                        <p:tgtEl>
                                          <p:spTgt spid="21"/>
                                        </p:tgtEl>
                                      </p:cBhvr>
                                      <p:by x="100000" y="400000"/>
                                    </p:animScale>
                                  </p:childTnLst>
                                </p:cTn>
                              </p:par>
                              <p:par>
                                <p:cTn id="769" presetID="6" presetClass="emph" presetSubtype="0" accel="40000" fill="hold" grpId="3" nodeType="withEffect">
                                  <p:stCondLst>
                                    <p:cond delay="0"/>
                                  </p:stCondLst>
                                  <p:childTnLst>
                                    <p:animScale>
                                      <p:cBhvr>
                                        <p:cTn id="770" dur="2250" fill="hold"/>
                                        <p:tgtEl>
                                          <p:spTgt spid="22"/>
                                        </p:tgtEl>
                                      </p:cBhvr>
                                      <p:by x="100000" y="400000"/>
                                    </p:animScale>
                                  </p:childTnLst>
                                </p:cTn>
                              </p:par>
                              <p:par>
                                <p:cTn id="771" presetID="6" presetClass="emph" presetSubtype="0" accel="40000" fill="hold" grpId="3" nodeType="withEffect">
                                  <p:stCondLst>
                                    <p:cond delay="0"/>
                                  </p:stCondLst>
                                  <p:childTnLst>
                                    <p:animScale>
                                      <p:cBhvr>
                                        <p:cTn id="772" dur="2250" fill="hold"/>
                                        <p:tgtEl>
                                          <p:spTgt spid="23"/>
                                        </p:tgtEl>
                                      </p:cBhvr>
                                      <p:by x="100000" y="400000"/>
                                    </p:animScale>
                                  </p:childTnLst>
                                </p:cTn>
                              </p:par>
                              <p:par>
                                <p:cTn id="773" presetID="6" presetClass="emph" presetSubtype="0" accel="40000" fill="hold" grpId="3" nodeType="withEffect">
                                  <p:stCondLst>
                                    <p:cond delay="0"/>
                                  </p:stCondLst>
                                  <p:childTnLst>
                                    <p:animScale>
                                      <p:cBhvr>
                                        <p:cTn id="774" dur="2250" fill="hold"/>
                                        <p:tgtEl>
                                          <p:spTgt spid="24"/>
                                        </p:tgtEl>
                                      </p:cBhvr>
                                      <p:by x="100000" y="400000"/>
                                    </p:animScale>
                                  </p:childTnLst>
                                </p:cTn>
                              </p:par>
                              <p:par>
                                <p:cTn id="775" presetID="6" presetClass="emph" presetSubtype="0" accel="40000" fill="hold" grpId="3" nodeType="withEffect">
                                  <p:stCondLst>
                                    <p:cond delay="0"/>
                                  </p:stCondLst>
                                  <p:childTnLst>
                                    <p:animScale>
                                      <p:cBhvr>
                                        <p:cTn id="776" dur="2250" fill="hold"/>
                                        <p:tgtEl>
                                          <p:spTgt spid="25"/>
                                        </p:tgtEl>
                                      </p:cBhvr>
                                      <p:by x="100000" y="400000"/>
                                    </p:animScale>
                                  </p:childTnLst>
                                </p:cTn>
                              </p:par>
                              <p:par>
                                <p:cTn id="777" presetID="6" presetClass="emph" presetSubtype="0" accel="40000" fill="hold" grpId="3" nodeType="withEffect">
                                  <p:stCondLst>
                                    <p:cond delay="0"/>
                                  </p:stCondLst>
                                  <p:childTnLst>
                                    <p:animScale>
                                      <p:cBhvr>
                                        <p:cTn id="778" dur="2250" fill="hold"/>
                                        <p:tgtEl>
                                          <p:spTgt spid="26"/>
                                        </p:tgtEl>
                                      </p:cBhvr>
                                      <p:by x="100000" y="400000"/>
                                    </p:animScale>
                                  </p:childTnLst>
                                </p:cTn>
                              </p:par>
                              <p:par>
                                <p:cTn id="779" presetID="6" presetClass="emph" presetSubtype="0" accel="40000" fill="hold" grpId="3" nodeType="withEffect">
                                  <p:stCondLst>
                                    <p:cond delay="0"/>
                                  </p:stCondLst>
                                  <p:childTnLst>
                                    <p:animScale>
                                      <p:cBhvr>
                                        <p:cTn id="780" dur="2250" fill="hold"/>
                                        <p:tgtEl>
                                          <p:spTgt spid="27"/>
                                        </p:tgtEl>
                                      </p:cBhvr>
                                      <p:by x="100000" y="400000"/>
                                    </p:animScale>
                                  </p:childTnLst>
                                </p:cTn>
                              </p:par>
                              <p:par>
                                <p:cTn id="781" presetID="6" presetClass="emph" presetSubtype="0" accel="40000" fill="hold" grpId="3" nodeType="withEffect">
                                  <p:stCondLst>
                                    <p:cond delay="0"/>
                                  </p:stCondLst>
                                  <p:childTnLst>
                                    <p:animScale>
                                      <p:cBhvr>
                                        <p:cTn id="782" dur="2250" fill="hold"/>
                                        <p:tgtEl>
                                          <p:spTgt spid="28"/>
                                        </p:tgtEl>
                                      </p:cBhvr>
                                      <p:by x="100000" y="400000"/>
                                    </p:animScale>
                                  </p:childTnLst>
                                </p:cTn>
                              </p:par>
                              <p:par>
                                <p:cTn id="783" presetID="6" presetClass="emph" presetSubtype="0" accel="40000" fill="hold" grpId="3" nodeType="withEffect">
                                  <p:stCondLst>
                                    <p:cond delay="0"/>
                                  </p:stCondLst>
                                  <p:childTnLst>
                                    <p:animScale>
                                      <p:cBhvr>
                                        <p:cTn id="784" dur="2250" fill="hold"/>
                                        <p:tgtEl>
                                          <p:spTgt spid="29"/>
                                        </p:tgtEl>
                                      </p:cBhvr>
                                      <p:by x="100000" y="400000"/>
                                    </p:animScale>
                                  </p:childTnLst>
                                </p:cTn>
                              </p:par>
                              <p:par>
                                <p:cTn id="785" presetID="6" presetClass="emph" presetSubtype="0" accel="40000" fill="hold" grpId="3" nodeType="withEffect">
                                  <p:stCondLst>
                                    <p:cond delay="0"/>
                                  </p:stCondLst>
                                  <p:childTnLst>
                                    <p:animScale>
                                      <p:cBhvr>
                                        <p:cTn id="786" dur="2250" fill="hold"/>
                                        <p:tgtEl>
                                          <p:spTgt spid="30"/>
                                        </p:tgtEl>
                                      </p:cBhvr>
                                      <p:by x="100000" y="400000"/>
                                    </p:animScale>
                                  </p:childTnLst>
                                </p:cTn>
                              </p:par>
                              <p:par>
                                <p:cTn id="787" presetID="6" presetClass="emph" presetSubtype="0" accel="40000" fill="hold" grpId="3" nodeType="withEffect">
                                  <p:stCondLst>
                                    <p:cond delay="0"/>
                                  </p:stCondLst>
                                  <p:childTnLst>
                                    <p:animScale>
                                      <p:cBhvr>
                                        <p:cTn id="788" dur="2250" fill="hold"/>
                                        <p:tgtEl>
                                          <p:spTgt spid="31"/>
                                        </p:tgtEl>
                                      </p:cBhvr>
                                      <p:by x="100000" y="400000"/>
                                    </p:animScale>
                                  </p:childTnLst>
                                </p:cTn>
                              </p:par>
                              <p:par>
                                <p:cTn id="789" presetID="6" presetClass="emph" presetSubtype="0" accel="40000" fill="hold" grpId="3" nodeType="withEffect">
                                  <p:stCondLst>
                                    <p:cond delay="0"/>
                                  </p:stCondLst>
                                  <p:childTnLst>
                                    <p:animScale>
                                      <p:cBhvr>
                                        <p:cTn id="790" dur="2250" fill="hold"/>
                                        <p:tgtEl>
                                          <p:spTgt spid="52"/>
                                        </p:tgtEl>
                                      </p:cBhvr>
                                      <p:by x="100000" y="400000"/>
                                    </p:animScale>
                                  </p:childTnLst>
                                </p:cTn>
                              </p:par>
                              <p:par>
                                <p:cTn id="791" presetID="6" presetClass="emph" presetSubtype="0" accel="40000" fill="hold" grpId="3" nodeType="withEffect">
                                  <p:stCondLst>
                                    <p:cond delay="0"/>
                                  </p:stCondLst>
                                  <p:childTnLst>
                                    <p:animScale>
                                      <p:cBhvr>
                                        <p:cTn id="792" dur="2250" fill="hold"/>
                                        <p:tgtEl>
                                          <p:spTgt spid="56"/>
                                        </p:tgtEl>
                                      </p:cBhvr>
                                      <p:by x="100000" y="400000"/>
                                    </p:animScale>
                                  </p:childTnLst>
                                </p:cTn>
                              </p:par>
                              <p:par>
                                <p:cTn id="793" presetID="6" presetClass="emph" presetSubtype="0" accel="40000" fill="hold" grpId="3" nodeType="withEffect">
                                  <p:stCondLst>
                                    <p:cond delay="0"/>
                                  </p:stCondLst>
                                  <p:childTnLst>
                                    <p:animScale>
                                      <p:cBhvr>
                                        <p:cTn id="794" dur="2250" fill="hold"/>
                                        <p:tgtEl>
                                          <p:spTgt spid="57"/>
                                        </p:tgtEl>
                                      </p:cBhvr>
                                      <p:by x="100000" y="400000"/>
                                    </p:animScale>
                                  </p:childTnLst>
                                </p:cTn>
                              </p:par>
                              <p:par>
                                <p:cTn id="795" presetID="6" presetClass="emph" presetSubtype="0" accel="40000" fill="hold" grpId="3" nodeType="withEffect">
                                  <p:stCondLst>
                                    <p:cond delay="0"/>
                                  </p:stCondLst>
                                  <p:childTnLst>
                                    <p:animScale>
                                      <p:cBhvr>
                                        <p:cTn id="796" dur="2250" fill="hold"/>
                                        <p:tgtEl>
                                          <p:spTgt spid="58"/>
                                        </p:tgtEl>
                                      </p:cBhvr>
                                      <p:by x="100000" y="400000"/>
                                    </p:animScale>
                                  </p:childTnLst>
                                </p:cTn>
                              </p:par>
                              <p:par>
                                <p:cTn id="797" presetID="6" presetClass="emph" presetSubtype="0" accel="40000" fill="hold" grpId="3" nodeType="withEffect">
                                  <p:stCondLst>
                                    <p:cond delay="0"/>
                                  </p:stCondLst>
                                  <p:childTnLst>
                                    <p:animScale>
                                      <p:cBhvr>
                                        <p:cTn id="798" dur="2250" fill="hold"/>
                                        <p:tgtEl>
                                          <p:spTgt spid="59"/>
                                        </p:tgtEl>
                                      </p:cBhvr>
                                      <p:by x="100000" y="400000"/>
                                    </p:animScale>
                                  </p:childTnLst>
                                </p:cTn>
                              </p:par>
                              <p:par>
                                <p:cTn id="799" presetID="6" presetClass="emph" presetSubtype="0" accel="40000" fill="hold" grpId="3" nodeType="withEffect">
                                  <p:stCondLst>
                                    <p:cond delay="0"/>
                                  </p:stCondLst>
                                  <p:childTnLst>
                                    <p:animScale>
                                      <p:cBhvr>
                                        <p:cTn id="800" dur="2250" fill="hold"/>
                                        <p:tgtEl>
                                          <p:spTgt spid="60"/>
                                        </p:tgtEl>
                                      </p:cBhvr>
                                      <p:by x="100000" y="400000"/>
                                    </p:animScale>
                                  </p:childTnLst>
                                </p:cTn>
                              </p:par>
                              <p:par>
                                <p:cTn id="801" presetID="6" presetClass="emph" presetSubtype="0" accel="40000" fill="hold" grpId="3" nodeType="withEffect">
                                  <p:stCondLst>
                                    <p:cond delay="0"/>
                                  </p:stCondLst>
                                  <p:childTnLst>
                                    <p:animScale>
                                      <p:cBhvr>
                                        <p:cTn id="802" dur="2250" fill="hold"/>
                                        <p:tgtEl>
                                          <p:spTgt spid="61"/>
                                        </p:tgtEl>
                                      </p:cBhvr>
                                      <p:by x="100000" y="400000"/>
                                    </p:animScale>
                                  </p:childTnLst>
                                </p:cTn>
                              </p:par>
                              <p:par>
                                <p:cTn id="803" presetID="6" presetClass="emph" presetSubtype="0" accel="40000" fill="hold" grpId="3" nodeType="withEffect">
                                  <p:stCondLst>
                                    <p:cond delay="0"/>
                                  </p:stCondLst>
                                  <p:childTnLst>
                                    <p:animScale>
                                      <p:cBhvr>
                                        <p:cTn id="804" dur="2250" fill="hold"/>
                                        <p:tgtEl>
                                          <p:spTgt spid="62"/>
                                        </p:tgtEl>
                                      </p:cBhvr>
                                      <p:by x="100000" y="400000"/>
                                    </p:animScale>
                                  </p:childTnLst>
                                </p:cTn>
                              </p:par>
                              <p:par>
                                <p:cTn id="805" presetID="6" presetClass="emph" presetSubtype="0" accel="40000" fill="hold" grpId="3" nodeType="withEffect">
                                  <p:stCondLst>
                                    <p:cond delay="0"/>
                                  </p:stCondLst>
                                  <p:childTnLst>
                                    <p:animScale>
                                      <p:cBhvr>
                                        <p:cTn id="806" dur="2250" fill="hold"/>
                                        <p:tgtEl>
                                          <p:spTgt spid="63"/>
                                        </p:tgtEl>
                                      </p:cBhvr>
                                      <p:by x="100000" y="400000"/>
                                    </p:animScale>
                                  </p:childTnLst>
                                </p:cTn>
                              </p:par>
                              <p:par>
                                <p:cTn id="807" presetID="6" presetClass="emph" presetSubtype="0" accel="40000" fill="hold" grpId="3" nodeType="withEffect">
                                  <p:stCondLst>
                                    <p:cond delay="0"/>
                                  </p:stCondLst>
                                  <p:childTnLst>
                                    <p:animScale>
                                      <p:cBhvr>
                                        <p:cTn id="808" dur="2250" fill="hold"/>
                                        <p:tgtEl>
                                          <p:spTgt spid="64"/>
                                        </p:tgtEl>
                                      </p:cBhvr>
                                      <p:by x="100000" y="400000"/>
                                    </p:animScale>
                                  </p:childTnLst>
                                </p:cTn>
                              </p:par>
                              <p:par>
                                <p:cTn id="809" presetID="6" presetClass="emph" presetSubtype="0" accel="40000" fill="hold" grpId="3" nodeType="withEffect">
                                  <p:stCondLst>
                                    <p:cond delay="0"/>
                                  </p:stCondLst>
                                  <p:childTnLst>
                                    <p:animScale>
                                      <p:cBhvr>
                                        <p:cTn id="810" dur="2250" fill="hold"/>
                                        <p:tgtEl>
                                          <p:spTgt spid="65"/>
                                        </p:tgtEl>
                                      </p:cBhvr>
                                      <p:by x="100000" y="400000"/>
                                    </p:animScale>
                                  </p:childTnLst>
                                </p:cTn>
                              </p:par>
                              <p:par>
                                <p:cTn id="811" presetID="6" presetClass="emph" presetSubtype="0" accel="40000" fill="hold" grpId="3" nodeType="withEffect">
                                  <p:stCondLst>
                                    <p:cond delay="0"/>
                                  </p:stCondLst>
                                  <p:childTnLst>
                                    <p:animScale>
                                      <p:cBhvr>
                                        <p:cTn id="812" dur="2250" fill="hold"/>
                                        <p:tgtEl>
                                          <p:spTgt spid="66"/>
                                        </p:tgtEl>
                                      </p:cBhvr>
                                      <p:by x="100000" y="400000"/>
                                    </p:animScale>
                                  </p:childTnLst>
                                </p:cTn>
                              </p:par>
                              <p:par>
                                <p:cTn id="813" presetID="6" presetClass="emph" presetSubtype="0" accel="40000" fill="hold" grpId="3" nodeType="withEffect">
                                  <p:stCondLst>
                                    <p:cond delay="0"/>
                                  </p:stCondLst>
                                  <p:childTnLst>
                                    <p:animScale>
                                      <p:cBhvr>
                                        <p:cTn id="814" dur="2250" fill="hold"/>
                                        <p:tgtEl>
                                          <p:spTgt spid="67"/>
                                        </p:tgtEl>
                                      </p:cBhvr>
                                      <p:by x="100000" y="400000"/>
                                    </p:animScale>
                                  </p:childTnLst>
                                </p:cTn>
                              </p:par>
                              <p:par>
                                <p:cTn id="815" presetID="6" presetClass="emph" presetSubtype="0" accel="40000" fill="hold" grpId="3" nodeType="withEffect">
                                  <p:stCondLst>
                                    <p:cond delay="0"/>
                                  </p:stCondLst>
                                  <p:childTnLst>
                                    <p:animScale>
                                      <p:cBhvr>
                                        <p:cTn id="816" dur="2250" fill="hold"/>
                                        <p:tgtEl>
                                          <p:spTgt spid="68"/>
                                        </p:tgtEl>
                                      </p:cBhvr>
                                      <p:by x="100000" y="400000"/>
                                    </p:animScale>
                                  </p:childTnLst>
                                </p:cTn>
                              </p:par>
                              <p:par>
                                <p:cTn id="817" presetID="6" presetClass="emph" presetSubtype="0" accel="40000" fill="hold" grpId="3" nodeType="withEffect">
                                  <p:stCondLst>
                                    <p:cond delay="0"/>
                                  </p:stCondLst>
                                  <p:childTnLst>
                                    <p:animScale>
                                      <p:cBhvr>
                                        <p:cTn id="818" dur="2250" fill="hold"/>
                                        <p:tgtEl>
                                          <p:spTgt spid="69"/>
                                        </p:tgtEl>
                                      </p:cBhvr>
                                      <p:by x="100000" y="400000"/>
                                    </p:animScale>
                                  </p:childTnLst>
                                </p:cTn>
                              </p:par>
                              <p:par>
                                <p:cTn id="819" presetID="17" presetClass="entr" presetSubtype="8" fill="hold" nodeType="withEffect">
                                  <p:stCondLst>
                                    <p:cond delay="0"/>
                                  </p:stCondLst>
                                  <p:childTnLst>
                                    <p:set>
                                      <p:cBhvr>
                                        <p:cTn id="820" dur="1" fill="hold">
                                          <p:stCondLst>
                                            <p:cond delay="0"/>
                                          </p:stCondLst>
                                        </p:cTn>
                                        <p:tgtEl>
                                          <p:spTgt spid="86"/>
                                        </p:tgtEl>
                                        <p:attrNameLst>
                                          <p:attrName>style.visibility</p:attrName>
                                        </p:attrNameLst>
                                      </p:cBhvr>
                                      <p:to>
                                        <p:strVal val="visible"/>
                                      </p:to>
                                    </p:set>
                                    <p:anim calcmode="lin" valueType="num">
                                      <p:cBhvr>
                                        <p:cTn id="821" dur="2150" fill="hold"/>
                                        <p:tgtEl>
                                          <p:spTgt spid="86"/>
                                        </p:tgtEl>
                                        <p:attrNameLst>
                                          <p:attrName>ppt_x</p:attrName>
                                        </p:attrNameLst>
                                      </p:cBhvr>
                                      <p:tavLst>
                                        <p:tav tm="0">
                                          <p:val>
                                            <p:strVal val="#ppt_x-#ppt_w/2"/>
                                          </p:val>
                                        </p:tav>
                                        <p:tav tm="100000">
                                          <p:val>
                                            <p:strVal val="#ppt_x"/>
                                          </p:val>
                                        </p:tav>
                                      </p:tavLst>
                                    </p:anim>
                                    <p:anim calcmode="lin" valueType="num">
                                      <p:cBhvr>
                                        <p:cTn id="822" dur="2150" fill="hold"/>
                                        <p:tgtEl>
                                          <p:spTgt spid="86"/>
                                        </p:tgtEl>
                                        <p:attrNameLst>
                                          <p:attrName>ppt_y</p:attrName>
                                        </p:attrNameLst>
                                      </p:cBhvr>
                                      <p:tavLst>
                                        <p:tav tm="0">
                                          <p:val>
                                            <p:strVal val="#ppt_y"/>
                                          </p:val>
                                        </p:tav>
                                        <p:tav tm="100000">
                                          <p:val>
                                            <p:strVal val="#ppt_y"/>
                                          </p:val>
                                        </p:tav>
                                      </p:tavLst>
                                    </p:anim>
                                    <p:anim calcmode="lin" valueType="num">
                                      <p:cBhvr>
                                        <p:cTn id="823" dur="2150" fill="hold"/>
                                        <p:tgtEl>
                                          <p:spTgt spid="86"/>
                                        </p:tgtEl>
                                        <p:attrNameLst>
                                          <p:attrName>ppt_w</p:attrName>
                                        </p:attrNameLst>
                                      </p:cBhvr>
                                      <p:tavLst>
                                        <p:tav tm="0">
                                          <p:val>
                                            <p:fltVal val="0"/>
                                          </p:val>
                                        </p:tav>
                                        <p:tav tm="100000">
                                          <p:val>
                                            <p:strVal val="#ppt_w"/>
                                          </p:val>
                                        </p:tav>
                                      </p:tavLst>
                                    </p:anim>
                                    <p:anim calcmode="lin" valueType="num">
                                      <p:cBhvr>
                                        <p:cTn id="824" dur="2150" fill="hold"/>
                                        <p:tgtEl>
                                          <p:spTgt spid="86"/>
                                        </p:tgtEl>
                                        <p:attrNameLst>
                                          <p:attrName>ppt_h</p:attrName>
                                        </p:attrNameLst>
                                      </p:cBhvr>
                                      <p:tavLst>
                                        <p:tav tm="0">
                                          <p:val>
                                            <p:strVal val="#ppt_h"/>
                                          </p:val>
                                        </p:tav>
                                        <p:tav tm="100000">
                                          <p:val>
                                            <p:strVal val="#ppt_h"/>
                                          </p:val>
                                        </p:tav>
                                      </p:tavLst>
                                    </p:anim>
                                  </p:childTnLst>
                                </p:cTn>
                              </p:par>
                              <p:par>
                                <p:cTn id="825" presetID="23" presetClass="entr" presetSubtype="16" fill="hold" nodeType="withEffect">
                                  <p:stCondLst>
                                    <p:cond delay="0"/>
                                  </p:stCondLst>
                                  <p:childTnLst>
                                    <p:set>
                                      <p:cBhvr>
                                        <p:cTn id="826" dur="1" fill="hold">
                                          <p:stCondLst>
                                            <p:cond delay="0"/>
                                          </p:stCondLst>
                                        </p:cTn>
                                        <p:tgtEl>
                                          <p:spTgt spid="86"/>
                                        </p:tgtEl>
                                        <p:attrNameLst>
                                          <p:attrName>style.visibility</p:attrName>
                                        </p:attrNameLst>
                                      </p:cBhvr>
                                      <p:to>
                                        <p:strVal val="visible"/>
                                      </p:to>
                                    </p:set>
                                    <p:anim calcmode="lin" valueType="num">
                                      <p:cBhvr>
                                        <p:cTn id="827" dur="2150" fill="hold"/>
                                        <p:tgtEl>
                                          <p:spTgt spid="86"/>
                                        </p:tgtEl>
                                        <p:attrNameLst>
                                          <p:attrName>ppt_w</p:attrName>
                                        </p:attrNameLst>
                                      </p:cBhvr>
                                      <p:tavLst>
                                        <p:tav tm="0">
                                          <p:val>
                                            <p:fltVal val="0"/>
                                          </p:val>
                                        </p:tav>
                                        <p:tav tm="100000">
                                          <p:val>
                                            <p:strVal val="#ppt_w"/>
                                          </p:val>
                                        </p:tav>
                                      </p:tavLst>
                                    </p:anim>
                                    <p:anim calcmode="lin" valueType="num">
                                      <p:cBhvr>
                                        <p:cTn id="828" dur="2150" fill="hold"/>
                                        <p:tgtEl>
                                          <p:spTgt spid="8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2"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118 Rectángulo"/>
          <p:cNvSpPr/>
          <p:nvPr/>
        </p:nvSpPr>
        <p:spPr>
          <a:xfrm>
            <a:off x="0" y="13204"/>
            <a:ext cx="9144000" cy="5161328"/>
          </a:xfrm>
          <a:prstGeom prst="rect">
            <a:avLst/>
          </a:prstGeom>
          <a:gradFill flip="none" rotWithShape="1">
            <a:gsLst>
              <a:gs pos="17000">
                <a:srgbClr val="66FF33">
                  <a:lumMod val="19000"/>
                </a:srgbClr>
              </a:gs>
              <a:gs pos="49000">
                <a:srgbClr val="103B00"/>
              </a:gs>
              <a:gs pos="92000">
                <a:srgbClr val="5AA51B"/>
              </a:gs>
              <a:gs pos="84000">
                <a:srgbClr val="8CFF58">
                  <a:lumMod val="19000"/>
                </a:srgbClr>
              </a:gs>
              <a:gs pos="10000">
                <a:srgbClr val="438413"/>
              </a:gs>
              <a:gs pos="0">
                <a:srgbClr val="66FF99"/>
              </a:gs>
              <a:gs pos="100000">
                <a:srgbClr val="66FF9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18" name="117 Imagen" descr="Diapositiva6"/>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11393" y="0"/>
            <a:ext cx="9144000" cy="5143500"/>
          </a:xfrm>
          <a:prstGeom prst="rect">
            <a:avLst/>
          </a:prstGeom>
          <a:noFill/>
          <a:ln>
            <a:noFill/>
          </a:ln>
        </p:spPr>
      </p:pic>
      <p:sp>
        <p:nvSpPr>
          <p:cNvPr id="10" name="1 Rectángulo"/>
          <p:cNvSpPr/>
          <p:nvPr/>
        </p:nvSpPr>
        <p:spPr>
          <a:xfrm flipH="1">
            <a:off x="2198771"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 Rectángulo"/>
          <p:cNvSpPr/>
          <p:nvPr/>
        </p:nvSpPr>
        <p:spPr>
          <a:xfrm flipH="1">
            <a:off x="3005557"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 Rectángulo"/>
          <p:cNvSpPr/>
          <p:nvPr/>
        </p:nvSpPr>
        <p:spPr>
          <a:xfrm flipH="1">
            <a:off x="3799982" y="480480"/>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 Rectángulo"/>
          <p:cNvSpPr/>
          <p:nvPr/>
        </p:nvSpPr>
        <p:spPr>
          <a:xfrm flipH="1">
            <a:off x="2596027"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 Rectángulo"/>
          <p:cNvSpPr/>
          <p:nvPr/>
        </p:nvSpPr>
        <p:spPr>
          <a:xfrm flipH="1">
            <a:off x="3442491"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 Rectángulo"/>
          <p:cNvSpPr/>
          <p:nvPr/>
        </p:nvSpPr>
        <p:spPr>
          <a:xfrm flipH="1">
            <a:off x="3005559" y="1942936"/>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 Rectángulo"/>
          <p:cNvSpPr/>
          <p:nvPr/>
        </p:nvSpPr>
        <p:spPr>
          <a:xfrm flipH="1">
            <a:off x="-126636"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 Rectángulo"/>
          <p:cNvSpPr/>
          <p:nvPr/>
        </p:nvSpPr>
        <p:spPr>
          <a:xfrm flipH="1">
            <a:off x="680150"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 Rectángulo"/>
          <p:cNvSpPr/>
          <p:nvPr/>
        </p:nvSpPr>
        <p:spPr>
          <a:xfrm flipH="1">
            <a:off x="1474574"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 Rectángulo"/>
          <p:cNvSpPr/>
          <p:nvPr/>
        </p:nvSpPr>
        <p:spPr>
          <a:xfrm flipH="1">
            <a:off x="270621" y="1211707"/>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1 Rectángulo"/>
          <p:cNvSpPr/>
          <p:nvPr/>
        </p:nvSpPr>
        <p:spPr>
          <a:xfrm flipH="1">
            <a:off x="1117084"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1 Rectángulo"/>
          <p:cNvSpPr/>
          <p:nvPr/>
        </p:nvSpPr>
        <p:spPr>
          <a:xfrm flipH="1">
            <a:off x="680152" y="1942936"/>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1 Rectángulo"/>
          <p:cNvSpPr/>
          <p:nvPr/>
        </p:nvSpPr>
        <p:spPr>
          <a:xfrm flipH="1">
            <a:off x="6883788"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1 Rectángulo"/>
          <p:cNvSpPr/>
          <p:nvPr/>
        </p:nvSpPr>
        <p:spPr>
          <a:xfrm flipH="1">
            <a:off x="7690574"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1 Rectángulo"/>
          <p:cNvSpPr/>
          <p:nvPr/>
        </p:nvSpPr>
        <p:spPr>
          <a:xfrm flipH="1">
            <a:off x="8484998"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1 Rectángulo"/>
          <p:cNvSpPr/>
          <p:nvPr/>
        </p:nvSpPr>
        <p:spPr>
          <a:xfrm flipH="1">
            <a:off x="7281044"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1 Rectángulo"/>
          <p:cNvSpPr/>
          <p:nvPr/>
        </p:nvSpPr>
        <p:spPr>
          <a:xfrm flipH="1">
            <a:off x="8127508"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1 Rectángulo"/>
          <p:cNvSpPr/>
          <p:nvPr/>
        </p:nvSpPr>
        <p:spPr>
          <a:xfrm flipH="1">
            <a:off x="7690572" y="1942936"/>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1 Rectángulo"/>
          <p:cNvSpPr/>
          <p:nvPr/>
        </p:nvSpPr>
        <p:spPr>
          <a:xfrm flipH="1">
            <a:off x="4558381"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1 Rectángulo"/>
          <p:cNvSpPr/>
          <p:nvPr/>
        </p:nvSpPr>
        <p:spPr>
          <a:xfrm flipH="1">
            <a:off x="5365167"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1 Rectángulo"/>
          <p:cNvSpPr/>
          <p:nvPr/>
        </p:nvSpPr>
        <p:spPr>
          <a:xfrm flipH="1">
            <a:off x="6159591"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1 Rectángulo"/>
          <p:cNvSpPr/>
          <p:nvPr/>
        </p:nvSpPr>
        <p:spPr>
          <a:xfrm flipH="1">
            <a:off x="4955637"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1 Rectángulo"/>
          <p:cNvSpPr/>
          <p:nvPr/>
        </p:nvSpPr>
        <p:spPr>
          <a:xfrm flipH="1">
            <a:off x="5802101"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1 Rectángulo"/>
          <p:cNvSpPr/>
          <p:nvPr/>
        </p:nvSpPr>
        <p:spPr>
          <a:xfrm flipH="1">
            <a:off x="5365165" y="1942936"/>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1 Rectángulo"/>
          <p:cNvSpPr/>
          <p:nvPr/>
        </p:nvSpPr>
        <p:spPr>
          <a:xfrm rot="10800000" flipH="1" flipV="1">
            <a:off x="2186564"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1 Rectángulo"/>
          <p:cNvSpPr/>
          <p:nvPr/>
        </p:nvSpPr>
        <p:spPr>
          <a:xfrm rot="10800000" flipH="1" flipV="1">
            <a:off x="2993352" y="4174933"/>
            <a:ext cx="965527"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1 Rectángulo"/>
          <p:cNvSpPr/>
          <p:nvPr/>
        </p:nvSpPr>
        <p:spPr>
          <a:xfrm rot="10800000" flipH="1" flipV="1">
            <a:off x="3787774"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1 Rectángulo"/>
          <p:cNvSpPr/>
          <p:nvPr/>
        </p:nvSpPr>
        <p:spPr>
          <a:xfrm rot="10800000" flipH="1" flipV="1">
            <a:off x="2583820"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1 Rectángulo"/>
          <p:cNvSpPr/>
          <p:nvPr/>
        </p:nvSpPr>
        <p:spPr>
          <a:xfrm rot="10800000" flipH="1" flipV="1">
            <a:off x="3430284"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1 Rectángulo"/>
          <p:cNvSpPr/>
          <p:nvPr/>
        </p:nvSpPr>
        <p:spPr>
          <a:xfrm rot="10800000" flipH="1" flipV="1">
            <a:off x="2993352" y="2712479"/>
            <a:ext cx="965527"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1 Rectángulo"/>
          <p:cNvSpPr/>
          <p:nvPr/>
        </p:nvSpPr>
        <p:spPr>
          <a:xfrm rot="10800000" flipH="1" flipV="1">
            <a:off x="-138844" y="4174930"/>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1 Rectángulo"/>
          <p:cNvSpPr/>
          <p:nvPr/>
        </p:nvSpPr>
        <p:spPr>
          <a:xfrm rot="10800000" flipH="1" flipV="1">
            <a:off x="667943"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1 Rectángulo"/>
          <p:cNvSpPr/>
          <p:nvPr/>
        </p:nvSpPr>
        <p:spPr>
          <a:xfrm rot="10800000" flipH="1" flipV="1">
            <a:off x="1462367"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1 Rectángulo"/>
          <p:cNvSpPr/>
          <p:nvPr/>
        </p:nvSpPr>
        <p:spPr>
          <a:xfrm rot="10800000" flipH="1" flipV="1">
            <a:off x="258412" y="3443703"/>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1 Rectángulo"/>
          <p:cNvSpPr/>
          <p:nvPr/>
        </p:nvSpPr>
        <p:spPr>
          <a:xfrm rot="10800000" flipH="1" flipV="1">
            <a:off x="1104877"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1 Rectángulo"/>
          <p:cNvSpPr/>
          <p:nvPr/>
        </p:nvSpPr>
        <p:spPr>
          <a:xfrm rot="10800000" flipH="1" flipV="1">
            <a:off x="667943" y="2712477"/>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1 Rectángulo"/>
          <p:cNvSpPr/>
          <p:nvPr/>
        </p:nvSpPr>
        <p:spPr>
          <a:xfrm rot="10800000" flipH="1" flipV="1">
            <a:off x="6871579"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1 Rectángulo"/>
          <p:cNvSpPr/>
          <p:nvPr/>
        </p:nvSpPr>
        <p:spPr>
          <a:xfrm rot="10800000" flipH="1" flipV="1">
            <a:off x="7678365"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1 Rectángulo"/>
          <p:cNvSpPr/>
          <p:nvPr/>
        </p:nvSpPr>
        <p:spPr>
          <a:xfrm rot="10800000" flipH="1" flipV="1">
            <a:off x="8472789"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1 Rectángulo"/>
          <p:cNvSpPr/>
          <p:nvPr/>
        </p:nvSpPr>
        <p:spPr>
          <a:xfrm rot="10800000" flipH="1" flipV="1">
            <a:off x="7268835"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1 Rectángulo"/>
          <p:cNvSpPr/>
          <p:nvPr/>
        </p:nvSpPr>
        <p:spPr>
          <a:xfrm rot="10800000" flipH="1" flipV="1">
            <a:off x="8115299"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1 Rectángulo"/>
          <p:cNvSpPr/>
          <p:nvPr/>
        </p:nvSpPr>
        <p:spPr>
          <a:xfrm rot="10800000" flipH="1" flipV="1">
            <a:off x="7678365" y="2712477"/>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1 Rectángulo"/>
          <p:cNvSpPr/>
          <p:nvPr/>
        </p:nvSpPr>
        <p:spPr>
          <a:xfrm rot="10800000" flipH="1" flipV="1">
            <a:off x="4546172"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1 Rectángulo"/>
          <p:cNvSpPr/>
          <p:nvPr/>
        </p:nvSpPr>
        <p:spPr>
          <a:xfrm rot="10800000" flipH="1" flipV="1">
            <a:off x="5352958"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1 Rectángulo"/>
          <p:cNvSpPr/>
          <p:nvPr/>
        </p:nvSpPr>
        <p:spPr>
          <a:xfrm rot="10800000" flipH="1" flipV="1">
            <a:off x="6147382"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1 Rectángulo"/>
          <p:cNvSpPr/>
          <p:nvPr/>
        </p:nvSpPr>
        <p:spPr>
          <a:xfrm rot="10800000" flipH="1" flipV="1">
            <a:off x="4943428"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1 Rectángulo"/>
          <p:cNvSpPr/>
          <p:nvPr/>
        </p:nvSpPr>
        <p:spPr>
          <a:xfrm rot="10800000" flipH="1" flipV="1">
            <a:off x="5789892"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1 Rectángulo"/>
          <p:cNvSpPr/>
          <p:nvPr/>
        </p:nvSpPr>
        <p:spPr>
          <a:xfrm rot="10800000" flipH="1" flipV="1">
            <a:off x="5352958" y="2712477"/>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1 Rectángulo"/>
          <p:cNvSpPr/>
          <p:nvPr/>
        </p:nvSpPr>
        <p:spPr>
          <a:xfrm flipH="1">
            <a:off x="2198771"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1 Rectángulo"/>
          <p:cNvSpPr/>
          <p:nvPr/>
        </p:nvSpPr>
        <p:spPr>
          <a:xfrm flipH="1">
            <a:off x="3005557"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1 Rectángulo"/>
          <p:cNvSpPr/>
          <p:nvPr/>
        </p:nvSpPr>
        <p:spPr>
          <a:xfrm flipH="1">
            <a:off x="3799982" y="480480"/>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1 Rectángulo"/>
          <p:cNvSpPr/>
          <p:nvPr/>
        </p:nvSpPr>
        <p:spPr>
          <a:xfrm flipH="1">
            <a:off x="2596027"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1 Rectángulo"/>
          <p:cNvSpPr/>
          <p:nvPr/>
        </p:nvSpPr>
        <p:spPr>
          <a:xfrm flipH="1">
            <a:off x="3442491"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1 Rectángulo"/>
          <p:cNvSpPr/>
          <p:nvPr/>
        </p:nvSpPr>
        <p:spPr>
          <a:xfrm flipH="1">
            <a:off x="3005559" y="1942936"/>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1 Rectángulo"/>
          <p:cNvSpPr/>
          <p:nvPr/>
        </p:nvSpPr>
        <p:spPr>
          <a:xfrm flipH="1">
            <a:off x="-126633" y="480480"/>
            <a:ext cx="965527" cy="539555"/>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1 Rectángulo"/>
          <p:cNvSpPr/>
          <p:nvPr/>
        </p:nvSpPr>
        <p:spPr>
          <a:xfrm flipH="1">
            <a:off x="680150"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1 Rectángulo"/>
          <p:cNvSpPr/>
          <p:nvPr/>
        </p:nvSpPr>
        <p:spPr>
          <a:xfrm flipH="1">
            <a:off x="1474574"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1 Rectángulo"/>
          <p:cNvSpPr/>
          <p:nvPr/>
        </p:nvSpPr>
        <p:spPr>
          <a:xfrm flipH="1">
            <a:off x="270621" y="1211707"/>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1 Rectángulo"/>
          <p:cNvSpPr/>
          <p:nvPr/>
        </p:nvSpPr>
        <p:spPr>
          <a:xfrm flipH="1">
            <a:off x="1117084"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1 Rectángulo"/>
          <p:cNvSpPr/>
          <p:nvPr/>
        </p:nvSpPr>
        <p:spPr>
          <a:xfrm flipH="1">
            <a:off x="680152" y="1942936"/>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1 Rectángulo"/>
          <p:cNvSpPr/>
          <p:nvPr/>
        </p:nvSpPr>
        <p:spPr>
          <a:xfrm flipH="1">
            <a:off x="6883788"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1 Rectángulo"/>
          <p:cNvSpPr/>
          <p:nvPr/>
        </p:nvSpPr>
        <p:spPr>
          <a:xfrm flipH="1">
            <a:off x="7690577" y="480484"/>
            <a:ext cx="965526"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1 Rectángulo"/>
          <p:cNvSpPr/>
          <p:nvPr/>
        </p:nvSpPr>
        <p:spPr>
          <a:xfrm flipH="1">
            <a:off x="8485002" y="480481"/>
            <a:ext cx="965528"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1 Rectángulo"/>
          <p:cNvSpPr/>
          <p:nvPr/>
        </p:nvSpPr>
        <p:spPr>
          <a:xfrm flipH="1">
            <a:off x="7281044"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1 Rectángulo"/>
          <p:cNvSpPr/>
          <p:nvPr/>
        </p:nvSpPr>
        <p:spPr>
          <a:xfrm flipH="1">
            <a:off x="8127508"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1 Rectángulo"/>
          <p:cNvSpPr/>
          <p:nvPr/>
        </p:nvSpPr>
        <p:spPr>
          <a:xfrm flipH="1">
            <a:off x="7690572" y="1942936"/>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1 Rectángulo"/>
          <p:cNvSpPr/>
          <p:nvPr/>
        </p:nvSpPr>
        <p:spPr>
          <a:xfrm flipH="1">
            <a:off x="4558381"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1 Rectángulo"/>
          <p:cNvSpPr/>
          <p:nvPr/>
        </p:nvSpPr>
        <p:spPr>
          <a:xfrm flipH="1">
            <a:off x="5365167"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1 Rectángulo"/>
          <p:cNvSpPr/>
          <p:nvPr/>
        </p:nvSpPr>
        <p:spPr>
          <a:xfrm flipH="1">
            <a:off x="6159591"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1 Rectángulo"/>
          <p:cNvSpPr/>
          <p:nvPr/>
        </p:nvSpPr>
        <p:spPr>
          <a:xfrm flipH="1">
            <a:off x="4955637"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1 Rectángulo"/>
          <p:cNvSpPr/>
          <p:nvPr/>
        </p:nvSpPr>
        <p:spPr>
          <a:xfrm flipH="1">
            <a:off x="5802101"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1 Rectángulo"/>
          <p:cNvSpPr/>
          <p:nvPr/>
        </p:nvSpPr>
        <p:spPr>
          <a:xfrm flipH="1">
            <a:off x="5365165" y="1942936"/>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1 Rectángulo"/>
          <p:cNvSpPr/>
          <p:nvPr/>
        </p:nvSpPr>
        <p:spPr>
          <a:xfrm rot="10800000" flipH="1" flipV="1">
            <a:off x="2186564"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1 Rectángulo"/>
          <p:cNvSpPr/>
          <p:nvPr/>
        </p:nvSpPr>
        <p:spPr>
          <a:xfrm rot="10800000" flipH="1" flipV="1">
            <a:off x="2993352" y="4174933"/>
            <a:ext cx="965527"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1 Rectángulo"/>
          <p:cNvSpPr/>
          <p:nvPr/>
        </p:nvSpPr>
        <p:spPr>
          <a:xfrm rot="10800000" flipH="1" flipV="1">
            <a:off x="3787774"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1 Rectángulo"/>
          <p:cNvSpPr/>
          <p:nvPr/>
        </p:nvSpPr>
        <p:spPr>
          <a:xfrm rot="10800000" flipH="1" flipV="1">
            <a:off x="2583820"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1 Rectángulo"/>
          <p:cNvSpPr/>
          <p:nvPr/>
        </p:nvSpPr>
        <p:spPr>
          <a:xfrm rot="10800000" flipH="1" flipV="1">
            <a:off x="3430284"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1 Rectángulo"/>
          <p:cNvSpPr/>
          <p:nvPr/>
        </p:nvSpPr>
        <p:spPr>
          <a:xfrm rot="10800000" flipH="1" flipV="1">
            <a:off x="2993352" y="2712479"/>
            <a:ext cx="965527"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1 Rectángulo"/>
          <p:cNvSpPr/>
          <p:nvPr/>
        </p:nvSpPr>
        <p:spPr>
          <a:xfrm rot="10800000" flipH="1" flipV="1">
            <a:off x="-138844" y="4174930"/>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 Rectángulo"/>
          <p:cNvSpPr/>
          <p:nvPr/>
        </p:nvSpPr>
        <p:spPr>
          <a:xfrm rot="10800000" flipH="1" flipV="1">
            <a:off x="667943"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 Rectángulo"/>
          <p:cNvSpPr/>
          <p:nvPr/>
        </p:nvSpPr>
        <p:spPr>
          <a:xfrm rot="10800000" flipH="1" flipV="1">
            <a:off x="1462367"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 Rectángulo"/>
          <p:cNvSpPr/>
          <p:nvPr/>
        </p:nvSpPr>
        <p:spPr>
          <a:xfrm rot="10800000" flipH="1" flipV="1">
            <a:off x="258412" y="3443703"/>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 Rectángulo"/>
          <p:cNvSpPr/>
          <p:nvPr/>
        </p:nvSpPr>
        <p:spPr>
          <a:xfrm rot="10800000" flipH="1" flipV="1">
            <a:off x="1104877"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 Rectángulo"/>
          <p:cNvSpPr/>
          <p:nvPr/>
        </p:nvSpPr>
        <p:spPr>
          <a:xfrm rot="10800000" flipH="1" flipV="1">
            <a:off x="667943" y="2712477"/>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 Rectángulo"/>
          <p:cNvSpPr/>
          <p:nvPr/>
        </p:nvSpPr>
        <p:spPr>
          <a:xfrm rot="10800000" flipH="1" flipV="1">
            <a:off x="6871579"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 Rectángulo"/>
          <p:cNvSpPr/>
          <p:nvPr/>
        </p:nvSpPr>
        <p:spPr>
          <a:xfrm rot="10800000" flipH="1" flipV="1">
            <a:off x="7678365"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 Rectángulo"/>
          <p:cNvSpPr/>
          <p:nvPr/>
        </p:nvSpPr>
        <p:spPr>
          <a:xfrm rot="10800000" flipH="1" flipV="1">
            <a:off x="8472789"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 Rectángulo"/>
          <p:cNvSpPr/>
          <p:nvPr/>
        </p:nvSpPr>
        <p:spPr>
          <a:xfrm rot="10800000" flipH="1" flipV="1">
            <a:off x="7268835"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 Rectángulo"/>
          <p:cNvSpPr/>
          <p:nvPr/>
        </p:nvSpPr>
        <p:spPr>
          <a:xfrm rot="10800000" flipH="1" flipV="1">
            <a:off x="8115299"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 Rectángulo"/>
          <p:cNvSpPr/>
          <p:nvPr/>
        </p:nvSpPr>
        <p:spPr>
          <a:xfrm rot="10800000" flipH="1" flipV="1">
            <a:off x="7678365" y="2712477"/>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 Rectángulo"/>
          <p:cNvSpPr/>
          <p:nvPr/>
        </p:nvSpPr>
        <p:spPr>
          <a:xfrm rot="10800000" flipH="1" flipV="1">
            <a:off x="4546172"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 Rectángulo"/>
          <p:cNvSpPr/>
          <p:nvPr/>
        </p:nvSpPr>
        <p:spPr>
          <a:xfrm rot="10800000" flipH="1" flipV="1">
            <a:off x="5352958"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 Rectángulo"/>
          <p:cNvSpPr/>
          <p:nvPr/>
        </p:nvSpPr>
        <p:spPr>
          <a:xfrm rot="10800000" flipH="1" flipV="1">
            <a:off x="6147382"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 Rectángulo"/>
          <p:cNvSpPr/>
          <p:nvPr/>
        </p:nvSpPr>
        <p:spPr>
          <a:xfrm rot="10800000" flipH="1" flipV="1">
            <a:off x="4943428"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 Rectángulo"/>
          <p:cNvSpPr/>
          <p:nvPr/>
        </p:nvSpPr>
        <p:spPr>
          <a:xfrm rot="10800000" flipH="1" flipV="1">
            <a:off x="5789892"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 Rectángulo"/>
          <p:cNvSpPr/>
          <p:nvPr/>
        </p:nvSpPr>
        <p:spPr>
          <a:xfrm rot="10800000" flipH="1" flipV="1">
            <a:off x="5352958" y="2712477"/>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rgbClr val="99FF99">
                  <a:alpha val="10000"/>
                </a:srgbClr>
              </a:gs>
              <a:gs pos="22000">
                <a:srgbClr val="FF0000">
                  <a:alpha val="78000"/>
                </a:srgbClr>
              </a:gs>
            </a:gsLst>
            <a:path path="circle">
              <a:fillToRect l="50000" t="50000" r="50000" b="50000"/>
            </a:path>
          </a:gradFill>
          <a:ln w="38100" cap="rnd" cmpd="sng">
            <a:solidFill>
              <a:srgbClr val="66FF99"/>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flipH="1">
            <a:off x="-180528" y="-236562"/>
            <a:ext cx="9641827"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7649756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4000" fill="hold"/>
                                        <p:tgtEl>
                                          <p:spTgt spid="17"/>
                                        </p:tgtEl>
                                        <p:attrNameLst>
                                          <p:attrName>ppt_x</p:attrName>
                                        </p:attrNameLst>
                                      </p:cBhvr>
                                      <p:tavLst>
                                        <p:tav tm="0">
                                          <p:val>
                                            <p:strVal val="#ppt_x"/>
                                          </p:val>
                                        </p:tav>
                                        <p:tav tm="100000">
                                          <p:val>
                                            <p:strVal val="#ppt_x"/>
                                          </p:val>
                                        </p:tav>
                                      </p:tavLst>
                                    </p:anim>
                                    <p:anim calcmode="lin" valueType="num">
                                      <p:cBhvr additive="base">
                                        <p:cTn id="8" dur="4000" fill="hold"/>
                                        <p:tgtEl>
                                          <p:spTgt spid="17"/>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p:cTn id="11" dur="4000" fill="hold"/>
                                        <p:tgtEl>
                                          <p:spTgt spid="17"/>
                                        </p:tgtEl>
                                        <p:attrNameLst>
                                          <p:attrName>ppt_w</p:attrName>
                                        </p:attrNameLst>
                                      </p:cBhvr>
                                      <p:tavLst>
                                        <p:tav tm="0" fmla="#ppt_w*sin(2.5*pi*$)">
                                          <p:val>
                                            <p:fltVal val="0"/>
                                          </p:val>
                                        </p:tav>
                                        <p:tav tm="100000">
                                          <p:val>
                                            <p:fltVal val="1"/>
                                          </p:val>
                                        </p:tav>
                                      </p:tavLst>
                                    </p:anim>
                                    <p:anim calcmode="lin" valueType="num">
                                      <p:cBhvr>
                                        <p:cTn id="12" dur="4000" fill="hold"/>
                                        <p:tgtEl>
                                          <p:spTgt spid="17"/>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17"/>
                                        </p:tgtEl>
                                        <p:attrNameLst>
                                          <p:attrName>ppt_x</p:attrName>
                                        </p:attrNameLst>
                                      </p:cBhvr>
                                      <p:tavLst>
                                        <p:tav tm="0">
                                          <p:val>
                                            <p:strVal val="ppt_x"/>
                                          </p:val>
                                        </p:tav>
                                        <p:tav tm="100000">
                                          <p:val>
                                            <p:strVal val="ppt_x"/>
                                          </p:val>
                                        </p:tav>
                                      </p:tavLst>
                                    </p:anim>
                                    <p:anim calcmode="lin" valueType="num">
                                      <p:cBhvr additive="base">
                                        <p:cTn id="15" dur="4500"/>
                                        <p:tgtEl>
                                          <p:spTgt spid="17"/>
                                        </p:tgtEl>
                                        <p:attrNameLst>
                                          <p:attrName>ppt_y</p:attrName>
                                        </p:attrNameLst>
                                      </p:cBhvr>
                                      <p:tavLst>
                                        <p:tav tm="0">
                                          <p:val>
                                            <p:strVal val="ppt_y"/>
                                          </p:val>
                                        </p:tav>
                                        <p:tav tm="100000">
                                          <p:val>
                                            <p:strVal val="1+ppt_h/2"/>
                                          </p:val>
                                        </p:tav>
                                      </p:tavLst>
                                    </p:anim>
                                    <p:set>
                                      <p:cBhvr>
                                        <p:cTn id="16" dur="1" fill="hold">
                                          <p:stCondLst>
                                            <p:cond delay="4499"/>
                                          </p:stCondLst>
                                        </p:cTn>
                                        <p:tgtEl>
                                          <p:spTgt spid="17"/>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17"/>
                                        </p:tgtEl>
                                      </p:cBhvr>
                                    </p:animEffect>
                                    <p:set>
                                      <p:cBhvr>
                                        <p:cTn id="19" dur="1" fill="hold">
                                          <p:stCondLst>
                                            <p:cond delay="5999"/>
                                          </p:stCondLst>
                                        </p:cTn>
                                        <p:tgtEl>
                                          <p:spTgt spid="17"/>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18"/>
                                        </p:tgtEl>
                                        <p:attrNameLst>
                                          <p:attrName>style.visibility</p:attrName>
                                        </p:attrNameLst>
                                      </p:cBhvr>
                                      <p:to>
                                        <p:strVal val="visible"/>
                                      </p:to>
                                    </p:set>
                                    <p:anim calcmode="lin" valueType="num">
                                      <p:cBhvr additive="base">
                                        <p:cTn id="22" dur="4000" fill="hold"/>
                                        <p:tgtEl>
                                          <p:spTgt spid="18"/>
                                        </p:tgtEl>
                                        <p:attrNameLst>
                                          <p:attrName>ppt_x</p:attrName>
                                        </p:attrNameLst>
                                      </p:cBhvr>
                                      <p:tavLst>
                                        <p:tav tm="0">
                                          <p:val>
                                            <p:strVal val="#ppt_x"/>
                                          </p:val>
                                        </p:tav>
                                        <p:tav tm="100000">
                                          <p:val>
                                            <p:strVal val="#ppt_x"/>
                                          </p:val>
                                        </p:tav>
                                      </p:tavLst>
                                    </p:anim>
                                    <p:anim calcmode="lin" valueType="num">
                                      <p:cBhvr additive="base">
                                        <p:cTn id="23" dur="4000" fill="hold"/>
                                        <p:tgtEl>
                                          <p:spTgt spid="18"/>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p:cTn id="26" dur="4000" fill="hold"/>
                                        <p:tgtEl>
                                          <p:spTgt spid="18"/>
                                        </p:tgtEl>
                                        <p:attrNameLst>
                                          <p:attrName>ppt_w</p:attrName>
                                        </p:attrNameLst>
                                      </p:cBhvr>
                                      <p:tavLst>
                                        <p:tav tm="0" fmla="#ppt_w*sin(2.5*pi*$)">
                                          <p:val>
                                            <p:fltVal val="0"/>
                                          </p:val>
                                        </p:tav>
                                        <p:tav tm="100000">
                                          <p:val>
                                            <p:fltVal val="1"/>
                                          </p:val>
                                        </p:tav>
                                      </p:tavLst>
                                    </p:anim>
                                    <p:anim calcmode="lin" valueType="num">
                                      <p:cBhvr>
                                        <p:cTn id="27" dur="4000" fill="hold"/>
                                        <p:tgtEl>
                                          <p:spTgt spid="18"/>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18"/>
                                        </p:tgtEl>
                                        <p:attrNameLst>
                                          <p:attrName>ppt_x</p:attrName>
                                        </p:attrNameLst>
                                      </p:cBhvr>
                                      <p:tavLst>
                                        <p:tav tm="0">
                                          <p:val>
                                            <p:strVal val="ppt_x"/>
                                          </p:val>
                                        </p:tav>
                                        <p:tav tm="100000">
                                          <p:val>
                                            <p:strVal val="ppt_x"/>
                                          </p:val>
                                        </p:tav>
                                      </p:tavLst>
                                    </p:anim>
                                    <p:anim calcmode="lin" valueType="num">
                                      <p:cBhvr additive="base">
                                        <p:cTn id="30" dur="4500"/>
                                        <p:tgtEl>
                                          <p:spTgt spid="18"/>
                                        </p:tgtEl>
                                        <p:attrNameLst>
                                          <p:attrName>ppt_y</p:attrName>
                                        </p:attrNameLst>
                                      </p:cBhvr>
                                      <p:tavLst>
                                        <p:tav tm="0">
                                          <p:val>
                                            <p:strVal val="ppt_y"/>
                                          </p:val>
                                        </p:tav>
                                        <p:tav tm="100000">
                                          <p:val>
                                            <p:strVal val="1+ppt_h/2"/>
                                          </p:val>
                                        </p:tav>
                                      </p:tavLst>
                                    </p:anim>
                                    <p:set>
                                      <p:cBhvr>
                                        <p:cTn id="31" dur="1" fill="hold">
                                          <p:stCondLst>
                                            <p:cond delay="4499"/>
                                          </p:stCondLst>
                                        </p:cTn>
                                        <p:tgtEl>
                                          <p:spTgt spid="18"/>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18"/>
                                        </p:tgtEl>
                                      </p:cBhvr>
                                    </p:animEffect>
                                    <p:set>
                                      <p:cBhvr>
                                        <p:cTn id="34" dur="1" fill="hold">
                                          <p:stCondLst>
                                            <p:cond delay="5999"/>
                                          </p:stCondLst>
                                        </p:cTn>
                                        <p:tgtEl>
                                          <p:spTgt spid="18"/>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19"/>
                                        </p:tgtEl>
                                        <p:attrNameLst>
                                          <p:attrName>style.visibility</p:attrName>
                                        </p:attrNameLst>
                                      </p:cBhvr>
                                      <p:to>
                                        <p:strVal val="visible"/>
                                      </p:to>
                                    </p:set>
                                    <p:anim calcmode="lin" valueType="num">
                                      <p:cBhvr additive="base">
                                        <p:cTn id="37" dur="4000" fill="hold"/>
                                        <p:tgtEl>
                                          <p:spTgt spid="19"/>
                                        </p:tgtEl>
                                        <p:attrNameLst>
                                          <p:attrName>ppt_x</p:attrName>
                                        </p:attrNameLst>
                                      </p:cBhvr>
                                      <p:tavLst>
                                        <p:tav tm="0">
                                          <p:val>
                                            <p:strVal val="#ppt_x"/>
                                          </p:val>
                                        </p:tav>
                                        <p:tav tm="100000">
                                          <p:val>
                                            <p:strVal val="#ppt_x"/>
                                          </p:val>
                                        </p:tav>
                                      </p:tavLst>
                                    </p:anim>
                                    <p:anim calcmode="lin" valueType="num">
                                      <p:cBhvr additive="base">
                                        <p:cTn id="38" dur="4000" fill="hold"/>
                                        <p:tgtEl>
                                          <p:spTgt spid="1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19"/>
                                        </p:tgtEl>
                                        <p:attrNameLst>
                                          <p:attrName>style.visibility</p:attrName>
                                        </p:attrNameLst>
                                      </p:cBhvr>
                                      <p:to>
                                        <p:strVal val="visible"/>
                                      </p:to>
                                    </p:set>
                                    <p:anim calcmode="lin" valueType="num">
                                      <p:cBhvr>
                                        <p:cTn id="41" dur="4000" fill="hold"/>
                                        <p:tgtEl>
                                          <p:spTgt spid="19"/>
                                        </p:tgtEl>
                                        <p:attrNameLst>
                                          <p:attrName>ppt_w</p:attrName>
                                        </p:attrNameLst>
                                      </p:cBhvr>
                                      <p:tavLst>
                                        <p:tav tm="0" fmla="#ppt_w*sin(2.5*pi*$)">
                                          <p:val>
                                            <p:fltVal val="0"/>
                                          </p:val>
                                        </p:tav>
                                        <p:tav tm="100000">
                                          <p:val>
                                            <p:fltVal val="1"/>
                                          </p:val>
                                        </p:tav>
                                      </p:tavLst>
                                    </p:anim>
                                    <p:anim calcmode="lin" valueType="num">
                                      <p:cBhvr>
                                        <p:cTn id="42" dur="4000" fill="hold"/>
                                        <p:tgtEl>
                                          <p:spTgt spid="1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19"/>
                                        </p:tgtEl>
                                        <p:attrNameLst>
                                          <p:attrName>ppt_x</p:attrName>
                                        </p:attrNameLst>
                                      </p:cBhvr>
                                      <p:tavLst>
                                        <p:tav tm="0">
                                          <p:val>
                                            <p:strVal val="ppt_x"/>
                                          </p:val>
                                        </p:tav>
                                        <p:tav tm="100000">
                                          <p:val>
                                            <p:strVal val="ppt_x"/>
                                          </p:val>
                                        </p:tav>
                                      </p:tavLst>
                                    </p:anim>
                                    <p:anim calcmode="lin" valueType="num">
                                      <p:cBhvr additive="base">
                                        <p:cTn id="45" dur="4500"/>
                                        <p:tgtEl>
                                          <p:spTgt spid="19"/>
                                        </p:tgtEl>
                                        <p:attrNameLst>
                                          <p:attrName>ppt_y</p:attrName>
                                        </p:attrNameLst>
                                      </p:cBhvr>
                                      <p:tavLst>
                                        <p:tav tm="0">
                                          <p:val>
                                            <p:strVal val="ppt_y"/>
                                          </p:val>
                                        </p:tav>
                                        <p:tav tm="100000">
                                          <p:val>
                                            <p:strVal val="1+ppt_h/2"/>
                                          </p:val>
                                        </p:tav>
                                      </p:tavLst>
                                    </p:anim>
                                    <p:set>
                                      <p:cBhvr>
                                        <p:cTn id="46" dur="1" fill="hold">
                                          <p:stCondLst>
                                            <p:cond delay="4499"/>
                                          </p:stCondLst>
                                        </p:cTn>
                                        <p:tgtEl>
                                          <p:spTgt spid="1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19"/>
                                        </p:tgtEl>
                                      </p:cBhvr>
                                    </p:animEffect>
                                    <p:set>
                                      <p:cBhvr>
                                        <p:cTn id="49" dur="1" fill="hold">
                                          <p:stCondLst>
                                            <p:cond delay="5999"/>
                                          </p:stCondLst>
                                        </p:cTn>
                                        <p:tgtEl>
                                          <p:spTgt spid="1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additive="base">
                                        <p:cTn id="52" dur="4000" fill="hold"/>
                                        <p:tgtEl>
                                          <p:spTgt spid="10"/>
                                        </p:tgtEl>
                                        <p:attrNameLst>
                                          <p:attrName>ppt_x</p:attrName>
                                        </p:attrNameLst>
                                      </p:cBhvr>
                                      <p:tavLst>
                                        <p:tav tm="0">
                                          <p:val>
                                            <p:strVal val="#ppt_x"/>
                                          </p:val>
                                        </p:tav>
                                        <p:tav tm="100000">
                                          <p:val>
                                            <p:strVal val="#ppt_x"/>
                                          </p:val>
                                        </p:tav>
                                      </p:tavLst>
                                    </p:anim>
                                    <p:anim calcmode="lin" valueType="num">
                                      <p:cBhvr additive="base">
                                        <p:cTn id="53" dur="4000" fill="hold"/>
                                        <p:tgtEl>
                                          <p:spTgt spid="10"/>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10"/>
                                        </p:tgtEl>
                                        <p:attrNameLst>
                                          <p:attrName>style.visibility</p:attrName>
                                        </p:attrNameLst>
                                      </p:cBhvr>
                                      <p:to>
                                        <p:strVal val="visible"/>
                                      </p:to>
                                    </p:set>
                                    <p:anim calcmode="lin" valueType="num">
                                      <p:cBhvr>
                                        <p:cTn id="56" dur="4000" fill="hold"/>
                                        <p:tgtEl>
                                          <p:spTgt spid="10"/>
                                        </p:tgtEl>
                                        <p:attrNameLst>
                                          <p:attrName>ppt_w</p:attrName>
                                        </p:attrNameLst>
                                      </p:cBhvr>
                                      <p:tavLst>
                                        <p:tav tm="0" fmla="#ppt_w*sin(2.5*pi*$)">
                                          <p:val>
                                            <p:fltVal val="0"/>
                                          </p:val>
                                        </p:tav>
                                        <p:tav tm="100000">
                                          <p:val>
                                            <p:fltVal val="1"/>
                                          </p:val>
                                        </p:tav>
                                      </p:tavLst>
                                    </p:anim>
                                    <p:anim calcmode="lin" valueType="num">
                                      <p:cBhvr>
                                        <p:cTn id="57" dur="4000" fill="hold"/>
                                        <p:tgtEl>
                                          <p:spTgt spid="10"/>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10"/>
                                        </p:tgtEl>
                                        <p:attrNameLst>
                                          <p:attrName>ppt_x</p:attrName>
                                        </p:attrNameLst>
                                      </p:cBhvr>
                                      <p:tavLst>
                                        <p:tav tm="0">
                                          <p:val>
                                            <p:strVal val="ppt_x"/>
                                          </p:val>
                                        </p:tav>
                                        <p:tav tm="100000">
                                          <p:val>
                                            <p:strVal val="ppt_x"/>
                                          </p:val>
                                        </p:tav>
                                      </p:tavLst>
                                    </p:anim>
                                    <p:anim calcmode="lin" valueType="num">
                                      <p:cBhvr additive="base">
                                        <p:cTn id="60" dur="4500"/>
                                        <p:tgtEl>
                                          <p:spTgt spid="10"/>
                                        </p:tgtEl>
                                        <p:attrNameLst>
                                          <p:attrName>ppt_y</p:attrName>
                                        </p:attrNameLst>
                                      </p:cBhvr>
                                      <p:tavLst>
                                        <p:tav tm="0">
                                          <p:val>
                                            <p:strVal val="ppt_y"/>
                                          </p:val>
                                        </p:tav>
                                        <p:tav tm="100000">
                                          <p:val>
                                            <p:strVal val="1+ppt_h/2"/>
                                          </p:val>
                                        </p:tav>
                                      </p:tavLst>
                                    </p:anim>
                                    <p:set>
                                      <p:cBhvr>
                                        <p:cTn id="61" dur="1" fill="hold">
                                          <p:stCondLst>
                                            <p:cond delay="4499"/>
                                          </p:stCondLst>
                                        </p:cTn>
                                        <p:tgtEl>
                                          <p:spTgt spid="10"/>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10"/>
                                        </p:tgtEl>
                                      </p:cBhvr>
                                    </p:animEffect>
                                    <p:set>
                                      <p:cBhvr>
                                        <p:cTn id="64" dur="1" fill="hold">
                                          <p:stCondLst>
                                            <p:cond delay="5999"/>
                                          </p:stCondLst>
                                        </p:cTn>
                                        <p:tgtEl>
                                          <p:spTgt spid="10"/>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11"/>
                                        </p:tgtEl>
                                        <p:attrNameLst>
                                          <p:attrName>style.visibility</p:attrName>
                                        </p:attrNameLst>
                                      </p:cBhvr>
                                      <p:to>
                                        <p:strVal val="visible"/>
                                      </p:to>
                                    </p:set>
                                    <p:anim calcmode="lin" valueType="num">
                                      <p:cBhvr additive="base">
                                        <p:cTn id="67" dur="4000" fill="hold"/>
                                        <p:tgtEl>
                                          <p:spTgt spid="11"/>
                                        </p:tgtEl>
                                        <p:attrNameLst>
                                          <p:attrName>ppt_x</p:attrName>
                                        </p:attrNameLst>
                                      </p:cBhvr>
                                      <p:tavLst>
                                        <p:tav tm="0">
                                          <p:val>
                                            <p:strVal val="#ppt_x"/>
                                          </p:val>
                                        </p:tav>
                                        <p:tav tm="100000">
                                          <p:val>
                                            <p:strVal val="#ppt_x"/>
                                          </p:val>
                                        </p:tav>
                                      </p:tavLst>
                                    </p:anim>
                                    <p:anim calcmode="lin" valueType="num">
                                      <p:cBhvr additive="base">
                                        <p:cTn id="68" dur="4000" fill="hold"/>
                                        <p:tgtEl>
                                          <p:spTgt spid="11"/>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11"/>
                                        </p:tgtEl>
                                        <p:attrNameLst>
                                          <p:attrName>style.visibility</p:attrName>
                                        </p:attrNameLst>
                                      </p:cBhvr>
                                      <p:to>
                                        <p:strVal val="visible"/>
                                      </p:to>
                                    </p:set>
                                    <p:anim calcmode="lin" valueType="num">
                                      <p:cBhvr>
                                        <p:cTn id="71" dur="4000" fill="hold"/>
                                        <p:tgtEl>
                                          <p:spTgt spid="11"/>
                                        </p:tgtEl>
                                        <p:attrNameLst>
                                          <p:attrName>ppt_w</p:attrName>
                                        </p:attrNameLst>
                                      </p:cBhvr>
                                      <p:tavLst>
                                        <p:tav tm="0" fmla="#ppt_w*sin(2.5*pi*$)">
                                          <p:val>
                                            <p:fltVal val="0"/>
                                          </p:val>
                                        </p:tav>
                                        <p:tav tm="100000">
                                          <p:val>
                                            <p:fltVal val="1"/>
                                          </p:val>
                                        </p:tav>
                                      </p:tavLst>
                                    </p:anim>
                                    <p:anim calcmode="lin" valueType="num">
                                      <p:cBhvr>
                                        <p:cTn id="72" dur="4000" fill="hold"/>
                                        <p:tgtEl>
                                          <p:spTgt spid="11"/>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11"/>
                                        </p:tgtEl>
                                        <p:attrNameLst>
                                          <p:attrName>ppt_x</p:attrName>
                                        </p:attrNameLst>
                                      </p:cBhvr>
                                      <p:tavLst>
                                        <p:tav tm="0">
                                          <p:val>
                                            <p:strVal val="ppt_x"/>
                                          </p:val>
                                        </p:tav>
                                        <p:tav tm="100000">
                                          <p:val>
                                            <p:strVal val="ppt_x"/>
                                          </p:val>
                                        </p:tav>
                                      </p:tavLst>
                                    </p:anim>
                                    <p:anim calcmode="lin" valueType="num">
                                      <p:cBhvr additive="base">
                                        <p:cTn id="75" dur="4500"/>
                                        <p:tgtEl>
                                          <p:spTgt spid="11"/>
                                        </p:tgtEl>
                                        <p:attrNameLst>
                                          <p:attrName>ppt_y</p:attrName>
                                        </p:attrNameLst>
                                      </p:cBhvr>
                                      <p:tavLst>
                                        <p:tav tm="0">
                                          <p:val>
                                            <p:strVal val="ppt_y"/>
                                          </p:val>
                                        </p:tav>
                                        <p:tav tm="100000">
                                          <p:val>
                                            <p:strVal val="1+ppt_h/2"/>
                                          </p:val>
                                        </p:tav>
                                      </p:tavLst>
                                    </p:anim>
                                    <p:set>
                                      <p:cBhvr>
                                        <p:cTn id="76" dur="1" fill="hold">
                                          <p:stCondLst>
                                            <p:cond delay="4499"/>
                                          </p:stCondLst>
                                        </p:cTn>
                                        <p:tgtEl>
                                          <p:spTgt spid="11"/>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11"/>
                                        </p:tgtEl>
                                      </p:cBhvr>
                                    </p:animEffect>
                                    <p:set>
                                      <p:cBhvr>
                                        <p:cTn id="79" dur="1" fill="hold">
                                          <p:stCondLst>
                                            <p:cond delay="5999"/>
                                          </p:stCondLst>
                                        </p:cTn>
                                        <p:tgtEl>
                                          <p:spTgt spid="11"/>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12"/>
                                        </p:tgtEl>
                                        <p:attrNameLst>
                                          <p:attrName>style.visibility</p:attrName>
                                        </p:attrNameLst>
                                      </p:cBhvr>
                                      <p:to>
                                        <p:strVal val="visible"/>
                                      </p:to>
                                    </p:set>
                                    <p:anim calcmode="lin" valueType="num">
                                      <p:cBhvr additive="base">
                                        <p:cTn id="82" dur="4000" fill="hold"/>
                                        <p:tgtEl>
                                          <p:spTgt spid="12"/>
                                        </p:tgtEl>
                                        <p:attrNameLst>
                                          <p:attrName>ppt_x</p:attrName>
                                        </p:attrNameLst>
                                      </p:cBhvr>
                                      <p:tavLst>
                                        <p:tav tm="0">
                                          <p:val>
                                            <p:strVal val="#ppt_x"/>
                                          </p:val>
                                        </p:tav>
                                        <p:tav tm="100000">
                                          <p:val>
                                            <p:strVal val="#ppt_x"/>
                                          </p:val>
                                        </p:tav>
                                      </p:tavLst>
                                    </p:anim>
                                    <p:anim calcmode="lin" valueType="num">
                                      <p:cBhvr additive="base">
                                        <p:cTn id="83" dur="4000" fill="hold"/>
                                        <p:tgtEl>
                                          <p:spTgt spid="1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12"/>
                                        </p:tgtEl>
                                        <p:attrNameLst>
                                          <p:attrName>style.visibility</p:attrName>
                                        </p:attrNameLst>
                                      </p:cBhvr>
                                      <p:to>
                                        <p:strVal val="visible"/>
                                      </p:to>
                                    </p:set>
                                    <p:anim calcmode="lin" valueType="num">
                                      <p:cBhvr>
                                        <p:cTn id="86" dur="4000" fill="hold"/>
                                        <p:tgtEl>
                                          <p:spTgt spid="12"/>
                                        </p:tgtEl>
                                        <p:attrNameLst>
                                          <p:attrName>ppt_w</p:attrName>
                                        </p:attrNameLst>
                                      </p:cBhvr>
                                      <p:tavLst>
                                        <p:tav tm="0" fmla="#ppt_w*sin(2.5*pi*$)">
                                          <p:val>
                                            <p:fltVal val="0"/>
                                          </p:val>
                                        </p:tav>
                                        <p:tav tm="100000">
                                          <p:val>
                                            <p:fltVal val="1"/>
                                          </p:val>
                                        </p:tav>
                                      </p:tavLst>
                                    </p:anim>
                                    <p:anim calcmode="lin" valueType="num">
                                      <p:cBhvr>
                                        <p:cTn id="87" dur="4000" fill="hold"/>
                                        <p:tgtEl>
                                          <p:spTgt spid="1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12"/>
                                        </p:tgtEl>
                                        <p:attrNameLst>
                                          <p:attrName>ppt_x</p:attrName>
                                        </p:attrNameLst>
                                      </p:cBhvr>
                                      <p:tavLst>
                                        <p:tav tm="0">
                                          <p:val>
                                            <p:strVal val="ppt_x"/>
                                          </p:val>
                                        </p:tav>
                                        <p:tav tm="100000">
                                          <p:val>
                                            <p:strVal val="ppt_x"/>
                                          </p:val>
                                        </p:tav>
                                      </p:tavLst>
                                    </p:anim>
                                    <p:anim calcmode="lin" valueType="num">
                                      <p:cBhvr additive="base">
                                        <p:cTn id="90" dur="4500"/>
                                        <p:tgtEl>
                                          <p:spTgt spid="12"/>
                                        </p:tgtEl>
                                        <p:attrNameLst>
                                          <p:attrName>ppt_y</p:attrName>
                                        </p:attrNameLst>
                                      </p:cBhvr>
                                      <p:tavLst>
                                        <p:tav tm="0">
                                          <p:val>
                                            <p:strVal val="ppt_y"/>
                                          </p:val>
                                        </p:tav>
                                        <p:tav tm="100000">
                                          <p:val>
                                            <p:strVal val="1+ppt_h/2"/>
                                          </p:val>
                                        </p:tav>
                                      </p:tavLst>
                                    </p:anim>
                                    <p:set>
                                      <p:cBhvr>
                                        <p:cTn id="91" dur="1" fill="hold">
                                          <p:stCondLst>
                                            <p:cond delay="4499"/>
                                          </p:stCondLst>
                                        </p:cTn>
                                        <p:tgtEl>
                                          <p:spTgt spid="1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12"/>
                                        </p:tgtEl>
                                      </p:cBhvr>
                                    </p:animEffect>
                                    <p:set>
                                      <p:cBhvr>
                                        <p:cTn id="94" dur="1" fill="hold">
                                          <p:stCondLst>
                                            <p:cond delay="5999"/>
                                          </p:stCondLst>
                                        </p:cTn>
                                        <p:tgtEl>
                                          <p:spTgt spid="1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27"/>
                                        </p:tgtEl>
                                        <p:attrNameLst>
                                          <p:attrName>style.visibility</p:attrName>
                                        </p:attrNameLst>
                                      </p:cBhvr>
                                      <p:to>
                                        <p:strVal val="visible"/>
                                      </p:to>
                                    </p:set>
                                    <p:anim calcmode="lin" valueType="num">
                                      <p:cBhvr additive="base">
                                        <p:cTn id="97" dur="4000" fill="hold"/>
                                        <p:tgtEl>
                                          <p:spTgt spid="27"/>
                                        </p:tgtEl>
                                        <p:attrNameLst>
                                          <p:attrName>ppt_x</p:attrName>
                                        </p:attrNameLst>
                                      </p:cBhvr>
                                      <p:tavLst>
                                        <p:tav tm="0">
                                          <p:val>
                                            <p:strVal val="#ppt_x"/>
                                          </p:val>
                                        </p:tav>
                                        <p:tav tm="100000">
                                          <p:val>
                                            <p:strVal val="#ppt_x"/>
                                          </p:val>
                                        </p:tav>
                                      </p:tavLst>
                                    </p:anim>
                                    <p:anim calcmode="lin" valueType="num">
                                      <p:cBhvr additive="base">
                                        <p:cTn id="98" dur="4000" fill="hold"/>
                                        <p:tgtEl>
                                          <p:spTgt spid="27"/>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27"/>
                                        </p:tgtEl>
                                        <p:attrNameLst>
                                          <p:attrName>style.visibility</p:attrName>
                                        </p:attrNameLst>
                                      </p:cBhvr>
                                      <p:to>
                                        <p:strVal val="visible"/>
                                      </p:to>
                                    </p:set>
                                    <p:anim calcmode="lin" valueType="num">
                                      <p:cBhvr>
                                        <p:cTn id="101" dur="4000" fill="hold"/>
                                        <p:tgtEl>
                                          <p:spTgt spid="27"/>
                                        </p:tgtEl>
                                        <p:attrNameLst>
                                          <p:attrName>ppt_w</p:attrName>
                                        </p:attrNameLst>
                                      </p:cBhvr>
                                      <p:tavLst>
                                        <p:tav tm="0" fmla="#ppt_w*sin(2.5*pi*$)">
                                          <p:val>
                                            <p:fltVal val="0"/>
                                          </p:val>
                                        </p:tav>
                                        <p:tav tm="100000">
                                          <p:val>
                                            <p:fltVal val="1"/>
                                          </p:val>
                                        </p:tav>
                                      </p:tavLst>
                                    </p:anim>
                                    <p:anim calcmode="lin" valueType="num">
                                      <p:cBhvr>
                                        <p:cTn id="102" dur="4000" fill="hold"/>
                                        <p:tgtEl>
                                          <p:spTgt spid="27"/>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27"/>
                                        </p:tgtEl>
                                        <p:attrNameLst>
                                          <p:attrName>ppt_x</p:attrName>
                                        </p:attrNameLst>
                                      </p:cBhvr>
                                      <p:tavLst>
                                        <p:tav tm="0">
                                          <p:val>
                                            <p:strVal val="ppt_x"/>
                                          </p:val>
                                        </p:tav>
                                        <p:tav tm="100000">
                                          <p:val>
                                            <p:strVal val="ppt_x"/>
                                          </p:val>
                                        </p:tav>
                                      </p:tavLst>
                                    </p:anim>
                                    <p:anim calcmode="lin" valueType="num">
                                      <p:cBhvr additive="base">
                                        <p:cTn id="105" dur="4500"/>
                                        <p:tgtEl>
                                          <p:spTgt spid="27"/>
                                        </p:tgtEl>
                                        <p:attrNameLst>
                                          <p:attrName>ppt_y</p:attrName>
                                        </p:attrNameLst>
                                      </p:cBhvr>
                                      <p:tavLst>
                                        <p:tav tm="0">
                                          <p:val>
                                            <p:strVal val="ppt_y"/>
                                          </p:val>
                                        </p:tav>
                                        <p:tav tm="100000">
                                          <p:val>
                                            <p:strVal val="1+ppt_h/2"/>
                                          </p:val>
                                        </p:tav>
                                      </p:tavLst>
                                    </p:anim>
                                    <p:set>
                                      <p:cBhvr>
                                        <p:cTn id="106" dur="1" fill="hold">
                                          <p:stCondLst>
                                            <p:cond delay="4499"/>
                                          </p:stCondLst>
                                        </p:cTn>
                                        <p:tgtEl>
                                          <p:spTgt spid="27"/>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27"/>
                                        </p:tgtEl>
                                      </p:cBhvr>
                                    </p:animEffect>
                                    <p:set>
                                      <p:cBhvr>
                                        <p:cTn id="109" dur="1" fill="hold">
                                          <p:stCondLst>
                                            <p:cond delay="5999"/>
                                          </p:stCondLst>
                                        </p:cTn>
                                        <p:tgtEl>
                                          <p:spTgt spid="27"/>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28"/>
                                        </p:tgtEl>
                                        <p:attrNameLst>
                                          <p:attrName>style.visibility</p:attrName>
                                        </p:attrNameLst>
                                      </p:cBhvr>
                                      <p:to>
                                        <p:strVal val="visible"/>
                                      </p:to>
                                    </p:set>
                                    <p:anim calcmode="lin" valueType="num">
                                      <p:cBhvr additive="base">
                                        <p:cTn id="112" dur="4000" fill="hold"/>
                                        <p:tgtEl>
                                          <p:spTgt spid="28"/>
                                        </p:tgtEl>
                                        <p:attrNameLst>
                                          <p:attrName>ppt_x</p:attrName>
                                        </p:attrNameLst>
                                      </p:cBhvr>
                                      <p:tavLst>
                                        <p:tav tm="0">
                                          <p:val>
                                            <p:strVal val="#ppt_x"/>
                                          </p:val>
                                        </p:tav>
                                        <p:tav tm="100000">
                                          <p:val>
                                            <p:strVal val="#ppt_x"/>
                                          </p:val>
                                        </p:tav>
                                      </p:tavLst>
                                    </p:anim>
                                    <p:anim calcmode="lin" valueType="num">
                                      <p:cBhvr additive="base">
                                        <p:cTn id="113" dur="4000" fill="hold"/>
                                        <p:tgtEl>
                                          <p:spTgt spid="2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28"/>
                                        </p:tgtEl>
                                        <p:attrNameLst>
                                          <p:attrName>style.visibility</p:attrName>
                                        </p:attrNameLst>
                                      </p:cBhvr>
                                      <p:to>
                                        <p:strVal val="visible"/>
                                      </p:to>
                                    </p:set>
                                    <p:anim calcmode="lin" valueType="num">
                                      <p:cBhvr>
                                        <p:cTn id="116" dur="4000" fill="hold"/>
                                        <p:tgtEl>
                                          <p:spTgt spid="28"/>
                                        </p:tgtEl>
                                        <p:attrNameLst>
                                          <p:attrName>ppt_w</p:attrName>
                                        </p:attrNameLst>
                                      </p:cBhvr>
                                      <p:tavLst>
                                        <p:tav tm="0" fmla="#ppt_w*sin(2.5*pi*$)">
                                          <p:val>
                                            <p:fltVal val="0"/>
                                          </p:val>
                                        </p:tav>
                                        <p:tav tm="100000">
                                          <p:val>
                                            <p:fltVal val="1"/>
                                          </p:val>
                                        </p:tav>
                                      </p:tavLst>
                                    </p:anim>
                                    <p:anim calcmode="lin" valueType="num">
                                      <p:cBhvr>
                                        <p:cTn id="117" dur="4000" fill="hold"/>
                                        <p:tgtEl>
                                          <p:spTgt spid="2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28"/>
                                        </p:tgtEl>
                                        <p:attrNameLst>
                                          <p:attrName>ppt_x</p:attrName>
                                        </p:attrNameLst>
                                      </p:cBhvr>
                                      <p:tavLst>
                                        <p:tav tm="0">
                                          <p:val>
                                            <p:strVal val="ppt_x"/>
                                          </p:val>
                                        </p:tav>
                                        <p:tav tm="100000">
                                          <p:val>
                                            <p:strVal val="ppt_x"/>
                                          </p:val>
                                        </p:tav>
                                      </p:tavLst>
                                    </p:anim>
                                    <p:anim calcmode="lin" valueType="num">
                                      <p:cBhvr additive="base">
                                        <p:cTn id="120" dur="4500"/>
                                        <p:tgtEl>
                                          <p:spTgt spid="28"/>
                                        </p:tgtEl>
                                        <p:attrNameLst>
                                          <p:attrName>ppt_y</p:attrName>
                                        </p:attrNameLst>
                                      </p:cBhvr>
                                      <p:tavLst>
                                        <p:tav tm="0">
                                          <p:val>
                                            <p:strVal val="ppt_y"/>
                                          </p:val>
                                        </p:tav>
                                        <p:tav tm="100000">
                                          <p:val>
                                            <p:strVal val="1+ppt_h/2"/>
                                          </p:val>
                                        </p:tav>
                                      </p:tavLst>
                                    </p:anim>
                                    <p:set>
                                      <p:cBhvr>
                                        <p:cTn id="121" dur="1" fill="hold">
                                          <p:stCondLst>
                                            <p:cond delay="4499"/>
                                          </p:stCondLst>
                                        </p:cTn>
                                        <p:tgtEl>
                                          <p:spTgt spid="2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28"/>
                                        </p:tgtEl>
                                      </p:cBhvr>
                                    </p:animEffect>
                                    <p:set>
                                      <p:cBhvr>
                                        <p:cTn id="124" dur="1" fill="hold">
                                          <p:stCondLst>
                                            <p:cond delay="5999"/>
                                          </p:stCondLst>
                                        </p:cTn>
                                        <p:tgtEl>
                                          <p:spTgt spid="2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29"/>
                                        </p:tgtEl>
                                        <p:attrNameLst>
                                          <p:attrName>style.visibility</p:attrName>
                                        </p:attrNameLst>
                                      </p:cBhvr>
                                      <p:to>
                                        <p:strVal val="visible"/>
                                      </p:to>
                                    </p:set>
                                    <p:anim calcmode="lin" valueType="num">
                                      <p:cBhvr additive="base">
                                        <p:cTn id="127" dur="4000" fill="hold"/>
                                        <p:tgtEl>
                                          <p:spTgt spid="29"/>
                                        </p:tgtEl>
                                        <p:attrNameLst>
                                          <p:attrName>ppt_x</p:attrName>
                                        </p:attrNameLst>
                                      </p:cBhvr>
                                      <p:tavLst>
                                        <p:tav tm="0">
                                          <p:val>
                                            <p:strVal val="#ppt_x"/>
                                          </p:val>
                                        </p:tav>
                                        <p:tav tm="100000">
                                          <p:val>
                                            <p:strVal val="#ppt_x"/>
                                          </p:val>
                                        </p:tav>
                                      </p:tavLst>
                                    </p:anim>
                                    <p:anim calcmode="lin" valueType="num">
                                      <p:cBhvr additive="base">
                                        <p:cTn id="128" dur="4000" fill="hold"/>
                                        <p:tgtEl>
                                          <p:spTgt spid="2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29"/>
                                        </p:tgtEl>
                                        <p:attrNameLst>
                                          <p:attrName>style.visibility</p:attrName>
                                        </p:attrNameLst>
                                      </p:cBhvr>
                                      <p:to>
                                        <p:strVal val="visible"/>
                                      </p:to>
                                    </p:set>
                                    <p:anim calcmode="lin" valueType="num">
                                      <p:cBhvr>
                                        <p:cTn id="131" dur="4000" fill="hold"/>
                                        <p:tgtEl>
                                          <p:spTgt spid="29"/>
                                        </p:tgtEl>
                                        <p:attrNameLst>
                                          <p:attrName>ppt_w</p:attrName>
                                        </p:attrNameLst>
                                      </p:cBhvr>
                                      <p:tavLst>
                                        <p:tav tm="0" fmla="#ppt_w*sin(2.5*pi*$)">
                                          <p:val>
                                            <p:fltVal val="0"/>
                                          </p:val>
                                        </p:tav>
                                        <p:tav tm="100000">
                                          <p:val>
                                            <p:fltVal val="1"/>
                                          </p:val>
                                        </p:tav>
                                      </p:tavLst>
                                    </p:anim>
                                    <p:anim calcmode="lin" valueType="num">
                                      <p:cBhvr>
                                        <p:cTn id="132" dur="4000" fill="hold"/>
                                        <p:tgtEl>
                                          <p:spTgt spid="2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29"/>
                                        </p:tgtEl>
                                        <p:attrNameLst>
                                          <p:attrName>ppt_x</p:attrName>
                                        </p:attrNameLst>
                                      </p:cBhvr>
                                      <p:tavLst>
                                        <p:tav tm="0">
                                          <p:val>
                                            <p:strVal val="ppt_x"/>
                                          </p:val>
                                        </p:tav>
                                        <p:tav tm="100000">
                                          <p:val>
                                            <p:strVal val="ppt_x"/>
                                          </p:val>
                                        </p:tav>
                                      </p:tavLst>
                                    </p:anim>
                                    <p:anim calcmode="lin" valueType="num">
                                      <p:cBhvr additive="base">
                                        <p:cTn id="135" dur="4500"/>
                                        <p:tgtEl>
                                          <p:spTgt spid="29"/>
                                        </p:tgtEl>
                                        <p:attrNameLst>
                                          <p:attrName>ppt_y</p:attrName>
                                        </p:attrNameLst>
                                      </p:cBhvr>
                                      <p:tavLst>
                                        <p:tav tm="0">
                                          <p:val>
                                            <p:strVal val="ppt_y"/>
                                          </p:val>
                                        </p:tav>
                                        <p:tav tm="100000">
                                          <p:val>
                                            <p:strVal val="1+ppt_h/2"/>
                                          </p:val>
                                        </p:tav>
                                      </p:tavLst>
                                    </p:anim>
                                    <p:set>
                                      <p:cBhvr>
                                        <p:cTn id="136" dur="1" fill="hold">
                                          <p:stCondLst>
                                            <p:cond delay="4499"/>
                                          </p:stCondLst>
                                        </p:cTn>
                                        <p:tgtEl>
                                          <p:spTgt spid="2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29"/>
                                        </p:tgtEl>
                                      </p:cBhvr>
                                    </p:animEffect>
                                    <p:set>
                                      <p:cBhvr>
                                        <p:cTn id="139" dur="1" fill="hold">
                                          <p:stCondLst>
                                            <p:cond delay="5999"/>
                                          </p:stCondLst>
                                        </p:cTn>
                                        <p:tgtEl>
                                          <p:spTgt spid="2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33"/>
                                        </p:tgtEl>
                                        <p:attrNameLst>
                                          <p:attrName>style.visibility</p:attrName>
                                        </p:attrNameLst>
                                      </p:cBhvr>
                                      <p:to>
                                        <p:strVal val="visible"/>
                                      </p:to>
                                    </p:set>
                                    <p:anim calcmode="lin" valueType="num">
                                      <p:cBhvr additive="base">
                                        <p:cTn id="142" dur="4000" fill="hold"/>
                                        <p:tgtEl>
                                          <p:spTgt spid="33"/>
                                        </p:tgtEl>
                                        <p:attrNameLst>
                                          <p:attrName>ppt_x</p:attrName>
                                        </p:attrNameLst>
                                      </p:cBhvr>
                                      <p:tavLst>
                                        <p:tav tm="0">
                                          <p:val>
                                            <p:strVal val="#ppt_x"/>
                                          </p:val>
                                        </p:tav>
                                        <p:tav tm="100000">
                                          <p:val>
                                            <p:strVal val="#ppt_x"/>
                                          </p:val>
                                        </p:tav>
                                      </p:tavLst>
                                    </p:anim>
                                    <p:anim calcmode="lin" valueType="num">
                                      <p:cBhvr additive="base">
                                        <p:cTn id="143" dur="4000" fill="hold"/>
                                        <p:tgtEl>
                                          <p:spTgt spid="33"/>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33"/>
                                        </p:tgtEl>
                                        <p:attrNameLst>
                                          <p:attrName>style.visibility</p:attrName>
                                        </p:attrNameLst>
                                      </p:cBhvr>
                                      <p:to>
                                        <p:strVal val="visible"/>
                                      </p:to>
                                    </p:set>
                                    <p:anim calcmode="lin" valueType="num">
                                      <p:cBhvr>
                                        <p:cTn id="146" dur="4000" fill="hold"/>
                                        <p:tgtEl>
                                          <p:spTgt spid="33"/>
                                        </p:tgtEl>
                                        <p:attrNameLst>
                                          <p:attrName>ppt_w</p:attrName>
                                        </p:attrNameLst>
                                      </p:cBhvr>
                                      <p:tavLst>
                                        <p:tav tm="0" fmla="#ppt_w*sin(2.5*pi*$)">
                                          <p:val>
                                            <p:fltVal val="0"/>
                                          </p:val>
                                        </p:tav>
                                        <p:tav tm="100000">
                                          <p:val>
                                            <p:fltVal val="1"/>
                                          </p:val>
                                        </p:tav>
                                      </p:tavLst>
                                    </p:anim>
                                    <p:anim calcmode="lin" valueType="num">
                                      <p:cBhvr>
                                        <p:cTn id="147" dur="4000" fill="hold"/>
                                        <p:tgtEl>
                                          <p:spTgt spid="33"/>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33"/>
                                        </p:tgtEl>
                                        <p:attrNameLst>
                                          <p:attrName>ppt_x</p:attrName>
                                        </p:attrNameLst>
                                      </p:cBhvr>
                                      <p:tavLst>
                                        <p:tav tm="0">
                                          <p:val>
                                            <p:strVal val="ppt_x"/>
                                          </p:val>
                                        </p:tav>
                                        <p:tav tm="100000">
                                          <p:val>
                                            <p:strVal val="ppt_x"/>
                                          </p:val>
                                        </p:tav>
                                      </p:tavLst>
                                    </p:anim>
                                    <p:anim calcmode="lin" valueType="num">
                                      <p:cBhvr additive="base">
                                        <p:cTn id="150" dur="4500"/>
                                        <p:tgtEl>
                                          <p:spTgt spid="33"/>
                                        </p:tgtEl>
                                        <p:attrNameLst>
                                          <p:attrName>ppt_y</p:attrName>
                                        </p:attrNameLst>
                                      </p:cBhvr>
                                      <p:tavLst>
                                        <p:tav tm="0">
                                          <p:val>
                                            <p:strVal val="ppt_y"/>
                                          </p:val>
                                        </p:tav>
                                        <p:tav tm="100000">
                                          <p:val>
                                            <p:strVal val="1+ppt_h/2"/>
                                          </p:val>
                                        </p:tav>
                                      </p:tavLst>
                                    </p:anim>
                                    <p:set>
                                      <p:cBhvr>
                                        <p:cTn id="151" dur="1" fill="hold">
                                          <p:stCondLst>
                                            <p:cond delay="4499"/>
                                          </p:stCondLst>
                                        </p:cTn>
                                        <p:tgtEl>
                                          <p:spTgt spid="33"/>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33"/>
                                        </p:tgtEl>
                                      </p:cBhvr>
                                    </p:animEffect>
                                    <p:set>
                                      <p:cBhvr>
                                        <p:cTn id="154" dur="1" fill="hold">
                                          <p:stCondLst>
                                            <p:cond delay="5999"/>
                                          </p:stCondLst>
                                        </p:cTn>
                                        <p:tgtEl>
                                          <p:spTgt spid="33"/>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34"/>
                                        </p:tgtEl>
                                        <p:attrNameLst>
                                          <p:attrName>style.visibility</p:attrName>
                                        </p:attrNameLst>
                                      </p:cBhvr>
                                      <p:to>
                                        <p:strVal val="visible"/>
                                      </p:to>
                                    </p:set>
                                    <p:anim calcmode="lin" valueType="num">
                                      <p:cBhvr additive="base">
                                        <p:cTn id="157" dur="4000" fill="hold"/>
                                        <p:tgtEl>
                                          <p:spTgt spid="34"/>
                                        </p:tgtEl>
                                        <p:attrNameLst>
                                          <p:attrName>ppt_x</p:attrName>
                                        </p:attrNameLst>
                                      </p:cBhvr>
                                      <p:tavLst>
                                        <p:tav tm="0">
                                          <p:val>
                                            <p:strVal val="#ppt_x"/>
                                          </p:val>
                                        </p:tav>
                                        <p:tav tm="100000">
                                          <p:val>
                                            <p:strVal val="#ppt_x"/>
                                          </p:val>
                                        </p:tav>
                                      </p:tavLst>
                                    </p:anim>
                                    <p:anim calcmode="lin" valueType="num">
                                      <p:cBhvr additive="base">
                                        <p:cTn id="158" dur="4000" fill="hold"/>
                                        <p:tgtEl>
                                          <p:spTgt spid="34"/>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34"/>
                                        </p:tgtEl>
                                        <p:attrNameLst>
                                          <p:attrName>style.visibility</p:attrName>
                                        </p:attrNameLst>
                                      </p:cBhvr>
                                      <p:to>
                                        <p:strVal val="visible"/>
                                      </p:to>
                                    </p:set>
                                    <p:anim calcmode="lin" valueType="num">
                                      <p:cBhvr>
                                        <p:cTn id="161" dur="4000" fill="hold"/>
                                        <p:tgtEl>
                                          <p:spTgt spid="34"/>
                                        </p:tgtEl>
                                        <p:attrNameLst>
                                          <p:attrName>ppt_w</p:attrName>
                                        </p:attrNameLst>
                                      </p:cBhvr>
                                      <p:tavLst>
                                        <p:tav tm="0" fmla="#ppt_w*sin(2.5*pi*$)">
                                          <p:val>
                                            <p:fltVal val="0"/>
                                          </p:val>
                                        </p:tav>
                                        <p:tav tm="100000">
                                          <p:val>
                                            <p:fltVal val="1"/>
                                          </p:val>
                                        </p:tav>
                                      </p:tavLst>
                                    </p:anim>
                                    <p:anim calcmode="lin" valueType="num">
                                      <p:cBhvr>
                                        <p:cTn id="162" dur="4000" fill="hold"/>
                                        <p:tgtEl>
                                          <p:spTgt spid="34"/>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34"/>
                                        </p:tgtEl>
                                        <p:attrNameLst>
                                          <p:attrName>ppt_x</p:attrName>
                                        </p:attrNameLst>
                                      </p:cBhvr>
                                      <p:tavLst>
                                        <p:tav tm="0">
                                          <p:val>
                                            <p:strVal val="ppt_x"/>
                                          </p:val>
                                        </p:tav>
                                        <p:tav tm="100000">
                                          <p:val>
                                            <p:strVal val="ppt_x"/>
                                          </p:val>
                                        </p:tav>
                                      </p:tavLst>
                                    </p:anim>
                                    <p:anim calcmode="lin" valueType="num">
                                      <p:cBhvr additive="base">
                                        <p:cTn id="165" dur="4500"/>
                                        <p:tgtEl>
                                          <p:spTgt spid="34"/>
                                        </p:tgtEl>
                                        <p:attrNameLst>
                                          <p:attrName>ppt_y</p:attrName>
                                        </p:attrNameLst>
                                      </p:cBhvr>
                                      <p:tavLst>
                                        <p:tav tm="0">
                                          <p:val>
                                            <p:strVal val="ppt_y"/>
                                          </p:val>
                                        </p:tav>
                                        <p:tav tm="100000">
                                          <p:val>
                                            <p:strVal val="1+ppt_h/2"/>
                                          </p:val>
                                        </p:tav>
                                      </p:tavLst>
                                    </p:anim>
                                    <p:set>
                                      <p:cBhvr>
                                        <p:cTn id="166" dur="1" fill="hold">
                                          <p:stCondLst>
                                            <p:cond delay="4499"/>
                                          </p:stCondLst>
                                        </p:cTn>
                                        <p:tgtEl>
                                          <p:spTgt spid="34"/>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34"/>
                                        </p:tgtEl>
                                      </p:cBhvr>
                                    </p:animEffect>
                                    <p:set>
                                      <p:cBhvr>
                                        <p:cTn id="169" dur="1" fill="hold">
                                          <p:stCondLst>
                                            <p:cond delay="5999"/>
                                          </p:stCondLst>
                                        </p:cTn>
                                        <p:tgtEl>
                                          <p:spTgt spid="34"/>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35"/>
                                        </p:tgtEl>
                                        <p:attrNameLst>
                                          <p:attrName>style.visibility</p:attrName>
                                        </p:attrNameLst>
                                      </p:cBhvr>
                                      <p:to>
                                        <p:strVal val="visible"/>
                                      </p:to>
                                    </p:set>
                                    <p:anim calcmode="lin" valueType="num">
                                      <p:cBhvr additive="base">
                                        <p:cTn id="172" dur="4000" fill="hold"/>
                                        <p:tgtEl>
                                          <p:spTgt spid="35"/>
                                        </p:tgtEl>
                                        <p:attrNameLst>
                                          <p:attrName>ppt_x</p:attrName>
                                        </p:attrNameLst>
                                      </p:cBhvr>
                                      <p:tavLst>
                                        <p:tav tm="0">
                                          <p:val>
                                            <p:strVal val="#ppt_x"/>
                                          </p:val>
                                        </p:tav>
                                        <p:tav tm="100000">
                                          <p:val>
                                            <p:strVal val="#ppt_x"/>
                                          </p:val>
                                        </p:tav>
                                      </p:tavLst>
                                    </p:anim>
                                    <p:anim calcmode="lin" valueType="num">
                                      <p:cBhvr additive="base">
                                        <p:cTn id="173" dur="4000" fill="hold"/>
                                        <p:tgtEl>
                                          <p:spTgt spid="35"/>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35"/>
                                        </p:tgtEl>
                                        <p:attrNameLst>
                                          <p:attrName>style.visibility</p:attrName>
                                        </p:attrNameLst>
                                      </p:cBhvr>
                                      <p:to>
                                        <p:strVal val="visible"/>
                                      </p:to>
                                    </p:set>
                                    <p:anim calcmode="lin" valueType="num">
                                      <p:cBhvr>
                                        <p:cTn id="176" dur="4000" fill="hold"/>
                                        <p:tgtEl>
                                          <p:spTgt spid="35"/>
                                        </p:tgtEl>
                                        <p:attrNameLst>
                                          <p:attrName>ppt_w</p:attrName>
                                        </p:attrNameLst>
                                      </p:cBhvr>
                                      <p:tavLst>
                                        <p:tav tm="0" fmla="#ppt_w*sin(2.5*pi*$)">
                                          <p:val>
                                            <p:fltVal val="0"/>
                                          </p:val>
                                        </p:tav>
                                        <p:tav tm="100000">
                                          <p:val>
                                            <p:fltVal val="1"/>
                                          </p:val>
                                        </p:tav>
                                      </p:tavLst>
                                    </p:anim>
                                    <p:anim calcmode="lin" valueType="num">
                                      <p:cBhvr>
                                        <p:cTn id="177" dur="4000" fill="hold"/>
                                        <p:tgtEl>
                                          <p:spTgt spid="35"/>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35"/>
                                        </p:tgtEl>
                                        <p:attrNameLst>
                                          <p:attrName>ppt_x</p:attrName>
                                        </p:attrNameLst>
                                      </p:cBhvr>
                                      <p:tavLst>
                                        <p:tav tm="0">
                                          <p:val>
                                            <p:strVal val="ppt_x"/>
                                          </p:val>
                                        </p:tav>
                                        <p:tav tm="100000">
                                          <p:val>
                                            <p:strVal val="ppt_x"/>
                                          </p:val>
                                        </p:tav>
                                      </p:tavLst>
                                    </p:anim>
                                    <p:anim calcmode="lin" valueType="num">
                                      <p:cBhvr additive="base">
                                        <p:cTn id="180" dur="4500"/>
                                        <p:tgtEl>
                                          <p:spTgt spid="35"/>
                                        </p:tgtEl>
                                        <p:attrNameLst>
                                          <p:attrName>ppt_y</p:attrName>
                                        </p:attrNameLst>
                                      </p:cBhvr>
                                      <p:tavLst>
                                        <p:tav tm="0">
                                          <p:val>
                                            <p:strVal val="ppt_y"/>
                                          </p:val>
                                        </p:tav>
                                        <p:tav tm="100000">
                                          <p:val>
                                            <p:strVal val="1+ppt_h/2"/>
                                          </p:val>
                                        </p:tav>
                                      </p:tavLst>
                                    </p:anim>
                                    <p:set>
                                      <p:cBhvr>
                                        <p:cTn id="181" dur="1" fill="hold">
                                          <p:stCondLst>
                                            <p:cond delay="4499"/>
                                          </p:stCondLst>
                                        </p:cTn>
                                        <p:tgtEl>
                                          <p:spTgt spid="35"/>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35"/>
                                        </p:tgtEl>
                                      </p:cBhvr>
                                    </p:animEffect>
                                    <p:set>
                                      <p:cBhvr>
                                        <p:cTn id="184" dur="1" fill="hold">
                                          <p:stCondLst>
                                            <p:cond delay="5999"/>
                                          </p:stCondLst>
                                        </p:cTn>
                                        <p:tgtEl>
                                          <p:spTgt spid="35"/>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20"/>
                                        </p:tgtEl>
                                        <p:attrNameLst>
                                          <p:attrName>style.visibility</p:attrName>
                                        </p:attrNameLst>
                                      </p:cBhvr>
                                      <p:to>
                                        <p:strVal val="visible"/>
                                      </p:to>
                                    </p:set>
                                    <p:anim calcmode="lin" valueType="num">
                                      <p:cBhvr additive="base">
                                        <p:cTn id="187" dur="4000" fill="hold"/>
                                        <p:tgtEl>
                                          <p:spTgt spid="20"/>
                                        </p:tgtEl>
                                        <p:attrNameLst>
                                          <p:attrName>ppt_x</p:attrName>
                                        </p:attrNameLst>
                                      </p:cBhvr>
                                      <p:tavLst>
                                        <p:tav tm="0">
                                          <p:val>
                                            <p:strVal val="#ppt_x"/>
                                          </p:val>
                                        </p:tav>
                                        <p:tav tm="100000">
                                          <p:val>
                                            <p:strVal val="#ppt_x"/>
                                          </p:val>
                                        </p:tav>
                                      </p:tavLst>
                                    </p:anim>
                                    <p:anim calcmode="lin" valueType="num">
                                      <p:cBhvr additive="base">
                                        <p:cTn id="188" dur="4000" fill="hold"/>
                                        <p:tgtEl>
                                          <p:spTgt spid="20"/>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20"/>
                                        </p:tgtEl>
                                        <p:attrNameLst>
                                          <p:attrName>style.visibility</p:attrName>
                                        </p:attrNameLst>
                                      </p:cBhvr>
                                      <p:to>
                                        <p:strVal val="visible"/>
                                      </p:to>
                                    </p:set>
                                    <p:anim calcmode="lin" valueType="num">
                                      <p:cBhvr>
                                        <p:cTn id="191" dur="4000" fill="hold"/>
                                        <p:tgtEl>
                                          <p:spTgt spid="20"/>
                                        </p:tgtEl>
                                        <p:attrNameLst>
                                          <p:attrName>ppt_w</p:attrName>
                                        </p:attrNameLst>
                                      </p:cBhvr>
                                      <p:tavLst>
                                        <p:tav tm="0" fmla="#ppt_w*sin(2.5*pi*$)">
                                          <p:val>
                                            <p:fltVal val="0"/>
                                          </p:val>
                                        </p:tav>
                                        <p:tav tm="100000">
                                          <p:val>
                                            <p:fltVal val="1"/>
                                          </p:val>
                                        </p:tav>
                                      </p:tavLst>
                                    </p:anim>
                                    <p:anim calcmode="lin" valueType="num">
                                      <p:cBhvr>
                                        <p:cTn id="192" dur="4000" fill="hold"/>
                                        <p:tgtEl>
                                          <p:spTgt spid="20"/>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20"/>
                                        </p:tgtEl>
                                        <p:attrNameLst>
                                          <p:attrName>ppt_x</p:attrName>
                                        </p:attrNameLst>
                                      </p:cBhvr>
                                      <p:tavLst>
                                        <p:tav tm="0">
                                          <p:val>
                                            <p:strVal val="ppt_x"/>
                                          </p:val>
                                        </p:tav>
                                        <p:tav tm="100000">
                                          <p:val>
                                            <p:strVal val="ppt_x"/>
                                          </p:val>
                                        </p:tav>
                                      </p:tavLst>
                                    </p:anim>
                                    <p:anim calcmode="lin" valueType="num">
                                      <p:cBhvr additive="base">
                                        <p:cTn id="195" dur="4500"/>
                                        <p:tgtEl>
                                          <p:spTgt spid="20"/>
                                        </p:tgtEl>
                                        <p:attrNameLst>
                                          <p:attrName>ppt_y</p:attrName>
                                        </p:attrNameLst>
                                      </p:cBhvr>
                                      <p:tavLst>
                                        <p:tav tm="0">
                                          <p:val>
                                            <p:strVal val="ppt_y"/>
                                          </p:val>
                                        </p:tav>
                                        <p:tav tm="100000">
                                          <p:val>
                                            <p:strVal val="1+ppt_h/2"/>
                                          </p:val>
                                        </p:tav>
                                      </p:tavLst>
                                    </p:anim>
                                    <p:set>
                                      <p:cBhvr>
                                        <p:cTn id="196" dur="1" fill="hold">
                                          <p:stCondLst>
                                            <p:cond delay="4499"/>
                                          </p:stCondLst>
                                        </p:cTn>
                                        <p:tgtEl>
                                          <p:spTgt spid="20"/>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20"/>
                                        </p:tgtEl>
                                      </p:cBhvr>
                                    </p:animEffect>
                                    <p:set>
                                      <p:cBhvr>
                                        <p:cTn id="199" dur="1" fill="hold">
                                          <p:stCondLst>
                                            <p:cond delay="5999"/>
                                          </p:stCondLst>
                                        </p:cTn>
                                        <p:tgtEl>
                                          <p:spTgt spid="20"/>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21"/>
                                        </p:tgtEl>
                                        <p:attrNameLst>
                                          <p:attrName>style.visibility</p:attrName>
                                        </p:attrNameLst>
                                      </p:cBhvr>
                                      <p:to>
                                        <p:strVal val="visible"/>
                                      </p:to>
                                    </p:set>
                                    <p:anim calcmode="lin" valueType="num">
                                      <p:cBhvr additive="base">
                                        <p:cTn id="202" dur="4000" fill="hold"/>
                                        <p:tgtEl>
                                          <p:spTgt spid="21"/>
                                        </p:tgtEl>
                                        <p:attrNameLst>
                                          <p:attrName>ppt_x</p:attrName>
                                        </p:attrNameLst>
                                      </p:cBhvr>
                                      <p:tavLst>
                                        <p:tav tm="0">
                                          <p:val>
                                            <p:strVal val="#ppt_x"/>
                                          </p:val>
                                        </p:tav>
                                        <p:tav tm="100000">
                                          <p:val>
                                            <p:strVal val="#ppt_x"/>
                                          </p:val>
                                        </p:tav>
                                      </p:tavLst>
                                    </p:anim>
                                    <p:anim calcmode="lin" valueType="num">
                                      <p:cBhvr additive="base">
                                        <p:cTn id="203" dur="4000" fill="hold"/>
                                        <p:tgtEl>
                                          <p:spTgt spid="21"/>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21"/>
                                        </p:tgtEl>
                                        <p:attrNameLst>
                                          <p:attrName>style.visibility</p:attrName>
                                        </p:attrNameLst>
                                      </p:cBhvr>
                                      <p:to>
                                        <p:strVal val="visible"/>
                                      </p:to>
                                    </p:set>
                                    <p:anim calcmode="lin" valueType="num">
                                      <p:cBhvr>
                                        <p:cTn id="206" dur="4000" fill="hold"/>
                                        <p:tgtEl>
                                          <p:spTgt spid="21"/>
                                        </p:tgtEl>
                                        <p:attrNameLst>
                                          <p:attrName>ppt_w</p:attrName>
                                        </p:attrNameLst>
                                      </p:cBhvr>
                                      <p:tavLst>
                                        <p:tav tm="0" fmla="#ppt_w*sin(2.5*pi*$)">
                                          <p:val>
                                            <p:fltVal val="0"/>
                                          </p:val>
                                        </p:tav>
                                        <p:tav tm="100000">
                                          <p:val>
                                            <p:fltVal val="1"/>
                                          </p:val>
                                        </p:tav>
                                      </p:tavLst>
                                    </p:anim>
                                    <p:anim calcmode="lin" valueType="num">
                                      <p:cBhvr>
                                        <p:cTn id="207" dur="4000" fill="hold"/>
                                        <p:tgtEl>
                                          <p:spTgt spid="21"/>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21"/>
                                        </p:tgtEl>
                                        <p:attrNameLst>
                                          <p:attrName>ppt_x</p:attrName>
                                        </p:attrNameLst>
                                      </p:cBhvr>
                                      <p:tavLst>
                                        <p:tav tm="0">
                                          <p:val>
                                            <p:strVal val="ppt_x"/>
                                          </p:val>
                                        </p:tav>
                                        <p:tav tm="100000">
                                          <p:val>
                                            <p:strVal val="ppt_x"/>
                                          </p:val>
                                        </p:tav>
                                      </p:tavLst>
                                    </p:anim>
                                    <p:anim calcmode="lin" valueType="num">
                                      <p:cBhvr additive="base">
                                        <p:cTn id="210" dur="4500"/>
                                        <p:tgtEl>
                                          <p:spTgt spid="21"/>
                                        </p:tgtEl>
                                        <p:attrNameLst>
                                          <p:attrName>ppt_y</p:attrName>
                                        </p:attrNameLst>
                                      </p:cBhvr>
                                      <p:tavLst>
                                        <p:tav tm="0">
                                          <p:val>
                                            <p:strVal val="ppt_y"/>
                                          </p:val>
                                        </p:tav>
                                        <p:tav tm="100000">
                                          <p:val>
                                            <p:strVal val="1+ppt_h/2"/>
                                          </p:val>
                                        </p:tav>
                                      </p:tavLst>
                                    </p:anim>
                                    <p:set>
                                      <p:cBhvr>
                                        <p:cTn id="211" dur="1" fill="hold">
                                          <p:stCondLst>
                                            <p:cond delay="4499"/>
                                          </p:stCondLst>
                                        </p:cTn>
                                        <p:tgtEl>
                                          <p:spTgt spid="21"/>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21"/>
                                        </p:tgtEl>
                                      </p:cBhvr>
                                    </p:animEffect>
                                    <p:set>
                                      <p:cBhvr>
                                        <p:cTn id="214" dur="1" fill="hold">
                                          <p:stCondLst>
                                            <p:cond delay="5999"/>
                                          </p:stCondLst>
                                        </p:cTn>
                                        <p:tgtEl>
                                          <p:spTgt spid="21"/>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13"/>
                                        </p:tgtEl>
                                        <p:attrNameLst>
                                          <p:attrName>style.visibility</p:attrName>
                                        </p:attrNameLst>
                                      </p:cBhvr>
                                      <p:to>
                                        <p:strVal val="visible"/>
                                      </p:to>
                                    </p:set>
                                    <p:anim calcmode="lin" valueType="num">
                                      <p:cBhvr additive="base">
                                        <p:cTn id="217" dur="4000" fill="hold"/>
                                        <p:tgtEl>
                                          <p:spTgt spid="13"/>
                                        </p:tgtEl>
                                        <p:attrNameLst>
                                          <p:attrName>ppt_x</p:attrName>
                                        </p:attrNameLst>
                                      </p:cBhvr>
                                      <p:tavLst>
                                        <p:tav tm="0">
                                          <p:val>
                                            <p:strVal val="#ppt_x"/>
                                          </p:val>
                                        </p:tav>
                                        <p:tav tm="100000">
                                          <p:val>
                                            <p:strVal val="#ppt_x"/>
                                          </p:val>
                                        </p:tav>
                                      </p:tavLst>
                                    </p:anim>
                                    <p:anim calcmode="lin" valueType="num">
                                      <p:cBhvr additive="base">
                                        <p:cTn id="218" dur="4000" fill="hold"/>
                                        <p:tgtEl>
                                          <p:spTgt spid="13"/>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13"/>
                                        </p:tgtEl>
                                        <p:attrNameLst>
                                          <p:attrName>style.visibility</p:attrName>
                                        </p:attrNameLst>
                                      </p:cBhvr>
                                      <p:to>
                                        <p:strVal val="visible"/>
                                      </p:to>
                                    </p:set>
                                    <p:anim calcmode="lin" valueType="num">
                                      <p:cBhvr>
                                        <p:cTn id="221" dur="4000" fill="hold"/>
                                        <p:tgtEl>
                                          <p:spTgt spid="13"/>
                                        </p:tgtEl>
                                        <p:attrNameLst>
                                          <p:attrName>ppt_w</p:attrName>
                                        </p:attrNameLst>
                                      </p:cBhvr>
                                      <p:tavLst>
                                        <p:tav tm="0" fmla="#ppt_w*sin(2.5*pi*$)">
                                          <p:val>
                                            <p:fltVal val="0"/>
                                          </p:val>
                                        </p:tav>
                                        <p:tav tm="100000">
                                          <p:val>
                                            <p:fltVal val="1"/>
                                          </p:val>
                                        </p:tav>
                                      </p:tavLst>
                                    </p:anim>
                                    <p:anim calcmode="lin" valueType="num">
                                      <p:cBhvr>
                                        <p:cTn id="222" dur="4000" fill="hold"/>
                                        <p:tgtEl>
                                          <p:spTgt spid="13"/>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13"/>
                                        </p:tgtEl>
                                        <p:attrNameLst>
                                          <p:attrName>ppt_x</p:attrName>
                                        </p:attrNameLst>
                                      </p:cBhvr>
                                      <p:tavLst>
                                        <p:tav tm="0">
                                          <p:val>
                                            <p:strVal val="ppt_x"/>
                                          </p:val>
                                        </p:tav>
                                        <p:tav tm="100000">
                                          <p:val>
                                            <p:strVal val="ppt_x"/>
                                          </p:val>
                                        </p:tav>
                                      </p:tavLst>
                                    </p:anim>
                                    <p:anim calcmode="lin" valueType="num">
                                      <p:cBhvr additive="base">
                                        <p:cTn id="225" dur="4500"/>
                                        <p:tgtEl>
                                          <p:spTgt spid="13"/>
                                        </p:tgtEl>
                                        <p:attrNameLst>
                                          <p:attrName>ppt_y</p:attrName>
                                        </p:attrNameLst>
                                      </p:cBhvr>
                                      <p:tavLst>
                                        <p:tav tm="0">
                                          <p:val>
                                            <p:strVal val="ppt_y"/>
                                          </p:val>
                                        </p:tav>
                                        <p:tav tm="100000">
                                          <p:val>
                                            <p:strVal val="1+ppt_h/2"/>
                                          </p:val>
                                        </p:tav>
                                      </p:tavLst>
                                    </p:anim>
                                    <p:set>
                                      <p:cBhvr>
                                        <p:cTn id="226" dur="1" fill="hold">
                                          <p:stCondLst>
                                            <p:cond delay="4499"/>
                                          </p:stCondLst>
                                        </p:cTn>
                                        <p:tgtEl>
                                          <p:spTgt spid="13"/>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13"/>
                                        </p:tgtEl>
                                      </p:cBhvr>
                                    </p:animEffect>
                                    <p:set>
                                      <p:cBhvr>
                                        <p:cTn id="229" dur="1" fill="hold">
                                          <p:stCondLst>
                                            <p:cond delay="5999"/>
                                          </p:stCondLst>
                                        </p:cTn>
                                        <p:tgtEl>
                                          <p:spTgt spid="13"/>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14"/>
                                        </p:tgtEl>
                                        <p:attrNameLst>
                                          <p:attrName>style.visibility</p:attrName>
                                        </p:attrNameLst>
                                      </p:cBhvr>
                                      <p:to>
                                        <p:strVal val="visible"/>
                                      </p:to>
                                    </p:set>
                                    <p:anim calcmode="lin" valueType="num">
                                      <p:cBhvr additive="base">
                                        <p:cTn id="232" dur="4000" fill="hold"/>
                                        <p:tgtEl>
                                          <p:spTgt spid="14"/>
                                        </p:tgtEl>
                                        <p:attrNameLst>
                                          <p:attrName>ppt_x</p:attrName>
                                        </p:attrNameLst>
                                      </p:cBhvr>
                                      <p:tavLst>
                                        <p:tav tm="0">
                                          <p:val>
                                            <p:strVal val="#ppt_x"/>
                                          </p:val>
                                        </p:tav>
                                        <p:tav tm="100000">
                                          <p:val>
                                            <p:strVal val="#ppt_x"/>
                                          </p:val>
                                        </p:tav>
                                      </p:tavLst>
                                    </p:anim>
                                    <p:anim calcmode="lin" valueType="num">
                                      <p:cBhvr additive="base">
                                        <p:cTn id="233" dur="4000" fill="hold"/>
                                        <p:tgtEl>
                                          <p:spTgt spid="14"/>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14"/>
                                        </p:tgtEl>
                                        <p:attrNameLst>
                                          <p:attrName>style.visibility</p:attrName>
                                        </p:attrNameLst>
                                      </p:cBhvr>
                                      <p:to>
                                        <p:strVal val="visible"/>
                                      </p:to>
                                    </p:set>
                                    <p:anim calcmode="lin" valueType="num">
                                      <p:cBhvr>
                                        <p:cTn id="236" dur="4000" fill="hold"/>
                                        <p:tgtEl>
                                          <p:spTgt spid="14"/>
                                        </p:tgtEl>
                                        <p:attrNameLst>
                                          <p:attrName>ppt_w</p:attrName>
                                        </p:attrNameLst>
                                      </p:cBhvr>
                                      <p:tavLst>
                                        <p:tav tm="0" fmla="#ppt_w*sin(2.5*pi*$)">
                                          <p:val>
                                            <p:fltVal val="0"/>
                                          </p:val>
                                        </p:tav>
                                        <p:tav tm="100000">
                                          <p:val>
                                            <p:fltVal val="1"/>
                                          </p:val>
                                        </p:tav>
                                      </p:tavLst>
                                    </p:anim>
                                    <p:anim calcmode="lin" valueType="num">
                                      <p:cBhvr>
                                        <p:cTn id="237" dur="4000" fill="hold"/>
                                        <p:tgtEl>
                                          <p:spTgt spid="14"/>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14"/>
                                        </p:tgtEl>
                                        <p:attrNameLst>
                                          <p:attrName>ppt_x</p:attrName>
                                        </p:attrNameLst>
                                      </p:cBhvr>
                                      <p:tavLst>
                                        <p:tav tm="0">
                                          <p:val>
                                            <p:strVal val="ppt_x"/>
                                          </p:val>
                                        </p:tav>
                                        <p:tav tm="100000">
                                          <p:val>
                                            <p:strVal val="ppt_x"/>
                                          </p:val>
                                        </p:tav>
                                      </p:tavLst>
                                    </p:anim>
                                    <p:anim calcmode="lin" valueType="num">
                                      <p:cBhvr additive="base">
                                        <p:cTn id="240" dur="4500"/>
                                        <p:tgtEl>
                                          <p:spTgt spid="14"/>
                                        </p:tgtEl>
                                        <p:attrNameLst>
                                          <p:attrName>ppt_y</p:attrName>
                                        </p:attrNameLst>
                                      </p:cBhvr>
                                      <p:tavLst>
                                        <p:tav tm="0">
                                          <p:val>
                                            <p:strVal val="ppt_y"/>
                                          </p:val>
                                        </p:tav>
                                        <p:tav tm="100000">
                                          <p:val>
                                            <p:strVal val="1+ppt_h/2"/>
                                          </p:val>
                                        </p:tav>
                                      </p:tavLst>
                                    </p:anim>
                                    <p:set>
                                      <p:cBhvr>
                                        <p:cTn id="241" dur="1" fill="hold">
                                          <p:stCondLst>
                                            <p:cond delay="4499"/>
                                          </p:stCondLst>
                                        </p:cTn>
                                        <p:tgtEl>
                                          <p:spTgt spid="14"/>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14"/>
                                        </p:tgtEl>
                                      </p:cBhvr>
                                    </p:animEffect>
                                    <p:set>
                                      <p:cBhvr>
                                        <p:cTn id="244" dur="1" fill="hold">
                                          <p:stCondLst>
                                            <p:cond delay="5999"/>
                                          </p:stCondLst>
                                        </p:cTn>
                                        <p:tgtEl>
                                          <p:spTgt spid="14"/>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30"/>
                                        </p:tgtEl>
                                        <p:attrNameLst>
                                          <p:attrName>style.visibility</p:attrName>
                                        </p:attrNameLst>
                                      </p:cBhvr>
                                      <p:to>
                                        <p:strVal val="visible"/>
                                      </p:to>
                                    </p:set>
                                    <p:anim calcmode="lin" valueType="num">
                                      <p:cBhvr additive="base">
                                        <p:cTn id="247" dur="4000" fill="hold"/>
                                        <p:tgtEl>
                                          <p:spTgt spid="30"/>
                                        </p:tgtEl>
                                        <p:attrNameLst>
                                          <p:attrName>ppt_x</p:attrName>
                                        </p:attrNameLst>
                                      </p:cBhvr>
                                      <p:tavLst>
                                        <p:tav tm="0">
                                          <p:val>
                                            <p:strVal val="#ppt_x"/>
                                          </p:val>
                                        </p:tav>
                                        <p:tav tm="100000">
                                          <p:val>
                                            <p:strVal val="#ppt_x"/>
                                          </p:val>
                                        </p:tav>
                                      </p:tavLst>
                                    </p:anim>
                                    <p:anim calcmode="lin" valueType="num">
                                      <p:cBhvr additive="base">
                                        <p:cTn id="248" dur="4000" fill="hold"/>
                                        <p:tgtEl>
                                          <p:spTgt spid="30"/>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30"/>
                                        </p:tgtEl>
                                        <p:attrNameLst>
                                          <p:attrName>style.visibility</p:attrName>
                                        </p:attrNameLst>
                                      </p:cBhvr>
                                      <p:to>
                                        <p:strVal val="visible"/>
                                      </p:to>
                                    </p:set>
                                    <p:anim calcmode="lin" valueType="num">
                                      <p:cBhvr>
                                        <p:cTn id="251" dur="4000" fill="hold"/>
                                        <p:tgtEl>
                                          <p:spTgt spid="30"/>
                                        </p:tgtEl>
                                        <p:attrNameLst>
                                          <p:attrName>ppt_w</p:attrName>
                                        </p:attrNameLst>
                                      </p:cBhvr>
                                      <p:tavLst>
                                        <p:tav tm="0" fmla="#ppt_w*sin(2.5*pi*$)">
                                          <p:val>
                                            <p:fltVal val="0"/>
                                          </p:val>
                                        </p:tav>
                                        <p:tav tm="100000">
                                          <p:val>
                                            <p:fltVal val="1"/>
                                          </p:val>
                                        </p:tav>
                                      </p:tavLst>
                                    </p:anim>
                                    <p:anim calcmode="lin" valueType="num">
                                      <p:cBhvr>
                                        <p:cTn id="252" dur="4000" fill="hold"/>
                                        <p:tgtEl>
                                          <p:spTgt spid="30"/>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30"/>
                                        </p:tgtEl>
                                        <p:attrNameLst>
                                          <p:attrName>ppt_x</p:attrName>
                                        </p:attrNameLst>
                                      </p:cBhvr>
                                      <p:tavLst>
                                        <p:tav tm="0">
                                          <p:val>
                                            <p:strVal val="ppt_x"/>
                                          </p:val>
                                        </p:tav>
                                        <p:tav tm="100000">
                                          <p:val>
                                            <p:strVal val="ppt_x"/>
                                          </p:val>
                                        </p:tav>
                                      </p:tavLst>
                                    </p:anim>
                                    <p:anim calcmode="lin" valueType="num">
                                      <p:cBhvr additive="base">
                                        <p:cTn id="255" dur="4500"/>
                                        <p:tgtEl>
                                          <p:spTgt spid="30"/>
                                        </p:tgtEl>
                                        <p:attrNameLst>
                                          <p:attrName>ppt_y</p:attrName>
                                        </p:attrNameLst>
                                      </p:cBhvr>
                                      <p:tavLst>
                                        <p:tav tm="0">
                                          <p:val>
                                            <p:strVal val="ppt_y"/>
                                          </p:val>
                                        </p:tav>
                                        <p:tav tm="100000">
                                          <p:val>
                                            <p:strVal val="1+ppt_h/2"/>
                                          </p:val>
                                        </p:tav>
                                      </p:tavLst>
                                    </p:anim>
                                    <p:set>
                                      <p:cBhvr>
                                        <p:cTn id="256" dur="1" fill="hold">
                                          <p:stCondLst>
                                            <p:cond delay="4499"/>
                                          </p:stCondLst>
                                        </p:cTn>
                                        <p:tgtEl>
                                          <p:spTgt spid="30"/>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30"/>
                                        </p:tgtEl>
                                      </p:cBhvr>
                                    </p:animEffect>
                                    <p:set>
                                      <p:cBhvr>
                                        <p:cTn id="259" dur="1" fill="hold">
                                          <p:stCondLst>
                                            <p:cond delay="5999"/>
                                          </p:stCondLst>
                                        </p:cTn>
                                        <p:tgtEl>
                                          <p:spTgt spid="30"/>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31"/>
                                        </p:tgtEl>
                                        <p:attrNameLst>
                                          <p:attrName>style.visibility</p:attrName>
                                        </p:attrNameLst>
                                      </p:cBhvr>
                                      <p:to>
                                        <p:strVal val="visible"/>
                                      </p:to>
                                    </p:set>
                                    <p:anim calcmode="lin" valueType="num">
                                      <p:cBhvr additive="base">
                                        <p:cTn id="262" dur="4000" fill="hold"/>
                                        <p:tgtEl>
                                          <p:spTgt spid="31"/>
                                        </p:tgtEl>
                                        <p:attrNameLst>
                                          <p:attrName>ppt_x</p:attrName>
                                        </p:attrNameLst>
                                      </p:cBhvr>
                                      <p:tavLst>
                                        <p:tav tm="0">
                                          <p:val>
                                            <p:strVal val="#ppt_x"/>
                                          </p:val>
                                        </p:tav>
                                        <p:tav tm="100000">
                                          <p:val>
                                            <p:strVal val="#ppt_x"/>
                                          </p:val>
                                        </p:tav>
                                      </p:tavLst>
                                    </p:anim>
                                    <p:anim calcmode="lin" valueType="num">
                                      <p:cBhvr additive="base">
                                        <p:cTn id="263" dur="4000" fill="hold"/>
                                        <p:tgtEl>
                                          <p:spTgt spid="31"/>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31"/>
                                        </p:tgtEl>
                                        <p:attrNameLst>
                                          <p:attrName>style.visibility</p:attrName>
                                        </p:attrNameLst>
                                      </p:cBhvr>
                                      <p:to>
                                        <p:strVal val="visible"/>
                                      </p:to>
                                    </p:set>
                                    <p:anim calcmode="lin" valueType="num">
                                      <p:cBhvr>
                                        <p:cTn id="266" dur="4000" fill="hold"/>
                                        <p:tgtEl>
                                          <p:spTgt spid="31"/>
                                        </p:tgtEl>
                                        <p:attrNameLst>
                                          <p:attrName>ppt_w</p:attrName>
                                        </p:attrNameLst>
                                      </p:cBhvr>
                                      <p:tavLst>
                                        <p:tav tm="0" fmla="#ppt_w*sin(2.5*pi*$)">
                                          <p:val>
                                            <p:fltVal val="0"/>
                                          </p:val>
                                        </p:tav>
                                        <p:tav tm="100000">
                                          <p:val>
                                            <p:fltVal val="1"/>
                                          </p:val>
                                        </p:tav>
                                      </p:tavLst>
                                    </p:anim>
                                    <p:anim calcmode="lin" valueType="num">
                                      <p:cBhvr>
                                        <p:cTn id="267" dur="4000" fill="hold"/>
                                        <p:tgtEl>
                                          <p:spTgt spid="31"/>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31"/>
                                        </p:tgtEl>
                                        <p:attrNameLst>
                                          <p:attrName>ppt_x</p:attrName>
                                        </p:attrNameLst>
                                      </p:cBhvr>
                                      <p:tavLst>
                                        <p:tav tm="0">
                                          <p:val>
                                            <p:strVal val="ppt_x"/>
                                          </p:val>
                                        </p:tav>
                                        <p:tav tm="100000">
                                          <p:val>
                                            <p:strVal val="ppt_x"/>
                                          </p:val>
                                        </p:tav>
                                      </p:tavLst>
                                    </p:anim>
                                    <p:anim calcmode="lin" valueType="num">
                                      <p:cBhvr additive="base">
                                        <p:cTn id="270" dur="4500"/>
                                        <p:tgtEl>
                                          <p:spTgt spid="31"/>
                                        </p:tgtEl>
                                        <p:attrNameLst>
                                          <p:attrName>ppt_y</p:attrName>
                                        </p:attrNameLst>
                                      </p:cBhvr>
                                      <p:tavLst>
                                        <p:tav tm="0">
                                          <p:val>
                                            <p:strVal val="ppt_y"/>
                                          </p:val>
                                        </p:tav>
                                        <p:tav tm="100000">
                                          <p:val>
                                            <p:strVal val="1+ppt_h/2"/>
                                          </p:val>
                                        </p:tav>
                                      </p:tavLst>
                                    </p:anim>
                                    <p:set>
                                      <p:cBhvr>
                                        <p:cTn id="271" dur="1" fill="hold">
                                          <p:stCondLst>
                                            <p:cond delay="4499"/>
                                          </p:stCondLst>
                                        </p:cTn>
                                        <p:tgtEl>
                                          <p:spTgt spid="31"/>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31"/>
                                        </p:tgtEl>
                                      </p:cBhvr>
                                    </p:animEffect>
                                    <p:set>
                                      <p:cBhvr>
                                        <p:cTn id="274" dur="1" fill="hold">
                                          <p:stCondLst>
                                            <p:cond delay="5999"/>
                                          </p:stCondLst>
                                        </p:cTn>
                                        <p:tgtEl>
                                          <p:spTgt spid="31"/>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36"/>
                                        </p:tgtEl>
                                        <p:attrNameLst>
                                          <p:attrName>style.visibility</p:attrName>
                                        </p:attrNameLst>
                                      </p:cBhvr>
                                      <p:to>
                                        <p:strVal val="visible"/>
                                      </p:to>
                                    </p:set>
                                    <p:anim calcmode="lin" valueType="num">
                                      <p:cBhvr additive="base">
                                        <p:cTn id="277" dur="4000" fill="hold"/>
                                        <p:tgtEl>
                                          <p:spTgt spid="36"/>
                                        </p:tgtEl>
                                        <p:attrNameLst>
                                          <p:attrName>ppt_x</p:attrName>
                                        </p:attrNameLst>
                                      </p:cBhvr>
                                      <p:tavLst>
                                        <p:tav tm="0">
                                          <p:val>
                                            <p:strVal val="#ppt_x"/>
                                          </p:val>
                                        </p:tav>
                                        <p:tav tm="100000">
                                          <p:val>
                                            <p:strVal val="#ppt_x"/>
                                          </p:val>
                                        </p:tav>
                                      </p:tavLst>
                                    </p:anim>
                                    <p:anim calcmode="lin" valueType="num">
                                      <p:cBhvr additive="base">
                                        <p:cTn id="278" dur="4000" fill="hold"/>
                                        <p:tgtEl>
                                          <p:spTgt spid="36"/>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36"/>
                                        </p:tgtEl>
                                        <p:attrNameLst>
                                          <p:attrName>style.visibility</p:attrName>
                                        </p:attrNameLst>
                                      </p:cBhvr>
                                      <p:to>
                                        <p:strVal val="visible"/>
                                      </p:to>
                                    </p:set>
                                    <p:anim calcmode="lin" valueType="num">
                                      <p:cBhvr>
                                        <p:cTn id="281" dur="4000" fill="hold"/>
                                        <p:tgtEl>
                                          <p:spTgt spid="36"/>
                                        </p:tgtEl>
                                        <p:attrNameLst>
                                          <p:attrName>ppt_w</p:attrName>
                                        </p:attrNameLst>
                                      </p:cBhvr>
                                      <p:tavLst>
                                        <p:tav tm="0" fmla="#ppt_w*sin(2.5*pi*$)">
                                          <p:val>
                                            <p:fltVal val="0"/>
                                          </p:val>
                                        </p:tav>
                                        <p:tav tm="100000">
                                          <p:val>
                                            <p:fltVal val="1"/>
                                          </p:val>
                                        </p:tav>
                                      </p:tavLst>
                                    </p:anim>
                                    <p:anim calcmode="lin" valueType="num">
                                      <p:cBhvr>
                                        <p:cTn id="282" dur="4000" fill="hold"/>
                                        <p:tgtEl>
                                          <p:spTgt spid="36"/>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36"/>
                                        </p:tgtEl>
                                        <p:attrNameLst>
                                          <p:attrName>ppt_x</p:attrName>
                                        </p:attrNameLst>
                                      </p:cBhvr>
                                      <p:tavLst>
                                        <p:tav tm="0">
                                          <p:val>
                                            <p:strVal val="ppt_x"/>
                                          </p:val>
                                        </p:tav>
                                        <p:tav tm="100000">
                                          <p:val>
                                            <p:strVal val="ppt_x"/>
                                          </p:val>
                                        </p:tav>
                                      </p:tavLst>
                                    </p:anim>
                                    <p:anim calcmode="lin" valueType="num">
                                      <p:cBhvr additive="base">
                                        <p:cTn id="285" dur="4500"/>
                                        <p:tgtEl>
                                          <p:spTgt spid="36"/>
                                        </p:tgtEl>
                                        <p:attrNameLst>
                                          <p:attrName>ppt_y</p:attrName>
                                        </p:attrNameLst>
                                      </p:cBhvr>
                                      <p:tavLst>
                                        <p:tav tm="0">
                                          <p:val>
                                            <p:strVal val="ppt_y"/>
                                          </p:val>
                                        </p:tav>
                                        <p:tav tm="100000">
                                          <p:val>
                                            <p:strVal val="1+ppt_h/2"/>
                                          </p:val>
                                        </p:tav>
                                      </p:tavLst>
                                    </p:anim>
                                    <p:set>
                                      <p:cBhvr>
                                        <p:cTn id="286" dur="1" fill="hold">
                                          <p:stCondLst>
                                            <p:cond delay="4499"/>
                                          </p:stCondLst>
                                        </p:cTn>
                                        <p:tgtEl>
                                          <p:spTgt spid="36"/>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36"/>
                                        </p:tgtEl>
                                      </p:cBhvr>
                                    </p:animEffect>
                                    <p:set>
                                      <p:cBhvr>
                                        <p:cTn id="289" dur="1" fill="hold">
                                          <p:stCondLst>
                                            <p:cond delay="5999"/>
                                          </p:stCondLst>
                                        </p:cTn>
                                        <p:tgtEl>
                                          <p:spTgt spid="36"/>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37"/>
                                        </p:tgtEl>
                                        <p:attrNameLst>
                                          <p:attrName>style.visibility</p:attrName>
                                        </p:attrNameLst>
                                      </p:cBhvr>
                                      <p:to>
                                        <p:strVal val="visible"/>
                                      </p:to>
                                    </p:set>
                                    <p:anim calcmode="lin" valueType="num">
                                      <p:cBhvr additive="base">
                                        <p:cTn id="292" dur="4000" fill="hold"/>
                                        <p:tgtEl>
                                          <p:spTgt spid="37"/>
                                        </p:tgtEl>
                                        <p:attrNameLst>
                                          <p:attrName>ppt_x</p:attrName>
                                        </p:attrNameLst>
                                      </p:cBhvr>
                                      <p:tavLst>
                                        <p:tav tm="0">
                                          <p:val>
                                            <p:strVal val="#ppt_x"/>
                                          </p:val>
                                        </p:tav>
                                        <p:tav tm="100000">
                                          <p:val>
                                            <p:strVal val="#ppt_x"/>
                                          </p:val>
                                        </p:tav>
                                      </p:tavLst>
                                    </p:anim>
                                    <p:anim calcmode="lin" valueType="num">
                                      <p:cBhvr additive="base">
                                        <p:cTn id="293" dur="4000" fill="hold"/>
                                        <p:tgtEl>
                                          <p:spTgt spid="37"/>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37"/>
                                        </p:tgtEl>
                                        <p:attrNameLst>
                                          <p:attrName>style.visibility</p:attrName>
                                        </p:attrNameLst>
                                      </p:cBhvr>
                                      <p:to>
                                        <p:strVal val="visible"/>
                                      </p:to>
                                    </p:set>
                                    <p:anim calcmode="lin" valueType="num">
                                      <p:cBhvr>
                                        <p:cTn id="296" dur="4000" fill="hold"/>
                                        <p:tgtEl>
                                          <p:spTgt spid="37"/>
                                        </p:tgtEl>
                                        <p:attrNameLst>
                                          <p:attrName>ppt_w</p:attrName>
                                        </p:attrNameLst>
                                      </p:cBhvr>
                                      <p:tavLst>
                                        <p:tav tm="0" fmla="#ppt_w*sin(2.5*pi*$)">
                                          <p:val>
                                            <p:fltVal val="0"/>
                                          </p:val>
                                        </p:tav>
                                        <p:tav tm="100000">
                                          <p:val>
                                            <p:fltVal val="1"/>
                                          </p:val>
                                        </p:tav>
                                      </p:tavLst>
                                    </p:anim>
                                    <p:anim calcmode="lin" valueType="num">
                                      <p:cBhvr>
                                        <p:cTn id="297" dur="4000" fill="hold"/>
                                        <p:tgtEl>
                                          <p:spTgt spid="37"/>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37"/>
                                        </p:tgtEl>
                                        <p:attrNameLst>
                                          <p:attrName>ppt_x</p:attrName>
                                        </p:attrNameLst>
                                      </p:cBhvr>
                                      <p:tavLst>
                                        <p:tav tm="0">
                                          <p:val>
                                            <p:strVal val="ppt_x"/>
                                          </p:val>
                                        </p:tav>
                                        <p:tav tm="100000">
                                          <p:val>
                                            <p:strVal val="ppt_x"/>
                                          </p:val>
                                        </p:tav>
                                      </p:tavLst>
                                    </p:anim>
                                    <p:anim calcmode="lin" valueType="num">
                                      <p:cBhvr additive="base">
                                        <p:cTn id="300" dur="4500"/>
                                        <p:tgtEl>
                                          <p:spTgt spid="37"/>
                                        </p:tgtEl>
                                        <p:attrNameLst>
                                          <p:attrName>ppt_y</p:attrName>
                                        </p:attrNameLst>
                                      </p:cBhvr>
                                      <p:tavLst>
                                        <p:tav tm="0">
                                          <p:val>
                                            <p:strVal val="ppt_y"/>
                                          </p:val>
                                        </p:tav>
                                        <p:tav tm="100000">
                                          <p:val>
                                            <p:strVal val="1+ppt_h/2"/>
                                          </p:val>
                                        </p:tav>
                                      </p:tavLst>
                                    </p:anim>
                                    <p:set>
                                      <p:cBhvr>
                                        <p:cTn id="301" dur="1" fill="hold">
                                          <p:stCondLst>
                                            <p:cond delay="4499"/>
                                          </p:stCondLst>
                                        </p:cTn>
                                        <p:tgtEl>
                                          <p:spTgt spid="37"/>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37"/>
                                        </p:tgtEl>
                                      </p:cBhvr>
                                    </p:animEffect>
                                    <p:set>
                                      <p:cBhvr>
                                        <p:cTn id="304" dur="1" fill="hold">
                                          <p:stCondLst>
                                            <p:cond delay="5999"/>
                                          </p:stCondLst>
                                        </p:cTn>
                                        <p:tgtEl>
                                          <p:spTgt spid="37"/>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22"/>
                                        </p:tgtEl>
                                        <p:attrNameLst>
                                          <p:attrName>style.visibility</p:attrName>
                                        </p:attrNameLst>
                                      </p:cBhvr>
                                      <p:to>
                                        <p:strVal val="visible"/>
                                      </p:to>
                                    </p:set>
                                    <p:anim calcmode="lin" valueType="num">
                                      <p:cBhvr additive="base">
                                        <p:cTn id="307" dur="4000" fill="hold"/>
                                        <p:tgtEl>
                                          <p:spTgt spid="22"/>
                                        </p:tgtEl>
                                        <p:attrNameLst>
                                          <p:attrName>ppt_x</p:attrName>
                                        </p:attrNameLst>
                                      </p:cBhvr>
                                      <p:tavLst>
                                        <p:tav tm="0">
                                          <p:val>
                                            <p:strVal val="#ppt_x"/>
                                          </p:val>
                                        </p:tav>
                                        <p:tav tm="100000">
                                          <p:val>
                                            <p:strVal val="#ppt_x"/>
                                          </p:val>
                                        </p:tav>
                                      </p:tavLst>
                                    </p:anim>
                                    <p:anim calcmode="lin" valueType="num">
                                      <p:cBhvr additive="base">
                                        <p:cTn id="308" dur="4000" fill="hold"/>
                                        <p:tgtEl>
                                          <p:spTgt spid="2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2"/>
                                        </p:tgtEl>
                                        <p:attrNameLst>
                                          <p:attrName>style.visibility</p:attrName>
                                        </p:attrNameLst>
                                      </p:cBhvr>
                                      <p:to>
                                        <p:strVal val="visible"/>
                                      </p:to>
                                    </p:set>
                                    <p:anim calcmode="lin" valueType="num">
                                      <p:cBhvr>
                                        <p:cTn id="311" dur="4000" fill="hold"/>
                                        <p:tgtEl>
                                          <p:spTgt spid="22"/>
                                        </p:tgtEl>
                                        <p:attrNameLst>
                                          <p:attrName>ppt_w</p:attrName>
                                        </p:attrNameLst>
                                      </p:cBhvr>
                                      <p:tavLst>
                                        <p:tav tm="0" fmla="#ppt_w*sin(2.5*pi*$)">
                                          <p:val>
                                            <p:fltVal val="0"/>
                                          </p:val>
                                        </p:tav>
                                        <p:tav tm="100000">
                                          <p:val>
                                            <p:fltVal val="1"/>
                                          </p:val>
                                        </p:tav>
                                      </p:tavLst>
                                    </p:anim>
                                    <p:anim calcmode="lin" valueType="num">
                                      <p:cBhvr>
                                        <p:cTn id="312" dur="4000" fill="hold"/>
                                        <p:tgtEl>
                                          <p:spTgt spid="2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22"/>
                                        </p:tgtEl>
                                        <p:attrNameLst>
                                          <p:attrName>ppt_x</p:attrName>
                                        </p:attrNameLst>
                                      </p:cBhvr>
                                      <p:tavLst>
                                        <p:tav tm="0">
                                          <p:val>
                                            <p:strVal val="ppt_x"/>
                                          </p:val>
                                        </p:tav>
                                        <p:tav tm="100000">
                                          <p:val>
                                            <p:strVal val="ppt_x"/>
                                          </p:val>
                                        </p:tav>
                                      </p:tavLst>
                                    </p:anim>
                                    <p:anim calcmode="lin" valueType="num">
                                      <p:cBhvr additive="base">
                                        <p:cTn id="315" dur="4500"/>
                                        <p:tgtEl>
                                          <p:spTgt spid="22"/>
                                        </p:tgtEl>
                                        <p:attrNameLst>
                                          <p:attrName>ppt_y</p:attrName>
                                        </p:attrNameLst>
                                      </p:cBhvr>
                                      <p:tavLst>
                                        <p:tav tm="0">
                                          <p:val>
                                            <p:strVal val="ppt_y"/>
                                          </p:val>
                                        </p:tav>
                                        <p:tav tm="100000">
                                          <p:val>
                                            <p:strVal val="1+ppt_h/2"/>
                                          </p:val>
                                        </p:tav>
                                      </p:tavLst>
                                    </p:anim>
                                    <p:set>
                                      <p:cBhvr>
                                        <p:cTn id="316" dur="1" fill="hold">
                                          <p:stCondLst>
                                            <p:cond delay="4499"/>
                                          </p:stCondLst>
                                        </p:cTn>
                                        <p:tgtEl>
                                          <p:spTgt spid="2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22"/>
                                        </p:tgtEl>
                                      </p:cBhvr>
                                    </p:animEffect>
                                    <p:set>
                                      <p:cBhvr>
                                        <p:cTn id="319" dur="1" fill="hold">
                                          <p:stCondLst>
                                            <p:cond delay="5999"/>
                                          </p:stCondLst>
                                        </p:cTn>
                                        <p:tgtEl>
                                          <p:spTgt spid="2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15"/>
                                        </p:tgtEl>
                                        <p:attrNameLst>
                                          <p:attrName>style.visibility</p:attrName>
                                        </p:attrNameLst>
                                      </p:cBhvr>
                                      <p:to>
                                        <p:strVal val="visible"/>
                                      </p:to>
                                    </p:set>
                                    <p:anim calcmode="lin" valueType="num">
                                      <p:cBhvr additive="base">
                                        <p:cTn id="322" dur="4000" fill="hold"/>
                                        <p:tgtEl>
                                          <p:spTgt spid="15"/>
                                        </p:tgtEl>
                                        <p:attrNameLst>
                                          <p:attrName>ppt_x</p:attrName>
                                        </p:attrNameLst>
                                      </p:cBhvr>
                                      <p:tavLst>
                                        <p:tav tm="0">
                                          <p:val>
                                            <p:strVal val="#ppt_x"/>
                                          </p:val>
                                        </p:tav>
                                        <p:tav tm="100000">
                                          <p:val>
                                            <p:strVal val="#ppt_x"/>
                                          </p:val>
                                        </p:tav>
                                      </p:tavLst>
                                    </p:anim>
                                    <p:anim calcmode="lin" valueType="num">
                                      <p:cBhvr additive="base">
                                        <p:cTn id="323" dur="4000" fill="hold"/>
                                        <p:tgtEl>
                                          <p:spTgt spid="15"/>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15"/>
                                        </p:tgtEl>
                                        <p:attrNameLst>
                                          <p:attrName>style.visibility</p:attrName>
                                        </p:attrNameLst>
                                      </p:cBhvr>
                                      <p:to>
                                        <p:strVal val="visible"/>
                                      </p:to>
                                    </p:set>
                                    <p:anim calcmode="lin" valueType="num">
                                      <p:cBhvr>
                                        <p:cTn id="326" dur="4000" fill="hold"/>
                                        <p:tgtEl>
                                          <p:spTgt spid="15"/>
                                        </p:tgtEl>
                                        <p:attrNameLst>
                                          <p:attrName>ppt_w</p:attrName>
                                        </p:attrNameLst>
                                      </p:cBhvr>
                                      <p:tavLst>
                                        <p:tav tm="0" fmla="#ppt_w*sin(2.5*pi*$)">
                                          <p:val>
                                            <p:fltVal val="0"/>
                                          </p:val>
                                        </p:tav>
                                        <p:tav tm="100000">
                                          <p:val>
                                            <p:fltVal val="1"/>
                                          </p:val>
                                        </p:tav>
                                      </p:tavLst>
                                    </p:anim>
                                    <p:anim calcmode="lin" valueType="num">
                                      <p:cBhvr>
                                        <p:cTn id="327" dur="4000" fill="hold"/>
                                        <p:tgtEl>
                                          <p:spTgt spid="15"/>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15"/>
                                        </p:tgtEl>
                                        <p:attrNameLst>
                                          <p:attrName>ppt_x</p:attrName>
                                        </p:attrNameLst>
                                      </p:cBhvr>
                                      <p:tavLst>
                                        <p:tav tm="0">
                                          <p:val>
                                            <p:strVal val="ppt_x"/>
                                          </p:val>
                                        </p:tav>
                                        <p:tav tm="100000">
                                          <p:val>
                                            <p:strVal val="ppt_x"/>
                                          </p:val>
                                        </p:tav>
                                      </p:tavLst>
                                    </p:anim>
                                    <p:anim calcmode="lin" valueType="num">
                                      <p:cBhvr additive="base">
                                        <p:cTn id="330" dur="4500"/>
                                        <p:tgtEl>
                                          <p:spTgt spid="15"/>
                                        </p:tgtEl>
                                        <p:attrNameLst>
                                          <p:attrName>ppt_y</p:attrName>
                                        </p:attrNameLst>
                                      </p:cBhvr>
                                      <p:tavLst>
                                        <p:tav tm="0">
                                          <p:val>
                                            <p:strVal val="ppt_y"/>
                                          </p:val>
                                        </p:tav>
                                        <p:tav tm="100000">
                                          <p:val>
                                            <p:strVal val="1+ppt_h/2"/>
                                          </p:val>
                                        </p:tav>
                                      </p:tavLst>
                                    </p:anim>
                                    <p:set>
                                      <p:cBhvr>
                                        <p:cTn id="331" dur="1" fill="hold">
                                          <p:stCondLst>
                                            <p:cond delay="4499"/>
                                          </p:stCondLst>
                                        </p:cTn>
                                        <p:tgtEl>
                                          <p:spTgt spid="15"/>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15"/>
                                        </p:tgtEl>
                                      </p:cBhvr>
                                    </p:animEffect>
                                    <p:set>
                                      <p:cBhvr>
                                        <p:cTn id="334" dur="1" fill="hold">
                                          <p:stCondLst>
                                            <p:cond delay="5999"/>
                                          </p:stCondLst>
                                        </p:cTn>
                                        <p:tgtEl>
                                          <p:spTgt spid="15"/>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32"/>
                                        </p:tgtEl>
                                        <p:attrNameLst>
                                          <p:attrName>style.visibility</p:attrName>
                                        </p:attrNameLst>
                                      </p:cBhvr>
                                      <p:to>
                                        <p:strVal val="visible"/>
                                      </p:to>
                                    </p:set>
                                    <p:anim calcmode="lin" valueType="num">
                                      <p:cBhvr additive="base">
                                        <p:cTn id="337" dur="4000" fill="hold"/>
                                        <p:tgtEl>
                                          <p:spTgt spid="32"/>
                                        </p:tgtEl>
                                        <p:attrNameLst>
                                          <p:attrName>ppt_x</p:attrName>
                                        </p:attrNameLst>
                                      </p:cBhvr>
                                      <p:tavLst>
                                        <p:tav tm="0">
                                          <p:val>
                                            <p:strVal val="#ppt_x"/>
                                          </p:val>
                                        </p:tav>
                                        <p:tav tm="100000">
                                          <p:val>
                                            <p:strVal val="#ppt_x"/>
                                          </p:val>
                                        </p:tav>
                                      </p:tavLst>
                                    </p:anim>
                                    <p:anim calcmode="lin" valueType="num">
                                      <p:cBhvr additive="base">
                                        <p:cTn id="338" dur="4000" fill="hold"/>
                                        <p:tgtEl>
                                          <p:spTgt spid="3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32"/>
                                        </p:tgtEl>
                                        <p:attrNameLst>
                                          <p:attrName>style.visibility</p:attrName>
                                        </p:attrNameLst>
                                      </p:cBhvr>
                                      <p:to>
                                        <p:strVal val="visible"/>
                                      </p:to>
                                    </p:set>
                                    <p:anim calcmode="lin" valueType="num">
                                      <p:cBhvr>
                                        <p:cTn id="341" dur="4000" fill="hold"/>
                                        <p:tgtEl>
                                          <p:spTgt spid="32"/>
                                        </p:tgtEl>
                                        <p:attrNameLst>
                                          <p:attrName>ppt_w</p:attrName>
                                        </p:attrNameLst>
                                      </p:cBhvr>
                                      <p:tavLst>
                                        <p:tav tm="0" fmla="#ppt_w*sin(2.5*pi*$)">
                                          <p:val>
                                            <p:fltVal val="0"/>
                                          </p:val>
                                        </p:tav>
                                        <p:tav tm="100000">
                                          <p:val>
                                            <p:fltVal val="1"/>
                                          </p:val>
                                        </p:tav>
                                      </p:tavLst>
                                    </p:anim>
                                    <p:anim calcmode="lin" valueType="num">
                                      <p:cBhvr>
                                        <p:cTn id="342" dur="4000" fill="hold"/>
                                        <p:tgtEl>
                                          <p:spTgt spid="3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32"/>
                                        </p:tgtEl>
                                        <p:attrNameLst>
                                          <p:attrName>ppt_x</p:attrName>
                                        </p:attrNameLst>
                                      </p:cBhvr>
                                      <p:tavLst>
                                        <p:tav tm="0">
                                          <p:val>
                                            <p:strVal val="ppt_x"/>
                                          </p:val>
                                        </p:tav>
                                        <p:tav tm="100000">
                                          <p:val>
                                            <p:strVal val="ppt_x"/>
                                          </p:val>
                                        </p:tav>
                                      </p:tavLst>
                                    </p:anim>
                                    <p:anim calcmode="lin" valueType="num">
                                      <p:cBhvr additive="base">
                                        <p:cTn id="345" dur="4500"/>
                                        <p:tgtEl>
                                          <p:spTgt spid="32"/>
                                        </p:tgtEl>
                                        <p:attrNameLst>
                                          <p:attrName>ppt_y</p:attrName>
                                        </p:attrNameLst>
                                      </p:cBhvr>
                                      <p:tavLst>
                                        <p:tav tm="0">
                                          <p:val>
                                            <p:strVal val="ppt_y"/>
                                          </p:val>
                                        </p:tav>
                                        <p:tav tm="100000">
                                          <p:val>
                                            <p:strVal val="1+ppt_h/2"/>
                                          </p:val>
                                        </p:tav>
                                      </p:tavLst>
                                    </p:anim>
                                    <p:set>
                                      <p:cBhvr>
                                        <p:cTn id="346" dur="1" fill="hold">
                                          <p:stCondLst>
                                            <p:cond delay="4499"/>
                                          </p:stCondLst>
                                        </p:cTn>
                                        <p:tgtEl>
                                          <p:spTgt spid="3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32"/>
                                        </p:tgtEl>
                                      </p:cBhvr>
                                    </p:animEffect>
                                    <p:set>
                                      <p:cBhvr>
                                        <p:cTn id="349" dur="1" fill="hold">
                                          <p:stCondLst>
                                            <p:cond delay="5999"/>
                                          </p:stCondLst>
                                        </p:cTn>
                                        <p:tgtEl>
                                          <p:spTgt spid="3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38"/>
                                        </p:tgtEl>
                                        <p:attrNameLst>
                                          <p:attrName>style.visibility</p:attrName>
                                        </p:attrNameLst>
                                      </p:cBhvr>
                                      <p:to>
                                        <p:strVal val="visible"/>
                                      </p:to>
                                    </p:set>
                                    <p:anim calcmode="lin" valueType="num">
                                      <p:cBhvr additive="base">
                                        <p:cTn id="352" dur="4000" fill="hold"/>
                                        <p:tgtEl>
                                          <p:spTgt spid="38"/>
                                        </p:tgtEl>
                                        <p:attrNameLst>
                                          <p:attrName>ppt_x</p:attrName>
                                        </p:attrNameLst>
                                      </p:cBhvr>
                                      <p:tavLst>
                                        <p:tav tm="0">
                                          <p:val>
                                            <p:strVal val="#ppt_x"/>
                                          </p:val>
                                        </p:tav>
                                        <p:tav tm="100000">
                                          <p:val>
                                            <p:strVal val="#ppt_x"/>
                                          </p:val>
                                        </p:tav>
                                      </p:tavLst>
                                    </p:anim>
                                    <p:anim calcmode="lin" valueType="num">
                                      <p:cBhvr additive="base">
                                        <p:cTn id="353" dur="4000" fill="hold"/>
                                        <p:tgtEl>
                                          <p:spTgt spid="38"/>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38"/>
                                        </p:tgtEl>
                                        <p:attrNameLst>
                                          <p:attrName>style.visibility</p:attrName>
                                        </p:attrNameLst>
                                      </p:cBhvr>
                                      <p:to>
                                        <p:strVal val="visible"/>
                                      </p:to>
                                    </p:set>
                                    <p:anim calcmode="lin" valueType="num">
                                      <p:cBhvr>
                                        <p:cTn id="356" dur="4000" fill="hold"/>
                                        <p:tgtEl>
                                          <p:spTgt spid="38"/>
                                        </p:tgtEl>
                                        <p:attrNameLst>
                                          <p:attrName>ppt_w</p:attrName>
                                        </p:attrNameLst>
                                      </p:cBhvr>
                                      <p:tavLst>
                                        <p:tav tm="0" fmla="#ppt_w*sin(2.5*pi*$)">
                                          <p:val>
                                            <p:fltVal val="0"/>
                                          </p:val>
                                        </p:tav>
                                        <p:tav tm="100000">
                                          <p:val>
                                            <p:fltVal val="1"/>
                                          </p:val>
                                        </p:tav>
                                      </p:tavLst>
                                    </p:anim>
                                    <p:anim calcmode="lin" valueType="num">
                                      <p:cBhvr>
                                        <p:cTn id="357" dur="4000" fill="hold"/>
                                        <p:tgtEl>
                                          <p:spTgt spid="38"/>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38"/>
                                        </p:tgtEl>
                                        <p:attrNameLst>
                                          <p:attrName>ppt_x</p:attrName>
                                        </p:attrNameLst>
                                      </p:cBhvr>
                                      <p:tavLst>
                                        <p:tav tm="0">
                                          <p:val>
                                            <p:strVal val="ppt_x"/>
                                          </p:val>
                                        </p:tav>
                                        <p:tav tm="100000">
                                          <p:val>
                                            <p:strVal val="ppt_x"/>
                                          </p:val>
                                        </p:tav>
                                      </p:tavLst>
                                    </p:anim>
                                    <p:anim calcmode="lin" valueType="num">
                                      <p:cBhvr additive="base">
                                        <p:cTn id="360" dur="4500"/>
                                        <p:tgtEl>
                                          <p:spTgt spid="38"/>
                                        </p:tgtEl>
                                        <p:attrNameLst>
                                          <p:attrName>ppt_y</p:attrName>
                                        </p:attrNameLst>
                                      </p:cBhvr>
                                      <p:tavLst>
                                        <p:tav tm="0">
                                          <p:val>
                                            <p:strVal val="ppt_y"/>
                                          </p:val>
                                        </p:tav>
                                        <p:tav tm="100000">
                                          <p:val>
                                            <p:strVal val="1+ppt_h/2"/>
                                          </p:val>
                                        </p:tav>
                                      </p:tavLst>
                                    </p:anim>
                                    <p:set>
                                      <p:cBhvr>
                                        <p:cTn id="361" dur="1" fill="hold">
                                          <p:stCondLst>
                                            <p:cond delay="4499"/>
                                          </p:stCondLst>
                                        </p:cTn>
                                        <p:tgtEl>
                                          <p:spTgt spid="38"/>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38"/>
                                        </p:tgtEl>
                                      </p:cBhvr>
                                    </p:animEffect>
                                    <p:set>
                                      <p:cBhvr>
                                        <p:cTn id="364" dur="1" fill="hold">
                                          <p:stCondLst>
                                            <p:cond delay="5999"/>
                                          </p:stCondLst>
                                        </p:cTn>
                                        <p:tgtEl>
                                          <p:spTgt spid="38"/>
                                        </p:tgtEl>
                                        <p:attrNameLst>
                                          <p:attrName>style.visibility</p:attrName>
                                        </p:attrNameLst>
                                      </p:cBhvr>
                                      <p:to>
                                        <p:strVal val="hidden"/>
                                      </p:to>
                                    </p:set>
                                  </p:childTnLst>
                                </p:cTn>
                              </p:par>
                              <p:par>
                                <p:cTn id="365" presetID="2" presetClass="entr" presetSubtype="4" fill="hold" grpId="0" nodeType="withEffect">
                                  <p:stCondLst>
                                    <p:cond delay="0"/>
                                  </p:stCondLst>
                                  <p:childTnLst>
                                    <p:set>
                                      <p:cBhvr>
                                        <p:cTn id="366" dur="1" fill="hold">
                                          <p:stCondLst>
                                            <p:cond delay="0"/>
                                          </p:stCondLst>
                                        </p:cTn>
                                        <p:tgtEl>
                                          <p:spTgt spid="64"/>
                                        </p:tgtEl>
                                        <p:attrNameLst>
                                          <p:attrName>style.visibility</p:attrName>
                                        </p:attrNameLst>
                                      </p:cBhvr>
                                      <p:to>
                                        <p:strVal val="visible"/>
                                      </p:to>
                                    </p:set>
                                    <p:anim calcmode="lin" valueType="num">
                                      <p:cBhvr additive="base">
                                        <p:cTn id="367" dur="4000" fill="hold"/>
                                        <p:tgtEl>
                                          <p:spTgt spid="64"/>
                                        </p:tgtEl>
                                        <p:attrNameLst>
                                          <p:attrName>ppt_x</p:attrName>
                                        </p:attrNameLst>
                                      </p:cBhvr>
                                      <p:tavLst>
                                        <p:tav tm="0">
                                          <p:val>
                                            <p:strVal val="#ppt_x"/>
                                          </p:val>
                                        </p:tav>
                                        <p:tav tm="100000">
                                          <p:val>
                                            <p:strVal val="#ppt_x"/>
                                          </p:val>
                                        </p:tav>
                                      </p:tavLst>
                                    </p:anim>
                                    <p:anim calcmode="lin" valueType="num">
                                      <p:cBhvr additive="base">
                                        <p:cTn id="368" dur="4000" fill="hold"/>
                                        <p:tgtEl>
                                          <p:spTgt spid="64"/>
                                        </p:tgtEl>
                                        <p:attrNameLst>
                                          <p:attrName>ppt_y</p:attrName>
                                        </p:attrNameLst>
                                      </p:cBhvr>
                                      <p:tavLst>
                                        <p:tav tm="0">
                                          <p:val>
                                            <p:strVal val="1+#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64"/>
                                        </p:tgtEl>
                                        <p:attrNameLst>
                                          <p:attrName>style.visibility</p:attrName>
                                        </p:attrNameLst>
                                      </p:cBhvr>
                                      <p:to>
                                        <p:strVal val="visible"/>
                                      </p:to>
                                    </p:set>
                                    <p:anim calcmode="lin" valueType="num">
                                      <p:cBhvr>
                                        <p:cTn id="371" dur="4000" fill="hold"/>
                                        <p:tgtEl>
                                          <p:spTgt spid="64"/>
                                        </p:tgtEl>
                                        <p:attrNameLst>
                                          <p:attrName>ppt_w</p:attrName>
                                        </p:attrNameLst>
                                      </p:cBhvr>
                                      <p:tavLst>
                                        <p:tav tm="0" fmla="#ppt_w*sin(2.5*pi*$)">
                                          <p:val>
                                            <p:fltVal val="0"/>
                                          </p:val>
                                        </p:tav>
                                        <p:tav tm="100000">
                                          <p:val>
                                            <p:fltVal val="1"/>
                                          </p:val>
                                        </p:tav>
                                      </p:tavLst>
                                    </p:anim>
                                    <p:anim calcmode="lin" valueType="num">
                                      <p:cBhvr>
                                        <p:cTn id="372" dur="4000" fill="hold"/>
                                        <p:tgtEl>
                                          <p:spTgt spid="64"/>
                                        </p:tgtEl>
                                        <p:attrNameLst>
                                          <p:attrName>ppt_h</p:attrName>
                                        </p:attrNameLst>
                                      </p:cBhvr>
                                      <p:tavLst>
                                        <p:tav tm="0">
                                          <p:val>
                                            <p:strVal val="#ppt_h"/>
                                          </p:val>
                                        </p:tav>
                                        <p:tav tm="100000">
                                          <p:val>
                                            <p:strVal val="#ppt_h"/>
                                          </p:val>
                                        </p:tav>
                                      </p:tavLst>
                                    </p:anim>
                                  </p:childTnLst>
                                </p:cTn>
                              </p:par>
                              <p:par>
                                <p:cTn id="373" presetID="2" presetClass="exit" presetSubtype="1" fill="hold" grpId="2" nodeType="withEffect">
                                  <p:stCondLst>
                                    <p:cond delay="0"/>
                                  </p:stCondLst>
                                  <p:childTnLst>
                                    <p:anim calcmode="lin" valueType="num">
                                      <p:cBhvr additive="base">
                                        <p:cTn id="374" dur="4500"/>
                                        <p:tgtEl>
                                          <p:spTgt spid="64"/>
                                        </p:tgtEl>
                                        <p:attrNameLst>
                                          <p:attrName>ppt_x</p:attrName>
                                        </p:attrNameLst>
                                      </p:cBhvr>
                                      <p:tavLst>
                                        <p:tav tm="0">
                                          <p:val>
                                            <p:strVal val="ppt_x"/>
                                          </p:val>
                                        </p:tav>
                                        <p:tav tm="100000">
                                          <p:val>
                                            <p:strVal val="ppt_x"/>
                                          </p:val>
                                        </p:tav>
                                      </p:tavLst>
                                    </p:anim>
                                    <p:anim calcmode="lin" valueType="num">
                                      <p:cBhvr additive="base">
                                        <p:cTn id="375" dur="4500"/>
                                        <p:tgtEl>
                                          <p:spTgt spid="64"/>
                                        </p:tgtEl>
                                        <p:attrNameLst>
                                          <p:attrName>ppt_y</p:attrName>
                                        </p:attrNameLst>
                                      </p:cBhvr>
                                      <p:tavLst>
                                        <p:tav tm="0">
                                          <p:val>
                                            <p:strVal val="ppt_y"/>
                                          </p:val>
                                        </p:tav>
                                        <p:tav tm="100000">
                                          <p:val>
                                            <p:strVal val="0-ppt_h/2"/>
                                          </p:val>
                                        </p:tav>
                                      </p:tavLst>
                                    </p:anim>
                                    <p:set>
                                      <p:cBhvr>
                                        <p:cTn id="376" dur="1" fill="hold">
                                          <p:stCondLst>
                                            <p:cond delay="4499"/>
                                          </p:stCondLst>
                                        </p:cTn>
                                        <p:tgtEl>
                                          <p:spTgt spid="64"/>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64"/>
                                        </p:tgtEl>
                                      </p:cBhvr>
                                    </p:animEffect>
                                    <p:set>
                                      <p:cBhvr>
                                        <p:cTn id="379" dur="1" fill="hold">
                                          <p:stCondLst>
                                            <p:cond delay="5999"/>
                                          </p:stCondLst>
                                        </p:cTn>
                                        <p:tgtEl>
                                          <p:spTgt spid="64"/>
                                        </p:tgtEl>
                                        <p:attrNameLst>
                                          <p:attrName>style.visibility</p:attrName>
                                        </p:attrNameLst>
                                      </p:cBhvr>
                                      <p:to>
                                        <p:strVal val="hidden"/>
                                      </p:to>
                                    </p:set>
                                  </p:childTnLst>
                                </p:cTn>
                              </p:par>
                              <p:par>
                                <p:cTn id="380" presetID="2" presetClass="entr" presetSubtype="4" fill="hold" grpId="0" nodeType="withEffect">
                                  <p:stCondLst>
                                    <p:cond delay="0"/>
                                  </p:stCondLst>
                                  <p:childTnLst>
                                    <p:set>
                                      <p:cBhvr>
                                        <p:cTn id="381" dur="1" fill="hold">
                                          <p:stCondLst>
                                            <p:cond delay="0"/>
                                          </p:stCondLst>
                                        </p:cTn>
                                        <p:tgtEl>
                                          <p:spTgt spid="70"/>
                                        </p:tgtEl>
                                        <p:attrNameLst>
                                          <p:attrName>style.visibility</p:attrName>
                                        </p:attrNameLst>
                                      </p:cBhvr>
                                      <p:to>
                                        <p:strVal val="visible"/>
                                      </p:to>
                                    </p:set>
                                    <p:anim calcmode="lin" valueType="num">
                                      <p:cBhvr additive="base">
                                        <p:cTn id="382" dur="4000" fill="hold"/>
                                        <p:tgtEl>
                                          <p:spTgt spid="70"/>
                                        </p:tgtEl>
                                        <p:attrNameLst>
                                          <p:attrName>ppt_x</p:attrName>
                                        </p:attrNameLst>
                                      </p:cBhvr>
                                      <p:tavLst>
                                        <p:tav tm="0">
                                          <p:val>
                                            <p:strVal val="#ppt_x"/>
                                          </p:val>
                                        </p:tav>
                                        <p:tav tm="100000">
                                          <p:val>
                                            <p:strVal val="#ppt_x"/>
                                          </p:val>
                                        </p:tav>
                                      </p:tavLst>
                                    </p:anim>
                                    <p:anim calcmode="lin" valueType="num">
                                      <p:cBhvr additive="base">
                                        <p:cTn id="383" dur="4000" fill="hold"/>
                                        <p:tgtEl>
                                          <p:spTgt spid="70"/>
                                        </p:tgtEl>
                                        <p:attrNameLst>
                                          <p:attrName>ppt_y</p:attrName>
                                        </p:attrNameLst>
                                      </p:cBhvr>
                                      <p:tavLst>
                                        <p:tav tm="0">
                                          <p:val>
                                            <p:strVal val="1+#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0"/>
                                        </p:tgtEl>
                                        <p:attrNameLst>
                                          <p:attrName>style.visibility</p:attrName>
                                        </p:attrNameLst>
                                      </p:cBhvr>
                                      <p:to>
                                        <p:strVal val="visible"/>
                                      </p:to>
                                    </p:set>
                                    <p:anim calcmode="lin" valueType="num">
                                      <p:cBhvr>
                                        <p:cTn id="386" dur="4000" fill="hold"/>
                                        <p:tgtEl>
                                          <p:spTgt spid="70"/>
                                        </p:tgtEl>
                                        <p:attrNameLst>
                                          <p:attrName>ppt_w</p:attrName>
                                        </p:attrNameLst>
                                      </p:cBhvr>
                                      <p:tavLst>
                                        <p:tav tm="0" fmla="#ppt_w*sin(2.5*pi*$)">
                                          <p:val>
                                            <p:fltVal val="0"/>
                                          </p:val>
                                        </p:tav>
                                        <p:tav tm="100000">
                                          <p:val>
                                            <p:fltVal val="1"/>
                                          </p:val>
                                        </p:tav>
                                      </p:tavLst>
                                    </p:anim>
                                    <p:anim calcmode="lin" valueType="num">
                                      <p:cBhvr>
                                        <p:cTn id="387" dur="4000" fill="hold"/>
                                        <p:tgtEl>
                                          <p:spTgt spid="70"/>
                                        </p:tgtEl>
                                        <p:attrNameLst>
                                          <p:attrName>ppt_h</p:attrName>
                                        </p:attrNameLst>
                                      </p:cBhvr>
                                      <p:tavLst>
                                        <p:tav tm="0">
                                          <p:val>
                                            <p:strVal val="#ppt_h"/>
                                          </p:val>
                                        </p:tav>
                                        <p:tav tm="100000">
                                          <p:val>
                                            <p:strVal val="#ppt_h"/>
                                          </p:val>
                                        </p:tav>
                                      </p:tavLst>
                                    </p:anim>
                                  </p:childTnLst>
                                </p:cTn>
                              </p:par>
                              <p:par>
                                <p:cTn id="388" presetID="2" presetClass="exit" presetSubtype="1" fill="hold" grpId="2" nodeType="withEffect">
                                  <p:stCondLst>
                                    <p:cond delay="0"/>
                                  </p:stCondLst>
                                  <p:childTnLst>
                                    <p:anim calcmode="lin" valueType="num">
                                      <p:cBhvr additive="base">
                                        <p:cTn id="389" dur="4500"/>
                                        <p:tgtEl>
                                          <p:spTgt spid="70"/>
                                        </p:tgtEl>
                                        <p:attrNameLst>
                                          <p:attrName>ppt_x</p:attrName>
                                        </p:attrNameLst>
                                      </p:cBhvr>
                                      <p:tavLst>
                                        <p:tav tm="0">
                                          <p:val>
                                            <p:strVal val="ppt_x"/>
                                          </p:val>
                                        </p:tav>
                                        <p:tav tm="100000">
                                          <p:val>
                                            <p:strVal val="ppt_x"/>
                                          </p:val>
                                        </p:tav>
                                      </p:tavLst>
                                    </p:anim>
                                    <p:anim calcmode="lin" valueType="num">
                                      <p:cBhvr additive="base">
                                        <p:cTn id="390" dur="4500"/>
                                        <p:tgtEl>
                                          <p:spTgt spid="70"/>
                                        </p:tgtEl>
                                        <p:attrNameLst>
                                          <p:attrName>ppt_y</p:attrName>
                                        </p:attrNameLst>
                                      </p:cBhvr>
                                      <p:tavLst>
                                        <p:tav tm="0">
                                          <p:val>
                                            <p:strVal val="ppt_y"/>
                                          </p:val>
                                        </p:tav>
                                        <p:tav tm="100000">
                                          <p:val>
                                            <p:strVal val="0-ppt_h/2"/>
                                          </p:val>
                                        </p:tav>
                                      </p:tavLst>
                                    </p:anim>
                                    <p:set>
                                      <p:cBhvr>
                                        <p:cTn id="391" dur="1" fill="hold">
                                          <p:stCondLst>
                                            <p:cond delay="4499"/>
                                          </p:stCondLst>
                                        </p:cTn>
                                        <p:tgtEl>
                                          <p:spTgt spid="70"/>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0"/>
                                        </p:tgtEl>
                                      </p:cBhvr>
                                    </p:animEffect>
                                    <p:set>
                                      <p:cBhvr>
                                        <p:cTn id="394" dur="1" fill="hold">
                                          <p:stCondLst>
                                            <p:cond delay="5999"/>
                                          </p:stCondLst>
                                        </p:cTn>
                                        <p:tgtEl>
                                          <p:spTgt spid="70"/>
                                        </p:tgtEl>
                                        <p:attrNameLst>
                                          <p:attrName>style.visibility</p:attrName>
                                        </p:attrNameLst>
                                      </p:cBhvr>
                                      <p:to>
                                        <p:strVal val="hidden"/>
                                      </p:to>
                                    </p:set>
                                  </p:childTnLst>
                                </p:cTn>
                              </p:par>
                              <p:par>
                                <p:cTn id="395" presetID="2" presetClass="entr" presetSubtype="4" fill="hold" grpId="0" nodeType="withEffect">
                                  <p:stCondLst>
                                    <p:cond delay="0"/>
                                  </p:stCondLst>
                                  <p:childTnLst>
                                    <p:set>
                                      <p:cBhvr>
                                        <p:cTn id="396" dur="1" fill="hold">
                                          <p:stCondLst>
                                            <p:cond delay="0"/>
                                          </p:stCondLst>
                                        </p:cTn>
                                        <p:tgtEl>
                                          <p:spTgt spid="50"/>
                                        </p:tgtEl>
                                        <p:attrNameLst>
                                          <p:attrName>style.visibility</p:attrName>
                                        </p:attrNameLst>
                                      </p:cBhvr>
                                      <p:to>
                                        <p:strVal val="visible"/>
                                      </p:to>
                                    </p:set>
                                    <p:anim calcmode="lin" valueType="num">
                                      <p:cBhvr additive="base">
                                        <p:cTn id="397" dur="4000" fill="hold"/>
                                        <p:tgtEl>
                                          <p:spTgt spid="50"/>
                                        </p:tgtEl>
                                        <p:attrNameLst>
                                          <p:attrName>ppt_x</p:attrName>
                                        </p:attrNameLst>
                                      </p:cBhvr>
                                      <p:tavLst>
                                        <p:tav tm="0">
                                          <p:val>
                                            <p:strVal val="#ppt_x"/>
                                          </p:val>
                                        </p:tav>
                                        <p:tav tm="100000">
                                          <p:val>
                                            <p:strVal val="#ppt_x"/>
                                          </p:val>
                                        </p:tav>
                                      </p:tavLst>
                                    </p:anim>
                                    <p:anim calcmode="lin" valueType="num">
                                      <p:cBhvr additive="base">
                                        <p:cTn id="398" dur="4000" fill="hold"/>
                                        <p:tgtEl>
                                          <p:spTgt spid="50"/>
                                        </p:tgtEl>
                                        <p:attrNameLst>
                                          <p:attrName>ppt_y</p:attrName>
                                        </p:attrNameLst>
                                      </p:cBhvr>
                                      <p:tavLst>
                                        <p:tav tm="0">
                                          <p:val>
                                            <p:strVal val="1+#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50"/>
                                        </p:tgtEl>
                                        <p:attrNameLst>
                                          <p:attrName>style.visibility</p:attrName>
                                        </p:attrNameLst>
                                      </p:cBhvr>
                                      <p:to>
                                        <p:strVal val="visible"/>
                                      </p:to>
                                    </p:set>
                                    <p:anim calcmode="lin" valueType="num">
                                      <p:cBhvr>
                                        <p:cTn id="401" dur="4000" fill="hold"/>
                                        <p:tgtEl>
                                          <p:spTgt spid="50"/>
                                        </p:tgtEl>
                                        <p:attrNameLst>
                                          <p:attrName>ppt_w</p:attrName>
                                        </p:attrNameLst>
                                      </p:cBhvr>
                                      <p:tavLst>
                                        <p:tav tm="0" fmla="#ppt_w*sin(2.5*pi*$)">
                                          <p:val>
                                            <p:fltVal val="0"/>
                                          </p:val>
                                        </p:tav>
                                        <p:tav tm="100000">
                                          <p:val>
                                            <p:fltVal val="1"/>
                                          </p:val>
                                        </p:tav>
                                      </p:tavLst>
                                    </p:anim>
                                    <p:anim calcmode="lin" valueType="num">
                                      <p:cBhvr>
                                        <p:cTn id="402" dur="4000" fill="hold"/>
                                        <p:tgtEl>
                                          <p:spTgt spid="50"/>
                                        </p:tgtEl>
                                        <p:attrNameLst>
                                          <p:attrName>ppt_h</p:attrName>
                                        </p:attrNameLst>
                                      </p:cBhvr>
                                      <p:tavLst>
                                        <p:tav tm="0">
                                          <p:val>
                                            <p:strVal val="#ppt_h"/>
                                          </p:val>
                                        </p:tav>
                                        <p:tav tm="100000">
                                          <p:val>
                                            <p:strVal val="#ppt_h"/>
                                          </p:val>
                                        </p:tav>
                                      </p:tavLst>
                                    </p:anim>
                                  </p:childTnLst>
                                </p:cTn>
                              </p:par>
                              <p:par>
                                <p:cTn id="403" presetID="2" presetClass="exit" presetSubtype="1" fill="hold" grpId="2" nodeType="withEffect">
                                  <p:stCondLst>
                                    <p:cond delay="0"/>
                                  </p:stCondLst>
                                  <p:childTnLst>
                                    <p:anim calcmode="lin" valueType="num">
                                      <p:cBhvr additive="base">
                                        <p:cTn id="404" dur="4500"/>
                                        <p:tgtEl>
                                          <p:spTgt spid="50"/>
                                        </p:tgtEl>
                                        <p:attrNameLst>
                                          <p:attrName>ppt_x</p:attrName>
                                        </p:attrNameLst>
                                      </p:cBhvr>
                                      <p:tavLst>
                                        <p:tav tm="0">
                                          <p:val>
                                            <p:strVal val="ppt_x"/>
                                          </p:val>
                                        </p:tav>
                                        <p:tav tm="100000">
                                          <p:val>
                                            <p:strVal val="ppt_x"/>
                                          </p:val>
                                        </p:tav>
                                      </p:tavLst>
                                    </p:anim>
                                    <p:anim calcmode="lin" valueType="num">
                                      <p:cBhvr additive="base">
                                        <p:cTn id="405" dur="4500"/>
                                        <p:tgtEl>
                                          <p:spTgt spid="50"/>
                                        </p:tgtEl>
                                        <p:attrNameLst>
                                          <p:attrName>ppt_y</p:attrName>
                                        </p:attrNameLst>
                                      </p:cBhvr>
                                      <p:tavLst>
                                        <p:tav tm="0">
                                          <p:val>
                                            <p:strVal val="ppt_y"/>
                                          </p:val>
                                        </p:tav>
                                        <p:tav tm="100000">
                                          <p:val>
                                            <p:strVal val="0-ppt_h/2"/>
                                          </p:val>
                                        </p:tav>
                                      </p:tavLst>
                                    </p:anim>
                                    <p:set>
                                      <p:cBhvr>
                                        <p:cTn id="406" dur="1" fill="hold">
                                          <p:stCondLst>
                                            <p:cond delay="4499"/>
                                          </p:stCondLst>
                                        </p:cTn>
                                        <p:tgtEl>
                                          <p:spTgt spid="5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50"/>
                                        </p:tgtEl>
                                      </p:cBhvr>
                                    </p:animEffect>
                                    <p:set>
                                      <p:cBhvr>
                                        <p:cTn id="409" dur="1" fill="hold">
                                          <p:stCondLst>
                                            <p:cond delay="5999"/>
                                          </p:stCondLst>
                                        </p:cTn>
                                        <p:tgtEl>
                                          <p:spTgt spid="50"/>
                                        </p:tgtEl>
                                        <p:attrNameLst>
                                          <p:attrName>style.visibility</p:attrName>
                                        </p:attrNameLst>
                                      </p:cBhvr>
                                      <p:to>
                                        <p:strVal val="hidden"/>
                                      </p:to>
                                    </p:set>
                                  </p:childTnLst>
                                </p:cTn>
                              </p:par>
                              <p:par>
                                <p:cTn id="410" presetID="2" presetClass="entr" presetSubtype="4" fill="hold" grpId="0" nodeType="withEffect">
                                  <p:stCondLst>
                                    <p:cond delay="0"/>
                                  </p:stCondLst>
                                  <p:childTnLst>
                                    <p:set>
                                      <p:cBhvr>
                                        <p:cTn id="411" dur="1" fill="hold">
                                          <p:stCondLst>
                                            <p:cond delay="0"/>
                                          </p:stCondLst>
                                        </p:cTn>
                                        <p:tgtEl>
                                          <p:spTgt spid="56"/>
                                        </p:tgtEl>
                                        <p:attrNameLst>
                                          <p:attrName>style.visibility</p:attrName>
                                        </p:attrNameLst>
                                      </p:cBhvr>
                                      <p:to>
                                        <p:strVal val="visible"/>
                                      </p:to>
                                    </p:set>
                                    <p:anim calcmode="lin" valueType="num">
                                      <p:cBhvr additive="base">
                                        <p:cTn id="412" dur="4000" fill="hold"/>
                                        <p:tgtEl>
                                          <p:spTgt spid="56"/>
                                        </p:tgtEl>
                                        <p:attrNameLst>
                                          <p:attrName>ppt_x</p:attrName>
                                        </p:attrNameLst>
                                      </p:cBhvr>
                                      <p:tavLst>
                                        <p:tav tm="0">
                                          <p:val>
                                            <p:strVal val="#ppt_x"/>
                                          </p:val>
                                        </p:tav>
                                        <p:tav tm="100000">
                                          <p:val>
                                            <p:strVal val="#ppt_x"/>
                                          </p:val>
                                        </p:tav>
                                      </p:tavLst>
                                    </p:anim>
                                    <p:anim calcmode="lin" valueType="num">
                                      <p:cBhvr additive="base">
                                        <p:cTn id="413" dur="4000" fill="hold"/>
                                        <p:tgtEl>
                                          <p:spTgt spid="56"/>
                                        </p:tgtEl>
                                        <p:attrNameLst>
                                          <p:attrName>ppt_y</p:attrName>
                                        </p:attrNameLst>
                                      </p:cBhvr>
                                      <p:tavLst>
                                        <p:tav tm="0">
                                          <p:val>
                                            <p:strVal val="1+#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56"/>
                                        </p:tgtEl>
                                        <p:attrNameLst>
                                          <p:attrName>style.visibility</p:attrName>
                                        </p:attrNameLst>
                                      </p:cBhvr>
                                      <p:to>
                                        <p:strVal val="visible"/>
                                      </p:to>
                                    </p:set>
                                    <p:anim calcmode="lin" valueType="num">
                                      <p:cBhvr>
                                        <p:cTn id="416" dur="4000" fill="hold"/>
                                        <p:tgtEl>
                                          <p:spTgt spid="56"/>
                                        </p:tgtEl>
                                        <p:attrNameLst>
                                          <p:attrName>ppt_w</p:attrName>
                                        </p:attrNameLst>
                                      </p:cBhvr>
                                      <p:tavLst>
                                        <p:tav tm="0" fmla="#ppt_w*sin(2.5*pi*$)">
                                          <p:val>
                                            <p:fltVal val="0"/>
                                          </p:val>
                                        </p:tav>
                                        <p:tav tm="100000">
                                          <p:val>
                                            <p:fltVal val="1"/>
                                          </p:val>
                                        </p:tav>
                                      </p:tavLst>
                                    </p:anim>
                                    <p:anim calcmode="lin" valueType="num">
                                      <p:cBhvr>
                                        <p:cTn id="417" dur="4000" fill="hold"/>
                                        <p:tgtEl>
                                          <p:spTgt spid="56"/>
                                        </p:tgtEl>
                                        <p:attrNameLst>
                                          <p:attrName>ppt_h</p:attrName>
                                        </p:attrNameLst>
                                      </p:cBhvr>
                                      <p:tavLst>
                                        <p:tav tm="0">
                                          <p:val>
                                            <p:strVal val="#ppt_h"/>
                                          </p:val>
                                        </p:tav>
                                        <p:tav tm="100000">
                                          <p:val>
                                            <p:strVal val="#ppt_h"/>
                                          </p:val>
                                        </p:tav>
                                      </p:tavLst>
                                    </p:anim>
                                  </p:childTnLst>
                                </p:cTn>
                              </p:par>
                              <p:par>
                                <p:cTn id="418" presetID="2" presetClass="exit" presetSubtype="1" fill="hold" grpId="2" nodeType="withEffect">
                                  <p:stCondLst>
                                    <p:cond delay="0"/>
                                  </p:stCondLst>
                                  <p:childTnLst>
                                    <p:anim calcmode="lin" valueType="num">
                                      <p:cBhvr additive="base">
                                        <p:cTn id="419" dur="4500"/>
                                        <p:tgtEl>
                                          <p:spTgt spid="56"/>
                                        </p:tgtEl>
                                        <p:attrNameLst>
                                          <p:attrName>ppt_x</p:attrName>
                                        </p:attrNameLst>
                                      </p:cBhvr>
                                      <p:tavLst>
                                        <p:tav tm="0">
                                          <p:val>
                                            <p:strVal val="ppt_x"/>
                                          </p:val>
                                        </p:tav>
                                        <p:tav tm="100000">
                                          <p:val>
                                            <p:strVal val="ppt_x"/>
                                          </p:val>
                                        </p:tav>
                                      </p:tavLst>
                                    </p:anim>
                                    <p:anim calcmode="lin" valueType="num">
                                      <p:cBhvr additive="base">
                                        <p:cTn id="420" dur="4500"/>
                                        <p:tgtEl>
                                          <p:spTgt spid="56"/>
                                        </p:tgtEl>
                                        <p:attrNameLst>
                                          <p:attrName>ppt_y</p:attrName>
                                        </p:attrNameLst>
                                      </p:cBhvr>
                                      <p:tavLst>
                                        <p:tav tm="0">
                                          <p:val>
                                            <p:strVal val="ppt_y"/>
                                          </p:val>
                                        </p:tav>
                                        <p:tav tm="100000">
                                          <p:val>
                                            <p:strVal val="0-ppt_h/2"/>
                                          </p:val>
                                        </p:tav>
                                      </p:tavLst>
                                    </p:anim>
                                    <p:set>
                                      <p:cBhvr>
                                        <p:cTn id="421" dur="1" fill="hold">
                                          <p:stCondLst>
                                            <p:cond delay="4499"/>
                                          </p:stCondLst>
                                        </p:cTn>
                                        <p:tgtEl>
                                          <p:spTgt spid="56"/>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56"/>
                                        </p:tgtEl>
                                      </p:cBhvr>
                                    </p:animEffect>
                                    <p:set>
                                      <p:cBhvr>
                                        <p:cTn id="424" dur="1" fill="hold">
                                          <p:stCondLst>
                                            <p:cond delay="5999"/>
                                          </p:stCondLst>
                                        </p:cTn>
                                        <p:tgtEl>
                                          <p:spTgt spid="56"/>
                                        </p:tgtEl>
                                        <p:attrNameLst>
                                          <p:attrName>style.visibility</p:attrName>
                                        </p:attrNameLst>
                                      </p:cBhvr>
                                      <p:to>
                                        <p:strVal val="hidden"/>
                                      </p:to>
                                    </p:set>
                                  </p:childTnLst>
                                </p:cTn>
                              </p:par>
                              <p:par>
                                <p:cTn id="425" presetID="2" presetClass="entr" presetSubtype="4" fill="hold" grpId="0" nodeType="withEffect">
                                  <p:stCondLst>
                                    <p:cond delay="0"/>
                                  </p:stCondLst>
                                  <p:childTnLst>
                                    <p:set>
                                      <p:cBhvr>
                                        <p:cTn id="426" dur="1" fill="hold">
                                          <p:stCondLst>
                                            <p:cond delay="0"/>
                                          </p:stCondLst>
                                        </p:cTn>
                                        <p:tgtEl>
                                          <p:spTgt spid="62"/>
                                        </p:tgtEl>
                                        <p:attrNameLst>
                                          <p:attrName>style.visibility</p:attrName>
                                        </p:attrNameLst>
                                      </p:cBhvr>
                                      <p:to>
                                        <p:strVal val="visible"/>
                                      </p:to>
                                    </p:set>
                                    <p:anim calcmode="lin" valueType="num">
                                      <p:cBhvr additive="base">
                                        <p:cTn id="427" dur="4000" fill="hold"/>
                                        <p:tgtEl>
                                          <p:spTgt spid="62"/>
                                        </p:tgtEl>
                                        <p:attrNameLst>
                                          <p:attrName>ppt_x</p:attrName>
                                        </p:attrNameLst>
                                      </p:cBhvr>
                                      <p:tavLst>
                                        <p:tav tm="0">
                                          <p:val>
                                            <p:strVal val="#ppt_x"/>
                                          </p:val>
                                        </p:tav>
                                        <p:tav tm="100000">
                                          <p:val>
                                            <p:strVal val="#ppt_x"/>
                                          </p:val>
                                        </p:tav>
                                      </p:tavLst>
                                    </p:anim>
                                    <p:anim calcmode="lin" valueType="num">
                                      <p:cBhvr additive="base">
                                        <p:cTn id="428" dur="4000" fill="hold"/>
                                        <p:tgtEl>
                                          <p:spTgt spid="62"/>
                                        </p:tgtEl>
                                        <p:attrNameLst>
                                          <p:attrName>ppt_y</p:attrName>
                                        </p:attrNameLst>
                                      </p:cBhvr>
                                      <p:tavLst>
                                        <p:tav tm="0">
                                          <p:val>
                                            <p:strVal val="1+#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2"/>
                                        </p:tgtEl>
                                        <p:attrNameLst>
                                          <p:attrName>style.visibility</p:attrName>
                                        </p:attrNameLst>
                                      </p:cBhvr>
                                      <p:to>
                                        <p:strVal val="visible"/>
                                      </p:to>
                                    </p:set>
                                    <p:anim calcmode="lin" valueType="num">
                                      <p:cBhvr>
                                        <p:cTn id="431" dur="4000" fill="hold"/>
                                        <p:tgtEl>
                                          <p:spTgt spid="62"/>
                                        </p:tgtEl>
                                        <p:attrNameLst>
                                          <p:attrName>ppt_w</p:attrName>
                                        </p:attrNameLst>
                                      </p:cBhvr>
                                      <p:tavLst>
                                        <p:tav tm="0" fmla="#ppt_w*sin(2.5*pi*$)">
                                          <p:val>
                                            <p:fltVal val="0"/>
                                          </p:val>
                                        </p:tav>
                                        <p:tav tm="100000">
                                          <p:val>
                                            <p:fltVal val="1"/>
                                          </p:val>
                                        </p:tav>
                                      </p:tavLst>
                                    </p:anim>
                                    <p:anim calcmode="lin" valueType="num">
                                      <p:cBhvr>
                                        <p:cTn id="432" dur="4000" fill="hold"/>
                                        <p:tgtEl>
                                          <p:spTgt spid="62"/>
                                        </p:tgtEl>
                                        <p:attrNameLst>
                                          <p:attrName>ppt_h</p:attrName>
                                        </p:attrNameLst>
                                      </p:cBhvr>
                                      <p:tavLst>
                                        <p:tav tm="0">
                                          <p:val>
                                            <p:strVal val="#ppt_h"/>
                                          </p:val>
                                        </p:tav>
                                        <p:tav tm="100000">
                                          <p:val>
                                            <p:strVal val="#ppt_h"/>
                                          </p:val>
                                        </p:tav>
                                      </p:tavLst>
                                    </p:anim>
                                  </p:childTnLst>
                                </p:cTn>
                              </p:par>
                              <p:par>
                                <p:cTn id="433" presetID="2" presetClass="exit" presetSubtype="1" fill="hold" grpId="2" nodeType="withEffect">
                                  <p:stCondLst>
                                    <p:cond delay="0"/>
                                  </p:stCondLst>
                                  <p:childTnLst>
                                    <p:anim calcmode="lin" valueType="num">
                                      <p:cBhvr additive="base">
                                        <p:cTn id="434" dur="4500"/>
                                        <p:tgtEl>
                                          <p:spTgt spid="62"/>
                                        </p:tgtEl>
                                        <p:attrNameLst>
                                          <p:attrName>ppt_x</p:attrName>
                                        </p:attrNameLst>
                                      </p:cBhvr>
                                      <p:tavLst>
                                        <p:tav tm="0">
                                          <p:val>
                                            <p:strVal val="ppt_x"/>
                                          </p:val>
                                        </p:tav>
                                        <p:tav tm="100000">
                                          <p:val>
                                            <p:strVal val="ppt_x"/>
                                          </p:val>
                                        </p:tav>
                                      </p:tavLst>
                                    </p:anim>
                                    <p:anim calcmode="lin" valueType="num">
                                      <p:cBhvr additive="base">
                                        <p:cTn id="435" dur="4500"/>
                                        <p:tgtEl>
                                          <p:spTgt spid="62"/>
                                        </p:tgtEl>
                                        <p:attrNameLst>
                                          <p:attrName>ppt_y</p:attrName>
                                        </p:attrNameLst>
                                      </p:cBhvr>
                                      <p:tavLst>
                                        <p:tav tm="0">
                                          <p:val>
                                            <p:strVal val="ppt_y"/>
                                          </p:val>
                                        </p:tav>
                                        <p:tav tm="100000">
                                          <p:val>
                                            <p:strVal val="0-ppt_h/2"/>
                                          </p:val>
                                        </p:tav>
                                      </p:tavLst>
                                    </p:anim>
                                    <p:set>
                                      <p:cBhvr>
                                        <p:cTn id="436" dur="1" fill="hold">
                                          <p:stCondLst>
                                            <p:cond delay="4499"/>
                                          </p:stCondLst>
                                        </p:cTn>
                                        <p:tgtEl>
                                          <p:spTgt spid="62"/>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2"/>
                                        </p:tgtEl>
                                      </p:cBhvr>
                                    </p:animEffect>
                                    <p:set>
                                      <p:cBhvr>
                                        <p:cTn id="439" dur="1" fill="hold">
                                          <p:stCondLst>
                                            <p:cond delay="5999"/>
                                          </p:stCondLst>
                                        </p:cTn>
                                        <p:tgtEl>
                                          <p:spTgt spid="62"/>
                                        </p:tgtEl>
                                        <p:attrNameLst>
                                          <p:attrName>style.visibility</p:attrName>
                                        </p:attrNameLst>
                                      </p:cBhvr>
                                      <p:to>
                                        <p:strVal val="hidden"/>
                                      </p:to>
                                    </p:set>
                                  </p:childTnLst>
                                </p:cTn>
                              </p:par>
                              <p:par>
                                <p:cTn id="440" presetID="2" presetClass="entr" presetSubtype="4" fill="hold" grpId="0" nodeType="withEffect">
                                  <p:stCondLst>
                                    <p:cond delay="0"/>
                                  </p:stCondLst>
                                  <p:childTnLst>
                                    <p:set>
                                      <p:cBhvr>
                                        <p:cTn id="441" dur="1" fill="hold">
                                          <p:stCondLst>
                                            <p:cond delay="0"/>
                                          </p:stCondLst>
                                        </p:cTn>
                                        <p:tgtEl>
                                          <p:spTgt spid="63"/>
                                        </p:tgtEl>
                                        <p:attrNameLst>
                                          <p:attrName>style.visibility</p:attrName>
                                        </p:attrNameLst>
                                      </p:cBhvr>
                                      <p:to>
                                        <p:strVal val="visible"/>
                                      </p:to>
                                    </p:set>
                                    <p:anim calcmode="lin" valueType="num">
                                      <p:cBhvr additive="base">
                                        <p:cTn id="442" dur="4000" fill="hold"/>
                                        <p:tgtEl>
                                          <p:spTgt spid="63"/>
                                        </p:tgtEl>
                                        <p:attrNameLst>
                                          <p:attrName>ppt_x</p:attrName>
                                        </p:attrNameLst>
                                      </p:cBhvr>
                                      <p:tavLst>
                                        <p:tav tm="0">
                                          <p:val>
                                            <p:strVal val="#ppt_x"/>
                                          </p:val>
                                        </p:tav>
                                        <p:tav tm="100000">
                                          <p:val>
                                            <p:strVal val="#ppt_x"/>
                                          </p:val>
                                        </p:tav>
                                      </p:tavLst>
                                    </p:anim>
                                    <p:anim calcmode="lin" valueType="num">
                                      <p:cBhvr additive="base">
                                        <p:cTn id="443" dur="4000" fill="hold"/>
                                        <p:tgtEl>
                                          <p:spTgt spid="63"/>
                                        </p:tgtEl>
                                        <p:attrNameLst>
                                          <p:attrName>ppt_y</p:attrName>
                                        </p:attrNameLst>
                                      </p:cBhvr>
                                      <p:tavLst>
                                        <p:tav tm="0">
                                          <p:val>
                                            <p:strVal val="1+#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3"/>
                                        </p:tgtEl>
                                        <p:attrNameLst>
                                          <p:attrName>style.visibility</p:attrName>
                                        </p:attrNameLst>
                                      </p:cBhvr>
                                      <p:to>
                                        <p:strVal val="visible"/>
                                      </p:to>
                                    </p:set>
                                    <p:anim calcmode="lin" valueType="num">
                                      <p:cBhvr>
                                        <p:cTn id="446" dur="4000" fill="hold"/>
                                        <p:tgtEl>
                                          <p:spTgt spid="63"/>
                                        </p:tgtEl>
                                        <p:attrNameLst>
                                          <p:attrName>ppt_w</p:attrName>
                                        </p:attrNameLst>
                                      </p:cBhvr>
                                      <p:tavLst>
                                        <p:tav tm="0" fmla="#ppt_w*sin(2.5*pi*$)">
                                          <p:val>
                                            <p:fltVal val="0"/>
                                          </p:val>
                                        </p:tav>
                                        <p:tav tm="100000">
                                          <p:val>
                                            <p:fltVal val="1"/>
                                          </p:val>
                                        </p:tav>
                                      </p:tavLst>
                                    </p:anim>
                                    <p:anim calcmode="lin" valueType="num">
                                      <p:cBhvr>
                                        <p:cTn id="447" dur="4000" fill="hold"/>
                                        <p:tgtEl>
                                          <p:spTgt spid="63"/>
                                        </p:tgtEl>
                                        <p:attrNameLst>
                                          <p:attrName>ppt_h</p:attrName>
                                        </p:attrNameLst>
                                      </p:cBhvr>
                                      <p:tavLst>
                                        <p:tav tm="0">
                                          <p:val>
                                            <p:strVal val="#ppt_h"/>
                                          </p:val>
                                        </p:tav>
                                        <p:tav tm="100000">
                                          <p:val>
                                            <p:strVal val="#ppt_h"/>
                                          </p:val>
                                        </p:tav>
                                      </p:tavLst>
                                    </p:anim>
                                  </p:childTnLst>
                                </p:cTn>
                              </p:par>
                              <p:par>
                                <p:cTn id="448" presetID="2" presetClass="exit" presetSubtype="1" fill="hold" grpId="2" nodeType="withEffect">
                                  <p:stCondLst>
                                    <p:cond delay="0"/>
                                  </p:stCondLst>
                                  <p:childTnLst>
                                    <p:anim calcmode="lin" valueType="num">
                                      <p:cBhvr additive="base">
                                        <p:cTn id="449" dur="4500"/>
                                        <p:tgtEl>
                                          <p:spTgt spid="63"/>
                                        </p:tgtEl>
                                        <p:attrNameLst>
                                          <p:attrName>ppt_x</p:attrName>
                                        </p:attrNameLst>
                                      </p:cBhvr>
                                      <p:tavLst>
                                        <p:tav tm="0">
                                          <p:val>
                                            <p:strVal val="ppt_x"/>
                                          </p:val>
                                        </p:tav>
                                        <p:tav tm="100000">
                                          <p:val>
                                            <p:strVal val="ppt_x"/>
                                          </p:val>
                                        </p:tav>
                                      </p:tavLst>
                                    </p:anim>
                                    <p:anim calcmode="lin" valueType="num">
                                      <p:cBhvr additive="base">
                                        <p:cTn id="450" dur="4500"/>
                                        <p:tgtEl>
                                          <p:spTgt spid="63"/>
                                        </p:tgtEl>
                                        <p:attrNameLst>
                                          <p:attrName>ppt_y</p:attrName>
                                        </p:attrNameLst>
                                      </p:cBhvr>
                                      <p:tavLst>
                                        <p:tav tm="0">
                                          <p:val>
                                            <p:strVal val="ppt_y"/>
                                          </p:val>
                                        </p:tav>
                                        <p:tav tm="100000">
                                          <p:val>
                                            <p:strVal val="0-ppt_h/2"/>
                                          </p:val>
                                        </p:tav>
                                      </p:tavLst>
                                    </p:anim>
                                    <p:set>
                                      <p:cBhvr>
                                        <p:cTn id="451" dur="1" fill="hold">
                                          <p:stCondLst>
                                            <p:cond delay="4499"/>
                                          </p:stCondLst>
                                        </p:cTn>
                                        <p:tgtEl>
                                          <p:spTgt spid="63"/>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3"/>
                                        </p:tgtEl>
                                      </p:cBhvr>
                                    </p:animEffect>
                                    <p:set>
                                      <p:cBhvr>
                                        <p:cTn id="454" dur="1" fill="hold">
                                          <p:stCondLst>
                                            <p:cond delay="5999"/>
                                          </p:stCondLst>
                                        </p:cTn>
                                        <p:tgtEl>
                                          <p:spTgt spid="63"/>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68"/>
                                        </p:tgtEl>
                                        <p:attrNameLst>
                                          <p:attrName>style.visibility</p:attrName>
                                        </p:attrNameLst>
                                      </p:cBhvr>
                                      <p:to>
                                        <p:strVal val="visible"/>
                                      </p:to>
                                    </p:set>
                                    <p:anim calcmode="lin" valueType="num">
                                      <p:cBhvr additive="base">
                                        <p:cTn id="457" dur="4000" fill="hold"/>
                                        <p:tgtEl>
                                          <p:spTgt spid="68"/>
                                        </p:tgtEl>
                                        <p:attrNameLst>
                                          <p:attrName>ppt_x</p:attrName>
                                        </p:attrNameLst>
                                      </p:cBhvr>
                                      <p:tavLst>
                                        <p:tav tm="0">
                                          <p:val>
                                            <p:strVal val="#ppt_x"/>
                                          </p:val>
                                        </p:tav>
                                        <p:tav tm="100000">
                                          <p:val>
                                            <p:strVal val="#ppt_x"/>
                                          </p:val>
                                        </p:tav>
                                      </p:tavLst>
                                    </p:anim>
                                    <p:anim calcmode="lin" valueType="num">
                                      <p:cBhvr additive="base">
                                        <p:cTn id="458" dur="4000" fill="hold"/>
                                        <p:tgtEl>
                                          <p:spTgt spid="6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68"/>
                                        </p:tgtEl>
                                        <p:attrNameLst>
                                          <p:attrName>style.visibility</p:attrName>
                                        </p:attrNameLst>
                                      </p:cBhvr>
                                      <p:to>
                                        <p:strVal val="visible"/>
                                      </p:to>
                                    </p:set>
                                    <p:anim calcmode="lin" valueType="num">
                                      <p:cBhvr>
                                        <p:cTn id="461" dur="4000" fill="hold"/>
                                        <p:tgtEl>
                                          <p:spTgt spid="68"/>
                                        </p:tgtEl>
                                        <p:attrNameLst>
                                          <p:attrName>ppt_w</p:attrName>
                                        </p:attrNameLst>
                                      </p:cBhvr>
                                      <p:tavLst>
                                        <p:tav tm="0" fmla="#ppt_w*sin(2.5*pi*$)">
                                          <p:val>
                                            <p:fltVal val="0"/>
                                          </p:val>
                                        </p:tav>
                                        <p:tav tm="100000">
                                          <p:val>
                                            <p:fltVal val="1"/>
                                          </p:val>
                                        </p:tav>
                                      </p:tavLst>
                                    </p:anim>
                                    <p:anim calcmode="lin" valueType="num">
                                      <p:cBhvr>
                                        <p:cTn id="462" dur="4000" fill="hold"/>
                                        <p:tgtEl>
                                          <p:spTgt spid="6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68"/>
                                        </p:tgtEl>
                                        <p:attrNameLst>
                                          <p:attrName>ppt_x</p:attrName>
                                        </p:attrNameLst>
                                      </p:cBhvr>
                                      <p:tavLst>
                                        <p:tav tm="0">
                                          <p:val>
                                            <p:strVal val="ppt_x"/>
                                          </p:val>
                                        </p:tav>
                                        <p:tav tm="100000">
                                          <p:val>
                                            <p:strVal val="ppt_x"/>
                                          </p:val>
                                        </p:tav>
                                      </p:tavLst>
                                    </p:anim>
                                    <p:anim calcmode="lin" valueType="num">
                                      <p:cBhvr additive="base">
                                        <p:cTn id="465" dur="4500"/>
                                        <p:tgtEl>
                                          <p:spTgt spid="68"/>
                                        </p:tgtEl>
                                        <p:attrNameLst>
                                          <p:attrName>ppt_y</p:attrName>
                                        </p:attrNameLst>
                                      </p:cBhvr>
                                      <p:tavLst>
                                        <p:tav tm="0">
                                          <p:val>
                                            <p:strVal val="ppt_y"/>
                                          </p:val>
                                        </p:tav>
                                        <p:tav tm="100000">
                                          <p:val>
                                            <p:strVal val="0-ppt_h/2"/>
                                          </p:val>
                                        </p:tav>
                                      </p:tavLst>
                                    </p:anim>
                                    <p:set>
                                      <p:cBhvr>
                                        <p:cTn id="466" dur="1" fill="hold">
                                          <p:stCondLst>
                                            <p:cond delay="4499"/>
                                          </p:stCondLst>
                                        </p:cTn>
                                        <p:tgtEl>
                                          <p:spTgt spid="6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68"/>
                                        </p:tgtEl>
                                      </p:cBhvr>
                                    </p:animEffect>
                                    <p:set>
                                      <p:cBhvr>
                                        <p:cTn id="469" dur="1" fill="hold">
                                          <p:stCondLst>
                                            <p:cond delay="5999"/>
                                          </p:stCondLst>
                                        </p:cTn>
                                        <p:tgtEl>
                                          <p:spTgt spid="6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9"/>
                                        </p:tgtEl>
                                        <p:attrNameLst>
                                          <p:attrName>style.visibility</p:attrName>
                                        </p:attrNameLst>
                                      </p:cBhvr>
                                      <p:to>
                                        <p:strVal val="visible"/>
                                      </p:to>
                                    </p:set>
                                    <p:anim calcmode="lin" valueType="num">
                                      <p:cBhvr additive="base">
                                        <p:cTn id="472" dur="4000" fill="hold"/>
                                        <p:tgtEl>
                                          <p:spTgt spid="69"/>
                                        </p:tgtEl>
                                        <p:attrNameLst>
                                          <p:attrName>ppt_x</p:attrName>
                                        </p:attrNameLst>
                                      </p:cBhvr>
                                      <p:tavLst>
                                        <p:tav tm="0">
                                          <p:val>
                                            <p:strVal val="#ppt_x"/>
                                          </p:val>
                                        </p:tav>
                                        <p:tav tm="100000">
                                          <p:val>
                                            <p:strVal val="#ppt_x"/>
                                          </p:val>
                                        </p:tav>
                                      </p:tavLst>
                                    </p:anim>
                                    <p:anim calcmode="lin" valueType="num">
                                      <p:cBhvr additive="base">
                                        <p:cTn id="473" dur="4000" fill="hold"/>
                                        <p:tgtEl>
                                          <p:spTgt spid="69"/>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9"/>
                                        </p:tgtEl>
                                        <p:attrNameLst>
                                          <p:attrName>style.visibility</p:attrName>
                                        </p:attrNameLst>
                                      </p:cBhvr>
                                      <p:to>
                                        <p:strVal val="visible"/>
                                      </p:to>
                                    </p:set>
                                    <p:anim calcmode="lin" valueType="num">
                                      <p:cBhvr>
                                        <p:cTn id="476" dur="4000" fill="hold"/>
                                        <p:tgtEl>
                                          <p:spTgt spid="69"/>
                                        </p:tgtEl>
                                        <p:attrNameLst>
                                          <p:attrName>ppt_w</p:attrName>
                                        </p:attrNameLst>
                                      </p:cBhvr>
                                      <p:tavLst>
                                        <p:tav tm="0" fmla="#ppt_w*sin(2.5*pi*$)">
                                          <p:val>
                                            <p:fltVal val="0"/>
                                          </p:val>
                                        </p:tav>
                                        <p:tav tm="100000">
                                          <p:val>
                                            <p:fltVal val="1"/>
                                          </p:val>
                                        </p:tav>
                                      </p:tavLst>
                                    </p:anim>
                                    <p:anim calcmode="lin" valueType="num">
                                      <p:cBhvr>
                                        <p:cTn id="477" dur="4000" fill="hold"/>
                                        <p:tgtEl>
                                          <p:spTgt spid="69"/>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9"/>
                                        </p:tgtEl>
                                        <p:attrNameLst>
                                          <p:attrName>ppt_x</p:attrName>
                                        </p:attrNameLst>
                                      </p:cBhvr>
                                      <p:tavLst>
                                        <p:tav tm="0">
                                          <p:val>
                                            <p:strVal val="ppt_x"/>
                                          </p:val>
                                        </p:tav>
                                        <p:tav tm="100000">
                                          <p:val>
                                            <p:strVal val="ppt_x"/>
                                          </p:val>
                                        </p:tav>
                                      </p:tavLst>
                                    </p:anim>
                                    <p:anim calcmode="lin" valueType="num">
                                      <p:cBhvr additive="base">
                                        <p:cTn id="480" dur="4500"/>
                                        <p:tgtEl>
                                          <p:spTgt spid="69"/>
                                        </p:tgtEl>
                                        <p:attrNameLst>
                                          <p:attrName>ppt_y</p:attrName>
                                        </p:attrNameLst>
                                      </p:cBhvr>
                                      <p:tavLst>
                                        <p:tav tm="0">
                                          <p:val>
                                            <p:strVal val="ppt_y"/>
                                          </p:val>
                                        </p:tav>
                                        <p:tav tm="100000">
                                          <p:val>
                                            <p:strVal val="0-ppt_h/2"/>
                                          </p:val>
                                        </p:tav>
                                      </p:tavLst>
                                    </p:anim>
                                    <p:set>
                                      <p:cBhvr>
                                        <p:cTn id="481" dur="1" fill="hold">
                                          <p:stCondLst>
                                            <p:cond delay="4499"/>
                                          </p:stCondLst>
                                        </p:cTn>
                                        <p:tgtEl>
                                          <p:spTgt spid="69"/>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9"/>
                                        </p:tgtEl>
                                      </p:cBhvr>
                                    </p:animEffect>
                                    <p:set>
                                      <p:cBhvr>
                                        <p:cTn id="484" dur="1" fill="hold">
                                          <p:stCondLst>
                                            <p:cond delay="5999"/>
                                          </p:stCondLst>
                                        </p:cTn>
                                        <p:tgtEl>
                                          <p:spTgt spid="69"/>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8"/>
                                        </p:tgtEl>
                                        <p:attrNameLst>
                                          <p:attrName>style.visibility</p:attrName>
                                        </p:attrNameLst>
                                      </p:cBhvr>
                                      <p:to>
                                        <p:strVal val="visible"/>
                                      </p:to>
                                    </p:set>
                                    <p:anim calcmode="lin" valueType="num">
                                      <p:cBhvr additive="base">
                                        <p:cTn id="487" dur="4000" fill="hold"/>
                                        <p:tgtEl>
                                          <p:spTgt spid="48"/>
                                        </p:tgtEl>
                                        <p:attrNameLst>
                                          <p:attrName>ppt_x</p:attrName>
                                        </p:attrNameLst>
                                      </p:cBhvr>
                                      <p:tavLst>
                                        <p:tav tm="0">
                                          <p:val>
                                            <p:strVal val="#ppt_x"/>
                                          </p:val>
                                        </p:tav>
                                        <p:tav tm="100000">
                                          <p:val>
                                            <p:strVal val="#ppt_x"/>
                                          </p:val>
                                        </p:tav>
                                      </p:tavLst>
                                    </p:anim>
                                    <p:anim calcmode="lin" valueType="num">
                                      <p:cBhvr additive="base">
                                        <p:cTn id="488" dur="4000" fill="hold"/>
                                        <p:tgtEl>
                                          <p:spTgt spid="48"/>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8"/>
                                        </p:tgtEl>
                                        <p:attrNameLst>
                                          <p:attrName>style.visibility</p:attrName>
                                        </p:attrNameLst>
                                      </p:cBhvr>
                                      <p:to>
                                        <p:strVal val="visible"/>
                                      </p:to>
                                    </p:set>
                                    <p:anim calcmode="lin" valueType="num">
                                      <p:cBhvr>
                                        <p:cTn id="491" dur="4000" fill="hold"/>
                                        <p:tgtEl>
                                          <p:spTgt spid="48"/>
                                        </p:tgtEl>
                                        <p:attrNameLst>
                                          <p:attrName>ppt_w</p:attrName>
                                        </p:attrNameLst>
                                      </p:cBhvr>
                                      <p:tavLst>
                                        <p:tav tm="0" fmla="#ppt_w*sin(2.5*pi*$)">
                                          <p:val>
                                            <p:fltVal val="0"/>
                                          </p:val>
                                        </p:tav>
                                        <p:tav tm="100000">
                                          <p:val>
                                            <p:fltVal val="1"/>
                                          </p:val>
                                        </p:tav>
                                      </p:tavLst>
                                    </p:anim>
                                    <p:anim calcmode="lin" valueType="num">
                                      <p:cBhvr>
                                        <p:cTn id="492" dur="4000" fill="hold"/>
                                        <p:tgtEl>
                                          <p:spTgt spid="48"/>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8"/>
                                        </p:tgtEl>
                                        <p:attrNameLst>
                                          <p:attrName>ppt_x</p:attrName>
                                        </p:attrNameLst>
                                      </p:cBhvr>
                                      <p:tavLst>
                                        <p:tav tm="0">
                                          <p:val>
                                            <p:strVal val="ppt_x"/>
                                          </p:val>
                                        </p:tav>
                                        <p:tav tm="100000">
                                          <p:val>
                                            <p:strVal val="ppt_x"/>
                                          </p:val>
                                        </p:tav>
                                      </p:tavLst>
                                    </p:anim>
                                    <p:anim calcmode="lin" valueType="num">
                                      <p:cBhvr additive="base">
                                        <p:cTn id="495" dur="4500"/>
                                        <p:tgtEl>
                                          <p:spTgt spid="48"/>
                                        </p:tgtEl>
                                        <p:attrNameLst>
                                          <p:attrName>ppt_y</p:attrName>
                                        </p:attrNameLst>
                                      </p:cBhvr>
                                      <p:tavLst>
                                        <p:tav tm="0">
                                          <p:val>
                                            <p:strVal val="ppt_y"/>
                                          </p:val>
                                        </p:tav>
                                        <p:tav tm="100000">
                                          <p:val>
                                            <p:strVal val="0-ppt_h/2"/>
                                          </p:val>
                                        </p:tav>
                                      </p:tavLst>
                                    </p:anim>
                                    <p:set>
                                      <p:cBhvr>
                                        <p:cTn id="496" dur="1" fill="hold">
                                          <p:stCondLst>
                                            <p:cond delay="4499"/>
                                          </p:stCondLst>
                                        </p:cTn>
                                        <p:tgtEl>
                                          <p:spTgt spid="48"/>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8"/>
                                        </p:tgtEl>
                                      </p:cBhvr>
                                    </p:animEffect>
                                    <p:set>
                                      <p:cBhvr>
                                        <p:cTn id="499" dur="1" fill="hold">
                                          <p:stCondLst>
                                            <p:cond delay="5999"/>
                                          </p:stCondLst>
                                        </p:cTn>
                                        <p:tgtEl>
                                          <p:spTgt spid="48"/>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49"/>
                                        </p:tgtEl>
                                        <p:attrNameLst>
                                          <p:attrName>style.visibility</p:attrName>
                                        </p:attrNameLst>
                                      </p:cBhvr>
                                      <p:to>
                                        <p:strVal val="visible"/>
                                      </p:to>
                                    </p:set>
                                    <p:anim calcmode="lin" valueType="num">
                                      <p:cBhvr additive="base">
                                        <p:cTn id="502" dur="4000" fill="hold"/>
                                        <p:tgtEl>
                                          <p:spTgt spid="49"/>
                                        </p:tgtEl>
                                        <p:attrNameLst>
                                          <p:attrName>ppt_x</p:attrName>
                                        </p:attrNameLst>
                                      </p:cBhvr>
                                      <p:tavLst>
                                        <p:tav tm="0">
                                          <p:val>
                                            <p:strVal val="#ppt_x"/>
                                          </p:val>
                                        </p:tav>
                                        <p:tav tm="100000">
                                          <p:val>
                                            <p:strVal val="#ppt_x"/>
                                          </p:val>
                                        </p:tav>
                                      </p:tavLst>
                                    </p:anim>
                                    <p:anim calcmode="lin" valueType="num">
                                      <p:cBhvr additive="base">
                                        <p:cTn id="503" dur="4000" fill="hold"/>
                                        <p:tgtEl>
                                          <p:spTgt spid="49"/>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49"/>
                                        </p:tgtEl>
                                        <p:attrNameLst>
                                          <p:attrName>style.visibility</p:attrName>
                                        </p:attrNameLst>
                                      </p:cBhvr>
                                      <p:to>
                                        <p:strVal val="visible"/>
                                      </p:to>
                                    </p:set>
                                    <p:anim calcmode="lin" valueType="num">
                                      <p:cBhvr>
                                        <p:cTn id="506" dur="4000" fill="hold"/>
                                        <p:tgtEl>
                                          <p:spTgt spid="49"/>
                                        </p:tgtEl>
                                        <p:attrNameLst>
                                          <p:attrName>ppt_w</p:attrName>
                                        </p:attrNameLst>
                                      </p:cBhvr>
                                      <p:tavLst>
                                        <p:tav tm="0" fmla="#ppt_w*sin(2.5*pi*$)">
                                          <p:val>
                                            <p:fltVal val="0"/>
                                          </p:val>
                                        </p:tav>
                                        <p:tav tm="100000">
                                          <p:val>
                                            <p:fltVal val="1"/>
                                          </p:val>
                                        </p:tav>
                                      </p:tavLst>
                                    </p:anim>
                                    <p:anim calcmode="lin" valueType="num">
                                      <p:cBhvr>
                                        <p:cTn id="507" dur="4000" fill="hold"/>
                                        <p:tgtEl>
                                          <p:spTgt spid="49"/>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49"/>
                                        </p:tgtEl>
                                        <p:attrNameLst>
                                          <p:attrName>ppt_x</p:attrName>
                                        </p:attrNameLst>
                                      </p:cBhvr>
                                      <p:tavLst>
                                        <p:tav tm="0">
                                          <p:val>
                                            <p:strVal val="ppt_x"/>
                                          </p:val>
                                        </p:tav>
                                        <p:tav tm="100000">
                                          <p:val>
                                            <p:strVal val="ppt_x"/>
                                          </p:val>
                                        </p:tav>
                                      </p:tavLst>
                                    </p:anim>
                                    <p:anim calcmode="lin" valueType="num">
                                      <p:cBhvr additive="base">
                                        <p:cTn id="510" dur="4500"/>
                                        <p:tgtEl>
                                          <p:spTgt spid="49"/>
                                        </p:tgtEl>
                                        <p:attrNameLst>
                                          <p:attrName>ppt_y</p:attrName>
                                        </p:attrNameLst>
                                      </p:cBhvr>
                                      <p:tavLst>
                                        <p:tav tm="0">
                                          <p:val>
                                            <p:strVal val="ppt_y"/>
                                          </p:val>
                                        </p:tav>
                                        <p:tav tm="100000">
                                          <p:val>
                                            <p:strVal val="0-ppt_h/2"/>
                                          </p:val>
                                        </p:tav>
                                      </p:tavLst>
                                    </p:anim>
                                    <p:set>
                                      <p:cBhvr>
                                        <p:cTn id="511" dur="1" fill="hold">
                                          <p:stCondLst>
                                            <p:cond delay="4499"/>
                                          </p:stCondLst>
                                        </p:cTn>
                                        <p:tgtEl>
                                          <p:spTgt spid="49"/>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49"/>
                                        </p:tgtEl>
                                      </p:cBhvr>
                                    </p:animEffect>
                                    <p:set>
                                      <p:cBhvr>
                                        <p:cTn id="514" dur="1" fill="hold">
                                          <p:stCondLst>
                                            <p:cond delay="5999"/>
                                          </p:stCondLst>
                                        </p:cTn>
                                        <p:tgtEl>
                                          <p:spTgt spid="49"/>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54"/>
                                        </p:tgtEl>
                                        <p:attrNameLst>
                                          <p:attrName>style.visibility</p:attrName>
                                        </p:attrNameLst>
                                      </p:cBhvr>
                                      <p:to>
                                        <p:strVal val="visible"/>
                                      </p:to>
                                    </p:set>
                                    <p:anim calcmode="lin" valueType="num">
                                      <p:cBhvr additive="base">
                                        <p:cTn id="517" dur="4000" fill="hold"/>
                                        <p:tgtEl>
                                          <p:spTgt spid="54"/>
                                        </p:tgtEl>
                                        <p:attrNameLst>
                                          <p:attrName>ppt_x</p:attrName>
                                        </p:attrNameLst>
                                      </p:cBhvr>
                                      <p:tavLst>
                                        <p:tav tm="0">
                                          <p:val>
                                            <p:strVal val="#ppt_x"/>
                                          </p:val>
                                        </p:tav>
                                        <p:tav tm="100000">
                                          <p:val>
                                            <p:strVal val="#ppt_x"/>
                                          </p:val>
                                        </p:tav>
                                      </p:tavLst>
                                    </p:anim>
                                    <p:anim calcmode="lin" valueType="num">
                                      <p:cBhvr additive="base">
                                        <p:cTn id="518" dur="4000" fill="hold"/>
                                        <p:tgtEl>
                                          <p:spTgt spid="54"/>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54"/>
                                        </p:tgtEl>
                                        <p:attrNameLst>
                                          <p:attrName>style.visibility</p:attrName>
                                        </p:attrNameLst>
                                      </p:cBhvr>
                                      <p:to>
                                        <p:strVal val="visible"/>
                                      </p:to>
                                    </p:set>
                                    <p:anim calcmode="lin" valueType="num">
                                      <p:cBhvr>
                                        <p:cTn id="521" dur="4000" fill="hold"/>
                                        <p:tgtEl>
                                          <p:spTgt spid="54"/>
                                        </p:tgtEl>
                                        <p:attrNameLst>
                                          <p:attrName>ppt_w</p:attrName>
                                        </p:attrNameLst>
                                      </p:cBhvr>
                                      <p:tavLst>
                                        <p:tav tm="0" fmla="#ppt_w*sin(2.5*pi*$)">
                                          <p:val>
                                            <p:fltVal val="0"/>
                                          </p:val>
                                        </p:tav>
                                        <p:tav tm="100000">
                                          <p:val>
                                            <p:fltVal val="1"/>
                                          </p:val>
                                        </p:tav>
                                      </p:tavLst>
                                    </p:anim>
                                    <p:anim calcmode="lin" valueType="num">
                                      <p:cBhvr>
                                        <p:cTn id="522" dur="4000" fill="hold"/>
                                        <p:tgtEl>
                                          <p:spTgt spid="54"/>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54"/>
                                        </p:tgtEl>
                                        <p:attrNameLst>
                                          <p:attrName>ppt_x</p:attrName>
                                        </p:attrNameLst>
                                      </p:cBhvr>
                                      <p:tavLst>
                                        <p:tav tm="0">
                                          <p:val>
                                            <p:strVal val="ppt_x"/>
                                          </p:val>
                                        </p:tav>
                                        <p:tav tm="100000">
                                          <p:val>
                                            <p:strVal val="ppt_x"/>
                                          </p:val>
                                        </p:tav>
                                      </p:tavLst>
                                    </p:anim>
                                    <p:anim calcmode="lin" valueType="num">
                                      <p:cBhvr additive="base">
                                        <p:cTn id="525" dur="4500"/>
                                        <p:tgtEl>
                                          <p:spTgt spid="54"/>
                                        </p:tgtEl>
                                        <p:attrNameLst>
                                          <p:attrName>ppt_y</p:attrName>
                                        </p:attrNameLst>
                                      </p:cBhvr>
                                      <p:tavLst>
                                        <p:tav tm="0">
                                          <p:val>
                                            <p:strVal val="ppt_y"/>
                                          </p:val>
                                        </p:tav>
                                        <p:tav tm="100000">
                                          <p:val>
                                            <p:strVal val="0-ppt_h/2"/>
                                          </p:val>
                                        </p:tav>
                                      </p:tavLst>
                                    </p:anim>
                                    <p:set>
                                      <p:cBhvr>
                                        <p:cTn id="526" dur="1" fill="hold">
                                          <p:stCondLst>
                                            <p:cond delay="4499"/>
                                          </p:stCondLst>
                                        </p:cTn>
                                        <p:tgtEl>
                                          <p:spTgt spid="54"/>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54"/>
                                        </p:tgtEl>
                                      </p:cBhvr>
                                    </p:animEffect>
                                    <p:set>
                                      <p:cBhvr>
                                        <p:cTn id="529" dur="1" fill="hold">
                                          <p:stCondLst>
                                            <p:cond delay="5999"/>
                                          </p:stCondLst>
                                        </p:cTn>
                                        <p:tgtEl>
                                          <p:spTgt spid="54"/>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55"/>
                                        </p:tgtEl>
                                        <p:attrNameLst>
                                          <p:attrName>style.visibility</p:attrName>
                                        </p:attrNameLst>
                                      </p:cBhvr>
                                      <p:to>
                                        <p:strVal val="visible"/>
                                      </p:to>
                                    </p:set>
                                    <p:anim calcmode="lin" valueType="num">
                                      <p:cBhvr additive="base">
                                        <p:cTn id="532" dur="4000" fill="hold"/>
                                        <p:tgtEl>
                                          <p:spTgt spid="55"/>
                                        </p:tgtEl>
                                        <p:attrNameLst>
                                          <p:attrName>ppt_x</p:attrName>
                                        </p:attrNameLst>
                                      </p:cBhvr>
                                      <p:tavLst>
                                        <p:tav tm="0">
                                          <p:val>
                                            <p:strVal val="#ppt_x"/>
                                          </p:val>
                                        </p:tav>
                                        <p:tav tm="100000">
                                          <p:val>
                                            <p:strVal val="#ppt_x"/>
                                          </p:val>
                                        </p:tav>
                                      </p:tavLst>
                                    </p:anim>
                                    <p:anim calcmode="lin" valueType="num">
                                      <p:cBhvr additive="base">
                                        <p:cTn id="533" dur="4000" fill="hold"/>
                                        <p:tgtEl>
                                          <p:spTgt spid="55"/>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55"/>
                                        </p:tgtEl>
                                        <p:attrNameLst>
                                          <p:attrName>style.visibility</p:attrName>
                                        </p:attrNameLst>
                                      </p:cBhvr>
                                      <p:to>
                                        <p:strVal val="visible"/>
                                      </p:to>
                                    </p:set>
                                    <p:anim calcmode="lin" valueType="num">
                                      <p:cBhvr>
                                        <p:cTn id="536" dur="4000" fill="hold"/>
                                        <p:tgtEl>
                                          <p:spTgt spid="55"/>
                                        </p:tgtEl>
                                        <p:attrNameLst>
                                          <p:attrName>ppt_w</p:attrName>
                                        </p:attrNameLst>
                                      </p:cBhvr>
                                      <p:tavLst>
                                        <p:tav tm="0" fmla="#ppt_w*sin(2.5*pi*$)">
                                          <p:val>
                                            <p:fltVal val="0"/>
                                          </p:val>
                                        </p:tav>
                                        <p:tav tm="100000">
                                          <p:val>
                                            <p:fltVal val="1"/>
                                          </p:val>
                                        </p:tav>
                                      </p:tavLst>
                                    </p:anim>
                                    <p:anim calcmode="lin" valueType="num">
                                      <p:cBhvr>
                                        <p:cTn id="537" dur="4000" fill="hold"/>
                                        <p:tgtEl>
                                          <p:spTgt spid="55"/>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55"/>
                                        </p:tgtEl>
                                        <p:attrNameLst>
                                          <p:attrName>ppt_x</p:attrName>
                                        </p:attrNameLst>
                                      </p:cBhvr>
                                      <p:tavLst>
                                        <p:tav tm="0">
                                          <p:val>
                                            <p:strVal val="ppt_x"/>
                                          </p:val>
                                        </p:tav>
                                        <p:tav tm="100000">
                                          <p:val>
                                            <p:strVal val="ppt_x"/>
                                          </p:val>
                                        </p:tav>
                                      </p:tavLst>
                                    </p:anim>
                                    <p:anim calcmode="lin" valueType="num">
                                      <p:cBhvr additive="base">
                                        <p:cTn id="540" dur="4500"/>
                                        <p:tgtEl>
                                          <p:spTgt spid="55"/>
                                        </p:tgtEl>
                                        <p:attrNameLst>
                                          <p:attrName>ppt_y</p:attrName>
                                        </p:attrNameLst>
                                      </p:cBhvr>
                                      <p:tavLst>
                                        <p:tav tm="0">
                                          <p:val>
                                            <p:strVal val="ppt_y"/>
                                          </p:val>
                                        </p:tav>
                                        <p:tav tm="100000">
                                          <p:val>
                                            <p:strVal val="0-ppt_h/2"/>
                                          </p:val>
                                        </p:tav>
                                      </p:tavLst>
                                    </p:anim>
                                    <p:set>
                                      <p:cBhvr>
                                        <p:cTn id="541" dur="1" fill="hold">
                                          <p:stCondLst>
                                            <p:cond delay="4499"/>
                                          </p:stCondLst>
                                        </p:cTn>
                                        <p:tgtEl>
                                          <p:spTgt spid="55"/>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55"/>
                                        </p:tgtEl>
                                      </p:cBhvr>
                                    </p:animEffect>
                                    <p:set>
                                      <p:cBhvr>
                                        <p:cTn id="544" dur="1" fill="hold">
                                          <p:stCondLst>
                                            <p:cond delay="5999"/>
                                          </p:stCondLst>
                                        </p:cTn>
                                        <p:tgtEl>
                                          <p:spTgt spid="55"/>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59"/>
                                        </p:tgtEl>
                                        <p:attrNameLst>
                                          <p:attrName>style.visibility</p:attrName>
                                        </p:attrNameLst>
                                      </p:cBhvr>
                                      <p:to>
                                        <p:strVal val="visible"/>
                                      </p:to>
                                    </p:set>
                                    <p:anim calcmode="lin" valueType="num">
                                      <p:cBhvr additive="base">
                                        <p:cTn id="547" dur="4000" fill="hold"/>
                                        <p:tgtEl>
                                          <p:spTgt spid="59"/>
                                        </p:tgtEl>
                                        <p:attrNameLst>
                                          <p:attrName>ppt_x</p:attrName>
                                        </p:attrNameLst>
                                      </p:cBhvr>
                                      <p:tavLst>
                                        <p:tav tm="0">
                                          <p:val>
                                            <p:strVal val="#ppt_x"/>
                                          </p:val>
                                        </p:tav>
                                        <p:tav tm="100000">
                                          <p:val>
                                            <p:strVal val="#ppt_x"/>
                                          </p:val>
                                        </p:tav>
                                      </p:tavLst>
                                    </p:anim>
                                    <p:anim calcmode="lin" valueType="num">
                                      <p:cBhvr additive="base">
                                        <p:cTn id="548" dur="4000" fill="hold"/>
                                        <p:tgtEl>
                                          <p:spTgt spid="59"/>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59"/>
                                        </p:tgtEl>
                                        <p:attrNameLst>
                                          <p:attrName>style.visibility</p:attrName>
                                        </p:attrNameLst>
                                      </p:cBhvr>
                                      <p:to>
                                        <p:strVal val="visible"/>
                                      </p:to>
                                    </p:set>
                                    <p:anim calcmode="lin" valueType="num">
                                      <p:cBhvr>
                                        <p:cTn id="551" dur="4000" fill="hold"/>
                                        <p:tgtEl>
                                          <p:spTgt spid="59"/>
                                        </p:tgtEl>
                                        <p:attrNameLst>
                                          <p:attrName>ppt_w</p:attrName>
                                        </p:attrNameLst>
                                      </p:cBhvr>
                                      <p:tavLst>
                                        <p:tav tm="0" fmla="#ppt_w*sin(2.5*pi*$)">
                                          <p:val>
                                            <p:fltVal val="0"/>
                                          </p:val>
                                        </p:tav>
                                        <p:tav tm="100000">
                                          <p:val>
                                            <p:fltVal val="1"/>
                                          </p:val>
                                        </p:tav>
                                      </p:tavLst>
                                    </p:anim>
                                    <p:anim calcmode="lin" valueType="num">
                                      <p:cBhvr>
                                        <p:cTn id="552" dur="4000" fill="hold"/>
                                        <p:tgtEl>
                                          <p:spTgt spid="59"/>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59"/>
                                        </p:tgtEl>
                                        <p:attrNameLst>
                                          <p:attrName>ppt_x</p:attrName>
                                        </p:attrNameLst>
                                      </p:cBhvr>
                                      <p:tavLst>
                                        <p:tav tm="0">
                                          <p:val>
                                            <p:strVal val="ppt_x"/>
                                          </p:val>
                                        </p:tav>
                                        <p:tav tm="100000">
                                          <p:val>
                                            <p:strVal val="ppt_x"/>
                                          </p:val>
                                        </p:tav>
                                      </p:tavLst>
                                    </p:anim>
                                    <p:anim calcmode="lin" valueType="num">
                                      <p:cBhvr additive="base">
                                        <p:cTn id="555" dur="4500"/>
                                        <p:tgtEl>
                                          <p:spTgt spid="59"/>
                                        </p:tgtEl>
                                        <p:attrNameLst>
                                          <p:attrName>ppt_y</p:attrName>
                                        </p:attrNameLst>
                                      </p:cBhvr>
                                      <p:tavLst>
                                        <p:tav tm="0">
                                          <p:val>
                                            <p:strVal val="ppt_y"/>
                                          </p:val>
                                        </p:tav>
                                        <p:tav tm="100000">
                                          <p:val>
                                            <p:strVal val="0-ppt_h/2"/>
                                          </p:val>
                                        </p:tav>
                                      </p:tavLst>
                                    </p:anim>
                                    <p:set>
                                      <p:cBhvr>
                                        <p:cTn id="556" dur="1" fill="hold">
                                          <p:stCondLst>
                                            <p:cond delay="4499"/>
                                          </p:stCondLst>
                                        </p:cTn>
                                        <p:tgtEl>
                                          <p:spTgt spid="59"/>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59"/>
                                        </p:tgtEl>
                                      </p:cBhvr>
                                    </p:animEffect>
                                    <p:set>
                                      <p:cBhvr>
                                        <p:cTn id="559" dur="1" fill="hold">
                                          <p:stCondLst>
                                            <p:cond delay="5999"/>
                                          </p:stCondLst>
                                        </p:cTn>
                                        <p:tgtEl>
                                          <p:spTgt spid="59"/>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60"/>
                                        </p:tgtEl>
                                        <p:attrNameLst>
                                          <p:attrName>style.visibility</p:attrName>
                                        </p:attrNameLst>
                                      </p:cBhvr>
                                      <p:to>
                                        <p:strVal val="visible"/>
                                      </p:to>
                                    </p:set>
                                    <p:anim calcmode="lin" valueType="num">
                                      <p:cBhvr additive="base">
                                        <p:cTn id="562" dur="4000" fill="hold"/>
                                        <p:tgtEl>
                                          <p:spTgt spid="60"/>
                                        </p:tgtEl>
                                        <p:attrNameLst>
                                          <p:attrName>ppt_x</p:attrName>
                                        </p:attrNameLst>
                                      </p:cBhvr>
                                      <p:tavLst>
                                        <p:tav tm="0">
                                          <p:val>
                                            <p:strVal val="#ppt_x"/>
                                          </p:val>
                                        </p:tav>
                                        <p:tav tm="100000">
                                          <p:val>
                                            <p:strVal val="#ppt_x"/>
                                          </p:val>
                                        </p:tav>
                                      </p:tavLst>
                                    </p:anim>
                                    <p:anim calcmode="lin" valueType="num">
                                      <p:cBhvr additive="base">
                                        <p:cTn id="563" dur="4000" fill="hold"/>
                                        <p:tgtEl>
                                          <p:spTgt spid="6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60"/>
                                        </p:tgtEl>
                                        <p:attrNameLst>
                                          <p:attrName>style.visibility</p:attrName>
                                        </p:attrNameLst>
                                      </p:cBhvr>
                                      <p:to>
                                        <p:strVal val="visible"/>
                                      </p:to>
                                    </p:set>
                                    <p:anim calcmode="lin" valueType="num">
                                      <p:cBhvr>
                                        <p:cTn id="566" dur="4000" fill="hold"/>
                                        <p:tgtEl>
                                          <p:spTgt spid="60"/>
                                        </p:tgtEl>
                                        <p:attrNameLst>
                                          <p:attrName>ppt_w</p:attrName>
                                        </p:attrNameLst>
                                      </p:cBhvr>
                                      <p:tavLst>
                                        <p:tav tm="0" fmla="#ppt_w*sin(2.5*pi*$)">
                                          <p:val>
                                            <p:fltVal val="0"/>
                                          </p:val>
                                        </p:tav>
                                        <p:tav tm="100000">
                                          <p:val>
                                            <p:fltVal val="1"/>
                                          </p:val>
                                        </p:tav>
                                      </p:tavLst>
                                    </p:anim>
                                    <p:anim calcmode="lin" valueType="num">
                                      <p:cBhvr>
                                        <p:cTn id="567" dur="4000" fill="hold"/>
                                        <p:tgtEl>
                                          <p:spTgt spid="6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60"/>
                                        </p:tgtEl>
                                        <p:attrNameLst>
                                          <p:attrName>ppt_x</p:attrName>
                                        </p:attrNameLst>
                                      </p:cBhvr>
                                      <p:tavLst>
                                        <p:tav tm="0">
                                          <p:val>
                                            <p:strVal val="ppt_x"/>
                                          </p:val>
                                        </p:tav>
                                        <p:tav tm="100000">
                                          <p:val>
                                            <p:strVal val="ppt_x"/>
                                          </p:val>
                                        </p:tav>
                                      </p:tavLst>
                                    </p:anim>
                                    <p:anim calcmode="lin" valueType="num">
                                      <p:cBhvr additive="base">
                                        <p:cTn id="570" dur="4500"/>
                                        <p:tgtEl>
                                          <p:spTgt spid="60"/>
                                        </p:tgtEl>
                                        <p:attrNameLst>
                                          <p:attrName>ppt_y</p:attrName>
                                        </p:attrNameLst>
                                      </p:cBhvr>
                                      <p:tavLst>
                                        <p:tav tm="0">
                                          <p:val>
                                            <p:strVal val="ppt_y"/>
                                          </p:val>
                                        </p:tav>
                                        <p:tav tm="100000">
                                          <p:val>
                                            <p:strVal val="0-ppt_h/2"/>
                                          </p:val>
                                        </p:tav>
                                      </p:tavLst>
                                    </p:anim>
                                    <p:set>
                                      <p:cBhvr>
                                        <p:cTn id="571" dur="1" fill="hold">
                                          <p:stCondLst>
                                            <p:cond delay="4499"/>
                                          </p:stCondLst>
                                        </p:cTn>
                                        <p:tgtEl>
                                          <p:spTgt spid="6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60"/>
                                        </p:tgtEl>
                                      </p:cBhvr>
                                    </p:animEffect>
                                    <p:set>
                                      <p:cBhvr>
                                        <p:cTn id="574" dur="1" fill="hold">
                                          <p:stCondLst>
                                            <p:cond delay="5999"/>
                                          </p:stCondLst>
                                        </p:cTn>
                                        <p:tgtEl>
                                          <p:spTgt spid="6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61"/>
                                        </p:tgtEl>
                                        <p:attrNameLst>
                                          <p:attrName>style.visibility</p:attrName>
                                        </p:attrNameLst>
                                      </p:cBhvr>
                                      <p:to>
                                        <p:strVal val="visible"/>
                                      </p:to>
                                    </p:set>
                                    <p:anim calcmode="lin" valueType="num">
                                      <p:cBhvr additive="base">
                                        <p:cTn id="577" dur="4000" fill="hold"/>
                                        <p:tgtEl>
                                          <p:spTgt spid="61"/>
                                        </p:tgtEl>
                                        <p:attrNameLst>
                                          <p:attrName>ppt_x</p:attrName>
                                        </p:attrNameLst>
                                      </p:cBhvr>
                                      <p:tavLst>
                                        <p:tav tm="0">
                                          <p:val>
                                            <p:strVal val="#ppt_x"/>
                                          </p:val>
                                        </p:tav>
                                        <p:tav tm="100000">
                                          <p:val>
                                            <p:strVal val="#ppt_x"/>
                                          </p:val>
                                        </p:tav>
                                      </p:tavLst>
                                    </p:anim>
                                    <p:anim calcmode="lin" valueType="num">
                                      <p:cBhvr additive="base">
                                        <p:cTn id="578" dur="4000" fill="hold"/>
                                        <p:tgtEl>
                                          <p:spTgt spid="6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61"/>
                                        </p:tgtEl>
                                        <p:attrNameLst>
                                          <p:attrName>style.visibility</p:attrName>
                                        </p:attrNameLst>
                                      </p:cBhvr>
                                      <p:to>
                                        <p:strVal val="visible"/>
                                      </p:to>
                                    </p:set>
                                    <p:anim calcmode="lin" valueType="num">
                                      <p:cBhvr>
                                        <p:cTn id="581" dur="4000" fill="hold"/>
                                        <p:tgtEl>
                                          <p:spTgt spid="61"/>
                                        </p:tgtEl>
                                        <p:attrNameLst>
                                          <p:attrName>ppt_w</p:attrName>
                                        </p:attrNameLst>
                                      </p:cBhvr>
                                      <p:tavLst>
                                        <p:tav tm="0" fmla="#ppt_w*sin(2.5*pi*$)">
                                          <p:val>
                                            <p:fltVal val="0"/>
                                          </p:val>
                                        </p:tav>
                                        <p:tav tm="100000">
                                          <p:val>
                                            <p:fltVal val="1"/>
                                          </p:val>
                                        </p:tav>
                                      </p:tavLst>
                                    </p:anim>
                                    <p:anim calcmode="lin" valueType="num">
                                      <p:cBhvr>
                                        <p:cTn id="582" dur="4000" fill="hold"/>
                                        <p:tgtEl>
                                          <p:spTgt spid="6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61"/>
                                        </p:tgtEl>
                                        <p:attrNameLst>
                                          <p:attrName>ppt_x</p:attrName>
                                        </p:attrNameLst>
                                      </p:cBhvr>
                                      <p:tavLst>
                                        <p:tav tm="0">
                                          <p:val>
                                            <p:strVal val="ppt_x"/>
                                          </p:val>
                                        </p:tav>
                                        <p:tav tm="100000">
                                          <p:val>
                                            <p:strVal val="ppt_x"/>
                                          </p:val>
                                        </p:tav>
                                      </p:tavLst>
                                    </p:anim>
                                    <p:anim calcmode="lin" valueType="num">
                                      <p:cBhvr additive="base">
                                        <p:cTn id="585" dur="4500"/>
                                        <p:tgtEl>
                                          <p:spTgt spid="61"/>
                                        </p:tgtEl>
                                        <p:attrNameLst>
                                          <p:attrName>ppt_y</p:attrName>
                                        </p:attrNameLst>
                                      </p:cBhvr>
                                      <p:tavLst>
                                        <p:tav tm="0">
                                          <p:val>
                                            <p:strVal val="ppt_y"/>
                                          </p:val>
                                        </p:tav>
                                        <p:tav tm="100000">
                                          <p:val>
                                            <p:strVal val="0-ppt_h/2"/>
                                          </p:val>
                                        </p:tav>
                                      </p:tavLst>
                                    </p:anim>
                                    <p:set>
                                      <p:cBhvr>
                                        <p:cTn id="586" dur="1" fill="hold">
                                          <p:stCondLst>
                                            <p:cond delay="4499"/>
                                          </p:stCondLst>
                                        </p:cTn>
                                        <p:tgtEl>
                                          <p:spTgt spid="6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61"/>
                                        </p:tgtEl>
                                      </p:cBhvr>
                                    </p:animEffect>
                                    <p:set>
                                      <p:cBhvr>
                                        <p:cTn id="589" dur="1" fill="hold">
                                          <p:stCondLst>
                                            <p:cond delay="5999"/>
                                          </p:stCondLst>
                                        </p:cTn>
                                        <p:tgtEl>
                                          <p:spTgt spid="6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65"/>
                                        </p:tgtEl>
                                        <p:attrNameLst>
                                          <p:attrName>style.visibility</p:attrName>
                                        </p:attrNameLst>
                                      </p:cBhvr>
                                      <p:to>
                                        <p:strVal val="visible"/>
                                      </p:to>
                                    </p:set>
                                    <p:anim calcmode="lin" valueType="num">
                                      <p:cBhvr additive="base">
                                        <p:cTn id="592" dur="4000" fill="hold"/>
                                        <p:tgtEl>
                                          <p:spTgt spid="65"/>
                                        </p:tgtEl>
                                        <p:attrNameLst>
                                          <p:attrName>ppt_x</p:attrName>
                                        </p:attrNameLst>
                                      </p:cBhvr>
                                      <p:tavLst>
                                        <p:tav tm="0">
                                          <p:val>
                                            <p:strVal val="#ppt_x"/>
                                          </p:val>
                                        </p:tav>
                                        <p:tav tm="100000">
                                          <p:val>
                                            <p:strVal val="#ppt_x"/>
                                          </p:val>
                                        </p:tav>
                                      </p:tavLst>
                                    </p:anim>
                                    <p:anim calcmode="lin" valueType="num">
                                      <p:cBhvr additive="base">
                                        <p:cTn id="593" dur="4000" fill="hold"/>
                                        <p:tgtEl>
                                          <p:spTgt spid="65"/>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65"/>
                                        </p:tgtEl>
                                        <p:attrNameLst>
                                          <p:attrName>style.visibility</p:attrName>
                                        </p:attrNameLst>
                                      </p:cBhvr>
                                      <p:to>
                                        <p:strVal val="visible"/>
                                      </p:to>
                                    </p:set>
                                    <p:anim calcmode="lin" valueType="num">
                                      <p:cBhvr>
                                        <p:cTn id="596" dur="4000" fill="hold"/>
                                        <p:tgtEl>
                                          <p:spTgt spid="65"/>
                                        </p:tgtEl>
                                        <p:attrNameLst>
                                          <p:attrName>ppt_w</p:attrName>
                                        </p:attrNameLst>
                                      </p:cBhvr>
                                      <p:tavLst>
                                        <p:tav tm="0" fmla="#ppt_w*sin(2.5*pi*$)">
                                          <p:val>
                                            <p:fltVal val="0"/>
                                          </p:val>
                                        </p:tav>
                                        <p:tav tm="100000">
                                          <p:val>
                                            <p:fltVal val="1"/>
                                          </p:val>
                                        </p:tav>
                                      </p:tavLst>
                                    </p:anim>
                                    <p:anim calcmode="lin" valueType="num">
                                      <p:cBhvr>
                                        <p:cTn id="597" dur="4000" fill="hold"/>
                                        <p:tgtEl>
                                          <p:spTgt spid="65"/>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65"/>
                                        </p:tgtEl>
                                        <p:attrNameLst>
                                          <p:attrName>ppt_x</p:attrName>
                                        </p:attrNameLst>
                                      </p:cBhvr>
                                      <p:tavLst>
                                        <p:tav tm="0">
                                          <p:val>
                                            <p:strVal val="ppt_x"/>
                                          </p:val>
                                        </p:tav>
                                        <p:tav tm="100000">
                                          <p:val>
                                            <p:strVal val="ppt_x"/>
                                          </p:val>
                                        </p:tav>
                                      </p:tavLst>
                                    </p:anim>
                                    <p:anim calcmode="lin" valueType="num">
                                      <p:cBhvr additive="base">
                                        <p:cTn id="600" dur="4500"/>
                                        <p:tgtEl>
                                          <p:spTgt spid="65"/>
                                        </p:tgtEl>
                                        <p:attrNameLst>
                                          <p:attrName>ppt_y</p:attrName>
                                        </p:attrNameLst>
                                      </p:cBhvr>
                                      <p:tavLst>
                                        <p:tav tm="0">
                                          <p:val>
                                            <p:strVal val="ppt_y"/>
                                          </p:val>
                                        </p:tav>
                                        <p:tav tm="100000">
                                          <p:val>
                                            <p:strVal val="0-ppt_h/2"/>
                                          </p:val>
                                        </p:tav>
                                      </p:tavLst>
                                    </p:anim>
                                    <p:set>
                                      <p:cBhvr>
                                        <p:cTn id="601" dur="1" fill="hold">
                                          <p:stCondLst>
                                            <p:cond delay="4499"/>
                                          </p:stCondLst>
                                        </p:cTn>
                                        <p:tgtEl>
                                          <p:spTgt spid="65"/>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65"/>
                                        </p:tgtEl>
                                      </p:cBhvr>
                                    </p:animEffect>
                                    <p:set>
                                      <p:cBhvr>
                                        <p:cTn id="604" dur="1" fill="hold">
                                          <p:stCondLst>
                                            <p:cond delay="5999"/>
                                          </p:stCondLst>
                                        </p:cTn>
                                        <p:tgtEl>
                                          <p:spTgt spid="65"/>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66"/>
                                        </p:tgtEl>
                                        <p:attrNameLst>
                                          <p:attrName>style.visibility</p:attrName>
                                        </p:attrNameLst>
                                      </p:cBhvr>
                                      <p:to>
                                        <p:strVal val="visible"/>
                                      </p:to>
                                    </p:set>
                                    <p:anim calcmode="lin" valueType="num">
                                      <p:cBhvr additive="base">
                                        <p:cTn id="607" dur="4000" fill="hold"/>
                                        <p:tgtEl>
                                          <p:spTgt spid="66"/>
                                        </p:tgtEl>
                                        <p:attrNameLst>
                                          <p:attrName>ppt_x</p:attrName>
                                        </p:attrNameLst>
                                      </p:cBhvr>
                                      <p:tavLst>
                                        <p:tav tm="0">
                                          <p:val>
                                            <p:strVal val="#ppt_x"/>
                                          </p:val>
                                        </p:tav>
                                        <p:tav tm="100000">
                                          <p:val>
                                            <p:strVal val="#ppt_x"/>
                                          </p:val>
                                        </p:tav>
                                      </p:tavLst>
                                    </p:anim>
                                    <p:anim calcmode="lin" valueType="num">
                                      <p:cBhvr additive="base">
                                        <p:cTn id="608" dur="4000" fill="hold"/>
                                        <p:tgtEl>
                                          <p:spTgt spid="66"/>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66"/>
                                        </p:tgtEl>
                                        <p:attrNameLst>
                                          <p:attrName>style.visibility</p:attrName>
                                        </p:attrNameLst>
                                      </p:cBhvr>
                                      <p:to>
                                        <p:strVal val="visible"/>
                                      </p:to>
                                    </p:set>
                                    <p:anim calcmode="lin" valueType="num">
                                      <p:cBhvr>
                                        <p:cTn id="611" dur="4000" fill="hold"/>
                                        <p:tgtEl>
                                          <p:spTgt spid="66"/>
                                        </p:tgtEl>
                                        <p:attrNameLst>
                                          <p:attrName>ppt_w</p:attrName>
                                        </p:attrNameLst>
                                      </p:cBhvr>
                                      <p:tavLst>
                                        <p:tav tm="0" fmla="#ppt_w*sin(2.5*pi*$)">
                                          <p:val>
                                            <p:fltVal val="0"/>
                                          </p:val>
                                        </p:tav>
                                        <p:tav tm="100000">
                                          <p:val>
                                            <p:fltVal val="1"/>
                                          </p:val>
                                        </p:tav>
                                      </p:tavLst>
                                    </p:anim>
                                    <p:anim calcmode="lin" valueType="num">
                                      <p:cBhvr>
                                        <p:cTn id="612" dur="4000" fill="hold"/>
                                        <p:tgtEl>
                                          <p:spTgt spid="66"/>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66"/>
                                        </p:tgtEl>
                                        <p:attrNameLst>
                                          <p:attrName>ppt_x</p:attrName>
                                        </p:attrNameLst>
                                      </p:cBhvr>
                                      <p:tavLst>
                                        <p:tav tm="0">
                                          <p:val>
                                            <p:strVal val="ppt_x"/>
                                          </p:val>
                                        </p:tav>
                                        <p:tav tm="100000">
                                          <p:val>
                                            <p:strVal val="ppt_x"/>
                                          </p:val>
                                        </p:tav>
                                      </p:tavLst>
                                    </p:anim>
                                    <p:anim calcmode="lin" valueType="num">
                                      <p:cBhvr additive="base">
                                        <p:cTn id="615" dur="4500"/>
                                        <p:tgtEl>
                                          <p:spTgt spid="66"/>
                                        </p:tgtEl>
                                        <p:attrNameLst>
                                          <p:attrName>ppt_y</p:attrName>
                                        </p:attrNameLst>
                                      </p:cBhvr>
                                      <p:tavLst>
                                        <p:tav tm="0">
                                          <p:val>
                                            <p:strVal val="ppt_y"/>
                                          </p:val>
                                        </p:tav>
                                        <p:tav tm="100000">
                                          <p:val>
                                            <p:strVal val="0-ppt_h/2"/>
                                          </p:val>
                                        </p:tav>
                                      </p:tavLst>
                                    </p:anim>
                                    <p:set>
                                      <p:cBhvr>
                                        <p:cTn id="616" dur="1" fill="hold">
                                          <p:stCondLst>
                                            <p:cond delay="4499"/>
                                          </p:stCondLst>
                                        </p:cTn>
                                        <p:tgtEl>
                                          <p:spTgt spid="66"/>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66"/>
                                        </p:tgtEl>
                                      </p:cBhvr>
                                    </p:animEffect>
                                    <p:set>
                                      <p:cBhvr>
                                        <p:cTn id="619" dur="1" fill="hold">
                                          <p:stCondLst>
                                            <p:cond delay="5999"/>
                                          </p:stCondLst>
                                        </p:cTn>
                                        <p:tgtEl>
                                          <p:spTgt spid="66"/>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67"/>
                                        </p:tgtEl>
                                        <p:attrNameLst>
                                          <p:attrName>style.visibility</p:attrName>
                                        </p:attrNameLst>
                                      </p:cBhvr>
                                      <p:to>
                                        <p:strVal val="visible"/>
                                      </p:to>
                                    </p:set>
                                    <p:anim calcmode="lin" valueType="num">
                                      <p:cBhvr additive="base">
                                        <p:cTn id="622" dur="4000" fill="hold"/>
                                        <p:tgtEl>
                                          <p:spTgt spid="67"/>
                                        </p:tgtEl>
                                        <p:attrNameLst>
                                          <p:attrName>ppt_x</p:attrName>
                                        </p:attrNameLst>
                                      </p:cBhvr>
                                      <p:tavLst>
                                        <p:tav tm="0">
                                          <p:val>
                                            <p:strVal val="#ppt_x"/>
                                          </p:val>
                                        </p:tav>
                                        <p:tav tm="100000">
                                          <p:val>
                                            <p:strVal val="#ppt_x"/>
                                          </p:val>
                                        </p:tav>
                                      </p:tavLst>
                                    </p:anim>
                                    <p:anim calcmode="lin" valueType="num">
                                      <p:cBhvr additive="base">
                                        <p:cTn id="623" dur="4000" fill="hold"/>
                                        <p:tgtEl>
                                          <p:spTgt spid="67"/>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67"/>
                                        </p:tgtEl>
                                        <p:attrNameLst>
                                          <p:attrName>style.visibility</p:attrName>
                                        </p:attrNameLst>
                                      </p:cBhvr>
                                      <p:to>
                                        <p:strVal val="visible"/>
                                      </p:to>
                                    </p:set>
                                    <p:anim calcmode="lin" valueType="num">
                                      <p:cBhvr>
                                        <p:cTn id="626" dur="4000" fill="hold"/>
                                        <p:tgtEl>
                                          <p:spTgt spid="67"/>
                                        </p:tgtEl>
                                        <p:attrNameLst>
                                          <p:attrName>ppt_w</p:attrName>
                                        </p:attrNameLst>
                                      </p:cBhvr>
                                      <p:tavLst>
                                        <p:tav tm="0" fmla="#ppt_w*sin(2.5*pi*$)">
                                          <p:val>
                                            <p:fltVal val="0"/>
                                          </p:val>
                                        </p:tav>
                                        <p:tav tm="100000">
                                          <p:val>
                                            <p:fltVal val="1"/>
                                          </p:val>
                                        </p:tav>
                                      </p:tavLst>
                                    </p:anim>
                                    <p:anim calcmode="lin" valueType="num">
                                      <p:cBhvr>
                                        <p:cTn id="627" dur="4000" fill="hold"/>
                                        <p:tgtEl>
                                          <p:spTgt spid="67"/>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67"/>
                                        </p:tgtEl>
                                        <p:attrNameLst>
                                          <p:attrName>ppt_x</p:attrName>
                                        </p:attrNameLst>
                                      </p:cBhvr>
                                      <p:tavLst>
                                        <p:tav tm="0">
                                          <p:val>
                                            <p:strVal val="ppt_x"/>
                                          </p:val>
                                        </p:tav>
                                        <p:tav tm="100000">
                                          <p:val>
                                            <p:strVal val="ppt_x"/>
                                          </p:val>
                                        </p:tav>
                                      </p:tavLst>
                                    </p:anim>
                                    <p:anim calcmode="lin" valueType="num">
                                      <p:cBhvr additive="base">
                                        <p:cTn id="630" dur="4500"/>
                                        <p:tgtEl>
                                          <p:spTgt spid="67"/>
                                        </p:tgtEl>
                                        <p:attrNameLst>
                                          <p:attrName>ppt_y</p:attrName>
                                        </p:attrNameLst>
                                      </p:cBhvr>
                                      <p:tavLst>
                                        <p:tav tm="0">
                                          <p:val>
                                            <p:strVal val="ppt_y"/>
                                          </p:val>
                                        </p:tav>
                                        <p:tav tm="100000">
                                          <p:val>
                                            <p:strVal val="0-ppt_h/2"/>
                                          </p:val>
                                        </p:tav>
                                      </p:tavLst>
                                    </p:anim>
                                    <p:set>
                                      <p:cBhvr>
                                        <p:cTn id="631" dur="1" fill="hold">
                                          <p:stCondLst>
                                            <p:cond delay="4499"/>
                                          </p:stCondLst>
                                        </p:cTn>
                                        <p:tgtEl>
                                          <p:spTgt spid="67"/>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67"/>
                                        </p:tgtEl>
                                      </p:cBhvr>
                                    </p:animEffect>
                                    <p:set>
                                      <p:cBhvr>
                                        <p:cTn id="634" dur="1" fill="hold">
                                          <p:stCondLst>
                                            <p:cond delay="5999"/>
                                          </p:stCondLst>
                                        </p:cTn>
                                        <p:tgtEl>
                                          <p:spTgt spid="67"/>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45"/>
                                        </p:tgtEl>
                                        <p:attrNameLst>
                                          <p:attrName>style.visibility</p:attrName>
                                        </p:attrNameLst>
                                      </p:cBhvr>
                                      <p:to>
                                        <p:strVal val="visible"/>
                                      </p:to>
                                    </p:set>
                                    <p:anim calcmode="lin" valueType="num">
                                      <p:cBhvr additive="base">
                                        <p:cTn id="637" dur="4000" fill="hold"/>
                                        <p:tgtEl>
                                          <p:spTgt spid="45"/>
                                        </p:tgtEl>
                                        <p:attrNameLst>
                                          <p:attrName>ppt_x</p:attrName>
                                        </p:attrNameLst>
                                      </p:cBhvr>
                                      <p:tavLst>
                                        <p:tav tm="0">
                                          <p:val>
                                            <p:strVal val="#ppt_x"/>
                                          </p:val>
                                        </p:tav>
                                        <p:tav tm="100000">
                                          <p:val>
                                            <p:strVal val="#ppt_x"/>
                                          </p:val>
                                        </p:tav>
                                      </p:tavLst>
                                    </p:anim>
                                    <p:anim calcmode="lin" valueType="num">
                                      <p:cBhvr additive="base">
                                        <p:cTn id="638" dur="4000" fill="hold"/>
                                        <p:tgtEl>
                                          <p:spTgt spid="45"/>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45"/>
                                        </p:tgtEl>
                                        <p:attrNameLst>
                                          <p:attrName>style.visibility</p:attrName>
                                        </p:attrNameLst>
                                      </p:cBhvr>
                                      <p:to>
                                        <p:strVal val="visible"/>
                                      </p:to>
                                    </p:set>
                                    <p:anim calcmode="lin" valueType="num">
                                      <p:cBhvr>
                                        <p:cTn id="641" dur="4000" fill="hold"/>
                                        <p:tgtEl>
                                          <p:spTgt spid="45"/>
                                        </p:tgtEl>
                                        <p:attrNameLst>
                                          <p:attrName>ppt_w</p:attrName>
                                        </p:attrNameLst>
                                      </p:cBhvr>
                                      <p:tavLst>
                                        <p:tav tm="0" fmla="#ppt_w*sin(2.5*pi*$)">
                                          <p:val>
                                            <p:fltVal val="0"/>
                                          </p:val>
                                        </p:tav>
                                        <p:tav tm="100000">
                                          <p:val>
                                            <p:fltVal val="1"/>
                                          </p:val>
                                        </p:tav>
                                      </p:tavLst>
                                    </p:anim>
                                    <p:anim calcmode="lin" valueType="num">
                                      <p:cBhvr>
                                        <p:cTn id="642" dur="4000" fill="hold"/>
                                        <p:tgtEl>
                                          <p:spTgt spid="45"/>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45"/>
                                        </p:tgtEl>
                                        <p:attrNameLst>
                                          <p:attrName>ppt_x</p:attrName>
                                        </p:attrNameLst>
                                      </p:cBhvr>
                                      <p:tavLst>
                                        <p:tav tm="0">
                                          <p:val>
                                            <p:strVal val="ppt_x"/>
                                          </p:val>
                                        </p:tav>
                                        <p:tav tm="100000">
                                          <p:val>
                                            <p:strVal val="ppt_x"/>
                                          </p:val>
                                        </p:tav>
                                      </p:tavLst>
                                    </p:anim>
                                    <p:anim calcmode="lin" valueType="num">
                                      <p:cBhvr additive="base">
                                        <p:cTn id="645" dur="4500"/>
                                        <p:tgtEl>
                                          <p:spTgt spid="45"/>
                                        </p:tgtEl>
                                        <p:attrNameLst>
                                          <p:attrName>ppt_y</p:attrName>
                                        </p:attrNameLst>
                                      </p:cBhvr>
                                      <p:tavLst>
                                        <p:tav tm="0">
                                          <p:val>
                                            <p:strVal val="ppt_y"/>
                                          </p:val>
                                        </p:tav>
                                        <p:tav tm="100000">
                                          <p:val>
                                            <p:strVal val="0-ppt_h/2"/>
                                          </p:val>
                                        </p:tav>
                                      </p:tavLst>
                                    </p:anim>
                                    <p:set>
                                      <p:cBhvr>
                                        <p:cTn id="646" dur="1" fill="hold">
                                          <p:stCondLst>
                                            <p:cond delay="4499"/>
                                          </p:stCondLst>
                                        </p:cTn>
                                        <p:tgtEl>
                                          <p:spTgt spid="45"/>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45"/>
                                        </p:tgtEl>
                                      </p:cBhvr>
                                    </p:animEffect>
                                    <p:set>
                                      <p:cBhvr>
                                        <p:cTn id="649" dur="1" fill="hold">
                                          <p:stCondLst>
                                            <p:cond delay="5999"/>
                                          </p:stCondLst>
                                        </p:cTn>
                                        <p:tgtEl>
                                          <p:spTgt spid="45"/>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6"/>
                                        </p:tgtEl>
                                        <p:attrNameLst>
                                          <p:attrName>style.visibility</p:attrName>
                                        </p:attrNameLst>
                                      </p:cBhvr>
                                      <p:to>
                                        <p:strVal val="visible"/>
                                      </p:to>
                                    </p:set>
                                    <p:anim calcmode="lin" valueType="num">
                                      <p:cBhvr additive="base">
                                        <p:cTn id="652" dur="4000" fill="hold"/>
                                        <p:tgtEl>
                                          <p:spTgt spid="46"/>
                                        </p:tgtEl>
                                        <p:attrNameLst>
                                          <p:attrName>ppt_x</p:attrName>
                                        </p:attrNameLst>
                                      </p:cBhvr>
                                      <p:tavLst>
                                        <p:tav tm="0">
                                          <p:val>
                                            <p:strVal val="#ppt_x"/>
                                          </p:val>
                                        </p:tav>
                                        <p:tav tm="100000">
                                          <p:val>
                                            <p:strVal val="#ppt_x"/>
                                          </p:val>
                                        </p:tav>
                                      </p:tavLst>
                                    </p:anim>
                                    <p:anim calcmode="lin" valueType="num">
                                      <p:cBhvr additive="base">
                                        <p:cTn id="653" dur="4000" fill="hold"/>
                                        <p:tgtEl>
                                          <p:spTgt spid="46"/>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6"/>
                                        </p:tgtEl>
                                        <p:attrNameLst>
                                          <p:attrName>style.visibility</p:attrName>
                                        </p:attrNameLst>
                                      </p:cBhvr>
                                      <p:to>
                                        <p:strVal val="visible"/>
                                      </p:to>
                                    </p:set>
                                    <p:anim calcmode="lin" valueType="num">
                                      <p:cBhvr>
                                        <p:cTn id="656" dur="4000" fill="hold"/>
                                        <p:tgtEl>
                                          <p:spTgt spid="46"/>
                                        </p:tgtEl>
                                        <p:attrNameLst>
                                          <p:attrName>ppt_w</p:attrName>
                                        </p:attrNameLst>
                                      </p:cBhvr>
                                      <p:tavLst>
                                        <p:tav tm="0" fmla="#ppt_w*sin(2.5*pi*$)">
                                          <p:val>
                                            <p:fltVal val="0"/>
                                          </p:val>
                                        </p:tav>
                                        <p:tav tm="100000">
                                          <p:val>
                                            <p:fltVal val="1"/>
                                          </p:val>
                                        </p:tav>
                                      </p:tavLst>
                                    </p:anim>
                                    <p:anim calcmode="lin" valueType="num">
                                      <p:cBhvr>
                                        <p:cTn id="657" dur="4000" fill="hold"/>
                                        <p:tgtEl>
                                          <p:spTgt spid="46"/>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6"/>
                                        </p:tgtEl>
                                        <p:attrNameLst>
                                          <p:attrName>ppt_x</p:attrName>
                                        </p:attrNameLst>
                                      </p:cBhvr>
                                      <p:tavLst>
                                        <p:tav tm="0">
                                          <p:val>
                                            <p:strVal val="ppt_x"/>
                                          </p:val>
                                        </p:tav>
                                        <p:tav tm="100000">
                                          <p:val>
                                            <p:strVal val="ppt_x"/>
                                          </p:val>
                                        </p:tav>
                                      </p:tavLst>
                                    </p:anim>
                                    <p:anim calcmode="lin" valueType="num">
                                      <p:cBhvr additive="base">
                                        <p:cTn id="660" dur="4500"/>
                                        <p:tgtEl>
                                          <p:spTgt spid="46"/>
                                        </p:tgtEl>
                                        <p:attrNameLst>
                                          <p:attrName>ppt_y</p:attrName>
                                        </p:attrNameLst>
                                      </p:cBhvr>
                                      <p:tavLst>
                                        <p:tav tm="0">
                                          <p:val>
                                            <p:strVal val="ppt_y"/>
                                          </p:val>
                                        </p:tav>
                                        <p:tav tm="100000">
                                          <p:val>
                                            <p:strVal val="0-ppt_h/2"/>
                                          </p:val>
                                        </p:tav>
                                      </p:tavLst>
                                    </p:anim>
                                    <p:set>
                                      <p:cBhvr>
                                        <p:cTn id="661" dur="1" fill="hold">
                                          <p:stCondLst>
                                            <p:cond delay="4499"/>
                                          </p:stCondLst>
                                        </p:cTn>
                                        <p:tgtEl>
                                          <p:spTgt spid="46"/>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6"/>
                                        </p:tgtEl>
                                      </p:cBhvr>
                                    </p:animEffect>
                                    <p:set>
                                      <p:cBhvr>
                                        <p:cTn id="664" dur="1" fill="hold">
                                          <p:stCondLst>
                                            <p:cond delay="5999"/>
                                          </p:stCondLst>
                                        </p:cTn>
                                        <p:tgtEl>
                                          <p:spTgt spid="46"/>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7"/>
                                        </p:tgtEl>
                                        <p:attrNameLst>
                                          <p:attrName>style.visibility</p:attrName>
                                        </p:attrNameLst>
                                      </p:cBhvr>
                                      <p:to>
                                        <p:strVal val="visible"/>
                                      </p:to>
                                    </p:set>
                                    <p:anim calcmode="lin" valueType="num">
                                      <p:cBhvr additive="base">
                                        <p:cTn id="667" dur="4000" fill="hold"/>
                                        <p:tgtEl>
                                          <p:spTgt spid="47"/>
                                        </p:tgtEl>
                                        <p:attrNameLst>
                                          <p:attrName>ppt_x</p:attrName>
                                        </p:attrNameLst>
                                      </p:cBhvr>
                                      <p:tavLst>
                                        <p:tav tm="0">
                                          <p:val>
                                            <p:strVal val="#ppt_x"/>
                                          </p:val>
                                        </p:tav>
                                        <p:tav tm="100000">
                                          <p:val>
                                            <p:strVal val="#ppt_x"/>
                                          </p:val>
                                        </p:tav>
                                      </p:tavLst>
                                    </p:anim>
                                    <p:anim calcmode="lin" valueType="num">
                                      <p:cBhvr additive="base">
                                        <p:cTn id="668" dur="4000" fill="hold"/>
                                        <p:tgtEl>
                                          <p:spTgt spid="47"/>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7"/>
                                        </p:tgtEl>
                                        <p:attrNameLst>
                                          <p:attrName>style.visibility</p:attrName>
                                        </p:attrNameLst>
                                      </p:cBhvr>
                                      <p:to>
                                        <p:strVal val="visible"/>
                                      </p:to>
                                    </p:set>
                                    <p:anim calcmode="lin" valueType="num">
                                      <p:cBhvr>
                                        <p:cTn id="671" dur="4000" fill="hold"/>
                                        <p:tgtEl>
                                          <p:spTgt spid="47"/>
                                        </p:tgtEl>
                                        <p:attrNameLst>
                                          <p:attrName>ppt_w</p:attrName>
                                        </p:attrNameLst>
                                      </p:cBhvr>
                                      <p:tavLst>
                                        <p:tav tm="0" fmla="#ppt_w*sin(2.5*pi*$)">
                                          <p:val>
                                            <p:fltVal val="0"/>
                                          </p:val>
                                        </p:tav>
                                        <p:tav tm="100000">
                                          <p:val>
                                            <p:fltVal val="1"/>
                                          </p:val>
                                        </p:tav>
                                      </p:tavLst>
                                    </p:anim>
                                    <p:anim calcmode="lin" valueType="num">
                                      <p:cBhvr>
                                        <p:cTn id="672" dur="4000" fill="hold"/>
                                        <p:tgtEl>
                                          <p:spTgt spid="47"/>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7"/>
                                        </p:tgtEl>
                                        <p:attrNameLst>
                                          <p:attrName>ppt_x</p:attrName>
                                        </p:attrNameLst>
                                      </p:cBhvr>
                                      <p:tavLst>
                                        <p:tav tm="0">
                                          <p:val>
                                            <p:strVal val="ppt_x"/>
                                          </p:val>
                                        </p:tav>
                                        <p:tav tm="100000">
                                          <p:val>
                                            <p:strVal val="ppt_x"/>
                                          </p:val>
                                        </p:tav>
                                      </p:tavLst>
                                    </p:anim>
                                    <p:anim calcmode="lin" valueType="num">
                                      <p:cBhvr additive="base">
                                        <p:cTn id="675" dur="4500"/>
                                        <p:tgtEl>
                                          <p:spTgt spid="47"/>
                                        </p:tgtEl>
                                        <p:attrNameLst>
                                          <p:attrName>ppt_y</p:attrName>
                                        </p:attrNameLst>
                                      </p:cBhvr>
                                      <p:tavLst>
                                        <p:tav tm="0">
                                          <p:val>
                                            <p:strVal val="ppt_y"/>
                                          </p:val>
                                        </p:tav>
                                        <p:tav tm="100000">
                                          <p:val>
                                            <p:strVal val="0-ppt_h/2"/>
                                          </p:val>
                                        </p:tav>
                                      </p:tavLst>
                                    </p:anim>
                                    <p:set>
                                      <p:cBhvr>
                                        <p:cTn id="676" dur="1" fill="hold">
                                          <p:stCondLst>
                                            <p:cond delay="4499"/>
                                          </p:stCondLst>
                                        </p:cTn>
                                        <p:tgtEl>
                                          <p:spTgt spid="47"/>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7"/>
                                        </p:tgtEl>
                                      </p:cBhvr>
                                    </p:animEffect>
                                    <p:set>
                                      <p:cBhvr>
                                        <p:cTn id="679" dur="1" fill="hold">
                                          <p:stCondLst>
                                            <p:cond delay="5999"/>
                                          </p:stCondLst>
                                        </p:cTn>
                                        <p:tgtEl>
                                          <p:spTgt spid="47"/>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51"/>
                                        </p:tgtEl>
                                        <p:attrNameLst>
                                          <p:attrName>style.visibility</p:attrName>
                                        </p:attrNameLst>
                                      </p:cBhvr>
                                      <p:to>
                                        <p:strVal val="visible"/>
                                      </p:to>
                                    </p:set>
                                    <p:anim calcmode="lin" valueType="num">
                                      <p:cBhvr additive="base">
                                        <p:cTn id="682" dur="4000" fill="hold"/>
                                        <p:tgtEl>
                                          <p:spTgt spid="51"/>
                                        </p:tgtEl>
                                        <p:attrNameLst>
                                          <p:attrName>ppt_x</p:attrName>
                                        </p:attrNameLst>
                                      </p:cBhvr>
                                      <p:tavLst>
                                        <p:tav tm="0">
                                          <p:val>
                                            <p:strVal val="#ppt_x"/>
                                          </p:val>
                                        </p:tav>
                                        <p:tav tm="100000">
                                          <p:val>
                                            <p:strVal val="#ppt_x"/>
                                          </p:val>
                                        </p:tav>
                                      </p:tavLst>
                                    </p:anim>
                                    <p:anim calcmode="lin" valueType="num">
                                      <p:cBhvr additive="base">
                                        <p:cTn id="683" dur="4000" fill="hold"/>
                                        <p:tgtEl>
                                          <p:spTgt spid="51"/>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51"/>
                                        </p:tgtEl>
                                        <p:attrNameLst>
                                          <p:attrName>style.visibility</p:attrName>
                                        </p:attrNameLst>
                                      </p:cBhvr>
                                      <p:to>
                                        <p:strVal val="visible"/>
                                      </p:to>
                                    </p:set>
                                    <p:anim calcmode="lin" valueType="num">
                                      <p:cBhvr>
                                        <p:cTn id="686" dur="4000" fill="hold"/>
                                        <p:tgtEl>
                                          <p:spTgt spid="51"/>
                                        </p:tgtEl>
                                        <p:attrNameLst>
                                          <p:attrName>ppt_w</p:attrName>
                                        </p:attrNameLst>
                                      </p:cBhvr>
                                      <p:tavLst>
                                        <p:tav tm="0" fmla="#ppt_w*sin(2.5*pi*$)">
                                          <p:val>
                                            <p:fltVal val="0"/>
                                          </p:val>
                                        </p:tav>
                                        <p:tav tm="100000">
                                          <p:val>
                                            <p:fltVal val="1"/>
                                          </p:val>
                                        </p:tav>
                                      </p:tavLst>
                                    </p:anim>
                                    <p:anim calcmode="lin" valueType="num">
                                      <p:cBhvr>
                                        <p:cTn id="687" dur="4000" fill="hold"/>
                                        <p:tgtEl>
                                          <p:spTgt spid="51"/>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51"/>
                                        </p:tgtEl>
                                        <p:attrNameLst>
                                          <p:attrName>ppt_x</p:attrName>
                                        </p:attrNameLst>
                                      </p:cBhvr>
                                      <p:tavLst>
                                        <p:tav tm="0">
                                          <p:val>
                                            <p:strVal val="ppt_x"/>
                                          </p:val>
                                        </p:tav>
                                        <p:tav tm="100000">
                                          <p:val>
                                            <p:strVal val="ppt_x"/>
                                          </p:val>
                                        </p:tav>
                                      </p:tavLst>
                                    </p:anim>
                                    <p:anim calcmode="lin" valueType="num">
                                      <p:cBhvr additive="base">
                                        <p:cTn id="690" dur="4500"/>
                                        <p:tgtEl>
                                          <p:spTgt spid="51"/>
                                        </p:tgtEl>
                                        <p:attrNameLst>
                                          <p:attrName>ppt_y</p:attrName>
                                        </p:attrNameLst>
                                      </p:cBhvr>
                                      <p:tavLst>
                                        <p:tav tm="0">
                                          <p:val>
                                            <p:strVal val="ppt_y"/>
                                          </p:val>
                                        </p:tav>
                                        <p:tav tm="100000">
                                          <p:val>
                                            <p:strVal val="0-ppt_h/2"/>
                                          </p:val>
                                        </p:tav>
                                      </p:tavLst>
                                    </p:anim>
                                    <p:set>
                                      <p:cBhvr>
                                        <p:cTn id="691" dur="1" fill="hold">
                                          <p:stCondLst>
                                            <p:cond delay="4499"/>
                                          </p:stCondLst>
                                        </p:cTn>
                                        <p:tgtEl>
                                          <p:spTgt spid="51"/>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51"/>
                                        </p:tgtEl>
                                      </p:cBhvr>
                                    </p:animEffect>
                                    <p:set>
                                      <p:cBhvr>
                                        <p:cTn id="694" dur="1" fill="hold">
                                          <p:stCondLst>
                                            <p:cond delay="5999"/>
                                          </p:stCondLst>
                                        </p:cTn>
                                        <p:tgtEl>
                                          <p:spTgt spid="51"/>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2"/>
                                        </p:tgtEl>
                                        <p:attrNameLst>
                                          <p:attrName>style.visibility</p:attrName>
                                        </p:attrNameLst>
                                      </p:cBhvr>
                                      <p:to>
                                        <p:strVal val="visible"/>
                                      </p:to>
                                    </p:set>
                                    <p:anim calcmode="lin" valueType="num">
                                      <p:cBhvr additive="base">
                                        <p:cTn id="697" dur="4000" fill="hold"/>
                                        <p:tgtEl>
                                          <p:spTgt spid="52"/>
                                        </p:tgtEl>
                                        <p:attrNameLst>
                                          <p:attrName>ppt_x</p:attrName>
                                        </p:attrNameLst>
                                      </p:cBhvr>
                                      <p:tavLst>
                                        <p:tav tm="0">
                                          <p:val>
                                            <p:strVal val="#ppt_x"/>
                                          </p:val>
                                        </p:tav>
                                        <p:tav tm="100000">
                                          <p:val>
                                            <p:strVal val="#ppt_x"/>
                                          </p:val>
                                        </p:tav>
                                      </p:tavLst>
                                    </p:anim>
                                    <p:anim calcmode="lin" valueType="num">
                                      <p:cBhvr additive="base">
                                        <p:cTn id="698" dur="4000" fill="hold"/>
                                        <p:tgtEl>
                                          <p:spTgt spid="52"/>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2"/>
                                        </p:tgtEl>
                                        <p:attrNameLst>
                                          <p:attrName>style.visibility</p:attrName>
                                        </p:attrNameLst>
                                      </p:cBhvr>
                                      <p:to>
                                        <p:strVal val="visible"/>
                                      </p:to>
                                    </p:set>
                                    <p:anim calcmode="lin" valueType="num">
                                      <p:cBhvr>
                                        <p:cTn id="701" dur="4000" fill="hold"/>
                                        <p:tgtEl>
                                          <p:spTgt spid="52"/>
                                        </p:tgtEl>
                                        <p:attrNameLst>
                                          <p:attrName>ppt_w</p:attrName>
                                        </p:attrNameLst>
                                      </p:cBhvr>
                                      <p:tavLst>
                                        <p:tav tm="0" fmla="#ppt_w*sin(2.5*pi*$)">
                                          <p:val>
                                            <p:fltVal val="0"/>
                                          </p:val>
                                        </p:tav>
                                        <p:tav tm="100000">
                                          <p:val>
                                            <p:fltVal val="1"/>
                                          </p:val>
                                        </p:tav>
                                      </p:tavLst>
                                    </p:anim>
                                    <p:anim calcmode="lin" valueType="num">
                                      <p:cBhvr>
                                        <p:cTn id="702" dur="4000" fill="hold"/>
                                        <p:tgtEl>
                                          <p:spTgt spid="52"/>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2"/>
                                        </p:tgtEl>
                                        <p:attrNameLst>
                                          <p:attrName>ppt_x</p:attrName>
                                        </p:attrNameLst>
                                      </p:cBhvr>
                                      <p:tavLst>
                                        <p:tav tm="0">
                                          <p:val>
                                            <p:strVal val="ppt_x"/>
                                          </p:val>
                                        </p:tav>
                                        <p:tav tm="100000">
                                          <p:val>
                                            <p:strVal val="ppt_x"/>
                                          </p:val>
                                        </p:tav>
                                      </p:tavLst>
                                    </p:anim>
                                    <p:anim calcmode="lin" valueType="num">
                                      <p:cBhvr additive="base">
                                        <p:cTn id="705" dur="4500"/>
                                        <p:tgtEl>
                                          <p:spTgt spid="52"/>
                                        </p:tgtEl>
                                        <p:attrNameLst>
                                          <p:attrName>ppt_y</p:attrName>
                                        </p:attrNameLst>
                                      </p:cBhvr>
                                      <p:tavLst>
                                        <p:tav tm="0">
                                          <p:val>
                                            <p:strVal val="ppt_y"/>
                                          </p:val>
                                        </p:tav>
                                        <p:tav tm="100000">
                                          <p:val>
                                            <p:strVal val="0-ppt_h/2"/>
                                          </p:val>
                                        </p:tav>
                                      </p:tavLst>
                                    </p:anim>
                                    <p:set>
                                      <p:cBhvr>
                                        <p:cTn id="706" dur="1" fill="hold">
                                          <p:stCondLst>
                                            <p:cond delay="4499"/>
                                          </p:stCondLst>
                                        </p:cTn>
                                        <p:tgtEl>
                                          <p:spTgt spid="52"/>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2"/>
                                        </p:tgtEl>
                                      </p:cBhvr>
                                    </p:animEffect>
                                    <p:set>
                                      <p:cBhvr>
                                        <p:cTn id="709" dur="1" fill="hold">
                                          <p:stCondLst>
                                            <p:cond delay="5999"/>
                                          </p:stCondLst>
                                        </p:cTn>
                                        <p:tgtEl>
                                          <p:spTgt spid="52"/>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1" fill="hold" grpId="0" nodeType="withEffect">
                                  <p:stCondLst>
                                    <p:cond delay="0"/>
                                  </p:stCondLst>
                                  <p:childTnLst>
                                    <p:set>
                                      <p:cBhvr>
                                        <p:cTn id="726" dur="1" fill="hold">
                                          <p:stCondLst>
                                            <p:cond delay="0"/>
                                          </p:stCondLst>
                                        </p:cTn>
                                        <p:tgtEl>
                                          <p:spTgt spid="76"/>
                                        </p:tgtEl>
                                        <p:attrNameLst>
                                          <p:attrName>style.visibility</p:attrName>
                                        </p:attrNameLst>
                                      </p:cBhvr>
                                      <p:to>
                                        <p:strVal val="visible"/>
                                      </p:to>
                                    </p:set>
                                    <p:anim calcmode="lin" valueType="num">
                                      <p:cBhvr additive="base">
                                        <p:cTn id="727" dur="4000" fill="hold"/>
                                        <p:tgtEl>
                                          <p:spTgt spid="76"/>
                                        </p:tgtEl>
                                        <p:attrNameLst>
                                          <p:attrName>ppt_x</p:attrName>
                                        </p:attrNameLst>
                                      </p:cBhvr>
                                      <p:tavLst>
                                        <p:tav tm="0">
                                          <p:val>
                                            <p:strVal val="#ppt_x"/>
                                          </p:val>
                                        </p:tav>
                                        <p:tav tm="100000">
                                          <p:val>
                                            <p:strVal val="#ppt_x"/>
                                          </p:val>
                                        </p:tav>
                                      </p:tavLst>
                                    </p:anim>
                                    <p:anim calcmode="lin" valueType="num">
                                      <p:cBhvr additive="base">
                                        <p:cTn id="728" dur="4000" fill="hold"/>
                                        <p:tgtEl>
                                          <p:spTgt spid="76"/>
                                        </p:tgtEl>
                                        <p:attrNameLst>
                                          <p:attrName>ppt_y</p:attrName>
                                        </p:attrNameLst>
                                      </p:cBhvr>
                                      <p:tavLst>
                                        <p:tav tm="0">
                                          <p:val>
                                            <p:strVal val="0-#ppt_h/2"/>
                                          </p:val>
                                        </p:tav>
                                        <p:tav tm="100000">
                                          <p:val>
                                            <p:strVal val="#ppt_y"/>
                                          </p:val>
                                        </p:tav>
                                      </p:tavLst>
                                    </p:anim>
                                  </p:childTnLst>
                                </p:cTn>
                              </p:par>
                              <p:par>
                                <p:cTn id="729" presetID="19" presetClass="entr" presetSubtype="5" fill="hold" grpId="1" nodeType="withEffect">
                                  <p:stCondLst>
                                    <p:cond delay="0"/>
                                  </p:stCondLst>
                                  <p:childTnLst>
                                    <p:set>
                                      <p:cBhvr>
                                        <p:cTn id="730" dur="1" fill="hold">
                                          <p:stCondLst>
                                            <p:cond delay="0"/>
                                          </p:stCondLst>
                                        </p:cTn>
                                        <p:tgtEl>
                                          <p:spTgt spid="76"/>
                                        </p:tgtEl>
                                        <p:attrNameLst>
                                          <p:attrName>style.visibility</p:attrName>
                                        </p:attrNameLst>
                                      </p:cBhvr>
                                      <p:to>
                                        <p:strVal val="visible"/>
                                      </p:to>
                                    </p:set>
                                    <p:anim calcmode="lin" valueType="num">
                                      <p:cBhvr>
                                        <p:cTn id="731" dur="4000" fill="hold"/>
                                        <p:tgtEl>
                                          <p:spTgt spid="76"/>
                                        </p:tgtEl>
                                        <p:attrNameLst>
                                          <p:attrName>ppt_w</p:attrName>
                                        </p:attrNameLst>
                                      </p:cBhvr>
                                      <p:tavLst>
                                        <p:tav tm="0">
                                          <p:val>
                                            <p:strVal val="#ppt_w"/>
                                          </p:val>
                                        </p:tav>
                                        <p:tav tm="100000">
                                          <p:val>
                                            <p:strVal val="#ppt_w"/>
                                          </p:val>
                                        </p:tav>
                                      </p:tavLst>
                                    </p:anim>
                                    <p:anim calcmode="lin" valueType="num">
                                      <p:cBhvr>
                                        <p:cTn id="732" dur="4000" fill="hold"/>
                                        <p:tgtEl>
                                          <p:spTgt spid="76"/>
                                        </p:tgtEl>
                                        <p:attrNameLst>
                                          <p:attrName>ppt_h</p:attrName>
                                        </p:attrNameLst>
                                      </p:cBhvr>
                                      <p:tavLst>
                                        <p:tav tm="0" fmla="#ppt_h*sin(2.5*pi*$)">
                                          <p:val>
                                            <p:fltVal val="0"/>
                                          </p:val>
                                        </p:tav>
                                        <p:tav tm="100000">
                                          <p:val>
                                            <p:fltVal val="1"/>
                                          </p:val>
                                        </p:tav>
                                      </p:tavLst>
                                    </p:anim>
                                  </p:childTnLst>
                                </p:cTn>
                              </p:par>
                              <p:par>
                                <p:cTn id="733" presetID="2" presetClass="exit" presetSubtype="4" fill="hold" grpId="2" nodeType="withEffect">
                                  <p:stCondLst>
                                    <p:cond delay="0"/>
                                  </p:stCondLst>
                                  <p:childTnLst>
                                    <p:anim calcmode="lin" valueType="num">
                                      <p:cBhvr additive="base">
                                        <p:cTn id="734" dur="4500"/>
                                        <p:tgtEl>
                                          <p:spTgt spid="76"/>
                                        </p:tgtEl>
                                        <p:attrNameLst>
                                          <p:attrName>ppt_x</p:attrName>
                                        </p:attrNameLst>
                                      </p:cBhvr>
                                      <p:tavLst>
                                        <p:tav tm="0">
                                          <p:val>
                                            <p:strVal val="ppt_x"/>
                                          </p:val>
                                        </p:tav>
                                        <p:tav tm="100000">
                                          <p:val>
                                            <p:strVal val="ppt_x"/>
                                          </p:val>
                                        </p:tav>
                                      </p:tavLst>
                                    </p:anim>
                                    <p:anim calcmode="lin" valueType="num">
                                      <p:cBhvr additive="base">
                                        <p:cTn id="735" dur="4500"/>
                                        <p:tgtEl>
                                          <p:spTgt spid="76"/>
                                        </p:tgtEl>
                                        <p:attrNameLst>
                                          <p:attrName>ppt_y</p:attrName>
                                        </p:attrNameLst>
                                      </p:cBhvr>
                                      <p:tavLst>
                                        <p:tav tm="0">
                                          <p:val>
                                            <p:strVal val="ppt_y"/>
                                          </p:val>
                                        </p:tav>
                                        <p:tav tm="100000">
                                          <p:val>
                                            <p:strVal val="1+ppt_h/2"/>
                                          </p:val>
                                        </p:tav>
                                      </p:tavLst>
                                    </p:anim>
                                    <p:set>
                                      <p:cBhvr>
                                        <p:cTn id="736" dur="1" fill="hold">
                                          <p:stCondLst>
                                            <p:cond delay="4499"/>
                                          </p:stCondLst>
                                        </p:cTn>
                                        <p:tgtEl>
                                          <p:spTgt spid="76"/>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76"/>
                                        </p:tgtEl>
                                      </p:cBhvr>
                                    </p:animEffect>
                                    <p:set>
                                      <p:cBhvr>
                                        <p:cTn id="739" dur="1" fill="hold">
                                          <p:stCondLst>
                                            <p:cond delay="5999"/>
                                          </p:stCondLst>
                                        </p:cTn>
                                        <p:tgtEl>
                                          <p:spTgt spid="76"/>
                                        </p:tgtEl>
                                        <p:attrNameLst>
                                          <p:attrName>style.visibility</p:attrName>
                                        </p:attrNameLst>
                                      </p:cBhvr>
                                      <p:to>
                                        <p:strVal val="hidden"/>
                                      </p:to>
                                    </p:set>
                                  </p:childTnLst>
                                </p:cTn>
                              </p:par>
                              <p:par>
                                <p:cTn id="740" presetID="2" presetClass="entr" presetSubtype="1" fill="hold" grpId="0" nodeType="withEffect">
                                  <p:stCondLst>
                                    <p:cond delay="0"/>
                                  </p:stCondLst>
                                  <p:childTnLst>
                                    <p:set>
                                      <p:cBhvr>
                                        <p:cTn id="741" dur="1" fill="hold">
                                          <p:stCondLst>
                                            <p:cond delay="0"/>
                                          </p:stCondLst>
                                        </p:cTn>
                                        <p:tgtEl>
                                          <p:spTgt spid="77"/>
                                        </p:tgtEl>
                                        <p:attrNameLst>
                                          <p:attrName>style.visibility</p:attrName>
                                        </p:attrNameLst>
                                      </p:cBhvr>
                                      <p:to>
                                        <p:strVal val="visible"/>
                                      </p:to>
                                    </p:set>
                                    <p:anim calcmode="lin" valueType="num">
                                      <p:cBhvr additive="base">
                                        <p:cTn id="742" dur="4000" fill="hold"/>
                                        <p:tgtEl>
                                          <p:spTgt spid="77"/>
                                        </p:tgtEl>
                                        <p:attrNameLst>
                                          <p:attrName>ppt_x</p:attrName>
                                        </p:attrNameLst>
                                      </p:cBhvr>
                                      <p:tavLst>
                                        <p:tav tm="0">
                                          <p:val>
                                            <p:strVal val="#ppt_x"/>
                                          </p:val>
                                        </p:tav>
                                        <p:tav tm="100000">
                                          <p:val>
                                            <p:strVal val="#ppt_x"/>
                                          </p:val>
                                        </p:tav>
                                      </p:tavLst>
                                    </p:anim>
                                    <p:anim calcmode="lin" valueType="num">
                                      <p:cBhvr additive="base">
                                        <p:cTn id="743" dur="4000" fill="hold"/>
                                        <p:tgtEl>
                                          <p:spTgt spid="77"/>
                                        </p:tgtEl>
                                        <p:attrNameLst>
                                          <p:attrName>ppt_y</p:attrName>
                                        </p:attrNameLst>
                                      </p:cBhvr>
                                      <p:tavLst>
                                        <p:tav tm="0">
                                          <p:val>
                                            <p:strVal val="0-#ppt_h/2"/>
                                          </p:val>
                                        </p:tav>
                                        <p:tav tm="100000">
                                          <p:val>
                                            <p:strVal val="#ppt_y"/>
                                          </p:val>
                                        </p:tav>
                                      </p:tavLst>
                                    </p:anim>
                                  </p:childTnLst>
                                </p:cTn>
                              </p:par>
                              <p:par>
                                <p:cTn id="744" presetID="19" presetClass="entr" presetSubtype="5" fill="hold" grpId="1" nodeType="withEffect">
                                  <p:stCondLst>
                                    <p:cond delay="0"/>
                                  </p:stCondLst>
                                  <p:childTnLst>
                                    <p:set>
                                      <p:cBhvr>
                                        <p:cTn id="745" dur="1" fill="hold">
                                          <p:stCondLst>
                                            <p:cond delay="0"/>
                                          </p:stCondLst>
                                        </p:cTn>
                                        <p:tgtEl>
                                          <p:spTgt spid="77"/>
                                        </p:tgtEl>
                                        <p:attrNameLst>
                                          <p:attrName>style.visibility</p:attrName>
                                        </p:attrNameLst>
                                      </p:cBhvr>
                                      <p:to>
                                        <p:strVal val="visible"/>
                                      </p:to>
                                    </p:set>
                                    <p:anim calcmode="lin" valueType="num">
                                      <p:cBhvr>
                                        <p:cTn id="746" dur="4000" fill="hold"/>
                                        <p:tgtEl>
                                          <p:spTgt spid="77"/>
                                        </p:tgtEl>
                                        <p:attrNameLst>
                                          <p:attrName>ppt_w</p:attrName>
                                        </p:attrNameLst>
                                      </p:cBhvr>
                                      <p:tavLst>
                                        <p:tav tm="0">
                                          <p:val>
                                            <p:strVal val="#ppt_w"/>
                                          </p:val>
                                        </p:tav>
                                        <p:tav tm="100000">
                                          <p:val>
                                            <p:strVal val="#ppt_w"/>
                                          </p:val>
                                        </p:tav>
                                      </p:tavLst>
                                    </p:anim>
                                    <p:anim calcmode="lin" valueType="num">
                                      <p:cBhvr>
                                        <p:cTn id="747" dur="4000" fill="hold"/>
                                        <p:tgtEl>
                                          <p:spTgt spid="77"/>
                                        </p:tgtEl>
                                        <p:attrNameLst>
                                          <p:attrName>ppt_h</p:attrName>
                                        </p:attrNameLst>
                                      </p:cBhvr>
                                      <p:tavLst>
                                        <p:tav tm="0" fmla="#ppt_h*sin(2.5*pi*$)">
                                          <p:val>
                                            <p:fltVal val="0"/>
                                          </p:val>
                                        </p:tav>
                                        <p:tav tm="100000">
                                          <p:val>
                                            <p:fltVal val="1"/>
                                          </p:val>
                                        </p:tav>
                                      </p:tavLst>
                                    </p:anim>
                                  </p:childTnLst>
                                </p:cTn>
                              </p:par>
                              <p:par>
                                <p:cTn id="748" presetID="2" presetClass="exit" presetSubtype="4" fill="hold" grpId="2" nodeType="withEffect">
                                  <p:stCondLst>
                                    <p:cond delay="0"/>
                                  </p:stCondLst>
                                  <p:childTnLst>
                                    <p:anim calcmode="lin" valueType="num">
                                      <p:cBhvr additive="base">
                                        <p:cTn id="749" dur="4500"/>
                                        <p:tgtEl>
                                          <p:spTgt spid="77"/>
                                        </p:tgtEl>
                                        <p:attrNameLst>
                                          <p:attrName>ppt_x</p:attrName>
                                        </p:attrNameLst>
                                      </p:cBhvr>
                                      <p:tavLst>
                                        <p:tav tm="0">
                                          <p:val>
                                            <p:strVal val="ppt_x"/>
                                          </p:val>
                                        </p:tav>
                                        <p:tav tm="100000">
                                          <p:val>
                                            <p:strVal val="ppt_x"/>
                                          </p:val>
                                        </p:tav>
                                      </p:tavLst>
                                    </p:anim>
                                    <p:anim calcmode="lin" valueType="num">
                                      <p:cBhvr additive="base">
                                        <p:cTn id="750" dur="4500"/>
                                        <p:tgtEl>
                                          <p:spTgt spid="77"/>
                                        </p:tgtEl>
                                        <p:attrNameLst>
                                          <p:attrName>ppt_y</p:attrName>
                                        </p:attrNameLst>
                                      </p:cBhvr>
                                      <p:tavLst>
                                        <p:tav tm="0">
                                          <p:val>
                                            <p:strVal val="ppt_y"/>
                                          </p:val>
                                        </p:tav>
                                        <p:tav tm="100000">
                                          <p:val>
                                            <p:strVal val="1+ppt_h/2"/>
                                          </p:val>
                                        </p:tav>
                                      </p:tavLst>
                                    </p:anim>
                                    <p:set>
                                      <p:cBhvr>
                                        <p:cTn id="751" dur="1" fill="hold">
                                          <p:stCondLst>
                                            <p:cond delay="4499"/>
                                          </p:stCondLst>
                                        </p:cTn>
                                        <p:tgtEl>
                                          <p:spTgt spid="77"/>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77"/>
                                        </p:tgtEl>
                                      </p:cBhvr>
                                    </p:animEffect>
                                    <p:set>
                                      <p:cBhvr>
                                        <p:cTn id="754" dur="1" fill="hold">
                                          <p:stCondLst>
                                            <p:cond delay="5999"/>
                                          </p:stCondLst>
                                        </p:cTn>
                                        <p:tgtEl>
                                          <p:spTgt spid="77"/>
                                        </p:tgtEl>
                                        <p:attrNameLst>
                                          <p:attrName>style.visibility</p:attrName>
                                        </p:attrNameLst>
                                      </p:cBhvr>
                                      <p:to>
                                        <p:strVal val="hidden"/>
                                      </p:to>
                                    </p:set>
                                  </p:childTnLst>
                                </p:cTn>
                              </p:par>
                              <p:par>
                                <p:cTn id="755" presetID="2" presetClass="entr" presetSubtype="1" fill="hold" grpId="0" nodeType="withEffect">
                                  <p:stCondLst>
                                    <p:cond delay="0"/>
                                  </p:stCondLst>
                                  <p:childTnLst>
                                    <p:set>
                                      <p:cBhvr>
                                        <p:cTn id="756" dur="1" fill="hold">
                                          <p:stCondLst>
                                            <p:cond delay="0"/>
                                          </p:stCondLst>
                                        </p:cTn>
                                        <p:tgtEl>
                                          <p:spTgt spid="78"/>
                                        </p:tgtEl>
                                        <p:attrNameLst>
                                          <p:attrName>style.visibility</p:attrName>
                                        </p:attrNameLst>
                                      </p:cBhvr>
                                      <p:to>
                                        <p:strVal val="visible"/>
                                      </p:to>
                                    </p:set>
                                    <p:anim calcmode="lin" valueType="num">
                                      <p:cBhvr additive="base">
                                        <p:cTn id="757" dur="4000" fill="hold"/>
                                        <p:tgtEl>
                                          <p:spTgt spid="78"/>
                                        </p:tgtEl>
                                        <p:attrNameLst>
                                          <p:attrName>ppt_x</p:attrName>
                                        </p:attrNameLst>
                                      </p:cBhvr>
                                      <p:tavLst>
                                        <p:tav tm="0">
                                          <p:val>
                                            <p:strVal val="#ppt_x"/>
                                          </p:val>
                                        </p:tav>
                                        <p:tav tm="100000">
                                          <p:val>
                                            <p:strVal val="#ppt_x"/>
                                          </p:val>
                                        </p:tav>
                                      </p:tavLst>
                                    </p:anim>
                                    <p:anim calcmode="lin" valueType="num">
                                      <p:cBhvr additive="base">
                                        <p:cTn id="758" dur="4000" fill="hold"/>
                                        <p:tgtEl>
                                          <p:spTgt spid="78"/>
                                        </p:tgtEl>
                                        <p:attrNameLst>
                                          <p:attrName>ppt_y</p:attrName>
                                        </p:attrNameLst>
                                      </p:cBhvr>
                                      <p:tavLst>
                                        <p:tav tm="0">
                                          <p:val>
                                            <p:strVal val="0-#ppt_h/2"/>
                                          </p:val>
                                        </p:tav>
                                        <p:tav tm="100000">
                                          <p:val>
                                            <p:strVal val="#ppt_y"/>
                                          </p:val>
                                        </p:tav>
                                      </p:tavLst>
                                    </p:anim>
                                  </p:childTnLst>
                                </p:cTn>
                              </p:par>
                              <p:par>
                                <p:cTn id="759" presetID="19" presetClass="entr" presetSubtype="5" fill="hold" grpId="1" nodeType="withEffect">
                                  <p:stCondLst>
                                    <p:cond delay="0"/>
                                  </p:stCondLst>
                                  <p:childTnLst>
                                    <p:set>
                                      <p:cBhvr>
                                        <p:cTn id="760" dur="1" fill="hold">
                                          <p:stCondLst>
                                            <p:cond delay="0"/>
                                          </p:stCondLst>
                                        </p:cTn>
                                        <p:tgtEl>
                                          <p:spTgt spid="78"/>
                                        </p:tgtEl>
                                        <p:attrNameLst>
                                          <p:attrName>style.visibility</p:attrName>
                                        </p:attrNameLst>
                                      </p:cBhvr>
                                      <p:to>
                                        <p:strVal val="visible"/>
                                      </p:to>
                                    </p:set>
                                    <p:anim calcmode="lin" valueType="num">
                                      <p:cBhvr>
                                        <p:cTn id="761" dur="4000" fill="hold"/>
                                        <p:tgtEl>
                                          <p:spTgt spid="78"/>
                                        </p:tgtEl>
                                        <p:attrNameLst>
                                          <p:attrName>ppt_w</p:attrName>
                                        </p:attrNameLst>
                                      </p:cBhvr>
                                      <p:tavLst>
                                        <p:tav tm="0">
                                          <p:val>
                                            <p:strVal val="#ppt_w"/>
                                          </p:val>
                                        </p:tav>
                                        <p:tav tm="100000">
                                          <p:val>
                                            <p:strVal val="#ppt_w"/>
                                          </p:val>
                                        </p:tav>
                                      </p:tavLst>
                                    </p:anim>
                                    <p:anim calcmode="lin" valueType="num">
                                      <p:cBhvr>
                                        <p:cTn id="762" dur="4000" fill="hold"/>
                                        <p:tgtEl>
                                          <p:spTgt spid="78"/>
                                        </p:tgtEl>
                                        <p:attrNameLst>
                                          <p:attrName>ppt_h</p:attrName>
                                        </p:attrNameLst>
                                      </p:cBhvr>
                                      <p:tavLst>
                                        <p:tav tm="0" fmla="#ppt_h*sin(2.5*pi*$)">
                                          <p:val>
                                            <p:fltVal val="0"/>
                                          </p:val>
                                        </p:tav>
                                        <p:tav tm="100000">
                                          <p:val>
                                            <p:fltVal val="1"/>
                                          </p:val>
                                        </p:tav>
                                      </p:tavLst>
                                    </p:anim>
                                  </p:childTnLst>
                                </p:cTn>
                              </p:par>
                              <p:par>
                                <p:cTn id="763" presetID="2" presetClass="exit" presetSubtype="4" fill="hold" grpId="2" nodeType="withEffect">
                                  <p:stCondLst>
                                    <p:cond delay="0"/>
                                  </p:stCondLst>
                                  <p:childTnLst>
                                    <p:anim calcmode="lin" valueType="num">
                                      <p:cBhvr additive="base">
                                        <p:cTn id="764" dur="4500"/>
                                        <p:tgtEl>
                                          <p:spTgt spid="78"/>
                                        </p:tgtEl>
                                        <p:attrNameLst>
                                          <p:attrName>ppt_x</p:attrName>
                                        </p:attrNameLst>
                                      </p:cBhvr>
                                      <p:tavLst>
                                        <p:tav tm="0">
                                          <p:val>
                                            <p:strVal val="ppt_x"/>
                                          </p:val>
                                        </p:tav>
                                        <p:tav tm="100000">
                                          <p:val>
                                            <p:strVal val="ppt_x"/>
                                          </p:val>
                                        </p:tav>
                                      </p:tavLst>
                                    </p:anim>
                                    <p:anim calcmode="lin" valueType="num">
                                      <p:cBhvr additive="base">
                                        <p:cTn id="765" dur="4500"/>
                                        <p:tgtEl>
                                          <p:spTgt spid="78"/>
                                        </p:tgtEl>
                                        <p:attrNameLst>
                                          <p:attrName>ppt_y</p:attrName>
                                        </p:attrNameLst>
                                      </p:cBhvr>
                                      <p:tavLst>
                                        <p:tav tm="0">
                                          <p:val>
                                            <p:strVal val="ppt_y"/>
                                          </p:val>
                                        </p:tav>
                                        <p:tav tm="100000">
                                          <p:val>
                                            <p:strVal val="1+ppt_h/2"/>
                                          </p:val>
                                        </p:tav>
                                      </p:tavLst>
                                    </p:anim>
                                    <p:set>
                                      <p:cBhvr>
                                        <p:cTn id="766" dur="1" fill="hold">
                                          <p:stCondLst>
                                            <p:cond delay="4499"/>
                                          </p:stCondLst>
                                        </p:cTn>
                                        <p:tgtEl>
                                          <p:spTgt spid="78"/>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78"/>
                                        </p:tgtEl>
                                      </p:cBhvr>
                                    </p:animEffect>
                                    <p:set>
                                      <p:cBhvr>
                                        <p:cTn id="769" dur="1" fill="hold">
                                          <p:stCondLst>
                                            <p:cond delay="5999"/>
                                          </p:stCondLst>
                                        </p:cTn>
                                        <p:tgtEl>
                                          <p:spTgt spid="78"/>
                                        </p:tgtEl>
                                        <p:attrNameLst>
                                          <p:attrName>style.visibility</p:attrName>
                                        </p:attrNameLst>
                                      </p:cBhvr>
                                      <p:to>
                                        <p:strVal val="hidden"/>
                                      </p:to>
                                    </p:set>
                                  </p:childTnLst>
                                </p:cTn>
                              </p:par>
                              <p:par>
                                <p:cTn id="770" presetID="2" presetClass="entr" presetSubtype="1" fill="hold" grpId="0" nodeType="withEffect">
                                  <p:stCondLst>
                                    <p:cond delay="0"/>
                                  </p:stCondLst>
                                  <p:childTnLst>
                                    <p:set>
                                      <p:cBhvr>
                                        <p:cTn id="771" dur="1" fill="hold">
                                          <p:stCondLst>
                                            <p:cond delay="0"/>
                                          </p:stCondLst>
                                        </p:cTn>
                                        <p:tgtEl>
                                          <p:spTgt spid="58"/>
                                        </p:tgtEl>
                                        <p:attrNameLst>
                                          <p:attrName>style.visibility</p:attrName>
                                        </p:attrNameLst>
                                      </p:cBhvr>
                                      <p:to>
                                        <p:strVal val="visible"/>
                                      </p:to>
                                    </p:set>
                                    <p:anim calcmode="lin" valueType="num">
                                      <p:cBhvr additive="base">
                                        <p:cTn id="772" dur="4000" fill="hold"/>
                                        <p:tgtEl>
                                          <p:spTgt spid="58"/>
                                        </p:tgtEl>
                                        <p:attrNameLst>
                                          <p:attrName>ppt_x</p:attrName>
                                        </p:attrNameLst>
                                      </p:cBhvr>
                                      <p:tavLst>
                                        <p:tav tm="0">
                                          <p:val>
                                            <p:strVal val="#ppt_x"/>
                                          </p:val>
                                        </p:tav>
                                        <p:tav tm="100000">
                                          <p:val>
                                            <p:strVal val="#ppt_x"/>
                                          </p:val>
                                        </p:tav>
                                      </p:tavLst>
                                    </p:anim>
                                    <p:anim calcmode="lin" valueType="num">
                                      <p:cBhvr additive="base">
                                        <p:cTn id="773" dur="4000" fill="hold"/>
                                        <p:tgtEl>
                                          <p:spTgt spid="58"/>
                                        </p:tgtEl>
                                        <p:attrNameLst>
                                          <p:attrName>ppt_y</p:attrName>
                                        </p:attrNameLst>
                                      </p:cBhvr>
                                      <p:tavLst>
                                        <p:tav tm="0">
                                          <p:val>
                                            <p:strVal val="0-#ppt_h/2"/>
                                          </p:val>
                                        </p:tav>
                                        <p:tav tm="100000">
                                          <p:val>
                                            <p:strVal val="#ppt_y"/>
                                          </p:val>
                                        </p:tav>
                                      </p:tavLst>
                                    </p:anim>
                                  </p:childTnLst>
                                </p:cTn>
                              </p:par>
                              <p:par>
                                <p:cTn id="774" presetID="19" presetClass="entr" presetSubtype="5" fill="hold" grpId="1" nodeType="withEffect">
                                  <p:stCondLst>
                                    <p:cond delay="0"/>
                                  </p:stCondLst>
                                  <p:childTnLst>
                                    <p:set>
                                      <p:cBhvr>
                                        <p:cTn id="775" dur="1" fill="hold">
                                          <p:stCondLst>
                                            <p:cond delay="0"/>
                                          </p:stCondLst>
                                        </p:cTn>
                                        <p:tgtEl>
                                          <p:spTgt spid="58"/>
                                        </p:tgtEl>
                                        <p:attrNameLst>
                                          <p:attrName>style.visibility</p:attrName>
                                        </p:attrNameLst>
                                      </p:cBhvr>
                                      <p:to>
                                        <p:strVal val="visible"/>
                                      </p:to>
                                    </p:set>
                                    <p:anim calcmode="lin" valueType="num">
                                      <p:cBhvr>
                                        <p:cTn id="776" dur="4000" fill="hold"/>
                                        <p:tgtEl>
                                          <p:spTgt spid="58"/>
                                        </p:tgtEl>
                                        <p:attrNameLst>
                                          <p:attrName>ppt_w</p:attrName>
                                        </p:attrNameLst>
                                      </p:cBhvr>
                                      <p:tavLst>
                                        <p:tav tm="0">
                                          <p:val>
                                            <p:strVal val="#ppt_w"/>
                                          </p:val>
                                        </p:tav>
                                        <p:tav tm="100000">
                                          <p:val>
                                            <p:strVal val="#ppt_w"/>
                                          </p:val>
                                        </p:tav>
                                      </p:tavLst>
                                    </p:anim>
                                    <p:anim calcmode="lin" valueType="num">
                                      <p:cBhvr>
                                        <p:cTn id="777" dur="4000" fill="hold"/>
                                        <p:tgtEl>
                                          <p:spTgt spid="58"/>
                                        </p:tgtEl>
                                        <p:attrNameLst>
                                          <p:attrName>ppt_h</p:attrName>
                                        </p:attrNameLst>
                                      </p:cBhvr>
                                      <p:tavLst>
                                        <p:tav tm="0" fmla="#ppt_h*sin(2.5*pi*$)">
                                          <p:val>
                                            <p:fltVal val="0"/>
                                          </p:val>
                                        </p:tav>
                                        <p:tav tm="100000">
                                          <p:val>
                                            <p:fltVal val="1"/>
                                          </p:val>
                                        </p:tav>
                                      </p:tavLst>
                                    </p:anim>
                                  </p:childTnLst>
                                </p:cTn>
                              </p:par>
                              <p:par>
                                <p:cTn id="778" presetID="2" presetClass="exit" presetSubtype="4" fill="hold" grpId="2" nodeType="withEffect">
                                  <p:stCondLst>
                                    <p:cond delay="0"/>
                                  </p:stCondLst>
                                  <p:childTnLst>
                                    <p:anim calcmode="lin" valueType="num">
                                      <p:cBhvr additive="base">
                                        <p:cTn id="779" dur="4500"/>
                                        <p:tgtEl>
                                          <p:spTgt spid="58"/>
                                        </p:tgtEl>
                                        <p:attrNameLst>
                                          <p:attrName>ppt_x</p:attrName>
                                        </p:attrNameLst>
                                      </p:cBhvr>
                                      <p:tavLst>
                                        <p:tav tm="0">
                                          <p:val>
                                            <p:strVal val="ppt_x"/>
                                          </p:val>
                                        </p:tav>
                                        <p:tav tm="100000">
                                          <p:val>
                                            <p:strVal val="ppt_x"/>
                                          </p:val>
                                        </p:tav>
                                      </p:tavLst>
                                    </p:anim>
                                    <p:anim calcmode="lin" valueType="num">
                                      <p:cBhvr additive="base">
                                        <p:cTn id="780" dur="4500"/>
                                        <p:tgtEl>
                                          <p:spTgt spid="58"/>
                                        </p:tgtEl>
                                        <p:attrNameLst>
                                          <p:attrName>ppt_y</p:attrName>
                                        </p:attrNameLst>
                                      </p:cBhvr>
                                      <p:tavLst>
                                        <p:tav tm="0">
                                          <p:val>
                                            <p:strVal val="ppt_y"/>
                                          </p:val>
                                        </p:tav>
                                        <p:tav tm="100000">
                                          <p:val>
                                            <p:strVal val="1+ppt_h/2"/>
                                          </p:val>
                                        </p:tav>
                                      </p:tavLst>
                                    </p:anim>
                                    <p:set>
                                      <p:cBhvr>
                                        <p:cTn id="781" dur="1" fill="hold">
                                          <p:stCondLst>
                                            <p:cond delay="4499"/>
                                          </p:stCondLst>
                                        </p:cTn>
                                        <p:tgtEl>
                                          <p:spTgt spid="58"/>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8"/>
                                        </p:tgtEl>
                                      </p:cBhvr>
                                    </p:animEffect>
                                    <p:set>
                                      <p:cBhvr>
                                        <p:cTn id="784" dur="1" fill="hold">
                                          <p:stCondLst>
                                            <p:cond delay="5999"/>
                                          </p:stCondLst>
                                        </p:cTn>
                                        <p:tgtEl>
                                          <p:spTgt spid="58"/>
                                        </p:tgtEl>
                                        <p:attrNameLst>
                                          <p:attrName>style.visibility</p:attrName>
                                        </p:attrNameLst>
                                      </p:cBhvr>
                                      <p:to>
                                        <p:strVal val="hidden"/>
                                      </p:to>
                                    </p:set>
                                  </p:childTnLst>
                                </p:cTn>
                              </p:par>
                              <p:par>
                                <p:cTn id="785" presetID="2" presetClass="entr" presetSubtype="1" fill="hold" grpId="0" nodeType="withEffect">
                                  <p:stCondLst>
                                    <p:cond delay="0"/>
                                  </p:stCondLst>
                                  <p:childTnLst>
                                    <p:set>
                                      <p:cBhvr>
                                        <p:cTn id="786" dur="1" fill="hold">
                                          <p:stCondLst>
                                            <p:cond delay="0"/>
                                          </p:stCondLst>
                                        </p:cTn>
                                        <p:tgtEl>
                                          <p:spTgt spid="71"/>
                                        </p:tgtEl>
                                        <p:attrNameLst>
                                          <p:attrName>style.visibility</p:attrName>
                                        </p:attrNameLst>
                                      </p:cBhvr>
                                      <p:to>
                                        <p:strVal val="visible"/>
                                      </p:to>
                                    </p:set>
                                    <p:anim calcmode="lin" valueType="num">
                                      <p:cBhvr additive="base">
                                        <p:cTn id="787" dur="4000" fill="hold"/>
                                        <p:tgtEl>
                                          <p:spTgt spid="71"/>
                                        </p:tgtEl>
                                        <p:attrNameLst>
                                          <p:attrName>ppt_x</p:attrName>
                                        </p:attrNameLst>
                                      </p:cBhvr>
                                      <p:tavLst>
                                        <p:tav tm="0">
                                          <p:val>
                                            <p:strVal val="#ppt_x"/>
                                          </p:val>
                                        </p:tav>
                                        <p:tav tm="100000">
                                          <p:val>
                                            <p:strVal val="#ppt_x"/>
                                          </p:val>
                                        </p:tav>
                                      </p:tavLst>
                                    </p:anim>
                                    <p:anim calcmode="lin" valueType="num">
                                      <p:cBhvr additive="base">
                                        <p:cTn id="788" dur="4000" fill="hold"/>
                                        <p:tgtEl>
                                          <p:spTgt spid="71"/>
                                        </p:tgtEl>
                                        <p:attrNameLst>
                                          <p:attrName>ppt_y</p:attrName>
                                        </p:attrNameLst>
                                      </p:cBhvr>
                                      <p:tavLst>
                                        <p:tav tm="0">
                                          <p:val>
                                            <p:strVal val="0-#ppt_h/2"/>
                                          </p:val>
                                        </p:tav>
                                        <p:tav tm="100000">
                                          <p:val>
                                            <p:strVal val="#ppt_y"/>
                                          </p:val>
                                        </p:tav>
                                      </p:tavLst>
                                    </p:anim>
                                  </p:childTnLst>
                                </p:cTn>
                              </p:par>
                              <p:par>
                                <p:cTn id="789" presetID="19" presetClass="entr" presetSubtype="5" fill="hold" grpId="1" nodeType="withEffect">
                                  <p:stCondLst>
                                    <p:cond delay="0"/>
                                  </p:stCondLst>
                                  <p:childTnLst>
                                    <p:set>
                                      <p:cBhvr>
                                        <p:cTn id="790" dur="1" fill="hold">
                                          <p:stCondLst>
                                            <p:cond delay="0"/>
                                          </p:stCondLst>
                                        </p:cTn>
                                        <p:tgtEl>
                                          <p:spTgt spid="71"/>
                                        </p:tgtEl>
                                        <p:attrNameLst>
                                          <p:attrName>style.visibility</p:attrName>
                                        </p:attrNameLst>
                                      </p:cBhvr>
                                      <p:to>
                                        <p:strVal val="visible"/>
                                      </p:to>
                                    </p:set>
                                    <p:anim calcmode="lin" valueType="num">
                                      <p:cBhvr>
                                        <p:cTn id="791" dur="4000" fill="hold"/>
                                        <p:tgtEl>
                                          <p:spTgt spid="71"/>
                                        </p:tgtEl>
                                        <p:attrNameLst>
                                          <p:attrName>ppt_w</p:attrName>
                                        </p:attrNameLst>
                                      </p:cBhvr>
                                      <p:tavLst>
                                        <p:tav tm="0">
                                          <p:val>
                                            <p:strVal val="#ppt_w"/>
                                          </p:val>
                                        </p:tav>
                                        <p:tav tm="100000">
                                          <p:val>
                                            <p:strVal val="#ppt_w"/>
                                          </p:val>
                                        </p:tav>
                                      </p:tavLst>
                                    </p:anim>
                                    <p:anim calcmode="lin" valueType="num">
                                      <p:cBhvr>
                                        <p:cTn id="792" dur="4000" fill="hold"/>
                                        <p:tgtEl>
                                          <p:spTgt spid="71"/>
                                        </p:tgtEl>
                                        <p:attrNameLst>
                                          <p:attrName>ppt_h</p:attrName>
                                        </p:attrNameLst>
                                      </p:cBhvr>
                                      <p:tavLst>
                                        <p:tav tm="0" fmla="#ppt_h*sin(2.5*pi*$)">
                                          <p:val>
                                            <p:fltVal val="0"/>
                                          </p:val>
                                        </p:tav>
                                        <p:tav tm="100000">
                                          <p:val>
                                            <p:fltVal val="1"/>
                                          </p:val>
                                        </p:tav>
                                      </p:tavLst>
                                    </p:anim>
                                  </p:childTnLst>
                                </p:cTn>
                              </p:par>
                              <p:par>
                                <p:cTn id="793" presetID="2" presetClass="exit" presetSubtype="4" fill="hold" grpId="2" nodeType="withEffect">
                                  <p:stCondLst>
                                    <p:cond delay="0"/>
                                  </p:stCondLst>
                                  <p:childTnLst>
                                    <p:anim calcmode="lin" valueType="num">
                                      <p:cBhvr additive="base">
                                        <p:cTn id="794" dur="4500"/>
                                        <p:tgtEl>
                                          <p:spTgt spid="71"/>
                                        </p:tgtEl>
                                        <p:attrNameLst>
                                          <p:attrName>ppt_x</p:attrName>
                                        </p:attrNameLst>
                                      </p:cBhvr>
                                      <p:tavLst>
                                        <p:tav tm="0">
                                          <p:val>
                                            <p:strVal val="ppt_x"/>
                                          </p:val>
                                        </p:tav>
                                        <p:tav tm="100000">
                                          <p:val>
                                            <p:strVal val="ppt_x"/>
                                          </p:val>
                                        </p:tav>
                                      </p:tavLst>
                                    </p:anim>
                                    <p:anim calcmode="lin" valueType="num">
                                      <p:cBhvr additive="base">
                                        <p:cTn id="795" dur="4500"/>
                                        <p:tgtEl>
                                          <p:spTgt spid="71"/>
                                        </p:tgtEl>
                                        <p:attrNameLst>
                                          <p:attrName>ppt_y</p:attrName>
                                        </p:attrNameLst>
                                      </p:cBhvr>
                                      <p:tavLst>
                                        <p:tav tm="0">
                                          <p:val>
                                            <p:strVal val="ppt_y"/>
                                          </p:val>
                                        </p:tav>
                                        <p:tav tm="100000">
                                          <p:val>
                                            <p:strVal val="1+ppt_h/2"/>
                                          </p:val>
                                        </p:tav>
                                      </p:tavLst>
                                    </p:anim>
                                    <p:set>
                                      <p:cBhvr>
                                        <p:cTn id="796" dur="1" fill="hold">
                                          <p:stCondLst>
                                            <p:cond delay="4499"/>
                                          </p:stCondLst>
                                        </p:cTn>
                                        <p:tgtEl>
                                          <p:spTgt spid="7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71"/>
                                        </p:tgtEl>
                                      </p:cBhvr>
                                    </p:animEffect>
                                    <p:set>
                                      <p:cBhvr>
                                        <p:cTn id="799" dur="1" fill="hold">
                                          <p:stCondLst>
                                            <p:cond delay="5999"/>
                                          </p:stCondLst>
                                        </p:cTn>
                                        <p:tgtEl>
                                          <p:spTgt spid="71"/>
                                        </p:tgtEl>
                                        <p:attrNameLst>
                                          <p:attrName>style.visibility</p:attrName>
                                        </p:attrNameLst>
                                      </p:cBhvr>
                                      <p:to>
                                        <p:strVal val="hidden"/>
                                      </p:to>
                                    </p:set>
                                  </p:childTnLst>
                                </p:cTn>
                              </p:par>
                              <p:par>
                                <p:cTn id="800" presetID="2" presetClass="entr" presetSubtype="1" fill="hold" grpId="0" nodeType="withEffect">
                                  <p:stCondLst>
                                    <p:cond delay="0"/>
                                  </p:stCondLst>
                                  <p:childTnLst>
                                    <p:set>
                                      <p:cBhvr>
                                        <p:cTn id="801" dur="1" fill="hold">
                                          <p:stCondLst>
                                            <p:cond delay="0"/>
                                          </p:stCondLst>
                                        </p:cTn>
                                        <p:tgtEl>
                                          <p:spTgt spid="72"/>
                                        </p:tgtEl>
                                        <p:attrNameLst>
                                          <p:attrName>style.visibility</p:attrName>
                                        </p:attrNameLst>
                                      </p:cBhvr>
                                      <p:to>
                                        <p:strVal val="visible"/>
                                      </p:to>
                                    </p:set>
                                    <p:anim calcmode="lin" valueType="num">
                                      <p:cBhvr additive="base">
                                        <p:cTn id="802" dur="4000" fill="hold"/>
                                        <p:tgtEl>
                                          <p:spTgt spid="72"/>
                                        </p:tgtEl>
                                        <p:attrNameLst>
                                          <p:attrName>ppt_x</p:attrName>
                                        </p:attrNameLst>
                                      </p:cBhvr>
                                      <p:tavLst>
                                        <p:tav tm="0">
                                          <p:val>
                                            <p:strVal val="#ppt_x"/>
                                          </p:val>
                                        </p:tav>
                                        <p:tav tm="100000">
                                          <p:val>
                                            <p:strVal val="#ppt_x"/>
                                          </p:val>
                                        </p:tav>
                                      </p:tavLst>
                                    </p:anim>
                                    <p:anim calcmode="lin" valueType="num">
                                      <p:cBhvr additive="base">
                                        <p:cTn id="803" dur="4000" fill="hold"/>
                                        <p:tgtEl>
                                          <p:spTgt spid="72"/>
                                        </p:tgtEl>
                                        <p:attrNameLst>
                                          <p:attrName>ppt_y</p:attrName>
                                        </p:attrNameLst>
                                      </p:cBhvr>
                                      <p:tavLst>
                                        <p:tav tm="0">
                                          <p:val>
                                            <p:strVal val="0-#ppt_h/2"/>
                                          </p:val>
                                        </p:tav>
                                        <p:tav tm="100000">
                                          <p:val>
                                            <p:strVal val="#ppt_y"/>
                                          </p:val>
                                        </p:tav>
                                      </p:tavLst>
                                    </p:anim>
                                  </p:childTnLst>
                                </p:cTn>
                              </p:par>
                              <p:par>
                                <p:cTn id="804" presetID="19" presetClass="entr" presetSubtype="5" fill="hold" grpId="1" nodeType="withEffect">
                                  <p:stCondLst>
                                    <p:cond delay="0"/>
                                  </p:stCondLst>
                                  <p:childTnLst>
                                    <p:set>
                                      <p:cBhvr>
                                        <p:cTn id="805" dur="1" fill="hold">
                                          <p:stCondLst>
                                            <p:cond delay="0"/>
                                          </p:stCondLst>
                                        </p:cTn>
                                        <p:tgtEl>
                                          <p:spTgt spid="72"/>
                                        </p:tgtEl>
                                        <p:attrNameLst>
                                          <p:attrName>style.visibility</p:attrName>
                                        </p:attrNameLst>
                                      </p:cBhvr>
                                      <p:to>
                                        <p:strVal val="visible"/>
                                      </p:to>
                                    </p:set>
                                    <p:anim calcmode="lin" valueType="num">
                                      <p:cBhvr>
                                        <p:cTn id="806" dur="4000" fill="hold"/>
                                        <p:tgtEl>
                                          <p:spTgt spid="72"/>
                                        </p:tgtEl>
                                        <p:attrNameLst>
                                          <p:attrName>ppt_w</p:attrName>
                                        </p:attrNameLst>
                                      </p:cBhvr>
                                      <p:tavLst>
                                        <p:tav tm="0">
                                          <p:val>
                                            <p:strVal val="#ppt_w"/>
                                          </p:val>
                                        </p:tav>
                                        <p:tav tm="100000">
                                          <p:val>
                                            <p:strVal val="#ppt_w"/>
                                          </p:val>
                                        </p:tav>
                                      </p:tavLst>
                                    </p:anim>
                                    <p:anim calcmode="lin" valueType="num">
                                      <p:cBhvr>
                                        <p:cTn id="807" dur="4000" fill="hold"/>
                                        <p:tgtEl>
                                          <p:spTgt spid="72"/>
                                        </p:tgtEl>
                                        <p:attrNameLst>
                                          <p:attrName>ppt_h</p:attrName>
                                        </p:attrNameLst>
                                      </p:cBhvr>
                                      <p:tavLst>
                                        <p:tav tm="0" fmla="#ppt_h*sin(2.5*pi*$)">
                                          <p:val>
                                            <p:fltVal val="0"/>
                                          </p:val>
                                        </p:tav>
                                        <p:tav tm="100000">
                                          <p:val>
                                            <p:fltVal val="1"/>
                                          </p:val>
                                        </p:tav>
                                      </p:tavLst>
                                    </p:anim>
                                  </p:childTnLst>
                                </p:cTn>
                              </p:par>
                              <p:par>
                                <p:cTn id="808" presetID="2" presetClass="exit" presetSubtype="4" fill="hold" grpId="2" nodeType="withEffect">
                                  <p:stCondLst>
                                    <p:cond delay="0"/>
                                  </p:stCondLst>
                                  <p:childTnLst>
                                    <p:anim calcmode="lin" valueType="num">
                                      <p:cBhvr additive="base">
                                        <p:cTn id="809" dur="4500"/>
                                        <p:tgtEl>
                                          <p:spTgt spid="72"/>
                                        </p:tgtEl>
                                        <p:attrNameLst>
                                          <p:attrName>ppt_x</p:attrName>
                                        </p:attrNameLst>
                                      </p:cBhvr>
                                      <p:tavLst>
                                        <p:tav tm="0">
                                          <p:val>
                                            <p:strVal val="ppt_x"/>
                                          </p:val>
                                        </p:tav>
                                        <p:tav tm="100000">
                                          <p:val>
                                            <p:strVal val="ppt_x"/>
                                          </p:val>
                                        </p:tav>
                                      </p:tavLst>
                                    </p:anim>
                                    <p:anim calcmode="lin" valueType="num">
                                      <p:cBhvr additive="base">
                                        <p:cTn id="810" dur="4500"/>
                                        <p:tgtEl>
                                          <p:spTgt spid="72"/>
                                        </p:tgtEl>
                                        <p:attrNameLst>
                                          <p:attrName>ppt_y</p:attrName>
                                        </p:attrNameLst>
                                      </p:cBhvr>
                                      <p:tavLst>
                                        <p:tav tm="0">
                                          <p:val>
                                            <p:strVal val="ppt_y"/>
                                          </p:val>
                                        </p:tav>
                                        <p:tav tm="100000">
                                          <p:val>
                                            <p:strVal val="1+ppt_h/2"/>
                                          </p:val>
                                        </p:tav>
                                      </p:tavLst>
                                    </p:anim>
                                    <p:set>
                                      <p:cBhvr>
                                        <p:cTn id="811" dur="1" fill="hold">
                                          <p:stCondLst>
                                            <p:cond delay="4499"/>
                                          </p:stCondLst>
                                        </p:cTn>
                                        <p:tgtEl>
                                          <p:spTgt spid="72"/>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72"/>
                                        </p:tgtEl>
                                      </p:cBhvr>
                                    </p:animEffect>
                                    <p:set>
                                      <p:cBhvr>
                                        <p:cTn id="814" dur="1" fill="hold">
                                          <p:stCondLst>
                                            <p:cond delay="5999"/>
                                          </p:stCondLst>
                                        </p:cTn>
                                        <p:tgtEl>
                                          <p:spTgt spid="72"/>
                                        </p:tgtEl>
                                        <p:attrNameLst>
                                          <p:attrName>style.visibility</p:attrName>
                                        </p:attrNameLst>
                                      </p:cBhvr>
                                      <p:to>
                                        <p:strVal val="hidden"/>
                                      </p:to>
                                    </p:set>
                                  </p:childTnLst>
                                </p:cTn>
                              </p:par>
                              <p:par>
                                <p:cTn id="815" presetID="2" presetClass="entr" presetSubtype="1" fill="hold" grpId="0" nodeType="withEffect">
                                  <p:stCondLst>
                                    <p:cond delay="0"/>
                                  </p:stCondLst>
                                  <p:childTnLst>
                                    <p:set>
                                      <p:cBhvr>
                                        <p:cTn id="816" dur="1" fill="hold">
                                          <p:stCondLst>
                                            <p:cond delay="0"/>
                                          </p:stCondLst>
                                        </p:cTn>
                                        <p:tgtEl>
                                          <p:spTgt spid="88"/>
                                        </p:tgtEl>
                                        <p:attrNameLst>
                                          <p:attrName>style.visibility</p:attrName>
                                        </p:attrNameLst>
                                      </p:cBhvr>
                                      <p:to>
                                        <p:strVal val="visible"/>
                                      </p:to>
                                    </p:set>
                                    <p:anim calcmode="lin" valueType="num">
                                      <p:cBhvr additive="base">
                                        <p:cTn id="817" dur="4000" fill="hold"/>
                                        <p:tgtEl>
                                          <p:spTgt spid="88"/>
                                        </p:tgtEl>
                                        <p:attrNameLst>
                                          <p:attrName>ppt_x</p:attrName>
                                        </p:attrNameLst>
                                      </p:cBhvr>
                                      <p:tavLst>
                                        <p:tav tm="0">
                                          <p:val>
                                            <p:strVal val="#ppt_x"/>
                                          </p:val>
                                        </p:tav>
                                        <p:tav tm="100000">
                                          <p:val>
                                            <p:strVal val="#ppt_x"/>
                                          </p:val>
                                        </p:tav>
                                      </p:tavLst>
                                    </p:anim>
                                    <p:anim calcmode="lin" valueType="num">
                                      <p:cBhvr additive="base">
                                        <p:cTn id="818" dur="4000" fill="hold"/>
                                        <p:tgtEl>
                                          <p:spTgt spid="88"/>
                                        </p:tgtEl>
                                        <p:attrNameLst>
                                          <p:attrName>ppt_y</p:attrName>
                                        </p:attrNameLst>
                                      </p:cBhvr>
                                      <p:tavLst>
                                        <p:tav tm="0">
                                          <p:val>
                                            <p:strVal val="0-#ppt_h/2"/>
                                          </p:val>
                                        </p:tav>
                                        <p:tav tm="100000">
                                          <p:val>
                                            <p:strVal val="#ppt_y"/>
                                          </p:val>
                                        </p:tav>
                                      </p:tavLst>
                                    </p:anim>
                                  </p:childTnLst>
                                </p:cTn>
                              </p:par>
                              <p:par>
                                <p:cTn id="819" presetID="19" presetClass="entr" presetSubtype="5" fill="hold" grpId="1" nodeType="withEffect">
                                  <p:stCondLst>
                                    <p:cond delay="0"/>
                                  </p:stCondLst>
                                  <p:childTnLst>
                                    <p:set>
                                      <p:cBhvr>
                                        <p:cTn id="820" dur="1" fill="hold">
                                          <p:stCondLst>
                                            <p:cond delay="0"/>
                                          </p:stCondLst>
                                        </p:cTn>
                                        <p:tgtEl>
                                          <p:spTgt spid="88"/>
                                        </p:tgtEl>
                                        <p:attrNameLst>
                                          <p:attrName>style.visibility</p:attrName>
                                        </p:attrNameLst>
                                      </p:cBhvr>
                                      <p:to>
                                        <p:strVal val="visible"/>
                                      </p:to>
                                    </p:set>
                                    <p:anim calcmode="lin" valueType="num">
                                      <p:cBhvr>
                                        <p:cTn id="821" dur="4000" fill="hold"/>
                                        <p:tgtEl>
                                          <p:spTgt spid="88"/>
                                        </p:tgtEl>
                                        <p:attrNameLst>
                                          <p:attrName>ppt_w</p:attrName>
                                        </p:attrNameLst>
                                      </p:cBhvr>
                                      <p:tavLst>
                                        <p:tav tm="0">
                                          <p:val>
                                            <p:strVal val="#ppt_w"/>
                                          </p:val>
                                        </p:tav>
                                        <p:tav tm="100000">
                                          <p:val>
                                            <p:strVal val="#ppt_w"/>
                                          </p:val>
                                        </p:tav>
                                      </p:tavLst>
                                    </p:anim>
                                    <p:anim calcmode="lin" valueType="num">
                                      <p:cBhvr>
                                        <p:cTn id="822" dur="4000" fill="hold"/>
                                        <p:tgtEl>
                                          <p:spTgt spid="88"/>
                                        </p:tgtEl>
                                        <p:attrNameLst>
                                          <p:attrName>ppt_h</p:attrName>
                                        </p:attrNameLst>
                                      </p:cBhvr>
                                      <p:tavLst>
                                        <p:tav tm="0" fmla="#ppt_h*sin(2.5*pi*$)">
                                          <p:val>
                                            <p:fltVal val="0"/>
                                          </p:val>
                                        </p:tav>
                                        <p:tav tm="100000">
                                          <p:val>
                                            <p:fltVal val="1"/>
                                          </p:val>
                                        </p:tav>
                                      </p:tavLst>
                                    </p:anim>
                                  </p:childTnLst>
                                </p:cTn>
                              </p:par>
                              <p:par>
                                <p:cTn id="823" presetID="2" presetClass="exit" presetSubtype="4" fill="hold" grpId="2" nodeType="withEffect">
                                  <p:stCondLst>
                                    <p:cond delay="0"/>
                                  </p:stCondLst>
                                  <p:childTnLst>
                                    <p:anim calcmode="lin" valueType="num">
                                      <p:cBhvr additive="base">
                                        <p:cTn id="824" dur="4500"/>
                                        <p:tgtEl>
                                          <p:spTgt spid="88"/>
                                        </p:tgtEl>
                                        <p:attrNameLst>
                                          <p:attrName>ppt_x</p:attrName>
                                        </p:attrNameLst>
                                      </p:cBhvr>
                                      <p:tavLst>
                                        <p:tav tm="0">
                                          <p:val>
                                            <p:strVal val="ppt_x"/>
                                          </p:val>
                                        </p:tav>
                                        <p:tav tm="100000">
                                          <p:val>
                                            <p:strVal val="ppt_x"/>
                                          </p:val>
                                        </p:tav>
                                      </p:tavLst>
                                    </p:anim>
                                    <p:anim calcmode="lin" valueType="num">
                                      <p:cBhvr additive="base">
                                        <p:cTn id="825" dur="4500"/>
                                        <p:tgtEl>
                                          <p:spTgt spid="88"/>
                                        </p:tgtEl>
                                        <p:attrNameLst>
                                          <p:attrName>ppt_y</p:attrName>
                                        </p:attrNameLst>
                                      </p:cBhvr>
                                      <p:tavLst>
                                        <p:tav tm="0">
                                          <p:val>
                                            <p:strVal val="ppt_y"/>
                                          </p:val>
                                        </p:tav>
                                        <p:tav tm="100000">
                                          <p:val>
                                            <p:strVal val="1+ppt_h/2"/>
                                          </p:val>
                                        </p:tav>
                                      </p:tavLst>
                                    </p:anim>
                                    <p:set>
                                      <p:cBhvr>
                                        <p:cTn id="826" dur="1" fill="hold">
                                          <p:stCondLst>
                                            <p:cond delay="4499"/>
                                          </p:stCondLst>
                                        </p:cTn>
                                        <p:tgtEl>
                                          <p:spTgt spid="8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88"/>
                                        </p:tgtEl>
                                      </p:cBhvr>
                                    </p:animEffect>
                                    <p:set>
                                      <p:cBhvr>
                                        <p:cTn id="829" dur="1" fill="hold">
                                          <p:stCondLst>
                                            <p:cond delay="5999"/>
                                          </p:stCondLst>
                                        </p:cTn>
                                        <p:tgtEl>
                                          <p:spTgt spid="88"/>
                                        </p:tgtEl>
                                        <p:attrNameLst>
                                          <p:attrName>style.visibility</p:attrName>
                                        </p:attrNameLst>
                                      </p:cBhvr>
                                      <p:to>
                                        <p:strVal val="hidden"/>
                                      </p:to>
                                    </p:set>
                                  </p:childTnLst>
                                </p:cTn>
                              </p:par>
                              <p:par>
                                <p:cTn id="830" presetID="2" presetClass="entr" presetSubtype="1" fill="hold" grpId="0" nodeType="withEffect">
                                  <p:stCondLst>
                                    <p:cond delay="0"/>
                                  </p:stCondLst>
                                  <p:childTnLst>
                                    <p:set>
                                      <p:cBhvr>
                                        <p:cTn id="831" dur="1" fill="hold">
                                          <p:stCondLst>
                                            <p:cond delay="0"/>
                                          </p:stCondLst>
                                        </p:cTn>
                                        <p:tgtEl>
                                          <p:spTgt spid="89"/>
                                        </p:tgtEl>
                                        <p:attrNameLst>
                                          <p:attrName>style.visibility</p:attrName>
                                        </p:attrNameLst>
                                      </p:cBhvr>
                                      <p:to>
                                        <p:strVal val="visible"/>
                                      </p:to>
                                    </p:set>
                                    <p:anim calcmode="lin" valueType="num">
                                      <p:cBhvr additive="base">
                                        <p:cTn id="832" dur="4000" fill="hold"/>
                                        <p:tgtEl>
                                          <p:spTgt spid="89"/>
                                        </p:tgtEl>
                                        <p:attrNameLst>
                                          <p:attrName>ppt_x</p:attrName>
                                        </p:attrNameLst>
                                      </p:cBhvr>
                                      <p:tavLst>
                                        <p:tav tm="0">
                                          <p:val>
                                            <p:strVal val="#ppt_x"/>
                                          </p:val>
                                        </p:tav>
                                        <p:tav tm="100000">
                                          <p:val>
                                            <p:strVal val="#ppt_x"/>
                                          </p:val>
                                        </p:tav>
                                      </p:tavLst>
                                    </p:anim>
                                    <p:anim calcmode="lin" valueType="num">
                                      <p:cBhvr additive="base">
                                        <p:cTn id="833" dur="4000" fill="hold"/>
                                        <p:tgtEl>
                                          <p:spTgt spid="89"/>
                                        </p:tgtEl>
                                        <p:attrNameLst>
                                          <p:attrName>ppt_y</p:attrName>
                                        </p:attrNameLst>
                                      </p:cBhvr>
                                      <p:tavLst>
                                        <p:tav tm="0">
                                          <p:val>
                                            <p:strVal val="0-#ppt_h/2"/>
                                          </p:val>
                                        </p:tav>
                                        <p:tav tm="100000">
                                          <p:val>
                                            <p:strVal val="#ppt_y"/>
                                          </p:val>
                                        </p:tav>
                                      </p:tavLst>
                                    </p:anim>
                                  </p:childTnLst>
                                </p:cTn>
                              </p:par>
                              <p:par>
                                <p:cTn id="834" presetID="19" presetClass="entr" presetSubtype="5" fill="hold" grpId="1" nodeType="withEffect">
                                  <p:stCondLst>
                                    <p:cond delay="0"/>
                                  </p:stCondLst>
                                  <p:childTnLst>
                                    <p:set>
                                      <p:cBhvr>
                                        <p:cTn id="835" dur="1" fill="hold">
                                          <p:stCondLst>
                                            <p:cond delay="0"/>
                                          </p:stCondLst>
                                        </p:cTn>
                                        <p:tgtEl>
                                          <p:spTgt spid="89"/>
                                        </p:tgtEl>
                                        <p:attrNameLst>
                                          <p:attrName>style.visibility</p:attrName>
                                        </p:attrNameLst>
                                      </p:cBhvr>
                                      <p:to>
                                        <p:strVal val="visible"/>
                                      </p:to>
                                    </p:set>
                                    <p:anim calcmode="lin" valueType="num">
                                      <p:cBhvr>
                                        <p:cTn id="836" dur="4000" fill="hold"/>
                                        <p:tgtEl>
                                          <p:spTgt spid="89"/>
                                        </p:tgtEl>
                                        <p:attrNameLst>
                                          <p:attrName>ppt_w</p:attrName>
                                        </p:attrNameLst>
                                      </p:cBhvr>
                                      <p:tavLst>
                                        <p:tav tm="0">
                                          <p:val>
                                            <p:strVal val="#ppt_w"/>
                                          </p:val>
                                        </p:tav>
                                        <p:tav tm="100000">
                                          <p:val>
                                            <p:strVal val="#ppt_w"/>
                                          </p:val>
                                        </p:tav>
                                      </p:tavLst>
                                    </p:anim>
                                    <p:anim calcmode="lin" valueType="num">
                                      <p:cBhvr>
                                        <p:cTn id="837" dur="4000" fill="hold"/>
                                        <p:tgtEl>
                                          <p:spTgt spid="89"/>
                                        </p:tgtEl>
                                        <p:attrNameLst>
                                          <p:attrName>ppt_h</p:attrName>
                                        </p:attrNameLst>
                                      </p:cBhvr>
                                      <p:tavLst>
                                        <p:tav tm="0" fmla="#ppt_h*sin(2.5*pi*$)">
                                          <p:val>
                                            <p:fltVal val="0"/>
                                          </p:val>
                                        </p:tav>
                                        <p:tav tm="100000">
                                          <p:val>
                                            <p:fltVal val="1"/>
                                          </p:val>
                                        </p:tav>
                                      </p:tavLst>
                                    </p:anim>
                                  </p:childTnLst>
                                </p:cTn>
                              </p:par>
                              <p:par>
                                <p:cTn id="838" presetID="2" presetClass="exit" presetSubtype="4" fill="hold" grpId="2" nodeType="withEffect">
                                  <p:stCondLst>
                                    <p:cond delay="0"/>
                                  </p:stCondLst>
                                  <p:childTnLst>
                                    <p:anim calcmode="lin" valueType="num">
                                      <p:cBhvr additive="base">
                                        <p:cTn id="839" dur="4500"/>
                                        <p:tgtEl>
                                          <p:spTgt spid="89"/>
                                        </p:tgtEl>
                                        <p:attrNameLst>
                                          <p:attrName>ppt_x</p:attrName>
                                        </p:attrNameLst>
                                      </p:cBhvr>
                                      <p:tavLst>
                                        <p:tav tm="0">
                                          <p:val>
                                            <p:strVal val="ppt_x"/>
                                          </p:val>
                                        </p:tav>
                                        <p:tav tm="100000">
                                          <p:val>
                                            <p:strVal val="ppt_x"/>
                                          </p:val>
                                        </p:tav>
                                      </p:tavLst>
                                    </p:anim>
                                    <p:anim calcmode="lin" valueType="num">
                                      <p:cBhvr additive="base">
                                        <p:cTn id="840" dur="4500"/>
                                        <p:tgtEl>
                                          <p:spTgt spid="89"/>
                                        </p:tgtEl>
                                        <p:attrNameLst>
                                          <p:attrName>ppt_y</p:attrName>
                                        </p:attrNameLst>
                                      </p:cBhvr>
                                      <p:tavLst>
                                        <p:tav tm="0">
                                          <p:val>
                                            <p:strVal val="ppt_y"/>
                                          </p:val>
                                        </p:tav>
                                        <p:tav tm="100000">
                                          <p:val>
                                            <p:strVal val="1+ppt_h/2"/>
                                          </p:val>
                                        </p:tav>
                                      </p:tavLst>
                                    </p:anim>
                                    <p:set>
                                      <p:cBhvr>
                                        <p:cTn id="841" dur="1" fill="hold">
                                          <p:stCondLst>
                                            <p:cond delay="4499"/>
                                          </p:stCondLst>
                                        </p:cTn>
                                        <p:tgtEl>
                                          <p:spTgt spid="89"/>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89"/>
                                        </p:tgtEl>
                                      </p:cBhvr>
                                    </p:animEffect>
                                    <p:set>
                                      <p:cBhvr>
                                        <p:cTn id="844" dur="1" fill="hold">
                                          <p:stCondLst>
                                            <p:cond delay="5999"/>
                                          </p:stCondLst>
                                        </p:cTn>
                                        <p:tgtEl>
                                          <p:spTgt spid="89"/>
                                        </p:tgtEl>
                                        <p:attrNameLst>
                                          <p:attrName>style.visibility</p:attrName>
                                        </p:attrNameLst>
                                      </p:cBhvr>
                                      <p:to>
                                        <p:strVal val="hidden"/>
                                      </p:to>
                                    </p:set>
                                  </p:childTnLst>
                                </p:cTn>
                              </p:par>
                              <p:par>
                                <p:cTn id="845" presetID="2" presetClass="entr" presetSubtype="1" fill="hold" grpId="0" nodeType="withEffect">
                                  <p:stCondLst>
                                    <p:cond delay="0"/>
                                  </p:stCondLst>
                                  <p:childTnLst>
                                    <p:set>
                                      <p:cBhvr>
                                        <p:cTn id="846" dur="1" fill="hold">
                                          <p:stCondLst>
                                            <p:cond delay="0"/>
                                          </p:stCondLst>
                                        </p:cTn>
                                        <p:tgtEl>
                                          <p:spTgt spid="90"/>
                                        </p:tgtEl>
                                        <p:attrNameLst>
                                          <p:attrName>style.visibility</p:attrName>
                                        </p:attrNameLst>
                                      </p:cBhvr>
                                      <p:to>
                                        <p:strVal val="visible"/>
                                      </p:to>
                                    </p:set>
                                    <p:anim calcmode="lin" valueType="num">
                                      <p:cBhvr additive="base">
                                        <p:cTn id="847" dur="4000" fill="hold"/>
                                        <p:tgtEl>
                                          <p:spTgt spid="90"/>
                                        </p:tgtEl>
                                        <p:attrNameLst>
                                          <p:attrName>ppt_x</p:attrName>
                                        </p:attrNameLst>
                                      </p:cBhvr>
                                      <p:tavLst>
                                        <p:tav tm="0">
                                          <p:val>
                                            <p:strVal val="#ppt_x"/>
                                          </p:val>
                                        </p:tav>
                                        <p:tav tm="100000">
                                          <p:val>
                                            <p:strVal val="#ppt_x"/>
                                          </p:val>
                                        </p:tav>
                                      </p:tavLst>
                                    </p:anim>
                                    <p:anim calcmode="lin" valueType="num">
                                      <p:cBhvr additive="base">
                                        <p:cTn id="848" dur="4000" fill="hold"/>
                                        <p:tgtEl>
                                          <p:spTgt spid="90"/>
                                        </p:tgtEl>
                                        <p:attrNameLst>
                                          <p:attrName>ppt_y</p:attrName>
                                        </p:attrNameLst>
                                      </p:cBhvr>
                                      <p:tavLst>
                                        <p:tav tm="0">
                                          <p:val>
                                            <p:strVal val="0-#ppt_h/2"/>
                                          </p:val>
                                        </p:tav>
                                        <p:tav tm="100000">
                                          <p:val>
                                            <p:strVal val="#ppt_y"/>
                                          </p:val>
                                        </p:tav>
                                      </p:tavLst>
                                    </p:anim>
                                  </p:childTnLst>
                                </p:cTn>
                              </p:par>
                              <p:par>
                                <p:cTn id="849" presetID="19" presetClass="entr" presetSubtype="5" fill="hold" grpId="1" nodeType="withEffect">
                                  <p:stCondLst>
                                    <p:cond delay="0"/>
                                  </p:stCondLst>
                                  <p:childTnLst>
                                    <p:set>
                                      <p:cBhvr>
                                        <p:cTn id="850" dur="1" fill="hold">
                                          <p:stCondLst>
                                            <p:cond delay="0"/>
                                          </p:stCondLst>
                                        </p:cTn>
                                        <p:tgtEl>
                                          <p:spTgt spid="90"/>
                                        </p:tgtEl>
                                        <p:attrNameLst>
                                          <p:attrName>style.visibility</p:attrName>
                                        </p:attrNameLst>
                                      </p:cBhvr>
                                      <p:to>
                                        <p:strVal val="visible"/>
                                      </p:to>
                                    </p:set>
                                    <p:anim calcmode="lin" valueType="num">
                                      <p:cBhvr>
                                        <p:cTn id="851" dur="4000" fill="hold"/>
                                        <p:tgtEl>
                                          <p:spTgt spid="90"/>
                                        </p:tgtEl>
                                        <p:attrNameLst>
                                          <p:attrName>ppt_w</p:attrName>
                                        </p:attrNameLst>
                                      </p:cBhvr>
                                      <p:tavLst>
                                        <p:tav tm="0">
                                          <p:val>
                                            <p:strVal val="#ppt_w"/>
                                          </p:val>
                                        </p:tav>
                                        <p:tav tm="100000">
                                          <p:val>
                                            <p:strVal val="#ppt_w"/>
                                          </p:val>
                                        </p:tav>
                                      </p:tavLst>
                                    </p:anim>
                                    <p:anim calcmode="lin" valueType="num">
                                      <p:cBhvr>
                                        <p:cTn id="852" dur="4000" fill="hold"/>
                                        <p:tgtEl>
                                          <p:spTgt spid="90"/>
                                        </p:tgtEl>
                                        <p:attrNameLst>
                                          <p:attrName>ppt_h</p:attrName>
                                        </p:attrNameLst>
                                      </p:cBhvr>
                                      <p:tavLst>
                                        <p:tav tm="0" fmla="#ppt_h*sin(2.5*pi*$)">
                                          <p:val>
                                            <p:fltVal val="0"/>
                                          </p:val>
                                        </p:tav>
                                        <p:tav tm="100000">
                                          <p:val>
                                            <p:fltVal val="1"/>
                                          </p:val>
                                        </p:tav>
                                      </p:tavLst>
                                    </p:anim>
                                  </p:childTnLst>
                                </p:cTn>
                              </p:par>
                              <p:par>
                                <p:cTn id="853" presetID="2" presetClass="exit" presetSubtype="4" fill="hold" grpId="2" nodeType="withEffect">
                                  <p:stCondLst>
                                    <p:cond delay="0"/>
                                  </p:stCondLst>
                                  <p:childTnLst>
                                    <p:anim calcmode="lin" valueType="num">
                                      <p:cBhvr additive="base">
                                        <p:cTn id="854" dur="4500"/>
                                        <p:tgtEl>
                                          <p:spTgt spid="90"/>
                                        </p:tgtEl>
                                        <p:attrNameLst>
                                          <p:attrName>ppt_x</p:attrName>
                                        </p:attrNameLst>
                                      </p:cBhvr>
                                      <p:tavLst>
                                        <p:tav tm="0">
                                          <p:val>
                                            <p:strVal val="ppt_x"/>
                                          </p:val>
                                        </p:tav>
                                        <p:tav tm="100000">
                                          <p:val>
                                            <p:strVal val="ppt_x"/>
                                          </p:val>
                                        </p:tav>
                                      </p:tavLst>
                                    </p:anim>
                                    <p:anim calcmode="lin" valueType="num">
                                      <p:cBhvr additive="base">
                                        <p:cTn id="855" dur="4500"/>
                                        <p:tgtEl>
                                          <p:spTgt spid="90"/>
                                        </p:tgtEl>
                                        <p:attrNameLst>
                                          <p:attrName>ppt_y</p:attrName>
                                        </p:attrNameLst>
                                      </p:cBhvr>
                                      <p:tavLst>
                                        <p:tav tm="0">
                                          <p:val>
                                            <p:strVal val="ppt_y"/>
                                          </p:val>
                                        </p:tav>
                                        <p:tav tm="100000">
                                          <p:val>
                                            <p:strVal val="1+ppt_h/2"/>
                                          </p:val>
                                        </p:tav>
                                      </p:tavLst>
                                    </p:anim>
                                    <p:set>
                                      <p:cBhvr>
                                        <p:cTn id="856" dur="1" fill="hold">
                                          <p:stCondLst>
                                            <p:cond delay="4499"/>
                                          </p:stCondLst>
                                        </p:cTn>
                                        <p:tgtEl>
                                          <p:spTgt spid="90"/>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90"/>
                                        </p:tgtEl>
                                      </p:cBhvr>
                                    </p:animEffect>
                                    <p:set>
                                      <p:cBhvr>
                                        <p:cTn id="859" dur="1" fill="hold">
                                          <p:stCondLst>
                                            <p:cond delay="5999"/>
                                          </p:stCondLst>
                                        </p:cTn>
                                        <p:tgtEl>
                                          <p:spTgt spid="90"/>
                                        </p:tgtEl>
                                        <p:attrNameLst>
                                          <p:attrName>style.visibility</p:attrName>
                                        </p:attrNameLst>
                                      </p:cBhvr>
                                      <p:to>
                                        <p:strVal val="hidden"/>
                                      </p:to>
                                    </p:set>
                                  </p:childTnLst>
                                </p:cTn>
                              </p:par>
                              <p:par>
                                <p:cTn id="860" presetID="2" presetClass="entr" presetSubtype="1" fill="hold" grpId="0" nodeType="withEffect">
                                  <p:stCondLst>
                                    <p:cond delay="0"/>
                                  </p:stCondLst>
                                  <p:childTnLst>
                                    <p:set>
                                      <p:cBhvr>
                                        <p:cTn id="861" dur="1" fill="hold">
                                          <p:stCondLst>
                                            <p:cond delay="0"/>
                                          </p:stCondLst>
                                        </p:cTn>
                                        <p:tgtEl>
                                          <p:spTgt spid="82"/>
                                        </p:tgtEl>
                                        <p:attrNameLst>
                                          <p:attrName>style.visibility</p:attrName>
                                        </p:attrNameLst>
                                      </p:cBhvr>
                                      <p:to>
                                        <p:strVal val="visible"/>
                                      </p:to>
                                    </p:set>
                                    <p:anim calcmode="lin" valueType="num">
                                      <p:cBhvr additive="base">
                                        <p:cTn id="862" dur="4000" fill="hold"/>
                                        <p:tgtEl>
                                          <p:spTgt spid="82"/>
                                        </p:tgtEl>
                                        <p:attrNameLst>
                                          <p:attrName>ppt_x</p:attrName>
                                        </p:attrNameLst>
                                      </p:cBhvr>
                                      <p:tavLst>
                                        <p:tav tm="0">
                                          <p:val>
                                            <p:strVal val="#ppt_x"/>
                                          </p:val>
                                        </p:tav>
                                        <p:tav tm="100000">
                                          <p:val>
                                            <p:strVal val="#ppt_x"/>
                                          </p:val>
                                        </p:tav>
                                      </p:tavLst>
                                    </p:anim>
                                    <p:anim calcmode="lin" valueType="num">
                                      <p:cBhvr additive="base">
                                        <p:cTn id="863" dur="4000" fill="hold"/>
                                        <p:tgtEl>
                                          <p:spTgt spid="82"/>
                                        </p:tgtEl>
                                        <p:attrNameLst>
                                          <p:attrName>ppt_y</p:attrName>
                                        </p:attrNameLst>
                                      </p:cBhvr>
                                      <p:tavLst>
                                        <p:tav tm="0">
                                          <p:val>
                                            <p:strVal val="0-#ppt_h/2"/>
                                          </p:val>
                                        </p:tav>
                                        <p:tav tm="100000">
                                          <p:val>
                                            <p:strVal val="#ppt_y"/>
                                          </p:val>
                                        </p:tav>
                                      </p:tavLst>
                                    </p:anim>
                                  </p:childTnLst>
                                </p:cTn>
                              </p:par>
                              <p:par>
                                <p:cTn id="864" presetID="19" presetClass="entr" presetSubtype="5" fill="hold" grpId="1" nodeType="withEffect">
                                  <p:stCondLst>
                                    <p:cond delay="0"/>
                                  </p:stCondLst>
                                  <p:childTnLst>
                                    <p:set>
                                      <p:cBhvr>
                                        <p:cTn id="865" dur="1" fill="hold">
                                          <p:stCondLst>
                                            <p:cond delay="0"/>
                                          </p:stCondLst>
                                        </p:cTn>
                                        <p:tgtEl>
                                          <p:spTgt spid="82"/>
                                        </p:tgtEl>
                                        <p:attrNameLst>
                                          <p:attrName>style.visibility</p:attrName>
                                        </p:attrNameLst>
                                      </p:cBhvr>
                                      <p:to>
                                        <p:strVal val="visible"/>
                                      </p:to>
                                    </p:set>
                                    <p:anim calcmode="lin" valueType="num">
                                      <p:cBhvr>
                                        <p:cTn id="866" dur="4000" fill="hold"/>
                                        <p:tgtEl>
                                          <p:spTgt spid="82"/>
                                        </p:tgtEl>
                                        <p:attrNameLst>
                                          <p:attrName>ppt_w</p:attrName>
                                        </p:attrNameLst>
                                      </p:cBhvr>
                                      <p:tavLst>
                                        <p:tav tm="0">
                                          <p:val>
                                            <p:strVal val="#ppt_w"/>
                                          </p:val>
                                        </p:tav>
                                        <p:tav tm="100000">
                                          <p:val>
                                            <p:strVal val="#ppt_w"/>
                                          </p:val>
                                        </p:tav>
                                      </p:tavLst>
                                    </p:anim>
                                    <p:anim calcmode="lin" valueType="num">
                                      <p:cBhvr>
                                        <p:cTn id="867" dur="4000" fill="hold"/>
                                        <p:tgtEl>
                                          <p:spTgt spid="82"/>
                                        </p:tgtEl>
                                        <p:attrNameLst>
                                          <p:attrName>ppt_h</p:attrName>
                                        </p:attrNameLst>
                                      </p:cBhvr>
                                      <p:tavLst>
                                        <p:tav tm="0" fmla="#ppt_h*sin(2.5*pi*$)">
                                          <p:val>
                                            <p:fltVal val="0"/>
                                          </p:val>
                                        </p:tav>
                                        <p:tav tm="100000">
                                          <p:val>
                                            <p:fltVal val="1"/>
                                          </p:val>
                                        </p:tav>
                                      </p:tavLst>
                                    </p:anim>
                                  </p:childTnLst>
                                </p:cTn>
                              </p:par>
                              <p:par>
                                <p:cTn id="868" presetID="2" presetClass="exit" presetSubtype="4" fill="hold" grpId="2" nodeType="withEffect">
                                  <p:stCondLst>
                                    <p:cond delay="0"/>
                                  </p:stCondLst>
                                  <p:childTnLst>
                                    <p:anim calcmode="lin" valueType="num">
                                      <p:cBhvr additive="base">
                                        <p:cTn id="869" dur="4500"/>
                                        <p:tgtEl>
                                          <p:spTgt spid="82"/>
                                        </p:tgtEl>
                                        <p:attrNameLst>
                                          <p:attrName>ppt_x</p:attrName>
                                        </p:attrNameLst>
                                      </p:cBhvr>
                                      <p:tavLst>
                                        <p:tav tm="0">
                                          <p:val>
                                            <p:strVal val="ppt_x"/>
                                          </p:val>
                                        </p:tav>
                                        <p:tav tm="100000">
                                          <p:val>
                                            <p:strVal val="ppt_x"/>
                                          </p:val>
                                        </p:tav>
                                      </p:tavLst>
                                    </p:anim>
                                    <p:anim calcmode="lin" valueType="num">
                                      <p:cBhvr additive="base">
                                        <p:cTn id="870" dur="4500"/>
                                        <p:tgtEl>
                                          <p:spTgt spid="82"/>
                                        </p:tgtEl>
                                        <p:attrNameLst>
                                          <p:attrName>ppt_y</p:attrName>
                                        </p:attrNameLst>
                                      </p:cBhvr>
                                      <p:tavLst>
                                        <p:tav tm="0">
                                          <p:val>
                                            <p:strVal val="ppt_y"/>
                                          </p:val>
                                        </p:tav>
                                        <p:tav tm="100000">
                                          <p:val>
                                            <p:strVal val="1+ppt_h/2"/>
                                          </p:val>
                                        </p:tav>
                                      </p:tavLst>
                                    </p:anim>
                                    <p:set>
                                      <p:cBhvr>
                                        <p:cTn id="871" dur="1" fill="hold">
                                          <p:stCondLst>
                                            <p:cond delay="4499"/>
                                          </p:stCondLst>
                                        </p:cTn>
                                        <p:tgtEl>
                                          <p:spTgt spid="82"/>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82"/>
                                        </p:tgtEl>
                                      </p:cBhvr>
                                    </p:animEffect>
                                    <p:set>
                                      <p:cBhvr>
                                        <p:cTn id="874" dur="1" fill="hold">
                                          <p:stCondLst>
                                            <p:cond delay="5999"/>
                                          </p:stCondLst>
                                        </p:cTn>
                                        <p:tgtEl>
                                          <p:spTgt spid="82"/>
                                        </p:tgtEl>
                                        <p:attrNameLst>
                                          <p:attrName>style.visibility</p:attrName>
                                        </p:attrNameLst>
                                      </p:cBhvr>
                                      <p:to>
                                        <p:strVal val="hidden"/>
                                      </p:to>
                                    </p:set>
                                  </p:childTnLst>
                                </p:cTn>
                              </p:par>
                              <p:par>
                                <p:cTn id="875" presetID="2" presetClass="entr" presetSubtype="1" fill="hold" grpId="0" nodeType="withEffect">
                                  <p:stCondLst>
                                    <p:cond delay="0"/>
                                  </p:stCondLst>
                                  <p:childTnLst>
                                    <p:set>
                                      <p:cBhvr>
                                        <p:cTn id="876" dur="1" fill="hold">
                                          <p:stCondLst>
                                            <p:cond delay="0"/>
                                          </p:stCondLst>
                                        </p:cTn>
                                        <p:tgtEl>
                                          <p:spTgt spid="83"/>
                                        </p:tgtEl>
                                        <p:attrNameLst>
                                          <p:attrName>style.visibility</p:attrName>
                                        </p:attrNameLst>
                                      </p:cBhvr>
                                      <p:to>
                                        <p:strVal val="visible"/>
                                      </p:to>
                                    </p:set>
                                    <p:anim calcmode="lin" valueType="num">
                                      <p:cBhvr additive="base">
                                        <p:cTn id="877" dur="4000" fill="hold"/>
                                        <p:tgtEl>
                                          <p:spTgt spid="83"/>
                                        </p:tgtEl>
                                        <p:attrNameLst>
                                          <p:attrName>ppt_x</p:attrName>
                                        </p:attrNameLst>
                                      </p:cBhvr>
                                      <p:tavLst>
                                        <p:tav tm="0">
                                          <p:val>
                                            <p:strVal val="#ppt_x"/>
                                          </p:val>
                                        </p:tav>
                                        <p:tav tm="100000">
                                          <p:val>
                                            <p:strVal val="#ppt_x"/>
                                          </p:val>
                                        </p:tav>
                                      </p:tavLst>
                                    </p:anim>
                                    <p:anim calcmode="lin" valueType="num">
                                      <p:cBhvr additive="base">
                                        <p:cTn id="878" dur="4000" fill="hold"/>
                                        <p:tgtEl>
                                          <p:spTgt spid="83"/>
                                        </p:tgtEl>
                                        <p:attrNameLst>
                                          <p:attrName>ppt_y</p:attrName>
                                        </p:attrNameLst>
                                      </p:cBhvr>
                                      <p:tavLst>
                                        <p:tav tm="0">
                                          <p:val>
                                            <p:strVal val="0-#ppt_h/2"/>
                                          </p:val>
                                        </p:tav>
                                        <p:tav tm="100000">
                                          <p:val>
                                            <p:strVal val="#ppt_y"/>
                                          </p:val>
                                        </p:tav>
                                      </p:tavLst>
                                    </p:anim>
                                  </p:childTnLst>
                                </p:cTn>
                              </p:par>
                              <p:par>
                                <p:cTn id="879" presetID="19" presetClass="entr" presetSubtype="5" fill="hold" grpId="1" nodeType="withEffect">
                                  <p:stCondLst>
                                    <p:cond delay="0"/>
                                  </p:stCondLst>
                                  <p:childTnLst>
                                    <p:set>
                                      <p:cBhvr>
                                        <p:cTn id="880" dur="1" fill="hold">
                                          <p:stCondLst>
                                            <p:cond delay="0"/>
                                          </p:stCondLst>
                                        </p:cTn>
                                        <p:tgtEl>
                                          <p:spTgt spid="83"/>
                                        </p:tgtEl>
                                        <p:attrNameLst>
                                          <p:attrName>style.visibility</p:attrName>
                                        </p:attrNameLst>
                                      </p:cBhvr>
                                      <p:to>
                                        <p:strVal val="visible"/>
                                      </p:to>
                                    </p:set>
                                    <p:anim calcmode="lin" valueType="num">
                                      <p:cBhvr>
                                        <p:cTn id="881" dur="4000" fill="hold"/>
                                        <p:tgtEl>
                                          <p:spTgt spid="83"/>
                                        </p:tgtEl>
                                        <p:attrNameLst>
                                          <p:attrName>ppt_w</p:attrName>
                                        </p:attrNameLst>
                                      </p:cBhvr>
                                      <p:tavLst>
                                        <p:tav tm="0">
                                          <p:val>
                                            <p:strVal val="#ppt_w"/>
                                          </p:val>
                                        </p:tav>
                                        <p:tav tm="100000">
                                          <p:val>
                                            <p:strVal val="#ppt_w"/>
                                          </p:val>
                                        </p:tav>
                                      </p:tavLst>
                                    </p:anim>
                                    <p:anim calcmode="lin" valueType="num">
                                      <p:cBhvr>
                                        <p:cTn id="882" dur="4000" fill="hold"/>
                                        <p:tgtEl>
                                          <p:spTgt spid="83"/>
                                        </p:tgtEl>
                                        <p:attrNameLst>
                                          <p:attrName>ppt_h</p:attrName>
                                        </p:attrNameLst>
                                      </p:cBhvr>
                                      <p:tavLst>
                                        <p:tav tm="0" fmla="#ppt_h*sin(2.5*pi*$)">
                                          <p:val>
                                            <p:fltVal val="0"/>
                                          </p:val>
                                        </p:tav>
                                        <p:tav tm="100000">
                                          <p:val>
                                            <p:fltVal val="1"/>
                                          </p:val>
                                        </p:tav>
                                      </p:tavLst>
                                    </p:anim>
                                  </p:childTnLst>
                                </p:cTn>
                              </p:par>
                              <p:par>
                                <p:cTn id="883" presetID="2" presetClass="exit" presetSubtype="4" fill="hold" grpId="2" nodeType="withEffect">
                                  <p:stCondLst>
                                    <p:cond delay="0"/>
                                  </p:stCondLst>
                                  <p:childTnLst>
                                    <p:anim calcmode="lin" valueType="num">
                                      <p:cBhvr additive="base">
                                        <p:cTn id="884" dur="4500"/>
                                        <p:tgtEl>
                                          <p:spTgt spid="83"/>
                                        </p:tgtEl>
                                        <p:attrNameLst>
                                          <p:attrName>ppt_x</p:attrName>
                                        </p:attrNameLst>
                                      </p:cBhvr>
                                      <p:tavLst>
                                        <p:tav tm="0">
                                          <p:val>
                                            <p:strVal val="ppt_x"/>
                                          </p:val>
                                        </p:tav>
                                        <p:tav tm="100000">
                                          <p:val>
                                            <p:strVal val="ppt_x"/>
                                          </p:val>
                                        </p:tav>
                                      </p:tavLst>
                                    </p:anim>
                                    <p:anim calcmode="lin" valueType="num">
                                      <p:cBhvr additive="base">
                                        <p:cTn id="885" dur="4500"/>
                                        <p:tgtEl>
                                          <p:spTgt spid="83"/>
                                        </p:tgtEl>
                                        <p:attrNameLst>
                                          <p:attrName>ppt_y</p:attrName>
                                        </p:attrNameLst>
                                      </p:cBhvr>
                                      <p:tavLst>
                                        <p:tav tm="0">
                                          <p:val>
                                            <p:strVal val="ppt_y"/>
                                          </p:val>
                                        </p:tav>
                                        <p:tav tm="100000">
                                          <p:val>
                                            <p:strVal val="1+ppt_h/2"/>
                                          </p:val>
                                        </p:tav>
                                      </p:tavLst>
                                    </p:anim>
                                    <p:set>
                                      <p:cBhvr>
                                        <p:cTn id="886" dur="1" fill="hold">
                                          <p:stCondLst>
                                            <p:cond delay="4499"/>
                                          </p:stCondLst>
                                        </p:cTn>
                                        <p:tgtEl>
                                          <p:spTgt spid="83"/>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83"/>
                                        </p:tgtEl>
                                      </p:cBhvr>
                                    </p:animEffect>
                                    <p:set>
                                      <p:cBhvr>
                                        <p:cTn id="889" dur="1" fill="hold">
                                          <p:stCondLst>
                                            <p:cond delay="5999"/>
                                          </p:stCondLst>
                                        </p:cTn>
                                        <p:tgtEl>
                                          <p:spTgt spid="83"/>
                                        </p:tgtEl>
                                        <p:attrNameLst>
                                          <p:attrName>style.visibility</p:attrName>
                                        </p:attrNameLst>
                                      </p:cBhvr>
                                      <p:to>
                                        <p:strVal val="hidden"/>
                                      </p:to>
                                    </p:set>
                                  </p:childTnLst>
                                </p:cTn>
                              </p:par>
                              <p:par>
                                <p:cTn id="890" presetID="2" presetClass="entr" presetSubtype="1" fill="hold" grpId="0" nodeType="withEffect">
                                  <p:stCondLst>
                                    <p:cond delay="0"/>
                                  </p:stCondLst>
                                  <p:childTnLst>
                                    <p:set>
                                      <p:cBhvr>
                                        <p:cTn id="891" dur="1" fill="hold">
                                          <p:stCondLst>
                                            <p:cond delay="0"/>
                                          </p:stCondLst>
                                        </p:cTn>
                                        <p:tgtEl>
                                          <p:spTgt spid="84"/>
                                        </p:tgtEl>
                                        <p:attrNameLst>
                                          <p:attrName>style.visibility</p:attrName>
                                        </p:attrNameLst>
                                      </p:cBhvr>
                                      <p:to>
                                        <p:strVal val="visible"/>
                                      </p:to>
                                    </p:set>
                                    <p:anim calcmode="lin" valueType="num">
                                      <p:cBhvr additive="base">
                                        <p:cTn id="892" dur="4000" fill="hold"/>
                                        <p:tgtEl>
                                          <p:spTgt spid="84"/>
                                        </p:tgtEl>
                                        <p:attrNameLst>
                                          <p:attrName>ppt_x</p:attrName>
                                        </p:attrNameLst>
                                      </p:cBhvr>
                                      <p:tavLst>
                                        <p:tav tm="0">
                                          <p:val>
                                            <p:strVal val="#ppt_x"/>
                                          </p:val>
                                        </p:tav>
                                        <p:tav tm="100000">
                                          <p:val>
                                            <p:strVal val="#ppt_x"/>
                                          </p:val>
                                        </p:tav>
                                      </p:tavLst>
                                    </p:anim>
                                    <p:anim calcmode="lin" valueType="num">
                                      <p:cBhvr additive="base">
                                        <p:cTn id="893" dur="4000" fill="hold"/>
                                        <p:tgtEl>
                                          <p:spTgt spid="84"/>
                                        </p:tgtEl>
                                        <p:attrNameLst>
                                          <p:attrName>ppt_y</p:attrName>
                                        </p:attrNameLst>
                                      </p:cBhvr>
                                      <p:tavLst>
                                        <p:tav tm="0">
                                          <p:val>
                                            <p:strVal val="0-#ppt_h/2"/>
                                          </p:val>
                                        </p:tav>
                                        <p:tav tm="100000">
                                          <p:val>
                                            <p:strVal val="#ppt_y"/>
                                          </p:val>
                                        </p:tav>
                                      </p:tavLst>
                                    </p:anim>
                                  </p:childTnLst>
                                </p:cTn>
                              </p:par>
                              <p:par>
                                <p:cTn id="894" presetID="19" presetClass="entr" presetSubtype="5" fill="hold" grpId="1" nodeType="withEffect">
                                  <p:stCondLst>
                                    <p:cond delay="0"/>
                                  </p:stCondLst>
                                  <p:childTnLst>
                                    <p:set>
                                      <p:cBhvr>
                                        <p:cTn id="895" dur="1" fill="hold">
                                          <p:stCondLst>
                                            <p:cond delay="0"/>
                                          </p:stCondLst>
                                        </p:cTn>
                                        <p:tgtEl>
                                          <p:spTgt spid="84"/>
                                        </p:tgtEl>
                                        <p:attrNameLst>
                                          <p:attrName>style.visibility</p:attrName>
                                        </p:attrNameLst>
                                      </p:cBhvr>
                                      <p:to>
                                        <p:strVal val="visible"/>
                                      </p:to>
                                    </p:set>
                                    <p:anim calcmode="lin" valueType="num">
                                      <p:cBhvr>
                                        <p:cTn id="896" dur="4000" fill="hold"/>
                                        <p:tgtEl>
                                          <p:spTgt spid="84"/>
                                        </p:tgtEl>
                                        <p:attrNameLst>
                                          <p:attrName>ppt_w</p:attrName>
                                        </p:attrNameLst>
                                      </p:cBhvr>
                                      <p:tavLst>
                                        <p:tav tm="0">
                                          <p:val>
                                            <p:strVal val="#ppt_w"/>
                                          </p:val>
                                        </p:tav>
                                        <p:tav tm="100000">
                                          <p:val>
                                            <p:strVal val="#ppt_w"/>
                                          </p:val>
                                        </p:tav>
                                      </p:tavLst>
                                    </p:anim>
                                    <p:anim calcmode="lin" valueType="num">
                                      <p:cBhvr>
                                        <p:cTn id="897" dur="4000" fill="hold"/>
                                        <p:tgtEl>
                                          <p:spTgt spid="84"/>
                                        </p:tgtEl>
                                        <p:attrNameLst>
                                          <p:attrName>ppt_h</p:attrName>
                                        </p:attrNameLst>
                                      </p:cBhvr>
                                      <p:tavLst>
                                        <p:tav tm="0" fmla="#ppt_h*sin(2.5*pi*$)">
                                          <p:val>
                                            <p:fltVal val="0"/>
                                          </p:val>
                                        </p:tav>
                                        <p:tav tm="100000">
                                          <p:val>
                                            <p:fltVal val="1"/>
                                          </p:val>
                                        </p:tav>
                                      </p:tavLst>
                                    </p:anim>
                                  </p:childTnLst>
                                </p:cTn>
                              </p:par>
                              <p:par>
                                <p:cTn id="898" presetID="2" presetClass="exit" presetSubtype="4" fill="hold" grpId="2" nodeType="withEffect">
                                  <p:stCondLst>
                                    <p:cond delay="0"/>
                                  </p:stCondLst>
                                  <p:childTnLst>
                                    <p:anim calcmode="lin" valueType="num">
                                      <p:cBhvr additive="base">
                                        <p:cTn id="899" dur="4500"/>
                                        <p:tgtEl>
                                          <p:spTgt spid="84"/>
                                        </p:tgtEl>
                                        <p:attrNameLst>
                                          <p:attrName>ppt_x</p:attrName>
                                        </p:attrNameLst>
                                      </p:cBhvr>
                                      <p:tavLst>
                                        <p:tav tm="0">
                                          <p:val>
                                            <p:strVal val="ppt_x"/>
                                          </p:val>
                                        </p:tav>
                                        <p:tav tm="100000">
                                          <p:val>
                                            <p:strVal val="ppt_x"/>
                                          </p:val>
                                        </p:tav>
                                      </p:tavLst>
                                    </p:anim>
                                    <p:anim calcmode="lin" valueType="num">
                                      <p:cBhvr additive="base">
                                        <p:cTn id="900" dur="4500"/>
                                        <p:tgtEl>
                                          <p:spTgt spid="84"/>
                                        </p:tgtEl>
                                        <p:attrNameLst>
                                          <p:attrName>ppt_y</p:attrName>
                                        </p:attrNameLst>
                                      </p:cBhvr>
                                      <p:tavLst>
                                        <p:tav tm="0">
                                          <p:val>
                                            <p:strVal val="ppt_y"/>
                                          </p:val>
                                        </p:tav>
                                        <p:tav tm="100000">
                                          <p:val>
                                            <p:strVal val="1+ppt_h/2"/>
                                          </p:val>
                                        </p:tav>
                                      </p:tavLst>
                                    </p:anim>
                                    <p:set>
                                      <p:cBhvr>
                                        <p:cTn id="901" dur="1" fill="hold">
                                          <p:stCondLst>
                                            <p:cond delay="4499"/>
                                          </p:stCondLst>
                                        </p:cTn>
                                        <p:tgtEl>
                                          <p:spTgt spid="84"/>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84"/>
                                        </p:tgtEl>
                                      </p:cBhvr>
                                    </p:animEffect>
                                    <p:set>
                                      <p:cBhvr>
                                        <p:cTn id="904" dur="1" fill="hold">
                                          <p:stCondLst>
                                            <p:cond delay="5999"/>
                                          </p:stCondLst>
                                        </p:cTn>
                                        <p:tgtEl>
                                          <p:spTgt spid="84"/>
                                        </p:tgtEl>
                                        <p:attrNameLst>
                                          <p:attrName>style.visibility</p:attrName>
                                        </p:attrNameLst>
                                      </p:cBhvr>
                                      <p:to>
                                        <p:strVal val="hidden"/>
                                      </p:to>
                                    </p:set>
                                  </p:childTnLst>
                                </p:cTn>
                              </p:par>
                              <p:par>
                                <p:cTn id="905" presetID="2" presetClass="entr" presetSubtype="1" fill="hold" grpId="0" nodeType="withEffect">
                                  <p:stCondLst>
                                    <p:cond delay="0"/>
                                  </p:stCondLst>
                                  <p:childTnLst>
                                    <p:set>
                                      <p:cBhvr>
                                        <p:cTn id="906" dur="1" fill="hold">
                                          <p:stCondLst>
                                            <p:cond delay="0"/>
                                          </p:stCondLst>
                                        </p:cTn>
                                        <p:tgtEl>
                                          <p:spTgt spid="79"/>
                                        </p:tgtEl>
                                        <p:attrNameLst>
                                          <p:attrName>style.visibility</p:attrName>
                                        </p:attrNameLst>
                                      </p:cBhvr>
                                      <p:to>
                                        <p:strVal val="visible"/>
                                      </p:to>
                                    </p:set>
                                    <p:anim calcmode="lin" valueType="num">
                                      <p:cBhvr additive="base">
                                        <p:cTn id="907" dur="4000" fill="hold"/>
                                        <p:tgtEl>
                                          <p:spTgt spid="79"/>
                                        </p:tgtEl>
                                        <p:attrNameLst>
                                          <p:attrName>ppt_x</p:attrName>
                                        </p:attrNameLst>
                                      </p:cBhvr>
                                      <p:tavLst>
                                        <p:tav tm="0">
                                          <p:val>
                                            <p:strVal val="#ppt_x"/>
                                          </p:val>
                                        </p:tav>
                                        <p:tav tm="100000">
                                          <p:val>
                                            <p:strVal val="#ppt_x"/>
                                          </p:val>
                                        </p:tav>
                                      </p:tavLst>
                                    </p:anim>
                                    <p:anim calcmode="lin" valueType="num">
                                      <p:cBhvr additive="base">
                                        <p:cTn id="908" dur="4000" fill="hold"/>
                                        <p:tgtEl>
                                          <p:spTgt spid="79"/>
                                        </p:tgtEl>
                                        <p:attrNameLst>
                                          <p:attrName>ppt_y</p:attrName>
                                        </p:attrNameLst>
                                      </p:cBhvr>
                                      <p:tavLst>
                                        <p:tav tm="0">
                                          <p:val>
                                            <p:strVal val="0-#ppt_h/2"/>
                                          </p:val>
                                        </p:tav>
                                        <p:tav tm="100000">
                                          <p:val>
                                            <p:strVal val="#ppt_y"/>
                                          </p:val>
                                        </p:tav>
                                      </p:tavLst>
                                    </p:anim>
                                  </p:childTnLst>
                                </p:cTn>
                              </p:par>
                              <p:par>
                                <p:cTn id="909" presetID="19" presetClass="entr" presetSubtype="5" fill="hold" grpId="1" nodeType="withEffect">
                                  <p:stCondLst>
                                    <p:cond delay="0"/>
                                  </p:stCondLst>
                                  <p:childTnLst>
                                    <p:set>
                                      <p:cBhvr>
                                        <p:cTn id="910" dur="1" fill="hold">
                                          <p:stCondLst>
                                            <p:cond delay="0"/>
                                          </p:stCondLst>
                                        </p:cTn>
                                        <p:tgtEl>
                                          <p:spTgt spid="79"/>
                                        </p:tgtEl>
                                        <p:attrNameLst>
                                          <p:attrName>style.visibility</p:attrName>
                                        </p:attrNameLst>
                                      </p:cBhvr>
                                      <p:to>
                                        <p:strVal val="visible"/>
                                      </p:to>
                                    </p:set>
                                    <p:anim calcmode="lin" valueType="num">
                                      <p:cBhvr>
                                        <p:cTn id="911" dur="4000" fill="hold"/>
                                        <p:tgtEl>
                                          <p:spTgt spid="79"/>
                                        </p:tgtEl>
                                        <p:attrNameLst>
                                          <p:attrName>ppt_w</p:attrName>
                                        </p:attrNameLst>
                                      </p:cBhvr>
                                      <p:tavLst>
                                        <p:tav tm="0">
                                          <p:val>
                                            <p:strVal val="#ppt_w"/>
                                          </p:val>
                                        </p:tav>
                                        <p:tav tm="100000">
                                          <p:val>
                                            <p:strVal val="#ppt_w"/>
                                          </p:val>
                                        </p:tav>
                                      </p:tavLst>
                                    </p:anim>
                                    <p:anim calcmode="lin" valueType="num">
                                      <p:cBhvr>
                                        <p:cTn id="912" dur="4000" fill="hold"/>
                                        <p:tgtEl>
                                          <p:spTgt spid="79"/>
                                        </p:tgtEl>
                                        <p:attrNameLst>
                                          <p:attrName>ppt_h</p:attrName>
                                        </p:attrNameLst>
                                      </p:cBhvr>
                                      <p:tavLst>
                                        <p:tav tm="0" fmla="#ppt_h*sin(2.5*pi*$)">
                                          <p:val>
                                            <p:fltVal val="0"/>
                                          </p:val>
                                        </p:tav>
                                        <p:tav tm="100000">
                                          <p:val>
                                            <p:fltVal val="1"/>
                                          </p:val>
                                        </p:tav>
                                      </p:tavLst>
                                    </p:anim>
                                  </p:childTnLst>
                                </p:cTn>
                              </p:par>
                              <p:par>
                                <p:cTn id="913" presetID="2" presetClass="exit" presetSubtype="4" fill="hold" grpId="2" nodeType="withEffect">
                                  <p:stCondLst>
                                    <p:cond delay="0"/>
                                  </p:stCondLst>
                                  <p:childTnLst>
                                    <p:anim calcmode="lin" valueType="num">
                                      <p:cBhvr additive="base">
                                        <p:cTn id="914" dur="4500"/>
                                        <p:tgtEl>
                                          <p:spTgt spid="79"/>
                                        </p:tgtEl>
                                        <p:attrNameLst>
                                          <p:attrName>ppt_x</p:attrName>
                                        </p:attrNameLst>
                                      </p:cBhvr>
                                      <p:tavLst>
                                        <p:tav tm="0">
                                          <p:val>
                                            <p:strVal val="ppt_x"/>
                                          </p:val>
                                        </p:tav>
                                        <p:tav tm="100000">
                                          <p:val>
                                            <p:strVal val="ppt_x"/>
                                          </p:val>
                                        </p:tav>
                                      </p:tavLst>
                                    </p:anim>
                                    <p:anim calcmode="lin" valueType="num">
                                      <p:cBhvr additive="base">
                                        <p:cTn id="915" dur="4500"/>
                                        <p:tgtEl>
                                          <p:spTgt spid="79"/>
                                        </p:tgtEl>
                                        <p:attrNameLst>
                                          <p:attrName>ppt_y</p:attrName>
                                        </p:attrNameLst>
                                      </p:cBhvr>
                                      <p:tavLst>
                                        <p:tav tm="0">
                                          <p:val>
                                            <p:strVal val="ppt_y"/>
                                          </p:val>
                                        </p:tav>
                                        <p:tav tm="100000">
                                          <p:val>
                                            <p:strVal val="1+ppt_h/2"/>
                                          </p:val>
                                        </p:tav>
                                      </p:tavLst>
                                    </p:anim>
                                    <p:set>
                                      <p:cBhvr>
                                        <p:cTn id="916" dur="1" fill="hold">
                                          <p:stCondLst>
                                            <p:cond delay="4499"/>
                                          </p:stCondLst>
                                        </p:cTn>
                                        <p:tgtEl>
                                          <p:spTgt spid="79"/>
                                        </p:tgtEl>
                                        <p:attrNameLst>
                                          <p:attrName>style.visibility</p:attrName>
                                        </p:attrNameLst>
                                      </p:cBhvr>
                                      <p:to>
                                        <p:strVal val="hidden"/>
                                      </p:to>
                                    </p:set>
                                  </p:childTnLst>
                                </p:cTn>
                              </p:par>
                              <p:par>
                                <p:cTn id="917" presetID="3" presetClass="exit" presetSubtype="10" fill="hold" grpId="3" nodeType="withEffect">
                                  <p:stCondLst>
                                    <p:cond delay="0"/>
                                  </p:stCondLst>
                                  <p:childTnLst>
                                    <p:animEffect transition="out" filter="blinds(horizontal)">
                                      <p:cBhvr>
                                        <p:cTn id="918" dur="6000"/>
                                        <p:tgtEl>
                                          <p:spTgt spid="79"/>
                                        </p:tgtEl>
                                      </p:cBhvr>
                                    </p:animEffect>
                                    <p:set>
                                      <p:cBhvr>
                                        <p:cTn id="919" dur="1" fill="hold">
                                          <p:stCondLst>
                                            <p:cond delay="5999"/>
                                          </p:stCondLst>
                                        </p:cTn>
                                        <p:tgtEl>
                                          <p:spTgt spid="79"/>
                                        </p:tgtEl>
                                        <p:attrNameLst>
                                          <p:attrName>style.visibility</p:attrName>
                                        </p:attrNameLst>
                                      </p:cBhvr>
                                      <p:to>
                                        <p:strVal val="hidden"/>
                                      </p:to>
                                    </p:set>
                                  </p:childTnLst>
                                </p:cTn>
                              </p:par>
                              <p:par>
                                <p:cTn id="920" presetID="2" presetClass="entr" presetSubtype="1" fill="hold" grpId="0" nodeType="withEffect">
                                  <p:stCondLst>
                                    <p:cond delay="0"/>
                                  </p:stCondLst>
                                  <p:childTnLst>
                                    <p:set>
                                      <p:cBhvr>
                                        <p:cTn id="921" dur="1" fill="hold">
                                          <p:stCondLst>
                                            <p:cond delay="0"/>
                                          </p:stCondLst>
                                        </p:cTn>
                                        <p:tgtEl>
                                          <p:spTgt spid="80"/>
                                        </p:tgtEl>
                                        <p:attrNameLst>
                                          <p:attrName>style.visibility</p:attrName>
                                        </p:attrNameLst>
                                      </p:cBhvr>
                                      <p:to>
                                        <p:strVal val="visible"/>
                                      </p:to>
                                    </p:set>
                                    <p:anim calcmode="lin" valueType="num">
                                      <p:cBhvr additive="base">
                                        <p:cTn id="922" dur="4000" fill="hold"/>
                                        <p:tgtEl>
                                          <p:spTgt spid="80"/>
                                        </p:tgtEl>
                                        <p:attrNameLst>
                                          <p:attrName>ppt_x</p:attrName>
                                        </p:attrNameLst>
                                      </p:cBhvr>
                                      <p:tavLst>
                                        <p:tav tm="0">
                                          <p:val>
                                            <p:strVal val="#ppt_x"/>
                                          </p:val>
                                        </p:tav>
                                        <p:tav tm="100000">
                                          <p:val>
                                            <p:strVal val="#ppt_x"/>
                                          </p:val>
                                        </p:tav>
                                      </p:tavLst>
                                    </p:anim>
                                    <p:anim calcmode="lin" valueType="num">
                                      <p:cBhvr additive="base">
                                        <p:cTn id="923" dur="4000" fill="hold"/>
                                        <p:tgtEl>
                                          <p:spTgt spid="80"/>
                                        </p:tgtEl>
                                        <p:attrNameLst>
                                          <p:attrName>ppt_y</p:attrName>
                                        </p:attrNameLst>
                                      </p:cBhvr>
                                      <p:tavLst>
                                        <p:tav tm="0">
                                          <p:val>
                                            <p:strVal val="0-#ppt_h/2"/>
                                          </p:val>
                                        </p:tav>
                                        <p:tav tm="100000">
                                          <p:val>
                                            <p:strVal val="#ppt_y"/>
                                          </p:val>
                                        </p:tav>
                                      </p:tavLst>
                                    </p:anim>
                                  </p:childTnLst>
                                </p:cTn>
                              </p:par>
                              <p:par>
                                <p:cTn id="924" presetID="19" presetClass="entr" presetSubtype="5" fill="hold" grpId="1" nodeType="withEffect">
                                  <p:stCondLst>
                                    <p:cond delay="0"/>
                                  </p:stCondLst>
                                  <p:childTnLst>
                                    <p:set>
                                      <p:cBhvr>
                                        <p:cTn id="925" dur="1" fill="hold">
                                          <p:stCondLst>
                                            <p:cond delay="0"/>
                                          </p:stCondLst>
                                        </p:cTn>
                                        <p:tgtEl>
                                          <p:spTgt spid="80"/>
                                        </p:tgtEl>
                                        <p:attrNameLst>
                                          <p:attrName>style.visibility</p:attrName>
                                        </p:attrNameLst>
                                      </p:cBhvr>
                                      <p:to>
                                        <p:strVal val="visible"/>
                                      </p:to>
                                    </p:set>
                                    <p:anim calcmode="lin" valueType="num">
                                      <p:cBhvr>
                                        <p:cTn id="926" dur="4000" fill="hold"/>
                                        <p:tgtEl>
                                          <p:spTgt spid="80"/>
                                        </p:tgtEl>
                                        <p:attrNameLst>
                                          <p:attrName>ppt_w</p:attrName>
                                        </p:attrNameLst>
                                      </p:cBhvr>
                                      <p:tavLst>
                                        <p:tav tm="0">
                                          <p:val>
                                            <p:strVal val="#ppt_w"/>
                                          </p:val>
                                        </p:tav>
                                        <p:tav tm="100000">
                                          <p:val>
                                            <p:strVal val="#ppt_w"/>
                                          </p:val>
                                        </p:tav>
                                      </p:tavLst>
                                    </p:anim>
                                    <p:anim calcmode="lin" valueType="num">
                                      <p:cBhvr>
                                        <p:cTn id="927" dur="4000" fill="hold"/>
                                        <p:tgtEl>
                                          <p:spTgt spid="80"/>
                                        </p:tgtEl>
                                        <p:attrNameLst>
                                          <p:attrName>ppt_h</p:attrName>
                                        </p:attrNameLst>
                                      </p:cBhvr>
                                      <p:tavLst>
                                        <p:tav tm="0" fmla="#ppt_h*sin(2.5*pi*$)">
                                          <p:val>
                                            <p:fltVal val="0"/>
                                          </p:val>
                                        </p:tav>
                                        <p:tav tm="100000">
                                          <p:val>
                                            <p:fltVal val="1"/>
                                          </p:val>
                                        </p:tav>
                                      </p:tavLst>
                                    </p:anim>
                                  </p:childTnLst>
                                </p:cTn>
                              </p:par>
                              <p:par>
                                <p:cTn id="928" presetID="2" presetClass="exit" presetSubtype="4" fill="hold" grpId="2" nodeType="withEffect">
                                  <p:stCondLst>
                                    <p:cond delay="0"/>
                                  </p:stCondLst>
                                  <p:childTnLst>
                                    <p:anim calcmode="lin" valueType="num">
                                      <p:cBhvr additive="base">
                                        <p:cTn id="929" dur="4500"/>
                                        <p:tgtEl>
                                          <p:spTgt spid="80"/>
                                        </p:tgtEl>
                                        <p:attrNameLst>
                                          <p:attrName>ppt_x</p:attrName>
                                        </p:attrNameLst>
                                      </p:cBhvr>
                                      <p:tavLst>
                                        <p:tav tm="0">
                                          <p:val>
                                            <p:strVal val="ppt_x"/>
                                          </p:val>
                                        </p:tav>
                                        <p:tav tm="100000">
                                          <p:val>
                                            <p:strVal val="ppt_x"/>
                                          </p:val>
                                        </p:tav>
                                      </p:tavLst>
                                    </p:anim>
                                    <p:anim calcmode="lin" valueType="num">
                                      <p:cBhvr additive="base">
                                        <p:cTn id="930" dur="4500"/>
                                        <p:tgtEl>
                                          <p:spTgt spid="80"/>
                                        </p:tgtEl>
                                        <p:attrNameLst>
                                          <p:attrName>ppt_y</p:attrName>
                                        </p:attrNameLst>
                                      </p:cBhvr>
                                      <p:tavLst>
                                        <p:tav tm="0">
                                          <p:val>
                                            <p:strVal val="ppt_y"/>
                                          </p:val>
                                        </p:tav>
                                        <p:tav tm="100000">
                                          <p:val>
                                            <p:strVal val="1+ppt_h/2"/>
                                          </p:val>
                                        </p:tav>
                                      </p:tavLst>
                                    </p:anim>
                                    <p:set>
                                      <p:cBhvr>
                                        <p:cTn id="931" dur="1" fill="hold">
                                          <p:stCondLst>
                                            <p:cond delay="4499"/>
                                          </p:stCondLst>
                                        </p:cTn>
                                        <p:tgtEl>
                                          <p:spTgt spid="80"/>
                                        </p:tgtEl>
                                        <p:attrNameLst>
                                          <p:attrName>style.visibility</p:attrName>
                                        </p:attrNameLst>
                                      </p:cBhvr>
                                      <p:to>
                                        <p:strVal val="hidden"/>
                                      </p:to>
                                    </p:set>
                                  </p:childTnLst>
                                </p:cTn>
                              </p:par>
                              <p:par>
                                <p:cTn id="932" presetID="3" presetClass="exit" presetSubtype="10" fill="hold" grpId="3" nodeType="withEffect">
                                  <p:stCondLst>
                                    <p:cond delay="0"/>
                                  </p:stCondLst>
                                  <p:childTnLst>
                                    <p:animEffect transition="out" filter="blinds(horizontal)">
                                      <p:cBhvr>
                                        <p:cTn id="933" dur="6000"/>
                                        <p:tgtEl>
                                          <p:spTgt spid="80"/>
                                        </p:tgtEl>
                                      </p:cBhvr>
                                    </p:animEffect>
                                    <p:set>
                                      <p:cBhvr>
                                        <p:cTn id="934" dur="1" fill="hold">
                                          <p:stCondLst>
                                            <p:cond delay="5999"/>
                                          </p:stCondLst>
                                        </p:cTn>
                                        <p:tgtEl>
                                          <p:spTgt spid="80"/>
                                        </p:tgtEl>
                                        <p:attrNameLst>
                                          <p:attrName>style.visibility</p:attrName>
                                        </p:attrNameLst>
                                      </p:cBhvr>
                                      <p:to>
                                        <p:strVal val="hidden"/>
                                      </p:to>
                                    </p:set>
                                  </p:childTnLst>
                                </p:cTn>
                              </p:par>
                              <p:par>
                                <p:cTn id="935" presetID="2" presetClass="entr" presetSubtype="1" fill="hold" grpId="0" nodeType="withEffect">
                                  <p:stCondLst>
                                    <p:cond delay="0"/>
                                  </p:stCondLst>
                                  <p:childTnLst>
                                    <p:set>
                                      <p:cBhvr>
                                        <p:cTn id="936" dur="1" fill="hold">
                                          <p:stCondLst>
                                            <p:cond delay="0"/>
                                          </p:stCondLst>
                                        </p:cTn>
                                        <p:tgtEl>
                                          <p:spTgt spid="73"/>
                                        </p:tgtEl>
                                        <p:attrNameLst>
                                          <p:attrName>style.visibility</p:attrName>
                                        </p:attrNameLst>
                                      </p:cBhvr>
                                      <p:to>
                                        <p:strVal val="visible"/>
                                      </p:to>
                                    </p:set>
                                    <p:anim calcmode="lin" valueType="num">
                                      <p:cBhvr additive="base">
                                        <p:cTn id="937" dur="4000" fill="hold"/>
                                        <p:tgtEl>
                                          <p:spTgt spid="73"/>
                                        </p:tgtEl>
                                        <p:attrNameLst>
                                          <p:attrName>ppt_x</p:attrName>
                                        </p:attrNameLst>
                                      </p:cBhvr>
                                      <p:tavLst>
                                        <p:tav tm="0">
                                          <p:val>
                                            <p:strVal val="#ppt_x"/>
                                          </p:val>
                                        </p:tav>
                                        <p:tav tm="100000">
                                          <p:val>
                                            <p:strVal val="#ppt_x"/>
                                          </p:val>
                                        </p:tav>
                                      </p:tavLst>
                                    </p:anim>
                                    <p:anim calcmode="lin" valueType="num">
                                      <p:cBhvr additive="base">
                                        <p:cTn id="938" dur="4000" fill="hold"/>
                                        <p:tgtEl>
                                          <p:spTgt spid="73"/>
                                        </p:tgtEl>
                                        <p:attrNameLst>
                                          <p:attrName>ppt_y</p:attrName>
                                        </p:attrNameLst>
                                      </p:cBhvr>
                                      <p:tavLst>
                                        <p:tav tm="0">
                                          <p:val>
                                            <p:strVal val="0-#ppt_h/2"/>
                                          </p:val>
                                        </p:tav>
                                        <p:tav tm="100000">
                                          <p:val>
                                            <p:strVal val="#ppt_y"/>
                                          </p:val>
                                        </p:tav>
                                      </p:tavLst>
                                    </p:anim>
                                  </p:childTnLst>
                                </p:cTn>
                              </p:par>
                              <p:par>
                                <p:cTn id="939" presetID="19" presetClass="entr" presetSubtype="5" fill="hold" grpId="1" nodeType="withEffect">
                                  <p:stCondLst>
                                    <p:cond delay="0"/>
                                  </p:stCondLst>
                                  <p:childTnLst>
                                    <p:set>
                                      <p:cBhvr>
                                        <p:cTn id="940" dur="1" fill="hold">
                                          <p:stCondLst>
                                            <p:cond delay="0"/>
                                          </p:stCondLst>
                                        </p:cTn>
                                        <p:tgtEl>
                                          <p:spTgt spid="73"/>
                                        </p:tgtEl>
                                        <p:attrNameLst>
                                          <p:attrName>style.visibility</p:attrName>
                                        </p:attrNameLst>
                                      </p:cBhvr>
                                      <p:to>
                                        <p:strVal val="visible"/>
                                      </p:to>
                                    </p:set>
                                    <p:anim calcmode="lin" valueType="num">
                                      <p:cBhvr>
                                        <p:cTn id="941" dur="4000" fill="hold"/>
                                        <p:tgtEl>
                                          <p:spTgt spid="73"/>
                                        </p:tgtEl>
                                        <p:attrNameLst>
                                          <p:attrName>ppt_w</p:attrName>
                                        </p:attrNameLst>
                                      </p:cBhvr>
                                      <p:tavLst>
                                        <p:tav tm="0">
                                          <p:val>
                                            <p:strVal val="#ppt_w"/>
                                          </p:val>
                                        </p:tav>
                                        <p:tav tm="100000">
                                          <p:val>
                                            <p:strVal val="#ppt_w"/>
                                          </p:val>
                                        </p:tav>
                                      </p:tavLst>
                                    </p:anim>
                                    <p:anim calcmode="lin" valueType="num">
                                      <p:cBhvr>
                                        <p:cTn id="942" dur="4000" fill="hold"/>
                                        <p:tgtEl>
                                          <p:spTgt spid="73"/>
                                        </p:tgtEl>
                                        <p:attrNameLst>
                                          <p:attrName>ppt_h</p:attrName>
                                        </p:attrNameLst>
                                      </p:cBhvr>
                                      <p:tavLst>
                                        <p:tav tm="0" fmla="#ppt_h*sin(2.5*pi*$)">
                                          <p:val>
                                            <p:fltVal val="0"/>
                                          </p:val>
                                        </p:tav>
                                        <p:tav tm="100000">
                                          <p:val>
                                            <p:fltVal val="1"/>
                                          </p:val>
                                        </p:tav>
                                      </p:tavLst>
                                    </p:anim>
                                  </p:childTnLst>
                                </p:cTn>
                              </p:par>
                              <p:par>
                                <p:cTn id="943" presetID="2" presetClass="exit" presetSubtype="4" fill="hold" grpId="2" nodeType="withEffect">
                                  <p:stCondLst>
                                    <p:cond delay="0"/>
                                  </p:stCondLst>
                                  <p:childTnLst>
                                    <p:anim calcmode="lin" valueType="num">
                                      <p:cBhvr additive="base">
                                        <p:cTn id="944" dur="4500"/>
                                        <p:tgtEl>
                                          <p:spTgt spid="73"/>
                                        </p:tgtEl>
                                        <p:attrNameLst>
                                          <p:attrName>ppt_x</p:attrName>
                                        </p:attrNameLst>
                                      </p:cBhvr>
                                      <p:tavLst>
                                        <p:tav tm="0">
                                          <p:val>
                                            <p:strVal val="ppt_x"/>
                                          </p:val>
                                        </p:tav>
                                        <p:tav tm="100000">
                                          <p:val>
                                            <p:strVal val="ppt_x"/>
                                          </p:val>
                                        </p:tav>
                                      </p:tavLst>
                                    </p:anim>
                                    <p:anim calcmode="lin" valueType="num">
                                      <p:cBhvr additive="base">
                                        <p:cTn id="945" dur="4500"/>
                                        <p:tgtEl>
                                          <p:spTgt spid="73"/>
                                        </p:tgtEl>
                                        <p:attrNameLst>
                                          <p:attrName>ppt_y</p:attrName>
                                        </p:attrNameLst>
                                      </p:cBhvr>
                                      <p:tavLst>
                                        <p:tav tm="0">
                                          <p:val>
                                            <p:strVal val="ppt_y"/>
                                          </p:val>
                                        </p:tav>
                                        <p:tav tm="100000">
                                          <p:val>
                                            <p:strVal val="1+ppt_h/2"/>
                                          </p:val>
                                        </p:tav>
                                      </p:tavLst>
                                    </p:anim>
                                    <p:set>
                                      <p:cBhvr>
                                        <p:cTn id="946" dur="1" fill="hold">
                                          <p:stCondLst>
                                            <p:cond delay="4499"/>
                                          </p:stCondLst>
                                        </p:cTn>
                                        <p:tgtEl>
                                          <p:spTgt spid="73"/>
                                        </p:tgtEl>
                                        <p:attrNameLst>
                                          <p:attrName>style.visibility</p:attrName>
                                        </p:attrNameLst>
                                      </p:cBhvr>
                                      <p:to>
                                        <p:strVal val="hidden"/>
                                      </p:to>
                                    </p:set>
                                  </p:childTnLst>
                                </p:cTn>
                              </p:par>
                              <p:par>
                                <p:cTn id="947" presetID="3" presetClass="exit" presetSubtype="10" fill="hold" grpId="3" nodeType="withEffect">
                                  <p:stCondLst>
                                    <p:cond delay="0"/>
                                  </p:stCondLst>
                                  <p:childTnLst>
                                    <p:animEffect transition="out" filter="blinds(horizontal)">
                                      <p:cBhvr>
                                        <p:cTn id="948" dur="6000"/>
                                        <p:tgtEl>
                                          <p:spTgt spid="73"/>
                                        </p:tgtEl>
                                      </p:cBhvr>
                                    </p:animEffect>
                                    <p:set>
                                      <p:cBhvr>
                                        <p:cTn id="949" dur="1" fill="hold">
                                          <p:stCondLst>
                                            <p:cond delay="5999"/>
                                          </p:stCondLst>
                                        </p:cTn>
                                        <p:tgtEl>
                                          <p:spTgt spid="73"/>
                                        </p:tgtEl>
                                        <p:attrNameLst>
                                          <p:attrName>style.visibility</p:attrName>
                                        </p:attrNameLst>
                                      </p:cBhvr>
                                      <p:to>
                                        <p:strVal val="hidden"/>
                                      </p:to>
                                    </p:set>
                                  </p:childTnLst>
                                </p:cTn>
                              </p:par>
                              <p:par>
                                <p:cTn id="950" presetID="2" presetClass="entr" presetSubtype="1" fill="hold" grpId="0" nodeType="withEffect">
                                  <p:stCondLst>
                                    <p:cond delay="0"/>
                                  </p:stCondLst>
                                  <p:childTnLst>
                                    <p:set>
                                      <p:cBhvr>
                                        <p:cTn id="951" dur="1" fill="hold">
                                          <p:stCondLst>
                                            <p:cond delay="0"/>
                                          </p:stCondLst>
                                        </p:cTn>
                                        <p:tgtEl>
                                          <p:spTgt spid="74"/>
                                        </p:tgtEl>
                                        <p:attrNameLst>
                                          <p:attrName>style.visibility</p:attrName>
                                        </p:attrNameLst>
                                      </p:cBhvr>
                                      <p:to>
                                        <p:strVal val="visible"/>
                                      </p:to>
                                    </p:set>
                                    <p:anim calcmode="lin" valueType="num">
                                      <p:cBhvr additive="base">
                                        <p:cTn id="952" dur="4000" fill="hold"/>
                                        <p:tgtEl>
                                          <p:spTgt spid="74"/>
                                        </p:tgtEl>
                                        <p:attrNameLst>
                                          <p:attrName>ppt_x</p:attrName>
                                        </p:attrNameLst>
                                      </p:cBhvr>
                                      <p:tavLst>
                                        <p:tav tm="0">
                                          <p:val>
                                            <p:strVal val="#ppt_x"/>
                                          </p:val>
                                        </p:tav>
                                        <p:tav tm="100000">
                                          <p:val>
                                            <p:strVal val="#ppt_x"/>
                                          </p:val>
                                        </p:tav>
                                      </p:tavLst>
                                    </p:anim>
                                    <p:anim calcmode="lin" valueType="num">
                                      <p:cBhvr additive="base">
                                        <p:cTn id="953" dur="4000" fill="hold"/>
                                        <p:tgtEl>
                                          <p:spTgt spid="74"/>
                                        </p:tgtEl>
                                        <p:attrNameLst>
                                          <p:attrName>ppt_y</p:attrName>
                                        </p:attrNameLst>
                                      </p:cBhvr>
                                      <p:tavLst>
                                        <p:tav tm="0">
                                          <p:val>
                                            <p:strVal val="0-#ppt_h/2"/>
                                          </p:val>
                                        </p:tav>
                                        <p:tav tm="100000">
                                          <p:val>
                                            <p:strVal val="#ppt_y"/>
                                          </p:val>
                                        </p:tav>
                                      </p:tavLst>
                                    </p:anim>
                                  </p:childTnLst>
                                </p:cTn>
                              </p:par>
                              <p:par>
                                <p:cTn id="954" presetID="19" presetClass="entr" presetSubtype="5" fill="hold" grpId="1" nodeType="withEffect">
                                  <p:stCondLst>
                                    <p:cond delay="0"/>
                                  </p:stCondLst>
                                  <p:childTnLst>
                                    <p:set>
                                      <p:cBhvr>
                                        <p:cTn id="955" dur="1" fill="hold">
                                          <p:stCondLst>
                                            <p:cond delay="0"/>
                                          </p:stCondLst>
                                        </p:cTn>
                                        <p:tgtEl>
                                          <p:spTgt spid="74"/>
                                        </p:tgtEl>
                                        <p:attrNameLst>
                                          <p:attrName>style.visibility</p:attrName>
                                        </p:attrNameLst>
                                      </p:cBhvr>
                                      <p:to>
                                        <p:strVal val="visible"/>
                                      </p:to>
                                    </p:set>
                                    <p:anim calcmode="lin" valueType="num">
                                      <p:cBhvr>
                                        <p:cTn id="956" dur="4000" fill="hold"/>
                                        <p:tgtEl>
                                          <p:spTgt spid="74"/>
                                        </p:tgtEl>
                                        <p:attrNameLst>
                                          <p:attrName>ppt_w</p:attrName>
                                        </p:attrNameLst>
                                      </p:cBhvr>
                                      <p:tavLst>
                                        <p:tav tm="0">
                                          <p:val>
                                            <p:strVal val="#ppt_w"/>
                                          </p:val>
                                        </p:tav>
                                        <p:tav tm="100000">
                                          <p:val>
                                            <p:strVal val="#ppt_w"/>
                                          </p:val>
                                        </p:tav>
                                      </p:tavLst>
                                    </p:anim>
                                    <p:anim calcmode="lin" valueType="num">
                                      <p:cBhvr>
                                        <p:cTn id="957" dur="4000" fill="hold"/>
                                        <p:tgtEl>
                                          <p:spTgt spid="74"/>
                                        </p:tgtEl>
                                        <p:attrNameLst>
                                          <p:attrName>ppt_h</p:attrName>
                                        </p:attrNameLst>
                                      </p:cBhvr>
                                      <p:tavLst>
                                        <p:tav tm="0" fmla="#ppt_h*sin(2.5*pi*$)">
                                          <p:val>
                                            <p:fltVal val="0"/>
                                          </p:val>
                                        </p:tav>
                                        <p:tav tm="100000">
                                          <p:val>
                                            <p:fltVal val="1"/>
                                          </p:val>
                                        </p:tav>
                                      </p:tavLst>
                                    </p:anim>
                                  </p:childTnLst>
                                </p:cTn>
                              </p:par>
                              <p:par>
                                <p:cTn id="958" presetID="2" presetClass="exit" presetSubtype="4" fill="hold" grpId="2" nodeType="withEffect">
                                  <p:stCondLst>
                                    <p:cond delay="0"/>
                                  </p:stCondLst>
                                  <p:childTnLst>
                                    <p:anim calcmode="lin" valueType="num">
                                      <p:cBhvr additive="base">
                                        <p:cTn id="959" dur="4500"/>
                                        <p:tgtEl>
                                          <p:spTgt spid="74"/>
                                        </p:tgtEl>
                                        <p:attrNameLst>
                                          <p:attrName>ppt_x</p:attrName>
                                        </p:attrNameLst>
                                      </p:cBhvr>
                                      <p:tavLst>
                                        <p:tav tm="0">
                                          <p:val>
                                            <p:strVal val="ppt_x"/>
                                          </p:val>
                                        </p:tav>
                                        <p:tav tm="100000">
                                          <p:val>
                                            <p:strVal val="ppt_x"/>
                                          </p:val>
                                        </p:tav>
                                      </p:tavLst>
                                    </p:anim>
                                    <p:anim calcmode="lin" valueType="num">
                                      <p:cBhvr additive="base">
                                        <p:cTn id="960" dur="4500"/>
                                        <p:tgtEl>
                                          <p:spTgt spid="74"/>
                                        </p:tgtEl>
                                        <p:attrNameLst>
                                          <p:attrName>ppt_y</p:attrName>
                                        </p:attrNameLst>
                                      </p:cBhvr>
                                      <p:tavLst>
                                        <p:tav tm="0">
                                          <p:val>
                                            <p:strVal val="ppt_y"/>
                                          </p:val>
                                        </p:tav>
                                        <p:tav tm="100000">
                                          <p:val>
                                            <p:strVal val="1+ppt_h/2"/>
                                          </p:val>
                                        </p:tav>
                                      </p:tavLst>
                                    </p:anim>
                                    <p:set>
                                      <p:cBhvr>
                                        <p:cTn id="961" dur="1" fill="hold">
                                          <p:stCondLst>
                                            <p:cond delay="4499"/>
                                          </p:stCondLst>
                                        </p:cTn>
                                        <p:tgtEl>
                                          <p:spTgt spid="74"/>
                                        </p:tgtEl>
                                        <p:attrNameLst>
                                          <p:attrName>style.visibility</p:attrName>
                                        </p:attrNameLst>
                                      </p:cBhvr>
                                      <p:to>
                                        <p:strVal val="hidden"/>
                                      </p:to>
                                    </p:set>
                                  </p:childTnLst>
                                </p:cTn>
                              </p:par>
                              <p:par>
                                <p:cTn id="962" presetID="3" presetClass="exit" presetSubtype="10" fill="hold" grpId="3" nodeType="withEffect">
                                  <p:stCondLst>
                                    <p:cond delay="0"/>
                                  </p:stCondLst>
                                  <p:childTnLst>
                                    <p:animEffect transition="out" filter="blinds(horizontal)">
                                      <p:cBhvr>
                                        <p:cTn id="963" dur="6000"/>
                                        <p:tgtEl>
                                          <p:spTgt spid="74"/>
                                        </p:tgtEl>
                                      </p:cBhvr>
                                    </p:animEffect>
                                    <p:set>
                                      <p:cBhvr>
                                        <p:cTn id="964" dur="1" fill="hold">
                                          <p:stCondLst>
                                            <p:cond delay="5999"/>
                                          </p:stCondLst>
                                        </p:cTn>
                                        <p:tgtEl>
                                          <p:spTgt spid="74"/>
                                        </p:tgtEl>
                                        <p:attrNameLst>
                                          <p:attrName>style.visibility</p:attrName>
                                        </p:attrNameLst>
                                      </p:cBhvr>
                                      <p:to>
                                        <p:strVal val="hidden"/>
                                      </p:to>
                                    </p:set>
                                  </p:childTnLst>
                                </p:cTn>
                              </p:par>
                              <p:par>
                                <p:cTn id="965" presetID="2" presetClass="entr" presetSubtype="1" fill="hold" grpId="0" nodeType="withEffect">
                                  <p:stCondLst>
                                    <p:cond delay="0"/>
                                  </p:stCondLst>
                                  <p:childTnLst>
                                    <p:set>
                                      <p:cBhvr>
                                        <p:cTn id="966" dur="1" fill="hold">
                                          <p:stCondLst>
                                            <p:cond delay="0"/>
                                          </p:stCondLst>
                                        </p:cTn>
                                        <p:tgtEl>
                                          <p:spTgt spid="91"/>
                                        </p:tgtEl>
                                        <p:attrNameLst>
                                          <p:attrName>style.visibility</p:attrName>
                                        </p:attrNameLst>
                                      </p:cBhvr>
                                      <p:to>
                                        <p:strVal val="visible"/>
                                      </p:to>
                                    </p:set>
                                    <p:anim calcmode="lin" valueType="num">
                                      <p:cBhvr additive="base">
                                        <p:cTn id="967" dur="4000" fill="hold"/>
                                        <p:tgtEl>
                                          <p:spTgt spid="91"/>
                                        </p:tgtEl>
                                        <p:attrNameLst>
                                          <p:attrName>ppt_x</p:attrName>
                                        </p:attrNameLst>
                                      </p:cBhvr>
                                      <p:tavLst>
                                        <p:tav tm="0">
                                          <p:val>
                                            <p:strVal val="#ppt_x"/>
                                          </p:val>
                                        </p:tav>
                                        <p:tav tm="100000">
                                          <p:val>
                                            <p:strVal val="#ppt_x"/>
                                          </p:val>
                                        </p:tav>
                                      </p:tavLst>
                                    </p:anim>
                                    <p:anim calcmode="lin" valueType="num">
                                      <p:cBhvr additive="base">
                                        <p:cTn id="968" dur="4000" fill="hold"/>
                                        <p:tgtEl>
                                          <p:spTgt spid="91"/>
                                        </p:tgtEl>
                                        <p:attrNameLst>
                                          <p:attrName>ppt_y</p:attrName>
                                        </p:attrNameLst>
                                      </p:cBhvr>
                                      <p:tavLst>
                                        <p:tav tm="0">
                                          <p:val>
                                            <p:strVal val="0-#ppt_h/2"/>
                                          </p:val>
                                        </p:tav>
                                        <p:tav tm="100000">
                                          <p:val>
                                            <p:strVal val="#ppt_y"/>
                                          </p:val>
                                        </p:tav>
                                      </p:tavLst>
                                    </p:anim>
                                  </p:childTnLst>
                                </p:cTn>
                              </p:par>
                              <p:par>
                                <p:cTn id="969" presetID="19" presetClass="entr" presetSubtype="5" fill="hold" grpId="1" nodeType="withEffect">
                                  <p:stCondLst>
                                    <p:cond delay="0"/>
                                  </p:stCondLst>
                                  <p:childTnLst>
                                    <p:set>
                                      <p:cBhvr>
                                        <p:cTn id="970" dur="1" fill="hold">
                                          <p:stCondLst>
                                            <p:cond delay="0"/>
                                          </p:stCondLst>
                                        </p:cTn>
                                        <p:tgtEl>
                                          <p:spTgt spid="91"/>
                                        </p:tgtEl>
                                        <p:attrNameLst>
                                          <p:attrName>style.visibility</p:attrName>
                                        </p:attrNameLst>
                                      </p:cBhvr>
                                      <p:to>
                                        <p:strVal val="visible"/>
                                      </p:to>
                                    </p:set>
                                    <p:anim calcmode="lin" valueType="num">
                                      <p:cBhvr>
                                        <p:cTn id="971" dur="4000" fill="hold"/>
                                        <p:tgtEl>
                                          <p:spTgt spid="91"/>
                                        </p:tgtEl>
                                        <p:attrNameLst>
                                          <p:attrName>ppt_w</p:attrName>
                                        </p:attrNameLst>
                                      </p:cBhvr>
                                      <p:tavLst>
                                        <p:tav tm="0">
                                          <p:val>
                                            <p:strVal val="#ppt_w"/>
                                          </p:val>
                                        </p:tav>
                                        <p:tav tm="100000">
                                          <p:val>
                                            <p:strVal val="#ppt_w"/>
                                          </p:val>
                                        </p:tav>
                                      </p:tavLst>
                                    </p:anim>
                                    <p:anim calcmode="lin" valueType="num">
                                      <p:cBhvr>
                                        <p:cTn id="972" dur="4000" fill="hold"/>
                                        <p:tgtEl>
                                          <p:spTgt spid="91"/>
                                        </p:tgtEl>
                                        <p:attrNameLst>
                                          <p:attrName>ppt_h</p:attrName>
                                        </p:attrNameLst>
                                      </p:cBhvr>
                                      <p:tavLst>
                                        <p:tav tm="0" fmla="#ppt_h*sin(2.5*pi*$)">
                                          <p:val>
                                            <p:fltVal val="0"/>
                                          </p:val>
                                        </p:tav>
                                        <p:tav tm="100000">
                                          <p:val>
                                            <p:fltVal val="1"/>
                                          </p:val>
                                        </p:tav>
                                      </p:tavLst>
                                    </p:anim>
                                  </p:childTnLst>
                                </p:cTn>
                              </p:par>
                              <p:par>
                                <p:cTn id="973" presetID="2" presetClass="exit" presetSubtype="4" fill="hold" grpId="2" nodeType="withEffect">
                                  <p:stCondLst>
                                    <p:cond delay="0"/>
                                  </p:stCondLst>
                                  <p:childTnLst>
                                    <p:anim calcmode="lin" valueType="num">
                                      <p:cBhvr additive="base">
                                        <p:cTn id="974" dur="4500"/>
                                        <p:tgtEl>
                                          <p:spTgt spid="91"/>
                                        </p:tgtEl>
                                        <p:attrNameLst>
                                          <p:attrName>ppt_x</p:attrName>
                                        </p:attrNameLst>
                                      </p:cBhvr>
                                      <p:tavLst>
                                        <p:tav tm="0">
                                          <p:val>
                                            <p:strVal val="ppt_x"/>
                                          </p:val>
                                        </p:tav>
                                        <p:tav tm="100000">
                                          <p:val>
                                            <p:strVal val="ppt_x"/>
                                          </p:val>
                                        </p:tav>
                                      </p:tavLst>
                                    </p:anim>
                                    <p:anim calcmode="lin" valueType="num">
                                      <p:cBhvr additive="base">
                                        <p:cTn id="975" dur="4500"/>
                                        <p:tgtEl>
                                          <p:spTgt spid="91"/>
                                        </p:tgtEl>
                                        <p:attrNameLst>
                                          <p:attrName>ppt_y</p:attrName>
                                        </p:attrNameLst>
                                      </p:cBhvr>
                                      <p:tavLst>
                                        <p:tav tm="0">
                                          <p:val>
                                            <p:strVal val="ppt_y"/>
                                          </p:val>
                                        </p:tav>
                                        <p:tav tm="100000">
                                          <p:val>
                                            <p:strVal val="1+ppt_h/2"/>
                                          </p:val>
                                        </p:tav>
                                      </p:tavLst>
                                    </p:anim>
                                    <p:set>
                                      <p:cBhvr>
                                        <p:cTn id="976" dur="1" fill="hold">
                                          <p:stCondLst>
                                            <p:cond delay="4499"/>
                                          </p:stCondLst>
                                        </p:cTn>
                                        <p:tgtEl>
                                          <p:spTgt spid="91"/>
                                        </p:tgtEl>
                                        <p:attrNameLst>
                                          <p:attrName>style.visibility</p:attrName>
                                        </p:attrNameLst>
                                      </p:cBhvr>
                                      <p:to>
                                        <p:strVal val="hidden"/>
                                      </p:to>
                                    </p:set>
                                  </p:childTnLst>
                                </p:cTn>
                              </p:par>
                              <p:par>
                                <p:cTn id="977" presetID="3" presetClass="exit" presetSubtype="10" fill="hold" grpId="3" nodeType="withEffect">
                                  <p:stCondLst>
                                    <p:cond delay="0"/>
                                  </p:stCondLst>
                                  <p:childTnLst>
                                    <p:animEffect transition="out" filter="blinds(horizontal)">
                                      <p:cBhvr>
                                        <p:cTn id="978" dur="6000"/>
                                        <p:tgtEl>
                                          <p:spTgt spid="91"/>
                                        </p:tgtEl>
                                      </p:cBhvr>
                                    </p:animEffect>
                                    <p:set>
                                      <p:cBhvr>
                                        <p:cTn id="979" dur="1" fill="hold">
                                          <p:stCondLst>
                                            <p:cond delay="5999"/>
                                          </p:stCondLst>
                                        </p:cTn>
                                        <p:tgtEl>
                                          <p:spTgt spid="91"/>
                                        </p:tgtEl>
                                        <p:attrNameLst>
                                          <p:attrName>style.visibility</p:attrName>
                                        </p:attrNameLst>
                                      </p:cBhvr>
                                      <p:to>
                                        <p:strVal val="hidden"/>
                                      </p:to>
                                    </p:set>
                                  </p:childTnLst>
                                </p:cTn>
                              </p:par>
                              <p:par>
                                <p:cTn id="980" presetID="2" presetClass="entr" presetSubtype="1" fill="hold" grpId="0" nodeType="withEffect">
                                  <p:stCondLst>
                                    <p:cond delay="0"/>
                                  </p:stCondLst>
                                  <p:childTnLst>
                                    <p:set>
                                      <p:cBhvr>
                                        <p:cTn id="981" dur="1" fill="hold">
                                          <p:stCondLst>
                                            <p:cond delay="0"/>
                                          </p:stCondLst>
                                        </p:cTn>
                                        <p:tgtEl>
                                          <p:spTgt spid="92"/>
                                        </p:tgtEl>
                                        <p:attrNameLst>
                                          <p:attrName>style.visibility</p:attrName>
                                        </p:attrNameLst>
                                      </p:cBhvr>
                                      <p:to>
                                        <p:strVal val="visible"/>
                                      </p:to>
                                    </p:set>
                                    <p:anim calcmode="lin" valueType="num">
                                      <p:cBhvr additive="base">
                                        <p:cTn id="982" dur="4000" fill="hold"/>
                                        <p:tgtEl>
                                          <p:spTgt spid="92"/>
                                        </p:tgtEl>
                                        <p:attrNameLst>
                                          <p:attrName>ppt_x</p:attrName>
                                        </p:attrNameLst>
                                      </p:cBhvr>
                                      <p:tavLst>
                                        <p:tav tm="0">
                                          <p:val>
                                            <p:strVal val="#ppt_x"/>
                                          </p:val>
                                        </p:tav>
                                        <p:tav tm="100000">
                                          <p:val>
                                            <p:strVal val="#ppt_x"/>
                                          </p:val>
                                        </p:tav>
                                      </p:tavLst>
                                    </p:anim>
                                    <p:anim calcmode="lin" valueType="num">
                                      <p:cBhvr additive="base">
                                        <p:cTn id="983" dur="4000" fill="hold"/>
                                        <p:tgtEl>
                                          <p:spTgt spid="92"/>
                                        </p:tgtEl>
                                        <p:attrNameLst>
                                          <p:attrName>ppt_y</p:attrName>
                                        </p:attrNameLst>
                                      </p:cBhvr>
                                      <p:tavLst>
                                        <p:tav tm="0">
                                          <p:val>
                                            <p:strVal val="0-#ppt_h/2"/>
                                          </p:val>
                                        </p:tav>
                                        <p:tav tm="100000">
                                          <p:val>
                                            <p:strVal val="#ppt_y"/>
                                          </p:val>
                                        </p:tav>
                                      </p:tavLst>
                                    </p:anim>
                                  </p:childTnLst>
                                </p:cTn>
                              </p:par>
                              <p:par>
                                <p:cTn id="984" presetID="19" presetClass="entr" presetSubtype="5" fill="hold" grpId="1" nodeType="withEffect">
                                  <p:stCondLst>
                                    <p:cond delay="0"/>
                                  </p:stCondLst>
                                  <p:childTnLst>
                                    <p:set>
                                      <p:cBhvr>
                                        <p:cTn id="985" dur="1" fill="hold">
                                          <p:stCondLst>
                                            <p:cond delay="0"/>
                                          </p:stCondLst>
                                        </p:cTn>
                                        <p:tgtEl>
                                          <p:spTgt spid="92"/>
                                        </p:tgtEl>
                                        <p:attrNameLst>
                                          <p:attrName>style.visibility</p:attrName>
                                        </p:attrNameLst>
                                      </p:cBhvr>
                                      <p:to>
                                        <p:strVal val="visible"/>
                                      </p:to>
                                    </p:set>
                                    <p:anim calcmode="lin" valueType="num">
                                      <p:cBhvr>
                                        <p:cTn id="986" dur="4000" fill="hold"/>
                                        <p:tgtEl>
                                          <p:spTgt spid="92"/>
                                        </p:tgtEl>
                                        <p:attrNameLst>
                                          <p:attrName>ppt_w</p:attrName>
                                        </p:attrNameLst>
                                      </p:cBhvr>
                                      <p:tavLst>
                                        <p:tav tm="0">
                                          <p:val>
                                            <p:strVal val="#ppt_w"/>
                                          </p:val>
                                        </p:tav>
                                        <p:tav tm="100000">
                                          <p:val>
                                            <p:strVal val="#ppt_w"/>
                                          </p:val>
                                        </p:tav>
                                      </p:tavLst>
                                    </p:anim>
                                    <p:anim calcmode="lin" valueType="num">
                                      <p:cBhvr>
                                        <p:cTn id="987" dur="4000" fill="hold"/>
                                        <p:tgtEl>
                                          <p:spTgt spid="92"/>
                                        </p:tgtEl>
                                        <p:attrNameLst>
                                          <p:attrName>ppt_h</p:attrName>
                                        </p:attrNameLst>
                                      </p:cBhvr>
                                      <p:tavLst>
                                        <p:tav tm="0" fmla="#ppt_h*sin(2.5*pi*$)">
                                          <p:val>
                                            <p:fltVal val="0"/>
                                          </p:val>
                                        </p:tav>
                                        <p:tav tm="100000">
                                          <p:val>
                                            <p:fltVal val="1"/>
                                          </p:val>
                                        </p:tav>
                                      </p:tavLst>
                                    </p:anim>
                                  </p:childTnLst>
                                </p:cTn>
                              </p:par>
                              <p:par>
                                <p:cTn id="988" presetID="2" presetClass="exit" presetSubtype="4" fill="hold" grpId="2" nodeType="withEffect">
                                  <p:stCondLst>
                                    <p:cond delay="0"/>
                                  </p:stCondLst>
                                  <p:childTnLst>
                                    <p:anim calcmode="lin" valueType="num">
                                      <p:cBhvr additive="base">
                                        <p:cTn id="989" dur="4500"/>
                                        <p:tgtEl>
                                          <p:spTgt spid="92"/>
                                        </p:tgtEl>
                                        <p:attrNameLst>
                                          <p:attrName>ppt_x</p:attrName>
                                        </p:attrNameLst>
                                      </p:cBhvr>
                                      <p:tavLst>
                                        <p:tav tm="0">
                                          <p:val>
                                            <p:strVal val="ppt_x"/>
                                          </p:val>
                                        </p:tav>
                                        <p:tav tm="100000">
                                          <p:val>
                                            <p:strVal val="ppt_x"/>
                                          </p:val>
                                        </p:tav>
                                      </p:tavLst>
                                    </p:anim>
                                    <p:anim calcmode="lin" valueType="num">
                                      <p:cBhvr additive="base">
                                        <p:cTn id="990" dur="4500"/>
                                        <p:tgtEl>
                                          <p:spTgt spid="92"/>
                                        </p:tgtEl>
                                        <p:attrNameLst>
                                          <p:attrName>ppt_y</p:attrName>
                                        </p:attrNameLst>
                                      </p:cBhvr>
                                      <p:tavLst>
                                        <p:tav tm="0">
                                          <p:val>
                                            <p:strVal val="ppt_y"/>
                                          </p:val>
                                        </p:tav>
                                        <p:tav tm="100000">
                                          <p:val>
                                            <p:strVal val="1+ppt_h/2"/>
                                          </p:val>
                                        </p:tav>
                                      </p:tavLst>
                                    </p:anim>
                                    <p:set>
                                      <p:cBhvr>
                                        <p:cTn id="991" dur="1" fill="hold">
                                          <p:stCondLst>
                                            <p:cond delay="4499"/>
                                          </p:stCondLst>
                                        </p:cTn>
                                        <p:tgtEl>
                                          <p:spTgt spid="92"/>
                                        </p:tgtEl>
                                        <p:attrNameLst>
                                          <p:attrName>style.visibility</p:attrName>
                                        </p:attrNameLst>
                                      </p:cBhvr>
                                      <p:to>
                                        <p:strVal val="hidden"/>
                                      </p:to>
                                    </p:set>
                                  </p:childTnLst>
                                </p:cTn>
                              </p:par>
                              <p:par>
                                <p:cTn id="992" presetID="3" presetClass="exit" presetSubtype="10" fill="hold" grpId="3" nodeType="withEffect">
                                  <p:stCondLst>
                                    <p:cond delay="0"/>
                                  </p:stCondLst>
                                  <p:childTnLst>
                                    <p:animEffect transition="out" filter="blinds(horizontal)">
                                      <p:cBhvr>
                                        <p:cTn id="993" dur="6000"/>
                                        <p:tgtEl>
                                          <p:spTgt spid="92"/>
                                        </p:tgtEl>
                                      </p:cBhvr>
                                    </p:animEffect>
                                    <p:set>
                                      <p:cBhvr>
                                        <p:cTn id="994" dur="1" fill="hold">
                                          <p:stCondLst>
                                            <p:cond delay="5999"/>
                                          </p:stCondLst>
                                        </p:cTn>
                                        <p:tgtEl>
                                          <p:spTgt spid="92"/>
                                        </p:tgtEl>
                                        <p:attrNameLst>
                                          <p:attrName>style.visibility</p:attrName>
                                        </p:attrNameLst>
                                      </p:cBhvr>
                                      <p:to>
                                        <p:strVal val="hidden"/>
                                      </p:to>
                                    </p:set>
                                  </p:childTnLst>
                                </p:cTn>
                              </p:par>
                              <p:par>
                                <p:cTn id="995" presetID="2" presetClass="entr" presetSubtype="1" fill="hold" grpId="0" nodeType="withEffect">
                                  <p:stCondLst>
                                    <p:cond delay="0"/>
                                  </p:stCondLst>
                                  <p:childTnLst>
                                    <p:set>
                                      <p:cBhvr>
                                        <p:cTn id="996" dur="1" fill="hold">
                                          <p:stCondLst>
                                            <p:cond delay="0"/>
                                          </p:stCondLst>
                                        </p:cTn>
                                        <p:tgtEl>
                                          <p:spTgt spid="85"/>
                                        </p:tgtEl>
                                        <p:attrNameLst>
                                          <p:attrName>style.visibility</p:attrName>
                                        </p:attrNameLst>
                                      </p:cBhvr>
                                      <p:to>
                                        <p:strVal val="visible"/>
                                      </p:to>
                                    </p:set>
                                    <p:anim calcmode="lin" valueType="num">
                                      <p:cBhvr additive="base">
                                        <p:cTn id="997" dur="4000" fill="hold"/>
                                        <p:tgtEl>
                                          <p:spTgt spid="85"/>
                                        </p:tgtEl>
                                        <p:attrNameLst>
                                          <p:attrName>ppt_x</p:attrName>
                                        </p:attrNameLst>
                                      </p:cBhvr>
                                      <p:tavLst>
                                        <p:tav tm="0">
                                          <p:val>
                                            <p:strVal val="#ppt_x"/>
                                          </p:val>
                                        </p:tav>
                                        <p:tav tm="100000">
                                          <p:val>
                                            <p:strVal val="#ppt_x"/>
                                          </p:val>
                                        </p:tav>
                                      </p:tavLst>
                                    </p:anim>
                                    <p:anim calcmode="lin" valueType="num">
                                      <p:cBhvr additive="base">
                                        <p:cTn id="998" dur="4000" fill="hold"/>
                                        <p:tgtEl>
                                          <p:spTgt spid="85"/>
                                        </p:tgtEl>
                                        <p:attrNameLst>
                                          <p:attrName>ppt_y</p:attrName>
                                        </p:attrNameLst>
                                      </p:cBhvr>
                                      <p:tavLst>
                                        <p:tav tm="0">
                                          <p:val>
                                            <p:strVal val="0-#ppt_h/2"/>
                                          </p:val>
                                        </p:tav>
                                        <p:tav tm="100000">
                                          <p:val>
                                            <p:strVal val="#ppt_y"/>
                                          </p:val>
                                        </p:tav>
                                      </p:tavLst>
                                    </p:anim>
                                  </p:childTnLst>
                                </p:cTn>
                              </p:par>
                              <p:par>
                                <p:cTn id="999" presetID="19" presetClass="entr" presetSubtype="5" fill="hold" grpId="1" nodeType="withEffect">
                                  <p:stCondLst>
                                    <p:cond delay="0"/>
                                  </p:stCondLst>
                                  <p:childTnLst>
                                    <p:set>
                                      <p:cBhvr>
                                        <p:cTn id="1000" dur="1" fill="hold">
                                          <p:stCondLst>
                                            <p:cond delay="0"/>
                                          </p:stCondLst>
                                        </p:cTn>
                                        <p:tgtEl>
                                          <p:spTgt spid="85"/>
                                        </p:tgtEl>
                                        <p:attrNameLst>
                                          <p:attrName>style.visibility</p:attrName>
                                        </p:attrNameLst>
                                      </p:cBhvr>
                                      <p:to>
                                        <p:strVal val="visible"/>
                                      </p:to>
                                    </p:set>
                                    <p:anim calcmode="lin" valueType="num">
                                      <p:cBhvr>
                                        <p:cTn id="1001" dur="4000" fill="hold"/>
                                        <p:tgtEl>
                                          <p:spTgt spid="85"/>
                                        </p:tgtEl>
                                        <p:attrNameLst>
                                          <p:attrName>ppt_w</p:attrName>
                                        </p:attrNameLst>
                                      </p:cBhvr>
                                      <p:tavLst>
                                        <p:tav tm="0">
                                          <p:val>
                                            <p:strVal val="#ppt_w"/>
                                          </p:val>
                                        </p:tav>
                                        <p:tav tm="100000">
                                          <p:val>
                                            <p:strVal val="#ppt_w"/>
                                          </p:val>
                                        </p:tav>
                                      </p:tavLst>
                                    </p:anim>
                                    <p:anim calcmode="lin" valueType="num">
                                      <p:cBhvr>
                                        <p:cTn id="1002" dur="4000" fill="hold"/>
                                        <p:tgtEl>
                                          <p:spTgt spid="85"/>
                                        </p:tgtEl>
                                        <p:attrNameLst>
                                          <p:attrName>ppt_h</p:attrName>
                                        </p:attrNameLst>
                                      </p:cBhvr>
                                      <p:tavLst>
                                        <p:tav tm="0" fmla="#ppt_h*sin(2.5*pi*$)">
                                          <p:val>
                                            <p:fltVal val="0"/>
                                          </p:val>
                                        </p:tav>
                                        <p:tav tm="100000">
                                          <p:val>
                                            <p:fltVal val="1"/>
                                          </p:val>
                                        </p:tav>
                                      </p:tavLst>
                                    </p:anim>
                                  </p:childTnLst>
                                </p:cTn>
                              </p:par>
                              <p:par>
                                <p:cTn id="1003" presetID="2" presetClass="exit" presetSubtype="4" fill="hold" grpId="2" nodeType="withEffect">
                                  <p:stCondLst>
                                    <p:cond delay="0"/>
                                  </p:stCondLst>
                                  <p:childTnLst>
                                    <p:anim calcmode="lin" valueType="num">
                                      <p:cBhvr additive="base">
                                        <p:cTn id="1004" dur="4500"/>
                                        <p:tgtEl>
                                          <p:spTgt spid="85"/>
                                        </p:tgtEl>
                                        <p:attrNameLst>
                                          <p:attrName>ppt_x</p:attrName>
                                        </p:attrNameLst>
                                      </p:cBhvr>
                                      <p:tavLst>
                                        <p:tav tm="0">
                                          <p:val>
                                            <p:strVal val="ppt_x"/>
                                          </p:val>
                                        </p:tav>
                                        <p:tav tm="100000">
                                          <p:val>
                                            <p:strVal val="ppt_x"/>
                                          </p:val>
                                        </p:tav>
                                      </p:tavLst>
                                    </p:anim>
                                    <p:anim calcmode="lin" valueType="num">
                                      <p:cBhvr additive="base">
                                        <p:cTn id="1005" dur="4500"/>
                                        <p:tgtEl>
                                          <p:spTgt spid="85"/>
                                        </p:tgtEl>
                                        <p:attrNameLst>
                                          <p:attrName>ppt_y</p:attrName>
                                        </p:attrNameLst>
                                      </p:cBhvr>
                                      <p:tavLst>
                                        <p:tav tm="0">
                                          <p:val>
                                            <p:strVal val="ppt_y"/>
                                          </p:val>
                                        </p:tav>
                                        <p:tav tm="100000">
                                          <p:val>
                                            <p:strVal val="1+ppt_h/2"/>
                                          </p:val>
                                        </p:tav>
                                      </p:tavLst>
                                    </p:anim>
                                    <p:set>
                                      <p:cBhvr>
                                        <p:cTn id="1006" dur="1" fill="hold">
                                          <p:stCondLst>
                                            <p:cond delay="4499"/>
                                          </p:stCondLst>
                                        </p:cTn>
                                        <p:tgtEl>
                                          <p:spTgt spid="85"/>
                                        </p:tgtEl>
                                        <p:attrNameLst>
                                          <p:attrName>style.visibility</p:attrName>
                                        </p:attrNameLst>
                                      </p:cBhvr>
                                      <p:to>
                                        <p:strVal val="hidden"/>
                                      </p:to>
                                    </p:set>
                                  </p:childTnLst>
                                </p:cTn>
                              </p:par>
                              <p:par>
                                <p:cTn id="1007" presetID="3" presetClass="exit" presetSubtype="10" fill="hold" grpId="3" nodeType="withEffect">
                                  <p:stCondLst>
                                    <p:cond delay="0"/>
                                  </p:stCondLst>
                                  <p:childTnLst>
                                    <p:animEffect transition="out" filter="blinds(horizontal)">
                                      <p:cBhvr>
                                        <p:cTn id="1008" dur="6000"/>
                                        <p:tgtEl>
                                          <p:spTgt spid="85"/>
                                        </p:tgtEl>
                                      </p:cBhvr>
                                    </p:animEffect>
                                    <p:set>
                                      <p:cBhvr>
                                        <p:cTn id="1009" dur="1" fill="hold">
                                          <p:stCondLst>
                                            <p:cond delay="5999"/>
                                          </p:stCondLst>
                                        </p:cTn>
                                        <p:tgtEl>
                                          <p:spTgt spid="85"/>
                                        </p:tgtEl>
                                        <p:attrNameLst>
                                          <p:attrName>style.visibility</p:attrName>
                                        </p:attrNameLst>
                                      </p:cBhvr>
                                      <p:to>
                                        <p:strVal val="hidden"/>
                                      </p:to>
                                    </p:set>
                                  </p:childTnLst>
                                </p:cTn>
                              </p:par>
                              <p:par>
                                <p:cTn id="1010" presetID="2" presetClass="entr" presetSubtype="1" fill="hold" grpId="0" nodeType="withEffect">
                                  <p:stCondLst>
                                    <p:cond delay="0"/>
                                  </p:stCondLst>
                                  <p:childTnLst>
                                    <p:set>
                                      <p:cBhvr>
                                        <p:cTn id="1011" dur="1" fill="hold">
                                          <p:stCondLst>
                                            <p:cond delay="0"/>
                                          </p:stCondLst>
                                        </p:cTn>
                                        <p:tgtEl>
                                          <p:spTgt spid="86"/>
                                        </p:tgtEl>
                                        <p:attrNameLst>
                                          <p:attrName>style.visibility</p:attrName>
                                        </p:attrNameLst>
                                      </p:cBhvr>
                                      <p:to>
                                        <p:strVal val="visible"/>
                                      </p:to>
                                    </p:set>
                                    <p:anim calcmode="lin" valueType="num">
                                      <p:cBhvr additive="base">
                                        <p:cTn id="1012" dur="4000" fill="hold"/>
                                        <p:tgtEl>
                                          <p:spTgt spid="86"/>
                                        </p:tgtEl>
                                        <p:attrNameLst>
                                          <p:attrName>ppt_x</p:attrName>
                                        </p:attrNameLst>
                                      </p:cBhvr>
                                      <p:tavLst>
                                        <p:tav tm="0">
                                          <p:val>
                                            <p:strVal val="#ppt_x"/>
                                          </p:val>
                                        </p:tav>
                                        <p:tav tm="100000">
                                          <p:val>
                                            <p:strVal val="#ppt_x"/>
                                          </p:val>
                                        </p:tav>
                                      </p:tavLst>
                                    </p:anim>
                                    <p:anim calcmode="lin" valueType="num">
                                      <p:cBhvr additive="base">
                                        <p:cTn id="1013" dur="4000" fill="hold"/>
                                        <p:tgtEl>
                                          <p:spTgt spid="86"/>
                                        </p:tgtEl>
                                        <p:attrNameLst>
                                          <p:attrName>ppt_y</p:attrName>
                                        </p:attrNameLst>
                                      </p:cBhvr>
                                      <p:tavLst>
                                        <p:tav tm="0">
                                          <p:val>
                                            <p:strVal val="0-#ppt_h/2"/>
                                          </p:val>
                                        </p:tav>
                                        <p:tav tm="100000">
                                          <p:val>
                                            <p:strVal val="#ppt_y"/>
                                          </p:val>
                                        </p:tav>
                                      </p:tavLst>
                                    </p:anim>
                                  </p:childTnLst>
                                </p:cTn>
                              </p:par>
                              <p:par>
                                <p:cTn id="1014" presetID="19" presetClass="entr" presetSubtype="5" fill="hold" grpId="1" nodeType="withEffect">
                                  <p:stCondLst>
                                    <p:cond delay="0"/>
                                  </p:stCondLst>
                                  <p:childTnLst>
                                    <p:set>
                                      <p:cBhvr>
                                        <p:cTn id="1015" dur="1" fill="hold">
                                          <p:stCondLst>
                                            <p:cond delay="0"/>
                                          </p:stCondLst>
                                        </p:cTn>
                                        <p:tgtEl>
                                          <p:spTgt spid="86"/>
                                        </p:tgtEl>
                                        <p:attrNameLst>
                                          <p:attrName>style.visibility</p:attrName>
                                        </p:attrNameLst>
                                      </p:cBhvr>
                                      <p:to>
                                        <p:strVal val="visible"/>
                                      </p:to>
                                    </p:set>
                                    <p:anim calcmode="lin" valueType="num">
                                      <p:cBhvr>
                                        <p:cTn id="1016" dur="4000" fill="hold"/>
                                        <p:tgtEl>
                                          <p:spTgt spid="86"/>
                                        </p:tgtEl>
                                        <p:attrNameLst>
                                          <p:attrName>ppt_w</p:attrName>
                                        </p:attrNameLst>
                                      </p:cBhvr>
                                      <p:tavLst>
                                        <p:tav tm="0">
                                          <p:val>
                                            <p:strVal val="#ppt_w"/>
                                          </p:val>
                                        </p:tav>
                                        <p:tav tm="100000">
                                          <p:val>
                                            <p:strVal val="#ppt_w"/>
                                          </p:val>
                                        </p:tav>
                                      </p:tavLst>
                                    </p:anim>
                                    <p:anim calcmode="lin" valueType="num">
                                      <p:cBhvr>
                                        <p:cTn id="1017" dur="4000" fill="hold"/>
                                        <p:tgtEl>
                                          <p:spTgt spid="86"/>
                                        </p:tgtEl>
                                        <p:attrNameLst>
                                          <p:attrName>ppt_h</p:attrName>
                                        </p:attrNameLst>
                                      </p:cBhvr>
                                      <p:tavLst>
                                        <p:tav tm="0" fmla="#ppt_h*sin(2.5*pi*$)">
                                          <p:val>
                                            <p:fltVal val="0"/>
                                          </p:val>
                                        </p:tav>
                                        <p:tav tm="100000">
                                          <p:val>
                                            <p:fltVal val="1"/>
                                          </p:val>
                                        </p:tav>
                                      </p:tavLst>
                                    </p:anim>
                                  </p:childTnLst>
                                </p:cTn>
                              </p:par>
                              <p:par>
                                <p:cTn id="1018" presetID="2" presetClass="exit" presetSubtype="4" fill="hold" grpId="2" nodeType="withEffect">
                                  <p:stCondLst>
                                    <p:cond delay="0"/>
                                  </p:stCondLst>
                                  <p:childTnLst>
                                    <p:anim calcmode="lin" valueType="num">
                                      <p:cBhvr additive="base">
                                        <p:cTn id="1019" dur="4500"/>
                                        <p:tgtEl>
                                          <p:spTgt spid="86"/>
                                        </p:tgtEl>
                                        <p:attrNameLst>
                                          <p:attrName>ppt_x</p:attrName>
                                        </p:attrNameLst>
                                      </p:cBhvr>
                                      <p:tavLst>
                                        <p:tav tm="0">
                                          <p:val>
                                            <p:strVal val="ppt_x"/>
                                          </p:val>
                                        </p:tav>
                                        <p:tav tm="100000">
                                          <p:val>
                                            <p:strVal val="ppt_x"/>
                                          </p:val>
                                        </p:tav>
                                      </p:tavLst>
                                    </p:anim>
                                    <p:anim calcmode="lin" valueType="num">
                                      <p:cBhvr additive="base">
                                        <p:cTn id="1020" dur="4500"/>
                                        <p:tgtEl>
                                          <p:spTgt spid="86"/>
                                        </p:tgtEl>
                                        <p:attrNameLst>
                                          <p:attrName>ppt_y</p:attrName>
                                        </p:attrNameLst>
                                      </p:cBhvr>
                                      <p:tavLst>
                                        <p:tav tm="0">
                                          <p:val>
                                            <p:strVal val="ppt_y"/>
                                          </p:val>
                                        </p:tav>
                                        <p:tav tm="100000">
                                          <p:val>
                                            <p:strVal val="1+ppt_h/2"/>
                                          </p:val>
                                        </p:tav>
                                      </p:tavLst>
                                    </p:anim>
                                    <p:set>
                                      <p:cBhvr>
                                        <p:cTn id="1021" dur="1" fill="hold">
                                          <p:stCondLst>
                                            <p:cond delay="4499"/>
                                          </p:stCondLst>
                                        </p:cTn>
                                        <p:tgtEl>
                                          <p:spTgt spid="86"/>
                                        </p:tgtEl>
                                        <p:attrNameLst>
                                          <p:attrName>style.visibility</p:attrName>
                                        </p:attrNameLst>
                                      </p:cBhvr>
                                      <p:to>
                                        <p:strVal val="hidden"/>
                                      </p:to>
                                    </p:set>
                                  </p:childTnLst>
                                </p:cTn>
                              </p:par>
                              <p:par>
                                <p:cTn id="1022" presetID="3" presetClass="exit" presetSubtype="10" fill="hold" grpId="3" nodeType="withEffect">
                                  <p:stCondLst>
                                    <p:cond delay="0"/>
                                  </p:stCondLst>
                                  <p:childTnLst>
                                    <p:animEffect transition="out" filter="blinds(horizontal)">
                                      <p:cBhvr>
                                        <p:cTn id="1023" dur="6000"/>
                                        <p:tgtEl>
                                          <p:spTgt spid="86"/>
                                        </p:tgtEl>
                                      </p:cBhvr>
                                    </p:animEffect>
                                    <p:set>
                                      <p:cBhvr>
                                        <p:cTn id="1024" dur="1" fill="hold">
                                          <p:stCondLst>
                                            <p:cond delay="5999"/>
                                          </p:stCondLst>
                                        </p:cTn>
                                        <p:tgtEl>
                                          <p:spTgt spid="86"/>
                                        </p:tgtEl>
                                        <p:attrNameLst>
                                          <p:attrName>style.visibility</p:attrName>
                                        </p:attrNameLst>
                                      </p:cBhvr>
                                      <p:to>
                                        <p:strVal val="hidden"/>
                                      </p:to>
                                    </p:set>
                                  </p:childTnLst>
                                </p:cTn>
                              </p:par>
                              <p:par>
                                <p:cTn id="1025" presetID="2" presetClass="entr" presetSubtype="1" fill="hold" grpId="0" nodeType="withEffect">
                                  <p:stCondLst>
                                    <p:cond delay="0"/>
                                  </p:stCondLst>
                                  <p:childTnLst>
                                    <p:set>
                                      <p:cBhvr>
                                        <p:cTn id="1026" dur="1" fill="hold">
                                          <p:stCondLst>
                                            <p:cond delay="0"/>
                                          </p:stCondLst>
                                        </p:cTn>
                                        <p:tgtEl>
                                          <p:spTgt spid="81"/>
                                        </p:tgtEl>
                                        <p:attrNameLst>
                                          <p:attrName>style.visibility</p:attrName>
                                        </p:attrNameLst>
                                      </p:cBhvr>
                                      <p:to>
                                        <p:strVal val="visible"/>
                                      </p:to>
                                    </p:set>
                                    <p:anim calcmode="lin" valueType="num">
                                      <p:cBhvr additive="base">
                                        <p:cTn id="1027" dur="4000" fill="hold"/>
                                        <p:tgtEl>
                                          <p:spTgt spid="81"/>
                                        </p:tgtEl>
                                        <p:attrNameLst>
                                          <p:attrName>ppt_x</p:attrName>
                                        </p:attrNameLst>
                                      </p:cBhvr>
                                      <p:tavLst>
                                        <p:tav tm="0">
                                          <p:val>
                                            <p:strVal val="#ppt_x"/>
                                          </p:val>
                                        </p:tav>
                                        <p:tav tm="100000">
                                          <p:val>
                                            <p:strVal val="#ppt_x"/>
                                          </p:val>
                                        </p:tav>
                                      </p:tavLst>
                                    </p:anim>
                                    <p:anim calcmode="lin" valueType="num">
                                      <p:cBhvr additive="base">
                                        <p:cTn id="1028" dur="4000" fill="hold"/>
                                        <p:tgtEl>
                                          <p:spTgt spid="81"/>
                                        </p:tgtEl>
                                        <p:attrNameLst>
                                          <p:attrName>ppt_y</p:attrName>
                                        </p:attrNameLst>
                                      </p:cBhvr>
                                      <p:tavLst>
                                        <p:tav tm="0">
                                          <p:val>
                                            <p:strVal val="0-#ppt_h/2"/>
                                          </p:val>
                                        </p:tav>
                                        <p:tav tm="100000">
                                          <p:val>
                                            <p:strVal val="#ppt_y"/>
                                          </p:val>
                                        </p:tav>
                                      </p:tavLst>
                                    </p:anim>
                                  </p:childTnLst>
                                </p:cTn>
                              </p:par>
                              <p:par>
                                <p:cTn id="1029" presetID="19" presetClass="entr" presetSubtype="5" fill="hold" grpId="1" nodeType="withEffect">
                                  <p:stCondLst>
                                    <p:cond delay="0"/>
                                  </p:stCondLst>
                                  <p:childTnLst>
                                    <p:set>
                                      <p:cBhvr>
                                        <p:cTn id="1030" dur="1" fill="hold">
                                          <p:stCondLst>
                                            <p:cond delay="0"/>
                                          </p:stCondLst>
                                        </p:cTn>
                                        <p:tgtEl>
                                          <p:spTgt spid="81"/>
                                        </p:tgtEl>
                                        <p:attrNameLst>
                                          <p:attrName>style.visibility</p:attrName>
                                        </p:attrNameLst>
                                      </p:cBhvr>
                                      <p:to>
                                        <p:strVal val="visible"/>
                                      </p:to>
                                    </p:set>
                                    <p:anim calcmode="lin" valueType="num">
                                      <p:cBhvr>
                                        <p:cTn id="1031" dur="4000" fill="hold"/>
                                        <p:tgtEl>
                                          <p:spTgt spid="81"/>
                                        </p:tgtEl>
                                        <p:attrNameLst>
                                          <p:attrName>ppt_w</p:attrName>
                                        </p:attrNameLst>
                                      </p:cBhvr>
                                      <p:tavLst>
                                        <p:tav tm="0">
                                          <p:val>
                                            <p:strVal val="#ppt_w"/>
                                          </p:val>
                                        </p:tav>
                                        <p:tav tm="100000">
                                          <p:val>
                                            <p:strVal val="#ppt_w"/>
                                          </p:val>
                                        </p:tav>
                                      </p:tavLst>
                                    </p:anim>
                                    <p:anim calcmode="lin" valueType="num">
                                      <p:cBhvr>
                                        <p:cTn id="1032" dur="4000" fill="hold"/>
                                        <p:tgtEl>
                                          <p:spTgt spid="81"/>
                                        </p:tgtEl>
                                        <p:attrNameLst>
                                          <p:attrName>ppt_h</p:attrName>
                                        </p:attrNameLst>
                                      </p:cBhvr>
                                      <p:tavLst>
                                        <p:tav tm="0" fmla="#ppt_h*sin(2.5*pi*$)">
                                          <p:val>
                                            <p:fltVal val="0"/>
                                          </p:val>
                                        </p:tav>
                                        <p:tav tm="100000">
                                          <p:val>
                                            <p:fltVal val="1"/>
                                          </p:val>
                                        </p:tav>
                                      </p:tavLst>
                                    </p:anim>
                                  </p:childTnLst>
                                </p:cTn>
                              </p:par>
                              <p:par>
                                <p:cTn id="1033" presetID="2" presetClass="exit" presetSubtype="4" fill="hold" grpId="2" nodeType="withEffect">
                                  <p:stCondLst>
                                    <p:cond delay="0"/>
                                  </p:stCondLst>
                                  <p:childTnLst>
                                    <p:anim calcmode="lin" valueType="num">
                                      <p:cBhvr additive="base">
                                        <p:cTn id="1034" dur="4500"/>
                                        <p:tgtEl>
                                          <p:spTgt spid="81"/>
                                        </p:tgtEl>
                                        <p:attrNameLst>
                                          <p:attrName>ppt_x</p:attrName>
                                        </p:attrNameLst>
                                      </p:cBhvr>
                                      <p:tavLst>
                                        <p:tav tm="0">
                                          <p:val>
                                            <p:strVal val="ppt_x"/>
                                          </p:val>
                                        </p:tav>
                                        <p:tav tm="100000">
                                          <p:val>
                                            <p:strVal val="ppt_x"/>
                                          </p:val>
                                        </p:tav>
                                      </p:tavLst>
                                    </p:anim>
                                    <p:anim calcmode="lin" valueType="num">
                                      <p:cBhvr additive="base">
                                        <p:cTn id="1035" dur="4500"/>
                                        <p:tgtEl>
                                          <p:spTgt spid="81"/>
                                        </p:tgtEl>
                                        <p:attrNameLst>
                                          <p:attrName>ppt_y</p:attrName>
                                        </p:attrNameLst>
                                      </p:cBhvr>
                                      <p:tavLst>
                                        <p:tav tm="0">
                                          <p:val>
                                            <p:strVal val="ppt_y"/>
                                          </p:val>
                                        </p:tav>
                                        <p:tav tm="100000">
                                          <p:val>
                                            <p:strVal val="1+ppt_h/2"/>
                                          </p:val>
                                        </p:tav>
                                      </p:tavLst>
                                    </p:anim>
                                    <p:set>
                                      <p:cBhvr>
                                        <p:cTn id="1036" dur="1" fill="hold">
                                          <p:stCondLst>
                                            <p:cond delay="4499"/>
                                          </p:stCondLst>
                                        </p:cTn>
                                        <p:tgtEl>
                                          <p:spTgt spid="81"/>
                                        </p:tgtEl>
                                        <p:attrNameLst>
                                          <p:attrName>style.visibility</p:attrName>
                                        </p:attrNameLst>
                                      </p:cBhvr>
                                      <p:to>
                                        <p:strVal val="hidden"/>
                                      </p:to>
                                    </p:set>
                                  </p:childTnLst>
                                </p:cTn>
                              </p:par>
                              <p:par>
                                <p:cTn id="1037" presetID="3" presetClass="exit" presetSubtype="10" fill="hold" grpId="3" nodeType="withEffect">
                                  <p:stCondLst>
                                    <p:cond delay="0"/>
                                  </p:stCondLst>
                                  <p:childTnLst>
                                    <p:animEffect transition="out" filter="blinds(horizontal)">
                                      <p:cBhvr>
                                        <p:cTn id="1038" dur="6000"/>
                                        <p:tgtEl>
                                          <p:spTgt spid="81"/>
                                        </p:tgtEl>
                                      </p:cBhvr>
                                    </p:animEffect>
                                    <p:set>
                                      <p:cBhvr>
                                        <p:cTn id="1039" dur="1" fill="hold">
                                          <p:stCondLst>
                                            <p:cond delay="5999"/>
                                          </p:stCondLst>
                                        </p:cTn>
                                        <p:tgtEl>
                                          <p:spTgt spid="81"/>
                                        </p:tgtEl>
                                        <p:attrNameLst>
                                          <p:attrName>style.visibility</p:attrName>
                                        </p:attrNameLst>
                                      </p:cBhvr>
                                      <p:to>
                                        <p:strVal val="hidden"/>
                                      </p:to>
                                    </p:set>
                                  </p:childTnLst>
                                </p:cTn>
                              </p:par>
                              <p:par>
                                <p:cTn id="1040" presetID="2" presetClass="entr" presetSubtype="1" fill="hold" grpId="0" nodeType="withEffect">
                                  <p:stCondLst>
                                    <p:cond delay="0"/>
                                  </p:stCondLst>
                                  <p:childTnLst>
                                    <p:set>
                                      <p:cBhvr>
                                        <p:cTn id="1041" dur="1" fill="hold">
                                          <p:stCondLst>
                                            <p:cond delay="0"/>
                                          </p:stCondLst>
                                        </p:cTn>
                                        <p:tgtEl>
                                          <p:spTgt spid="75"/>
                                        </p:tgtEl>
                                        <p:attrNameLst>
                                          <p:attrName>style.visibility</p:attrName>
                                        </p:attrNameLst>
                                      </p:cBhvr>
                                      <p:to>
                                        <p:strVal val="visible"/>
                                      </p:to>
                                    </p:set>
                                    <p:anim calcmode="lin" valueType="num">
                                      <p:cBhvr additive="base">
                                        <p:cTn id="1042" dur="4000" fill="hold"/>
                                        <p:tgtEl>
                                          <p:spTgt spid="75"/>
                                        </p:tgtEl>
                                        <p:attrNameLst>
                                          <p:attrName>ppt_x</p:attrName>
                                        </p:attrNameLst>
                                      </p:cBhvr>
                                      <p:tavLst>
                                        <p:tav tm="0">
                                          <p:val>
                                            <p:strVal val="#ppt_x"/>
                                          </p:val>
                                        </p:tav>
                                        <p:tav tm="100000">
                                          <p:val>
                                            <p:strVal val="#ppt_x"/>
                                          </p:val>
                                        </p:tav>
                                      </p:tavLst>
                                    </p:anim>
                                    <p:anim calcmode="lin" valueType="num">
                                      <p:cBhvr additive="base">
                                        <p:cTn id="1043" dur="4000" fill="hold"/>
                                        <p:tgtEl>
                                          <p:spTgt spid="75"/>
                                        </p:tgtEl>
                                        <p:attrNameLst>
                                          <p:attrName>ppt_y</p:attrName>
                                        </p:attrNameLst>
                                      </p:cBhvr>
                                      <p:tavLst>
                                        <p:tav tm="0">
                                          <p:val>
                                            <p:strVal val="0-#ppt_h/2"/>
                                          </p:val>
                                        </p:tav>
                                        <p:tav tm="100000">
                                          <p:val>
                                            <p:strVal val="#ppt_y"/>
                                          </p:val>
                                        </p:tav>
                                      </p:tavLst>
                                    </p:anim>
                                  </p:childTnLst>
                                </p:cTn>
                              </p:par>
                              <p:par>
                                <p:cTn id="1044" presetID="19" presetClass="entr" presetSubtype="5" fill="hold" grpId="1" nodeType="withEffect">
                                  <p:stCondLst>
                                    <p:cond delay="0"/>
                                  </p:stCondLst>
                                  <p:childTnLst>
                                    <p:set>
                                      <p:cBhvr>
                                        <p:cTn id="1045" dur="1" fill="hold">
                                          <p:stCondLst>
                                            <p:cond delay="0"/>
                                          </p:stCondLst>
                                        </p:cTn>
                                        <p:tgtEl>
                                          <p:spTgt spid="75"/>
                                        </p:tgtEl>
                                        <p:attrNameLst>
                                          <p:attrName>style.visibility</p:attrName>
                                        </p:attrNameLst>
                                      </p:cBhvr>
                                      <p:to>
                                        <p:strVal val="visible"/>
                                      </p:to>
                                    </p:set>
                                    <p:anim calcmode="lin" valueType="num">
                                      <p:cBhvr>
                                        <p:cTn id="1046" dur="4000" fill="hold"/>
                                        <p:tgtEl>
                                          <p:spTgt spid="75"/>
                                        </p:tgtEl>
                                        <p:attrNameLst>
                                          <p:attrName>ppt_w</p:attrName>
                                        </p:attrNameLst>
                                      </p:cBhvr>
                                      <p:tavLst>
                                        <p:tav tm="0">
                                          <p:val>
                                            <p:strVal val="#ppt_w"/>
                                          </p:val>
                                        </p:tav>
                                        <p:tav tm="100000">
                                          <p:val>
                                            <p:strVal val="#ppt_w"/>
                                          </p:val>
                                        </p:tav>
                                      </p:tavLst>
                                    </p:anim>
                                    <p:anim calcmode="lin" valueType="num">
                                      <p:cBhvr>
                                        <p:cTn id="1047" dur="4000" fill="hold"/>
                                        <p:tgtEl>
                                          <p:spTgt spid="75"/>
                                        </p:tgtEl>
                                        <p:attrNameLst>
                                          <p:attrName>ppt_h</p:attrName>
                                        </p:attrNameLst>
                                      </p:cBhvr>
                                      <p:tavLst>
                                        <p:tav tm="0" fmla="#ppt_h*sin(2.5*pi*$)">
                                          <p:val>
                                            <p:fltVal val="0"/>
                                          </p:val>
                                        </p:tav>
                                        <p:tav tm="100000">
                                          <p:val>
                                            <p:fltVal val="1"/>
                                          </p:val>
                                        </p:tav>
                                      </p:tavLst>
                                    </p:anim>
                                  </p:childTnLst>
                                </p:cTn>
                              </p:par>
                              <p:par>
                                <p:cTn id="1048" presetID="2" presetClass="exit" presetSubtype="4" fill="hold" grpId="2" nodeType="withEffect">
                                  <p:stCondLst>
                                    <p:cond delay="0"/>
                                  </p:stCondLst>
                                  <p:childTnLst>
                                    <p:anim calcmode="lin" valueType="num">
                                      <p:cBhvr additive="base">
                                        <p:cTn id="1049" dur="4500"/>
                                        <p:tgtEl>
                                          <p:spTgt spid="75"/>
                                        </p:tgtEl>
                                        <p:attrNameLst>
                                          <p:attrName>ppt_x</p:attrName>
                                        </p:attrNameLst>
                                      </p:cBhvr>
                                      <p:tavLst>
                                        <p:tav tm="0">
                                          <p:val>
                                            <p:strVal val="ppt_x"/>
                                          </p:val>
                                        </p:tav>
                                        <p:tav tm="100000">
                                          <p:val>
                                            <p:strVal val="ppt_x"/>
                                          </p:val>
                                        </p:tav>
                                      </p:tavLst>
                                    </p:anim>
                                    <p:anim calcmode="lin" valueType="num">
                                      <p:cBhvr additive="base">
                                        <p:cTn id="1050" dur="4500"/>
                                        <p:tgtEl>
                                          <p:spTgt spid="75"/>
                                        </p:tgtEl>
                                        <p:attrNameLst>
                                          <p:attrName>ppt_y</p:attrName>
                                        </p:attrNameLst>
                                      </p:cBhvr>
                                      <p:tavLst>
                                        <p:tav tm="0">
                                          <p:val>
                                            <p:strVal val="ppt_y"/>
                                          </p:val>
                                        </p:tav>
                                        <p:tav tm="100000">
                                          <p:val>
                                            <p:strVal val="1+ppt_h/2"/>
                                          </p:val>
                                        </p:tav>
                                      </p:tavLst>
                                    </p:anim>
                                    <p:set>
                                      <p:cBhvr>
                                        <p:cTn id="1051" dur="1" fill="hold">
                                          <p:stCondLst>
                                            <p:cond delay="4499"/>
                                          </p:stCondLst>
                                        </p:cTn>
                                        <p:tgtEl>
                                          <p:spTgt spid="75"/>
                                        </p:tgtEl>
                                        <p:attrNameLst>
                                          <p:attrName>style.visibility</p:attrName>
                                        </p:attrNameLst>
                                      </p:cBhvr>
                                      <p:to>
                                        <p:strVal val="hidden"/>
                                      </p:to>
                                    </p:set>
                                  </p:childTnLst>
                                </p:cTn>
                              </p:par>
                              <p:par>
                                <p:cTn id="1052" presetID="3" presetClass="exit" presetSubtype="10" fill="hold" grpId="3" nodeType="withEffect">
                                  <p:stCondLst>
                                    <p:cond delay="0"/>
                                  </p:stCondLst>
                                  <p:childTnLst>
                                    <p:animEffect transition="out" filter="blinds(horizontal)">
                                      <p:cBhvr>
                                        <p:cTn id="1053" dur="6000"/>
                                        <p:tgtEl>
                                          <p:spTgt spid="75"/>
                                        </p:tgtEl>
                                      </p:cBhvr>
                                    </p:animEffect>
                                    <p:set>
                                      <p:cBhvr>
                                        <p:cTn id="1054" dur="1" fill="hold">
                                          <p:stCondLst>
                                            <p:cond delay="5999"/>
                                          </p:stCondLst>
                                        </p:cTn>
                                        <p:tgtEl>
                                          <p:spTgt spid="75"/>
                                        </p:tgtEl>
                                        <p:attrNameLst>
                                          <p:attrName>style.visibility</p:attrName>
                                        </p:attrNameLst>
                                      </p:cBhvr>
                                      <p:to>
                                        <p:strVal val="hidden"/>
                                      </p:to>
                                    </p:set>
                                  </p:childTnLst>
                                </p:cTn>
                              </p:par>
                              <p:par>
                                <p:cTn id="1055" presetID="2" presetClass="entr" presetSubtype="1" fill="hold" grpId="0" nodeType="withEffect">
                                  <p:stCondLst>
                                    <p:cond delay="0"/>
                                  </p:stCondLst>
                                  <p:childTnLst>
                                    <p:set>
                                      <p:cBhvr>
                                        <p:cTn id="1056" dur="1" fill="hold">
                                          <p:stCondLst>
                                            <p:cond delay="0"/>
                                          </p:stCondLst>
                                        </p:cTn>
                                        <p:tgtEl>
                                          <p:spTgt spid="93"/>
                                        </p:tgtEl>
                                        <p:attrNameLst>
                                          <p:attrName>style.visibility</p:attrName>
                                        </p:attrNameLst>
                                      </p:cBhvr>
                                      <p:to>
                                        <p:strVal val="visible"/>
                                      </p:to>
                                    </p:set>
                                    <p:anim calcmode="lin" valueType="num">
                                      <p:cBhvr additive="base">
                                        <p:cTn id="1057" dur="4000" fill="hold"/>
                                        <p:tgtEl>
                                          <p:spTgt spid="93"/>
                                        </p:tgtEl>
                                        <p:attrNameLst>
                                          <p:attrName>ppt_x</p:attrName>
                                        </p:attrNameLst>
                                      </p:cBhvr>
                                      <p:tavLst>
                                        <p:tav tm="0">
                                          <p:val>
                                            <p:strVal val="#ppt_x"/>
                                          </p:val>
                                        </p:tav>
                                        <p:tav tm="100000">
                                          <p:val>
                                            <p:strVal val="#ppt_x"/>
                                          </p:val>
                                        </p:tav>
                                      </p:tavLst>
                                    </p:anim>
                                    <p:anim calcmode="lin" valueType="num">
                                      <p:cBhvr additive="base">
                                        <p:cTn id="1058" dur="4000" fill="hold"/>
                                        <p:tgtEl>
                                          <p:spTgt spid="93"/>
                                        </p:tgtEl>
                                        <p:attrNameLst>
                                          <p:attrName>ppt_y</p:attrName>
                                        </p:attrNameLst>
                                      </p:cBhvr>
                                      <p:tavLst>
                                        <p:tav tm="0">
                                          <p:val>
                                            <p:strVal val="0-#ppt_h/2"/>
                                          </p:val>
                                        </p:tav>
                                        <p:tav tm="100000">
                                          <p:val>
                                            <p:strVal val="#ppt_y"/>
                                          </p:val>
                                        </p:tav>
                                      </p:tavLst>
                                    </p:anim>
                                  </p:childTnLst>
                                </p:cTn>
                              </p:par>
                              <p:par>
                                <p:cTn id="1059" presetID="19" presetClass="entr" presetSubtype="5" fill="hold" grpId="1" nodeType="withEffect">
                                  <p:stCondLst>
                                    <p:cond delay="0"/>
                                  </p:stCondLst>
                                  <p:childTnLst>
                                    <p:set>
                                      <p:cBhvr>
                                        <p:cTn id="1060" dur="1" fill="hold">
                                          <p:stCondLst>
                                            <p:cond delay="0"/>
                                          </p:stCondLst>
                                        </p:cTn>
                                        <p:tgtEl>
                                          <p:spTgt spid="93"/>
                                        </p:tgtEl>
                                        <p:attrNameLst>
                                          <p:attrName>style.visibility</p:attrName>
                                        </p:attrNameLst>
                                      </p:cBhvr>
                                      <p:to>
                                        <p:strVal val="visible"/>
                                      </p:to>
                                    </p:set>
                                    <p:anim calcmode="lin" valueType="num">
                                      <p:cBhvr>
                                        <p:cTn id="1061" dur="4000" fill="hold"/>
                                        <p:tgtEl>
                                          <p:spTgt spid="93"/>
                                        </p:tgtEl>
                                        <p:attrNameLst>
                                          <p:attrName>ppt_w</p:attrName>
                                        </p:attrNameLst>
                                      </p:cBhvr>
                                      <p:tavLst>
                                        <p:tav tm="0">
                                          <p:val>
                                            <p:strVal val="#ppt_w"/>
                                          </p:val>
                                        </p:tav>
                                        <p:tav tm="100000">
                                          <p:val>
                                            <p:strVal val="#ppt_w"/>
                                          </p:val>
                                        </p:tav>
                                      </p:tavLst>
                                    </p:anim>
                                    <p:anim calcmode="lin" valueType="num">
                                      <p:cBhvr>
                                        <p:cTn id="1062" dur="4000" fill="hold"/>
                                        <p:tgtEl>
                                          <p:spTgt spid="93"/>
                                        </p:tgtEl>
                                        <p:attrNameLst>
                                          <p:attrName>ppt_h</p:attrName>
                                        </p:attrNameLst>
                                      </p:cBhvr>
                                      <p:tavLst>
                                        <p:tav tm="0" fmla="#ppt_h*sin(2.5*pi*$)">
                                          <p:val>
                                            <p:fltVal val="0"/>
                                          </p:val>
                                        </p:tav>
                                        <p:tav tm="100000">
                                          <p:val>
                                            <p:fltVal val="1"/>
                                          </p:val>
                                        </p:tav>
                                      </p:tavLst>
                                    </p:anim>
                                  </p:childTnLst>
                                </p:cTn>
                              </p:par>
                              <p:par>
                                <p:cTn id="1063" presetID="2" presetClass="exit" presetSubtype="4" fill="hold" grpId="2" nodeType="withEffect">
                                  <p:stCondLst>
                                    <p:cond delay="0"/>
                                  </p:stCondLst>
                                  <p:childTnLst>
                                    <p:anim calcmode="lin" valueType="num">
                                      <p:cBhvr additive="base">
                                        <p:cTn id="1064" dur="4500"/>
                                        <p:tgtEl>
                                          <p:spTgt spid="93"/>
                                        </p:tgtEl>
                                        <p:attrNameLst>
                                          <p:attrName>ppt_x</p:attrName>
                                        </p:attrNameLst>
                                      </p:cBhvr>
                                      <p:tavLst>
                                        <p:tav tm="0">
                                          <p:val>
                                            <p:strVal val="ppt_x"/>
                                          </p:val>
                                        </p:tav>
                                        <p:tav tm="100000">
                                          <p:val>
                                            <p:strVal val="ppt_x"/>
                                          </p:val>
                                        </p:tav>
                                      </p:tavLst>
                                    </p:anim>
                                    <p:anim calcmode="lin" valueType="num">
                                      <p:cBhvr additive="base">
                                        <p:cTn id="1065" dur="4500"/>
                                        <p:tgtEl>
                                          <p:spTgt spid="93"/>
                                        </p:tgtEl>
                                        <p:attrNameLst>
                                          <p:attrName>ppt_y</p:attrName>
                                        </p:attrNameLst>
                                      </p:cBhvr>
                                      <p:tavLst>
                                        <p:tav tm="0">
                                          <p:val>
                                            <p:strVal val="ppt_y"/>
                                          </p:val>
                                        </p:tav>
                                        <p:tav tm="100000">
                                          <p:val>
                                            <p:strVal val="1+ppt_h/2"/>
                                          </p:val>
                                        </p:tav>
                                      </p:tavLst>
                                    </p:anim>
                                    <p:set>
                                      <p:cBhvr>
                                        <p:cTn id="1066" dur="1" fill="hold">
                                          <p:stCondLst>
                                            <p:cond delay="4499"/>
                                          </p:stCondLst>
                                        </p:cTn>
                                        <p:tgtEl>
                                          <p:spTgt spid="93"/>
                                        </p:tgtEl>
                                        <p:attrNameLst>
                                          <p:attrName>style.visibility</p:attrName>
                                        </p:attrNameLst>
                                      </p:cBhvr>
                                      <p:to>
                                        <p:strVal val="hidden"/>
                                      </p:to>
                                    </p:set>
                                  </p:childTnLst>
                                </p:cTn>
                              </p:par>
                              <p:par>
                                <p:cTn id="1067" presetID="3" presetClass="exit" presetSubtype="10" fill="hold" grpId="3" nodeType="withEffect">
                                  <p:stCondLst>
                                    <p:cond delay="0"/>
                                  </p:stCondLst>
                                  <p:childTnLst>
                                    <p:animEffect transition="out" filter="blinds(horizontal)">
                                      <p:cBhvr>
                                        <p:cTn id="1068" dur="6000"/>
                                        <p:tgtEl>
                                          <p:spTgt spid="93"/>
                                        </p:tgtEl>
                                      </p:cBhvr>
                                    </p:animEffect>
                                    <p:set>
                                      <p:cBhvr>
                                        <p:cTn id="1069" dur="1" fill="hold">
                                          <p:stCondLst>
                                            <p:cond delay="5999"/>
                                          </p:stCondLst>
                                        </p:cTn>
                                        <p:tgtEl>
                                          <p:spTgt spid="93"/>
                                        </p:tgtEl>
                                        <p:attrNameLst>
                                          <p:attrName>style.visibility</p:attrName>
                                        </p:attrNameLst>
                                      </p:cBhvr>
                                      <p:to>
                                        <p:strVal val="hidden"/>
                                      </p:to>
                                    </p:set>
                                  </p:childTnLst>
                                </p:cTn>
                              </p:par>
                              <p:par>
                                <p:cTn id="1070" presetID="2" presetClass="entr" presetSubtype="1" fill="hold" grpId="0" nodeType="withEffect">
                                  <p:stCondLst>
                                    <p:cond delay="0"/>
                                  </p:stCondLst>
                                  <p:childTnLst>
                                    <p:set>
                                      <p:cBhvr>
                                        <p:cTn id="1071" dur="1" fill="hold">
                                          <p:stCondLst>
                                            <p:cond delay="0"/>
                                          </p:stCondLst>
                                        </p:cTn>
                                        <p:tgtEl>
                                          <p:spTgt spid="87"/>
                                        </p:tgtEl>
                                        <p:attrNameLst>
                                          <p:attrName>style.visibility</p:attrName>
                                        </p:attrNameLst>
                                      </p:cBhvr>
                                      <p:to>
                                        <p:strVal val="visible"/>
                                      </p:to>
                                    </p:set>
                                    <p:anim calcmode="lin" valueType="num">
                                      <p:cBhvr additive="base">
                                        <p:cTn id="1072" dur="4000" fill="hold"/>
                                        <p:tgtEl>
                                          <p:spTgt spid="87"/>
                                        </p:tgtEl>
                                        <p:attrNameLst>
                                          <p:attrName>ppt_x</p:attrName>
                                        </p:attrNameLst>
                                      </p:cBhvr>
                                      <p:tavLst>
                                        <p:tav tm="0">
                                          <p:val>
                                            <p:strVal val="#ppt_x"/>
                                          </p:val>
                                        </p:tav>
                                        <p:tav tm="100000">
                                          <p:val>
                                            <p:strVal val="#ppt_x"/>
                                          </p:val>
                                        </p:tav>
                                      </p:tavLst>
                                    </p:anim>
                                    <p:anim calcmode="lin" valueType="num">
                                      <p:cBhvr additive="base">
                                        <p:cTn id="1073" dur="4000" fill="hold"/>
                                        <p:tgtEl>
                                          <p:spTgt spid="87"/>
                                        </p:tgtEl>
                                        <p:attrNameLst>
                                          <p:attrName>ppt_y</p:attrName>
                                        </p:attrNameLst>
                                      </p:cBhvr>
                                      <p:tavLst>
                                        <p:tav tm="0">
                                          <p:val>
                                            <p:strVal val="0-#ppt_h/2"/>
                                          </p:val>
                                        </p:tav>
                                        <p:tav tm="100000">
                                          <p:val>
                                            <p:strVal val="#ppt_y"/>
                                          </p:val>
                                        </p:tav>
                                      </p:tavLst>
                                    </p:anim>
                                  </p:childTnLst>
                                </p:cTn>
                              </p:par>
                              <p:par>
                                <p:cTn id="1074" presetID="19" presetClass="entr" presetSubtype="5" fill="hold" grpId="1" nodeType="withEffect">
                                  <p:stCondLst>
                                    <p:cond delay="0"/>
                                  </p:stCondLst>
                                  <p:childTnLst>
                                    <p:set>
                                      <p:cBhvr>
                                        <p:cTn id="1075" dur="1" fill="hold">
                                          <p:stCondLst>
                                            <p:cond delay="0"/>
                                          </p:stCondLst>
                                        </p:cTn>
                                        <p:tgtEl>
                                          <p:spTgt spid="87"/>
                                        </p:tgtEl>
                                        <p:attrNameLst>
                                          <p:attrName>style.visibility</p:attrName>
                                        </p:attrNameLst>
                                      </p:cBhvr>
                                      <p:to>
                                        <p:strVal val="visible"/>
                                      </p:to>
                                    </p:set>
                                    <p:anim calcmode="lin" valueType="num">
                                      <p:cBhvr>
                                        <p:cTn id="1076" dur="4000" fill="hold"/>
                                        <p:tgtEl>
                                          <p:spTgt spid="87"/>
                                        </p:tgtEl>
                                        <p:attrNameLst>
                                          <p:attrName>ppt_w</p:attrName>
                                        </p:attrNameLst>
                                      </p:cBhvr>
                                      <p:tavLst>
                                        <p:tav tm="0">
                                          <p:val>
                                            <p:strVal val="#ppt_w"/>
                                          </p:val>
                                        </p:tav>
                                        <p:tav tm="100000">
                                          <p:val>
                                            <p:strVal val="#ppt_w"/>
                                          </p:val>
                                        </p:tav>
                                      </p:tavLst>
                                    </p:anim>
                                    <p:anim calcmode="lin" valueType="num">
                                      <p:cBhvr>
                                        <p:cTn id="1077" dur="4000" fill="hold"/>
                                        <p:tgtEl>
                                          <p:spTgt spid="87"/>
                                        </p:tgtEl>
                                        <p:attrNameLst>
                                          <p:attrName>ppt_h</p:attrName>
                                        </p:attrNameLst>
                                      </p:cBhvr>
                                      <p:tavLst>
                                        <p:tav tm="0" fmla="#ppt_h*sin(2.5*pi*$)">
                                          <p:val>
                                            <p:fltVal val="0"/>
                                          </p:val>
                                        </p:tav>
                                        <p:tav tm="100000">
                                          <p:val>
                                            <p:fltVal val="1"/>
                                          </p:val>
                                        </p:tav>
                                      </p:tavLst>
                                    </p:anim>
                                  </p:childTnLst>
                                </p:cTn>
                              </p:par>
                              <p:par>
                                <p:cTn id="1078" presetID="2" presetClass="exit" presetSubtype="4" fill="hold" grpId="2" nodeType="withEffect">
                                  <p:stCondLst>
                                    <p:cond delay="0"/>
                                  </p:stCondLst>
                                  <p:childTnLst>
                                    <p:anim calcmode="lin" valueType="num">
                                      <p:cBhvr additive="base">
                                        <p:cTn id="1079" dur="4500"/>
                                        <p:tgtEl>
                                          <p:spTgt spid="87"/>
                                        </p:tgtEl>
                                        <p:attrNameLst>
                                          <p:attrName>ppt_x</p:attrName>
                                        </p:attrNameLst>
                                      </p:cBhvr>
                                      <p:tavLst>
                                        <p:tav tm="0">
                                          <p:val>
                                            <p:strVal val="ppt_x"/>
                                          </p:val>
                                        </p:tav>
                                        <p:tav tm="100000">
                                          <p:val>
                                            <p:strVal val="ppt_x"/>
                                          </p:val>
                                        </p:tav>
                                      </p:tavLst>
                                    </p:anim>
                                    <p:anim calcmode="lin" valueType="num">
                                      <p:cBhvr additive="base">
                                        <p:cTn id="1080" dur="4500"/>
                                        <p:tgtEl>
                                          <p:spTgt spid="87"/>
                                        </p:tgtEl>
                                        <p:attrNameLst>
                                          <p:attrName>ppt_y</p:attrName>
                                        </p:attrNameLst>
                                      </p:cBhvr>
                                      <p:tavLst>
                                        <p:tav tm="0">
                                          <p:val>
                                            <p:strVal val="ppt_y"/>
                                          </p:val>
                                        </p:tav>
                                        <p:tav tm="100000">
                                          <p:val>
                                            <p:strVal val="1+ppt_h/2"/>
                                          </p:val>
                                        </p:tav>
                                      </p:tavLst>
                                    </p:anim>
                                    <p:set>
                                      <p:cBhvr>
                                        <p:cTn id="1081" dur="1" fill="hold">
                                          <p:stCondLst>
                                            <p:cond delay="4499"/>
                                          </p:stCondLst>
                                        </p:cTn>
                                        <p:tgtEl>
                                          <p:spTgt spid="87"/>
                                        </p:tgtEl>
                                        <p:attrNameLst>
                                          <p:attrName>style.visibility</p:attrName>
                                        </p:attrNameLst>
                                      </p:cBhvr>
                                      <p:to>
                                        <p:strVal val="hidden"/>
                                      </p:to>
                                    </p:set>
                                  </p:childTnLst>
                                </p:cTn>
                              </p:par>
                              <p:par>
                                <p:cTn id="1082" presetID="3" presetClass="exit" presetSubtype="10" fill="hold" grpId="3" nodeType="withEffect">
                                  <p:stCondLst>
                                    <p:cond delay="0"/>
                                  </p:stCondLst>
                                  <p:childTnLst>
                                    <p:animEffect transition="out" filter="blinds(horizontal)">
                                      <p:cBhvr>
                                        <p:cTn id="1083" dur="6000"/>
                                        <p:tgtEl>
                                          <p:spTgt spid="87"/>
                                        </p:tgtEl>
                                      </p:cBhvr>
                                    </p:animEffect>
                                    <p:set>
                                      <p:cBhvr>
                                        <p:cTn id="1084" dur="1" fill="hold">
                                          <p:stCondLst>
                                            <p:cond delay="5999"/>
                                          </p:stCondLst>
                                        </p:cTn>
                                        <p:tgtEl>
                                          <p:spTgt spid="87"/>
                                        </p:tgtEl>
                                        <p:attrNameLst>
                                          <p:attrName>style.visibility</p:attrName>
                                        </p:attrNameLst>
                                      </p:cBhvr>
                                      <p:to>
                                        <p:strVal val="hidden"/>
                                      </p:to>
                                    </p:set>
                                  </p:childTnLst>
                                </p:cTn>
                              </p:par>
                              <p:par>
                                <p:cTn id="1085" presetID="2" presetClass="entr" presetSubtype="4" fill="hold" grpId="0" nodeType="withEffect">
                                  <p:stCondLst>
                                    <p:cond delay="0"/>
                                  </p:stCondLst>
                                  <p:childTnLst>
                                    <p:set>
                                      <p:cBhvr>
                                        <p:cTn id="1086" dur="1" fill="hold">
                                          <p:stCondLst>
                                            <p:cond delay="0"/>
                                          </p:stCondLst>
                                        </p:cTn>
                                        <p:tgtEl>
                                          <p:spTgt spid="105"/>
                                        </p:tgtEl>
                                        <p:attrNameLst>
                                          <p:attrName>style.visibility</p:attrName>
                                        </p:attrNameLst>
                                      </p:cBhvr>
                                      <p:to>
                                        <p:strVal val="visible"/>
                                      </p:to>
                                    </p:set>
                                    <p:anim calcmode="lin" valueType="num">
                                      <p:cBhvr additive="base">
                                        <p:cTn id="1087" dur="4000" fill="hold"/>
                                        <p:tgtEl>
                                          <p:spTgt spid="105"/>
                                        </p:tgtEl>
                                        <p:attrNameLst>
                                          <p:attrName>ppt_x</p:attrName>
                                        </p:attrNameLst>
                                      </p:cBhvr>
                                      <p:tavLst>
                                        <p:tav tm="0">
                                          <p:val>
                                            <p:strVal val="#ppt_x"/>
                                          </p:val>
                                        </p:tav>
                                        <p:tav tm="100000">
                                          <p:val>
                                            <p:strVal val="#ppt_x"/>
                                          </p:val>
                                        </p:tav>
                                      </p:tavLst>
                                    </p:anim>
                                    <p:anim calcmode="lin" valueType="num">
                                      <p:cBhvr additive="base">
                                        <p:cTn id="1088" dur="4000" fill="hold"/>
                                        <p:tgtEl>
                                          <p:spTgt spid="105"/>
                                        </p:tgtEl>
                                        <p:attrNameLst>
                                          <p:attrName>ppt_y</p:attrName>
                                        </p:attrNameLst>
                                      </p:cBhvr>
                                      <p:tavLst>
                                        <p:tav tm="0">
                                          <p:val>
                                            <p:strVal val="1+#ppt_h/2"/>
                                          </p:val>
                                        </p:tav>
                                        <p:tav tm="100000">
                                          <p:val>
                                            <p:strVal val="#ppt_y"/>
                                          </p:val>
                                        </p:tav>
                                      </p:tavLst>
                                    </p:anim>
                                  </p:childTnLst>
                                </p:cTn>
                              </p:par>
                              <p:par>
                                <p:cTn id="1089" presetID="19" presetClass="entr" presetSubtype="5" fill="hold" grpId="1" nodeType="withEffect">
                                  <p:stCondLst>
                                    <p:cond delay="0"/>
                                  </p:stCondLst>
                                  <p:childTnLst>
                                    <p:set>
                                      <p:cBhvr>
                                        <p:cTn id="1090" dur="1" fill="hold">
                                          <p:stCondLst>
                                            <p:cond delay="0"/>
                                          </p:stCondLst>
                                        </p:cTn>
                                        <p:tgtEl>
                                          <p:spTgt spid="105"/>
                                        </p:tgtEl>
                                        <p:attrNameLst>
                                          <p:attrName>style.visibility</p:attrName>
                                        </p:attrNameLst>
                                      </p:cBhvr>
                                      <p:to>
                                        <p:strVal val="visible"/>
                                      </p:to>
                                    </p:set>
                                    <p:anim calcmode="lin" valueType="num">
                                      <p:cBhvr>
                                        <p:cTn id="1091" dur="4000" fill="hold"/>
                                        <p:tgtEl>
                                          <p:spTgt spid="105"/>
                                        </p:tgtEl>
                                        <p:attrNameLst>
                                          <p:attrName>ppt_w</p:attrName>
                                        </p:attrNameLst>
                                      </p:cBhvr>
                                      <p:tavLst>
                                        <p:tav tm="0">
                                          <p:val>
                                            <p:strVal val="#ppt_w"/>
                                          </p:val>
                                        </p:tav>
                                        <p:tav tm="100000">
                                          <p:val>
                                            <p:strVal val="#ppt_w"/>
                                          </p:val>
                                        </p:tav>
                                      </p:tavLst>
                                    </p:anim>
                                    <p:anim calcmode="lin" valueType="num">
                                      <p:cBhvr>
                                        <p:cTn id="1092" dur="4000" fill="hold"/>
                                        <p:tgtEl>
                                          <p:spTgt spid="105"/>
                                        </p:tgtEl>
                                        <p:attrNameLst>
                                          <p:attrName>ppt_h</p:attrName>
                                        </p:attrNameLst>
                                      </p:cBhvr>
                                      <p:tavLst>
                                        <p:tav tm="0" fmla="#ppt_h*sin(2.5*pi*$)">
                                          <p:val>
                                            <p:fltVal val="0"/>
                                          </p:val>
                                        </p:tav>
                                        <p:tav tm="100000">
                                          <p:val>
                                            <p:fltVal val="1"/>
                                          </p:val>
                                        </p:tav>
                                      </p:tavLst>
                                    </p:anim>
                                  </p:childTnLst>
                                </p:cTn>
                              </p:par>
                              <p:par>
                                <p:cTn id="1093" presetID="2" presetClass="exit" presetSubtype="1" fill="hold" grpId="2" nodeType="withEffect">
                                  <p:stCondLst>
                                    <p:cond delay="0"/>
                                  </p:stCondLst>
                                  <p:childTnLst>
                                    <p:anim calcmode="lin" valueType="num">
                                      <p:cBhvr additive="base">
                                        <p:cTn id="1094" dur="4500"/>
                                        <p:tgtEl>
                                          <p:spTgt spid="105"/>
                                        </p:tgtEl>
                                        <p:attrNameLst>
                                          <p:attrName>ppt_x</p:attrName>
                                        </p:attrNameLst>
                                      </p:cBhvr>
                                      <p:tavLst>
                                        <p:tav tm="0">
                                          <p:val>
                                            <p:strVal val="ppt_x"/>
                                          </p:val>
                                        </p:tav>
                                        <p:tav tm="100000">
                                          <p:val>
                                            <p:strVal val="ppt_x"/>
                                          </p:val>
                                        </p:tav>
                                      </p:tavLst>
                                    </p:anim>
                                    <p:anim calcmode="lin" valueType="num">
                                      <p:cBhvr additive="base">
                                        <p:cTn id="1095" dur="4500"/>
                                        <p:tgtEl>
                                          <p:spTgt spid="105"/>
                                        </p:tgtEl>
                                        <p:attrNameLst>
                                          <p:attrName>ppt_y</p:attrName>
                                        </p:attrNameLst>
                                      </p:cBhvr>
                                      <p:tavLst>
                                        <p:tav tm="0">
                                          <p:val>
                                            <p:strVal val="ppt_y"/>
                                          </p:val>
                                        </p:tav>
                                        <p:tav tm="100000">
                                          <p:val>
                                            <p:strVal val="0-ppt_h/2"/>
                                          </p:val>
                                        </p:tav>
                                      </p:tavLst>
                                    </p:anim>
                                    <p:set>
                                      <p:cBhvr>
                                        <p:cTn id="1096" dur="1" fill="hold">
                                          <p:stCondLst>
                                            <p:cond delay="4499"/>
                                          </p:stCondLst>
                                        </p:cTn>
                                        <p:tgtEl>
                                          <p:spTgt spid="105"/>
                                        </p:tgtEl>
                                        <p:attrNameLst>
                                          <p:attrName>style.visibility</p:attrName>
                                        </p:attrNameLst>
                                      </p:cBhvr>
                                      <p:to>
                                        <p:strVal val="hidden"/>
                                      </p:to>
                                    </p:set>
                                  </p:childTnLst>
                                </p:cTn>
                              </p:par>
                              <p:par>
                                <p:cTn id="1097" presetID="3" presetClass="exit" presetSubtype="10" fill="hold" grpId="3" nodeType="withEffect">
                                  <p:stCondLst>
                                    <p:cond delay="0"/>
                                  </p:stCondLst>
                                  <p:childTnLst>
                                    <p:animEffect transition="out" filter="blinds(horizontal)">
                                      <p:cBhvr>
                                        <p:cTn id="1098" dur="6000"/>
                                        <p:tgtEl>
                                          <p:spTgt spid="105"/>
                                        </p:tgtEl>
                                      </p:cBhvr>
                                    </p:animEffect>
                                    <p:set>
                                      <p:cBhvr>
                                        <p:cTn id="1099" dur="1" fill="hold">
                                          <p:stCondLst>
                                            <p:cond delay="5999"/>
                                          </p:stCondLst>
                                        </p:cTn>
                                        <p:tgtEl>
                                          <p:spTgt spid="105"/>
                                        </p:tgtEl>
                                        <p:attrNameLst>
                                          <p:attrName>style.visibility</p:attrName>
                                        </p:attrNameLst>
                                      </p:cBhvr>
                                      <p:to>
                                        <p:strVal val="hidden"/>
                                      </p:to>
                                    </p:set>
                                  </p:childTnLst>
                                </p:cTn>
                              </p:par>
                              <p:par>
                                <p:cTn id="1100" presetID="2" presetClass="entr" presetSubtype="4" fill="hold" grpId="0" nodeType="withEffect">
                                  <p:stCondLst>
                                    <p:cond delay="0"/>
                                  </p:stCondLst>
                                  <p:childTnLst>
                                    <p:set>
                                      <p:cBhvr>
                                        <p:cTn id="1101" dur="1" fill="hold">
                                          <p:stCondLst>
                                            <p:cond delay="0"/>
                                          </p:stCondLst>
                                        </p:cTn>
                                        <p:tgtEl>
                                          <p:spTgt spid="99"/>
                                        </p:tgtEl>
                                        <p:attrNameLst>
                                          <p:attrName>style.visibility</p:attrName>
                                        </p:attrNameLst>
                                      </p:cBhvr>
                                      <p:to>
                                        <p:strVal val="visible"/>
                                      </p:to>
                                    </p:set>
                                    <p:anim calcmode="lin" valueType="num">
                                      <p:cBhvr additive="base">
                                        <p:cTn id="1102" dur="4000" fill="hold"/>
                                        <p:tgtEl>
                                          <p:spTgt spid="99"/>
                                        </p:tgtEl>
                                        <p:attrNameLst>
                                          <p:attrName>ppt_x</p:attrName>
                                        </p:attrNameLst>
                                      </p:cBhvr>
                                      <p:tavLst>
                                        <p:tav tm="0">
                                          <p:val>
                                            <p:strVal val="#ppt_x"/>
                                          </p:val>
                                        </p:tav>
                                        <p:tav tm="100000">
                                          <p:val>
                                            <p:strVal val="#ppt_x"/>
                                          </p:val>
                                        </p:tav>
                                      </p:tavLst>
                                    </p:anim>
                                    <p:anim calcmode="lin" valueType="num">
                                      <p:cBhvr additive="base">
                                        <p:cTn id="1103" dur="4000" fill="hold"/>
                                        <p:tgtEl>
                                          <p:spTgt spid="99"/>
                                        </p:tgtEl>
                                        <p:attrNameLst>
                                          <p:attrName>ppt_y</p:attrName>
                                        </p:attrNameLst>
                                      </p:cBhvr>
                                      <p:tavLst>
                                        <p:tav tm="0">
                                          <p:val>
                                            <p:strVal val="1+#ppt_h/2"/>
                                          </p:val>
                                        </p:tav>
                                        <p:tav tm="100000">
                                          <p:val>
                                            <p:strVal val="#ppt_y"/>
                                          </p:val>
                                        </p:tav>
                                      </p:tavLst>
                                    </p:anim>
                                  </p:childTnLst>
                                </p:cTn>
                              </p:par>
                              <p:par>
                                <p:cTn id="1104" presetID="19" presetClass="entr" presetSubtype="5" fill="hold" grpId="1" nodeType="withEffect">
                                  <p:stCondLst>
                                    <p:cond delay="0"/>
                                  </p:stCondLst>
                                  <p:childTnLst>
                                    <p:set>
                                      <p:cBhvr>
                                        <p:cTn id="1105" dur="1" fill="hold">
                                          <p:stCondLst>
                                            <p:cond delay="0"/>
                                          </p:stCondLst>
                                        </p:cTn>
                                        <p:tgtEl>
                                          <p:spTgt spid="99"/>
                                        </p:tgtEl>
                                        <p:attrNameLst>
                                          <p:attrName>style.visibility</p:attrName>
                                        </p:attrNameLst>
                                      </p:cBhvr>
                                      <p:to>
                                        <p:strVal val="visible"/>
                                      </p:to>
                                    </p:set>
                                    <p:anim calcmode="lin" valueType="num">
                                      <p:cBhvr>
                                        <p:cTn id="1106" dur="4000" fill="hold"/>
                                        <p:tgtEl>
                                          <p:spTgt spid="99"/>
                                        </p:tgtEl>
                                        <p:attrNameLst>
                                          <p:attrName>ppt_w</p:attrName>
                                        </p:attrNameLst>
                                      </p:cBhvr>
                                      <p:tavLst>
                                        <p:tav tm="0">
                                          <p:val>
                                            <p:strVal val="#ppt_w"/>
                                          </p:val>
                                        </p:tav>
                                        <p:tav tm="100000">
                                          <p:val>
                                            <p:strVal val="#ppt_w"/>
                                          </p:val>
                                        </p:tav>
                                      </p:tavLst>
                                    </p:anim>
                                    <p:anim calcmode="lin" valueType="num">
                                      <p:cBhvr>
                                        <p:cTn id="1107" dur="4000" fill="hold"/>
                                        <p:tgtEl>
                                          <p:spTgt spid="99"/>
                                        </p:tgtEl>
                                        <p:attrNameLst>
                                          <p:attrName>ppt_h</p:attrName>
                                        </p:attrNameLst>
                                      </p:cBhvr>
                                      <p:tavLst>
                                        <p:tav tm="0" fmla="#ppt_h*sin(2.5*pi*$)">
                                          <p:val>
                                            <p:fltVal val="0"/>
                                          </p:val>
                                        </p:tav>
                                        <p:tav tm="100000">
                                          <p:val>
                                            <p:fltVal val="1"/>
                                          </p:val>
                                        </p:tav>
                                      </p:tavLst>
                                    </p:anim>
                                  </p:childTnLst>
                                </p:cTn>
                              </p:par>
                              <p:par>
                                <p:cTn id="1108" presetID="2" presetClass="exit" presetSubtype="1" fill="hold" grpId="2" nodeType="withEffect">
                                  <p:stCondLst>
                                    <p:cond delay="0"/>
                                  </p:stCondLst>
                                  <p:childTnLst>
                                    <p:anim calcmode="lin" valueType="num">
                                      <p:cBhvr additive="base">
                                        <p:cTn id="1109" dur="4500"/>
                                        <p:tgtEl>
                                          <p:spTgt spid="99"/>
                                        </p:tgtEl>
                                        <p:attrNameLst>
                                          <p:attrName>ppt_x</p:attrName>
                                        </p:attrNameLst>
                                      </p:cBhvr>
                                      <p:tavLst>
                                        <p:tav tm="0">
                                          <p:val>
                                            <p:strVal val="ppt_x"/>
                                          </p:val>
                                        </p:tav>
                                        <p:tav tm="100000">
                                          <p:val>
                                            <p:strVal val="ppt_x"/>
                                          </p:val>
                                        </p:tav>
                                      </p:tavLst>
                                    </p:anim>
                                    <p:anim calcmode="lin" valueType="num">
                                      <p:cBhvr additive="base">
                                        <p:cTn id="1110" dur="4500"/>
                                        <p:tgtEl>
                                          <p:spTgt spid="99"/>
                                        </p:tgtEl>
                                        <p:attrNameLst>
                                          <p:attrName>ppt_y</p:attrName>
                                        </p:attrNameLst>
                                      </p:cBhvr>
                                      <p:tavLst>
                                        <p:tav tm="0">
                                          <p:val>
                                            <p:strVal val="ppt_y"/>
                                          </p:val>
                                        </p:tav>
                                        <p:tav tm="100000">
                                          <p:val>
                                            <p:strVal val="0-ppt_h/2"/>
                                          </p:val>
                                        </p:tav>
                                      </p:tavLst>
                                    </p:anim>
                                    <p:set>
                                      <p:cBhvr>
                                        <p:cTn id="1111" dur="1" fill="hold">
                                          <p:stCondLst>
                                            <p:cond delay="4499"/>
                                          </p:stCondLst>
                                        </p:cTn>
                                        <p:tgtEl>
                                          <p:spTgt spid="99"/>
                                        </p:tgtEl>
                                        <p:attrNameLst>
                                          <p:attrName>style.visibility</p:attrName>
                                        </p:attrNameLst>
                                      </p:cBhvr>
                                      <p:to>
                                        <p:strVal val="hidden"/>
                                      </p:to>
                                    </p:set>
                                  </p:childTnLst>
                                </p:cTn>
                              </p:par>
                              <p:par>
                                <p:cTn id="1112" presetID="3" presetClass="exit" presetSubtype="10" fill="hold" grpId="3" nodeType="withEffect">
                                  <p:stCondLst>
                                    <p:cond delay="0"/>
                                  </p:stCondLst>
                                  <p:childTnLst>
                                    <p:animEffect transition="out" filter="blinds(horizontal)">
                                      <p:cBhvr>
                                        <p:cTn id="1113" dur="6000"/>
                                        <p:tgtEl>
                                          <p:spTgt spid="99"/>
                                        </p:tgtEl>
                                      </p:cBhvr>
                                    </p:animEffect>
                                    <p:set>
                                      <p:cBhvr>
                                        <p:cTn id="1114" dur="1" fill="hold">
                                          <p:stCondLst>
                                            <p:cond delay="5999"/>
                                          </p:stCondLst>
                                        </p:cTn>
                                        <p:tgtEl>
                                          <p:spTgt spid="99"/>
                                        </p:tgtEl>
                                        <p:attrNameLst>
                                          <p:attrName>style.visibility</p:attrName>
                                        </p:attrNameLst>
                                      </p:cBhvr>
                                      <p:to>
                                        <p:strVal val="hidden"/>
                                      </p:to>
                                    </p:set>
                                  </p:childTnLst>
                                </p:cTn>
                              </p:par>
                              <p:par>
                                <p:cTn id="1115" presetID="2" presetClass="entr" presetSubtype="4" fill="hold" grpId="0" nodeType="withEffect">
                                  <p:stCondLst>
                                    <p:cond delay="0"/>
                                  </p:stCondLst>
                                  <p:childTnLst>
                                    <p:set>
                                      <p:cBhvr>
                                        <p:cTn id="1116" dur="1" fill="hold">
                                          <p:stCondLst>
                                            <p:cond delay="0"/>
                                          </p:stCondLst>
                                        </p:cTn>
                                        <p:tgtEl>
                                          <p:spTgt spid="117"/>
                                        </p:tgtEl>
                                        <p:attrNameLst>
                                          <p:attrName>style.visibility</p:attrName>
                                        </p:attrNameLst>
                                      </p:cBhvr>
                                      <p:to>
                                        <p:strVal val="visible"/>
                                      </p:to>
                                    </p:set>
                                    <p:anim calcmode="lin" valueType="num">
                                      <p:cBhvr additive="base">
                                        <p:cTn id="1117" dur="4000" fill="hold"/>
                                        <p:tgtEl>
                                          <p:spTgt spid="117"/>
                                        </p:tgtEl>
                                        <p:attrNameLst>
                                          <p:attrName>ppt_x</p:attrName>
                                        </p:attrNameLst>
                                      </p:cBhvr>
                                      <p:tavLst>
                                        <p:tav tm="0">
                                          <p:val>
                                            <p:strVal val="#ppt_x"/>
                                          </p:val>
                                        </p:tav>
                                        <p:tav tm="100000">
                                          <p:val>
                                            <p:strVal val="#ppt_x"/>
                                          </p:val>
                                        </p:tav>
                                      </p:tavLst>
                                    </p:anim>
                                    <p:anim calcmode="lin" valueType="num">
                                      <p:cBhvr additive="base">
                                        <p:cTn id="1118" dur="4000" fill="hold"/>
                                        <p:tgtEl>
                                          <p:spTgt spid="117"/>
                                        </p:tgtEl>
                                        <p:attrNameLst>
                                          <p:attrName>ppt_y</p:attrName>
                                        </p:attrNameLst>
                                      </p:cBhvr>
                                      <p:tavLst>
                                        <p:tav tm="0">
                                          <p:val>
                                            <p:strVal val="1+#ppt_h/2"/>
                                          </p:val>
                                        </p:tav>
                                        <p:tav tm="100000">
                                          <p:val>
                                            <p:strVal val="#ppt_y"/>
                                          </p:val>
                                        </p:tav>
                                      </p:tavLst>
                                    </p:anim>
                                  </p:childTnLst>
                                </p:cTn>
                              </p:par>
                              <p:par>
                                <p:cTn id="1119" presetID="19" presetClass="entr" presetSubtype="5" fill="hold" grpId="1" nodeType="withEffect">
                                  <p:stCondLst>
                                    <p:cond delay="0"/>
                                  </p:stCondLst>
                                  <p:childTnLst>
                                    <p:set>
                                      <p:cBhvr>
                                        <p:cTn id="1120" dur="1" fill="hold">
                                          <p:stCondLst>
                                            <p:cond delay="0"/>
                                          </p:stCondLst>
                                        </p:cTn>
                                        <p:tgtEl>
                                          <p:spTgt spid="117"/>
                                        </p:tgtEl>
                                        <p:attrNameLst>
                                          <p:attrName>style.visibility</p:attrName>
                                        </p:attrNameLst>
                                      </p:cBhvr>
                                      <p:to>
                                        <p:strVal val="visible"/>
                                      </p:to>
                                    </p:set>
                                    <p:anim calcmode="lin" valueType="num">
                                      <p:cBhvr>
                                        <p:cTn id="1121" dur="4000" fill="hold"/>
                                        <p:tgtEl>
                                          <p:spTgt spid="117"/>
                                        </p:tgtEl>
                                        <p:attrNameLst>
                                          <p:attrName>ppt_w</p:attrName>
                                        </p:attrNameLst>
                                      </p:cBhvr>
                                      <p:tavLst>
                                        <p:tav tm="0">
                                          <p:val>
                                            <p:strVal val="#ppt_w"/>
                                          </p:val>
                                        </p:tav>
                                        <p:tav tm="100000">
                                          <p:val>
                                            <p:strVal val="#ppt_w"/>
                                          </p:val>
                                        </p:tav>
                                      </p:tavLst>
                                    </p:anim>
                                    <p:anim calcmode="lin" valueType="num">
                                      <p:cBhvr>
                                        <p:cTn id="1122" dur="4000" fill="hold"/>
                                        <p:tgtEl>
                                          <p:spTgt spid="117"/>
                                        </p:tgtEl>
                                        <p:attrNameLst>
                                          <p:attrName>ppt_h</p:attrName>
                                        </p:attrNameLst>
                                      </p:cBhvr>
                                      <p:tavLst>
                                        <p:tav tm="0" fmla="#ppt_h*sin(2.5*pi*$)">
                                          <p:val>
                                            <p:fltVal val="0"/>
                                          </p:val>
                                        </p:tav>
                                        <p:tav tm="100000">
                                          <p:val>
                                            <p:fltVal val="1"/>
                                          </p:val>
                                        </p:tav>
                                      </p:tavLst>
                                    </p:anim>
                                  </p:childTnLst>
                                </p:cTn>
                              </p:par>
                              <p:par>
                                <p:cTn id="1123" presetID="2" presetClass="exit" presetSubtype="1" fill="hold" grpId="2" nodeType="withEffect">
                                  <p:stCondLst>
                                    <p:cond delay="0"/>
                                  </p:stCondLst>
                                  <p:childTnLst>
                                    <p:anim calcmode="lin" valueType="num">
                                      <p:cBhvr additive="base">
                                        <p:cTn id="1124" dur="4500"/>
                                        <p:tgtEl>
                                          <p:spTgt spid="117"/>
                                        </p:tgtEl>
                                        <p:attrNameLst>
                                          <p:attrName>ppt_x</p:attrName>
                                        </p:attrNameLst>
                                      </p:cBhvr>
                                      <p:tavLst>
                                        <p:tav tm="0">
                                          <p:val>
                                            <p:strVal val="ppt_x"/>
                                          </p:val>
                                        </p:tav>
                                        <p:tav tm="100000">
                                          <p:val>
                                            <p:strVal val="ppt_x"/>
                                          </p:val>
                                        </p:tav>
                                      </p:tavLst>
                                    </p:anim>
                                    <p:anim calcmode="lin" valueType="num">
                                      <p:cBhvr additive="base">
                                        <p:cTn id="1125" dur="4500"/>
                                        <p:tgtEl>
                                          <p:spTgt spid="117"/>
                                        </p:tgtEl>
                                        <p:attrNameLst>
                                          <p:attrName>ppt_y</p:attrName>
                                        </p:attrNameLst>
                                      </p:cBhvr>
                                      <p:tavLst>
                                        <p:tav tm="0">
                                          <p:val>
                                            <p:strVal val="ppt_y"/>
                                          </p:val>
                                        </p:tav>
                                        <p:tav tm="100000">
                                          <p:val>
                                            <p:strVal val="0-ppt_h/2"/>
                                          </p:val>
                                        </p:tav>
                                      </p:tavLst>
                                    </p:anim>
                                    <p:set>
                                      <p:cBhvr>
                                        <p:cTn id="1126" dur="1" fill="hold">
                                          <p:stCondLst>
                                            <p:cond delay="4499"/>
                                          </p:stCondLst>
                                        </p:cTn>
                                        <p:tgtEl>
                                          <p:spTgt spid="117"/>
                                        </p:tgtEl>
                                        <p:attrNameLst>
                                          <p:attrName>style.visibility</p:attrName>
                                        </p:attrNameLst>
                                      </p:cBhvr>
                                      <p:to>
                                        <p:strVal val="hidden"/>
                                      </p:to>
                                    </p:set>
                                  </p:childTnLst>
                                </p:cTn>
                              </p:par>
                              <p:par>
                                <p:cTn id="1127" presetID="3" presetClass="exit" presetSubtype="10" fill="hold" grpId="3" nodeType="withEffect">
                                  <p:stCondLst>
                                    <p:cond delay="0"/>
                                  </p:stCondLst>
                                  <p:childTnLst>
                                    <p:animEffect transition="out" filter="blinds(horizontal)">
                                      <p:cBhvr>
                                        <p:cTn id="1128" dur="6000"/>
                                        <p:tgtEl>
                                          <p:spTgt spid="117"/>
                                        </p:tgtEl>
                                      </p:cBhvr>
                                    </p:animEffect>
                                    <p:set>
                                      <p:cBhvr>
                                        <p:cTn id="1129" dur="1" fill="hold">
                                          <p:stCondLst>
                                            <p:cond delay="5999"/>
                                          </p:stCondLst>
                                        </p:cTn>
                                        <p:tgtEl>
                                          <p:spTgt spid="117"/>
                                        </p:tgtEl>
                                        <p:attrNameLst>
                                          <p:attrName>style.visibility</p:attrName>
                                        </p:attrNameLst>
                                      </p:cBhvr>
                                      <p:to>
                                        <p:strVal val="hidden"/>
                                      </p:to>
                                    </p:set>
                                  </p:childTnLst>
                                </p:cTn>
                              </p:par>
                              <p:par>
                                <p:cTn id="1130" presetID="2" presetClass="entr" presetSubtype="4" fill="hold" grpId="0" nodeType="withEffect">
                                  <p:stCondLst>
                                    <p:cond delay="0"/>
                                  </p:stCondLst>
                                  <p:childTnLst>
                                    <p:set>
                                      <p:cBhvr>
                                        <p:cTn id="1131" dur="1" fill="hold">
                                          <p:stCondLst>
                                            <p:cond delay="0"/>
                                          </p:stCondLst>
                                        </p:cTn>
                                        <p:tgtEl>
                                          <p:spTgt spid="111"/>
                                        </p:tgtEl>
                                        <p:attrNameLst>
                                          <p:attrName>style.visibility</p:attrName>
                                        </p:attrNameLst>
                                      </p:cBhvr>
                                      <p:to>
                                        <p:strVal val="visible"/>
                                      </p:to>
                                    </p:set>
                                    <p:anim calcmode="lin" valueType="num">
                                      <p:cBhvr additive="base">
                                        <p:cTn id="1132" dur="4000" fill="hold"/>
                                        <p:tgtEl>
                                          <p:spTgt spid="111"/>
                                        </p:tgtEl>
                                        <p:attrNameLst>
                                          <p:attrName>ppt_x</p:attrName>
                                        </p:attrNameLst>
                                      </p:cBhvr>
                                      <p:tavLst>
                                        <p:tav tm="0">
                                          <p:val>
                                            <p:strVal val="#ppt_x"/>
                                          </p:val>
                                        </p:tav>
                                        <p:tav tm="100000">
                                          <p:val>
                                            <p:strVal val="#ppt_x"/>
                                          </p:val>
                                        </p:tav>
                                      </p:tavLst>
                                    </p:anim>
                                    <p:anim calcmode="lin" valueType="num">
                                      <p:cBhvr additive="base">
                                        <p:cTn id="1133" dur="4000" fill="hold"/>
                                        <p:tgtEl>
                                          <p:spTgt spid="111"/>
                                        </p:tgtEl>
                                        <p:attrNameLst>
                                          <p:attrName>ppt_y</p:attrName>
                                        </p:attrNameLst>
                                      </p:cBhvr>
                                      <p:tavLst>
                                        <p:tav tm="0">
                                          <p:val>
                                            <p:strVal val="1+#ppt_h/2"/>
                                          </p:val>
                                        </p:tav>
                                        <p:tav tm="100000">
                                          <p:val>
                                            <p:strVal val="#ppt_y"/>
                                          </p:val>
                                        </p:tav>
                                      </p:tavLst>
                                    </p:anim>
                                  </p:childTnLst>
                                </p:cTn>
                              </p:par>
                              <p:par>
                                <p:cTn id="1134" presetID="19" presetClass="entr" presetSubtype="5" fill="hold" grpId="1" nodeType="withEffect">
                                  <p:stCondLst>
                                    <p:cond delay="0"/>
                                  </p:stCondLst>
                                  <p:childTnLst>
                                    <p:set>
                                      <p:cBhvr>
                                        <p:cTn id="1135" dur="1" fill="hold">
                                          <p:stCondLst>
                                            <p:cond delay="0"/>
                                          </p:stCondLst>
                                        </p:cTn>
                                        <p:tgtEl>
                                          <p:spTgt spid="111"/>
                                        </p:tgtEl>
                                        <p:attrNameLst>
                                          <p:attrName>style.visibility</p:attrName>
                                        </p:attrNameLst>
                                      </p:cBhvr>
                                      <p:to>
                                        <p:strVal val="visible"/>
                                      </p:to>
                                    </p:set>
                                    <p:anim calcmode="lin" valueType="num">
                                      <p:cBhvr>
                                        <p:cTn id="1136" dur="4000" fill="hold"/>
                                        <p:tgtEl>
                                          <p:spTgt spid="111"/>
                                        </p:tgtEl>
                                        <p:attrNameLst>
                                          <p:attrName>ppt_w</p:attrName>
                                        </p:attrNameLst>
                                      </p:cBhvr>
                                      <p:tavLst>
                                        <p:tav tm="0">
                                          <p:val>
                                            <p:strVal val="#ppt_w"/>
                                          </p:val>
                                        </p:tav>
                                        <p:tav tm="100000">
                                          <p:val>
                                            <p:strVal val="#ppt_w"/>
                                          </p:val>
                                        </p:tav>
                                      </p:tavLst>
                                    </p:anim>
                                    <p:anim calcmode="lin" valueType="num">
                                      <p:cBhvr>
                                        <p:cTn id="1137" dur="4000" fill="hold"/>
                                        <p:tgtEl>
                                          <p:spTgt spid="111"/>
                                        </p:tgtEl>
                                        <p:attrNameLst>
                                          <p:attrName>ppt_h</p:attrName>
                                        </p:attrNameLst>
                                      </p:cBhvr>
                                      <p:tavLst>
                                        <p:tav tm="0" fmla="#ppt_h*sin(2.5*pi*$)">
                                          <p:val>
                                            <p:fltVal val="0"/>
                                          </p:val>
                                        </p:tav>
                                        <p:tav tm="100000">
                                          <p:val>
                                            <p:fltVal val="1"/>
                                          </p:val>
                                        </p:tav>
                                      </p:tavLst>
                                    </p:anim>
                                  </p:childTnLst>
                                </p:cTn>
                              </p:par>
                              <p:par>
                                <p:cTn id="1138" presetID="2" presetClass="exit" presetSubtype="1" fill="hold" grpId="2" nodeType="withEffect">
                                  <p:stCondLst>
                                    <p:cond delay="0"/>
                                  </p:stCondLst>
                                  <p:childTnLst>
                                    <p:anim calcmode="lin" valueType="num">
                                      <p:cBhvr additive="base">
                                        <p:cTn id="1139" dur="4500"/>
                                        <p:tgtEl>
                                          <p:spTgt spid="111"/>
                                        </p:tgtEl>
                                        <p:attrNameLst>
                                          <p:attrName>ppt_x</p:attrName>
                                        </p:attrNameLst>
                                      </p:cBhvr>
                                      <p:tavLst>
                                        <p:tav tm="0">
                                          <p:val>
                                            <p:strVal val="ppt_x"/>
                                          </p:val>
                                        </p:tav>
                                        <p:tav tm="100000">
                                          <p:val>
                                            <p:strVal val="ppt_x"/>
                                          </p:val>
                                        </p:tav>
                                      </p:tavLst>
                                    </p:anim>
                                    <p:anim calcmode="lin" valueType="num">
                                      <p:cBhvr additive="base">
                                        <p:cTn id="1140" dur="4500"/>
                                        <p:tgtEl>
                                          <p:spTgt spid="111"/>
                                        </p:tgtEl>
                                        <p:attrNameLst>
                                          <p:attrName>ppt_y</p:attrName>
                                        </p:attrNameLst>
                                      </p:cBhvr>
                                      <p:tavLst>
                                        <p:tav tm="0">
                                          <p:val>
                                            <p:strVal val="ppt_y"/>
                                          </p:val>
                                        </p:tav>
                                        <p:tav tm="100000">
                                          <p:val>
                                            <p:strVal val="0-ppt_h/2"/>
                                          </p:val>
                                        </p:tav>
                                      </p:tavLst>
                                    </p:anim>
                                    <p:set>
                                      <p:cBhvr>
                                        <p:cTn id="1141" dur="1" fill="hold">
                                          <p:stCondLst>
                                            <p:cond delay="4499"/>
                                          </p:stCondLst>
                                        </p:cTn>
                                        <p:tgtEl>
                                          <p:spTgt spid="111"/>
                                        </p:tgtEl>
                                        <p:attrNameLst>
                                          <p:attrName>style.visibility</p:attrName>
                                        </p:attrNameLst>
                                      </p:cBhvr>
                                      <p:to>
                                        <p:strVal val="hidden"/>
                                      </p:to>
                                    </p:set>
                                  </p:childTnLst>
                                </p:cTn>
                              </p:par>
                              <p:par>
                                <p:cTn id="1142" presetID="3" presetClass="exit" presetSubtype="10" fill="hold" grpId="3" nodeType="withEffect">
                                  <p:stCondLst>
                                    <p:cond delay="0"/>
                                  </p:stCondLst>
                                  <p:childTnLst>
                                    <p:animEffect transition="out" filter="blinds(horizontal)">
                                      <p:cBhvr>
                                        <p:cTn id="1143" dur="6000"/>
                                        <p:tgtEl>
                                          <p:spTgt spid="111"/>
                                        </p:tgtEl>
                                      </p:cBhvr>
                                    </p:animEffect>
                                    <p:set>
                                      <p:cBhvr>
                                        <p:cTn id="1144" dur="1" fill="hold">
                                          <p:stCondLst>
                                            <p:cond delay="5999"/>
                                          </p:stCondLst>
                                        </p:cTn>
                                        <p:tgtEl>
                                          <p:spTgt spid="111"/>
                                        </p:tgtEl>
                                        <p:attrNameLst>
                                          <p:attrName>style.visibility</p:attrName>
                                        </p:attrNameLst>
                                      </p:cBhvr>
                                      <p:to>
                                        <p:strVal val="hidden"/>
                                      </p:to>
                                    </p:set>
                                  </p:childTnLst>
                                </p:cTn>
                              </p:par>
                              <p:par>
                                <p:cTn id="1145" presetID="2" presetClass="entr" presetSubtype="4" fill="hold" grpId="0" nodeType="withEffect">
                                  <p:stCondLst>
                                    <p:cond delay="0"/>
                                  </p:stCondLst>
                                  <p:childTnLst>
                                    <p:set>
                                      <p:cBhvr>
                                        <p:cTn id="1146" dur="1" fill="hold">
                                          <p:stCondLst>
                                            <p:cond delay="0"/>
                                          </p:stCondLst>
                                        </p:cTn>
                                        <p:tgtEl>
                                          <p:spTgt spid="103"/>
                                        </p:tgtEl>
                                        <p:attrNameLst>
                                          <p:attrName>style.visibility</p:attrName>
                                        </p:attrNameLst>
                                      </p:cBhvr>
                                      <p:to>
                                        <p:strVal val="visible"/>
                                      </p:to>
                                    </p:set>
                                    <p:anim calcmode="lin" valueType="num">
                                      <p:cBhvr additive="base">
                                        <p:cTn id="1147" dur="4000" fill="hold"/>
                                        <p:tgtEl>
                                          <p:spTgt spid="103"/>
                                        </p:tgtEl>
                                        <p:attrNameLst>
                                          <p:attrName>ppt_x</p:attrName>
                                        </p:attrNameLst>
                                      </p:cBhvr>
                                      <p:tavLst>
                                        <p:tav tm="0">
                                          <p:val>
                                            <p:strVal val="#ppt_x"/>
                                          </p:val>
                                        </p:tav>
                                        <p:tav tm="100000">
                                          <p:val>
                                            <p:strVal val="#ppt_x"/>
                                          </p:val>
                                        </p:tav>
                                      </p:tavLst>
                                    </p:anim>
                                    <p:anim calcmode="lin" valueType="num">
                                      <p:cBhvr additive="base">
                                        <p:cTn id="1148" dur="4000" fill="hold"/>
                                        <p:tgtEl>
                                          <p:spTgt spid="103"/>
                                        </p:tgtEl>
                                        <p:attrNameLst>
                                          <p:attrName>ppt_y</p:attrName>
                                        </p:attrNameLst>
                                      </p:cBhvr>
                                      <p:tavLst>
                                        <p:tav tm="0">
                                          <p:val>
                                            <p:strVal val="1+#ppt_h/2"/>
                                          </p:val>
                                        </p:tav>
                                        <p:tav tm="100000">
                                          <p:val>
                                            <p:strVal val="#ppt_y"/>
                                          </p:val>
                                        </p:tav>
                                      </p:tavLst>
                                    </p:anim>
                                  </p:childTnLst>
                                </p:cTn>
                              </p:par>
                              <p:par>
                                <p:cTn id="1149" presetID="19" presetClass="entr" presetSubtype="5" fill="hold" grpId="1" nodeType="withEffect">
                                  <p:stCondLst>
                                    <p:cond delay="0"/>
                                  </p:stCondLst>
                                  <p:childTnLst>
                                    <p:set>
                                      <p:cBhvr>
                                        <p:cTn id="1150" dur="1" fill="hold">
                                          <p:stCondLst>
                                            <p:cond delay="0"/>
                                          </p:stCondLst>
                                        </p:cTn>
                                        <p:tgtEl>
                                          <p:spTgt spid="103"/>
                                        </p:tgtEl>
                                        <p:attrNameLst>
                                          <p:attrName>style.visibility</p:attrName>
                                        </p:attrNameLst>
                                      </p:cBhvr>
                                      <p:to>
                                        <p:strVal val="visible"/>
                                      </p:to>
                                    </p:set>
                                    <p:anim calcmode="lin" valueType="num">
                                      <p:cBhvr>
                                        <p:cTn id="1151" dur="4000" fill="hold"/>
                                        <p:tgtEl>
                                          <p:spTgt spid="103"/>
                                        </p:tgtEl>
                                        <p:attrNameLst>
                                          <p:attrName>ppt_w</p:attrName>
                                        </p:attrNameLst>
                                      </p:cBhvr>
                                      <p:tavLst>
                                        <p:tav tm="0">
                                          <p:val>
                                            <p:strVal val="#ppt_w"/>
                                          </p:val>
                                        </p:tav>
                                        <p:tav tm="100000">
                                          <p:val>
                                            <p:strVal val="#ppt_w"/>
                                          </p:val>
                                        </p:tav>
                                      </p:tavLst>
                                    </p:anim>
                                    <p:anim calcmode="lin" valueType="num">
                                      <p:cBhvr>
                                        <p:cTn id="1152" dur="4000" fill="hold"/>
                                        <p:tgtEl>
                                          <p:spTgt spid="103"/>
                                        </p:tgtEl>
                                        <p:attrNameLst>
                                          <p:attrName>ppt_h</p:attrName>
                                        </p:attrNameLst>
                                      </p:cBhvr>
                                      <p:tavLst>
                                        <p:tav tm="0" fmla="#ppt_h*sin(2.5*pi*$)">
                                          <p:val>
                                            <p:fltVal val="0"/>
                                          </p:val>
                                        </p:tav>
                                        <p:tav tm="100000">
                                          <p:val>
                                            <p:fltVal val="1"/>
                                          </p:val>
                                        </p:tav>
                                      </p:tavLst>
                                    </p:anim>
                                  </p:childTnLst>
                                </p:cTn>
                              </p:par>
                              <p:par>
                                <p:cTn id="1153" presetID="2" presetClass="exit" presetSubtype="1" fill="hold" grpId="2" nodeType="withEffect">
                                  <p:stCondLst>
                                    <p:cond delay="0"/>
                                  </p:stCondLst>
                                  <p:childTnLst>
                                    <p:anim calcmode="lin" valueType="num">
                                      <p:cBhvr additive="base">
                                        <p:cTn id="1154" dur="4500"/>
                                        <p:tgtEl>
                                          <p:spTgt spid="103"/>
                                        </p:tgtEl>
                                        <p:attrNameLst>
                                          <p:attrName>ppt_x</p:attrName>
                                        </p:attrNameLst>
                                      </p:cBhvr>
                                      <p:tavLst>
                                        <p:tav tm="0">
                                          <p:val>
                                            <p:strVal val="ppt_x"/>
                                          </p:val>
                                        </p:tav>
                                        <p:tav tm="100000">
                                          <p:val>
                                            <p:strVal val="ppt_x"/>
                                          </p:val>
                                        </p:tav>
                                      </p:tavLst>
                                    </p:anim>
                                    <p:anim calcmode="lin" valueType="num">
                                      <p:cBhvr additive="base">
                                        <p:cTn id="1155" dur="4500"/>
                                        <p:tgtEl>
                                          <p:spTgt spid="103"/>
                                        </p:tgtEl>
                                        <p:attrNameLst>
                                          <p:attrName>ppt_y</p:attrName>
                                        </p:attrNameLst>
                                      </p:cBhvr>
                                      <p:tavLst>
                                        <p:tav tm="0">
                                          <p:val>
                                            <p:strVal val="ppt_y"/>
                                          </p:val>
                                        </p:tav>
                                        <p:tav tm="100000">
                                          <p:val>
                                            <p:strVal val="0-ppt_h/2"/>
                                          </p:val>
                                        </p:tav>
                                      </p:tavLst>
                                    </p:anim>
                                    <p:set>
                                      <p:cBhvr>
                                        <p:cTn id="1156" dur="1" fill="hold">
                                          <p:stCondLst>
                                            <p:cond delay="4499"/>
                                          </p:stCondLst>
                                        </p:cTn>
                                        <p:tgtEl>
                                          <p:spTgt spid="103"/>
                                        </p:tgtEl>
                                        <p:attrNameLst>
                                          <p:attrName>style.visibility</p:attrName>
                                        </p:attrNameLst>
                                      </p:cBhvr>
                                      <p:to>
                                        <p:strVal val="hidden"/>
                                      </p:to>
                                    </p:set>
                                  </p:childTnLst>
                                </p:cTn>
                              </p:par>
                              <p:par>
                                <p:cTn id="1157" presetID="3" presetClass="exit" presetSubtype="10" fill="hold" grpId="3" nodeType="withEffect">
                                  <p:stCondLst>
                                    <p:cond delay="0"/>
                                  </p:stCondLst>
                                  <p:childTnLst>
                                    <p:animEffect transition="out" filter="blinds(horizontal)">
                                      <p:cBhvr>
                                        <p:cTn id="1158" dur="6000"/>
                                        <p:tgtEl>
                                          <p:spTgt spid="103"/>
                                        </p:tgtEl>
                                      </p:cBhvr>
                                    </p:animEffect>
                                    <p:set>
                                      <p:cBhvr>
                                        <p:cTn id="1159" dur="1" fill="hold">
                                          <p:stCondLst>
                                            <p:cond delay="5999"/>
                                          </p:stCondLst>
                                        </p:cTn>
                                        <p:tgtEl>
                                          <p:spTgt spid="103"/>
                                        </p:tgtEl>
                                        <p:attrNameLst>
                                          <p:attrName>style.visibility</p:attrName>
                                        </p:attrNameLst>
                                      </p:cBhvr>
                                      <p:to>
                                        <p:strVal val="hidden"/>
                                      </p:to>
                                    </p:set>
                                  </p:childTnLst>
                                </p:cTn>
                              </p:par>
                              <p:par>
                                <p:cTn id="1160" presetID="2" presetClass="entr" presetSubtype="4" fill="hold" grpId="0" nodeType="withEffect">
                                  <p:stCondLst>
                                    <p:cond delay="0"/>
                                  </p:stCondLst>
                                  <p:childTnLst>
                                    <p:set>
                                      <p:cBhvr>
                                        <p:cTn id="1161" dur="1" fill="hold">
                                          <p:stCondLst>
                                            <p:cond delay="0"/>
                                          </p:stCondLst>
                                        </p:cTn>
                                        <p:tgtEl>
                                          <p:spTgt spid="104"/>
                                        </p:tgtEl>
                                        <p:attrNameLst>
                                          <p:attrName>style.visibility</p:attrName>
                                        </p:attrNameLst>
                                      </p:cBhvr>
                                      <p:to>
                                        <p:strVal val="visible"/>
                                      </p:to>
                                    </p:set>
                                    <p:anim calcmode="lin" valueType="num">
                                      <p:cBhvr additive="base">
                                        <p:cTn id="1162" dur="4000" fill="hold"/>
                                        <p:tgtEl>
                                          <p:spTgt spid="104"/>
                                        </p:tgtEl>
                                        <p:attrNameLst>
                                          <p:attrName>ppt_x</p:attrName>
                                        </p:attrNameLst>
                                      </p:cBhvr>
                                      <p:tavLst>
                                        <p:tav tm="0">
                                          <p:val>
                                            <p:strVal val="#ppt_x"/>
                                          </p:val>
                                        </p:tav>
                                        <p:tav tm="100000">
                                          <p:val>
                                            <p:strVal val="#ppt_x"/>
                                          </p:val>
                                        </p:tav>
                                      </p:tavLst>
                                    </p:anim>
                                    <p:anim calcmode="lin" valueType="num">
                                      <p:cBhvr additive="base">
                                        <p:cTn id="1163" dur="4000" fill="hold"/>
                                        <p:tgtEl>
                                          <p:spTgt spid="104"/>
                                        </p:tgtEl>
                                        <p:attrNameLst>
                                          <p:attrName>ppt_y</p:attrName>
                                        </p:attrNameLst>
                                      </p:cBhvr>
                                      <p:tavLst>
                                        <p:tav tm="0">
                                          <p:val>
                                            <p:strVal val="1+#ppt_h/2"/>
                                          </p:val>
                                        </p:tav>
                                        <p:tav tm="100000">
                                          <p:val>
                                            <p:strVal val="#ppt_y"/>
                                          </p:val>
                                        </p:tav>
                                      </p:tavLst>
                                    </p:anim>
                                  </p:childTnLst>
                                </p:cTn>
                              </p:par>
                              <p:par>
                                <p:cTn id="1164" presetID="19" presetClass="entr" presetSubtype="5" fill="hold" grpId="1" nodeType="withEffect">
                                  <p:stCondLst>
                                    <p:cond delay="0"/>
                                  </p:stCondLst>
                                  <p:childTnLst>
                                    <p:set>
                                      <p:cBhvr>
                                        <p:cTn id="1165" dur="1" fill="hold">
                                          <p:stCondLst>
                                            <p:cond delay="0"/>
                                          </p:stCondLst>
                                        </p:cTn>
                                        <p:tgtEl>
                                          <p:spTgt spid="104"/>
                                        </p:tgtEl>
                                        <p:attrNameLst>
                                          <p:attrName>style.visibility</p:attrName>
                                        </p:attrNameLst>
                                      </p:cBhvr>
                                      <p:to>
                                        <p:strVal val="visible"/>
                                      </p:to>
                                    </p:set>
                                    <p:anim calcmode="lin" valueType="num">
                                      <p:cBhvr>
                                        <p:cTn id="1166" dur="4000" fill="hold"/>
                                        <p:tgtEl>
                                          <p:spTgt spid="104"/>
                                        </p:tgtEl>
                                        <p:attrNameLst>
                                          <p:attrName>ppt_w</p:attrName>
                                        </p:attrNameLst>
                                      </p:cBhvr>
                                      <p:tavLst>
                                        <p:tav tm="0">
                                          <p:val>
                                            <p:strVal val="#ppt_w"/>
                                          </p:val>
                                        </p:tav>
                                        <p:tav tm="100000">
                                          <p:val>
                                            <p:strVal val="#ppt_w"/>
                                          </p:val>
                                        </p:tav>
                                      </p:tavLst>
                                    </p:anim>
                                    <p:anim calcmode="lin" valueType="num">
                                      <p:cBhvr>
                                        <p:cTn id="1167" dur="4000" fill="hold"/>
                                        <p:tgtEl>
                                          <p:spTgt spid="104"/>
                                        </p:tgtEl>
                                        <p:attrNameLst>
                                          <p:attrName>ppt_h</p:attrName>
                                        </p:attrNameLst>
                                      </p:cBhvr>
                                      <p:tavLst>
                                        <p:tav tm="0" fmla="#ppt_h*sin(2.5*pi*$)">
                                          <p:val>
                                            <p:fltVal val="0"/>
                                          </p:val>
                                        </p:tav>
                                        <p:tav tm="100000">
                                          <p:val>
                                            <p:fltVal val="1"/>
                                          </p:val>
                                        </p:tav>
                                      </p:tavLst>
                                    </p:anim>
                                  </p:childTnLst>
                                </p:cTn>
                              </p:par>
                              <p:par>
                                <p:cTn id="1168" presetID="2" presetClass="exit" presetSubtype="1" fill="hold" grpId="2" nodeType="withEffect">
                                  <p:stCondLst>
                                    <p:cond delay="0"/>
                                  </p:stCondLst>
                                  <p:childTnLst>
                                    <p:anim calcmode="lin" valueType="num">
                                      <p:cBhvr additive="base">
                                        <p:cTn id="1169" dur="4500"/>
                                        <p:tgtEl>
                                          <p:spTgt spid="104"/>
                                        </p:tgtEl>
                                        <p:attrNameLst>
                                          <p:attrName>ppt_x</p:attrName>
                                        </p:attrNameLst>
                                      </p:cBhvr>
                                      <p:tavLst>
                                        <p:tav tm="0">
                                          <p:val>
                                            <p:strVal val="ppt_x"/>
                                          </p:val>
                                        </p:tav>
                                        <p:tav tm="100000">
                                          <p:val>
                                            <p:strVal val="ppt_x"/>
                                          </p:val>
                                        </p:tav>
                                      </p:tavLst>
                                    </p:anim>
                                    <p:anim calcmode="lin" valueType="num">
                                      <p:cBhvr additive="base">
                                        <p:cTn id="1170" dur="4500"/>
                                        <p:tgtEl>
                                          <p:spTgt spid="104"/>
                                        </p:tgtEl>
                                        <p:attrNameLst>
                                          <p:attrName>ppt_y</p:attrName>
                                        </p:attrNameLst>
                                      </p:cBhvr>
                                      <p:tavLst>
                                        <p:tav tm="0">
                                          <p:val>
                                            <p:strVal val="ppt_y"/>
                                          </p:val>
                                        </p:tav>
                                        <p:tav tm="100000">
                                          <p:val>
                                            <p:strVal val="0-ppt_h/2"/>
                                          </p:val>
                                        </p:tav>
                                      </p:tavLst>
                                    </p:anim>
                                    <p:set>
                                      <p:cBhvr>
                                        <p:cTn id="1171" dur="1" fill="hold">
                                          <p:stCondLst>
                                            <p:cond delay="4499"/>
                                          </p:stCondLst>
                                        </p:cTn>
                                        <p:tgtEl>
                                          <p:spTgt spid="104"/>
                                        </p:tgtEl>
                                        <p:attrNameLst>
                                          <p:attrName>style.visibility</p:attrName>
                                        </p:attrNameLst>
                                      </p:cBhvr>
                                      <p:to>
                                        <p:strVal val="hidden"/>
                                      </p:to>
                                    </p:set>
                                  </p:childTnLst>
                                </p:cTn>
                              </p:par>
                              <p:par>
                                <p:cTn id="1172" presetID="3" presetClass="exit" presetSubtype="10" fill="hold" grpId="3" nodeType="withEffect">
                                  <p:stCondLst>
                                    <p:cond delay="0"/>
                                  </p:stCondLst>
                                  <p:childTnLst>
                                    <p:animEffect transition="out" filter="blinds(horizontal)">
                                      <p:cBhvr>
                                        <p:cTn id="1173" dur="6000"/>
                                        <p:tgtEl>
                                          <p:spTgt spid="104"/>
                                        </p:tgtEl>
                                      </p:cBhvr>
                                    </p:animEffect>
                                    <p:set>
                                      <p:cBhvr>
                                        <p:cTn id="1174" dur="1" fill="hold">
                                          <p:stCondLst>
                                            <p:cond delay="5999"/>
                                          </p:stCondLst>
                                        </p:cTn>
                                        <p:tgtEl>
                                          <p:spTgt spid="104"/>
                                        </p:tgtEl>
                                        <p:attrNameLst>
                                          <p:attrName>style.visibility</p:attrName>
                                        </p:attrNameLst>
                                      </p:cBhvr>
                                      <p:to>
                                        <p:strVal val="hidden"/>
                                      </p:to>
                                    </p:set>
                                  </p:childTnLst>
                                </p:cTn>
                              </p:par>
                              <p:par>
                                <p:cTn id="1175" presetID="2" presetClass="entr" presetSubtype="4" fill="hold" grpId="0" nodeType="withEffect">
                                  <p:stCondLst>
                                    <p:cond delay="0"/>
                                  </p:stCondLst>
                                  <p:childTnLst>
                                    <p:set>
                                      <p:cBhvr>
                                        <p:cTn id="1176" dur="1" fill="hold">
                                          <p:stCondLst>
                                            <p:cond delay="0"/>
                                          </p:stCondLst>
                                        </p:cTn>
                                        <p:tgtEl>
                                          <p:spTgt spid="97"/>
                                        </p:tgtEl>
                                        <p:attrNameLst>
                                          <p:attrName>style.visibility</p:attrName>
                                        </p:attrNameLst>
                                      </p:cBhvr>
                                      <p:to>
                                        <p:strVal val="visible"/>
                                      </p:to>
                                    </p:set>
                                    <p:anim calcmode="lin" valueType="num">
                                      <p:cBhvr additive="base">
                                        <p:cTn id="1177" dur="4000" fill="hold"/>
                                        <p:tgtEl>
                                          <p:spTgt spid="97"/>
                                        </p:tgtEl>
                                        <p:attrNameLst>
                                          <p:attrName>ppt_x</p:attrName>
                                        </p:attrNameLst>
                                      </p:cBhvr>
                                      <p:tavLst>
                                        <p:tav tm="0">
                                          <p:val>
                                            <p:strVal val="#ppt_x"/>
                                          </p:val>
                                        </p:tav>
                                        <p:tav tm="100000">
                                          <p:val>
                                            <p:strVal val="#ppt_x"/>
                                          </p:val>
                                        </p:tav>
                                      </p:tavLst>
                                    </p:anim>
                                    <p:anim calcmode="lin" valueType="num">
                                      <p:cBhvr additive="base">
                                        <p:cTn id="1178" dur="4000" fill="hold"/>
                                        <p:tgtEl>
                                          <p:spTgt spid="97"/>
                                        </p:tgtEl>
                                        <p:attrNameLst>
                                          <p:attrName>ppt_y</p:attrName>
                                        </p:attrNameLst>
                                      </p:cBhvr>
                                      <p:tavLst>
                                        <p:tav tm="0">
                                          <p:val>
                                            <p:strVal val="1+#ppt_h/2"/>
                                          </p:val>
                                        </p:tav>
                                        <p:tav tm="100000">
                                          <p:val>
                                            <p:strVal val="#ppt_y"/>
                                          </p:val>
                                        </p:tav>
                                      </p:tavLst>
                                    </p:anim>
                                  </p:childTnLst>
                                </p:cTn>
                              </p:par>
                              <p:par>
                                <p:cTn id="1179" presetID="19" presetClass="entr" presetSubtype="5" fill="hold" grpId="1" nodeType="withEffect">
                                  <p:stCondLst>
                                    <p:cond delay="0"/>
                                  </p:stCondLst>
                                  <p:childTnLst>
                                    <p:set>
                                      <p:cBhvr>
                                        <p:cTn id="1180" dur="1" fill="hold">
                                          <p:stCondLst>
                                            <p:cond delay="0"/>
                                          </p:stCondLst>
                                        </p:cTn>
                                        <p:tgtEl>
                                          <p:spTgt spid="97"/>
                                        </p:tgtEl>
                                        <p:attrNameLst>
                                          <p:attrName>style.visibility</p:attrName>
                                        </p:attrNameLst>
                                      </p:cBhvr>
                                      <p:to>
                                        <p:strVal val="visible"/>
                                      </p:to>
                                    </p:set>
                                    <p:anim calcmode="lin" valueType="num">
                                      <p:cBhvr>
                                        <p:cTn id="1181" dur="4000" fill="hold"/>
                                        <p:tgtEl>
                                          <p:spTgt spid="97"/>
                                        </p:tgtEl>
                                        <p:attrNameLst>
                                          <p:attrName>ppt_w</p:attrName>
                                        </p:attrNameLst>
                                      </p:cBhvr>
                                      <p:tavLst>
                                        <p:tav tm="0">
                                          <p:val>
                                            <p:strVal val="#ppt_w"/>
                                          </p:val>
                                        </p:tav>
                                        <p:tav tm="100000">
                                          <p:val>
                                            <p:strVal val="#ppt_w"/>
                                          </p:val>
                                        </p:tav>
                                      </p:tavLst>
                                    </p:anim>
                                    <p:anim calcmode="lin" valueType="num">
                                      <p:cBhvr>
                                        <p:cTn id="1182" dur="4000" fill="hold"/>
                                        <p:tgtEl>
                                          <p:spTgt spid="97"/>
                                        </p:tgtEl>
                                        <p:attrNameLst>
                                          <p:attrName>ppt_h</p:attrName>
                                        </p:attrNameLst>
                                      </p:cBhvr>
                                      <p:tavLst>
                                        <p:tav tm="0" fmla="#ppt_h*sin(2.5*pi*$)">
                                          <p:val>
                                            <p:fltVal val="0"/>
                                          </p:val>
                                        </p:tav>
                                        <p:tav tm="100000">
                                          <p:val>
                                            <p:fltVal val="1"/>
                                          </p:val>
                                        </p:tav>
                                      </p:tavLst>
                                    </p:anim>
                                  </p:childTnLst>
                                </p:cTn>
                              </p:par>
                              <p:par>
                                <p:cTn id="1183" presetID="2" presetClass="exit" presetSubtype="1" fill="hold" grpId="2" nodeType="withEffect">
                                  <p:stCondLst>
                                    <p:cond delay="0"/>
                                  </p:stCondLst>
                                  <p:childTnLst>
                                    <p:anim calcmode="lin" valueType="num">
                                      <p:cBhvr additive="base">
                                        <p:cTn id="1184" dur="4500"/>
                                        <p:tgtEl>
                                          <p:spTgt spid="97"/>
                                        </p:tgtEl>
                                        <p:attrNameLst>
                                          <p:attrName>ppt_x</p:attrName>
                                        </p:attrNameLst>
                                      </p:cBhvr>
                                      <p:tavLst>
                                        <p:tav tm="0">
                                          <p:val>
                                            <p:strVal val="ppt_x"/>
                                          </p:val>
                                        </p:tav>
                                        <p:tav tm="100000">
                                          <p:val>
                                            <p:strVal val="ppt_x"/>
                                          </p:val>
                                        </p:tav>
                                      </p:tavLst>
                                    </p:anim>
                                    <p:anim calcmode="lin" valueType="num">
                                      <p:cBhvr additive="base">
                                        <p:cTn id="1185" dur="4500"/>
                                        <p:tgtEl>
                                          <p:spTgt spid="97"/>
                                        </p:tgtEl>
                                        <p:attrNameLst>
                                          <p:attrName>ppt_y</p:attrName>
                                        </p:attrNameLst>
                                      </p:cBhvr>
                                      <p:tavLst>
                                        <p:tav tm="0">
                                          <p:val>
                                            <p:strVal val="ppt_y"/>
                                          </p:val>
                                        </p:tav>
                                        <p:tav tm="100000">
                                          <p:val>
                                            <p:strVal val="0-ppt_h/2"/>
                                          </p:val>
                                        </p:tav>
                                      </p:tavLst>
                                    </p:anim>
                                    <p:set>
                                      <p:cBhvr>
                                        <p:cTn id="1186" dur="1" fill="hold">
                                          <p:stCondLst>
                                            <p:cond delay="4499"/>
                                          </p:stCondLst>
                                        </p:cTn>
                                        <p:tgtEl>
                                          <p:spTgt spid="97"/>
                                        </p:tgtEl>
                                        <p:attrNameLst>
                                          <p:attrName>style.visibility</p:attrName>
                                        </p:attrNameLst>
                                      </p:cBhvr>
                                      <p:to>
                                        <p:strVal val="hidden"/>
                                      </p:to>
                                    </p:set>
                                  </p:childTnLst>
                                </p:cTn>
                              </p:par>
                              <p:par>
                                <p:cTn id="1187" presetID="3" presetClass="exit" presetSubtype="10" fill="hold" grpId="3" nodeType="withEffect">
                                  <p:stCondLst>
                                    <p:cond delay="0"/>
                                  </p:stCondLst>
                                  <p:childTnLst>
                                    <p:animEffect transition="out" filter="blinds(horizontal)">
                                      <p:cBhvr>
                                        <p:cTn id="1188" dur="6000"/>
                                        <p:tgtEl>
                                          <p:spTgt spid="97"/>
                                        </p:tgtEl>
                                      </p:cBhvr>
                                    </p:animEffect>
                                    <p:set>
                                      <p:cBhvr>
                                        <p:cTn id="1189" dur="1" fill="hold">
                                          <p:stCondLst>
                                            <p:cond delay="5999"/>
                                          </p:stCondLst>
                                        </p:cTn>
                                        <p:tgtEl>
                                          <p:spTgt spid="97"/>
                                        </p:tgtEl>
                                        <p:attrNameLst>
                                          <p:attrName>style.visibility</p:attrName>
                                        </p:attrNameLst>
                                      </p:cBhvr>
                                      <p:to>
                                        <p:strVal val="hidden"/>
                                      </p:to>
                                    </p:set>
                                  </p:childTnLst>
                                </p:cTn>
                              </p:par>
                              <p:par>
                                <p:cTn id="1190" presetID="2" presetClass="entr" presetSubtype="4" fill="hold" grpId="0" nodeType="withEffect">
                                  <p:stCondLst>
                                    <p:cond delay="0"/>
                                  </p:stCondLst>
                                  <p:childTnLst>
                                    <p:set>
                                      <p:cBhvr>
                                        <p:cTn id="1191" dur="1" fill="hold">
                                          <p:stCondLst>
                                            <p:cond delay="0"/>
                                          </p:stCondLst>
                                        </p:cTn>
                                        <p:tgtEl>
                                          <p:spTgt spid="98"/>
                                        </p:tgtEl>
                                        <p:attrNameLst>
                                          <p:attrName>style.visibility</p:attrName>
                                        </p:attrNameLst>
                                      </p:cBhvr>
                                      <p:to>
                                        <p:strVal val="visible"/>
                                      </p:to>
                                    </p:set>
                                    <p:anim calcmode="lin" valueType="num">
                                      <p:cBhvr additive="base">
                                        <p:cTn id="1192" dur="4000" fill="hold"/>
                                        <p:tgtEl>
                                          <p:spTgt spid="98"/>
                                        </p:tgtEl>
                                        <p:attrNameLst>
                                          <p:attrName>ppt_x</p:attrName>
                                        </p:attrNameLst>
                                      </p:cBhvr>
                                      <p:tavLst>
                                        <p:tav tm="0">
                                          <p:val>
                                            <p:strVal val="#ppt_x"/>
                                          </p:val>
                                        </p:tav>
                                        <p:tav tm="100000">
                                          <p:val>
                                            <p:strVal val="#ppt_x"/>
                                          </p:val>
                                        </p:tav>
                                      </p:tavLst>
                                    </p:anim>
                                    <p:anim calcmode="lin" valueType="num">
                                      <p:cBhvr additive="base">
                                        <p:cTn id="1193" dur="4000" fill="hold"/>
                                        <p:tgtEl>
                                          <p:spTgt spid="98"/>
                                        </p:tgtEl>
                                        <p:attrNameLst>
                                          <p:attrName>ppt_y</p:attrName>
                                        </p:attrNameLst>
                                      </p:cBhvr>
                                      <p:tavLst>
                                        <p:tav tm="0">
                                          <p:val>
                                            <p:strVal val="1+#ppt_h/2"/>
                                          </p:val>
                                        </p:tav>
                                        <p:tav tm="100000">
                                          <p:val>
                                            <p:strVal val="#ppt_y"/>
                                          </p:val>
                                        </p:tav>
                                      </p:tavLst>
                                    </p:anim>
                                  </p:childTnLst>
                                </p:cTn>
                              </p:par>
                              <p:par>
                                <p:cTn id="1194" presetID="19" presetClass="entr" presetSubtype="5" fill="hold" grpId="1" nodeType="withEffect">
                                  <p:stCondLst>
                                    <p:cond delay="0"/>
                                  </p:stCondLst>
                                  <p:childTnLst>
                                    <p:set>
                                      <p:cBhvr>
                                        <p:cTn id="1195" dur="1" fill="hold">
                                          <p:stCondLst>
                                            <p:cond delay="0"/>
                                          </p:stCondLst>
                                        </p:cTn>
                                        <p:tgtEl>
                                          <p:spTgt spid="98"/>
                                        </p:tgtEl>
                                        <p:attrNameLst>
                                          <p:attrName>style.visibility</p:attrName>
                                        </p:attrNameLst>
                                      </p:cBhvr>
                                      <p:to>
                                        <p:strVal val="visible"/>
                                      </p:to>
                                    </p:set>
                                    <p:anim calcmode="lin" valueType="num">
                                      <p:cBhvr>
                                        <p:cTn id="1196" dur="4000" fill="hold"/>
                                        <p:tgtEl>
                                          <p:spTgt spid="98"/>
                                        </p:tgtEl>
                                        <p:attrNameLst>
                                          <p:attrName>ppt_w</p:attrName>
                                        </p:attrNameLst>
                                      </p:cBhvr>
                                      <p:tavLst>
                                        <p:tav tm="0">
                                          <p:val>
                                            <p:strVal val="#ppt_w"/>
                                          </p:val>
                                        </p:tav>
                                        <p:tav tm="100000">
                                          <p:val>
                                            <p:strVal val="#ppt_w"/>
                                          </p:val>
                                        </p:tav>
                                      </p:tavLst>
                                    </p:anim>
                                    <p:anim calcmode="lin" valueType="num">
                                      <p:cBhvr>
                                        <p:cTn id="1197" dur="4000" fill="hold"/>
                                        <p:tgtEl>
                                          <p:spTgt spid="98"/>
                                        </p:tgtEl>
                                        <p:attrNameLst>
                                          <p:attrName>ppt_h</p:attrName>
                                        </p:attrNameLst>
                                      </p:cBhvr>
                                      <p:tavLst>
                                        <p:tav tm="0" fmla="#ppt_h*sin(2.5*pi*$)">
                                          <p:val>
                                            <p:fltVal val="0"/>
                                          </p:val>
                                        </p:tav>
                                        <p:tav tm="100000">
                                          <p:val>
                                            <p:fltVal val="1"/>
                                          </p:val>
                                        </p:tav>
                                      </p:tavLst>
                                    </p:anim>
                                  </p:childTnLst>
                                </p:cTn>
                              </p:par>
                              <p:par>
                                <p:cTn id="1198" presetID="2" presetClass="exit" presetSubtype="1" fill="hold" grpId="2" nodeType="withEffect">
                                  <p:stCondLst>
                                    <p:cond delay="0"/>
                                  </p:stCondLst>
                                  <p:childTnLst>
                                    <p:anim calcmode="lin" valueType="num">
                                      <p:cBhvr additive="base">
                                        <p:cTn id="1199" dur="4500"/>
                                        <p:tgtEl>
                                          <p:spTgt spid="98"/>
                                        </p:tgtEl>
                                        <p:attrNameLst>
                                          <p:attrName>ppt_x</p:attrName>
                                        </p:attrNameLst>
                                      </p:cBhvr>
                                      <p:tavLst>
                                        <p:tav tm="0">
                                          <p:val>
                                            <p:strVal val="ppt_x"/>
                                          </p:val>
                                        </p:tav>
                                        <p:tav tm="100000">
                                          <p:val>
                                            <p:strVal val="ppt_x"/>
                                          </p:val>
                                        </p:tav>
                                      </p:tavLst>
                                    </p:anim>
                                    <p:anim calcmode="lin" valueType="num">
                                      <p:cBhvr additive="base">
                                        <p:cTn id="1200" dur="4500"/>
                                        <p:tgtEl>
                                          <p:spTgt spid="98"/>
                                        </p:tgtEl>
                                        <p:attrNameLst>
                                          <p:attrName>ppt_y</p:attrName>
                                        </p:attrNameLst>
                                      </p:cBhvr>
                                      <p:tavLst>
                                        <p:tav tm="0">
                                          <p:val>
                                            <p:strVal val="ppt_y"/>
                                          </p:val>
                                        </p:tav>
                                        <p:tav tm="100000">
                                          <p:val>
                                            <p:strVal val="0-ppt_h/2"/>
                                          </p:val>
                                        </p:tav>
                                      </p:tavLst>
                                    </p:anim>
                                    <p:set>
                                      <p:cBhvr>
                                        <p:cTn id="1201" dur="1" fill="hold">
                                          <p:stCondLst>
                                            <p:cond delay="4499"/>
                                          </p:stCondLst>
                                        </p:cTn>
                                        <p:tgtEl>
                                          <p:spTgt spid="98"/>
                                        </p:tgtEl>
                                        <p:attrNameLst>
                                          <p:attrName>style.visibility</p:attrName>
                                        </p:attrNameLst>
                                      </p:cBhvr>
                                      <p:to>
                                        <p:strVal val="hidden"/>
                                      </p:to>
                                    </p:set>
                                  </p:childTnLst>
                                </p:cTn>
                              </p:par>
                              <p:par>
                                <p:cTn id="1202" presetID="3" presetClass="exit" presetSubtype="10" fill="hold" grpId="3" nodeType="withEffect">
                                  <p:stCondLst>
                                    <p:cond delay="0"/>
                                  </p:stCondLst>
                                  <p:childTnLst>
                                    <p:animEffect transition="out" filter="blinds(horizontal)">
                                      <p:cBhvr>
                                        <p:cTn id="1203" dur="6000"/>
                                        <p:tgtEl>
                                          <p:spTgt spid="98"/>
                                        </p:tgtEl>
                                      </p:cBhvr>
                                    </p:animEffect>
                                    <p:set>
                                      <p:cBhvr>
                                        <p:cTn id="1204" dur="1" fill="hold">
                                          <p:stCondLst>
                                            <p:cond delay="5999"/>
                                          </p:stCondLst>
                                        </p:cTn>
                                        <p:tgtEl>
                                          <p:spTgt spid="98"/>
                                        </p:tgtEl>
                                        <p:attrNameLst>
                                          <p:attrName>style.visibility</p:attrName>
                                        </p:attrNameLst>
                                      </p:cBhvr>
                                      <p:to>
                                        <p:strVal val="hidden"/>
                                      </p:to>
                                    </p:set>
                                  </p:childTnLst>
                                </p:cTn>
                              </p:par>
                              <p:par>
                                <p:cTn id="1205" presetID="2" presetClass="entr" presetSubtype="4" fill="hold" grpId="0" nodeType="withEffect">
                                  <p:stCondLst>
                                    <p:cond delay="0"/>
                                  </p:stCondLst>
                                  <p:childTnLst>
                                    <p:set>
                                      <p:cBhvr>
                                        <p:cTn id="1206" dur="1" fill="hold">
                                          <p:stCondLst>
                                            <p:cond delay="0"/>
                                          </p:stCondLst>
                                        </p:cTn>
                                        <p:tgtEl>
                                          <p:spTgt spid="115"/>
                                        </p:tgtEl>
                                        <p:attrNameLst>
                                          <p:attrName>style.visibility</p:attrName>
                                        </p:attrNameLst>
                                      </p:cBhvr>
                                      <p:to>
                                        <p:strVal val="visible"/>
                                      </p:to>
                                    </p:set>
                                    <p:anim calcmode="lin" valueType="num">
                                      <p:cBhvr additive="base">
                                        <p:cTn id="1207" dur="4000" fill="hold"/>
                                        <p:tgtEl>
                                          <p:spTgt spid="115"/>
                                        </p:tgtEl>
                                        <p:attrNameLst>
                                          <p:attrName>ppt_x</p:attrName>
                                        </p:attrNameLst>
                                      </p:cBhvr>
                                      <p:tavLst>
                                        <p:tav tm="0">
                                          <p:val>
                                            <p:strVal val="#ppt_x"/>
                                          </p:val>
                                        </p:tav>
                                        <p:tav tm="100000">
                                          <p:val>
                                            <p:strVal val="#ppt_x"/>
                                          </p:val>
                                        </p:tav>
                                      </p:tavLst>
                                    </p:anim>
                                    <p:anim calcmode="lin" valueType="num">
                                      <p:cBhvr additive="base">
                                        <p:cTn id="1208" dur="4000" fill="hold"/>
                                        <p:tgtEl>
                                          <p:spTgt spid="115"/>
                                        </p:tgtEl>
                                        <p:attrNameLst>
                                          <p:attrName>ppt_y</p:attrName>
                                        </p:attrNameLst>
                                      </p:cBhvr>
                                      <p:tavLst>
                                        <p:tav tm="0">
                                          <p:val>
                                            <p:strVal val="1+#ppt_h/2"/>
                                          </p:val>
                                        </p:tav>
                                        <p:tav tm="100000">
                                          <p:val>
                                            <p:strVal val="#ppt_y"/>
                                          </p:val>
                                        </p:tav>
                                      </p:tavLst>
                                    </p:anim>
                                  </p:childTnLst>
                                </p:cTn>
                              </p:par>
                              <p:par>
                                <p:cTn id="1209" presetID="19" presetClass="entr" presetSubtype="5" fill="hold" grpId="1" nodeType="withEffect">
                                  <p:stCondLst>
                                    <p:cond delay="0"/>
                                  </p:stCondLst>
                                  <p:childTnLst>
                                    <p:set>
                                      <p:cBhvr>
                                        <p:cTn id="1210" dur="1" fill="hold">
                                          <p:stCondLst>
                                            <p:cond delay="0"/>
                                          </p:stCondLst>
                                        </p:cTn>
                                        <p:tgtEl>
                                          <p:spTgt spid="115"/>
                                        </p:tgtEl>
                                        <p:attrNameLst>
                                          <p:attrName>style.visibility</p:attrName>
                                        </p:attrNameLst>
                                      </p:cBhvr>
                                      <p:to>
                                        <p:strVal val="visible"/>
                                      </p:to>
                                    </p:set>
                                    <p:anim calcmode="lin" valueType="num">
                                      <p:cBhvr>
                                        <p:cTn id="1211" dur="4000" fill="hold"/>
                                        <p:tgtEl>
                                          <p:spTgt spid="115"/>
                                        </p:tgtEl>
                                        <p:attrNameLst>
                                          <p:attrName>ppt_w</p:attrName>
                                        </p:attrNameLst>
                                      </p:cBhvr>
                                      <p:tavLst>
                                        <p:tav tm="0">
                                          <p:val>
                                            <p:strVal val="#ppt_w"/>
                                          </p:val>
                                        </p:tav>
                                        <p:tav tm="100000">
                                          <p:val>
                                            <p:strVal val="#ppt_w"/>
                                          </p:val>
                                        </p:tav>
                                      </p:tavLst>
                                    </p:anim>
                                    <p:anim calcmode="lin" valueType="num">
                                      <p:cBhvr>
                                        <p:cTn id="1212" dur="4000" fill="hold"/>
                                        <p:tgtEl>
                                          <p:spTgt spid="115"/>
                                        </p:tgtEl>
                                        <p:attrNameLst>
                                          <p:attrName>ppt_h</p:attrName>
                                        </p:attrNameLst>
                                      </p:cBhvr>
                                      <p:tavLst>
                                        <p:tav tm="0" fmla="#ppt_h*sin(2.5*pi*$)">
                                          <p:val>
                                            <p:fltVal val="0"/>
                                          </p:val>
                                        </p:tav>
                                        <p:tav tm="100000">
                                          <p:val>
                                            <p:fltVal val="1"/>
                                          </p:val>
                                        </p:tav>
                                      </p:tavLst>
                                    </p:anim>
                                  </p:childTnLst>
                                </p:cTn>
                              </p:par>
                              <p:par>
                                <p:cTn id="1213" presetID="2" presetClass="exit" presetSubtype="1" fill="hold" grpId="2" nodeType="withEffect">
                                  <p:stCondLst>
                                    <p:cond delay="0"/>
                                  </p:stCondLst>
                                  <p:childTnLst>
                                    <p:anim calcmode="lin" valueType="num">
                                      <p:cBhvr additive="base">
                                        <p:cTn id="1214" dur="4500"/>
                                        <p:tgtEl>
                                          <p:spTgt spid="115"/>
                                        </p:tgtEl>
                                        <p:attrNameLst>
                                          <p:attrName>ppt_x</p:attrName>
                                        </p:attrNameLst>
                                      </p:cBhvr>
                                      <p:tavLst>
                                        <p:tav tm="0">
                                          <p:val>
                                            <p:strVal val="ppt_x"/>
                                          </p:val>
                                        </p:tav>
                                        <p:tav tm="100000">
                                          <p:val>
                                            <p:strVal val="ppt_x"/>
                                          </p:val>
                                        </p:tav>
                                      </p:tavLst>
                                    </p:anim>
                                    <p:anim calcmode="lin" valueType="num">
                                      <p:cBhvr additive="base">
                                        <p:cTn id="1215" dur="4500"/>
                                        <p:tgtEl>
                                          <p:spTgt spid="115"/>
                                        </p:tgtEl>
                                        <p:attrNameLst>
                                          <p:attrName>ppt_y</p:attrName>
                                        </p:attrNameLst>
                                      </p:cBhvr>
                                      <p:tavLst>
                                        <p:tav tm="0">
                                          <p:val>
                                            <p:strVal val="ppt_y"/>
                                          </p:val>
                                        </p:tav>
                                        <p:tav tm="100000">
                                          <p:val>
                                            <p:strVal val="0-ppt_h/2"/>
                                          </p:val>
                                        </p:tav>
                                      </p:tavLst>
                                    </p:anim>
                                    <p:set>
                                      <p:cBhvr>
                                        <p:cTn id="1216" dur="1" fill="hold">
                                          <p:stCondLst>
                                            <p:cond delay="4499"/>
                                          </p:stCondLst>
                                        </p:cTn>
                                        <p:tgtEl>
                                          <p:spTgt spid="115"/>
                                        </p:tgtEl>
                                        <p:attrNameLst>
                                          <p:attrName>style.visibility</p:attrName>
                                        </p:attrNameLst>
                                      </p:cBhvr>
                                      <p:to>
                                        <p:strVal val="hidden"/>
                                      </p:to>
                                    </p:set>
                                  </p:childTnLst>
                                </p:cTn>
                              </p:par>
                              <p:par>
                                <p:cTn id="1217" presetID="3" presetClass="exit" presetSubtype="10" fill="hold" grpId="3" nodeType="withEffect">
                                  <p:stCondLst>
                                    <p:cond delay="0"/>
                                  </p:stCondLst>
                                  <p:childTnLst>
                                    <p:animEffect transition="out" filter="blinds(horizontal)">
                                      <p:cBhvr>
                                        <p:cTn id="1218" dur="6000"/>
                                        <p:tgtEl>
                                          <p:spTgt spid="115"/>
                                        </p:tgtEl>
                                      </p:cBhvr>
                                    </p:animEffect>
                                    <p:set>
                                      <p:cBhvr>
                                        <p:cTn id="1219" dur="1" fill="hold">
                                          <p:stCondLst>
                                            <p:cond delay="5999"/>
                                          </p:stCondLst>
                                        </p:cTn>
                                        <p:tgtEl>
                                          <p:spTgt spid="115"/>
                                        </p:tgtEl>
                                        <p:attrNameLst>
                                          <p:attrName>style.visibility</p:attrName>
                                        </p:attrNameLst>
                                      </p:cBhvr>
                                      <p:to>
                                        <p:strVal val="hidden"/>
                                      </p:to>
                                    </p:set>
                                  </p:childTnLst>
                                </p:cTn>
                              </p:par>
                              <p:par>
                                <p:cTn id="1220" presetID="2" presetClass="entr" presetSubtype="4" fill="hold" grpId="0" nodeType="withEffect">
                                  <p:stCondLst>
                                    <p:cond delay="0"/>
                                  </p:stCondLst>
                                  <p:childTnLst>
                                    <p:set>
                                      <p:cBhvr>
                                        <p:cTn id="1221" dur="1" fill="hold">
                                          <p:stCondLst>
                                            <p:cond delay="0"/>
                                          </p:stCondLst>
                                        </p:cTn>
                                        <p:tgtEl>
                                          <p:spTgt spid="116"/>
                                        </p:tgtEl>
                                        <p:attrNameLst>
                                          <p:attrName>style.visibility</p:attrName>
                                        </p:attrNameLst>
                                      </p:cBhvr>
                                      <p:to>
                                        <p:strVal val="visible"/>
                                      </p:to>
                                    </p:set>
                                    <p:anim calcmode="lin" valueType="num">
                                      <p:cBhvr additive="base">
                                        <p:cTn id="1222" dur="4000" fill="hold"/>
                                        <p:tgtEl>
                                          <p:spTgt spid="116"/>
                                        </p:tgtEl>
                                        <p:attrNameLst>
                                          <p:attrName>ppt_x</p:attrName>
                                        </p:attrNameLst>
                                      </p:cBhvr>
                                      <p:tavLst>
                                        <p:tav tm="0">
                                          <p:val>
                                            <p:strVal val="#ppt_x"/>
                                          </p:val>
                                        </p:tav>
                                        <p:tav tm="100000">
                                          <p:val>
                                            <p:strVal val="#ppt_x"/>
                                          </p:val>
                                        </p:tav>
                                      </p:tavLst>
                                    </p:anim>
                                    <p:anim calcmode="lin" valueType="num">
                                      <p:cBhvr additive="base">
                                        <p:cTn id="1223" dur="4000" fill="hold"/>
                                        <p:tgtEl>
                                          <p:spTgt spid="116"/>
                                        </p:tgtEl>
                                        <p:attrNameLst>
                                          <p:attrName>ppt_y</p:attrName>
                                        </p:attrNameLst>
                                      </p:cBhvr>
                                      <p:tavLst>
                                        <p:tav tm="0">
                                          <p:val>
                                            <p:strVal val="1+#ppt_h/2"/>
                                          </p:val>
                                        </p:tav>
                                        <p:tav tm="100000">
                                          <p:val>
                                            <p:strVal val="#ppt_y"/>
                                          </p:val>
                                        </p:tav>
                                      </p:tavLst>
                                    </p:anim>
                                  </p:childTnLst>
                                </p:cTn>
                              </p:par>
                              <p:par>
                                <p:cTn id="1224" presetID="19" presetClass="entr" presetSubtype="5" fill="hold" grpId="1" nodeType="withEffect">
                                  <p:stCondLst>
                                    <p:cond delay="0"/>
                                  </p:stCondLst>
                                  <p:childTnLst>
                                    <p:set>
                                      <p:cBhvr>
                                        <p:cTn id="1225" dur="1" fill="hold">
                                          <p:stCondLst>
                                            <p:cond delay="0"/>
                                          </p:stCondLst>
                                        </p:cTn>
                                        <p:tgtEl>
                                          <p:spTgt spid="116"/>
                                        </p:tgtEl>
                                        <p:attrNameLst>
                                          <p:attrName>style.visibility</p:attrName>
                                        </p:attrNameLst>
                                      </p:cBhvr>
                                      <p:to>
                                        <p:strVal val="visible"/>
                                      </p:to>
                                    </p:set>
                                    <p:anim calcmode="lin" valueType="num">
                                      <p:cBhvr>
                                        <p:cTn id="1226" dur="4000" fill="hold"/>
                                        <p:tgtEl>
                                          <p:spTgt spid="116"/>
                                        </p:tgtEl>
                                        <p:attrNameLst>
                                          <p:attrName>ppt_w</p:attrName>
                                        </p:attrNameLst>
                                      </p:cBhvr>
                                      <p:tavLst>
                                        <p:tav tm="0">
                                          <p:val>
                                            <p:strVal val="#ppt_w"/>
                                          </p:val>
                                        </p:tav>
                                        <p:tav tm="100000">
                                          <p:val>
                                            <p:strVal val="#ppt_w"/>
                                          </p:val>
                                        </p:tav>
                                      </p:tavLst>
                                    </p:anim>
                                    <p:anim calcmode="lin" valueType="num">
                                      <p:cBhvr>
                                        <p:cTn id="1227" dur="4000" fill="hold"/>
                                        <p:tgtEl>
                                          <p:spTgt spid="116"/>
                                        </p:tgtEl>
                                        <p:attrNameLst>
                                          <p:attrName>ppt_h</p:attrName>
                                        </p:attrNameLst>
                                      </p:cBhvr>
                                      <p:tavLst>
                                        <p:tav tm="0" fmla="#ppt_h*sin(2.5*pi*$)">
                                          <p:val>
                                            <p:fltVal val="0"/>
                                          </p:val>
                                        </p:tav>
                                        <p:tav tm="100000">
                                          <p:val>
                                            <p:fltVal val="1"/>
                                          </p:val>
                                        </p:tav>
                                      </p:tavLst>
                                    </p:anim>
                                  </p:childTnLst>
                                </p:cTn>
                              </p:par>
                              <p:par>
                                <p:cTn id="1228" presetID="2" presetClass="exit" presetSubtype="1" fill="hold" grpId="2" nodeType="withEffect">
                                  <p:stCondLst>
                                    <p:cond delay="0"/>
                                  </p:stCondLst>
                                  <p:childTnLst>
                                    <p:anim calcmode="lin" valueType="num">
                                      <p:cBhvr additive="base">
                                        <p:cTn id="1229" dur="4500"/>
                                        <p:tgtEl>
                                          <p:spTgt spid="116"/>
                                        </p:tgtEl>
                                        <p:attrNameLst>
                                          <p:attrName>ppt_x</p:attrName>
                                        </p:attrNameLst>
                                      </p:cBhvr>
                                      <p:tavLst>
                                        <p:tav tm="0">
                                          <p:val>
                                            <p:strVal val="ppt_x"/>
                                          </p:val>
                                        </p:tav>
                                        <p:tav tm="100000">
                                          <p:val>
                                            <p:strVal val="ppt_x"/>
                                          </p:val>
                                        </p:tav>
                                      </p:tavLst>
                                    </p:anim>
                                    <p:anim calcmode="lin" valueType="num">
                                      <p:cBhvr additive="base">
                                        <p:cTn id="1230" dur="4500"/>
                                        <p:tgtEl>
                                          <p:spTgt spid="116"/>
                                        </p:tgtEl>
                                        <p:attrNameLst>
                                          <p:attrName>ppt_y</p:attrName>
                                        </p:attrNameLst>
                                      </p:cBhvr>
                                      <p:tavLst>
                                        <p:tav tm="0">
                                          <p:val>
                                            <p:strVal val="ppt_y"/>
                                          </p:val>
                                        </p:tav>
                                        <p:tav tm="100000">
                                          <p:val>
                                            <p:strVal val="0-ppt_h/2"/>
                                          </p:val>
                                        </p:tav>
                                      </p:tavLst>
                                    </p:anim>
                                    <p:set>
                                      <p:cBhvr>
                                        <p:cTn id="1231" dur="1" fill="hold">
                                          <p:stCondLst>
                                            <p:cond delay="4499"/>
                                          </p:stCondLst>
                                        </p:cTn>
                                        <p:tgtEl>
                                          <p:spTgt spid="116"/>
                                        </p:tgtEl>
                                        <p:attrNameLst>
                                          <p:attrName>style.visibility</p:attrName>
                                        </p:attrNameLst>
                                      </p:cBhvr>
                                      <p:to>
                                        <p:strVal val="hidden"/>
                                      </p:to>
                                    </p:set>
                                  </p:childTnLst>
                                </p:cTn>
                              </p:par>
                              <p:par>
                                <p:cTn id="1232" presetID="3" presetClass="exit" presetSubtype="10" fill="hold" grpId="3" nodeType="withEffect">
                                  <p:stCondLst>
                                    <p:cond delay="0"/>
                                  </p:stCondLst>
                                  <p:childTnLst>
                                    <p:animEffect transition="out" filter="blinds(horizontal)">
                                      <p:cBhvr>
                                        <p:cTn id="1233" dur="6000"/>
                                        <p:tgtEl>
                                          <p:spTgt spid="116"/>
                                        </p:tgtEl>
                                      </p:cBhvr>
                                    </p:animEffect>
                                    <p:set>
                                      <p:cBhvr>
                                        <p:cTn id="1234" dur="1" fill="hold">
                                          <p:stCondLst>
                                            <p:cond delay="5999"/>
                                          </p:stCondLst>
                                        </p:cTn>
                                        <p:tgtEl>
                                          <p:spTgt spid="116"/>
                                        </p:tgtEl>
                                        <p:attrNameLst>
                                          <p:attrName>style.visibility</p:attrName>
                                        </p:attrNameLst>
                                      </p:cBhvr>
                                      <p:to>
                                        <p:strVal val="hidden"/>
                                      </p:to>
                                    </p:set>
                                  </p:childTnLst>
                                </p:cTn>
                              </p:par>
                              <p:par>
                                <p:cTn id="1235" presetID="2" presetClass="entr" presetSubtype="4" fill="hold" grpId="0" nodeType="withEffect">
                                  <p:stCondLst>
                                    <p:cond delay="0"/>
                                  </p:stCondLst>
                                  <p:childTnLst>
                                    <p:set>
                                      <p:cBhvr>
                                        <p:cTn id="1236" dur="1" fill="hold">
                                          <p:stCondLst>
                                            <p:cond delay="0"/>
                                          </p:stCondLst>
                                        </p:cTn>
                                        <p:tgtEl>
                                          <p:spTgt spid="109"/>
                                        </p:tgtEl>
                                        <p:attrNameLst>
                                          <p:attrName>style.visibility</p:attrName>
                                        </p:attrNameLst>
                                      </p:cBhvr>
                                      <p:to>
                                        <p:strVal val="visible"/>
                                      </p:to>
                                    </p:set>
                                    <p:anim calcmode="lin" valueType="num">
                                      <p:cBhvr additive="base">
                                        <p:cTn id="1237" dur="4000" fill="hold"/>
                                        <p:tgtEl>
                                          <p:spTgt spid="109"/>
                                        </p:tgtEl>
                                        <p:attrNameLst>
                                          <p:attrName>ppt_x</p:attrName>
                                        </p:attrNameLst>
                                      </p:cBhvr>
                                      <p:tavLst>
                                        <p:tav tm="0">
                                          <p:val>
                                            <p:strVal val="#ppt_x"/>
                                          </p:val>
                                        </p:tav>
                                        <p:tav tm="100000">
                                          <p:val>
                                            <p:strVal val="#ppt_x"/>
                                          </p:val>
                                        </p:tav>
                                      </p:tavLst>
                                    </p:anim>
                                    <p:anim calcmode="lin" valueType="num">
                                      <p:cBhvr additive="base">
                                        <p:cTn id="1238" dur="4000" fill="hold"/>
                                        <p:tgtEl>
                                          <p:spTgt spid="109"/>
                                        </p:tgtEl>
                                        <p:attrNameLst>
                                          <p:attrName>ppt_y</p:attrName>
                                        </p:attrNameLst>
                                      </p:cBhvr>
                                      <p:tavLst>
                                        <p:tav tm="0">
                                          <p:val>
                                            <p:strVal val="1+#ppt_h/2"/>
                                          </p:val>
                                        </p:tav>
                                        <p:tav tm="100000">
                                          <p:val>
                                            <p:strVal val="#ppt_y"/>
                                          </p:val>
                                        </p:tav>
                                      </p:tavLst>
                                    </p:anim>
                                  </p:childTnLst>
                                </p:cTn>
                              </p:par>
                              <p:par>
                                <p:cTn id="1239" presetID="19" presetClass="entr" presetSubtype="5" fill="hold" grpId="1" nodeType="withEffect">
                                  <p:stCondLst>
                                    <p:cond delay="0"/>
                                  </p:stCondLst>
                                  <p:childTnLst>
                                    <p:set>
                                      <p:cBhvr>
                                        <p:cTn id="1240" dur="1" fill="hold">
                                          <p:stCondLst>
                                            <p:cond delay="0"/>
                                          </p:stCondLst>
                                        </p:cTn>
                                        <p:tgtEl>
                                          <p:spTgt spid="109"/>
                                        </p:tgtEl>
                                        <p:attrNameLst>
                                          <p:attrName>style.visibility</p:attrName>
                                        </p:attrNameLst>
                                      </p:cBhvr>
                                      <p:to>
                                        <p:strVal val="visible"/>
                                      </p:to>
                                    </p:set>
                                    <p:anim calcmode="lin" valueType="num">
                                      <p:cBhvr>
                                        <p:cTn id="1241" dur="4000" fill="hold"/>
                                        <p:tgtEl>
                                          <p:spTgt spid="109"/>
                                        </p:tgtEl>
                                        <p:attrNameLst>
                                          <p:attrName>ppt_w</p:attrName>
                                        </p:attrNameLst>
                                      </p:cBhvr>
                                      <p:tavLst>
                                        <p:tav tm="0">
                                          <p:val>
                                            <p:strVal val="#ppt_w"/>
                                          </p:val>
                                        </p:tav>
                                        <p:tav tm="100000">
                                          <p:val>
                                            <p:strVal val="#ppt_w"/>
                                          </p:val>
                                        </p:tav>
                                      </p:tavLst>
                                    </p:anim>
                                    <p:anim calcmode="lin" valueType="num">
                                      <p:cBhvr>
                                        <p:cTn id="1242" dur="4000" fill="hold"/>
                                        <p:tgtEl>
                                          <p:spTgt spid="109"/>
                                        </p:tgtEl>
                                        <p:attrNameLst>
                                          <p:attrName>ppt_h</p:attrName>
                                        </p:attrNameLst>
                                      </p:cBhvr>
                                      <p:tavLst>
                                        <p:tav tm="0" fmla="#ppt_h*sin(2.5*pi*$)">
                                          <p:val>
                                            <p:fltVal val="0"/>
                                          </p:val>
                                        </p:tav>
                                        <p:tav tm="100000">
                                          <p:val>
                                            <p:fltVal val="1"/>
                                          </p:val>
                                        </p:tav>
                                      </p:tavLst>
                                    </p:anim>
                                  </p:childTnLst>
                                </p:cTn>
                              </p:par>
                              <p:par>
                                <p:cTn id="1243" presetID="2" presetClass="exit" presetSubtype="1" fill="hold" grpId="2" nodeType="withEffect">
                                  <p:stCondLst>
                                    <p:cond delay="0"/>
                                  </p:stCondLst>
                                  <p:childTnLst>
                                    <p:anim calcmode="lin" valueType="num">
                                      <p:cBhvr additive="base">
                                        <p:cTn id="1244" dur="4500"/>
                                        <p:tgtEl>
                                          <p:spTgt spid="109"/>
                                        </p:tgtEl>
                                        <p:attrNameLst>
                                          <p:attrName>ppt_x</p:attrName>
                                        </p:attrNameLst>
                                      </p:cBhvr>
                                      <p:tavLst>
                                        <p:tav tm="0">
                                          <p:val>
                                            <p:strVal val="ppt_x"/>
                                          </p:val>
                                        </p:tav>
                                        <p:tav tm="100000">
                                          <p:val>
                                            <p:strVal val="ppt_x"/>
                                          </p:val>
                                        </p:tav>
                                      </p:tavLst>
                                    </p:anim>
                                    <p:anim calcmode="lin" valueType="num">
                                      <p:cBhvr additive="base">
                                        <p:cTn id="1245" dur="4500"/>
                                        <p:tgtEl>
                                          <p:spTgt spid="109"/>
                                        </p:tgtEl>
                                        <p:attrNameLst>
                                          <p:attrName>ppt_y</p:attrName>
                                        </p:attrNameLst>
                                      </p:cBhvr>
                                      <p:tavLst>
                                        <p:tav tm="0">
                                          <p:val>
                                            <p:strVal val="ppt_y"/>
                                          </p:val>
                                        </p:tav>
                                        <p:tav tm="100000">
                                          <p:val>
                                            <p:strVal val="0-ppt_h/2"/>
                                          </p:val>
                                        </p:tav>
                                      </p:tavLst>
                                    </p:anim>
                                    <p:set>
                                      <p:cBhvr>
                                        <p:cTn id="1246" dur="1" fill="hold">
                                          <p:stCondLst>
                                            <p:cond delay="4499"/>
                                          </p:stCondLst>
                                        </p:cTn>
                                        <p:tgtEl>
                                          <p:spTgt spid="109"/>
                                        </p:tgtEl>
                                        <p:attrNameLst>
                                          <p:attrName>style.visibility</p:attrName>
                                        </p:attrNameLst>
                                      </p:cBhvr>
                                      <p:to>
                                        <p:strVal val="hidden"/>
                                      </p:to>
                                    </p:set>
                                  </p:childTnLst>
                                </p:cTn>
                              </p:par>
                              <p:par>
                                <p:cTn id="1247" presetID="3" presetClass="exit" presetSubtype="10" fill="hold" grpId="3" nodeType="withEffect">
                                  <p:stCondLst>
                                    <p:cond delay="0"/>
                                  </p:stCondLst>
                                  <p:childTnLst>
                                    <p:animEffect transition="out" filter="blinds(horizontal)">
                                      <p:cBhvr>
                                        <p:cTn id="1248" dur="6000"/>
                                        <p:tgtEl>
                                          <p:spTgt spid="109"/>
                                        </p:tgtEl>
                                      </p:cBhvr>
                                    </p:animEffect>
                                    <p:set>
                                      <p:cBhvr>
                                        <p:cTn id="1249" dur="1" fill="hold">
                                          <p:stCondLst>
                                            <p:cond delay="5999"/>
                                          </p:stCondLst>
                                        </p:cTn>
                                        <p:tgtEl>
                                          <p:spTgt spid="109"/>
                                        </p:tgtEl>
                                        <p:attrNameLst>
                                          <p:attrName>style.visibility</p:attrName>
                                        </p:attrNameLst>
                                      </p:cBhvr>
                                      <p:to>
                                        <p:strVal val="hidden"/>
                                      </p:to>
                                    </p:set>
                                  </p:childTnLst>
                                </p:cTn>
                              </p:par>
                              <p:par>
                                <p:cTn id="1250" presetID="2" presetClass="entr" presetSubtype="4" fill="hold" grpId="0" nodeType="withEffect">
                                  <p:stCondLst>
                                    <p:cond delay="0"/>
                                  </p:stCondLst>
                                  <p:childTnLst>
                                    <p:set>
                                      <p:cBhvr>
                                        <p:cTn id="1251" dur="1" fill="hold">
                                          <p:stCondLst>
                                            <p:cond delay="0"/>
                                          </p:stCondLst>
                                        </p:cTn>
                                        <p:tgtEl>
                                          <p:spTgt spid="110"/>
                                        </p:tgtEl>
                                        <p:attrNameLst>
                                          <p:attrName>style.visibility</p:attrName>
                                        </p:attrNameLst>
                                      </p:cBhvr>
                                      <p:to>
                                        <p:strVal val="visible"/>
                                      </p:to>
                                    </p:set>
                                    <p:anim calcmode="lin" valueType="num">
                                      <p:cBhvr additive="base">
                                        <p:cTn id="1252" dur="4000" fill="hold"/>
                                        <p:tgtEl>
                                          <p:spTgt spid="110"/>
                                        </p:tgtEl>
                                        <p:attrNameLst>
                                          <p:attrName>ppt_x</p:attrName>
                                        </p:attrNameLst>
                                      </p:cBhvr>
                                      <p:tavLst>
                                        <p:tav tm="0">
                                          <p:val>
                                            <p:strVal val="#ppt_x"/>
                                          </p:val>
                                        </p:tav>
                                        <p:tav tm="100000">
                                          <p:val>
                                            <p:strVal val="#ppt_x"/>
                                          </p:val>
                                        </p:tav>
                                      </p:tavLst>
                                    </p:anim>
                                    <p:anim calcmode="lin" valueType="num">
                                      <p:cBhvr additive="base">
                                        <p:cTn id="1253" dur="4000" fill="hold"/>
                                        <p:tgtEl>
                                          <p:spTgt spid="110"/>
                                        </p:tgtEl>
                                        <p:attrNameLst>
                                          <p:attrName>ppt_y</p:attrName>
                                        </p:attrNameLst>
                                      </p:cBhvr>
                                      <p:tavLst>
                                        <p:tav tm="0">
                                          <p:val>
                                            <p:strVal val="1+#ppt_h/2"/>
                                          </p:val>
                                        </p:tav>
                                        <p:tav tm="100000">
                                          <p:val>
                                            <p:strVal val="#ppt_y"/>
                                          </p:val>
                                        </p:tav>
                                      </p:tavLst>
                                    </p:anim>
                                  </p:childTnLst>
                                </p:cTn>
                              </p:par>
                              <p:par>
                                <p:cTn id="1254" presetID="19" presetClass="entr" presetSubtype="5" fill="hold" grpId="1" nodeType="withEffect">
                                  <p:stCondLst>
                                    <p:cond delay="0"/>
                                  </p:stCondLst>
                                  <p:childTnLst>
                                    <p:set>
                                      <p:cBhvr>
                                        <p:cTn id="1255" dur="1" fill="hold">
                                          <p:stCondLst>
                                            <p:cond delay="0"/>
                                          </p:stCondLst>
                                        </p:cTn>
                                        <p:tgtEl>
                                          <p:spTgt spid="110"/>
                                        </p:tgtEl>
                                        <p:attrNameLst>
                                          <p:attrName>style.visibility</p:attrName>
                                        </p:attrNameLst>
                                      </p:cBhvr>
                                      <p:to>
                                        <p:strVal val="visible"/>
                                      </p:to>
                                    </p:set>
                                    <p:anim calcmode="lin" valueType="num">
                                      <p:cBhvr>
                                        <p:cTn id="1256" dur="4000" fill="hold"/>
                                        <p:tgtEl>
                                          <p:spTgt spid="110"/>
                                        </p:tgtEl>
                                        <p:attrNameLst>
                                          <p:attrName>ppt_w</p:attrName>
                                        </p:attrNameLst>
                                      </p:cBhvr>
                                      <p:tavLst>
                                        <p:tav tm="0">
                                          <p:val>
                                            <p:strVal val="#ppt_w"/>
                                          </p:val>
                                        </p:tav>
                                        <p:tav tm="100000">
                                          <p:val>
                                            <p:strVal val="#ppt_w"/>
                                          </p:val>
                                        </p:tav>
                                      </p:tavLst>
                                    </p:anim>
                                    <p:anim calcmode="lin" valueType="num">
                                      <p:cBhvr>
                                        <p:cTn id="1257" dur="4000" fill="hold"/>
                                        <p:tgtEl>
                                          <p:spTgt spid="110"/>
                                        </p:tgtEl>
                                        <p:attrNameLst>
                                          <p:attrName>ppt_h</p:attrName>
                                        </p:attrNameLst>
                                      </p:cBhvr>
                                      <p:tavLst>
                                        <p:tav tm="0" fmla="#ppt_h*sin(2.5*pi*$)">
                                          <p:val>
                                            <p:fltVal val="0"/>
                                          </p:val>
                                        </p:tav>
                                        <p:tav tm="100000">
                                          <p:val>
                                            <p:fltVal val="1"/>
                                          </p:val>
                                        </p:tav>
                                      </p:tavLst>
                                    </p:anim>
                                  </p:childTnLst>
                                </p:cTn>
                              </p:par>
                              <p:par>
                                <p:cTn id="1258" presetID="2" presetClass="exit" presetSubtype="1" fill="hold" grpId="2" nodeType="withEffect">
                                  <p:stCondLst>
                                    <p:cond delay="0"/>
                                  </p:stCondLst>
                                  <p:childTnLst>
                                    <p:anim calcmode="lin" valueType="num">
                                      <p:cBhvr additive="base">
                                        <p:cTn id="1259" dur="4500"/>
                                        <p:tgtEl>
                                          <p:spTgt spid="110"/>
                                        </p:tgtEl>
                                        <p:attrNameLst>
                                          <p:attrName>ppt_x</p:attrName>
                                        </p:attrNameLst>
                                      </p:cBhvr>
                                      <p:tavLst>
                                        <p:tav tm="0">
                                          <p:val>
                                            <p:strVal val="ppt_x"/>
                                          </p:val>
                                        </p:tav>
                                        <p:tav tm="100000">
                                          <p:val>
                                            <p:strVal val="ppt_x"/>
                                          </p:val>
                                        </p:tav>
                                      </p:tavLst>
                                    </p:anim>
                                    <p:anim calcmode="lin" valueType="num">
                                      <p:cBhvr additive="base">
                                        <p:cTn id="1260" dur="4500"/>
                                        <p:tgtEl>
                                          <p:spTgt spid="110"/>
                                        </p:tgtEl>
                                        <p:attrNameLst>
                                          <p:attrName>ppt_y</p:attrName>
                                        </p:attrNameLst>
                                      </p:cBhvr>
                                      <p:tavLst>
                                        <p:tav tm="0">
                                          <p:val>
                                            <p:strVal val="ppt_y"/>
                                          </p:val>
                                        </p:tav>
                                        <p:tav tm="100000">
                                          <p:val>
                                            <p:strVal val="0-ppt_h/2"/>
                                          </p:val>
                                        </p:tav>
                                      </p:tavLst>
                                    </p:anim>
                                    <p:set>
                                      <p:cBhvr>
                                        <p:cTn id="1261" dur="1" fill="hold">
                                          <p:stCondLst>
                                            <p:cond delay="4499"/>
                                          </p:stCondLst>
                                        </p:cTn>
                                        <p:tgtEl>
                                          <p:spTgt spid="110"/>
                                        </p:tgtEl>
                                        <p:attrNameLst>
                                          <p:attrName>style.visibility</p:attrName>
                                        </p:attrNameLst>
                                      </p:cBhvr>
                                      <p:to>
                                        <p:strVal val="hidden"/>
                                      </p:to>
                                    </p:set>
                                  </p:childTnLst>
                                </p:cTn>
                              </p:par>
                              <p:par>
                                <p:cTn id="1262" presetID="3" presetClass="exit" presetSubtype="10" fill="hold" grpId="3" nodeType="withEffect">
                                  <p:stCondLst>
                                    <p:cond delay="0"/>
                                  </p:stCondLst>
                                  <p:childTnLst>
                                    <p:animEffect transition="out" filter="blinds(horizontal)">
                                      <p:cBhvr>
                                        <p:cTn id="1263" dur="6000"/>
                                        <p:tgtEl>
                                          <p:spTgt spid="110"/>
                                        </p:tgtEl>
                                      </p:cBhvr>
                                    </p:animEffect>
                                    <p:set>
                                      <p:cBhvr>
                                        <p:cTn id="1264" dur="1" fill="hold">
                                          <p:stCondLst>
                                            <p:cond delay="5999"/>
                                          </p:stCondLst>
                                        </p:cTn>
                                        <p:tgtEl>
                                          <p:spTgt spid="110"/>
                                        </p:tgtEl>
                                        <p:attrNameLst>
                                          <p:attrName>style.visibility</p:attrName>
                                        </p:attrNameLst>
                                      </p:cBhvr>
                                      <p:to>
                                        <p:strVal val="hidden"/>
                                      </p:to>
                                    </p:set>
                                  </p:childTnLst>
                                </p:cTn>
                              </p:par>
                              <p:par>
                                <p:cTn id="1265" presetID="2" presetClass="entr" presetSubtype="4" fill="hold" grpId="0" nodeType="withEffect">
                                  <p:stCondLst>
                                    <p:cond delay="0"/>
                                  </p:stCondLst>
                                  <p:childTnLst>
                                    <p:set>
                                      <p:cBhvr>
                                        <p:cTn id="1266" dur="1" fill="hold">
                                          <p:stCondLst>
                                            <p:cond delay="0"/>
                                          </p:stCondLst>
                                        </p:cTn>
                                        <p:tgtEl>
                                          <p:spTgt spid="100"/>
                                        </p:tgtEl>
                                        <p:attrNameLst>
                                          <p:attrName>style.visibility</p:attrName>
                                        </p:attrNameLst>
                                      </p:cBhvr>
                                      <p:to>
                                        <p:strVal val="visible"/>
                                      </p:to>
                                    </p:set>
                                    <p:anim calcmode="lin" valueType="num">
                                      <p:cBhvr additive="base">
                                        <p:cTn id="1267" dur="4000" fill="hold"/>
                                        <p:tgtEl>
                                          <p:spTgt spid="100"/>
                                        </p:tgtEl>
                                        <p:attrNameLst>
                                          <p:attrName>ppt_x</p:attrName>
                                        </p:attrNameLst>
                                      </p:cBhvr>
                                      <p:tavLst>
                                        <p:tav tm="0">
                                          <p:val>
                                            <p:strVal val="#ppt_x"/>
                                          </p:val>
                                        </p:tav>
                                        <p:tav tm="100000">
                                          <p:val>
                                            <p:strVal val="#ppt_x"/>
                                          </p:val>
                                        </p:tav>
                                      </p:tavLst>
                                    </p:anim>
                                    <p:anim calcmode="lin" valueType="num">
                                      <p:cBhvr additive="base">
                                        <p:cTn id="1268" dur="4000" fill="hold"/>
                                        <p:tgtEl>
                                          <p:spTgt spid="100"/>
                                        </p:tgtEl>
                                        <p:attrNameLst>
                                          <p:attrName>ppt_y</p:attrName>
                                        </p:attrNameLst>
                                      </p:cBhvr>
                                      <p:tavLst>
                                        <p:tav tm="0">
                                          <p:val>
                                            <p:strVal val="1+#ppt_h/2"/>
                                          </p:val>
                                        </p:tav>
                                        <p:tav tm="100000">
                                          <p:val>
                                            <p:strVal val="#ppt_y"/>
                                          </p:val>
                                        </p:tav>
                                      </p:tavLst>
                                    </p:anim>
                                  </p:childTnLst>
                                </p:cTn>
                              </p:par>
                              <p:par>
                                <p:cTn id="1269" presetID="19" presetClass="entr" presetSubtype="5" fill="hold" grpId="1" nodeType="withEffect">
                                  <p:stCondLst>
                                    <p:cond delay="0"/>
                                  </p:stCondLst>
                                  <p:childTnLst>
                                    <p:set>
                                      <p:cBhvr>
                                        <p:cTn id="1270" dur="1" fill="hold">
                                          <p:stCondLst>
                                            <p:cond delay="0"/>
                                          </p:stCondLst>
                                        </p:cTn>
                                        <p:tgtEl>
                                          <p:spTgt spid="100"/>
                                        </p:tgtEl>
                                        <p:attrNameLst>
                                          <p:attrName>style.visibility</p:attrName>
                                        </p:attrNameLst>
                                      </p:cBhvr>
                                      <p:to>
                                        <p:strVal val="visible"/>
                                      </p:to>
                                    </p:set>
                                    <p:anim calcmode="lin" valueType="num">
                                      <p:cBhvr>
                                        <p:cTn id="1271" dur="4000" fill="hold"/>
                                        <p:tgtEl>
                                          <p:spTgt spid="100"/>
                                        </p:tgtEl>
                                        <p:attrNameLst>
                                          <p:attrName>ppt_w</p:attrName>
                                        </p:attrNameLst>
                                      </p:cBhvr>
                                      <p:tavLst>
                                        <p:tav tm="0">
                                          <p:val>
                                            <p:strVal val="#ppt_w"/>
                                          </p:val>
                                        </p:tav>
                                        <p:tav tm="100000">
                                          <p:val>
                                            <p:strVal val="#ppt_w"/>
                                          </p:val>
                                        </p:tav>
                                      </p:tavLst>
                                    </p:anim>
                                    <p:anim calcmode="lin" valueType="num">
                                      <p:cBhvr>
                                        <p:cTn id="1272" dur="4000" fill="hold"/>
                                        <p:tgtEl>
                                          <p:spTgt spid="100"/>
                                        </p:tgtEl>
                                        <p:attrNameLst>
                                          <p:attrName>ppt_h</p:attrName>
                                        </p:attrNameLst>
                                      </p:cBhvr>
                                      <p:tavLst>
                                        <p:tav tm="0" fmla="#ppt_h*sin(2.5*pi*$)">
                                          <p:val>
                                            <p:fltVal val="0"/>
                                          </p:val>
                                        </p:tav>
                                        <p:tav tm="100000">
                                          <p:val>
                                            <p:fltVal val="1"/>
                                          </p:val>
                                        </p:tav>
                                      </p:tavLst>
                                    </p:anim>
                                  </p:childTnLst>
                                </p:cTn>
                              </p:par>
                              <p:par>
                                <p:cTn id="1273" presetID="2" presetClass="exit" presetSubtype="1" fill="hold" grpId="2" nodeType="withEffect">
                                  <p:stCondLst>
                                    <p:cond delay="0"/>
                                  </p:stCondLst>
                                  <p:childTnLst>
                                    <p:anim calcmode="lin" valueType="num">
                                      <p:cBhvr additive="base">
                                        <p:cTn id="1274" dur="4500"/>
                                        <p:tgtEl>
                                          <p:spTgt spid="100"/>
                                        </p:tgtEl>
                                        <p:attrNameLst>
                                          <p:attrName>ppt_x</p:attrName>
                                        </p:attrNameLst>
                                      </p:cBhvr>
                                      <p:tavLst>
                                        <p:tav tm="0">
                                          <p:val>
                                            <p:strVal val="ppt_x"/>
                                          </p:val>
                                        </p:tav>
                                        <p:tav tm="100000">
                                          <p:val>
                                            <p:strVal val="ppt_x"/>
                                          </p:val>
                                        </p:tav>
                                      </p:tavLst>
                                    </p:anim>
                                    <p:anim calcmode="lin" valueType="num">
                                      <p:cBhvr additive="base">
                                        <p:cTn id="1275" dur="4500"/>
                                        <p:tgtEl>
                                          <p:spTgt spid="100"/>
                                        </p:tgtEl>
                                        <p:attrNameLst>
                                          <p:attrName>ppt_y</p:attrName>
                                        </p:attrNameLst>
                                      </p:cBhvr>
                                      <p:tavLst>
                                        <p:tav tm="0">
                                          <p:val>
                                            <p:strVal val="ppt_y"/>
                                          </p:val>
                                        </p:tav>
                                        <p:tav tm="100000">
                                          <p:val>
                                            <p:strVal val="0-ppt_h/2"/>
                                          </p:val>
                                        </p:tav>
                                      </p:tavLst>
                                    </p:anim>
                                    <p:set>
                                      <p:cBhvr>
                                        <p:cTn id="1276" dur="1" fill="hold">
                                          <p:stCondLst>
                                            <p:cond delay="4499"/>
                                          </p:stCondLst>
                                        </p:cTn>
                                        <p:tgtEl>
                                          <p:spTgt spid="100"/>
                                        </p:tgtEl>
                                        <p:attrNameLst>
                                          <p:attrName>style.visibility</p:attrName>
                                        </p:attrNameLst>
                                      </p:cBhvr>
                                      <p:to>
                                        <p:strVal val="hidden"/>
                                      </p:to>
                                    </p:set>
                                  </p:childTnLst>
                                </p:cTn>
                              </p:par>
                              <p:par>
                                <p:cTn id="1277" presetID="3" presetClass="exit" presetSubtype="10" fill="hold" grpId="3" nodeType="withEffect">
                                  <p:stCondLst>
                                    <p:cond delay="0"/>
                                  </p:stCondLst>
                                  <p:childTnLst>
                                    <p:animEffect transition="out" filter="blinds(horizontal)">
                                      <p:cBhvr>
                                        <p:cTn id="1278" dur="6000"/>
                                        <p:tgtEl>
                                          <p:spTgt spid="100"/>
                                        </p:tgtEl>
                                      </p:cBhvr>
                                    </p:animEffect>
                                    <p:set>
                                      <p:cBhvr>
                                        <p:cTn id="1279" dur="1" fill="hold">
                                          <p:stCondLst>
                                            <p:cond delay="5999"/>
                                          </p:stCondLst>
                                        </p:cTn>
                                        <p:tgtEl>
                                          <p:spTgt spid="100"/>
                                        </p:tgtEl>
                                        <p:attrNameLst>
                                          <p:attrName>style.visibility</p:attrName>
                                        </p:attrNameLst>
                                      </p:cBhvr>
                                      <p:to>
                                        <p:strVal val="hidden"/>
                                      </p:to>
                                    </p:set>
                                  </p:childTnLst>
                                </p:cTn>
                              </p:par>
                              <p:par>
                                <p:cTn id="1280" presetID="2" presetClass="entr" presetSubtype="4" fill="hold" grpId="0" nodeType="withEffect">
                                  <p:stCondLst>
                                    <p:cond delay="0"/>
                                  </p:stCondLst>
                                  <p:childTnLst>
                                    <p:set>
                                      <p:cBhvr>
                                        <p:cTn id="1281" dur="1" fill="hold">
                                          <p:stCondLst>
                                            <p:cond delay="0"/>
                                          </p:stCondLst>
                                        </p:cTn>
                                        <p:tgtEl>
                                          <p:spTgt spid="101"/>
                                        </p:tgtEl>
                                        <p:attrNameLst>
                                          <p:attrName>style.visibility</p:attrName>
                                        </p:attrNameLst>
                                      </p:cBhvr>
                                      <p:to>
                                        <p:strVal val="visible"/>
                                      </p:to>
                                    </p:set>
                                    <p:anim calcmode="lin" valueType="num">
                                      <p:cBhvr additive="base">
                                        <p:cTn id="1282" dur="4000" fill="hold"/>
                                        <p:tgtEl>
                                          <p:spTgt spid="101"/>
                                        </p:tgtEl>
                                        <p:attrNameLst>
                                          <p:attrName>ppt_x</p:attrName>
                                        </p:attrNameLst>
                                      </p:cBhvr>
                                      <p:tavLst>
                                        <p:tav tm="0">
                                          <p:val>
                                            <p:strVal val="#ppt_x"/>
                                          </p:val>
                                        </p:tav>
                                        <p:tav tm="100000">
                                          <p:val>
                                            <p:strVal val="#ppt_x"/>
                                          </p:val>
                                        </p:tav>
                                      </p:tavLst>
                                    </p:anim>
                                    <p:anim calcmode="lin" valueType="num">
                                      <p:cBhvr additive="base">
                                        <p:cTn id="1283" dur="4000" fill="hold"/>
                                        <p:tgtEl>
                                          <p:spTgt spid="101"/>
                                        </p:tgtEl>
                                        <p:attrNameLst>
                                          <p:attrName>ppt_y</p:attrName>
                                        </p:attrNameLst>
                                      </p:cBhvr>
                                      <p:tavLst>
                                        <p:tav tm="0">
                                          <p:val>
                                            <p:strVal val="1+#ppt_h/2"/>
                                          </p:val>
                                        </p:tav>
                                        <p:tav tm="100000">
                                          <p:val>
                                            <p:strVal val="#ppt_y"/>
                                          </p:val>
                                        </p:tav>
                                      </p:tavLst>
                                    </p:anim>
                                  </p:childTnLst>
                                </p:cTn>
                              </p:par>
                              <p:par>
                                <p:cTn id="1284" presetID="19" presetClass="entr" presetSubtype="5" fill="hold" grpId="1" nodeType="withEffect">
                                  <p:stCondLst>
                                    <p:cond delay="0"/>
                                  </p:stCondLst>
                                  <p:childTnLst>
                                    <p:set>
                                      <p:cBhvr>
                                        <p:cTn id="1285" dur="1" fill="hold">
                                          <p:stCondLst>
                                            <p:cond delay="0"/>
                                          </p:stCondLst>
                                        </p:cTn>
                                        <p:tgtEl>
                                          <p:spTgt spid="101"/>
                                        </p:tgtEl>
                                        <p:attrNameLst>
                                          <p:attrName>style.visibility</p:attrName>
                                        </p:attrNameLst>
                                      </p:cBhvr>
                                      <p:to>
                                        <p:strVal val="visible"/>
                                      </p:to>
                                    </p:set>
                                    <p:anim calcmode="lin" valueType="num">
                                      <p:cBhvr>
                                        <p:cTn id="1286" dur="4000" fill="hold"/>
                                        <p:tgtEl>
                                          <p:spTgt spid="101"/>
                                        </p:tgtEl>
                                        <p:attrNameLst>
                                          <p:attrName>ppt_w</p:attrName>
                                        </p:attrNameLst>
                                      </p:cBhvr>
                                      <p:tavLst>
                                        <p:tav tm="0">
                                          <p:val>
                                            <p:strVal val="#ppt_w"/>
                                          </p:val>
                                        </p:tav>
                                        <p:tav tm="100000">
                                          <p:val>
                                            <p:strVal val="#ppt_w"/>
                                          </p:val>
                                        </p:tav>
                                      </p:tavLst>
                                    </p:anim>
                                    <p:anim calcmode="lin" valueType="num">
                                      <p:cBhvr>
                                        <p:cTn id="1287" dur="4000" fill="hold"/>
                                        <p:tgtEl>
                                          <p:spTgt spid="101"/>
                                        </p:tgtEl>
                                        <p:attrNameLst>
                                          <p:attrName>ppt_h</p:attrName>
                                        </p:attrNameLst>
                                      </p:cBhvr>
                                      <p:tavLst>
                                        <p:tav tm="0" fmla="#ppt_h*sin(2.5*pi*$)">
                                          <p:val>
                                            <p:fltVal val="0"/>
                                          </p:val>
                                        </p:tav>
                                        <p:tav tm="100000">
                                          <p:val>
                                            <p:fltVal val="1"/>
                                          </p:val>
                                        </p:tav>
                                      </p:tavLst>
                                    </p:anim>
                                  </p:childTnLst>
                                </p:cTn>
                              </p:par>
                              <p:par>
                                <p:cTn id="1288" presetID="2" presetClass="exit" presetSubtype="1" fill="hold" grpId="2" nodeType="withEffect">
                                  <p:stCondLst>
                                    <p:cond delay="0"/>
                                  </p:stCondLst>
                                  <p:childTnLst>
                                    <p:anim calcmode="lin" valueType="num">
                                      <p:cBhvr additive="base">
                                        <p:cTn id="1289" dur="4500"/>
                                        <p:tgtEl>
                                          <p:spTgt spid="101"/>
                                        </p:tgtEl>
                                        <p:attrNameLst>
                                          <p:attrName>ppt_x</p:attrName>
                                        </p:attrNameLst>
                                      </p:cBhvr>
                                      <p:tavLst>
                                        <p:tav tm="0">
                                          <p:val>
                                            <p:strVal val="ppt_x"/>
                                          </p:val>
                                        </p:tav>
                                        <p:tav tm="100000">
                                          <p:val>
                                            <p:strVal val="ppt_x"/>
                                          </p:val>
                                        </p:tav>
                                      </p:tavLst>
                                    </p:anim>
                                    <p:anim calcmode="lin" valueType="num">
                                      <p:cBhvr additive="base">
                                        <p:cTn id="1290" dur="4500"/>
                                        <p:tgtEl>
                                          <p:spTgt spid="101"/>
                                        </p:tgtEl>
                                        <p:attrNameLst>
                                          <p:attrName>ppt_y</p:attrName>
                                        </p:attrNameLst>
                                      </p:cBhvr>
                                      <p:tavLst>
                                        <p:tav tm="0">
                                          <p:val>
                                            <p:strVal val="ppt_y"/>
                                          </p:val>
                                        </p:tav>
                                        <p:tav tm="100000">
                                          <p:val>
                                            <p:strVal val="0-ppt_h/2"/>
                                          </p:val>
                                        </p:tav>
                                      </p:tavLst>
                                    </p:anim>
                                    <p:set>
                                      <p:cBhvr>
                                        <p:cTn id="1291" dur="1" fill="hold">
                                          <p:stCondLst>
                                            <p:cond delay="4499"/>
                                          </p:stCondLst>
                                        </p:cTn>
                                        <p:tgtEl>
                                          <p:spTgt spid="101"/>
                                        </p:tgtEl>
                                        <p:attrNameLst>
                                          <p:attrName>style.visibility</p:attrName>
                                        </p:attrNameLst>
                                      </p:cBhvr>
                                      <p:to>
                                        <p:strVal val="hidden"/>
                                      </p:to>
                                    </p:set>
                                  </p:childTnLst>
                                </p:cTn>
                              </p:par>
                              <p:par>
                                <p:cTn id="1292" presetID="3" presetClass="exit" presetSubtype="10" fill="hold" grpId="3" nodeType="withEffect">
                                  <p:stCondLst>
                                    <p:cond delay="0"/>
                                  </p:stCondLst>
                                  <p:childTnLst>
                                    <p:animEffect transition="out" filter="blinds(horizontal)">
                                      <p:cBhvr>
                                        <p:cTn id="1293" dur="6000"/>
                                        <p:tgtEl>
                                          <p:spTgt spid="101"/>
                                        </p:tgtEl>
                                      </p:cBhvr>
                                    </p:animEffect>
                                    <p:set>
                                      <p:cBhvr>
                                        <p:cTn id="1294" dur="1" fill="hold">
                                          <p:stCondLst>
                                            <p:cond delay="5999"/>
                                          </p:stCondLst>
                                        </p:cTn>
                                        <p:tgtEl>
                                          <p:spTgt spid="101"/>
                                        </p:tgtEl>
                                        <p:attrNameLst>
                                          <p:attrName>style.visibility</p:attrName>
                                        </p:attrNameLst>
                                      </p:cBhvr>
                                      <p:to>
                                        <p:strVal val="hidden"/>
                                      </p:to>
                                    </p:set>
                                  </p:childTnLst>
                                </p:cTn>
                              </p:par>
                              <p:par>
                                <p:cTn id="1295" presetID="2" presetClass="entr" presetSubtype="4" fill="hold" grpId="0" nodeType="withEffect">
                                  <p:stCondLst>
                                    <p:cond delay="0"/>
                                  </p:stCondLst>
                                  <p:childTnLst>
                                    <p:set>
                                      <p:cBhvr>
                                        <p:cTn id="1296" dur="1" fill="hold">
                                          <p:stCondLst>
                                            <p:cond delay="0"/>
                                          </p:stCondLst>
                                        </p:cTn>
                                        <p:tgtEl>
                                          <p:spTgt spid="102"/>
                                        </p:tgtEl>
                                        <p:attrNameLst>
                                          <p:attrName>style.visibility</p:attrName>
                                        </p:attrNameLst>
                                      </p:cBhvr>
                                      <p:to>
                                        <p:strVal val="visible"/>
                                      </p:to>
                                    </p:set>
                                    <p:anim calcmode="lin" valueType="num">
                                      <p:cBhvr additive="base">
                                        <p:cTn id="1297" dur="4000" fill="hold"/>
                                        <p:tgtEl>
                                          <p:spTgt spid="102"/>
                                        </p:tgtEl>
                                        <p:attrNameLst>
                                          <p:attrName>ppt_x</p:attrName>
                                        </p:attrNameLst>
                                      </p:cBhvr>
                                      <p:tavLst>
                                        <p:tav tm="0">
                                          <p:val>
                                            <p:strVal val="#ppt_x"/>
                                          </p:val>
                                        </p:tav>
                                        <p:tav tm="100000">
                                          <p:val>
                                            <p:strVal val="#ppt_x"/>
                                          </p:val>
                                        </p:tav>
                                      </p:tavLst>
                                    </p:anim>
                                    <p:anim calcmode="lin" valueType="num">
                                      <p:cBhvr additive="base">
                                        <p:cTn id="1298" dur="4000" fill="hold"/>
                                        <p:tgtEl>
                                          <p:spTgt spid="102"/>
                                        </p:tgtEl>
                                        <p:attrNameLst>
                                          <p:attrName>ppt_y</p:attrName>
                                        </p:attrNameLst>
                                      </p:cBhvr>
                                      <p:tavLst>
                                        <p:tav tm="0">
                                          <p:val>
                                            <p:strVal val="1+#ppt_h/2"/>
                                          </p:val>
                                        </p:tav>
                                        <p:tav tm="100000">
                                          <p:val>
                                            <p:strVal val="#ppt_y"/>
                                          </p:val>
                                        </p:tav>
                                      </p:tavLst>
                                    </p:anim>
                                  </p:childTnLst>
                                </p:cTn>
                              </p:par>
                              <p:par>
                                <p:cTn id="1299" presetID="19" presetClass="entr" presetSubtype="5" fill="hold" grpId="1" nodeType="withEffect">
                                  <p:stCondLst>
                                    <p:cond delay="0"/>
                                  </p:stCondLst>
                                  <p:childTnLst>
                                    <p:set>
                                      <p:cBhvr>
                                        <p:cTn id="1300" dur="1" fill="hold">
                                          <p:stCondLst>
                                            <p:cond delay="0"/>
                                          </p:stCondLst>
                                        </p:cTn>
                                        <p:tgtEl>
                                          <p:spTgt spid="102"/>
                                        </p:tgtEl>
                                        <p:attrNameLst>
                                          <p:attrName>style.visibility</p:attrName>
                                        </p:attrNameLst>
                                      </p:cBhvr>
                                      <p:to>
                                        <p:strVal val="visible"/>
                                      </p:to>
                                    </p:set>
                                    <p:anim calcmode="lin" valueType="num">
                                      <p:cBhvr>
                                        <p:cTn id="1301" dur="4000" fill="hold"/>
                                        <p:tgtEl>
                                          <p:spTgt spid="102"/>
                                        </p:tgtEl>
                                        <p:attrNameLst>
                                          <p:attrName>ppt_w</p:attrName>
                                        </p:attrNameLst>
                                      </p:cBhvr>
                                      <p:tavLst>
                                        <p:tav tm="0">
                                          <p:val>
                                            <p:strVal val="#ppt_w"/>
                                          </p:val>
                                        </p:tav>
                                        <p:tav tm="100000">
                                          <p:val>
                                            <p:strVal val="#ppt_w"/>
                                          </p:val>
                                        </p:tav>
                                      </p:tavLst>
                                    </p:anim>
                                    <p:anim calcmode="lin" valueType="num">
                                      <p:cBhvr>
                                        <p:cTn id="1302" dur="4000" fill="hold"/>
                                        <p:tgtEl>
                                          <p:spTgt spid="102"/>
                                        </p:tgtEl>
                                        <p:attrNameLst>
                                          <p:attrName>ppt_h</p:attrName>
                                        </p:attrNameLst>
                                      </p:cBhvr>
                                      <p:tavLst>
                                        <p:tav tm="0" fmla="#ppt_h*sin(2.5*pi*$)">
                                          <p:val>
                                            <p:fltVal val="0"/>
                                          </p:val>
                                        </p:tav>
                                        <p:tav tm="100000">
                                          <p:val>
                                            <p:fltVal val="1"/>
                                          </p:val>
                                        </p:tav>
                                      </p:tavLst>
                                    </p:anim>
                                  </p:childTnLst>
                                </p:cTn>
                              </p:par>
                              <p:par>
                                <p:cTn id="1303" presetID="2" presetClass="exit" presetSubtype="1" fill="hold" grpId="2" nodeType="withEffect">
                                  <p:stCondLst>
                                    <p:cond delay="0"/>
                                  </p:stCondLst>
                                  <p:childTnLst>
                                    <p:anim calcmode="lin" valueType="num">
                                      <p:cBhvr additive="base">
                                        <p:cTn id="1304" dur="4500"/>
                                        <p:tgtEl>
                                          <p:spTgt spid="102"/>
                                        </p:tgtEl>
                                        <p:attrNameLst>
                                          <p:attrName>ppt_x</p:attrName>
                                        </p:attrNameLst>
                                      </p:cBhvr>
                                      <p:tavLst>
                                        <p:tav tm="0">
                                          <p:val>
                                            <p:strVal val="ppt_x"/>
                                          </p:val>
                                        </p:tav>
                                        <p:tav tm="100000">
                                          <p:val>
                                            <p:strVal val="ppt_x"/>
                                          </p:val>
                                        </p:tav>
                                      </p:tavLst>
                                    </p:anim>
                                    <p:anim calcmode="lin" valueType="num">
                                      <p:cBhvr additive="base">
                                        <p:cTn id="1305" dur="4500"/>
                                        <p:tgtEl>
                                          <p:spTgt spid="102"/>
                                        </p:tgtEl>
                                        <p:attrNameLst>
                                          <p:attrName>ppt_y</p:attrName>
                                        </p:attrNameLst>
                                      </p:cBhvr>
                                      <p:tavLst>
                                        <p:tav tm="0">
                                          <p:val>
                                            <p:strVal val="ppt_y"/>
                                          </p:val>
                                        </p:tav>
                                        <p:tav tm="100000">
                                          <p:val>
                                            <p:strVal val="0-ppt_h/2"/>
                                          </p:val>
                                        </p:tav>
                                      </p:tavLst>
                                    </p:anim>
                                    <p:set>
                                      <p:cBhvr>
                                        <p:cTn id="1306" dur="1" fill="hold">
                                          <p:stCondLst>
                                            <p:cond delay="4499"/>
                                          </p:stCondLst>
                                        </p:cTn>
                                        <p:tgtEl>
                                          <p:spTgt spid="102"/>
                                        </p:tgtEl>
                                        <p:attrNameLst>
                                          <p:attrName>style.visibility</p:attrName>
                                        </p:attrNameLst>
                                      </p:cBhvr>
                                      <p:to>
                                        <p:strVal val="hidden"/>
                                      </p:to>
                                    </p:set>
                                  </p:childTnLst>
                                </p:cTn>
                              </p:par>
                              <p:par>
                                <p:cTn id="1307" presetID="3" presetClass="exit" presetSubtype="10" fill="hold" grpId="3" nodeType="withEffect">
                                  <p:stCondLst>
                                    <p:cond delay="0"/>
                                  </p:stCondLst>
                                  <p:childTnLst>
                                    <p:animEffect transition="out" filter="blinds(horizontal)">
                                      <p:cBhvr>
                                        <p:cTn id="1308" dur="6000"/>
                                        <p:tgtEl>
                                          <p:spTgt spid="102"/>
                                        </p:tgtEl>
                                      </p:cBhvr>
                                    </p:animEffect>
                                    <p:set>
                                      <p:cBhvr>
                                        <p:cTn id="1309" dur="1" fill="hold">
                                          <p:stCondLst>
                                            <p:cond delay="5999"/>
                                          </p:stCondLst>
                                        </p:cTn>
                                        <p:tgtEl>
                                          <p:spTgt spid="102"/>
                                        </p:tgtEl>
                                        <p:attrNameLst>
                                          <p:attrName>style.visibility</p:attrName>
                                        </p:attrNameLst>
                                      </p:cBhvr>
                                      <p:to>
                                        <p:strVal val="hidden"/>
                                      </p:to>
                                    </p:set>
                                  </p:childTnLst>
                                </p:cTn>
                              </p:par>
                              <p:par>
                                <p:cTn id="1310" presetID="2" presetClass="entr" presetSubtype="4" fill="hold" grpId="0" nodeType="withEffect">
                                  <p:stCondLst>
                                    <p:cond delay="0"/>
                                  </p:stCondLst>
                                  <p:childTnLst>
                                    <p:set>
                                      <p:cBhvr>
                                        <p:cTn id="1311" dur="1" fill="hold">
                                          <p:stCondLst>
                                            <p:cond delay="0"/>
                                          </p:stCondLst>
                                        </p:cTn>
                                        <p:tgtEl>
                                          <p:spTgt spid="94"/>
                                        </p:tgtEl>
                                        <p:attrNameLst>
                                          <p:attrName>style.visibility</p:attrName>
                                        </p:attrNameLst>
                                      </p:cBhvr>
                                      <p:to>
                                        <p:strVal val="visible"/>
                                      </p:to>
                                    </p:set>
                                    <p:anim calcmode="lin" valueType="num">
                                      <p:cBhvr additive="base">
                                        <p:cTn id="1312" dur="4000" fill="hold"/>
                                        <p:tgtEl>
                                          <p:spTgt spid="94"/>
                                        </p:tgtEl>
                                        <p:attrNameLst>
                                          <p:attrName>ppt_x</p:attrName>
                                        </p:attrNameLst>
                                      </p:cBhvr>
                                      <p:tavLst>
                                        <p:tav tm="0">
                                          <p:val>
                                            <p:strVal val="#ppt_x"/>
                                          </p:val>
                                        </p:tav>
                                        <p:tav tm="100000">
                                          <p:val>
                                            <p:strVal val="#ppt_x"/>
                                          </p:val>
                                        </p:tav>
                                      </p:tavLst>
                                    </p:anim>
                                    <p:anim calcmode="lin" valueType="num">
                                      <p:cBhvr additive="base">
                                        <p:cTn id="1313" dur="4000" fill="hold"/>
                                        <p:tgtEl>
                                          <p:spTgt spid="94"/>
                                        </p:tgtEl>
                                        <p:attrNameLst>
                                          <p:attrName>ppt_y</p:attrName>
                                        </p:attrNameLst>
                                      </p:cBhvr>
                                      <p:tavLst>
                                        <p:tav tm="0">
                                          <p:val>
                                            <p:strVal val="1+#ppt_h/2"/>
                                          </p:val>
                                        </p:tav>
                                        <p:tav tm="100000">
                                          <p:val>
                                            <p:strVal val="#ppt_y"/>
                                          </p:val>
                                        </p:tav>
                                      </p:tavLst>
                                    </p:anim>
                                  </p:childTnLst>
                                </p:cTn>
                              </p:par>
                              <p:par>
                                <p:cTn id="1314" presetID="19" presetClass="entr" presetSubtype="5" fill="hold" grpId="1" nodeType="withEffect">
                                  <p:stCondLst>
                                    <p:cond delay="0"/>
                                  </p:stCondLst>
                                  <p:childTnLst>
                                    <p:set>
                                      <p:cBhvr>
                                        <p:cTn id="1315" dur="1" fill="hold">
                                          <p:stCondLst>
                                            <p:cond delay="0"/>
                                          </p:stCondLst>
                                        </p:cTn>
                                        <p:tgtEl>
                                          <p:spTgt spid="94"/>
                                        </p:tgtEl>
                                        <p:attrNameLst>
                                          <p:attrName>style.visibility</p:attrName>
                                        </p:attrNameLst>
                                      </p:cBhvr>
                                      <p:to>
                                        <p:strVal val="visible"/>
                                      </p:to>
                                    </p:set>
                                    <p:anim calcmode="lin" valueType="num">
                                      <p:cBhvr>
                                        <p:cTn id="1316" dur="4000" fill="hold"/>
                                        <p:tgtEl>
                                          <p:spTgt spid="94"/>
                                        </p:tgtEl>
                                        <p:attrNameLst>
                                          <p:attrName>ppt_w</p:attrName>
                                        </p:attrNameLst>
                                      </p:cBhvr>
                                      <p:tavLst>
                                        <p:tav tm="0">
                                          <p:val>
                                            <p:strVal val="#ppt_w"/>
                                          </p:val>
                                        </p:tav>
                                        <p:tav tm="100000">
                                          <p:val>
                                            <p:strVal val="#ppt_w"/>
                                          </p:val>
                                        </p:tav>
                                      </p:tavLst>
                                    </p:anim>
                                    <p:anim calcmode="lin" valueType="num">
                                      <p:cBhvr>
                                        <p:cTn id="1317" dur="4000" fill="hold"/>
                                        <p:tgtEl>
                                          <p:spTgt spid="94"/>
                                        </p:tgtEl>
                                        <p:attrNameLst>
                                          <p:attrName>ppt_h</p:attrName>
                                        </p:attrNameLst>
                                      </p:cBhvr>
                                      <p:tavLst>
                                        <p:tav tm="0" fmla="#ppt_h*sin(2.5*pi*$)">
                                          <p:val>
                                            <p:fltVal val="0"/>
                                          </p:val>
                                        </p:tav>
                                        <p:tav tm="100000">
                                          <p:val>
                                            <p:fltVal val="1"/>
                                          </p:val>
                                        </p:tav>
                                      </p:tavLst>
                                    </p:anim>
                                  </p:childTnLst>
                                </p:cTn>
                              </p:par>
                              <p:par>
                                <p:cTn id="1318" presetID="2" presetClass="exit" presetSubtype="1" fill="hold" grpId="2" nodeType="withEffect">
                                  <p:stCondLst>
                                    <p:cond delay="0"/>
                                  </p:stCondLst>
                                  <p:childTnLst>
                                    <p:anim calcmode="lin" valueType="num">
                                      <p:cBhvr additive="base">
                                        <p:cTn id="1319" dur="4500"/>
                                        <p:tgtEl>
                                          <p:spTgt spid="94"/>
                                        </p:tgtEl>
                                        <p:attrNameLst>
                                          <p:attrName>ppt_x</p:attrName>
                                        </p:attrNameLst>
                                      </p:cBhvr>
                                      <p:tavLst>
                                        <p:tav tm="0">
                                          <p:val>
                                            <p:strVal val="ppt_x"/>
                                          </p:val>
                                        </p:tav>
                                        <p:tav tm="100000">
                                          <p:val>
                                            <p:strVal val="ppt_x"/>
                                          </p:val>
                                        </p:tav>
                                      </p:tavLst>
                                    </p:anim>
                                    <p:anim calcmode="lin" valueType="num">
                                      <p:cBhvr additive="base">
                                        <p:cTn id="1320" dur="4500"/>
                                        <p:tgtEl>
                                          <p:spTgt spid="94"/>
                                        </p:tgtEl>
                                        <p:attrNameLst>
                                          <p:attrName>ppt_y</p:attrName>
                                        </p:attrNameLst>
                                      </p:cBhvr>
                                      <p:tavLst>
                                        <p:tav tm="0">
                                          <p:val>
                                            <p:strVal val="ppt_y"/>
                                          </p:val>
                                        </p:tav>
                                        <p:tav tm="100000">
                                          <p:val>
                                            <p:strVal val="0-ppt_h/2"/>
                                          </p:val>
                                        </p:tav>
                                      </p:tavLst>
                                    </p:anim>
                                    <p:set>
                                      <p:cBhvr>
                                        <p:cTn id="1321" dur="1" fill="hold">
                                          <p:stCondLst>
                                            <p:cond delay="4499"/>
                                          </p:stCondLst>
                                        </p:cTn>
                                        <p:tgtEl>
                                          <p:spTgt spid="94"/>
                                        </p:tgtEl>
                                        <p:attrNameLst>
                                          <p:attrName>style.visibility</p:attrName>
                                        </p:attrNameLst>
                                      </p:cBhvr>
                                      <p:to>
                                        <p:strVal val="hidden"/>
                                      </p:to>
                                    </p:set>
                                  </p:childTnLst>
                                </p:cTn>
                              </p:par>
                              <p:par>
                                <p:cTn id="1322" presetID="3" presetClass="exit" presetSubtype="10" fill="hold" grpId="3" nodeType="withEffect">
                                  <p:stCondLst>
                                    <p:cond delay="0"/>
                                  </p:stCondLst>
                                  <p:childTnLst>
                                    <p:animEffect transition="out" filter="blinds(horizontal)">
                                      <p:cBhvr>
                                        <p:cTn id="1323" dur="6000"/>
                                        <p:tgtEl>
                                          <p:spTgt spid="94"/>
                                        </p:tgtEl>
                                      </p:cBhvr>
                                    </p:animEffect>
                                    <p:set>
                                      <p:cBhvr>
                                        <p:cTn id="1324" dur="1" fill="hold">
                                          <p:stCondLst>
                                            <p:cond delay="5999"/>
                                          </p:stCondLst>
                                        </p:cTn>
                                        <p:tgtEl>
                                          <p:spTgt spid="94"/>
                                        </p:tgtEl>
                                        <p:attrNameLst>
                                          <p:attrName>style.visibility</p:attrName>
                                        </p:attrNameLst>
                                      </p:cBhvr>
                                      <p:to>
                                        <p:strVal val="hidden"/>
                                      </p:to>
                                    </p:set>
                                  </p:childTnLst>
                                </p:cTn>
                              </p:par>
                              <p:par>
                                <p:cTn id="1325" presetID="2" presetClass="entr" presetSubtype="4" fill="hold" grpId="0" nodeType="withEffect">
                                  <p:stCondLst>
                                    <p:cond delay="0"/>
                                  </p:stCondLst>
                                  <p:childTnLst>
                                    <p:set>
                                      <p:cBhvr>
                                        <p:cTn id="1326" dur="1" fill="hold">
                                          <p:stCondLst>
                                            <p:cond delay="0"/>
                                          </p:stCondLst>
                                        </p:cTn>
                                        <p:tgtEl>
                                          <p:spTgt spid="95"/>
                                        </p:tgtEl>
                                        <p:attrNameLst>
                                          <p:attrName>style.visibility</p:attrName>
                                        </p:attrNameLst>
                                      </p:cBhvr>
                                      <p:to>
                                        <p:strVal val="visible"/>
                                      </p:to>
                                    </p:set>
                                    <p:anim calcmode="lin" valueType="num">
                                      <p:cBhvr additive="base">
                                        <p:cTn id="1327" dur="4000" fill="hold"/>
                                        <p:tgtEl>
                                          <p:spTgt spid="95"/>
                                        </p:tgtEl>
                                        <p:attrNameLst>
                                          <p:attrName>ppt_x</p:attrName>
                                        </p:attrNameLst>
                                      </p:cBhvr>
                                      <p:tavLst>
                                        <p:tav tm="0">
                                          <p:val>
                                            <p:strVal val="#ppt_x"/>
                                          </p:val>
                                        </p:tav>
                                        <p:tav tm="100000">
                                          <p:val>
                                            <p:strVal val="#ppt_x"/>
                                          </p:val>
                                        </p:tav>
                                      </p:tavLst>
                                    </p:anim>
                                    <p:anim calcmode="lin" valueType="num">
                                      <p:cBhvr additive="base">
                                        <p:cTn id="1328" dur="4000" fill="hold"/>
                                        <p:tgtEl>
                                          <p:spTgt spid="95"/>
                                        </p:tgtEl>
                                        <p:attrNameLst>
                                          <p:attrName>ppt_y</p:attrName>
                                        </p:attrNameLst>
                                      </p:cBhvr>
                                      <p:tavLst>
                                        <p:tav tm="0">
                                          <p:val>
                                            <p:strVal val="1+#ppt_h/2"/>
                                          </p:val>
                                        </p:tav>
                                        <p:tav tm="100000">
                                          <p:val>
                                            <p:strVal val="#ppt_y"/>
                                          </p:val>
                                        </p:tav>
                                      </p:tavLst>
                                    </p:anim>
                                  </p:childTnLst>
                                </p:cTn>
                              </p:par>
                              <p:par>
                                <p:cTn id="1329" presetID="19" presetClass="entr" presetSubtype="5" fill="hold" grpId="1" nodeType="withEffect">
                                  <p:stCondLst>
                                    <p:cond delay="0"/>
                                  </p:stCondLst>
                                  <p:childTnLst>
                                    <p:set>
                                      <p:cBhvr>
                                        <p:cTn id="1330" dur="1" fill="hold">
                                          <p:stCondLst>
                                            <p:cond delay="0"/>
                                          </p:stCondLst>
                                        </p:cTn>
                                        <p:tgtEl>
                                          <p:spTgt spid="95"/>
                                        </p:tgtEl>
                                        <p:attrNameLst>
                                          <p:attrName>style.visibility</p:attrName>
                                        </p:attrNameLst>
                                      </p:cBhvr>
                                      <p:to>
                                        <p:strVal val="visible"/>
                                      </p:to>
                                    </p:set>
                                    <p:anim calcmode="lin" valueType="num">
                                      <p:cBhvr>
                                        <p:cTn id="1331" dur="4000" fill="hold"/>
                                        <p:tgtEl>
                                          <p:spTgt spid="95"/>
                                        </p:tgtEl>
                                        <p:attrNameLst>
                                          <p:attrName>ppt_w</p:attrName>
                                        </p:attrNameLst>
                                      </p:cBhvr>
                                      <p:tavLst>
                                        <p:tav tm="0">
                                          <p:val>
                                            <p:strVal val="#ppt_w"/>
                                          </p:val>
                                        </p:tav>
                                        <p:tav tm="100000">
                                          <p:val>
                                            <p:strVal val="#ppt_w"/>
                                          </p:val>
                                        </p:tav>
                                      </p:tavLst>
                                    </p:anim>
                                    <p:anim calcmode="lin" valueType="num">
                                      <p:cBhvr>
                                        <p:cTn id="1332" dur="4000" fill="hold"/>
                                        <p:tgtEl>
                                          <p:spTgt spid="95"/>
                                        </p:tgtEl>
                                        <p:attrNameLst>
                                          <p:attrName>ppt_h</p:attrName>
                                        </p:attrNameLst>
                                      </p:cBhvr>
                                      <p:tavLst>
                                        <p:tav tm="0" fmla="#ppt_h*sin(2.5*pi*$)">
                                          <p:val>
                                            <p:fltVal val="0"/>
                                          </p:val>
                                        </p:tav>
                                        <p:tav tm="100000">
                                          <p:val>
                                            <p:fltVal val="1"/>
                                          </p:val>
                                        </p:tav>
                                      </p:tavLst>
                                    </p:anim>
                                  </p:childTnLst>
                                </p:cTn>
                              </p:par>
                              <p:par>
                                <p:cTn id="1333" presetID="2" presetClass="exit" presetSubtype="1" fill="hold" grpId="2" nodeType="withEffect">
                                  <p:stCondLst>
                                    <p:cond delay="0"/>
                                  </p:stCondLst>
                                  <p:childTnLst>
                                    <p:anim calcmode="lin" valueType="num">
                                      <p:cBhvr additive="base">
                                        <p:cTn id="1334" dur="4500"/>
                                        <p:tgtEl>
                                          <p:spTgt spid="95"/>
                                        </p:tgtEl>
                                        <p:attrNameLst>
                                          <p:attrName>ppt_x</p:attrName>
                                        </p:attrNameLst>
                                      </p:cBhvr>
                                      <p:tavLst>
                                        <p:tav tm="0">
                                          <p:val>
                                            <p:strVal val="ppt_x"/>
                                          </p:val>
                                        </p:tav>
                                        <p:tav tm="100000">
                                          <p:val>
                                            <p:strVal val="ppt_x"/>
                                          </p:val>
                                        </p:tav>
                                      </p:tavLst>
                                    </p:anim>
                                    <p:anim calcmode="lin" valueType="num">
                                      <p:cBhvr additive="base">
                                        <p:cTn id="1335" dur="4500"/>
                                        <p:tgtEl>
                                          <p:spTgt spid="95"/>
                                        </p:tgtEl>
                                        <p:attrNameLst>
                                          <p:attrName>ppt_y</p:attrName>
                                        </p:attrNameLst>
                                      </p:cBhvr>
                                      <p:tavLst>
                                        <p:tav tm="0">
                                          <p:val>
                                            <p:strVal val="ppt_y"/>
                                          </p:val>
                                        </p:tav>
                                        <p:tav tm="100000">
                                          <p:val>
                                            <p:strVal val="0-ppt_h/2"/>
                                          </p:val>
                                        </p:tav>
                                      </p:tavLst>
                                    </p:anim>
                                    <p:set>
                                      <p:cBhvr>
                                        <p:cTn id="1336" dur="1" fill="hold">
                                          <p:stCondLst>
                                            <p:cond delay="4499"/>
                                          </p:stCondLst>
                                        </p:cTn>
                                        <p:tgtEl>
                                          <p:spTgt spid="95"/>
                                        </p:tgtEl>
                                        <p:attrNameLst>
                                          <p:attrName>style.visibility</p:attrName>
                                        </p:attrNameLst>
                                      </p:cBhvr>
                                      <p:to>
                                        <p:strVal val="hidden"/>
                                      </p:to>
                                    </p:set>
                                  </p:childTnLst>
                                </p:cTn>
                              </p:par>
                              <p:par>
                                <p:cTn id="1337" presetID="3" presetClass="exit" presetSubtype="10" fill="hold" grpId="3" nodeType="withEffect">
                                  <p:stCondLst>
                                    <p:cond delay="0"/>
                                  </p:stCondLst>
                                  <p:childTnLst>
                                    <p:animEffect transition="out" filter="blinds(horizontal)">
                                      <p:cBhvr>
                                        <p:cTn id="1338" dur="6000"/>
                                        <p:tgtEl>
                                          <p:spTgt spid="95"/>
                                        </p:tgtEl>
                                      </p:cBhvr>
                                    </p:animEffect>
                                    <p:set>
                                      <p:cBhvr>
                                        <p:cTn id="1339" dur="1" fill="hold">
                                          <p:stCondLst>
                                            <p:cond delay="5999"/>
                                          </p:stCondLst>
                                        </p:cTn>
                                        <p:tgtEl>
                                          <p:spTgt spid="95"/>
                                        </p:tgtEl>
                                        <p:attrNameLst>
                                          <p:attrName>style.visibility</p:attrName>
                                        </p:attrNameLst>
                                      </p:cBhvr>
                                      <p:to>
                                        <p:strVal val="hidden"/>
                                      </p:to>
                                    </p:set>
                                  </p:childTnLst>
                                </p:cTn>
                              </p:par>
                              <p:par>
                                <p:cTn id="1340" presetID="2" presetClass="entr" presetSubtype="4" fill="hold" grpId="0" nodeType="withEffect">
                                  <p:stCondLst>
                                    <p:cond delay="0"/>
                                  </p:stCondLst>
                                  <p:childTnLst>
                                    <p:set>
                                      <p:cBhvr>
                                        <p:cTn id="1341" dur="1" fill="hold">
                                          <p:stCondLst>
                                            <p:cond delay="0"/>
                                          </p:stCondLst>
                                        </p:cTn>
                                        <p:tgtEl>
                                          <p:spTgt spid="96"/>
                                        </p:tgtEl>
                                        <p:attrNameLst>
                                          <p:attrName>style.visibility</p:attrName>
                                        </p:attrNameLst>
                                      </p:cBhvr>
                                      <p:to>
                                        <p:strVal val="visible"/>
                                      </p:to>
                                    </p:set>
                                    <p:anim calcmode="lin" valueType="num">
                                      <p:cBhvr additive="base">
                                        <p:cTn id="1342" dur="4000" fill="hold"/>
                                        <p:tgtEl>
                                          <p:spTgt spid="96"/>
                                        </p:tgtEl>
                                        <p:attrNameLst>
                                          <p:attrName>ppt_x</p:attrName>
                                        </p:attrNameLst>
                                      </p:cBhvr>
                                      <p:tavLst>
                                        <p:tav tm="0">
                                          <p:val>
                                            <p:strVal val="#ppt_x"/>
                                          </p:val>
                                        </p:tav>
                                        <p:tav tm="100000">
                                          <p:val>
                                            <p:strVal val="#ppt_x"/>
                                          </p:val>
                                        </p:tav>
                                      </p:tavLst>
                                    </p:anim>
                                    <p:anim calcmode="lin" valueType="num">
                                      <p:cBhvr additive="base">
                                        <p:cTn id="1343" dur="4000" fill="hold"/>
                                        <p:tgtEl>
                                          <p:spTgt spid="96"/>
                                        </p:tgtEl>
                                        <p:attrNameLst>
                                          <p:attrName>ppt_y</p:attrName>
                                        </p:attrNameLst>
                                      </p:cBhvr>
                                      <p:tavLst>
                                        <p:tav tm="0">
                                          <p:val>
                                            <p:strVal val="1+#ppt_h/2"/>
                                          </p:val>
                                        </p:tav>
                                        <p:tav tm="100000">
                                          <p:val>
                                            <p:strVal val="#ppt_y"/>
                                          </p:val>
                                        </p:tav>
                                      </p:tavLst>
                                    </p:anim>
                                  </p:childTnLst>
                                </p:cTn>
                              </p:par>
                              <p:par>
                                <p:cTn id="1344" presetID="19" presetClass="entr" presetSubtype="5" fill="hold" grpId="1" nodeType="withEffect">
                                  <p:stCondLst>
                                    <p:cond delay="0"/>
                                  </p:stCondLst>
                                  <p:childTnLst>
                                    <p:set>
                                      <p:cBhvr>
                                        <p:cTn id="1345" dur="1" fill="hold">
                                          <p:stCondLst>
                                            <p:cond delay="0"/>
                                          </p:stCondLst>
                                        </p:cTn>
                                        <p:tgtEl>
                                          <p:spTgt spid="96"/>
                                        </p:tgtEl>
                                        <p:attrNameLst>
                                          <p:attrName>style.visibility</p:attrName>
                                        </p:attrNameLst>
                                      </p:cBhvr>
                                      <p:to>
                                        <p:strVal val="visible"/>
                                      </p:to>
                                    </p:set>
                                    <p:anim calcmode="lin" valueType="num">
                                      <p:cBhvr>
                                        <p:cTn id="1346" dur="4000" fill="hold"/>
                                        <p:tgtEl>
                                          <p:spTgt spid="96"/>
                                        </p:tgtEl>
                                        <p:attrNameLst>
                                          <p:attrName>ppt_w</p:attrName>
                                        </p:attrNameLst>
                                      </p:cBhvr>
                                      <p:tavLst>
                                        <p:tav tm="0">
                                          <p:val>
                                            <p:strVal val="#ppt_w"/>
                                          </p:val>
                                        </p:tav>
                                        <p:tav tm="100000">
                                          <p:val>
                                            <p:strVal val="#ppt_w"/>
                                          </p:val>
                                        </p:tav>
                                      </p:tavLst>
                                    </p:anim>
                                    <p:anim calcmode="lin" valueType="num">
                                      <p:cBhvr>
                                        <p:cTn id="1347" dur="4000" fill="hold"/>
                                        <p:tgtEl>
                                          <p:spTgt spid="96"/>
                                        </p:tgtEl>
                                        <p:attrNameLst>
                                          <p:attrName>ppt_h</p:attrName>
                                        </p:attrNameLst>
                                      </p:cBhvr>
                                      <p:tavLst>
                                        <p:tav tm="0" fmla="#ppt_h*sin(2.5*pi*$)">
                                          <p:val>
                                            <p:fltVal val="0"/>
                                          </p:val>
                                        </p:tav>
                                        <p:tav tm="100000">
                                          <p:val>
                                            <p:fltVal val="1"/>
                                          </p:val>
                                        </p:tav>
                                      </p:tavLst>
                                    </p:anim>
                                  </p:childTnLst>
                                </p:cTn>
                              </p:par>
                              <p:par>
                                <p:cTn id="1348" presetID="2" presetClass="exit" presetSubtype="1" fill="hold" grpId="2" nodeType="withEffect">
                                  <p:stCondLst>
                                    <p:cond delay="0"/>
                                  </p:stCondLst>
                                  <p:childTnLst>
                                    <p:anim calcmode="lin" valueType="num">
                                      <p:cBhvr additive="base">
                                        <p:cTn id="1349" dur="4500"/>
                                        <p:tgtEl>
                                          <p:spTgt spid="96"/>
                                        </p:tgtEl>
                                        <p:attrNameLst>
                                          <p:attrName>ppt_x</p:attrName>
                                        </p:attrNameLst>
                                      </p:cBhvr>
                                      <p:tavLst>
                                        <p:tav tm="0">
                                          <p:val>
                                            <p:strVal val="ppt_x"/>
                                          </p:val>
                                        </p:tav>
                                        <p:tav tm="100000">
                                          <p:val>
                                            <p:strVal val="ppt_x"/>
                                          </p:val>
                                        </p:tav>
                                      </p:tavLst>
                                    </p:anim>
                                    <p:anim calcmode="lin" valueType="num">
                                      <p:cBhvr additive="base">
                                        <p:cTn id="1350" dur="4500"/>
                                        <p:tgtEl>
                                          <p:spTgt spid="96"/>
                                        </p:tgtEl>
                                        <p:attrNameLst>
                                          <p:attrName>ppt_y</p:attrName>
                                        </p:attrNameLst>
                                      </p:cBhvr>
                                      <p:tavLst>
                                        <p:tav tm="0">
                                          <p:val>
                                            <p:strVal val="ppt_y"/>
                                          </p:val>
                                        </p:tav>
                                        <p:tav tm="100000">
                                          <p:val>
                                            <p:strVal val="0-ppt_h/2"/>
                                          </p:val>
                                        </p:tav>
                                      </p:tavLst>
                                    </p:anim>
                                    <p:set>
                                      <p:cBhvr>
                                        <p:cTn id="1351" dur="1" fill="hold">
                                          <p:stCondLst>
                                            <p:cond delay="4499"/>
                                          </p:stCondLst>
                                        </p:cTn>
                                        <p:tgtEl>
                                          <p:spTgt spid="96"/>
                                        </p:tgtEl>
                                        <p:attrNameLst>
                                          <p:attrName>style.visibility</p:attrName>
                                        </p:attrNameLst>
                                      </p:cBhvr>
                                      <p:to>
                                        <p:strVal val="hidden"/>
                                      </p:to>
                                    </p:set>
                                  </p:childTnLst>
                                </p:cTn>
                              </p:par>
                              <p:par>
                                <p:cTn id="1352" presetID="3" presetClass="exit" presetSubtype="10" fill="hold" grpId="3" nodeType="withEffect">
                                  <p:stCondLst>
                                    <p:cond delay="0"/>
                                  </p:stCondLst>
                                  <p:childTnLst>
                                    <p:animEffect transition="out" filter="blinds(horizontal)">
                                      <p:cBhvr>
                                        <p:cTn id="1353" dur="6000"/>
                                        <p:tgtEl>
                                          <p:spTgt spid="96"/>
                                        </p:tgtEl>
                                      </p:cBhvr>
                                    </p:animEffect>
                                    <p:set>
                                      <p:cBhvr>
                                        <p:cTn id="1354" dur="1" fill="hold">
                                          <p:stCondLst>
                                            <p:cond delay="5999"/>
                                          </p:stCondLst>
                                        </p:cTn>
                                        <p:tgtEl>
                                          <p:spTgt spid="96"/>
                                        </p:tgtEl>
                                        <p:attrNameLst>
                                          <p:attrName>style.visibility</p:attrName>
                                        </p:attrNameLst>
                                      </p:cBhvr>
                                      <p:to>
                                        <p:strVal val="hidden"/>
                                      </p:to>
                                    </p:set>
                                  </p:childTnLst>
                                </p:cTn>
                              </p:par>
                              <p:par>
                                <p:cTn id="1355" presetID="2" presetClass="entr" presetSubtype="4" fill="hold" grpId="0" nodeType="withEffect">
                                  <p:stCondLst>
                                    <p:cond delay="0"/>
                                  </p:stCondLst>
                                  <p:childTnLst>
                                    <p:set>
                                      <p:cBhvr>
                                        <p:cTn id="1356" dur="1" fill="hold">
                                          <p:stCondLst>
                                            <p:cond delay="0"/>
                                          </p:stCondLst>
                                        </p:cTn>
                                        <p:tgtEl>
                                          <p:spTgt spid="112"/>
                                        </p:tgtEl>
                                        <p:attrNameLst>
                                          <p:attrName>style.visibility</p:attrName>
                                        </p:attrNameLst>
                                      </p:cBhvr>
                                      <p:to>
                                        <p:strVal val="visible"/>
                                      </p:to>
                                    </p:set>
                                    <p:anim calcmode="lin" valueType="num">
                                      <p:cBhvr additive="base">
                                        <p:cTn id="1357" dur="4000" fill="hold"/>
                                        <p:tgtEl>
                                          <p:spTgt spid="112"/>
                                        </p:tgtEl>
                                        <p:attrNameLst>
                                          <p:attrName>ppt_x</p:attrName>
                                        </p:attrNameLst>
                                      </p:cBhvr>
                                      <p:tavLst>
                                        <p:tav tm="0">
                                          <p:val>
                                            <p:strVal val="#ppt_x"/>
                                          </p:val>
                                        </p:tav>
                                        <p:tav tm="100000">
                                          <p:val>
                                            <p:strVal val="#ppt_x"/>
                                          </p:val>
                                        </p:tav>
                                      </p:tavLst>
                                    </p:anim>
                                    <p:anim calcmode="lin" valueType="num">
                                      <p:cBhvr additive="base">
                                        <p:cTn id="1358" dur="4000" fill="hold"/>
                                        <p:tgtEl>
                                          <p:spTgt spid="112"/>
                                        </p:tgtEl>
                                        <p:attrNameLst>
                                          <p:attrName>ppt_y</p:attrName>
                                        </p:attrNameLst>
                                      </p:cBhvr>
                                      <p:tavLst>
                                        <p:tav tm="0">
                                          <p:val>
                                            <p:strVal val="1+#ppt_h/2"/>
                                          </p:val>
                                        </p:tav>
                                        <p:tav tm="100000">
                                          <p:val>
                                            <p:strVal val="#ppt_y"/>
                                          </p:val>
                                        </p:tav>
                                      </p:tavLst>
                                    </p:anim>
                                  </p:childTnLst>
                                </p:cTn>
                              </p:par>
                              <p:par>
                                <p:cTn id="1359" presetID="19" presetClass="entr" presetSubtype="5" fill="hold" grpId="1" nodeType="withEffect">
                                  <p:stCondLst>
                                    <p:cond delay="0"/>
                                  </p:stCondLst>
                                  <p:childTnLst>
                                    <p:set>
                                      <p:cBhvr>
                                        <p:cTn id="1360" dur="1" fill="hold">
                                          <p:stCondLst>
                                            <p:cond delay="0"/>
                                          </p:stCondLst>
                                        </p:cTn>
                                        <p:tgtEl>
                                          <p:spTgt spid="112"/>
                                        </p:tgtEl>
                                        <p:attrNameLst>
                                          <p:attrName>style.visibility</p:attrName>
                                        </p:attrNameLst>
                                      </p:cBhvr>
                                      <p:to>
                                        <p:strVal val="visible"/>
                                      </p:to>
                                    </p:set>
                                    <p:anim calcmode="lin" valueType="num">
                                      <p:cBhvr>
                                        <p:cTn id="1361" dur="4000" fill="hold"/>
                                        <p:tgtEl>
                                          <p:spTgt spid="112"/>
                                        </p:tgtEl>
                                        <p:attrNameLst>
                                          <p:attrName>ppt_w</p:attrName>
                                        </p:attrNameLst>
                                      </p:cBhvr>
                                      <p:tavLst>
                                        <p:tav tm="0">
                                          <p:val>
                                            <p:strVal val="#ppt_w"/>
                                          </p:val>
                                        </p:tav>
                                        <p:tav tm="100000">
                                          <p:val>
                                            <p:strVal val="#ppt_w"/>
                                          </p:val>
                                        </p:tav>
                                      </p:tavLst>
                                    </p:anim>
                                    <p:anim calcmode="lin" valueType="num">
                                      <p:cBhvr>
                                        <p:cTn id="1362" dur="4000" fill="hold"/>
                                        <p:tgtEl>
                                          <p:spTgt spid="112"/>
                                        </p:tgtEl>
                                        <p:attrNameLst>
                                          <p:attrName>ppt_h</p:attrName>
                                        </p:attrNameLst>
                                      </p:cBhvr>
                                      <p:tavLst>
                                        <p:tav tm="0" fmla="#ppt_h*sin(2.5*pi*$)">
                                          <p:val>
                                            <p:fltVal val="0"/>
                                          </p:val>
                                        </p:tav>
                                        <p:tav tm="100000">
                                          <p:val>
                                            <p:fltVal val="1"/>
                                          </p:val>
                                        </p:tav>
                                      </p:tavLst>
                                    </p:anim>
                                  </p:childTnLst>
                                </p:cTn>
                              </p:par>
                              <p:par>
                                <p:cTn id="1363" presetID="2" presetClass="exit" presetSubtype="1" fill="hold" grpId="2" nodeType="withEffect">
                                  <p:stCondLst>
                                    <p:cond delay="0"/>
                                  </p:stCondLst>
                                  <p:childTnLst>
                                    <p:anim calcmode="lin" valueType="num">
                                      <p:cBhvr additive="base">
                                        <p:cTn id="1364" dur="4500"/>
                                        <p:tgtEl>
                                          <p:spTgt spid="112"/>
                                        </p:tgtEl>
                                        <p:attrNameLst>
                                          <p:attrName>ppt_x</p:attrName>
                                        </p:attrNameLst>
                                      </p:cBhvr>
                                      <p:tavLst>
                                        <p:tav tm="0">
                                          <p:val>
                                            <p:strVal val="ppt_x"/>
                                          </p:val>
                                        </p:tav>
                                        <p:tav tm="100000">
                                          <p:val>
                                            <p:strVal val="ppt_x"/>
                                          </p:val>
                                        </p:tav>
                                      </p:tavLst>
                                    </p:anim>
                                    <p:anim calcmode="lin" valueType="num">
                                      <p:cBhvr additive="base">
                                        <p:cTn id="1365" dur="4500"/>
                                        <p:tgtEl>
                                          <p:spTgt spid="112"/>
                                        </p:tgtEl>
                                        <p:attrNameLst>
                                          <p:attrName>ppt_y</p:attrName>
                                        </p:attrNameLst>
                                      </p:cBhvr>
                                      <p:tavLst>
                                        <p:tav tm="0">
                                          <p:val>
                                            <p:strVal val="ppt_y"/>
                                          </p:val>
                                        </p:tav>
                                        <p:tav tm="100000">
                                          <p:val>
                                            <p:strVal val="0-ppt_h/2"/>
                                          </p:val>
                                        </p:tav>
                                      </p:tavLst>
                                    </p:anim>
                                    <p:set>
                                      <p:cBhvr>
                                        <p:cTn id="1366" dur="1" fill="hold">
                                          <p:stCondLst>
                                            <p:cond delay="4499"/>
                                          </p:stCondLst>
                                        </p:cTn>
                                        <p:tgtEl>
                                          <p:spTgt spid="112"/>
                                        </p:tgtEl>
                                        <p:attrNameLst>
                                          <p:attrName>style.visibility</p:attrName>
                                        </p:attrNameLst>
                                      </p:cBhvr>
                                      <p:to>
                                        <p:strVal val="hidden"/>
                                      </p:to>
                                    </p:set>
                                  </p:childTnLst>
                                </p:cTn>
                              </p:par>
                              <p:par>
                                <p:cTn id="1367" presetID="3" presetClass="exit" presetSubtype="10" fill="hold" grpId="3" nodeType="withEffect">
                                  <p:stCondLst>
                                    <p:cond delay="0"/>
                                  </p:stCondLst>
                                  <p:childTnLst>
                                    <p:animEffect transition="out" filter="blinds(horizontal)">
                                      <p:cBhvr>
                                        <p:cTn id="1368" dur="6000"/>
                                        <p:tgtEl>
                                          <p:spTgt spid="112"/>
                                        </p:tgtEl>
                                      </p:cBhvr>
                                    </p:animEffect>
                                    <p:set>
                                      <p:cBhvr>
                                        <p:cTn id="1369" dur="1" fill="hold">
                                          <p:stCondLst>
                                            <p:cond delay="5999"/>
                                          </p:stCondLst>
                                        </p:cTn>
                                        <p:tgtEl>
                                          <p:spTgt spid="112"/>
                                        </p:tgtEl>
                                        <p:attrNameLst>
                                          <p:attrName>style.visibility</p:attrName>
                                        </p:attrNameLst>
                                      </p:cBhvr>
                                      <p:to>
                                        <p:strVal val="hidden"/>
                                      </p:to>
                                    </p:set>
                                  </p:childTnLst>
                                </p:cTn>
                              </p:par>
                              <p:par>
                                <p:cTn id="1370" presetID="2" presetClass="entr" presetSubtype="4" fill="hold" grpId="0" nodeType="withEffect">
                                  <p:stCondLst>
                                    <p:cond delay="0"/>
                                  </p:stCondLst>
                                  <p:childTnLst>
                                    <p:set>
                                      <p:cBhvr>
                                        <p:cTn id="1371" dur="1" fill="hold">
                                          <p:stCondLst>
                                            <p:cond delay="0"/>
                                          </p:stCondLst>
                                        </p:cTn>
                                        <p:tgtEl>
                                          <p:spTgt spid="113"/>
                                        </p:tgtEl>
                                        <p:attrNameLst>
                                          <p:attrName>style.visibility</p:attrName>
                                        </p:attrNameLst>
                                      </p:cBhvr>
                                      <p:to>
                                        <p:strVal val="visible"/>
                                      </p:to>
                                    </p:set>
                                    <p:anim calcmode="lin" valueType="num">
                                      <p:cBhvr additive="base">
                                        <p:cTn id="1372" dur="4000" fill="hold"/>
                                        <p:tgtEl>
                                          <p:spTgt spid="113"/>
                                        </p:tgtEl>
                                        <p:attrNameLst>
                                          <p:attrName>ppt_x</p:attrName>
                                        </p:attrNameLst>
                                      </p:cBhvr>
                                      <p:tavLst>
                                        <p:tav tm="0">
                                          <p:val>
                                            <p:strVal val="#ppt_x"/>
                                          </p:val>
                                        </p:tav>
                                        <p:tav tm="100000">
                                          <p:val>
                                            <p:strVal val="#ppt_x"/>
                                          </p:val>
                                        </p:tav>
                                      </p:tavLst>
                                    </p:anim>
                                    <p:anim calcmode="lin" valueType="num">
                                      <p:cBhvr additive="base">
                                        <p:cTn id="1373" dur="4000" fill="hold"/>
                                        <p:tgtEl>
                                          <p:spTgt spid="113"/>
                                        </p:tgtEl>
                                        <p:attrNameLst>
                                          <p:attrName>ppt_y</p:attrName>
                                        </p:attrNameLst>
                                      </p:cBhvr>
                                      <p:tavLst>
                                        <p:tav tm="0">
                                          <p:val>
                                            <p:strVal val="1+#ppt_h/2"/>
                                          </p:val>
                                        </p:tav>
                                        <p:tav tm="100000">
                                          <p:val>
                                            <p:strVal val="#ppt_y"/>
                                          </p:val>
                                        </p:tav>
                                      </p:tavLst>
                                    </p:anim>
                                  </p:childTnLst>
                                </p:cTn>
                              </p:par>
                              <p:par>
                                <p:cTn id="1374" presetID="19" presetClass="entr" presetSubtype="5" fill="hold" grpId="1" nodeType="withEffect">
                                  <p:stCondLst>
                                    <p:cond delay="0"/>
                                  </p:stCondLst>
                                  <p:childTnLst>
                                    <p:set>
                                      <p:cBhvr>
                                        <p:cTn id="1375" dur="1" fill="hold">
                                          <p:stCondLst>
                                            <p:cond delay="0"/>
                                          </p:stCondLst>
                                        </p:cTn>
                                        <p:tgtEl>
                                          <p:spTgt spid="113"/>
                                        </p:tgtEl>
                                        <p:attrNameLst>
                                          <p:attrName>style.visibility</p:attrName>
                                        </p:attrNameLst>
                                      </p:cBhvr>
                                      <p:to>
                                        <p:strVal val="visible"/>
                                      </p:to>
                                    </p:set>
                                    <p:anim calcmode="lin" valueType="num">
                                      <p:cBhvr>
                                        <p:cTn id="1376" dur="4000" fill="hold"/>
                                        <p:tgtEl>
                                          <p:spTgt spid="113"/>
                                        </p:tgtEl>
                                        <p:attrNameLst>
                                          <p:attrName>ppt_w</p:attrName>
                                        </p:attrNameLst>
                                      </p:cBhvr>
                                      <p:tavLst>
                                        <p:tav tm="0">
                                          <p:val>
                                            <p:strVal val="#ppt_w"/>
                                          </p:val>
                                        </p:tav>
                                        <p:tav tm="100000">
                                          <p:val>
                                            <p:strVal val="#ppt_w"/>
                                          </p:val>
                                        </p:tav>
                                      </p:tavLst>
                                    </p:anim>
                                    <p:anim calcmode="lin" valueType="num">
                                      <p:cBhvr>
                                        <p:cTn id="1377" dur="4000" fill="hold"/>
                                        <p:tgtEl>
                                          <p:spTgt spid="113"/>
                                        </p:tgtEl>
                                        <p:attrNameLst>
                                          <p:attrName>ppt_h</p:attrName>
                                        </p:attrNameLst>
                                      </p:cBhvr>
                                      <p:tavLst>
                                        <p:tav tm="0" fmla="#ppt_h*sin(2.5*pi*$)">
                                          <p:val>
                                            <p:fltVal val="0"/>
                                          </p:val>
                                        </p:tav>
                                        <p:tav tm="100000">
                                          <p:val>
                                            <p:fltVal val="1"/>
                                          </p:val>
                                        </p:tav>
                                      </p:tavLst>
                                    </p:anim>
                                  </p:childTnLst>
                                </p:cTn>
                              </p:par>
                              <p:par>
                                <p:cTn id="1378" presetID="2" presetClass="exit" presetSubtype="1" fill="hold" grpId="2" nodeType="withEffect">
                                  <p:stCondLst>
                                    <p:cond delay="0"/>
                                  </p:stCondLst>
                                  <p:childTnLst>
                                    <p:anim calcmode="lin" valueType="num">
                                      <p:cBhvr additive="base">
                                        <p:cTn id="1379" dur="4500"/>
                                        <p:tgtEl>
                                          <p:spTgt spid="113"/>
                                        </p:tgtEl>
                                        <p:attrNameLst>
                                          <p:attrName>ppt_x</p:attrName>
                                        </p:attrNameLst>
                                      </p:cBhvr>
                                      <p:tavLst>
                                        <p:tav tm="0">
                                          <p:val>
                                            <p:strVal val="ppt_x"/>
                                          </p:val>
                                        </p:tav>
                                        <p:tav tm="100000">
                                          <p:val>
                                            <p:strVal val="ppt_x"/>
                                          </p:val>
                                        </p:tav>
                                      </p:tavLst>
                                    </p:anim>
                                    <p:anim calcmode="lin" valueType="num">
                                      <p:cBhvr additive="base">
                                        <p:cTn id="1380" dur="4500"/>
                                        <p:tgtEl>
                                          <p:spTgt spid="113"/>
                                        </p:tgtEl>
                                        <p:attrNameLst>
                                          <p:attrName>ppt_y</p:attrName>
                                        </p:attrNameLst>
                                      </p:cBhvr>
                                      <p:tavLst>
                                        <p:tav tm="0">
                                          <p:val>
                                            <p:strVal val="ppt_y"/>
                                          </p:val>
                                        </p:tav>
                                        <p:tav tm="100000">
                                          <p:val>
                                            <p:strVal val="0-ppt_h/2"/>
                                          </p:val>
                                        </p:tav>
                                      </p:tavLst>
                                    </p:anim>
                                    <p:set>
                                      <p:cBhvr>
                                        <p:cTn id="1381" dur="1" fill="hold">
                                          <p:stCondLst>
                                            <p:cond delay="4499"/>
                                          </p:stCondLst>
                                        </p:cTn>
                                        <p:tgtEl>
                                          <p:spTgt spid="113"/>
                                        </p:tgtEl>
                                        <p:attrNameLst>
                                          <p:attrName>style.visibility</p:attrName>
                                        </p:attrNameLst>
                                      </p:cBhvr>
                                      <p:to>
                                        <p:strVal val="hidden"/>
                                      </p:to>
                                    </p:set>
                                  </p:childTnLst>
                                </p:cTn>
                              </p:par>
                              <p:par>
                                <p:cTn id="1382" presetID="3" presetClass="exit" presetSubtype="10" fill="hold" grpId="3" nodeType="withEffect">
                                  <p:stCondLst>
                                    <p:cond delay="0"/>
                                  </p:stCondLst>
                                  <p:childTnLst>
                                    <p:animEffect transition="out" filter="blinds(horizontal)">
                                      <p:cBhvr>
                                        <p:cTn id="1383" dur="6000"/>
                                        <p:tgtEl>
                                          <p:spTgt spid="113"/>
                                        </p:tgtEl>
                                      </p:cBhvr>
                                    </p:animEffect>
                                    <p:set>
                                      <p:cBhvr>
                                        <p:cTn id="1384" dur="1" fill="hold">
                                          <p:stCondLst>
                                            <p:cond delay="5999"/>
                                          </p:stCondLst>
                                        </p:cTn>
                                        <p:tgtEl>
                                          <p:spTgt spid="113"/>
                                        </p:tgtEl>
                                        <p:attrNameLst>
                                          <p:attrName>style.visibility</p:attrName>
                                        </p:attrNameLst>
                                      </p:cBhvr>
                                      <p:to>
                                        <p:strVal val="hidden"/>
                                      </p:to>
                                    </p:set>
                                  </p:childTnLst>
                                </p:cTn>
                              </p:par>
                              <p:par>
                                <p:cTn id="1385" presetID="2" presetClass="entr" presetSubtype="4" fill="hold" grpId="0" nodeType="withEffect">
                                  <p:stCondLst>
                                    <p:cond delay="0"/>
                                  </p:stCondLst>
                                  <p:childTnLst>
                                    <p:set>
                                      <p:cBhvr>
                                        <p:cTn id="1386" dur="1" fill="hold">
                                          <p:stCondLst>
                                            <p:cond delay="0"/>
                                          </p:stCondLst>
                                        </p:cTn>
                                        <p:tgtEl>
                                          <p:spTgt spid="114"/>
                                        </p:tgtEl>
                                        <p:attrNameLst>
                                          <p:attrName>style.visibility</p:attrName>
                                        </p:attrNameLst>
                                      </p:cBhvr>
                                      <p:to>
                                        <p:strVal val="visible"/>
                                      </p:to>
                                    </p:set>
                                    <p:anim calcmode="lin" valueType="num">
                                      <p:cBhvr additive="base">
                                        <p:cTn id="1387" dur="4000" fill="hold"/>
                                        <p:tgtEl>
                                          <p:spTgt spid="114"/>
                                        </p:tgtEl>
                                        <p:attrNameLst>
                                          <p:attrName>ppt_x</p:attrName>
                                        </p:attrNameLst>
                                      </p:cBhvr>
                                      <p:tavLst>
                                        <p:tav tm="0">
                                          <p:val>
                                            <p:strVal val="#ppt_x"/>
                                          </p:val>
                                        </p:tav>
                                        <p:tav tm="100000">
                                          <p:val>
                                            <p:strVal val="#ppt_x"/>
                                          </p:val>
                                        </p:tav>
                                      </p:tavLst>
                                    </p:anim>
                                    <p:anim calcmode="lin" valueType="num">
                                      <p:cBhvr additive="base">
                                        <p:cTn id="1388" dur="4000" fill="hold"/>
                                        <p:tgtEl>
                                          <p:spTgt spid="114"/>
                                        </p:tgtEl>
                                        <p:attrNameLst>
                                          <p:attrName>ppt_y</p:attrName>
                                        </p:attrNameLst>
                                      </p:cBhvr>
                                      <p:tavLst>
                                        <p:tav tm="0">
                                          <p:val>
                                            <p:strVal val="1+#ppt_h/2"/>
                                          </p:val>
                                        </p:tav>
                                        <p:tav tm="100000">
                                          <p:val>
                                            <p:strVal val="#ppt_y"/>
                                          </p:val>
                                        </p:tav>
                                      </p:tavLst>
                                    </p:anim>
                                  </p:childTnLst>
                                </p:cTn>
                              </p:par>
                              <p:par>
                                <p:cTn id="1389" presetID="19" presetClass="entr" presetSubtype="5" fill="hold" grpId="1" nodeType="withEffect">
                                  <p:stCondLst>
                                    <p:cond delay="0"/>
                                  </p:stCondLst>
                                  <p:childTnLst>
                                    <p:set>
                                      <p:cBhvr>
                                        <p:cTn id="1390" dur="1" fill="hold">
                                          <p:stCondLst>
                                            <p:cond delay="0"/>
                                          </p:stCondLst>
                                        </p:cTn>
                                        <p:tgtEl>
                                          <p:spTgt spid="114"/>
                                        </p:tgtEl>
                                        <p:attrNameLst>
                                          <p:attrName>style.visibility</p:attrName>
                                        </p:attrNameLst>
                                      </p:cBhvr>
                                      <p:to>
                                        <p:strVal val="visible"/>
                                      </p:to>
                                    </p:set>
                                    <p:anim calcmode="lin" valueType="num">
                                      <p:cBhvr>
                                        <p:cTn id="1391" dur="4000" fill="hold"/>
                                        <p:tgtEl>
                                          <p:spTgt spid="114"/>
                                        </p:tgtEl>
                                        <p:attrNameLst>
                                          <p:attrName>ppt_w</p:attrName>
                                        </p:attrNameLst>
                                      </p:cBhvr>
                                      <p:tavLst>
                                        <p:tav tm="0">
                                          <p:val>
                                            <p:strVal val="#ppt_w"/>
                                          </p:val>
                                        </p:tav>
                                        <p:tav tm="100000">
                                          <p:val>
                                            <p:strVal val="#ppt_w"/>
                                          </p:val>
                                        </p:tav>
                                      </p:tavLst>
                                    </p:anim>
                                    <p:anim calcmode="lin" valueType="num">
                                      <p:cBhvr>
                                        <p:cTn id="1392" dur="4000" fill="hold"/>
                                        <p:tgtEl>
                                          <p:spTgt spid="114"/>
                                        </p:tgtEl>
                                        <p:attrNameLst>
                                          <p:attrName>ppt_h</p:attrName>
                                        </p:attrNameLst>
                                      </p:cBhvr>
                                      <p:tavLst>
                                        <p:tav tm="0" fmla="#ppt_h*sin(2.5*pi*$)">
                                          <p:val>
                                            <p:fltVal val="0"/>
                                          </p:val>
                                        </p:tav>
                                        <p:tav tm="100000">
                                          <p:val>
                                            <p:fltVal val="1"/>
                                          </p:val>
                                        </p:tav>
                                      </p:tavLst>
                                    </p:anim>
                                  </p:childTnLst>
                                </p:cTn>
                              </p:par>
                              <p:par>
                                <p:cTn id="1393" presetID="2" presetClass="exit" presetSubtype="1" fill="hold" grpId="2" nodeType="withEffect">
                                  <p:stCondLst>
                                    <p:cond delay="0"/>
                                  </p:stCondLst>
                                  <p:childTnLst>
                                    <p:anim calcmode="lin" valueType="num">
                                      <p:cBhvr additive="base">
                                        <p:cTn id="1394" dur="4500"/>
                                        <p:tgtEl>
                                          <p:spTgt spid="114"/>
                                        </p:tgtEl>
                                        <p:attrNameLst>
                                          <p:attrName>ppt_x</p:attrName>
                                        </p:attrNameLst>
                                      </p:cBhvr>
                                      <p:tavLst>
                                        <p:tav tm="0">
                                          <p:val>
                                            <p:strVal val="ppt_x"/>
                                          </p:val>
                                        </p:tav>
                                        <p:tav tm="100000">
                                          <p:val>
                                            <p:strVal val="ppt_x"/>
                                          </p:val>
                                        </p:tav>
                                      </p:tavLst>
                                    </p:anim>
                                    <p:anim calcmode="lin" valueType="num">
                                      <p:cBhvr additive="base">
                                        <p:cTn id="1395" dur="4500"/>
                                        <p:tgtEl>
                                          <p:spTgt spid="114"/>
                                        </p:tgtEl>
                                        <p:attrNameLst>
                                          <p:attrName>ppt_y</p:attrName>
                                        </p:attrNameLst>
                                      </p:cBhvr>
                                      <p:tavLst>
                                        <p:tav tm="0">
                                          <p:val>
                                            <p:strVal val="ppt_y"/>
                                          </p:val>
                                        </p:tav>
                                        <p:tav tm="100000">
                                          <p:val>
                                            <p:strVal val="0-ppt_h/2"/>
                                          </p:val>
                                        </p:tav>
                                      </p:tavLst>
                                    </p:anim>
                                    <p:set>
                                      <p:cBhvr>
                                        <p:cTn id="1396" dur="1" fill="hold">
                                          <p:stCondLst>
                                            <p:cond delay="4499"/>
                                          </p:stCondLst>
                                        </p:cTn>
                                        <p:tgtEl>
                                          <p:spTgt spid="114"/>
                                        </p:tgtEl>
                                        <p:attrNameLst>
                                          <p:attrName>style.visibility</p:attrName>
                                        </p:attrNameLst>
                                      </p:cBhvr>
                                      <p:to>
                                        <p:strVal val="hidden"/>
                                      </p:to>
                                    </p:set>
                                  </p:childTnLst>
                                </p:cTn>
                              </p:par>
                              <p:par>
                                <p:cTn id="1397" presetID="3" presetClass="exit" presetSubtype="10" fill="hold" grpId="3" nodeType="withEffect">
                                  <p:stCondLst>
                                    <p:cond delay="0"/>
                                  </p:stCondLst>
                                  <p:childTnLst>
                                    <p:animEffect transition="out" filter="blinds(horizontal)">
                                      <p:cBhvr>
                                        <p:cTn id="1398" dur="6000"/>
                                        <p:tgtEl>
                                          <p:spTgt spid="114"/>
                                        </p:tgtEl>
                                      </p:cBhvr>
                                    </p:animEffect>
                                    <p:set>
                                      <p:cBhvr>
                                        <p:cTn id="1399" dur="1" fill="hold">
                                          <p:stCondLst>
                                            <p:cond delay="5999"/>
                                          </p:stCondLst>
                                        </p:cTn>
                                        <p:tgtEl>
                                          <p:spTgt spid="114"/>
                                        </p:tgtEl>
                                        <p:attrNameLst>
                                          <p:attrName>style.visibility</p:attrName>
                                        </p:attrNameLst>
                                      </p:cBhvr>
                                      <p:to>
                                        <p:strVal val="hidden"/>
                                      </p:to>
                                    </p:set>
                                  </p:childTnLst>
                                </p:cTn>
                              </p:par>
                              <p:par>
                                <p:cTn id="1400" presetID="2" presetClass="entr" presetSubtype="4" fill="hold" grpId="0" nodeType="withEffect">
                                  <p:stCondLst>
                                    <p:cond delay="0"/>
                                  </p:stCondLst>
                                  <p:childTnLst>
                                    <p:set>
                                      <p:cBhvr>
                                        <p:cTn id="1401" dur="1" fill="hold">
                                          <p:stCondLst>
                                            <p:cond delay="0"/>
                                          </p:stCondLst>
                                        </p:cTn>
                                        <p:tgtEl>
                                          <p:spTgt spid="106"/>
                                        </p:tgtEl>
                                        <p:attrNameLst>
                                          <p:attrName>style.visibility</p:attrName>
                                        </p:attrNameLst>
                                      </p:cBhvr>
                                      <p:to>
                                        <p:strVal val="visible"/>
                                      </p:to>
                                    </p:set>
                                    <p:anim calcmode="lin" valueType="num">
                                      <p:cBhvr additive="base">
                                        <p:cTn id="1402" dur="4000" fill="hold"/>
                                        <p:tgtEl>
                                          <p:spTgt spid="106"/>
                                        </p:tgtEl>
                                        <p:attrNameLst>
                                          <p:attrName>ppt_x</p:attrName>
                                        </p:attrNameLst>
                                      </p:cBhvr>
                                      <p:tavLst>
                                        <p:tav tm="0">
                                          <p:val>
                                            <p:strVal val="#ppt_x"/>
                                          </p:val>
                                        </p:tav>
                                        <p:tav tm="100000">
                                          <p:val>
                                            <p:strVal val="#ppt_x"/>
                                          </p:val>
                                        </p:tav>
                                      </p:tavLst>
                                    </p:anim>
                                    <p:anim calcmode="lin" valueType="num">
                                      <p:cBhvr additive="base">
                                        <p:cTn id="1403" dur="4000" fill="hold"/>
                                        <p:tgtEl>
                                          <p:spTgt spid="106"/>
                                        </p:tgtEl>
                                        <p:attrNameLst>
                                          <p:attrName>ppt_y</p:attrName>
                                        </p:attrNameLst>
                                      </p:cBhvr>
                                      <p:tavLst>
                                        <p:tav tm="0">
                                          <p:val>
                                            <p:strVal val="1+#ppt_h/2"/>
                                          </p:val>
                                        </p:tav>
                                        <p:tav tm="100000">
                                          <p:val>
                                            <p:strVal val="#ppt_y"/>
                                          </p:val>
                                        </p:tav>
                                      </p:tavLst>
                                    </p:anim>
                                  </p:childTnLst>
                                </p:cTn>
                              </p:par>
                              <p:par>
                                <p:cTn id="1404" presetID="19" presetClass="entr" presetSubtype="5" fill="hold" grpId="1" nodeType="withEffect">
                                  <p:stCondLst>
                                    <p:cond delay="0"/>
                                  </p:stCondLst>
                                  <p:childTnLst>
                                    <p:set>
                                      <p:cBhvr>
                                        <p:cTn id="1405" dur="1" fill="hold">
                                          <p:stCondLst>
                                            <p:cond delay="0"/>
                                          </p:stCondLst>
                                        </p:cTn>
                                        <p:tgtEl>
                                          <p:spTgt spid="106"/>
                                        </p:tgtEl>
                                        <p:attrNameLst>
                                          <p:attrName>style.visibility</p:attrName>
                                        </p:attrNameLst>
                                      </p:cBhvr>
                                      <p:to>
                                        <p:strVal val="visible"/>
                                      </p:to>
                                    </p:set>
                                    <p:anim calcmode="lin" valueType="num">
                                      <p:cBhvr>
                                        <p:cTn id="1406" dur="4000" fill="hold"/>
                                        <p:tgtEl>
                                          <p:spTgt spid="106"/>
                                        </p:tgtEl>
                                        <p:attrNameLst>
                                          <p:attrName>ppt_w</p:attrName>
                                        </p:attrNameLst>
                                      </p:cBhvr>
                                      <p:tavLst>
                                        <p:tav tm="0">
                                          <p:val>
                                            <p:strVal val="#ppt_w"/>
                                          </p:val>
                                        </p:tav>
                                        <p:tav tm="100000">
                                          <p:val>
                                            <p:strVal val="#ppt_w"/>
                                          </p:val>
                                        </p:tav>
                                      </p:tavLst>
                                    </p:anim>
                                    <p:anim calcmode="lin" valueType="num">
                                      <p:cBhvr>
                                        <p:cTn id="1407" dur="4000" fill="hold"/>
                                        <p:tgtEl>
                                          <p:spTgt spid="106"/>
                                        </p:tgtEl>
                                        <p:attrNameLst>
                                          <p:attrName>ppt_h</p:attrName>
                                        </p:attrNameLst>
                                      </p:cBhvr>
                                      <p:tavLst>
                                        <p:tav tm="0" fmla="#ppt_h*sin(2.5*pi*$)">
                                          <p:val>
                                            <p:fltVal val="0"/>
                                          </p:val>
                                        </p:tav>
                                        <p:tav tm="100000">
                                          <p:val>
                                            <p:fltVal val="1"/>
                                          </p:val>
                                        </p:tav>
                                      </p:tavLst>
                                    </p:anim>
                                  </p:childTnLst>
                                </p:cTn>
                              </p:par>
                              <p:par>
                                <p:cTn id="1408" presetID="2" presetClass="exit" presetSubtype="1" fill="hold" grpId="2" nodeType="withEffect">
                                  <p:stCondLst>
                                    <p:cond delay="0"/>
                                  </p:stCondLst>
                                  <p:childTnLst>
                                    <p:anim calcmode="lin" valueType="num">
                                      <p:cBhvr additive="base">
                                        <p:cTn id="1409" dur="4500"/>
                                        <p:tgtEl>
                                          <p:spTgt spid="106"/>
                                        </p:tgtEl>
                                        <p:attrNameLst>
                                          <p:attrName>ppt_x</p:attrName>
                                        </p:attrNameLst>
                                      </p:cBhvr>
                                      <p:tavLst>
                                        <p:tav tm="0">
                                          <p:val>
                                            <p:strVal val="ppt_x"/>
                                          </p:val>
                                        </p:tav>
                                        <p:tav tm="100000">
                                          <p:val>
                                            <p:strVal val="ppt_x"/>
                                          </p:val>
                                        </p:tav>
                                      </p:tavLst>
                                    </p:anim>
                                    <p:anim calcmode="lin" valueType="num">
                                      <p:cBhvr additive="base">
                                        <p:cTn id="1410" dur="4500"/>
                                        <p:tgtEl>
                                          <p:spTgt spid="106"/>
                                        </p:tgtEl>
                                        <p:attrNameLst>
                                          <p:attrName>ppt_y</p:attrName>
                                        </p:attrNameLst>
                                      </p:cBhvr>
                                      <p:tavLst>
                                        <p:tav tm="0">
                                          <p:val>
                                            <p:strVal val="ppt_y"/>
                                          </p:val>
                                        </p:tav>
                                        <p:tav tm="100000">
                                          <p:val>
                                            <p:strVal val="0-ppt_h/2"/>
                                          </p:val>
                                        </p:tav>
                                      </p:tavLst>
                                    </p:anim>
                                    <p:set>
                                      <p:cBhvr>
                                        <p:cTn id="1411" dur="1" fill="hold">
                                          <p:stCondLst>
                                            <p:cond delay="4499"/>
                                          </p:stCondLst>
                                        </p:cTn>
                                        <p:tgtEl>
                                          <p:spTgt spid="106"/>
                                        </p:tgtEl>
                                        <p:attrNameLst>
                                          <p:attrName>style.visibility</p:attrName>
                                        </p:attrNameLst>
                                      </p:cBhvr>
                                      <p:to>
                                        <p:strVal val="hidden"/>
                                      </p:to>
                                    </p:set>
                                  </p:childTnLst>
                                </p:cTn>
                              </p:par>
                              <p:par>
                                <p:cTn id="1412" presetID="3" presetClass="exit" presetSubtype="10" fill="hold" grpId="3" nodeType="withEffect">
                                  <p:stCondLst>
                                    <p:cond delay="0"/>
                                  </p:stCondLst>
                                  <p:childTnLst>
                                    <p:animEffect transition="out" filter="blinds(horizontal)">
                                      <p:cBhvr>
                                        <p:cTn id="1413" dur="6000"/>
                                        <p:tgtEl>
                                          <p:spTgt spid="106"/>
                                        </p:tgtEl>
                                      </p:cBhvr>
                                    </p:animEffect>
                                    <p:set>
                                      <p:cBhvr>
                                        <p:cTn id="1414" dur="1" fill="hold">
                                          <p:stCondLst>
                                            <p:cond delay="5999"/>
                                          </p:stCondLst>
                                        </p:cTn>
                                        <p:tgtEl>
                                          <p:spTgt spid="106"/>
                                        </p:tgtEl>
                                        <p:attrNameLst>
                                          <p:attrName>style.visibility</p:attrName>
                                        </p:attrNameLst>
                                      </p:cBhvr>
                                      <p:to>
                                        <p:strVal val="hidden"/>
                                      </p:to>
                                    </p:set>
                                  </p:childTnLst>
                                </p:cTn>
                              </p:par>
                              <p:par>
                                <p:cTn id="1415" presetID="2" presetClass="entr" presetSubtype="4" fill="hold" grpId="0" nodeType="withEffect">
                                  <p:stCondLst>
                                    <p:cond delay="0"/>
                                  </p:stCondLst>
                                  <p:childTnLst>
                                    <p:set>
                                      <p:cBhvr>
                                        <p:cTn id="1416" dur="1" fill="hold">
                                          <p:stCondLst>
                                            <p:cond delay="0"/>
                                          </p:stCondLst>
                                        </p:cTn>
                                        <p:tgtEl>
                                          <p:spTgt spid="107"/>
                                        </p:tgtEl>
                                        <p:attrNameLst>
                                          <p:attrName>style.visibility</p:attrName>
                                        </p:attrNameLst>
                                      </p:cBhvr>
                                      <p:to>
                                        <p:strVal val="visible"/>
                                      </p:to>
                                    </p:set>
                                    <p:anim calcmode="lin" valueType="num">
                                      <p:cBhvr additive="base">
                                        <p:cTn id="1417" dur="4000" fill="hold"/>
                                        <p:tgtEl>
                                          <p:spTgt spid="107"/>
                                        </p:tgtEl>
                                        <p:attrNameLst>
                                          <p:attrName>ppt_x</p:attrName>
                                        </p:attrNameLst>
                                      </p:cBhvr>
                                      <p:tavLst>
                                        <p:tav tm="0">
                                          <p:val>
                                            <p:strVal val="#ppt_x"/>
                                          </p:val>
                                        </p:tav>
                                        <p:tav tm="100000">
                                          <p:val>
                                            <p:strVal val="#ppt_x"/>
                                          </p:val>
                                        </p:tav>
                                      </p:tavLst>
                                    </p:anim>
                                    <p:anim calcmode="lin" valueType="num">
                                      <p:cBhvr additive="base">
                                        <p:cTn id="1418" dur="4000" fill="hold"/>
                                        <p:tgtEl>
                                          <p:spTgt spid="107"/>
                                        </p:tgtEl>
                                        <p:attrNameLst>
                                          <p:attrName>ppt_y</p:attrName>
                                        </p:attrNameLst>
                                      </p:cBhvr>
                                      <p:tavLst>
                                        <p:tav tm="0">
                                          <p:val>
                                            <p:strVal val="1+#ppt_h/2"/>
                                          </p:val>
                                        </p:tav>
                                        <p:tav tm="100000">
                                          <p:val>
                                            <p:strVal val="#ppt_y"/>
                                          </p:val>
                                        </p:tav>
                                      </p:tavLst>
                                    </p:anim>
                                  </p:childTnLst>
                                </p:cTn>
                              </p:par>
                              <p:par>
                                <p:cTn id="1419" presetID="19" presetClass="entr" presetSubtype="5" fill="hold" grpId="1" nodeType="withEffect">
                                  <p:stCondLst>
                                    <p:cond delay="0"/>
                                  </p:stCondLst>
                                  <p:childTnLst>
                                    <p:set>
                                      <p:cBhvr>
                                        <p:cTn id="1420" dur="1" fill="hold">
                                          <p:stCondLst>
                                            <p:cond delay="0"/>
                                          </p:stCondLst>
                                        </p:cTn>
                                        <p:tgtEl>
                                          <p:spTgt spid="107"/>
                                        </p:tgtEl>
                                        <p:attrNameLst>
                                          <p:attrName>style.visibility</p:attrName>
                                        </p:attrNameLst>
                                      </p:cBhvr>
                                      <p:to>
                                        <p:strVal val="visible"/>
                                      </p:to>
                                    </p:set>
                                    <p:anim calcmode="lin" valueType="num">
                                      <p:cBhvr>
                                        <p:cTn id="1421" dur="4000" fill="hold"/>
                                        <p:tgtEl>
                                          <p:spTgt spid="107"/>
                                        </p:tgtEl>
                                        <p:attrNameLst>
                                          <p:attrName>ppt_w</p:attrName>
                                        </p:attrNameLst>
                                      </p:cBhvr>
                                      <p:tavLst>
                                        <p:tav tm="0">
                                          <p:val>
                                            <p:strVal val="#ppt_w"/>
                                          </p:val>
                                        </p:tav>
                                        <p:tav tm="100000">
                                          <p:val>
                                            <p:strVal val="#ppt_w"/>
                                          </p:val>
                                        </p:tav>
                                      </p:tavLst>
                                    </p:anim>
                                    <p:anim calcmode="lin" valueType="num">
                                      <p:cBhvr>
                                        <p:cTn id="1422" dur="4000" fill="hold"/>
                                        <p:tgtEl>
                                          <p:spTgt spid="107"/>
                                        </p:tgtEl>
                                        <p:attrNameLst>
                                          <p:attrName>ppt_h</p:attrName>
                                        </p:attrNameLst>
                                      </p:cBhvr>
                                      <p:tavLst>
                                        <p:tav tm="0" fmla="#ppt_h*sin(2.5*pi*$)">
                                          <p:val>
                                            <p:fltVal val="0"/>
                                          </p:val>
                                        </p:tav>
                                        <p:tav tm="100000">
                                          <p:val>
                                            <p:fltVal val="1"/>
                                          </p:val>
                                        </p:tav>
                                      </p:tavLst>
                                    </p:anim>
                                  </p:childTnLst>
                                </p:cTn>
                              </p:par>
                              <p:par>
                                <p:cTn id="1423" presetID="2" presetClass="exit" presetSubtype="1" fill="hold" grpId="2" nodeType="withEffect">
                                  <p:stCondLst>
                                    <p:cond delay="0"/>
                                  </p:stCondLst>
                                  <p:childTnLst>
                                    <p:anim calcmode="lin" valueType="num">
                                      <p:cBhvr additive="base">
                                        <p:cTn id="1424" dur="4500"/>
                                        <p:tgtEl>
                                          <p:spTgt spid="107"/>
                                        </p:tgtEl>
                                        <p:attrNameLst>
                                          <p:attrName>ppt_x</p:attrName>
                                        </p:attrNameLst>
                                      </p:cBhvr>
                                      <p:tavLst>
                                        <p:tav tm="0">
                                          <p:val>
                                            <p:strVal val="ppt_x"/>
                                          </p:val>
                                        </p:tav>
                                        <p:tav tm="100000">
                                          <p:val>
                                            <p:strVal val="ppt_x"/>
                                          </p:val>
                                        </p:tav>
                                      </p:tavLst>
                                    </p:anim>
                                    <p:anim calcmode="lin" valueType="num">
                                      <p:cBhvr additive="base">
                                        <p:cTn id="1425" dur="4500"/>
                                        <p:tgtEl>
                                          <p:spTgt spid="107"/>
                                        </p:tgtEl>
                                        <p:attrNameLst>
                                          <p:attrName>ppt_y</p:attrName>
                                        </p:attrNameLst>
                                      </p:cBhvr>
                                      <p:tavLst>
                                        <p:tav tm="0">
                                          <p:val>
                                            <p:strVal val="ppt_y"/>
                                          </p:val>
                                        </p:tav>
                                        <p:tav tm="100000">
                                          <p:val>
                                            <p:strVal val="0-ppt_h/2"/>
                                          </p:val>
                                        </p:tav>
                                      </p:tavLst>
                                    </p:anim>
                                    <p:set>
                                      <p:cBhvr>
                                        <p:cTn id="1426" dur="1" fill="hold">
                                          <p:stCondLst>
                                            <p:cond delay="4499"/>
                                          </p:stCondLst>
                                        </p:cTn>
                                        <p:tgtEl>
                                          <p:spTgt spid="107"/>
                                        </p:tgtEl>
                                        <p:attrNameLst>
                                          <p:attrName>style.visibility</p:attrName>
                                        </p:attrNameLst>
                                      </p:cBhvr>
                                      <p:to>
                                        <p:strVal val="hidden"/>
                                      </p:to>
                                    </p:set>
                                  </p:childTnLst>
                                </p:cTn>
                              </p:par>
                              <p:par>
                                <p:cTn id="1427" presetID="3" presetClass="exit" presetSubtype="10" fill="hold" grpId="3" nodeType="withEffect">
                                  <p:stCondLst>
                                    <p:cond delay="0"/>
                                  </p:stCondLst>
                                  <p:childTnLst>
                                    <p:animEffect transition="out" filter="blinds(horizontal)">
                                      <p:cBhvr>
                                        <p:cTn id="1428" dur="6000"/>
                                        <p:tgtEl>
                                          <p:spTgt spid="107"/>
                                        </p:tgtEl>
                                      </p:cBhvr>
                                    </p:animEffect>
                                    <p:set>
                                      <p:cBhvr>
                                        <p:cTn id="1429" dur="1" fill="hold">
                                          <p:stCondLst>
                                            <p:cond delay="5999"/>
                                          </p:stCondLst>
                                        </p:cTn>
                                        <p:tgtEl>
                                          <p:spTgt spid="107"/>
                                        </p:tgtEl>
                                        <p:attrNameLst>
                                          <p:attrName>style.visibility</p:attrName>
                                        </p:attrNameLst>
                                      </p:cBhvr>
                                      <p:to>
                                        <p:strVal val="hidden"/>
                                      </p:to>
                                    </p:set>
                                  </p:childTnLst>
                                </p:cTn>
                              </p:par>
                              <p:par>
                                <p:cTn id="1430" presetID="2" presetClass="entr" presetSubtype="4" fill="hold" grpId="0" nodeType="withEffect">
                                  <p:stCondLst>
                                    <p:cond delay="0"/>
                                  </p:stCondLst>
                                  <p:childTnLst>
                                    <p:set>
                                      <p:cBhvr>
                                        <p:cTn id="1431" dur="1" fill="hold">
                                          <p:stCondLst>
                                            <p:cond delay="0"/>
                                          </p:stCondLst>
                                        </p:cTn>
                                        <p:tgtEl>
                                          <p:spTgt spid="108"/>
                                        </p:tgtEl>
                                        <p:attrNameLst>
                                          <p:attrName>style.visibility</p:attrName>
                                        </p:attrNameLst>
                                      </p:cBhvr>
                                      <p:to>
                                        <p:strVal val="visible"/>
                                      </p:to>
                                    </p:set>
                                    <p:anim calcmode="lin" valueType="num">
                                      <p:cBhvr additive="base">
                                        <p:cTn id="1432" dur="4000" fill="hold"/>
                                        <p:tgtEl>
                                          <p:spTgt spid="108"/>
                                        </p:tgtEl>
                                        <p:attrNameLst>
                                          <p:attrName>ppt_x</p:attrName>
                                        </p:attrNameLst>
                                      </p:cBhvr>
                                      <p:tavLst>
                                        <p:tav tm="0">
                                          <p:val>
                                            <p:strVal val="#ppt_x"/>
                                          </p:val>
                                        </p:tav>
                                        <p:tav tm="100000">
                                          <p:val>
                                            <p:strVal val="#ppt_x"/>
                                          </p:val>
                                        </p:tav>
                                      </p:tavLst>
                                    </p:anim>
                                    <p:anim calcmode="lin" valueType="num">
                                      <p:cBhvr additive="base">
                                        <p:cTn id="1433" dur="4000" fill="hold"/>
                                        <p:tgtEl>
                                          <p:spTgt spid="108"/>
                                        </p:tgtEl>
                                        <p:attrNameLst>
                                          <p:attrName>ppt_y</p:attrName>
                                        </p:attrNameLst>
                                      </p:cBhvr>
                                      <p:tavLst>
                                        <p:tav tm="0">
                                          <p:val>
                                            <p:strVal val="1+#ppt_h/2"/>
                                          </p:val>
                                        </p:tav>
                                        <p:tav tm="100000">
                                          <p:val>
                                            <p:strVal val="#ppt_y"/>
                                          </p:val>
                                        </p:tav>
                                      </p:tavLst>
                                    </p:anim>
                                  </p:childTnLst>
                                </p:cTn>
                              </p:par>
                              <p:par>
                                <p:cTn id="1434" presetID="19" presetClass="entr" presetSubtype="5" fill="hold" grpId="1" nodeType="withEffect">
                                  <p:stCondLst>
                                    <p:cond delay="0"/>
                                  </p:stCondLst>
                                  <p:childTnLst>
                                    <p:set>
                                      <p:cBhvr>
                                        <p:cTn id="1435" dur="1" fill="hold">
                                          <p:stCondLst>
                                            <p:cond delay="0"/>
                                          </p:stCondLst>
                                        </p:cTn>
                                        <p:tgtEl>
                                          <p:spTgt spid="108"/>
                                        </p:tgtEl>
                                        <p:attrNameLst>
                                          <p:attrName>style.visibility</p:attrName>
                                        </p:attrNameLst>
                                      </p:cBhvr>
                                      <p:to>
                                        <p:strVal val="visible"/>
                                      </p:to>
                                    </p:set>
                                    <p:anim calcmode="lin" valueType="num">
                                      <p:cBhvr>
                                        <p:cTn id="1436" dur="4000" fill="hold"/>
                                        <p:tgtEl>
                                          <p:spTgt spid="108"/>
                                        </p:tgtEl>
                                        <p:attrNameLst>
                                          <p:attrName>ppt_w</p:attrName>
                                        </p:attrNameLst>
                                      </p:cBhvr>
                                      <p:tavLst>
                                        <p:tav tm="0">
                                          <p:val>
                                            <p:strVal val="#ppt_w"/>
                                          </p:val>
                                        </p:tav>
                                        <p:tav tm="100000">
                                          <p:val>
                                            <p:strVal val="#ppt_w"/>
                                          </p:val>
                                        </p:tav>
                                      </p:tavLst>
                                    </p:anim>
                                    <p:anim calcmode="lin" valueType="num">
                                      <p:cBhvr>
                                        <p:cTn id="1437" dur="4000" fill="hold"/>
                                        <p:tgtEl>
                                          <p:spTgt spid="108"/>
                                        </p:tgtEl>
                                        <p:attrNameLst>
                                          <p:attrName>ppt_h</p:attrName>
                                        </p:attrNameLst>
                                      </p:cBhvr>
                                      <p:tavLst>
                                        <p:tav tm="0" fmla="#ppt_h*sin(2.5*pi*$)">
                                          <p:val>
                                            <p:fltVal val="0"/>
                                          </p:val>
                                        </p:tav>
                                        <p:tav tm="100000">
                                          <p:val>
                                            <p:fltVal val="1"/>
                                          </p:val>
                                        </p:tav>
                                      </p:tavLst>
                                    </p:anim>
                                  </p:childTnLst>
                                </p:cTn>
                              </p:par>
                              <p:par>
                                <p:cTn id="1438" presetID="2" presetClass="exit" presetSubtype="1" fill="hold" grpId="2" nodeType="withEffect">
                                  <p:stCondLst>
                                    <p:cond delay="0"/>
                                  </p:stCondLst>
                                  <p:childTnLst>
                                    <p:anim calcmode="lin" valueType="num">
                                      <p:cBhvr additive="base">
                                        <p:cTn id="1439" dur="4500"/>
                                        <p:tgtEl>
                                          <p:spTgt spid="108"/>
                                        </p:tgtEl>
                                        <p:attrNameLst>
                                          <p:attrName>ppt_x</p:attrName>
                                        </p:attrNameLst>
                                      </p:cBhvr>
                                      <p:tavLst>
                                        <p:tav tm="0">
                                          <p:val>
                                            <p:strVal val="ppt_x"/>
                                          </p:val>
                                        </p:tav>
                                        <p:tav tm="100000">
                                          <p:val>
                                            <p:strVal val="ppt_x"/>
                                          </p:val>
                                        </p:tav>
                                      </p:tavLst>
                                    </p:anim>
                                    <p:anim calcmode="lin" valueType="num">
                                      <p:cBhvr additive="base">
                                        <p:cTn id="1440" dur="4500"/>
                                        <p:tgtEl>
                                          <p:spTgt spid="108"/>
                                        </p:tgtEl>
                                        <p:attrNameLst>
                                          <p:attrName>ppt_y</p:attrName>
                                        </p:attrNameLst>
                                      </p:cBhvr>
                                      <p:tavLst>
                                        <p:tav tm="0">
                                          <p:val>
                                            <p:strVal val="ppt_y"/>
                                          </p:val>
                                        </p:tav>
                                        <p:tav tm="100000">
                                          <p:val>
                                            <p:strVal val="0-ppt_h/2"/>
                                          </p:val>
                                        </p:tav>
                                      </p:tavLst>
                                    </p:anim>
                                    <p:set>
                                      <p:cBhvr>
                                        <p:cTn id="1441" dur="1" fill="hold">
                                          <p:stCondLst>
                                            <p:cond delay="4499"/>
                                          </p:stCondLst>
                                        </p:cTn>
                                        <p:tgtEl>
                                          <p:spTgt spid="108"/>
                                        </p:tgtEl>
                                        <p:attrNameLst>
                                          <p:attrName>style.visibility</p:attrName>
                                        </p:attrNameLst>
                                      </p:cBhvr>
                                      <p:to>
                                        <p:strVal val="hidden"/>
                                      </p:to>
                                    </p:set>
                                  </p:childTnLst>
                                </p:cTn>
                              </p:par>
                              <p:par>
                                <p:cTn id="1442" presetID="3" presetClass="exit" presetSubtype="10" fill="hold" grpId="3" nodeType="withEffect">
                                  <p:stCondLst>
                                    <p:cond delay="0"/>
                                  </p:stCondLst>
                                  <p:childTnLst>
                                    <p:animEffect transition="out" filter="blinds(horizontal)">
                                      <p:cBhvr>
                                        <p:cTn id="1443" dur="6000"/>
                                        <p:tgtEl>
                                          <p:spTgt spid="108"/>
                                        </p:tgtEl>
                                      </p:cBhvr>
                                    </p:animEffect>
                                    <p:set>
                                      <p:cBhvr>
                                        <p:cTn id="1444" dur="1" fill="hold">
                                          <p:stCondLst>
                                            <p:cond delay="5999"/>
                                          </p:stCondLst>
                                        </p:cTn>
                                        <p:tgtEl>
                                          <p:spTgt spid="108"/>
                                        </p:tgtEl>
                                        <p:attrNameLst>
                                          <p:attrName>style.visibility</p:attrName>
                                        </p:attrNameLst>
                                      </p:cBhvr>
                                      <p:to>
                                        <p:strVal val="hidden"/>
                                      </p:to>
                                    </p:set>
                                  </p:childTnLst>
                                </p:cTn>
                              </p:par>
                              <p:par>
                                <p:cTn id="1445" presetID="23" presetClass="entr" presetSubtype="288" fill="hold" nodeType="withEffect">
                                  <p:stCondLst>
                                    <p:cond delay="1250"/>
                                  </p:stCondLst>
                                  <p:childTnLst>
                                    <p:set>
                                      <p:cBhvr>
                                        <p:cTn id="1446" dur="1" fill="hold">
                                          <p:stCondLst>
                                            <p:cond delay="0"/>
                                          </p:stCondLst>
                                        </p:cTn>
                                        <p:tgtEl>
                                          <p:spTgt spid="118"/>
                                        </p:tgtEl>
                                        <p:attrNameLst>
                                          <p:attrName>style.visibility</p:attrName>
                                        </p:attrNameLst>
                                      </p:cBhvr>
                                      <p:to>
                                        <p:strVal val="visible"/>
                                      </p:to>
                                    </p:set>
                                    <p:anim calcmode="lin" valueType="num">
                                      <p:cBhvr>
                                        <p:cTn id="1447" dur="3270" fill="hold"/>
                                        <p:tgtEl>
                                          <p:spTgt spid="118"/>
                                        </p:tgtEl>
                                        <p:attrNameLst>
                                          <p:attrName>ppt_w</p:attrName>
                                        </p:attrNameLst>
                                      </p:cBhvr>
                                      <p:tavLst>
                                        <p:tav tm="0">
                                          <p:val>
                                            <p:strVal val="4/3*#ppt_w"/>
                                          </p:val>
                                        </p:tav>
                                        <p:tav tm="100000">
                                          <p:val>
                                            <p:strVal val="#ppt_w"/>
                                          </p:val>
                                        </p:tav>
                                      </p:tavLst>
                                    </p:anim>
                                    <p:anim calcmode="lin" valueType="num">
                                      <p:cBhvr>
                                        <p:cTn id="1448" dur="3270" fill="hold"/>
                                        <p:tgtEl>
                                          <p:spTgt spid="118"/>
                                        </p:tgtEl>
                                        <p:attrNameLst>
                                          <p:attrName>ppt_h</p:attrName>
                                        </p:attrNameLst>
                                      </p:cBhvr>
                                      <p:tavLst>
                                        <p:tav tm="0">
                                          <p:val>
                                            <p:strVal val="4/3*#ppt_h"/>
                                          </p:val>
                                        </p:tav>
                                        <p:tav tm="100000">
                                          <p:val>
                                            <p:strVal val="#ppt_h"/>
                                          </p:val>
                                        </p:tav>
                                      </p:tavLst>
                                    </p:anim>
                                  </p:childTnLst>
                                </p:cTn>
                              </p:par>
                              <p:par>
                                <p:cTn id="1449" presetID="16" presetClass="entr" presetSubtype="42" fill="hold" nodeType="withEffect">
                                  <p:stCondLst>
                                    <p:cond delay="1250"/>
                                  </p:stCondLst>
                                  <p:childTnLst>
                                    <p:set>
                                      <p:cBhvr>
                                        <p:cTn id="1450" dur="1" fill="hold">
                                          <p:stCondLst>
                                            <p:cond delay="0"/>
                                          </p:stCondLst>
                                        </p:cTn>
                                        <p:tgtEl>
                                          <p:spTgt spid="118"/>
                                        </p:tgtEl>
                                        <p:attrNameLst>
                                          <p:attrName>style.visibility</p:attrName>
                                        </p:attrNameLst>
                                      </p:cBhvr>
                                      <p:to>
                                        <p:strVal val="visible"/>
                                      </p:to>
                                    </p:set>
                                    <p:animEffect transition="in" filter="barn(outHorizontal)">
                                      <p:cBhvr>
                                        <p:cTn id="1451" dur="3250"/>
                                        <p:tgtEl>
                                          <p:spTgt spid="118"/>
                                        </p:tgtEl>
                                      </p:cBhvr>
                                    </p:animEffect>
                                  </p:childTnLst>
                                </p:cTn>
                              </p:par>
                              <p:par>
                                <p:cTn id="1452" presetID="9" presetClass="emph" presetSubtype="0" grpId="0" nodeType="withEffect">
                                  <p:stCondLst>
                                    <p:cond delay="0"/>
                                  </p:stCondLst>
                                  <p:childTnLst>
                                    <p:set>
                                      <p:cBhvr rctx="PPT">
                                        <p:cTn id="1453" dur="indefinite"/>
                                        <p:tgtEl>
                                          <p:spTgt spid="120"/>
                                        </p:tgtEl>
                                        <p:attrNameLst>
                                          <p:attrName>style.opacity</p:attrName>
                                        </p:attrNameLst>
                                      </p:cBhvr>
                                      <p:to>
                                        <p:strVal val="0"/>
                                      </p:to>
                                    </p:set>
                                    <p:animEffect filter="image" prLst="opacity: 0">
                                      <p:cBhvr rctx="IE">
                                        <p:cTn id="1454" dur="indefinite"/>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8" grpId="0" animBg="1"/>
      <p:bldP spid="58" grpId="1" animBg="1"/>
      <p:bldP spid="58" grpId="2" animBg="1"/>
      <p:bldP spid="58"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20"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Rectángulo"/>
          <p:cNvSpPr/>
          <p:nvPr/>
        </p:nvSpPr>
        <p:spPr>
          <a:xfrm>
            <a:off x="0" y="0"/>
            <a:ext cx="9144000" cy="5143500"/>
          </a:xfrm>
          <a:prstGeom prst="rect">
            <a:avLst/>
          </a:prstGeom>
          <a:gradFill>
            <a:gsLst>
              <a:gs pos="73000">
                <a:srgbClr val="1C1D20"/>
              </a:gs>
              <a:gs pos="22000">
                <a:srgbClr val="7D8496">
                  <a:lumMod val="46000"/>
                </a:srgbClr>
              </a:gs>
              <a:gs pos="95000">
                <a:schemeClr val="bg1">
                  <a:lumMod val="28000"/>
                </a:schemeClr>
              </a:gs>
              <a:gs pos="49000">
                <a:srgbClr val="242529"/>
              </a:gs>
              <a:gs pos="0">
                <a:srgbClr val="7D8496">
                  <a:lumMod val="74000"/>
                </a:srgb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2" name="151 Imagen"/>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12755"/>
            <a:ext cx="9144000" cy="5143500"/>
          </a:xfrm>
          <a:prstGeom prst="rect">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p:spPr>
      </p:pic>
      <p:sp>
        <p:nvSpPr>
          <p:cNvPr id="163" name="162 Onda"/>
          <p:cNvSpPr/>
          <p:nvPr/>
        </p:nvSpPr>
        <p:spPr>
          <a:xfrm rot="8978734">
            <a:off x="7820529" y="4740065"/>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Onda"/>
          <p:cNvSpPr/>
          <p:nvPr/>
        </p:nvSpPr>
        <p:spPr>
          <a:xfrm rot="19778734">
            <a:off x="7820529" y="4451835"/>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Onda"/>
          <p:cNvSpPr/>
          <p:nvPr/>
        </p:nvSpPr>
        <p:spPr>
          <a:xfrm rot="8978734">
            <a:off x="7820529" y="4161790"/>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Onda"/>
          <p:cNvSpPr/>
          <p:nvPr/>
        </p:nvSpPr>
        <p:spPr>
          <a:xfrm rot="8978734">
            <a:off x="7820849" y="3865782"/>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Onda"/>
          <p:cNvSpPr/>
          <p:nvPr/>
        </p:nvSpPr>
        <p:spPr>
          <a:xfrm rot="8978734">
            <a:off x="7820529" y="3581699"/>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Onda"/>
          <p:cNvSpPr/>
          <p:nvPr/>
        </p:nvSpPr>
        <p:spPr>
          <a:xfrm rot="8978734">
            <a:off x="7820529" y="3291654"/>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Onda"/>
          <p:cNvSpPr/>
          <p:nvPr/>
        </p:nvSpPr>
        <p:spPr>
          <a:xfrm rot="8978734">
            <a:off x="7820529" y="3008984"/>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Onda"/>
          <p:cNvSpPr/>
          <p:nvPr/>
        </p:nvSpPr>
        <p:spPr>
          <a:xfrm rot="19778734">
            <a:off x="7820529" y="2707961"/>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Onda"/>
          <p:cNvSpPr/>
          <p:nvPr/>
        </p:nvSpPr>
        <p:spPr>
          <a:xfrm rot="8978734">
            <a:off x="8973296" y="4728588"/>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Onda"/>
          <p:cNvSpPr/>
          <p:nvPr/>
        </p:nvSpPr>
        <p:spPr>
          <a:xfrm rot="19778734">
            <a:off x="8973296" y="4440358"/>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Onda"/>
          <p:cNvSpPr/>
          <p:nvPr/>
        </p:nvSpPr>
        <p:spPr>
          <a:xfrm rot="8978734">
            <a:off x="8973296" y="4150313"/>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Onda"/>
          <p:cNvSpPr/>
          <p:nvPr/>
        </p:nvSpPr>
        <p:spPr>
          <a:xfrm rot="8978734">
            <a:off x="8973618" y="3854305"/>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Onda"/>
          <p:cNvSpPr/>
          <p:nvPr/>
        </p:nvSpPr>
        <p:spPr>
          <a:xfrm rot="8978734">
            <a:off x="8973296" y="3570222"/>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Onda"/>
          <p:cNvSpPr/>
          <p:nvPr/>
        </p:nvSpPr>
        <p:spPr>
          <a:xfrm rot="8978734">
            <a:off x="8973296" y="3280177"/>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Onda"/>
          <p:cNvSpPr/>
          <p:nvPr/>
        </p:nvSpPr>
        <p:spPr>
          <a:xfrm rot="8978734">
            <a:off x="8973296" y="2997507"/>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Onda"/>
          <p:cNvSpPr/>
          <p:nvPr/>
        </p:nvSpPr>
        <p:spPr>
          <a:xfrm rot="19778734">
            <a:off x="8973296" y="2696484"/>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Onda"/>
          <p:cNvSpPr/>
          <p:nvPr/>
        </p:nvSpPr>
        <p:spPr>
          <a:xfrm rot="8978734">
            <a:off x="5570532" y="4755146"/>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Onda"/>
          <p:cNvSpPr/>
          <p:nvPr/>
        </p:nvSpPr>
        <p:spPr>
          <a:xfrm rot="19778734">
            <a:off x="5570532" y="4466916"/>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Onda"/>
          <p:cNvSpPr/>
          <p:nvPr/>
        </p:nvSpPr>
        <p:spPr>
          <a:xfrm rot="8978734">
            <a:off x="5570532" y="4176871"/>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Onda"/>
          <p:cNvSpPr/>
          <p:nvPr/>
        </p:nvSpPr>
        <p:spPr>
          <a:xfrm rot="8978734">
            <a:off x="5570842" y="3880863"/>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Onda"/>
          <p:cNvSpPr/>
          <p:nvPr/>
        </p:nvSpPr>
        <p:spPr>
          <a:xfrm rot="8978734">
            <a:off x="5570532" y="3596780"/>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Onda"/>
          <p:cNvSpPr/>
          <p:nvPr/>
        </p:nvSpPr>
        <p:spPr>
          <a:xfrm rot="8978734">
            <a:off x="5570532" y="3306735"/>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Onda"/>
          <p:cNvSpPr/>
          <p:nvPr/>
        </p:nvSpPr>
        <p:spPr>
          <a:xfrm rot="8978734">
            <a:off x="5570532" y="3024065"/>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Onda"/>
          <p:cNvSpPr/>
          <p:nvPr/>
        </p:nvSpPr>
        <p:spPr>
          <a:xfrm rot="19778734">
            <a:off x="5570532" y="2723042"/>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Onda"/>
          <p:cNvSpPr/>
          <p:nvPr/>
        </p:nvSpPr>
        <p:spPr>
          <a:xfrm rot="8978734">
            <a:off x="6687552" y="4743669"/>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Onda"/>
          <p:cNvSpPr/>
          <p:nvPr/>
        </p:nvSpPr>
        <p:spPr>
          <a:xfrm rot="19778734">
            <a:off x="6687552" y="4455439"/>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Onda"/>
          <p:cNvSpPr/>
          <p:nvPr/>
        </p:nvSpPr>
        <p:spPr>
          <a:xfrm rot="8978734">
            <a:off x="6687552" y="4165394"/>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Onda"/>
          <p:cNvSpPr/>
          <p:nvPr/>
        </p:nvSpPr>
        <p:spPr>
          <a:xfrm rot="8978734">
            <a:off x="6687861" y="3869386"/>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Onda"/>
          <p:cNvSpPr/>
          <p:nvPr/>
        </p:nvSpPr>
        <p:spPr>
          <a:xfrm rot="8978734">
            <a:off x="6687552" y="3585303"/>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Onda"/>
          <p:cNvSpPr/>
          <p:nvPr/>
        </p:nvSpPr>
        <p:spPr>
          <a:xfrm rot="8978734">
            <a:off x="6687552" y="3295258"/>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Onda"/>
          <p:cNvSpPr/>
          <p:nvPr/>
        </p:nvSpPr>
        <p:spPr>
          <a:xfrm rot="8978734">
            <a:off x="6687552" y="3012588"/>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Onda"/>
          <p:cNvSpPr/>
          <p:nvPr/>
        </p:nvSpPr>
        <p:spPr>
          <a:xfrm rot="19778734">
            <a:off x="6687552" y="2711565"/>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Onda"/>
          <p:cNvSpPr/>
          <p:nvPr/>
        </p:nvSpPr>
        <p:spPr>
          <a:xfrm rot="8978734">
            <a:off x="7820529" y="2410332"/>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Onda"/>
          <p:cNvSpPr/>
          <p:nvPr/>
        </p:nvSpPr>
        <p:spPr>
          <a:xfrm rot="19778734">
            <a:off x="7820529" y="2122102"/>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Onda"/>
          <p:cNvSpPr/>
          <p:nvPr/>
        </p:nvSpPr>
        <p:spPr>
          <a:xfrm rot="8978734">
            <a:off x="7820529" y="1832057"/>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Onda"/>
          <p:cNvSpPr/>
          <p:nvPr/>
        </p:nvSpPr>
        <p:spPr>
          <a:xfrm rot="8978734">
            <a:off x="7820849" y="1536049"/>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Onda"/>
          <p:cNvSpPr/>
          <p:nvPr/>
        </p:nvSpPr>
        <p:spPr>
          <a:xfrm rot="8978734">
            <a:off x="7820529" y="1251966"/>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Onda"/>
          <p:cNvSpPr/>
          <p:nvPr/>
        </p:nvSpPr>
        <p:spPr>
          <a:xfrm rot="8978734">
            <a:off x="7820529" y="961921"/>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Onda"/>
          <p:cNvSpPr/>
          <p:nvPr/>
        </p:nvSpPr>
        <p:spPr>
          <a:xfrm rot="8978734">
            <a:off x="7820529" y="679251"/>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Onda"/>
          <p:cNvSpPr/>
          <p:nvPr/>
        </p:nvSpPr>
        <p:spPr>
          <a:xfrm rot="19778734">
            <a:off x="7820529" y="378228"/>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Onda"/>
          <p:cNvSpPr/>
          <p:nvPr/>
        </p:nvSpPr>
        <p:spPr>
          <a:xfrm rot="8978734">
            <a:off x="7820529" y="71661"/>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Onda"/>
          <p:cNvSpPr/>
          <p:nvPr/>
        </p:nvSpPr>
        <p:spPr>
          <a:xfrm rot="8978734">
            <a:off x="8973296" y="2395199"/>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Onda"/>
          <p:cNvSpPr/>
          <p:nvPr/>
        </p:nvSpPr>
        <p:spPr>
          <a:xfrm rot="19778734">
            <a:off x="8973296" y="2106969"/>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Onda"/>
          <p:cNvSpPr/>
          <p:nvPr/>
        </p:nvSpPr>
        <p:spPr>
          <a:xfrm rot="8978734">
            <a:off x="8973296" y="1816924"/>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Onda"/>
          <p:cNvSpPr/>
          <p:nvPr/>
        </p:nvSpPr>
        <p:spPr>
          <a:xfrm rot="8978734">
            <a:off x="8973618" y="1520916"/>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Onda"/>
          <p:cNvSpPr/>
          <p:nvPr/>
        </p:nvSpPr>
        <p:spPr>
          <a:xfrm rot="8978734">
            <a:off x="8973296" y="1236833"/>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Onda"/>
          <p:cNvSpPr/>
          <p:nvPr/>
        </p:nvSpPr>
        <p:spPr>
          <a:xfrm rot="8978734">
            <a:off x="8973296" y="946788"/>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Onda"/>
          <p:cNvSpPr/>
          <p:nvPr/>
        </p:nvSpPr>
        <p:spPr>
          <a:xfrm rot="8978734">
            <a:off x="8973296" y="664118"/>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Onda"/>
          <p:cNvSpPr/>
          <p:nvPr/>
        </p:nvSpPr>
        <p:spPr>
          <a:xfrm rot="19778734">
            <a:off x="8973296" y="363095"/>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Onda"/>
          <p:cNvSpPr/>
          <p:nvPr/>
        </p:nvSpPr>
        <p:spPr>
          <a:xfrm rot="8978734">
            <a:off x="8973296" y="56528"/>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Onda"/>
          <p:cNvSpPr/>
          <p:nvPr/>
        </p:nvSpPr>
        <p:spPr>
          <a:xfrm rot="8978734">
            <a:off x="5570532" y="2425413"/>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Onda"/>
          <p:cNvSpPr/>
          <p:nvPr/>
        </p:nvSpPr>
        <p:spPr>
          <a:xfrm rot="19778734">
            <a:off x="5570532" y="2137183"/>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Onda"/>
          <p:cNvSpPr/>
          <p:nvPr/>
        </p:nvSpPr>
        <p:spPr>
          <a:xfrm rot="8978734">
            <a:off x="5570532" y="1847138"/>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Onda"/>
          <p:cNvSpPr/>
          <p:nvPr/>
        </p:nvSpPr>
        <p:spPr>
          <a:xfrm rot="8978734">
            <a:off x="5570842" y="1551130"/>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Onda"/>
          <p:cNvSpPr/>
          <p:nvPr/>
        </p:nvSpPr>
        <p:spPr>
          <a:xfrm rot="8978734">
            <a:off x="5570532" y="1267047"/>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Onda"/>
          <p:cNvSpPr/>
          <p:nvPr/>
        </p:nvSpPr>
        <p:spPr>
          <a:xfrm rot="8978734">
            <a:off x="5570532" y="977002"/>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Onda"/>
          <p:cNvSpPr/>
          <p:nvPr/>
        </p:nvSpPr>
        <p:spPr>
          <a:xfrm rot="8978734">
            <a:off x="5570532" y="694332"/>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Onda"/>
          <p:cNvSpPr/>
          <p:nvPr/>
        </p:nvSpPr>
        <p:spPr>
          <a:xfrm rot="19778734">
            <a:off x="5570532" y="393309"/>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Onda"/>
          <p:cNvSpPr/>
          <p:nvPr/>
        </p:nvSpPr>
        <p:spPr>
          <a:xfrm rot="8978734">
            <a:off x="5570532" y="86742"/>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Onda"/>
          <p:cNvSpPr/>
          <p:nvPr/>
        </p:nvSpPr>
        <p:spPr>
          <a:xfrm rot="8978734">
            <a:off x="6687552" y="2413935"/>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Onda"/>
          <p:cNvSpPr/>
          <p:nvPr/>
        </p:nvSpPr>
        <p:spPr>
          <a:xfrm rot="19778734">
            <a:off x="6687552" y="2125705"/>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Onda"/>
          <p:cNvSpPr/>
          <p:nvPr/>
        </p:nvSpPr>
        <p:spPr>
          <a:xfrm rot="8978734">
            <a:off x="6687552" y="1835660"/>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Onda"/>
          <p:cNvSpPr/>
          <p:nvPr/>
        </p:nvSpPr>
        <p:spPr>
          <a:xfrm rot="8978734">
            <a:off x="6687861" y="1539652"/>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Onda"/>
          <p:cNvSpPr/>
          <p:nvPr/>
        </p:nvSpPr>
        <p:spPr>
          <a:xfrm rot="8978734">
            <a:off x="6687552" y="1255569"/>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Onda"/>
          <p:cNvSpPr/>
          <p:nvPr/>
        </p:nvSpPr>
        <p:spPr>
          <a:xfrm rot="8978734">
            <a:off x="6687552" y="965524"/>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Onda"/>
          <p:cNvSpPr/>
          <p:nvPr/>
        </p:nvSpPr>
        <p:spPr>
          <a:xfrm rot="8978734">
            <a:off x="6687552" y="682854"/>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Onda"/>
          <p:cNvSpPr/>
          <p:nvPr/>
        </p:nvSpPr>
        <p:spPr>
          <a:xfrm rot="19778734">
            <a:off x="6687552" y="381831"/>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Onda"/>
          <p:cNvSpPr/>
          <p:nvPr/>
        </p:nvSpPr>
        <p:spPr>
          <a:xfrm rot="8978734">
            <a:off x="6687552" y="75264"/>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Onda"/>
          <p:cNvSpPr/>
          <p:nvPr/>
        </p:nvSpPr>
        <p:spPr>
          <a:xfrm rot="13119064" flipH="1">
            <a:off x="1238876" y="4730577"/>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Onda"/>
          <p:cNvSpPr/>
          <p:nvPr/>
        </p:nvSpPr>
        <p:spPr>
          <a:xfrm rot="2319064" flipH="1">
            <a:off x="1238876" y="4442347"/>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Onda"/>
          <p:cNvSpPr/>
          <p:nvPr/>
        </p:nvSpPr>
        <p:spPr>
          <a:xfrm rot="13119064" flipH="1">
            <a:off x="1238876" y="4152302"/>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Onda"/>
          <p:cNvSpPr/>
          <p:nvPr/>
        </p:nvSpPr>
        <p:spPr>
          <a:xfrm rot="13119064" flipH="1">
            <a:off x="1239196" y="3856294"/>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Onda"/>
          <p:cNvSpPr/>
          <p:nvPr/>
        </p:nvSpPr>
        <p:spPr>
          <a:xfrm rot="13119064" flipH="1">
            <a:off x="1238876" y="3572211"/>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Onda"/>
          <p:cNvSpPr/>
          <p:nvPr/>
        </p:nvSpPr>
        <p:spPr>
          <a:xfrm rot="13119064" flipH="1">
            <a:off x="1238876" y="3282166"/>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Onda"/>
          <p:cNvSpPr/>
          <p:nvPr/>
        </p:nvSpPr>
        <p:spPr>
          <a:xfrm rot="13119064" flipH="1">
            <a:off x="1238876" y="2999496"/>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Onda"/>
          <p:cNvSpPr/>
          <p:nvPr/>
        </p:nvSpPr>
        <p:spPr>
          <a:xfrm rot="2319064" flipH="1">
            <a:off x="1238876" y="2698473"/>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Onda"/>
          <p:cNvSpPr/>
          <p:nvPr/>
        </p:nvSpPr>
        <p:spPr>
          <a:xfrm rot="13119064" flipH="1">
            <a:off x="2391643" y="4719100"/>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Onda"/>
          <p:cNvSpPr/>
          <p:nvPr/>
        </p:nvSpPr>
        <p:spPr>
          <a:xfrm rot="2319064" flipH="1">
            <a:off x="2391643" y="4430870"/>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Onda"/>
          <p:cNvSpPr/>
          <p:nvPr/>
        </p:nvSpPr>
        <p:spPr>
          <a:xfrm rot="13119064" flipH="1">
            <a:off x="2391643" y="4140825"/>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Onda"/>
          <p:cNvSpPr/>
          <p:nvPr/>
        </p:nvSpPr>
        <p:spPr>
          <a:xfrm rot="13119064" flipH="1">
            <a:off x="2391965" y="3844817"/>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Onda"/>
          <p:cNvSpPr/>
          <p:nvPr/>
        </p:nvSpPr>
        <p:spPr>
          <a:xfrm rot="13119064" flipH="1">
            <a:off x="2391643" y="3560734"/>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Onda"/>
          <p:cNvSpPr/>
          <p:nvPr/>
        </p:nvSpPr>
        <p:spPr>
          <a:xfrm rot="13119064" flipH="1">
            <a:off x="2391643" y="3270689"/>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Onda"/>
          <p:cNvSpPr/>
          <p:nvPr/>
        </p:nvSpPr>
        <p:spPr>
          <a:xfrm rot="13119064" flipH="1">
            <a:off x="2391643" y="2988019"/>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Onda"/>
          <p:cNvSpPr/>
          <p:nvPr/>
        </p:nvSpPr>
        <p:spPr>
          <a:xfrm rot="2319064" flipH="1">
            <a:off x="2391643" y="2686996"/>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Onda"/>
          <p:cNvSpPr/>
          <p:nvPr/>
        </p:nvSpPr>
        <p:spPr>
          <a:xfrm rot="13119064" flipH="1">
            <a:off x="-1011122" y="4745658"/>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Onda"/>
          <p:cNvSpPr/>
          <p:nvPr/>
        </p:nvSpPr>
        <p:spPr>
          <a:xfrm rot="2319064" flipH="1">
            <a:off x="-1011122" y="4457428"/>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Onda"/>
          <p:cNvSpPr/>
          <p:nvPr/>
        </p:nvSpPr>
        <p:spPr>
          <a:xfrm rot="13119064" flipH="1">
            <a:off x="-1011122" y="4167383"/>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Onda"/>
          <p:cNvSpPr/>
          <p:nvPr/>
        </p:nvSpPr>
        <p:spPr>
          <a:xfrm rot="13119064" flipH="1">
            <a:off x="-1010812" y="3871375"/>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Onda"/>
          <p:cNvSpPr/>
          <p:nvPr/>
        </p:nvSpPr>
        <p:spPr>
          <a:xfrm rot="13119064" flipH="1">
            <a:off x="-1011122" y="3587292"/>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Onda"/>
          <p:cNvSpPr/>
          <p:nvPr/>
        </p:nvSpPr>
        <p:spPr>
          <a:xfrm rot="13119064" flipH="1">
            <a:off x="-1011122" y="3297247"/>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Onda"/>
          <p:cNvSpPr/>
          <p:nvPr/>
        </p:nvSpPr>
        <p:spPr>
          <a:xfrm rot="13119064" flipH="1">
            <a:off x="-1011122" y="3014577"/>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Onda"/>
          <p:cNvSpPr/>
          <p:nvPr/>
        </p:nvSpPr>
        <p:spPr>
          <a:xfrm rot="2319064" flipH="1">
            <a:off x="-1011122" y="2713554"/>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rot="13119064" flipH="1">
            <a:off x="105898" y="4734181"/>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rot="2319064" flipH="1">
            <a:off x="105898" y="4445951"/>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rot="13119064" flipH="1">
            <a:off x="105898" y="4155906"/>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rot="13119064" flipH="1">
            <a:off x="106208" y="3859898"/>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rot="13119064" flipH="1">
            <a:off x="105898" y="3575815"/>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rot="13119064" flipH="1">
            <a:off x="105898" y="3285770"/>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rot="13119064" flipH="1">
            <a:off x="105898" y="3003100"/>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rot="2319064" flipH="1">
            <a:off x="105898" y="2702076"/>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Onda"/>
          <p:cNvSpPr/>
          <p:nvPr/>
        </p:nvSpPr>
        <p:spPr>
          <a:xfrm rot="13119064" flipH="1">
            <a:off x="1238876" y="2400844"/>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Onda"/>
          <p:cNvSpPr/>
          <p:nvPr/>
        </p:nvSpPr>
        <p:spPr>
          <a:xfrm rot="2319064" flipH="1">
            <a:off x="1238876" y="2112614"/>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Onda"/>
          <p:cNvSpPr/>
          <p:nvPr/>
        </p:nvSpPr>
        <p:spPr>
          <a:xfrm rot="13119064" flipH="1">
            <a:off x="1238876" y="1822569"/>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Onda"/>
          <p:cNvSpPr/>
          <p:nvPr/>
        </p:nvSpPr>
        <p:spPr>
          <a:xfrm rot="13119064" flipH="1">
            <a:off x="1239196" y="1526561"/>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Onda"/>
          <p:cNvSpPr/>
          <p:nvPr/>
        </p:nvSpPr>
        <p:spPr>
          <a:xfrm rot="13119064" flipH="1">
            <a:off x="1238876" y="1242477"/>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Onda"/>
          <p:cNvSpPr/>
          <p:nvPr/>
        </p:nvSpPr>
        <p:spPr>
          <a:xfrm rot="13119064" flipH="1">
            <a:off x="1238876" y="952433"/>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Onda"/>
          <p:cNvSpPr/>
          <p:nvPr/>
        </p:nvSpPr>
        <p:spPr>
          <a:xfrm rot="13119064" flipH="1">
            <a:off x="1238876" y="669763"/>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Onda"/>
          <p:cNvSpPr/>
          <p:nvPr/>
        </p:nvSpPr>
        <p:spPr>
          <a:xfrm rot="2319064" flipH="1">
            <a:off x="1238876" y="368740"/>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Onda"/>
          <p:cNvSpPr/>
          <p:nvPr/>
        </p:nvSpPr>
        <p:spPr>
          <a:xfrm rot="13119064" flipH="1">
            <a:off x="1238876" y="62173"/>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Onda"/>
          <p:cNvSpPr/>
          <p:nvPr/>
        </p:nvSpPr>
        <p:spPr>
          <a:xfrm rot="13119064" flipH="1">
            <a:off x="2391643" y="2385711"/>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Onda"/>
          <p:cNvSpPr/>
          <p:nvPr/>
        </p:nvSpPr>
        <p:spPr>
          <a:xfrm rot="2319064" flipH="1">
            <a:off x="2391643" y="2097481"/>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Onda"/>
          <p:cNvSpPr/>
          <p:nvPr/>
        </p:nvSpPr>
        <p:spPr>
          <a:xfrm rot="13119064" flipH="1">
            <a:off x="2391643" y="1807436"/>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Onda"/>
          <p:cNvSpPr/>
          <p:nvPr/>
        </p:nvSpPr>
        <p:spPr>
          <a:xfrm rot="13119064" flipH="1">
            <a:off x="2391965" y="1511428"/>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Onda"/>
          <p:cNvSpPr/>
          <p:nvPr/>
        </p:nvSpPr>
        <p:spPr>
          <a:xfrm rot="13119064" flipH="1">
            <a:off x="2391643" y="1227345"/>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Onda"/>
          <p:cNvSpPr/>
          <p:nvPr/>
        </p:nvSpPr>
        <p:spPr>
          <a:xfrm rot="13119064" flipH="1">
            <a:off x="2391643" y="937300"/>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Onda"/>
          <p:cNvSpPr/>
          <p:nvPr/>
        </p:nvSpPr>
        <p:spPr>
          <a:xfrm rot="13119064" flipH="1">
            <a:off x="2391643" y="654630"/>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Onda"/>
          <p:cNvSpPr/>
          <p:nvPr/>
        </p:nvSpPr>
        <p:spPr>
          <a:xfrm rot="2319064" flipH="1">
            <a:off x="2391643" y="353607"/>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Onda"/>
          <p:cNvSpPr/>
          <p:nvPr/>
        </p:nvSpPr>
        <p:spPr>
          <a:xfrm rot="13119064" flipH="1">
            <a:off x="2391643" y="47040"/>
            <a:ext cx="1168915"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Onda"/>
          <p:cNvSpPr/>
          <p:nvPr/>
        </p:nvSpPr>
        <p:spPr>
          <a:xfrm rot="13119064" flipH="1">
            <a:off x="-1011122" y="2415925"/>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Onda"/>
          <p:cNvSpPr/>
          <p:nvPr/>
        </p:nvSpPr>
        <p:spPr>
          <a:xfrm rot="2319064" flipH="1">
            <a:off x="-1011122" y="2127695"/>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Onda"/>
          <p:cNvSpPr/>
          <p:nvPr/>
        </p:nvSpPr>
        <p:spPr>
          <a:xfrm rot="13119064" flipH="1">
            <a:off x="-1011122" y="1837650"/>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Onda"/>
          <p:cNvSpPr/>
          <p:nvPr/>
        </p:nvSpPr>
        <p:spPr>
          <a:xfrm rot="13119064" flipH="1">
            <a:off x="-1010812" y="1541642"/>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Onda"/>
          <p:cNvSpPr/>
          <p:nvPr/>
        </p:nvSpPr>
        <p:spPr>
          <a:xfrm rot="13119064" flipH="1">
            <a:off x="-1011122" y="1257559"/>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Onda"/>
          <p:cNvSpPr/>
          <p:nvPr/>
        </p:nvSpPr>
        <p:spPr>
          <a:xfrm rot="13119064" flipH="1">
            <a:off x="-1011122" y="967514"/>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Onda"/>
          <p:cNvSpPr/>
          <p:nvPr/>
        </p:nvSpPr>
        <p:spPr>
          <a:xfrm rot="13119064" flipH="1">
            <a:off x="-1011122" y="684844"/>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Onda"/>
          <p:cNvSpPr/>
          <p:nvPr/>
        </p:nvSpPr>
        <p:spPr>
          <a:xfrm rot="2319064" flipH="1">
            <a:off x="-1011122" y="383821"/>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Onda"/>
          <p:cNvSpPr/>
          <p:nvPr/>
        </p:nvSpPr>
        <p:spPr>
          <a:xfrm rot="13119064" flipH="1">
            <a:off x="-1011122" y="77254"/>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Onda"/>
          <p:cNvSpPr/>
          <p:nvPr/>
        </p:nvSpPr>
        <p:spPr>
          <a:xfrm rot="13119064" flipH="1">
            <a:off x="105898" y="2404447"/>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Onda"/>
          <p:cNvSpPr/>
          <p:nvPr/>
        </p:nvSpPr>
        <p:spPr>
          <a:xfrm rot="2319064" flipH="1">
            <a:off x="105898" y="2116217"/>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Onda"/>
          <p:cNvSpPr/>
          <p:nvPr/>
        </p:nvSpPr>
        <p:spPr>
          <a:xfrm rot="13119064" flipH="1">
            <a:off x="105898" y="1826172"/>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Onda"/>
          <p:cNvSpPr/>
          <p:nvPr/>
        </p:nvSpPr>
        <p:spPr>
          <a:xfrm rot="13119064" flipH="1">
            <a:off x="106208" y="1530164"/>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Onda"/>
          <p:cNvSpPr/>
          <p:nvPr/>
        </p:nvSpPr>
        <p:spPr>
          <a:xfrm rot="13119064" flipH="1">
            <a:off x="105898" y="1246081"/>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Onda"/>
          <p:cNvSpPr/>
          <p:nvPr/>
        </p:nvSpPr>
        <p:spPr>
          <a:xfrm rot="13119064" flipH="1">
            <a:off x="105898" y="956036"/>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Onda"/>
          <p:cNvSpPr/>
          <p:nvPr/>
        </p:nvSpPr>
        <p:spPr>
          <a:xfrm rot="13119064" flipH="1">
            <a:off x="105898" y="673366"/>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Onda"/>
          <p:cNvSpPr/>
          <p:nvPr/>
        </p:nvSpPr>
        <p:spPr>
          <a:xfrm rot="2319064" flipH="1">
            <a:off x="105898" y="372343"/>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Onda"/>
          <p:cNvSpPr/>
          <p:nvPr/>
        </p:nvSpPr>
        <p:spPr>
          <a:xfrm rot="13119064" flipH="1">
            <a:off x="105898" y="65776"/>
            <a:ext cx="1132666" cy="409241"/>
          </a:xfrm>
          <a:prstGeom prst="wave">
            <a:avLst/>
          </a:prstGeom>
          <a:gradFill>
            <a:gsLst>
              <a:gs pos="11664">
                <a:srgbClr val="92D050"/>
              </a:gs>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cxnSp>
        <p:nvCxnSpPr>
          <p:cNvPr id="3" name="2 Conector recto de flecha"/>
          <p:cNvCxnSpPr/>
          <p:nvPr/>
        </p:nvCxnSpPr>
        <p:spPr>
          <a:xfrm>
            <a:off x="1907704" y="72000"/>
            <a:ext cx="0" cy="5143500"/>
          </a:xfrm>
          <a:prstGeom prst="straightConnector1">
            <a:avLst/>
          </a:prstGeom>
          <a:ln w="38100" cap="sq" cmpd="dbl">
            <a:solidFill>
              <a:schemeClr val="tx1"/>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61" name="160 Conector recto de flecha"/>
          <p:cNvCxnSpPr/>
          <p:nvPr/>
        </p:nvCxnSpPr>
        <p:spPr>
          <a:xfrm flipH="1">
            <a:off x="7236296" y="36000"/>
            <a:ext cx="0" cy="5143500"/>
          </a:xfrm>
          <a:prstGeom prst="straightConnector1">
            <a:avLst/>
          </a:prstGeom>
          <a:ln w="38100" cap="sq" cmpd="dbl">
            <a:solidFill>
              <a:schemeClr val="tx1"/>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70" name="169 Conector recto de flecha"/>
          <p:cNvCxnSpPr/>
          <p:nvPr/>
        </p:nvCxnSpPr>
        <p:spPr>
          <a:xfrm flipV="1">
            <a:off x="2987824" y="36000"/>
            <a:ext cx="0" cy="5143500"/>
          </a:xfrm>
          <a:prstGeom prst="straightConnector1">
            <a:avLst/>
          </a:prstGeom>
          <a:ln w="38100" cap="rnd" cmpd="dbl">
            <a:solidFill>
              <a:schemeClr val="tx1"/>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81" name="180 Conector recto de flecha"/>
          <p:cNvCxnSpPr/>
          <p:nvPr/>
        </p:nvCxnSpPr>
        <p:spPr>
          <a:xfrm flipV="1">
            <a:off x="683568" y="0"/>
            <a:ext cx="0" cy="5143500"/>
          </a:xfrm>
          <a:prstGeom prst="straightConnector1">
            <a:avLst/>
          </a:prstGeom>
          <a:ln w="38100" cap="rnd" cmpd="dbl">
            <a:solidFill>
              <a:schemeClr val="tx1"/>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82" name="181 Conector recto de flecha"/>
          <p:cNvCxnSpPr/>
          <p:nvPr/>
        </p:nvCxnSpPr>
        <p:spPr>
          <a:xfrm flipV="1">
            <a:off x="6156000" y="0"/>
            <a:ext cx="0" cy="5143500"/>
          </a:xfrm>
          <a:prstGeom prst="straightConnector1">
            <a:avLst/>
          </a:prstGeom>
          <a:ln w="38100" cap="rnd" cmpd="dbl">
            <a:solidFill>
              <a:schemeClr val="tx1"/>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83" name="182 Conector recto de flecha"/>
          <p:cNvCxnSpPr/>
          <p:nvPr/>
        </p:nvCxnSpPr>
        <p:spPr>
          <a:xfrm flipV="1">
            <a:off x="8388424" y="0"/>
            <a:ext cx="0" cy="5143500"/>
          </a:xfrm>
          <a:prstGeom prst="straightConnector1">
            <a:avLst/>
          </a:prstGeom>
          <a:ln w="38100" cap="rnd" cmpd="dbl">
            <a:solidFill>
              <a:schemeClr val="tx1"/>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172" name="171 Elipse"/>
          <p:cNvSpPr/>
          <p:nvPr/>
        </p:nvSpPr>
        <p:spPr>
          <a:xfrm>
            <a:off x="3600000" y="0"/>
            <a:ext cx="1944216" cy="5143500"/>
          </a:xfrm>
          <a:prstGeom prst="ellipse">
            <a:avLst/>
          </a:prstGeom>
          <a:noFill/>
          <a:ln w="53975" cap="rnd" cmpd="dbl">
            <a:solidFill>
              <a:schemeClr val="accent2">
                <a:lumMod val="20000"/>
                <a:lumOff val="80000"/>
              </a:schemeClr>
            </a:solidFill>
            <a:prstDash val="sysDash"/>
          </a:ln>
          <a:effectLst>
            <a:outerShdw blurRad="228600" dist="50800" dir="5400000" sx="94000" sy="94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Rectángulo"/>
          <p:cNvSpPr/>
          <p:nvPr/>
        </p:nvSpPr>
        <p:spPr>
          <a:xfrm flipH="1">
            <a:off x="-1044624" y="-329108"/>
            <a:ext cx="11233248" cy="578117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7818473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75"/>
                                        </p:tgtEl>
                                        <p:attrNameLst>
                                          <p:attrName>style.visibility</p:attrName>
                                        </p:attrNameLst>
                                      </p:cBhvr>
                                      <p:to>
                                        <p:strVal val="visible"/>
                                      </p:to>
                                    </p:set>
                                    <p:anim calcmode="lin" valueType="num">
                                      <p:cBhvr additive="base">
                                        <p:cTn id="7" dur="2250" fill="hold"/>
                                        <p:tgtEl>
                                          <p:spTgt spid="75"/>
                                        </p:tgtEl>
                                        <p:attrNameLst>
                                          <p:attrName>ppt_x</p:attrName>
                                        </p:attrNameLst>
                                      </p:cBhvr>
                                      <p:tavLst>
                                        <p:tav tm="0">
                                          <p:val>
                                            <p:strVal val="#ppt_x"/>
                                          </p:val>
                                        </p:tav>
                                        <p:tav tm="100000">
                                          <p:val>
                                            <p:strVal val="#ppt_x"/>
                                          </p:val>
                                        </p:tav>
                                      </p:tavLst>
                                    </p:anim>
                                    <p:anim calcmode="lin" valueType="num">
                                      <p:cBhvr additive="base">
                                        <p:cTn id="8" dur="2250" fill="hold"/>
                                        <p:tgtEl>
                                          <p:spTgt spid="75"/>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76"/>
                                        </p:tgtEl>
                                        <p:attrNameLst>
                                          <p:attrName>style.visibility</p:attrName>
                                        </p:attrNameLst>
                                      </p:cBhvr>
                                      <p:to>
                                        <p:strVal val="visible"/>
                                      </p:to>
                                    </p:set>
                                    <p:anim calcmode="lin" valueType="num">
                                      <p:cBhvr additive="base">
                                        <p:cTn id="11" dur="2250" fill="hold"/>
                                        <p:tgtEl>
                                          <p:spTgt spid="76"/>
                                        </p:tgtEl>
                                        <p:attrNameLst>
                                          <p:attrName>ppt_x</p:attrName>
                                        </p:attrNameLst>
                                      </p:cBhvr>
                                      <p:tavLst>
                                        <p:tav tm="0">
                                          <p:val>
                                            <p:strVal val="#ppt_x"/>
                                          </p:val>
                                        </p:tav>
                                        <p:tav tm="100000">
                                          <p:val>
                                            <p:strVal val="#ppt_x"/>
                                          </p:val>
                                        </p:tav>
                                      </p:tavLst>
                                    </p:anim>
                                    <p:anim calcmode="lin" valueType="num">
                                      <p:cBhvr additive="base">
                                        <p:cTn id="12" dur="2250" fill="hold"/>
                                        <p:tgtEl>
                                          <p:spTgt spid="76"/>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0"/>
                                  </p:stCondLst>
                                  <p:childTnLst>
                                    <p:set>
                                      <p:cBhvr>
                                        <p:cTn id="14" dur="1" fill="hold">
                                          <p:stCondLst>
                                            <p:cond delay="0"/>
                                          </p:stCondLst>
                                        </p:cTn>
                                        <p:tgtEl>
                                          <p:spTgt spid="77"/>
                                        </p:tgtEl>
                                        <p:attrNameLst>
                                          <p:attrName>style.visibility</p:attrName>
                                        </p:attrNameLst>
                                      </p:cBhvr>
                                      <p:to>
                                        <p:strVal val="visible"/>
                                      </p:to>
                                    </p:set>
                                    <p:anim calcmode="lin" valueType="num">
                                      <p:cBhvr additive="base">
                                        <p:cTn id="15" dur="2250" fill="hold"/>
                                        <p:tgtEl>
                                          <p:spTgt spid="77"/>
                                        </p:tgtEl>
                                        <p:attrNameLst>
                                          <p:attrName>ppt_x</p:attrName>
                                        </p:attrNameLst>
                                      </p:cBhvr>
                                      <p:tavLst>
                                        <p:tav tm="0">
                                          <p:val>
                                            <p:strVal val="#ppt_x"/>
                                          </p:val>
                                        </p:tav>
                                        <p:tav tm="100000">
                                          <p:val>
                                            <p:strVal val="#ppt_x"/>
                                          </p:val>
                                        </p:tav>
                                      </p:tavLst>
                                    </p:anim>
                                    <p:anim calcmode="lin" valueType="num">
                                      <p:cBhvr additive="base">
                                        <p:cTn id="16" dur="2250" fill="hold"/>
                                        <p:tgtEl>
                                          <p:spTgt spid="77"/>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0"/>
                                  </p:stCondLst>
                                  <p:childTnLst>
                                    <p:set>
                                      <p:cBhvr>
                                        <p:cTn id="18" dur="1" fill="hold">
                                          <p:stCondLst>
                                            <p:cond delay="0"/>
                                          </p:stCondLst>
                                        </p:cTn>
                                        <p:tgtEl>
                                          <p:spTgt spid="78"/>
                                        </p:tgtEl>
                                        <p:attrNameLst>
                                          <p:attrName>style.visibility</p:attrName>
                                        </p:attrNameLst>
                                      </p:cBhvr>
                                      <p:to>
                                        <p:strVal val="visible"/>
                                      </p:to>
                                    </p:set>
                                    <p:anim calcmode="lin" valueType="num">
                                      <p:cBhvr additive="base">
                                        <p:cTn id="19" dur="2250" fill="hold"/>
                                        <p:tgtEl>
                                          <p:spTgt spid="78"/>
                                        </p:tgtEl>
                                        <p:attrNameLst>
                                          <p:attrName>ppt_x</p:attrName>
                                        </p:attrNameLst>
                                      </p:cBhvr>
                                      <p:tavLst>
                                        <p:tav tm="0">
                                          <p:val>
                                            <p:strVal val="#ppt_x"/>
                                          </p:val>
                                        </p:tav>
                                        <p:tav tm="100000">
                                          <p:val>
                                            <p:strVal val="#ppt_x"/>
                                          </p:val>
                                        </p:tav>
                                      </p:tavLst>
                                    </p:anim>
                                    <p:anim calcmode="lin" valueType="num">
                                      <p:cBhvr additive="base">
                                        <p:cTn id="20" dur="2250" fill="hold"/>
                                        <p:tgtEl>
                                          <p:spTgt spid="78"/>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stCondLst>
                                    <p:cond delay="0"/>
                                  </p:stCondLst>
                                  <p:childTnLst>
                                    <p:set>
                                      <p:cBhvr>
                                        <p:cTn id="22" dur="1" fill="hold">
                                          <p:stCondLst>
                                            <p:cond delay="0"/>
                                          </p:stCondLst>
                                        </p:cTn>
                                        <p:tgtEl>
                                          <p:spTgt spid="79"/>
                                        </p:tgtEl>
                                        <p:attrNameLst>
                                          <p:attrName>style.visibility</p:attrName>
                                        </p:attrNameLst>
                                      </p:cBhvr>
                                      <p:to>
                                        <p:strVal val="visible"/>
                                      </p:to>
                                    </p:set>
                                    <p:anim calcmode="lin" valueType="num">
                                      <p:cBhvr additive="base">
                                        <p:cTn id="23" dur="2250" fill="hold"/>
                                        <p:tgtEl>
                                          <p:spTgt spid="79"/>
                                        </p:tgtEl>
                                        <p:attrNameLst>
                                          <p:attrName>ppt_x</p:attrName>
                                        </p:attrNameLst>
                                      </p:cBhvr>
                                      <p:tavLst>
                                        <p:tav tm="0">
                                          <p:val>
                                            <p:strVal val="#ppt_x"/>
                                          </p:val>
                                        </p:tav>
                                        <p:tav tm="100000">
                                          <p:val>
                                            <p:strVal val="#ppt_x"/>
                                          </p:val>
                                        </p:tav>
                                      </p:tavLst>
                                    </p:anim>
                                    <p:anim calcmode="lin" valueType="num">
                                      <p:cBhvr additive="base">
                                        <p:cTn id="24" dur="2250" fill="hold"/>
                                        <p:tgtEl>
                                          <p:spTgt spid="79"/>
                                        </p:tgtEl>
                                        <p:attrNameLst>
                                          <p:attrName>ppt_y</p:attrName>
                                        </p:attrNameLst>
                                      </p:cBhvr>
                                      <p:tavLst>
                                        <p:tav tm="0">
                                          <p:val>
                                            <p:strVal val="0-#ppt_h/2"/>
                                          </p:val>
                                        </p:tav>
                                        <p:tav tm="100000">
                                          <p:val>
                                            <p:strVal val="#ppt_y"/>
                                          </p:val>
                                        </p:tav>
                                      </p:tavLst>
                                    </p:anim>
                                  </p:childTnLst>
                                </p:cTn>
                              </p:par>
                              <p:par>
                                <p:cTn id="25" presetID="2" presetClass="entr" presetSubtype="1" fill="hold" grpId="0" nodeType="withEffect">
                                  <p:stCondLst>
                                    <p:cond delay="0"/>
                                  </p:stCondLst>
                                  <p:childTnLst>
                                    <p:set>
                                      <p:cBhvr>
                                        <p:cTn id="26" dur="1" fill="hold">
                                          <p:stCondLst>
                                            <p:cond delay="0"/>
                                          </p:stCondLst>
                                        </p:cTn>
                                        <p:tgtEl>
                                          <p:spTgt spid="80"/>
                                        </p:tgtEl>
                                        <p:attrNameLst>
                                          <p:attrName>style.visibility</p:attrName>
                                        </p:attrNameLst>
                                      </p:cBhvr>
                                      <p:to>
                                        <p:strVal val="visible"/>
                                      </p:to>
                                    </p:set>
                                    <p:anim calcmode="lin" valueType="num">
                                      <p:cBhvr additive="base">
                                        <p:cTn id="27" dur="2250" fill="hold"/>
                                        <p:tgtEl>
                                          <p:spTgt spid="80"/>
                                        </p:tgtEl>
                                        <p:attrNameLst>
                                          <p:attrName>ppt_x</p:attrName>
                                        </p:attrNameLst>
                                      </p:cBhvr>
                                      <p:tavLst>
                                        <p:tav tm="0">
                                          <p:val>
                                            <p:strVal val="#ppt_x"/>
                                          </p:val>
                                        </p:tav>
                                        <p:tav tm="100000">
                                          <p:val>
                                            <p:strVal val="#ppt_x"/>
                                          </p:val>
                                        </p:tav>
                                      </p:tavLst>
                                    </p:anim>
                                    <p:anim calcmode="lin" valueType="num">
                                      <p:cBhvr additive="base">
                                        <p:cTn id="28" dur="2250" fill="hold"/>
                                        <p:tgtEl>
                                          <p:spTgt spid="80"/>
                                        </p:tgtEl>
                                        <p:attrNameLst>
                                          <p:attrName>ppt_y</p:attrName>
                                        </p:attrNameLst>
                                      </p:cBhvr>
                                      <p:tavLst>
                                        <p:tav tm="0">
                                          <p:val>
                                            <p:strVal val="0-#ppt_h/2"/>
                                          </p:val>
                                        </p:tav>
                                        <p:tav tm="100000">
                                          <p:val>
                                            <p:strVal val="#ppt_y"/>
                                          </p:val>
                                        </p:tav>
                                      </p:tavLst>
                                    </p:anim>
                                  </p:childTnLst>
                                </p:cTn>
                              </p:par>
                              <p:par>
                                <p:cTn id="29" presetID="2" presetClass="entr" presetSubtype="1" fill="hold" grpId="0" nodeType="withEffect">
                                  <p:stCondLst>
                                    <p:cond delay="0"/>
                                  </p:stCondLst>
                                  <p:childTnLst>
                                    <p:set>
                                      <p:cBhvr>
                                        <p:cTn id="30" dur="1" fill="hold">
                                          <p:stCondLst>
                                            <p:cond delay="0"/>
                                          </p:stCondLst>
                                        </p:cTn>
                                        <p:tgtEl>
                                          <p:spTgt spid="81"/>
                                        </p:tgtEl>
                                        <p:attrNameLst>
                                          <p:attrName>style.visibility</p:attrName>
                                        </p:attrNameLst>
                                      </p:cBhvr>
                                      <p:to>
                                        <p:strVal val="visible"/>
                                      </p:to>
                                    </p:set>
                                    <p:anim calcmode="lin" valueType="num">
                                      <p:cBhvr additive="base">
                                        <p:cTn id="31" dur="2250" fill="hold"/>
                                        <p:tgtEl>
                                          <p:spTgt spid="81"/>
                                        </p:tgtEl>
                                        <p:attrNameLst>
                                          <p:attrName>ppt_x</p:attrName>
                                        </p:attrNameLst>
                                      </p:cBhvr>
                                      <p:tavLst>
                                        <p:tav tm="0">
                                          <p:val>
                                            <p:strVal val="#ppt_x"/>
                                          </p:val>
                                        </p:tav>
                                        <p:tav tm="100000">
                                          <p:val>
                                            <p:strVal val="#ppt_x"/>
                                          </p:val>
                                        </p:tav>
                                      </p:tavLst>
                                    </p:anim>
                                    <p:anim calcmode="lin" valueType="num">
                                      <p:cBhvr additive="base">
                                        <p:cTn id="32" dur="2250" fill="hold"/>
                                        <p:tgtEl>
                                          <p:spTgt spid="81"/>
                                        </p:tgtEl>
                                        <p:attrNameLst>
                                          <p:attrName>ppt_y</p:attrName>
                                        </p:attrNameLst>
                                      </p:cBhvr>
                                      <p:tavLst>
                                        <p:tav tm="0">
                                          <p:val>
                                            <p:strVal val="0-#ppt_h/2"/>
                                          </p:val>
                                        </p:tav>
                                        <p:tav tm="100000">
                                          <p:val>
                                            <p:strVal val="#ppt_y"/>
                                          </p:val>
                                        </p:tav>
                                      </p:tavLst>
                                    </p:anim>
                                  </p:childTnLst>
                                </p:cTn>
                              </p:par>
                              <p:par>
                                <p:cTn id="33" presetID="2" presetClass="entr" presetSubtype="1" fill="hold" grpId="0" nodeType="withEffect">
                                  <p:stCondLst>
                                    <p:cond delay="0"/>
                                  </p:stCondLst>
                                  <p:childTnLst>
                                    <p:set>
                                      <p:cBhvr>
                                        <p:cTn id="34" dur="1" fill="hold">
                                          <p:stCondLst>
                                            <p:cond delay="0"/>
                                          </p:stCondLst>
                                        </p:cTn>
                                        <p:tgtEl>
                                          <p:spTgt spid="74"/>
                                        </p:tgtEl>
                                        <p:attrNameLst>
                                          <p:attrName>style.visibility</p:attrName>
                                        </p:attrNameLst>
                                      </p:cBhvr>
                                      <p:to>
                                        <p:strVal val="visible"/>
                                      </p:to>
                                    </p:set>
                                    <p:anim calcmode="lin" valueType="num">
                                      <p:cBhvr additive="base">
                                        <p:cTn id="35" dur="2250" fill="hold"/>
                                        <p:tgtEl>
                                          <p:spTgt spid="74"/>
                                        </p:tgtEl>
                                        <p:attrNameLst>
                                          <p:attrName>ppt_x</p:attrName>
                                        </p:attrNameLst>
                                      </p:cBhvr>
                                      <p:tavLst>
                                        <p:tav tm="0">
                                          <p:val>
                                            <p:strVal val="#ppt_x"/>
                                          </p:val>
                                        </p:tav>
                                        <p:tav tm="100000">
                                          <p:val>
                                            <p:strVal val="#ppt_x"/>
                                          </p:val>
                                        </p:tav>
                                      </p:tavLst>
                                    </p:anim>
                                    <p:anim calcmode="lin" valueType="num">
                                      <p:cBhvr additive="base">
                                        <p:cTn id="36" dur="2250" fill="hold"/>
                                        <p:tgtEl>
                                          <p:spTgt spid="74"/>
                                        </p:tgtEl>
                                        <p:attrNameLst>
                                          <p:attrName>ppt_y</p:attrName>
                                        </p:attrNameLst>
                                      </p:cBhvr>
                                      <p:tavLst>
                                        <p:tav tm="0">
                                          <p:val>
                                            <p:strVal val="0-#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55"/>
                                        </p:tgtEl>
                                        <p:attrNameLst>
                                          <p:attrName>style.visibility</p:attrName>
                                        </p:attrNameLst>
                                      </p:cBhvr>
                                      <p:to>
                                        <p:strVal val="visible"/>
                                      </p:to>
                                    </p:set>
                                    <p:anim calcmode="lin" valueType="num">
                                      <p:cBhvr additive="base">
                                        <p:cTn id="39" dur="2250" fill="hold"/>
                                        <p:tgtEl>
                                          <p:spTgt spid="55"/>
                                        </p:tgtEl>
                                        <p:attrNameLst>
                                          <p:attrName>ppt_x</p:attrName>
                                        </p:attrNameLst>
                                      </p:cBhvr>
                                      <p:tavLst>
                                        <p:tav tm="0">
                                          <p:val>
                                            <p:strVal val="#ppt_x"/>
                                          </p:val>
                                        </p:tav>
                                        <p:tav tm="100000">
                                          <p:val>
                                            <p:strVal val="#ppt_x"/>
                                          </p:val>
                                        </p:tav>
                                      </p:tavLst>
                                    </p:anim>
                                    <p:anim calcmode="lin" valueType="num">
                                      <p:cBhvr additive="base">
                                        <p:cTn id="40" dur="2250" fill="hold"/>
                                        <p:tgtEl>
                                          <p:spTgt spid="55"/>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56"/>
                                        </p:tgtEl>
                                        <p:attrNameLst>
                                          <p:attrName>style.visibility</p:attrName>
                                        </p:attrNameLst>
                                      </p:cBhvr>
                                      <p:to>
                                        <p:strVal val="visible"/>
                                      </p:to>
                                    </p:set>
                                    <p:anim calcmode="lin" valueType="num">
                                      <p:cBhvr additive="base">
                                        <p:cTn id="43" dur="2250" fill="hold"/>
                                        <p:tgtEl>
                                          <p:spTgt spid="56"/>
                                        </p:tgtEl>
                                        <p:attrNameLst>
                                          <p:attrName>ppt_x</p:attrName>
                                        </p:attrNameLst>
                                      </p:cBhvr>
                                      <p:tavLst>
                                        <p:tav tm="0">
                                          <p:val>
                                            <p:strVal val="#ppt_x"/>
                                          </p:val>
                                        </p:tav>
                                        <p:tav tm="100000">
                                          <p:val>
                                            <p:strVal val="#ppt_x"/>
                                          </p:val>
                                        </p:tav>
                                      </p:tavLst>
                                    </p:anim>
                                    <p:anim calcmode="lin" valueType="num">
                                      <p:cBhvr additive="base">
                                        <p:cTn id="44" dur="2250" fill="hold"/>
                                        <p:tgtEl>
                                          <p:spTgt spid="56"/>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57"/>
                                        </p:tgtEl>
                                        <p:attrNameLst>
                                          <p:attrName>style.visibility</p:attrName>
                                        </p:attrNameLst>
                                      </p:cBhvr>
                                      <p:to>
                                        <p:strVal val="visible"/>
                                      </p:to>
                                    </p:set>
                                    <p:anim calcmode="lin" valueType="num">
                                      <p:cBhvr additive="base">
                                        <p:cTn id="47" dur="2250" fill="hold"/>
                                        <p:tgtEl>
                                          <p:spTgt spid="57"/>
                                        </p:tgtEl>
                                        <p:attrNameLst>
                                          <p:attrName>ppt_x</p:attrName>
                                        </p:attrNameLst>
                                      </p:cBhvr>
                                      <p:tavLst>
                                        <p:tav tm="0">
                                          <p:val>
                                            <p:strVal val="#ppt_x"/>
                                          </p:val>
                                        </p:tav>
                                        <p:tav tm="100000">
                                          <p:val>
                                            <p:strVal val="#ppt_x"/>
                                          </p:val>
                                        </p:tav>
                                      </p:tavLst>
                                    </p:anim>
                                    <p:anim calcmode="lin" valueType="num">
                                      <p:cBhvr additive="base">
                                        <p:cTn id="48" dur="2250" fill="hold"/>
                                        <p:tgtEl>
                                          <p:spTgt spid="57"/>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58"/>
                                        </p:tgtEl>
                                        <p:attrNameLst>
                                          <p:attrName>style.visibility</p:attrName>
                                        </p:attrNameLst>
                                      </p:cBhvr>
                                      <p:to>
                                        <p:strVal val="visible"/>
                                      </p:to>
                                    </p:set>
                                    <p:anim calcmode="lin" valueType="num">
                                      <p:cBhvr additive="base">
                                        <p:cTn id="51" dur="2250" fill="hold"/>
                                        <p:tgtEl>
                                          <p:spTgt spid="58"/>
                                        </p:tgtEl>
                                        <p:attrNameLst>
                                          <p:attrName>ppt_x</p:attrName>
                                        </p:attrNameLst>
                                      </p:cBhvr>
                                      <p:tavLst>
                                        <p:tav tm="0">
                                          <p:val>
                                            <p:strVal val="#ppt_x"/>
                                          </p:val>
                                        </p:tav>
                                        <p:tav tm="100000">
                                          <p:val>
                                            <p:strVal val="#ppt_x"/>
                                          </p:val>
                                        </p:tav>
                                      </p:tavLst>
                                    </p:anim>
                                    <p:anim calcmode="lin" valueType="num">
                                      <p:cBhvr additive="base">
                                        <p:cTn id="52" dur="2250" fill="hold"/>
                                        <p:tgtEl>
                                          <p:spTgt spid="58"/>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59"/>
                                        </p:tgtEl>
                                        <p:attrNameLst>
                                          <p:attrName>style.visibility</p:attrName>
                                        </p:attrNameLst>
                                      </p:cBhvr>
                                      <p:to>
                                        <p:strVal val="visible"/>
                                      </p:to>
                                    </p:set>
                                    <p:anim calcmode="lin" valueType="num">
                                      <p:cBhvr additive="base">
                                        <p:cTn id="55" dur="2250" fill="hold"/>
                                        <p:tgtEl>
                                          <p:spTgt spid="59"/>
                                        </p:tgtEl>
                                        <p:attrNameLst>
                                          <p:attrName>ppt_x</p:attrName>
                                        </p:attrNameLst>
                                      </p:cBhvr>
                                      <p:tavLst>
                                        <p:tav tm="0">
                                          <p:val>
                                            <p:strVal val="#ppt_x"/>
                                          </p:val>
                                        </p:tav>
                                        <p:tav tm="100000">
                                          <p:val>
                                            <p:strVal val="#ppt_x"/>
                                          </p:val>
                                        </p:tav>
                                      </p:tavLst>
                                    </p:anim>
                                    <p:anim calcmode="lin" valueType="num">
                                      <p:cBhvr additive="base">
                                        <p:cTn id="56" dur="2250" fill="hold"/>
                                        <p:tgtEl>
                                          <p:spTgt spid="59"/>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60"/>
                                        </p:tgtEl>
                                        <p:attrNameLst>
                                          <p:attrName>style.visibility</p:attrName>
                                        </p:attrNameLst>
                                      </p:cBhvr>
                                      <p:to>
                                        <p:strVal val="visible"/>
                                      </p:to>
                                    </p:set>
                                    <p:anim calcmode="lin" valueType="num">
                                      <p:cBhvr additive="base">
                                        <p:cTn id="59" dur="2250" fill="hold"/>
                                        <p:tgtEl>
                                          <p:spTgt spid="60"/>
                                        </p:tgtEl>
                                        <p:attrNameLst>
                                          <p:attrName>ppt_x</p:attrName>
                                        </p:attrNameLst>
                                      </p:cBhvr>
                                      <p:tavLst>
                                        <p:tav tm="0">
                                          <p:val>
                                            <p:strVal val="#ppt_x"/>
                                          </p:val>
                                        </p:tav>
                                        <p:tav tm="100000">
                                          <p:val>
                                            <p:strVal val="#ppt_x"/>
                                          </p:val>
                                        </p:tav>
                                      </p:tavLst>
                                    </p:anim>
                                    <p:anim calcmode="lin" valueType="num">
                                      <p:cBhvr additive="base">
                                        <p:cTn id="60" dur="2250" fill="hold"/>
                                        <p:tgtEl>
                                          <p:spTgt spid="60"/>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61"/>
                                        </p:tgtEl>
                                        <p:attrNameLst>
                                          <p:attrName>style.visibility</p:attrName>
                                        </p:attrNameLst>
                                      </p:cBhvr>
                                      <p:to>
                                        <p:strVal val="visible"/>
                                      </p:to>
                                    </p:set>
                                    <p:anim calcmode="lin" valueType="num">
                                      <p:cBhvr additive="base">
                                        <p:cTn id="63" dur="2250" fill="hold"/>
                                        <p:tgtEl>
                                          <p:spTgt spid="61"/>
                                        </p:tgtEl>
                                        <p:attrNameLst>
                                          <p:attrName>ppt_x</p:attrName>
                                        </p:attrNameLst>
                                      </p:cBhvr>
                                      <p:tavLst>
                                        <p:tav tm="0">
                                          <p:val>
                                            <p:strVal val="#ppt_x"/>
                                          </p:val>
                                        </p:tav>
                                        <p:tav tm="100000">
                                          <p:val>
                                            <p:strVal val="#ppt_x"/>
                                          </p:val>
                                        </p:tav>
                                      </p:tavLst>
                                    </p:anim>
                                    <p:anim calcmode="lin" valueType="num">
                                      <p:cBhvr additive="base">
                                        <p:cTn id="64" dur="2250" fill="hold"/>
                                        <p:tgtEl>
                                          <p:spTgt spid="61"/>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54"/>
                                        </p:tgtEl>
                                        <p:attrNameLst>
                                          <p:attrName>style.visibility</p:attrName>
                                        </p:attrNameLst>
                                      </p:cBhvr>
                                      <p:to>
                                        <p:strVal val="visible"/>
                                      </p:to>
                                    </p:set>
                                    <p:anim calcmode="lin" valueType="num">
                                      <p:cBhvr additive="base">
                                        <p:cTn id="67" dur="2250" fill="hold"/>
                                        <p:tgtEl>
                                          <p:spTgt spid="54"/>
                                        </p:tgtEl>
                                        <p:attrNameLst>
                                          <p:attrName>ppt_x</p:attrName>
                                        </p:attrNameLst>
                                      </p:cBhvr>
                                      <p:tavLst>
                                        <p:tav tm="0">
                                          <p:val>
                                            <p:strVal val="#ppt_x"/>
                                          </p:val>
                                        </p:tav>
                                        <p:tav tm="100000">
                                          <p:val>
                                            <p:strVal val="#ppt_x"/>
                                          </p:val>
                                        </p:tav>
                                      </p:tavLst>
                                    </p:anim>
                                    <p:anim calcmode="lin" valueType="num">
                                      <p:cBhvr additive="base">
                                        <p:cTn id="68" dur="2250" fill="hold"/>
                                        <p:tgtEl>
                                          <p:spTgt spid="54"/>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35"/>
                                        </p:tgtEl>
                                        <p:attrNameLst>
                                          <p:attrName>style.visibility</p:attrName>
                                        </p:attrNameLst>
                                      </p:cBhvr>
                                      <p:to>
                                        <p:strVal val="visible"/>
                                      </p:to>
                                    </p:set>
                                    <p:anim calcmode="lin" valueType="num">
                                      <p:cBhvr additive="base">
                                        <p:cTn id="71" dur="2250" fill="hold"/>
                                        <p:tgtEl>
                                          <p:spTgt spid="35"/>
                                        </p:tgtEl>
                                        <p:attrNameLst>
                                          <p:attrName>ppt_x</p:attrName>
                                        </p:attrNameLst>
                                      </p:cBhvr>
                                      <p:tavLst>
                                        <p:tav tm="0">
                                          <p:val>
                                            <p:strVal val="#ppt_x"/>
                                          </p:val>
                                        </p:tav>
                                        <p:tav tm="100000">
                                          <p:val>
                                            <p:strVal val="#ppt_x"/>
                                          </p:val>
                                        </p:tav>
                                      </p:tavLst>
                                    </p:anim>
                                    <p:anim calcmode="lin" valueType="num">
                                      <p:cBhvr additive="base">
                                        <p:cTn id="72" dur="2250" fill="hold"/>
                                        <p:tgtEl>
                                          <p:spTgt spid="35"/>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0"/>
                                  </p:stCondLst>
                                  <p:childTnLst>
                                    <p:set>
                                      <p:cBhvr>
                                        <p:cTn id="74" dur="1" fill="hold">
                                          <p:stCondLst>
                                            <p:cond delay="0"/>
                                          </p:stCondLst>
                                        </p:cTn>
                                        <p:tgtEl>
                                          <p:spTgt spid="36"/>
                                        </p:tgtEl>
                                        <p:attrNameLst>
                                          <p:attrName>style.visibility</p:attrName>
                                        </p:attrNameLst>
                                      </p:cBhvr>
                                      <p:to>
                                        <p:strVal val="visible"/>
                                      </p:to>
                                    </p:set>
                                    <p:anim calcmode="lin" valueType="num">
                                      <p:cBhvr additive="base">
                                        <p:cTn id="75" dur="2250" fill="hold"/>
                                        <p:tgtEl>
                                          <p:spTgt spid="36"/>
                                        </p:tgtEl>
                                        <p:attrNameLst>
                                          <p:attrName>ppt_x</p:attrName>
                                        </p:attrNameLst>
                                      </p:cBhvr>
                                      <p:tavLst>
                                        <p:tav tm="0">
                                          <p:val>
                                            <p:strVal val="#ppt_x"/>
                                          </p:val>
                                        </p:tav>
                                        <p:tav tm="100000">
                                          <p:val>
                                            <p:strVal val="#ppt_x"/>
                                          </p:val>
                                        </p:tav>
                                      </p:tavLst>
                                    </p:anim>
                                    <p:anim calcmode="lin" valueType="num">
                                      <p:cBhvr additive="base">
                                        <p:cTn id="76" dur="2250" fill="hold"/>
                                        <p:tgtEl>
                                          <p:spTgt spid="36"/>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0"/>
                                  </p:stCondLst>
                                  <p:childTnLst>
                                    <p:set>
                                      <p:cBhvr>
                                        <p:cTn id="78" dur="1" fill="hold">
                                          <p:stCondLst>
                                            <p:cond delay="0"/>
                                          </p:stCondLst>
                                        </p:cTn>
                                        <p:tgtEl>
                                          <p:spTgt spid="37"/>
                                        </p:tgtEl>
                                        <p:attrNameLst>
                                          <p:attrName>style.visibility</p:attrName>
                                        </p:attrNameLst>
                                      </p:cBhvr>
                                      <p:to>
                                        <p:strVal val="visible"/>
                                      </p:to>
                                    </p:set>
                                    <p:anim calcmode="lin" valueType="num">
                                      <p:cBhvr additive="base">
                                        <p:cTn id="79" dur="2250" fill="hold"/>
                                        <p:tgtEl>
                                          <p:spTgt spid="37"/>
                                        </p:tgtEl>
                                        <p:attrNameLst>
                                          <p:attrName>ppt_x</p:attrName>
                                        </p:attrNameLst>
                                      </p:cBhvr>
                                      <p:tavLst>
                                        <p:tav tm="0">
                                          <p:val>
                                            <p:strVal val="#ppt_x"/>
                                          </p:val>
                                        </p:tav>
                                        <p:tav tm="100000">
                                          <p:val>
                                            <p:strVal val="#ppt_x"/>
                                          </p:val>
                                        </p:tav>
                                      </p:tavLst>
                                    </p:anim>
                                    <p:anim calcmode="lin" valueType="num">
                                      <p:cBhvr additive="base">
                                        <p:cTn id="80" dur="2250" fill="hold"/>
                                        <p:tgtEl>
                                          <p:spTgt spid="37"/>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0"/>
                                  </p:stCondLst>
                                  <p:childTnLst>
                                    <p:set>
                                      <p:cBhvr>
                                        <p:cTn id="82" dur="1" fill="hold">
                                          <p:stCondLst>
                                            <p:cond delay="0"/>
                                          </p:stCondLst>
                                        </p:cTn>
                                        <p:tgtEl>
                                          <p:spTgt spid="38"/>
                                        </p:tgtEl>
                                        <p:attrNameLst>
                                          <p:attrName>style.visibility</p:attrName>
                                        </p:attrNameLst>
                                      </p:cBhvr>
                                      <p:to>
                                        <p:strVal val="visible"/>
                                      </p:to>
                                    </p:set>
                                    <p:anim calcmode="lin" valueType="num">
                                      <p:cBhvr additive="base">
                                        <p:cTn id="83" dur="2250" fill="hold"/>
                                        <p:tgtEl>
                                          <p:spTgt spid="38"/>
                                        </p:tgtEl>
                                        <p:attrNameLst>
                                          <p:attrName>ppt_x</p:attrName>
                                        </p:attrNameLst>
                                      </p:cBhvr>
                                      <p:tavLst>
                                        <p:tav tm="0">
                                          <p:val>
                                            <p:strVal val="#ppt_x"/>
                                          </p:val>
                                        </p:tav>
                                        <p:tav tm="100000">
                                          <p:val>
                                            <p:strVal val="#ppt_x"/>
                                          </p:val>
                                        </p:tav>
                                      </p:tavLst>
                                    </p:anim>
                                    <p:anim calcmode="lin" valueType="num">
                                      <p:cBhvr additive="base">
                                        <p:cTn id="84" dur="2250" fill="hold"/>
                                        <p:tgtEl>
                                          <p:spTgt spid="38"/>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stCondLst>
                                    <p:cond delay="0"/>
                                  </p:stCondLst>
                                  <p:childTnLst>
                                    <p:set>
                                      <p:cBhvr>
                                        <p:cTn id="86" dur="1" fill="hold">
                                          <p:stCondLst>
                                            <p:cond delay="0"/>
                                          </p:stCondLst>
                                        </p:cTn>
                                        <p:tgtEl>
                                          <p:spTgt spid="39"/>
                                        </p:tgtEl>
                                        <p:attrNameLst>
                                          <p:attrName>style.visibility</p:attrName>
                                        </p:attrNameLst>
                                      </p:cBhvr>
                                      <p:to>
                                        <p:strVal val="visible"/>
                                      </p:to>
                                    </p:set>
                                    <p:anim calcmode="lin" valueType="num">
                                      <p:cBhvr additive="base">
                                        <p:cTn id="87" dur="2250" fill="hold"/>
                                        <p:tgtEl>
                                          <p:spTgt spid="39"/>
                                        </p:tgtEl>
                                        <p:attrNameLst>
                                          <p:attrName>ppt_x</p:attrName>
                                        </p:attrNameLst>
                                      </p:cBhvr>
                                      <p:tavLst>
                                        <p:tav tm="0">
                                          <p:val>
                                            <p:strVal val="#ppt_x"/>
                                          </p:val>
                                        </p:tav>
                                        <p:tav tm="100000">
                                          <p:val>
                                            <p:strVal val="#ppt_x"/>
                                          </p:val>
                                        </p:tav>
                                      </p:tavLst>
                                    </p:anim>
                                    <p:anim calcmode="lin" valueType="num">
                                      <p:cBhvr additive="base">
                                        <p:cTn id="88" dur="2250" fill="hold"/>
                                        <p:tgtEl>
                                          <p:spTgt spid="39"/>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0"/>
                                  </p:stCondLst>
                                  <p:childTnLst>
                                    <p:set>
                                      <p:cBhvr>
                                        <p:cTn id="90" dur="1" fill="hold">
                                          <p:stCondLst>
                                            <p:cond delay="0"/>
                                          </p:stCondLst>
                                        </p:cTn>
                                        <p:tgtEl>
                                          <p:spTgt spid="40"/>
                                        </p:tgtEl>
                                        <p:attrNameLst>
                                          <p:attrName>style.visibility</p:attrName>
                                        </p:attrNameLst>
                                      </p:cBhvr>
                                      <p:to>
                                        <p:strVal val="visible"/>
                                      </p:to>
                                    </p:set>
                                    <p:anim calcmode="lin" valueType="num">
                                      <p:cBhvr additive="base">
                                        <p:cTn id="91" dur="2250" fill="hold"/>
                                        <p:tgtEl>
                                          <p:spTgt spid="40"/>
                                        </p:tgtEl>
                                        <p:attrNameLst>
                                          <p:attrName>ppt_x</p:attrName>
                                        </p:attrNameLst>
                                      </p:cBhvr>
                                      <p:tavLst>
                                        <p:tav tm="0">
                                          <p:val>
                                            <p:strVal val="#ppt_x"/>
                                          </p:val>
                                        </p:tav>
                                        <p:tav tm="100000">
                                          <p:val>
                                            <p:strVal val="#ppt_x"/>
                                          </p:val>
                                        </p:tav>
                                      </p:tavLst>
                                    </p:anim>
                                    <p:anim calcmode="lin" valueType="num">
                                      <p:cBhvr additive="base">
                                        <p:cTn id="92" dur="2250" fill="hold"/>
                                        <p:tgtEl>
                                          <p:spTgt spid="40"/>
                                        </p:tgtEl>
                                        <p:attrNameLst>
                                          <p:attrName>ppt_y</p:attrName>
                                        </p:attrNameLst>
                                      </p:cBhvr>
                                      <p:tavLst>
                                        <p:tav tm="0">
                                          <p:val>
                                            <p:strVal val="1+#ppt_h/2"/>
                                          </p:val>
                                        </p:tav>
                                        <p:tav tm="100000">
                                          <p:val>
                                            <p:strVal val="#ppt_y"/>
                                          </p:val>
                                        </p:tav>
                                      </p:tavLst>
                                    </p:anim>
                                  </p:childTnLst>
                                </p:cTn>
                              </p:par>
                              <p:par>
                                <p:cTn id="93" presetID="2" presetClass="entr" presetSubtype="4" fill="hold" grpId="0" nodeType="withEffect">
                                  <p:stCondLst>
                                    <p:cond delay="0"/>
                                  </p:stCondLst>
                                  <p:childTnLst>
                                    <p:set>
                                      <p:cBhvr>
                                        <p:cTn id="94" dur="1" fill="hold">
                                          <p:stCondLst>
                                            <p:cond delay="0"/>
                                          </p:stCondLst>
                                        </p:cTn>
                                        <p:tgtEl>
                                          <p:spTgt spid="41"/>
                                        </p:tgtEl>
                                        <p:attrNameLst>
                                          <p:attrName>style.visibility</p:attrName>
                                        </p:attrNameLst>
                                      </p:cBhvr>
                                      <p:to>
                                        <p:strVal val="visible"/>
                                      </p:to>
                                    </p:set>
                                    <p:anim calcmode="lin" valueType="num">
                                      <p:cBhvr additive="base">
                                        <p:cTn id="95" dur="2250" fill="hold"/>
                                        <p:tgtEl>
                                          <p:spTgt spid="41"/>
                                        </p:tgtEl>
                                        <p:attrNameLst>
                                          <p:attrName>ppt_x</p:attrName>
                                        </p:attrNameLst>
                                      </p:cBhvr>
                                      <p:tavLst>
                                        <p:tav tm="0">
                                          <p:val>
                                            <p:strVal val="#ppt_x"/>
                                          </p:val>
                                        </p:tav>
                                        <p:tav tm="100000">
                                          <p:val>
                                            <p:strVal val="#ppt_x"/>
                                          </p:val>
                                        </p:tav>
                                      </p:tavLst>
                                    </p:anim>
                                    <p:anim calcmode="lin" valueType="num">
                                      <p:cBhvr additive="base">
                                        <p:cTn id="96" dur="2250" fill="hold"/>
                                        <p:tgtEl>
                                          <p:spTgt spid="41"/>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stCondLst>
                                    <p:cond delay="0"/>
                                  </p:stCondLst>
                                  <p:childTnLst>
                                    <p:set>
                                      <p:cBhvr>
                                        <p:cTn id="98" dur="1" fill="hold">
                                          <p:stCondLst>
                                            <p:cond delay="0"/>
                                          </p:stCondLst>
                                        </p:cTn>
                                        <p:tgtEl>
                                          <p:spTgt spid="34"/>
                                        </p:tgtEl>
                                        <p:attrNameLst>
                                          <p:attrName>style.visibility</p:attrName>
                                        </p:attrNameLst>
                                      </p:cBhvr>
                                      <p:to>
                                        <p:strVal val="visible"/>
                                      </p:to>
                                    </p:set>
                                    <p:anim calcmode="lin" valueType="num">
                                      <p:cBhvr additive="base">
                                        <p:cTn id="99" dur="2250" fill="hold"/>
                                        <p:tgtEl>
                                          <p:spTgt spid="34"/>
                                        </p:tgtEl>
                                        <p:attrNameLst>
                                          <p:attrName>ppt_x</p:attrName>
                                        </p:attrNameLst>
                                      </p:cBhvr>
                                      <p:tavLst>
                                        <p:tav tm="0">
                                          <p:val>
                                            <p:strVal val="#ppt_x"/>
                                          </p:val>
                                        </p:tav>
                                        <p:tav tm="100000">
                                          <p:val>
                                            <p:strVal val="#ppt_x"/>
                                          </p:val>
                                        </p:tav>
                                      </p:tavLst>
                                    </p:anim>
                                    <p:anim calcmode="lin" valueType="num">
                                      <p:cBhvr additive="base">
                                        <p:cTn id="100" dur="2250" fill="hold"/>
                                        <p:tgtEl>
                                          <p:spTgt spid="34"/>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0"/>
                                  </p:stCondLst>
                                  <p:childTnLst>
                                    <p:set>
                                      <p:cBhvr>
                                        <p:cTn id="102" dur="1" fill="hold">
                                          <p:stCondLst>
                                            <p:cond delay="0"/>
                                          </p:stCondLst>
                                        </p:cTn>
                                        <p:tgtEl>
                                          <p:spTgt spid="15"/>
                                        </p:tgtEl>
                                        <p:attrNameLst>
                                          <p:attrName>style.visibility</p:attrName>
                                        </p:attrNameLst>
                                      </p:cBhvr>
                                      <p:to>
                                        <p:strVal val="visible"/>
                                      </p:to>
                                    </p:set>
                                    <p:anim calcmode="lin" valueType="num">
                                      <p:cBhvr additive="base">
                                        <p:cTn id="103" dur="2250" fill="hold"/>
                                        <p:tgtEl>
                                          <p:spTgt spid="15"/>
                                        </p:tgtEl>
                                        <p:attrNameLst>
                                          <p:attrName>ppt_x</p:attrName>
                                        </p:attrNameLst>
                                      </p:cBhvr>
                                      <p:tavLst>
                                        <p:tav tm="0">
                                          <p:val>
                                            <p:strVal val="#ppt_x"/>
                                          </p:val>
                                        </p:tav>
                                        <p:tav tm="100000">
                                          <p:val>
                                            <p:strVal val="#ppt_x"/>
                                          </p:val>
                                        </p:tav>
                                      </p:tavLst>
                                    </p:anim>
                                    <p:anim calcmode="lin" valueType="num">
                                      <p:cBhvr additive="base">
                                        <p:cTn id="104" dur="2250" fill="hold"/>
                                        <p:tgtEl>
                                          <p:spTgt spid="15"/>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stCondLst>
                                    <p:cond delay="0"/>
                                  </p:stCondLst>
                                  <p:childTnLst>
                                    <p:set>
                                      <p:cBhvr>
                                        <p:cTn id="106" dur="1" fill="hold">
                                          <p:stCondLst>
                                            <p:cond delay="0"/>
                                          </p:stCondLst>
                                        </p:cTn>
                                        <p:tgtEl>
                                          <p:spTgt spid="16"/>
                                        </p:tgtEl>
                                        <p:attrNameLst>
                                          <p:attrName>style.visibility</p:attrName>
                                        </p:attrNameLst>
                                      </p:cBhvr>
                                      <p:to>
                                        <p:strVal val="visible"/>
                                      </p:to>
                                    </p:set>
                                    <p:anim calcmode="lin" valueType="num">
                                      <p:cBhvr additive="base">
                                        <p:cTn id="107" dur="2250" fill="hold"/>
                                        <p:tgtEl>
                                          <p:spTgt spid="16"/>
                                        </p:tgtEl>
                                        <p:attrNameLst>
                                          <p:attrName>ppt_x</p:attrName>
                                        </p:attrNameLst>
                                      </p:cBhvr>
                                      <p:tavLst>
                                        <p:tav tm="0">
                                          <p:val>
                                            <p:strVal val="#ppt_x"/>
                                          </p:val>
                                        </p:tav>
                                        <p:tav tm="100000">
                                          <p:val>
                                            <p:strVal val="#ppt_x"/>
                                          </p:val>
                                        </p:tav>
                                      </p:tavLst>
                                    </p:anim>
                                    <p:anim calcmode="lin" valueType="num">
                                      <p:cBhvr additive="base">
                                        <p:cTn id="108" dur="2250" fill="hold"/>
                                        <p:tgtEl>
                                          <p:spTgt spid="16"/>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stCondLst>
                                    <p:cond delay="0"/>
                                  </p:stCondLst>
                                  <p:childTnLst>
                                    <p:set>
                                      <p:cBhvr>
                                        <p:cTn id="110" dur="1" fill="hold">
                                          <p:stCondLst>
                                            <p:cond delay="0"/>
                                          </p:stCondLst>
                                        </p:cTn>
                                        <p:tgtEl>
                                          <p:spTgt spid="17"/>
                                        </p:tgtEl>
                                        <p:attrNameLst>
                                          <p:attrName>style.visibility</p:attrName>
                                        </p:attrNameLst>
                                      </p:cBhvr>
                                      <p:to>
                                        <p:strVal val="visible"/>
                                      </p:to>
                                    </p:set>
                                    <p:anim calcmode="lin" valueType="num">
                                      <p:cBhvr additive="base">
                                        <p:cTn id="111" dur="2250" fill="hold"/>
                                        <p:tgtEl>
                                          <p:spTgt spid="17"/>
                                        </p:tgtEl>
                                        <p:attrNameLst>
                                          <p:attrName>ppt_x</p:attrName>
                                        </p:attrNameLst>
                                      </p:cBhvr>
                                      <p:tavLst>
                                        <p:tav tm="0">
                                          <p:val>
                                            <p:strVal val="#ppt_x"/>
                                          </p:val>
                                        </p:tav>
                                        <p:tav tm="100000">
                                          <p:val>
                                            <p:strVal val="#ppt_x"/>
                                          </p:val>
                                        </p:tav>
                                      </p:tavLst>
                                    </p:anim>
                                    <p:anim calcmode="lin" valueType="num">
                                      <p:cBhvr additive="base">
                                        <p:cTn id="112" dur="2250" fill="hold"/>
                                        <p:tgtEl>
                                          <p:spTgt spid="17"/>
                                        </p:tgtEl>
                                        <p:attrNameLst>
                                          <p:attrName>ppt_y</p:attrName>
                                        </p:attrNameLst>
                                      </p:cBhvr>
                                      <p:tavLst>
                                        <p:tav tm="0">
                                          <p:val>
                                            <p:strVal val="1+#ppt_h/2"/>
                                          </p:val>
                                        </p:tav>
                                        <p:tav tm="100000">
                                          <p:val>
                                            <p:strVal val="#ppt_y"/>
                                          </p:val>
                                        </p:tav>
                                      </p:tavLst>
                                    </p:anim>
                                  </p:childTnLst>
                                </p:cTn>
                              </p:par>
                              <p:par>
                                <p:cTn id="113" presetID="2" presetClass="entr" presetSubtype="4" fill="hold" grpId="0" nodeType="withEffect">
                                  <p:stCondLst>
                                    <p:cond delay="0"/>
                                  </p:stCondLst>
                                  <p:childTnLst>
                                    <p:set>
                                      <p:cBhvr>
                                        <p:cTn id="114" dur="1" fill="hold">
                                          <p:stCondLst>
                                            <p:cond delay="0"/>
                                          </p:stCondLst>
                                        </p:cTn>
                                        <p:tgtEl>
                                          <p:spTgt spid="18"/>
                                        </p:tgtEl>
                                        <p:attrNameLst>
                                          <p:attrName>style.visibility</p:attrName>
                                        </p:attrNameLst>
                                      </p:cBhvr>
                                      <p:to>
                                        <p:strVal val="visible"/>
                                      </p:to>
                                    </p:set>
                                    <p:anim calcmode="lin" valueType="num">
                                      <p:cBhvr additive="base">
                                        <p:cTn id="115" dur="2250" fill="hold"/>
                                        <p:tgtEl>
                                          <p:spTgt spid="18"/>
                                        </p:tgtEl>
                                        <p:attrNameLst>
                                          <p:attrName>ppt_x</p:attrName>
                                        </p:attrNameLst>
                                      </p:cBhvr>
                                      <p:tavLst>
                                        <p:tav tm="0">
                                          <p:val>
                                            <p:strVal val="#ppt_x"/>
                                          </p:val>
                                        </p:tav>
                                        <p:tav tm="100000">
                                          <p:val>
                                            <p:strVal val="#ppt_x"/>
                                          </p:val>
                                        </p:tav>
                                      </p:tavLst>
                                    </p:anim>
                                    <p:anim calcmode="lin" valueType="num">
                                      <p:cBhvr additive="base">
                                        <p:cTn id="116" dur="2250" fill="hold"/>
                                        <p:tgtEl>
                                          <p:spTgt spid="18"/>
                                        </p:tgtEl>
                                        <p:attrNameLst>
                                          <p:attrName>ppt_y</p:attrName>
                                        </p:attrNameLst>
                                      </p:cBhvr>
                                      <p:tavLst>
                                        <p:tav tm="0">
                                          <p:val>
                                            <p:strVal val="1+#ppt_h/2"/>
                                          </p:val>
                                        </p:tav>
                                        <p:tav tm="100000">
                                          <p:val>
                                            <p:strVal val="#ppt_y"/>
                                          </p:val>
                                        </p:tav>
                                      </p:tavLst>
                                    </p:anim>
                                  </p:childTnLst>
                                </p:cTn>
                              </p:par>
                              <p:par>
                                <p:cTn id="117" presetID="2" presetClass="entr" presetSubtype="4" fill="hold" grpId="0" nodeType="withEffect">
                                  <p:stCondLst>
                                    <p:cond delay="0"/>
                                  </p:stCondLst>
                                  <p:childTnLst>
                                    <p:set>
                                      <p:cBhvr>
                                        <p:cTn id="118" dur="1" fill="hold">
                                          <p:stCondLst>
                                            <p:cond delay="0"/>
                                          </p:stCondLst>
                                        </p:cTn>
                                        <p:tgtEl>
                                          <p:spTgt spid="19"/>
                                        </p:tgtEl>
                                        <p:attrNameLst>
                                          <p:attrName>style.visibility</p:attrName>
                                        </p:attrNameLst>
                                      </p:cBhvr>
                                      <p:to>
                                        <p:strVal val="visible"/>
                                      </p:to>
                                    </p:set>
                                    <p:anim calcmode="lin" valueType="num">
                                      <p:cBhvr additive="base">
                                        <p:cTn id="119" dur="2250" fill="hold"/>
                                        <p:tgtEl>
                                          <p:spTgt spid="19"/>
                                        </p:tgtEl>
                                        <p:attrNameLst>
                                          <p:attrName>ppt_x</p:attrName>
                                        </p:attrNameLst>
                                      </p:cBhvr>
                                      <p:tavLst>
                                        <p:tav tm="0">
                                          <p:val>
                                            <p:strVal val="#ppt_x"/>
                                          </p:val>
                                        </p:tav>
                                        <p:tav tm="100000">
                                          <p:val>
                                            <p:strVal val="#ppt_x"/>
                                          </p:val>
                                        </p:tav>
                                      </p:tavLst>
                                    </p:anim>
                                    <p:anim calcmode="lin" valueType="num">
                                      <p:cBhvr additive="base">
                                        <p:cTn id="120" dur="2250" fill="hold"/>
                                        <p:tgtEl>
                                          <p:spTgt spid="19"/>
                                        </p:tgtEl>
                                        <p:attrNameLst>
                                          <p:attrName>ppt_y</p:attrName>
                                        </p:attrNameLst>
                                      </p:cBhvr>
                                      <p:tavLst>
                                        <p:tav tm="0">
                                          <p:val>
                                            <p:strVal val="1+#ppt_h/2"/>
                                          </p:val>
                                        </p:tav>
                                        <p:tav tm="100000">
                                          <p:val>
                                            <p:strVal val="#ppt_y"/>
                                          </p:val>
                                        </p:tav>
                                      </p:tavLst>
                                    </p:anim>
                                  </p:childTnLst>
                                </p:cTn>
                              </p:par>
                              <p:par>
                                <p:cTn id="121" presetID="2" presetClass="entr" presetSubtype="4" fill="hold" grpId="0" nodeType="withEffect">
                                  <p:stCondLst>
                                    <p:cond delay="0"/>
                                  </p:stCondLst>
                                  <p:childTnLst>
                                    <p:set>
                                      <p:cBhvr>
                                        <p:cTn id="122" dur="1" fill="hold">
                                          <p:stCondLst>
                                            <p:cond delay="0"/>
                                          </p:stCondLst>
                                        </p:cTn>
                                        <p:tgtEl>
                                          <p:spTgt spid="20"/>
                                        </p:tgtEl>
                                        <p:attrNameLst>
                                          <p:attrName>style.visibility</p:attrName>
                                        </p:attrNameLst>
                                      </p:cBhvr>
                                      <p:to>
                                        <p:strVal val="visible"/>
                                      </p:to>
                                    </p:set>
                                    <p:anim calcmode="lin" valueType="num">
                                      <p:cBhvr additive="base">
                                        <p:cTn id="123" dur="2250" fill="hold"/>
                                        <p:tgtEl>
                                          <p:spTgt spid="20"/>
                                        </p:tgtEl>
                                        <p:attrNameLst>
                                          <p:attrName>ppt_x</p:attrName>
                                        </p:attrNameLst>
                                      </p:cBhvr>
                                      <p:tavLst>
                                        <p:tav tm="0">
                                          <p:val>
                                            <p:strVal val="#ppt_x"/>
                                          </p:val>
                                        </p:tav>
                                        <p:tav tm="100000">
                                          <p:val>
                                            <p:strVal val="#ppt_x"/>
                                          </p:val>
                                        </p:tav>
                                      </p:tavLst>
                                    </p:anim>
                                    <p:anim calcmode="lin" valueType="num">
                                      <p:cBhvr additive="base">
                                        <p:cTn id="124" dur="2250" fill="hold"/>
                                        <p:tgtEl>
                                          <p:spTgt spid="20"/>
                                        </p:tgtEl>
                                        <p:attrNameLst>
                                          <p:attrName>ppt_y</p:attrName>
                                        </p:attrNameLst>
                                      </p:cBhvr>
                                      <p:tavLst>
                                        <p:tav tm="0">
                                          <p:val>
                                            <p:strVal val="1+#ppt_h/2"/>
                                          </p:val>
                                        </p:tav>
                                        <p:tav tm="100000">
                                          <p:val>
                                            <p:strVal val="#ppt_y"/>
                                          </p:val>
                                        </p:tav>
                                      </p:tavLst>
                                    </p:anim>
                                  </p:childTnLst>
                                </p:cTn>
                              </p:par>
                              <p:par>
                                <p:cTn id="125" presetID="2" presetClass="entr" presetSubtype="4" fill="hold" grpId="0" nodeType="withEffect">
                                  <p:stCondLst>
                                    <p:cond delay="0"/>
                                  </p:stCondLst>
                                  <p:childTnLst>
                                    <p:set>
                                      <p:cBhvr>
                                        <p:cTn id="126" dur="1" fill="hold">
                                          <p:stCondLst>
                                            <p:cond delay="0"/>
                                          </p:stCondLst>
                                        </p:cTn>
                                        <p:tgtEl>
                                          <p:spTgt spid="21"/>
                                        </p:tgtEl>
                                        <p:attrNameLst>
                                          <p:attrName>style.visibility</p:attrName>
                                        </p:attrNameLst>
                                      </p:cBhvr>
                                      <p:to>
                                        <p:strVal val="visible"/>
                                      </p:to>
                                    </p:set>
                                    <p:anim calcmode="lin" valueType="num">
                                      <p:cBhvr additive="base">
                                        <p:cTn id="127" dur="2250" fill="hold"/>
                                        <p:tgtEl>
                                          <p:spTgt spid="21"/>
                                        </p:tgtEl>
                                        <p:attrNameLst>
                                          <p:attrName>ppt_x</p:attrName>
                                        </p:attrNameLst>
                                      </p:cBhvr>
                                      <p:tavLst>
                                        <p:tav tm="0">
                                          <p:val>
                                            <p:strVal val="#ppt_x"/>
                                          </p:val>
                                        </p:tav>
                                        <p:tav tm="100000">
                                          <p:val>
                                            <p:strVal val="#ppt_x"/>
                                          </p:val>
                                        </p:tav>
                                      </p:tavLst>
                                    </p:anim>
                                    <p:anim calcmode="lin" valueType="num">
                                      <p:cBhvr additive="base">
                                        <p:cTn id="128" dur="2250" fill="hold"/>
                                        <p:tgtEl>
                                          <p:spTgt spid="21"/>
                                        </p:tgtEl>
                                        <p:attrNameLst>
                                          <p:attrName>ppt_y</p:attrName>
                                        </p:attrNameLst>
                                      </p:cBhvr>
                                      <p:tavLst>
                                        <p:tav tm="0">
                                          <p:val>
                                            <p:strVal val="1+#ppt_h/2"/>
                                          </p:val>
                                        </p:tav>
                                        <p:tav tm="100000">
                                          <p:val>
                                            <p:strVal val="#ppt_y"/>
                                          </p:val>
                                        </p:tav>
                                      </p:tavLst>
                                    </p:anim>
                                  </p:childTnLst>
                                </p:cTn>
                              </p:par>
                              <p:par>
                                <p:cTn id="129" presetID="2" presetClass="entr" presetSubtype="4" fill="hold" grpId="0" nodeType="withEffect">
                                  <p:stCondLst>
                                    <p:cond delay="0"/>
                                  </p:stCondLst>
                                  <p:childTnLst>
                                    <p:set>
                                      <p:cBhvr>
                                        <p:cTn id="130" dur="1" fill="hold">
                                          <p:stCondLst>
                                            <p:cond delay="0"/>
                                          </p:stCondLst>
                                        </p:cTn>
                                        <p:tgtEl>
                                          <p:spTgt spid="14"/>
                                        </p:tgtEl>
                                        <p:attrNameLst>
                                          <p:attrName>style.visibility</p:attrName>
                                        </p:attrNameLst>
                                      </p:cBhvr>
                                      <p:to>
                                        <p:strVal val="visible"/>
                                      </p:to>
                                    </p:set>
                                    <p:anim calcmode="lin" valueType="num">
                                      <p:cBhvr additive="base">
                                        <p:cTn id="131" dur="2250" fill="hold"/>
                                        <p:tgtEl>
                                          <p:spTgt spid="14"/>
                                        </p:tgtEl>
                                        <p:attrNameLst>
                                          <p:attrName>ppt_x</p:attrName>
                                        </p:attrNameLst>
                                      </p:cBhvr>
                                      <p:tavLst>
                                        <p:tav tm="0">
                                          <p:val>
                                            <p:strVal val="#ppt_x"/>
                                          </p:val>
                                        </p:tav>
                                        <p:tav tm="100000">
                                          <p:val>
                                            <p:strVal val="#ppt_x"/>
                                          </p:val>
                                        </p:tav>
                                      </p:tavLst>
                                    </p:anim>
                                    <p:anim calcmode="lin" valueType="num">
                                      <p:cBhvr additive="base">
                                        <p:cTn id="132" dur="2250" fill="hold"/>
                                        <p:tgtEl>
                                          <p:spTgt spid="14"/>
                                        </p:tgtEl>
                                        <p:attrNameLst>
                                          <p:attrName>ppt_y</p:attrName>
                                        </p:attrNameLst>
                                      </p:cBhvr>
                                      <p:tavLst>
                                        <p:tav tm="0">
                                          <p:val>
                                            <p:strVal val="1+#ppt_h/2"/>
                                          </p:val>
                                        </p:tav>
                                        <p:tav tm="100000">
                                          <p:val>
                                            <p:strVal val="#ppt_y"/>
                                          </p:val>
                                        </p:tav>
                                      </p:tavLst>
                                    </p:anim>
                                  </p:childTnLst>
                                </p:cTn>
                              </p:par>
                              <p:par>
                                <p:cTn id="133" presetID="2" presetClass="entr" presetSubtype="1" fill="hold" grpId="0" nodeType="withEffect">
                                  <p:stCondLst>
                                    <p:cond delay="0"/>
                                  </p:stCondLst>
                                  <p:childTnLst>
                                    <p:set>
                                      <p:cBhvr>
                                        <p:cTn id="134" dur="1" fill="hold">
                                          <p:stCondLst>
                                            <p:cond delay="0"/>
                                          </p:stCondLst>
                                        </p:cTn>
                                        <p:tgtEl>
                                          <p:spTgt spid="86"/>
                                        </p:tgtEl>
                                        <p:attrNameLst>
                                          <p:attrName>style.visibility</p:attrName>
                                        </p:attrNameLst>
                                      </p:cBhvr>
                                      <p:to>
                                        <p:strVal val="visible"/>
                                      </p:to>
                                    </p:set>
                                    <p:anim calcmode="lin" valueType="num">
                                      <p:cBhvr additive="base">
                                        <p:cTn id="135" dur="2250" fill="hold"/>
                                        <p:tgtEl>
                                          <p:spTgt spid="86"/>
                                        </p:tgtEl>
                                        <p:attrNameLst>
                                          <p:attrName>ppt_x</p:attrName>
                                        </p:attrNameLst>
                                      </p:cBhvr>
                                      <p:tavLst>
                                        <p:tav tm="0">
                                          <p:val>
                                            <p:strVal val="#ppt_x"/>
                                          </p:val>
                                        </p:tav>
                                        <p:tav tm="100000">
                                          <p:val>
                                            <p:strVal val="#ppt_x"/>
                                          </p:val>
                                        </p:tav>
                                      </p:tavLst>
                                    </p:anim>
                                    <p:anim calcmode="lin" valueType="num">
                                      <p:cBhvr additive="base">
                                        <p:cTn id="136" dur="2250" fill="hold"/>
                                        <p:tgtEl>
                                          <p:spTgt spid="86"/>
                                        </p:tgtEl>
                                        <p:attrNameLst>
                                          <p:attrName>ppt_y</p:attrName>
                                        </p:attrNameLst>
                                      </p:cBhvr>
                                      <p:tavLst>
                                        <p:tav tm="0">
                                          <p:val>
                                            <p:strVal val="0-#ppt_h/2"/>
                                          </p:val>
                                        </p:tav>
                                        <p:tav tm="100000">
                                          <p:val>
                                            <p:strVal val="#ppt_y"/>
                                          </p:val>
                                        </p:tav>
                                      </p:tavLst>
                                    </p:anim>
                                  </p:childTnLst>
                                </p:cTn>
                              </p:par>
                              <p:par>
                                <p:cTn id="137" presetID="2" presetClass="entr" presetSubtype="1" fill="hold" grpId="0" nodeType="withEffect">
                                  <p:stCondLst>
                                    <p:cond delay="0"/>
                                  </p:stCondLst>
                                  <p:childTnLst>
                                    <p:set>
                                      <p:cBhvr>
                                        <p:cTn id="138" dur="1" fill="hold">
                                          <p:stCondLst>
                                            <p:cond delay="0"/>
                                          </p:stCondLst>
                                        </p:cTn>
                                        <p:tgtEl>
                                          <p:spTgt spid="87"/>
                                        </p:tgtEl>
                                        <p:attrNameLst>
                                          <p:attrName>style.visibility</p:attrName>
                                        </p:attrNameLst>
                                      </p:cBhvr>
                                      <p:to>
                                        <p:strVal val="visible"/>
                                      </p:to>
                                    </p:set>
                                    <p:anim calcmode="lin" valueType="num">
                                      <p:cBhvr additive="base">
                                        <p:cTn id="139" dur="2250" fill="hold"/>
                                        <p:tgtEl>
                                          <p:spTgt spid="87"/>
                                        </p:tgtEl>
                                        <p:attrNameLst>
                                          <p:attrName>ppt_x</p:attrName>
                                        </p:attrNameLst>
                                      </p:cBhvr>
                                      <p:tavLst>
                                        <p:tav tm="0">
                                          <p:val>
                                            <p:strVal val="#ppt_x"/>
                                          </p:val>
                                        </p:tav>
                                        <p:tav tm="100000">
                                          <p:val>
                                            <p:strVal val="#ppt_x"/>
                                          </p:val>
                                        </p:tav>
                                      </p:tavLst>
                                    </p:anim>
                                    <p:anim calcmode="lin" valueType="num">
                                      <p:cBhvr additive="base">
                                        <p:cTn id="140" dur="2250" fill="hold"/>
                                        <p:tgtEl>
                                          <p:spTgt spid="87"/>
                                        </p:tgtEl>
                                        <p:attrNameLst>
                                          <p:attrName>ppt_y</p:attrName>
                                        </p:attrNameLst>
                                      </p:cBhvr>
                                      <p:tavLst>
                                        <p:tav tm="0">
                                          <p:val>
                                            <p:strVal val="0-#ppt_h/2"/>
                                          </p:val>
                                        </p:tav>
                                        <p:tav tm="100000">
                                          <p:val>
                                            <p:strVal val="#ppt_y"/>
                                          </p:val>
                                        </p:tav>
                                      </p:tavLst>
                                    </p:anim>
                                  </p:childTnLst>
                                </p:cTn>
                              </p:par>
                              <p:par>
                                <p:cTn id="141" presetID="2" presetClass="entr" presetSubtype="1" fill="hold" grpId="0" nodeType="withEffect">
                                  <p:stCondLst>
                                    <p:cond delay="0"/>
                                  </p:stCondLst>
                                  <p:childTnLst>
                                    <p:set>
                                      <p:cBhvr>
                                        <p:cTn id="142" dur="1" fill="hold">
                                          <p:stCondLst>
                                            <p:cond delay="0"/>
                                          </p:stCondLst>
                                        </p:cTn>
                                        <p:tgtEl>
                                          <p:spTgt spid="88"/>
                                        </p:tgtEl>
                                        <p:attrNameLst>
                                          <p:attrName>style.visibility</p:attrName>
                                        </p:attrNameLst>
                                      </p:cBhvr>
                                      <p:to>
                                        <p:strVal val="visible"/>
                                      </p:to>
                                    </p:set>
                                    <p:anim calcmode="lin" valueType="num">
                                      <p:cBhvr additive="base">
                                        <p:cTn id="143" dur="2250" fill="hold"/>
                                        <p:tgtEl>
                                          <p:spTgt spid="88"/>
                                        </p:tgtEl>
                                        <p:attrNameLst>
                                          <p:attrName>ppt_x</p:attrName>
                                        </p:attrNameLst>
                                      </p:cBhvr>
                                      <p:tavLst>
                                        <p:tav tm="0">
                                          <p:val>
                                            <p:strVal val="#ppt_x"/>
                                          </p:val>
                                        </p:tav>
                                        <p:tav tm="100000">
                                          <p:val>
                                            <p:strVal val="#ppt_x"/>
                                          </p:val>
                                        </p:tav>
                                      </p:tavLst>
                                    </p:anim>
                                    <p:anim calcmode="lin" valueType="num">
                                      <p:cBhvr additive="base">
                                        <p:cTn id="144" dur="2250" fill="hold"/>
                                        <p:tgtEl>
                                          <p:spTgt spid="88"/>
                                        </p:tgtEl>
                                        <p:attrNameLst>
                                          <p:attrName>ppt_y</p:attrName>
                                        </p:attrNameLst>
                                      </p:cBhvr>
                                      <p:tavLst>
                                        <p:tav tm="0">
                                          <p:val>
                                            <p:strVal val="0-#ppt_h/2"/>
                                          </p:val>
                                        </p:tav>
                                        <p:tav tm="100000">
                                          <p:val>
                                            <p:strVal val="#ppt_y"/>
                                          </p:val>
                                        </p:tav>
                                      </p:tavLst>
                                    </p:anim>
                                  </p:childTnLst>
                                </p:cTn>
                              </p:par>
                              <p:par>
                                <p:cTn id="145" presetID="2" presetClass="entr" presetSubtype="1" fill="hold" grpId="0" nodeType="withEffect">
                                  <p:stCondLst>
                                    <p:cond delay="0"/>
                                  </p:stCondLst>
                                  <p:childTnLst>
                                    <p:set>
                                      <p:cBhvr>
                                        <p:cTn id="146" dur="1" fill="hold">
                                          <p:stCondLst>
                                            <p:cond delay="0"/>
                                          </p:stCondLst>
                                        </p:cTn>
                                        <p:tgtEl>
                                          <p:spTgt spid="89"/>
                                        </p:tgtEl>
                                        <p:attrNameLst>
                                          <p:attrName>style.visibility</p:attrName>
                                        </p:attrNameLst>
                                      </p:cBhvr>
                                      <p:to>
                                        <p:strVal val="visible"/>
                                      </p:to>
                                    </p:set>
                                    <p:anim calcmode="lin" valueType="num">
                                      <p:cBhvr additive="base">
                                        <p:cTn id="147" dur="2250" fill="hold"/>
                                        <p:tgtEl>
                                          <p:spTgt spid="89"/>
                                        </p:tgtEl>
                                        <p:attrNameLst>
                                          <p:attrName>ppt_x</p:attrName>
                                        </p:attrNameLst>
                                      </p:cBhvr>
                                      <p:tavLst>
                                        <p:tav tm="0">
                                          <p:val>
                                            <p:strVal val="#ppt_x"/>
                                          </p:val>
                                        </p:tav>
                                        <p:tav tm="100000">
                                          <p:val>
                                            <p:strVal val="#ppt_x"/>
                                          </p:val>
                                        </p:tav>
                                      </p:tavLst>
                                    </p:anim>
                                    <p:anim calcmode="lin" valueType="num">
                                      <p:cBhvr additive="base">
                                        <p:cTn id="148" dur="2250" fill="hold"/>
                                        <p:tgtEl>
                                          <p:spTgt spid="89"/>
                                        </p:tgtEl>
                                        <p:attrNameLst>
                                          <p:attrName>ppt_y</p:attrName>
                                        </p:attrNameLst>
                                      </p:cBhvr>
                                      <p:tavLst>
                                        <p:tav tm="0">
                                          <p:val>
                                            <p:strVal val="0-#ppt_h/2"/>
                                          </p:val>
                                        </p:tav>
                                        <p:tav tm="100000">
                                          <p:val>
                                            <p:strVal val="#ppt_y"/>
                                          </p:val>
                                        </p:tav>
                                      </p:tavLst>
                                    </p:anim>
                                  </p:childTnLst>
                                </p:cTn>
                              </p:par>
                              <p:par>
                                <p:cTn id="149" presetID="2" presetClass="entr" presetSubtype="1" fill="hold" grpId="0" nodeType="withEffect">
                                  <p:stCondLst>
                                    <p:cond delay="0"/>
                                  </p:stCondLst>
                                  <p:childTnLst>
                                    <p:set>
                                      <p:cBhvr>
                                        <p:cTn id="150" dur="1" fill="hold">
                                          <p:stCondLst>
                                            <p:cond delay="0"/>
                                          </p:stCondLst>
                                        </p:cTn>
                                        <p:tgtEl>
                                          <p:spTgt spid="90"/>
                                        </p:tgtEl>
                                        <p:attrNameLst>
                                          <p:attrName>style.visibility</p:attrName>
                                        </p:attrNameLst>
                                      </p:cBhvr>
                                      <p:to>
                                        <p:strVal val="visible"/>
                                      </p:to>
                                    </p:set>
                                    <p:anim calcmode="lin" valueType="num">
                                      <p:cBhvr additive="base">
                                        <p:cTn id="151" dur="2250" fill="hold"/>
                                        <p:tgtEl>
                                          <p:spTgt spid="90"/>
                                        </p:tgtEl>
                                        <p:attrNameLst>
                                          <p:attrName>ppt_x</p:attrName>
                                        </p:attrNameLst>
                                      </p:cBhvr>
                                      <p:tavLst>
                                        <p:tav tm="0">
                                          <p:val>
                                            <p:strVal val="#ppt_x"/>
                                          </p:val>
                                        </p:tav>
                                        <p:tav tm="100000">
                                          <p:val>
                                            <p:strVal val="#ppt_x"/>
                                          </p:val>
                                        </p:tav>
                                      </p:tavLst>
                                    </p:anim>
                                    <p:anim calcmode="lin" valueType="num">
                                      <p:cBhvr additive="base">
                                        <p:cTn id="152" dur="2250" fill="hold"/>
                                        <p:tgtEl>
                                          <p:spTgt spid="90"/>
                                        </p:tgtEl>
                                        <p:attrNameLst>
                                          <p:attrName>ppt_y</p:attrName>
                                        </p:attrNameLst>
                                      </p:cBhvr>
                                      <p:tavLst>
                                        <p:tav tm="0">
                                          <p:val>
                                            <p:strVal val="0-#ppt_h/2"/>
                                          </p:val>
                                        </p:tav>
                                        <p:tav tm="100000">
                                          <p:val>
                                            <p:strVal val="#ppt_y"/>
                                          </p:val>
                                        </p:tav>
                                      </p:tavLst>
                                    </p:anim>
                                  </p:childTnLst>
                                </p:cTn>
                              </p:par>
                              <p:par>
                                <p:cTn id="153" presetID="2" presetClass="entr" presetSubtype="1" fill="hold" grpId="0" nodeType="withEffect">
                                  <p:stCondLst>
                                    <p:cond delay="0"/>
                                  </p:stCondLst>
                                  <p:childTnLst>
                                    <p:set>
                                      <p:cBhvr>
                                        <p:cTn id="154" dur="1" fill="hold">
                                          <p:stCondLst>
                                            <p:cond delay="0"/>
                                          </p:stCondLst>
                                        </p:cTn>
                                        <p:tgtEl>
                                          <p:spTgt spid="91"/>
                                        </p:tgtEl>
                                        <p:attrNameLst>
                                          <p:attrName>style.visibility</p:attrName>
                                        </p:attrNameLst>
                                      </p:cBhvr>
                                      <p:to>
                                        <p:strVal val="visible"/>
                                      </p:to>
                                    </p:set>
                                    <p:anim calcmode="lin" valueType="num">
                                      <p:cBhvr additive="base">
                                        <p:cTn id="155" dur="2250" fill="hold"/>
                                        <p:tgtEl>
                                          <p:spTgt spid="91"/>
                                        </p:tgtEl>
                                        <p:attrNameLst>
                                          <p:attrName>ppt_x</p:attrName>
                                        </p:attrNameLst>
                                      </p:cBhvr>
                                      <p:tavLst>
                                        <p:tav tm="0">
                                          <p:val>
                                            <p:strVal val="#ppt_x"/>
                                          </p:val>
                                        </p:tav>
                                        <p:tav tm="100000">
                                          <p:val>
                                            <p:strVal val="#ppt_x"/>
                                          </p:val>
                                        </p:tav>
                                      </p:tavLst>
                                    </p:anim>
                                    <p:anim calcmode="lin" valueType="num">
                                      <p:cBhvr additive="base">
                                        <p:cTn id="156" dur="2250" fill="hold"/>
                                        <p:tgtEl>
                                          <p:spTgt spid="91"/>
                                        </p:tgtEl>
                                        <p:attrNameLst>
                                          <p:attrName>ppt_y</p:attrName>
                                        </p:attrNameLst>
                                      </p:cBhvr>
                                      <p:tavLst>
                                        <p:tav tm="0">
                                          <p:val>
                                            <p:strVal val="0-#ppt_h/2"/>
                                          </p:val>
                                        </p:tav>
                                        <p:tav tm="100000">
                                          <p:val>
                                            <p:strVal val="#ppt_y"/>
                                          </p:val>
                                        </p:tav>
                                      </p:tavLst>
                                    </p:anim>
                                  </p:childTnLst>
                                </p:cTn>
                              </p:par>
                              <p:par>
                                <p:cTn id="157" presetID="2" presetClass="entr" presetSubtype="1" fill="hold" grpId="0" nodeType="withEffect">
                                  <p:stCondLst>
                                    <p:cond delay="0"/>
                                  </p:stCondLst>
                                  <p:childTnLst>
                                    <p:set>
                                      <p:cBhvr>
                                        <p:cTn id="158" dur="1" fill="hold">
                                          <p:stCondLst>
                                            <p:cond delay="0"/>
                                          </p:stCondLst>
                                        </p:cTn>
                                        <p:tgtEl>
                                          <p:spTgt spid="92"/>
                                        </p:tgtEl>
                                        <p:attrNameLst>
                                          <p:attrName>style.visibility</p:attrName>
                                        </p:attrNameLst>
                                      </p:cBhvr>
                                      <p:to>
                                        <p:strVal val="visible"/>
                                      </p:to>
                                    </p:set>
                                    <p:anim calcmode="lin" valueType="num">
                                      <p:cBhvr additive="base">
                                        <p:cTn id="159" dur="2250" fill="hold"/>
                                        <p:tgtEl>
                                          <p:spTgt spid="92"/>
                                        </p:tgtEl>
                                        <p:attrNameLst>
                                          <p:attrName>ppt_x</p:attrName>
                                        </p:attrNameLst>
                                      </p:cBhvr>
                                      <p:tavLst>
                                        <p:tav tm="0">
                                          <p:val>
                                            <p:strVal val="#ppt_x"/>
                                          </p:val>
                                        </p:tav>
                                        <p:tav tm="100000">
                                          <p:val>
                                            <p:strVal val="#ppt_x"/>
                                          </p:val>
                                        </p:tav>
                                      </p:tavLst>
                                    </p:anim>
                                    <p:anim calcmode="lin" valueType="num">
                                      <p:cBhvr additive="base">
                                        <p:cTn id="160" dur="2250" fill="hold"/>
                                        <p:tgtEl>
                                          <p:spTgt spid="92"/>
                                        </p:tgtEl>
                                        <p:attrNameLst>
                                          <p:attrName>ppt_y</p:attrName>
                                        </p:attrNameLst>
                                      </p:cBhvr>
                                      <p:tavLst>
                                        <p:tav tm="0">
                                          <p:val>
                                            <p:strVal val="0-#ppt_h/2"/>
                                          </p:val>
                                        </p:tav>
                                        <p:tav tm="100000">
                                          <p:val>
                                            <p:strVal val="#ppt_y"/>
                                          </p:val>
                                        </p:tav>
                                      </p:tavLst>
                                    </p:anim>
                                  </p:childTnLst>
                                </p:cTn>
                              </p:par>
                              <p:par>
                                <p:cTn id="161" presetID="2" presetClass="entr" presetSubtype="1" fill="hold" grpId="0" nodeType="withEffect">
                                  <p:stCondLst>
                                    <p:cond delay="0"/>
                                  </p:stCondLst>
                                  <p:childTnLst>
                                    <p:set>
                                      <p:cBhvr>
                                        <p:cTn id="162" dur="1" fill="hold">
                                          <p:stCondLst>
                                            <p:cond delay="0"/>
                                          </p:stCondLst>
                                        </p:cTn>
                                        <p:tgtEl>
                                          <p:spTgt spid="85"/>
                                        </p:tgtEl>
                                        <p:attrNameLst>
                                          <p:attrName>style.visibility</p:attrName>
                                        </p:attrNameLst>
                                      </p:cBhvr>
                                      <p:to>
                                        <p:strVal val="visible"/>
                                      </p:to>
                                    </p:set>
                                    <p:anim calcmode="lin" valueType="num">
                                      <p:cBhvr additive="base">
                                        <p:cTn id="163" dur="2250" fill="hold"/>
                                        <p:tgtEl>
                                          <p:spTgt spid="85"/>
                                        </p:tgtEl>
                                        <p:attrNameLst>
                                          <p:attrName>ppt_x</p:attrName>
                                        </p:attrNameLst>
                                      </p:cBhvr>
                                      <p:tavLst>
                                        <p:tav tm="0">
                                          <p:val>
                                            <p:strVal val="#ppt_x"/>
                                          </p:val>
                                        </p:tav>
                                        <p:tav tm="100000">
                                          <p:val>
                                            <p:strVal val="#ppt_x"/>
                                          </p:val>
                                        </p:tav>
                                      </p:tavLst>
                                    </p:anim>
                                    <p:anim calcmode="lin" valueType="num">
                                      <p:cBhvr additive="base">
                                        <p:cTn id="164" dur="2250" fill="hold"/>
                                        <p:tgtEl>
                                          <p:spTgt spid="85"/>
                                        </p:tgtEl>
                                        <p:attrNameLst>
                                          <p:attrName>ppt_y</p:attrName>
                                        </p:attrNameLst>
                                      </p:cBhvr>
                                      <p:tavLst>
                                        <p:tav tm="0">
                                          <p:val>
                                            <p:strVal val="0-#ppt_h/2"/>
                                          </p:val>
                                        </p:tav>
                                        <p:tav tm="100000">
                                          <p:val>
                                            <p:strVal val="#ppt_y"/>
                                          </p:val>
                                        </p:tav>
                                      </p:tavLst>
                                    </p:anim>
                                  </p:childTnLst>
                                </p:cTn>
                              </p:par>
                              <p:par>
                                <p:cTn id="165" presetID="2" presetClass="entr" presetSubtype="1" fill="hold" grpId="0" nodeType="withEffect">
                                  <p:stCondLst>
                                    <p:cond delay="0"/>
                                  </p:stCondLst>
                                  <p:childTnLst>
                                    <p:set>
                                      <p:cBhvr>
                                        <p:cTn id="166" dur="1" fill="hold">
                                          <p:stCondLst>
                                            <p:cond delay="0"/>
                                          </p:stCondLst>
                                        </p:cTn>
                                        <p:tgtEl>
                                          <p:spTgt spid="83"/>
                                        </p:tgtEl>
                                        <p:attrNameLst>
                                          <p:attrName>style.visibility</p:attrName>
                                        </p:attrNameLst>
                                      </p:cBhvr>
                                      <p:to>
                                        <p:strVal val="visible"/>
                                      </p:to>
                                    </p:set>
                                    <p:anim calcmode="lin" valueType="num">
                                      <p:cBhvr additive="base">
                                        <p:cTn id="167" dur="2250" fill="hold"/>
                                        <p:tgtEl>
                                          <p:spTgt spid="83"/>
                                        </p:tgtEl>
                                        <p:attrNameLst>
                                          <p:attrName>ppt_x</p:attrName>
                                        </p:attrNameLst>
                                      </p:cBhvr>
                                      <p:tavLst>
                                        <p:tav tm="0">
                                          <p:val>
                                            <p:strVal val="#ppt_x"/>
                                          </p:val>
                                        </p:tav>
                                        <p:tav tm="100000">
                                          <p:val>
                                            <p:strVal val="#ppt_x"/>
                                          </p:val>
                                        </p:tav>
                                      </p:tavLst>
                                    </p:anim>
                                    <p:anim calcmode="lin" valueType="num">
                                      <p:cBhvr additive="base">
                                        <p:cTn id="168" dur="2250" fill="hold"/>
                                        <p:tgtEl>
                                          <p:spTgt spid="83"/>
                                        </p:tgtEl>
                                        <p:attrNameLst>
                                          <p:attrName>ppt_y</p:attrName>
                                        </p:attrNameLst>
                                      </p:cBhvr>
                                      <p:tavLst>
                                        <p:tav tm="0">
                                          <p:val>
                                            <p:strVal val="0-#ppt_h/2"/>
                                          </p:val>
                                        </p:tav>
                                        <p:tav tm="100000">
                                          <p:val>
                                            <p:strVal val="#ppt_y"/>
                                          </p:val>
                                        </p:tav>
                                      </p:tavLst>
                                    </p:anim>
                                  </p:childTnLst>
                                </p:cTn>
                              </p:par>
                              <p:par>
                                <p:cTn id="169" presetID="2" presetClass="entr" presetSubtype="4" fill="hold" grpId="0" nodeType="withEffect">
                                  <p:stCondLst>
                                    <p:cond delay="0"/>
                                  </p:stCondLst>
                                  <p:childTnLst>
                                    <p:set>
                                      <p:cBhvr>
                                        <p:cTn id="170" dur="1" fill="hold">
                                          <p:stCondLst>
                                            <p:cond delay="0"/>
                                          </p:stCondLst>
                                        </p:cTn>
                                        <p:tgtEl>
                                          <p:spTgt spid="66"/>
                                        </p:tgtEl>
                                        <p:attrNameLst>
                                          <p:attrName>style.visibility</p:attrName>
                                        </p:attrNameLst>
                                      </p:cBhvr>
                                      <p:to>
                                        <p:strVal val="visible"/>
                                      </p:to>
                                    </p:set>
                                    <p:anim calcmode="lin" valueType="num">
                                      <p:cBhvr additive="base">
                                        <p:cTn id="171" dur="2250" fill="hold"/>
                                        <p:tgtEl>
                                          <p:spTgt spid="66"/>
                                        </p:tgtEl>
                                        <p:attrNameLst>
                                          <p:attrName>ppt_x</p:attrName>
                                        </p:attrNameLst>
                                      </p:cBhvr>
                                      <p:tavLst>
                                        <p:tav tm="0">
                                          <p:val>
                                            <p:strVal val="#ppt_x"/>
                                          </p:val>
                                        </p:tav>
                                        <p:tav tm="100000">
                                          <p:val>
                                            <p:strVal val="#ppt_x"/>
                                          </p:val>
                                        </p:tav>
                                      </p:tavLst>
                                    </p:anim>
                                    <p:anim calcmode="lin" valueType="num">
                                      <p:cBhvr additive="base">
                                        <p:cTn id="172" dur="2250" fill="hold"/>
                                        <p:tgtEl>
                                          <p:spTgt spid="66"/>
                                        </p:tgtEl>
                                        <p:attrNameLst>
                                          <p:attrName>ppt_y</p:attrName>
                                        </p:attrNameLst>
                                      </p:cBhvr>
                                      <p:tavLst>
                                        <p:tav tm="0">
                                          <p:val>
                                            <p:strVal val="1+#ppt_h/2"/>
                                          </p:val>
                                        </p:tav>
                                        <p:tav tm="100000">
                                          <p:val>
                                            <p:strVal val="#ppt_y"/>
                                          </p:val>
                                        </p:tav>
                                      </p:tavLst>
                                    </p:anim>
                                  </p:childTnLst>
                                </p:cTn>
                              </p:par>
                              <p:par>
                                <p:cTn id="173" presetID="2" presetClass="entr" presetSubtype="4" fill="hold" grpId="0" nodeType="withEffect">
                                  <p:stCondLst>
                                    <p:cond delay="0"/>
                                  </p:stCondLst>
                                  <p:childTnLst>
                                    <p:set>
                                      <p:cBhvr>
                                        <p:cTn id="174" dur="1" fill="hold">
                                          <p:stCondLst>
                                            <p:cond delay="0"/>
                                          </p:stCondLst>
                                        </p:cTn>
                                        <p:tgtEl>
                                          <p:spTgt spid="67"/>
                                        </p:tgtEl>
                                        <p:attrNameLst>
                                          <p:attrName>style.visibility</p:attrName>
                                        </p:attrNameLst>
                                      </p:cBhvr>
                                      <p:to>
                                        <p:strVal val="visible"/>
                                      </p:to>
                                    </p:set>
                                    <p:anim calcmode="lin" valueType="num">
                                      <p:cBhvr additive="base">
                                        <p:cTn id="175" dur="2250" fill="hold"/>
                                        <p:tgtEl>
                                          <p:spTgt spid="67"/>
                                        </p:tgtEl>
                                        <p:attrNameLst>
                                          <p:attrName>ppt_x</p:attrName>
                                        </p:attrNameLst>
                                      </p:cBhvr>
                                      <p:tavLst>
                                        <p:tav tm="0">
                                          <p:val>
                                            <p:strVal val="#ppt_x"/>
                                          </p:val>
                                        </p:tav>
                                        <p:tav tm="100000">
                                          <p:val>
                                            <p:strVal val="#ppt_x"/>
                                          </p:val>
                                        </p:tav>
                                      </p:tavLst>
                                    </p:anim>
                                    <p:anim calcmode="lin" valueType="num">
                                      <p:cBhvr additive="base">
                                        <p:cTn id="176" dur="2250" fill="hold"/>
                                        <p:tgtEl>
                                          <p:spTgt spid="67"/>
                                        </p:tgtEl>
                                        <p:attrNameLst>
                                          <p:attrName>ppt_y</p:attrName>
                                        </p:attrNameLst>
                                      </p:cBhvr>
                                      <p:tavLst>
                                        <p:tav tm="0">
                                          <p:val>
                                            <p:strVal val="1+#ppt_h/2"/>
                                          </p:val>
                                        </p:tav>
                                        <p:tav tm="100000">
                                          <p:val>
                                            <p:strVal val="#ppt_y"/>
                                          </p:val>
                                        </p:tav>
                                      </p:tavLst>
                                    </p:anim>
                                  </p:childTnLst>
                                </p:cTn>
                              </p:par>
                              <p:par>
                                <p:cTn id="177" presetID="2" presetClass="entr" presetSubtype="4" fill="hold" grpId="0" nodeType="withEffect">
                                  <p:stCondLst>
                                    <p:cond delay="0"/>
                                  </p:stCondLst>
                                  <p:childTnLst>
                                    <p:set>
                                      <p:cBhvr>
                                        <p:cTn id="178" dur="1" fill="hold">
                                          <p:stCondLst>
                                            <p:cond delay="0"/>
                                          </p:stCondLst>
                                        </p:cTn>
                                        <p:tgtEl>
                                          <p:spTgt spid="68"/>
                                        </p:tgtEl>
                                        <p:attrNameLst>
                                          <p:attrName>style.visibility</p:attrName>
                                        </p:attrNameLst>
                                      </p:cBhvr>
                                      <p:to>
                                        <p:strVal val="visible"/>
                                      </p:to>
                                    </p:set>
                                    <p:anim calcmode="lin" valueType="num">
                                      <p:cBhvr additive="base">
                                        <p:cTn id="179" dur="2250" fill="hold"/>
                                        <p:tgtEl>
                                          <p:spTgt spid="68"/>
                                        </p:tgtEl>
                                        <p:attrNameLst>
                                          <p:attrName>ppt_x</p:attrName>
                                        </p:attrNameLst>
                                      </p:cBhvr>
                                      <p:tavLst>
                                        <p:tav tm="0">
                                          <p:val>
                                            <p:strVal val="#ppt_x"/>
                                          </p:val>
                                        </p:tav>
                                        <p:tav tm="100000">
                                          <p:val>
                                            <p:strVal val="#ppt_x"/>
                                          </p:val>
                                        </p:tav>
                                      </p:tavLst>
                                    </p:anim>
                                    <p:anim calcmode="lin" valueType="num">
                                      <p:cBhvr additive="base">
                                        <p:cTn id="180" dur="2250" fill="hold"/>
                                        <p:tgtEl>
                                          <p:spTgt spid="68"/>
                                        </p:tgtEl>
                                        <p:attrNameLst>
                                          <p:attrName>ppt_y</p:attrName>
                                        </p:attrNameLst>
                                      </p:cBhvr>
                                      <p:tavLst>
                                        <p:tav tm="0">
                                          <p:val>
                                            <p:strVal val="1+#ppt_h/2"/>
                                          </p:val>
                                        </p:tav>
                                        <p:tav tm="100000">
                                          <p:val>
                                            <p:strVal val="#ppt_y"/>
                                          </p:val>
                                        </p:tav>
                                      </p:tavLst>
                                    </p:anim>
                                  </p:childTnLst>
                                </p:cTn>
                              </p:par>
                              <p:par>
                                <p:cTn id="181" presetID="2" presetClass="entr" presetSubtype="4" fill="hold" grpId="0" nodeType="withEffect">
                                  <p:stCondLst>
                                    <p:cond delay="0"/>
                                  </p:stCondLst>
                                  <p:childTnLst>
                                    <p:set>
                                      <p:cBhvr>
                                        <p:cTn id="182" dur="1" fill="hold">
                                          <p:stCondLst>
                                            <p:cond delay="0"/>
                                          </p:stCondLst>
                                        </p:cTn>
                                        <p:tgtEl>
                                          <p:spTgt spid="69"/>
                                        </p:tgtEl>
                                        <p:attrNameLst>
                                          <p:attrName>style.visibility</p:attrName>
                                        </p:attrNameLst>
                                      </p:cBhvr>
                                      <p:to>
                                        <p:strVal val="visible"/>
                                      </p:to>
                                    </p:set>
                                    <p:anim calcmode="lin" valueType="num">
                                      <p:cBhvr additive="base">
                                        <p:cTn id="183" dur="2250" fill="hold"/>
                                        <p:tgtEl>
                                          <p:spTgt spid="69"/>
                                        </p:tgtEl>
                                        <p:attrNameLst>
                                          <p:attrName>ppt_x</p:attrName>
                                        </p:attrNameLst>
                                      </p:cBhvr>
                                      <p:tavLst>
                                        <p:tav tm="0">
                                          <p:val>
                                            <p:strVal val="#ppt_x"/>
                                          </p:val>
                                        </p:tav>
                                        <p:tav tm="100000">
                                          <p:val>
                                            <p:strVal val="#ppt_x"/>
                                          </p:val>
                                        </p:tav>
                                      </p:tavLst>
                                    </p:anim>
                                    <p:anim calcmode="lin" valueType="num">
                                      <p:cBhvr additive="base">
                                        <p:cTn id="184" dur="2250" fill="hold"/>
                                        <p:tgtEl>
                                          <p:spTgt spid="69"/>
                                        </p:tgtEl>
                                        <p:attrNameLst>
                                          <p:attrName>ppt_y</p:attrName>
                                        </p:attrNameLst>
                                      </p:cBhvr>
                                      <p:tavLst>
                                        <p:tav tm="0">
                                          <p:val>
                                            <p:strVal val="1+#ppt_h/2"/>
                                          </p:val>
                                        </p:tav>
                                        <p:tav tm="100000">
                                          <p:val>
                                            <p:strVal val="#ppt_y"/>
                                          </p:val>
                                        </p:tav>
                                      </p:tavLst>
                                    </p:anim>
                                  </p:childTnLst>
                                </p:cTn>
                              </p:par>
                              <p:par>
                                <p:cTn id="185" presetID="2" presetClass="entr" presetSubtype="4" fill="hold" grpId="0" nodeType="withEffect">
                                  <p:stCondLst>
                                    <p:cond delay="0"/>
                                  </p:stCondLst>
                                  <p:childTnLst>
                                    <p:set>
                                      <p:cBhvr>
                                        <p:cTn id="186" dur="1" fill="hold">
                                          <p:stCondLst>
                                            <p:cond delay="0"/>
                                          </p:stCondLst>
                                        </p:cTn>
                                        <p:tgtEl>
                                          <p:spTgt spid="70"/>
                                        </p:tgtEl>
                                        <p:attrNameLst>
                                          <p:attrName>style.visibility</p:attrName>
                                        </p:attrNameLst>
                                      </p:cBhvr>
                                      <p:to>
                                        <p:strVal val="visible"/>
                                      </p:to>
                                    </p:set>
                                    <p:anim calcmode="lin" valueType="num">
                                      <p:cBhvr additive="base">
                                        <p:cTn id="187" dur="2250" fill="hold"/>
                                        <p:tgtEl>
                                          <p:spTgt spid="70"/>
                                        </p:tgtEl>
                                        <p:attrNameLst>
                                          <p:attrName>ppt_x</p:attrName>
                                        </p:attrNameLst>
                                      </p:cBhvr>
                                      <p:tavLst>
                                        <p:tav tm="0">
                                          <p:val>
                                            <p:strVal val="#ppt_x"/>
                                          </p:val>
                                        </p:tav>
                                        <p:tav tm="100000">
                                          <p:val>
                                            <p:strVal val="#ppt_x"/>
                                          </p:val>
                                        </p:tav>
                                      </p:tavLst>
                                    </p:anim>
                                    <p:anim calcmode="lin" valueType="num">
                                      <p:cBhvr additive="base">
                                        <p:cTn id="188" dur="2250" fill="hold"/>
                                        <p:tgtEl>
                                          <p:spTgt spid="70"/>
                                        </p:tgtEl>
                                        <p:attrNameLst>
                                          <p:attrName>ppt_y</p:attrName>
                                        </p:attrNameLst>
                                      </p:cBhvr>
                                      <p:tavLst>
                                        <p:tav tm="0">
                                          <p:val>
                                            <p:strVal val="1+#ppt_h/2"/>
                                          </p:val>
                                        </p:tav>
                                        <p:tav tm="100000">
                                          <p:val>
                                            <p:strVal val="#ppt_y"/>
                                          </p:val>
                                        </p:tav>
                                      </p:tavLst>
                                    </p:anim>
                                  </p:childTnLst>
                                </p:cTn>
                              </p:par>
                              <p:par>
                                <p:cTn id="189" presetID="2" presetClass="entr" presetSubtype="4" fill="hold" grpId="0" nodeType="withEffect">
                                  <p:stCondLst>
                                    <p:cond delay="0"/>
                                  </p:stCondLst>
                                  <p:childTnLst>
                                    <p:set>
                                      <p:cBhvr>
                                        <p:cTn id="190" dur="1" fill="hold">
                                          <p:stCondLst>
                                            <p:cond delay="0"/>
                                          </p:stCondLst>
                                        </p:cTn>
                                        <p:tgtEl>
                                          <p:spTgt spid="71"/>
                                        </p:tgtEl>
                                        <p:attrNameLst>
                                          <p:attrName>style.visibility</p:attrName>
                                        </p:attrNameLst>
                                      </p:cBhvr>
                                      <p:to>
                                        <p:strVal val="visible"/>
                                      </p:to>
                                    </p:set>
                                    <p:anim calcmode="lin" valueType="num">
                                      <p:cBhvr additive="base">
                                        <p:cTn id="191" dur="2250" fill="hold"/>
                                        <p:tgtEl>
                                          <p:spTgt spid="71"/>
                                        </p:tgtEl>
                                        <p:attrNameLst>
                                          <p:attrName>ppt_x</p:attrName>
                                        </p:attrNameLst>
                                      </p:cBhvr>
                                      <p:tavLst>
                                        <p:tav tm="0">
                                          <p:val>
                                            <p:strVal val="#ppt_x"/>
                                          </p:val>
                                        </p:tav>
                                        <p:tav tm="100000">
                                          <p:val>
                                            <p:strVal val="#ppt_x"/>
                                          </p:val>
                                        </p:tav>
                                      </p:tavLst>
                                    </p:anim>
                                    <p:anim calcmode="lin" valueType="num">
                                      <p:cBhvr additive="base">
                                        <p:cTn id="192" dur="2250" fill="hold"/>
                                        <p:tgtEl>
                                          <p:spTgt spid="71"/>
                                        </p:tgtEl>
                                        <p:attrNameLst>
                                          <p:attrName>ppt_y</p:attrName>
                                        </p:attrNameLst>
                                      </p:cBhvr>
                                      <p:tavLst>
                                        <p:tav tm="0">
                                          <p:val>
                                            <p:strVal val="1+#ppt_h/2"/>
                                          </p:val>
                                        </p:tav>
                                        <p:tav tm="100000">
                                          <p:val>
                                            <p:strVal val="#ppt_y"/>
                                          </p:val>
                                        </p:tav>
                                      </p:tavLst>
                                    </p:anim>
                                  </p:childTnLst>
                                </p:cTn>
                              </p:par>
                              <p:par>
                                <p:cTn id="193" presetID="2" presetClass="entr" presetSubtype="4" fill="hold" grpId="0" nodeType="withEffect">
                                  <p:stCondLst>
                                    <p:cond delay="0"/>
                                  </p:stCondLst>
                                  <p:childTnLst>
                                    <p:set>
                                      <p:cBhvr>
                                        <p:cTn id="194" dur="1" fill="hold">
                                          <p:stCondLst>
                                            <p:cond delay="0"/>
                                          </p:stCondLst>
                                        </p:cTn>
                                        <p:tgtEl>
                                          <p:spTgt spid="72"/>
                                        </p:tgtEl>
                                        <p:attrNameLst>
                                          <p:attrName>style.visibility</p:attrName>
                                        </p:attrNameLst>
                                      </p:cBhvr>
                                      <p:to>
                                        <p:strVal val="visible"/>
                                      </p:to>
                                    </p:set>
                                    <p:anim calcmode="lin" valueType="num">
                                      <p:cBhvr additive="base">
                                        <p:cTn id="195" dur="2250" fill="hold"/>
                                        <p:tgtEl>
                                          <p:spTgt spid="72"/>
                                        </p:tgtEl>
                                        <p:attrNameLst>
                                          <p:attrName>ppt_x</p:attrName>
                                        </p:attrNameLst>
                                      </p:cBhvr>
                                      <p:tavLst>
                                        <p:tav tm="0">
                                          <p:val>
                                            <p:strVal val="#ppt_x"/>
                                          </p:val>
                                        </p:tav>
                                        <p:tav tm="100000">
                                          <p:val>
                                            <p:strVal val="#ppt_x"/>
                                          </p:val>
                                        </p:tav>
                                      </p:tavLst>
                                    </p:anim>
                                    <p:anim calcmode="lin" valueType="num">
                                      <p:cBhvr additive="base">
                                        <p:cTn id="196" dur="2250" fill="hold"/>
                                        <p:tgtEl>
                                          <p:spTgt spid="72"/>
                                        </p:tgtEl>
                                        <p:attrNameLst>
                                          <p:attrName>ppt_y</p:attrName>
                                        </p:attrNameLst>
                                      </p:cBhvr>
                                      <p:tavLst>
                                        <p:tav tm="0">
                                          <p:val>
                                            <p:strVal val="1+#ppt_h/2"/>
                                          </p:val>
                                        </p:tav>
                                        <p:tav tm="100000">
                                          <p:val>
                                            <p:strVal val="#ppt_y"/>
                                          </p:val>
                                        </p:tav>
                                      </p:tavLst>
                                    </p:anim>
                                  </p:childTnLst>
                                </p:cTn>
                              </p:par>
                              <p:par>
                                <p:cTn id="197" presetID="2" presetClass="entr" presetSubtype="4" fill="hold" grpId="0" nodeType="withEffect">
                                  <p:stCondLst>
                                    <p:cond delay="0"/>
                                  </p:stCondLst>
                                  <p:childTnLst>
                                    <p:set>
                                      <p:cBhvr>
                                        <p:cTn id="198" dur="1" fill="hold">
                                          <p:stCondLst>
                                            <p:cond delay="0"/>
                                          </p:stCondLst>
                                        </p:cTn>
                                        <p:tgtEl>
                                          <p:spTgt spid="65"/>
                                        </p:tgtEl>
                                        <p:attrNameLst>
                                          <p:attrName>style.visibility</p:attrName>
                                        </p:attrNameLst>
                                      </p:cBhvr>
                                      <p:to>
                                        <p:strVal val="visible"/>
                                      </p:to>
                                    </p:set>
                                    <p:anim calcmode="lin" valueType="num">
                                      <p:cBhvr additive="base">
                                        <p:cTn id="199" dur="2250" fill="hold"/>
                                        <p:tgtEl>
                                          <p:spTgt spid="65"/>
                                        </p:tgtEl>
                                        <p:attrNameLst>
                                          <p:attrName>ppt_x</p:attrName>
                                        </p:attrNameLst>
                                      </p:cBhvr>
                                      <p:tavLst>
                                        <p:tav tm="0">
                                          <p:val>
                                            <p:strVal val="#ppt_x"/>
                                          </p:val>
                                        </p:tav>
                                        <p:tav tm="100000">
                                          <p:val>
                                            <p:strVal val="#ppt_x"/>
                                          </p:val>
                                        </p:tav>
                                      </p:tavLst>
                                    </p:anim>
                                    <p:anim calcmode="lin" valueType="num">
                                      <p:cBhvr additive="base">
                                        <p:cTn id="200" dur="2250" fill="hold"/>
                                        <p:tgtEl>
                                          <p:spTgt spid="65"/>
                                        </p:tgtEl>
                                        <p:attrNameLst>
                                          <p:attrName>ppt_y</p:attrName>
                                        </p:attrNameLst>
                                      </p:cBhvr>
                                      <p:tavLst>
                                        <p:tav tm="0">
                                          <p:val>
                                            <p:strVal val="1+#ppt_h/2"/>
                                          </p:val>
                                        </p:tav>
                                        <p:tav tm="100000">
                                          <p:val>
                                            <p:strVal val="#ppt_y"/>
                                          </p:val>
                                        </p:tav>
                                      </p:tavLst>
                                    </p:anim>
                                  </p:childTnLst>
                                </p:cTn>
                              </p:par>
                              <p:par>
                                <p:cTn id="201" presetID="2" presetClass="entr" presetSubtype="4" fill="hold" grpId="0" nodeType="withEffect">
                                  <p:stCondLst>
                                    <p:cond delay="0"/>
                                  </p:stCondLst>
                                  <p:childTnLst>
                                    <p:set>
                                      <p:cBhvr>
                                        <p:cTn id="202" dur="1" fill="hold">
                                          <p:stCondLst>
                                            <p:cond delay="0"/>
                                          </p:stCondLst>
                                        </p:cTn>
                                        <p:tgtEl>
                                          <p:spTgt spid="63"/>
                                        </p:tgtEl>
                                        <p:attrNameLst>
                                          <p:attrName>style.visibility</p:attrName>
                                        </p:attrNameLst>
                                      </p:cBhvr>
                                      <p:to>
                                        <p:strVal val="visible"/>
                                      </p:to>
                                    </p:set>
                                    <p:anim calcmode="lin" valueType="num">
                                      <p:cBhvr additive="base">
                                        <p:cTn id="203" dur="2250" fill="hold"/>
                                        <p:tgtEl>
                                          <p:spTgt spid="63"/>
                                        </p:tgtEl>
                                        <p:attrNameLst>
                                          <p:attrName>ppt_x</p:attrName>
                                        </p:attrNameLst>
                                      </p:cBhvr>
                                      <p:tavLst>
                                        <p:tav tm="0">
                                          <p:val>
                                            <p:strVal val="#ppt_x"/>
                                          </p:val>
                                        </p:tav>
                                        <p:tav tm="100000">
                                          <p:val>
                                            <p:strVal val="#ppt_x"/>
                                          </p:val>
                                        </p:tav>
                                      </p:tavLst>
                                    </p:anim>
                                    <p:anim calcmode="lin" valueType="num">
                                      <p:cBhvr additive="base">
                                        <p:cTn id="204" dur="2250" fill="hold"/>
                                        <p:tgtEl>
                                          <p:spTgt spid="63"/>
                                        </p:tgtEl>
                                        <p:attrNameLst>
                                          <p:attrName>ppt_y</p:attrName>
                                        </p:attrNameLst>
                                      </p:cBhvr>
                                      <p:tavLst>
                                        <p:tav tm="0">
                                          <p:val>
                                            <p:strVal val="1+#ppt_h/2"/>
                                          </p:val>
                                        </p:tav>
                                        <p:tav tm="100000">
                                          <p:val>
                                            <p:strVal val="#ppt_y"/>
                                          </p:val>
                                        </p:tav>
                                      </p:tavLst>
                                    </p:anim>
                                  </p:childTnLst>
                                </p:cTn>
                              </p:par>
                              <p:par>
                                <p:cTn id="205" presetID="2" presetClass="entr" presetSubtype="4" fill="hold" grpId="0" nodeType="withEffect">
                                  <p:stCondLst>
                                    <p:cond delay="0"/>
                                  </p:stCondLst>
                                  <p:childTnLst>
                                    <p:set>
                                      <p:cBhvr>
                                        <p:cTn id="206" dur="1" fill="hold">
                                          <p:stCondLst>
                                            <p:cond delay="0"/>
                                          </p:stCondLst>
                                        </p:cTn>
                                        <p:tgtEl>
                                          <p:spTgt spid="46"/>
                                        </p:tgtEl>
                                        <p:attrNameLst>
                                          <p:attrName>style.visibility</p:attrName>
                                        </p:attrNameLst>
                                      </p:cBhvr>
                                      <p:to>
                                        <p:strVal val="visible"/>
                                      </p:to>
                                    </p:set>
                                    <p:anim calcmode="lin" valueType="num">
                                      <p:cBhvr additive="base">
                                        <p:cTn id="207" dur="2250" fill="hold"/>
                                        <p:tgtEl>
                                          <p:spTgt spid="46"/>
                                        </p:tgtEl>
                                        <p:attrNameLst>
                                          <p:attrName>ppt_x</p:attrName>
                                        </p:attrNameLst>
                                      </p:cBhvr>
                                      <p:tavLst>
                                        <p:tav tm="0">
                                          <p:val>
                                            <p:strVal val="#ppt_x"/>
                                          </p:val>
                                        </p:tav>
                                        <p:tav tm="100000">
                                          <p:val>
                                            <p:strVal val="#ppt_x"/>
                                          </p:val>
                                        </p:tav>
                                      </p:tavLst>
                                    </p:anim>
                                    <p:anim calcmode="lin" valueType="num">
                                      <p:cBhvr additive="base">
                                        <p:cTn id="208" dur="2250" fill="hold"/>
                                        <p:tgtEl>
                                          <p:spTgt spid="46"/>
                                        </p:tgtEl>
                                        <p:attrNameLst>
                                          <p:attrName>ppt_y</p:attrName>
                                        </p:attrNameLst>
                                      </p:cBhvr>
                                      <p:tavLst>
                                        <p:tav tm="0">
                                          <p:val>
                                            <p:strVal val="1+#ppt_h/2"/>
                                          </p:val>
                                        </p:tav>
                                        <p:tav tm="100000">
                                          <p:val>
                                            <p:strVal val="#ppt_y"/>
                                          </p:val>
                                        </p:tav>
                                      </p:tavLst>
                                    </p:anim>
                                  </p:childTnLst>
                                </p:cTn>
                              </p:par>
                              <p:par>
                                <p:cTn id="209" presetID="2" presetClass="entr" presetSubtype="4" fill="hold" grpId="0" nodeType="withEffect">
                                  <p:stCondLst>
                                    <p:cond delay="0"/>
                                  </p:stCondLst>
                                  <p:childTnLst>
                                    <p:set>
                                      <p:cBhvr>
                                        <p:cTn id="210" dur="1" fill="hold">
                                          <p:stCondLst>
                                            <p:cond delay="0"/>
                                          </p:stCondLst>
                                        </p:cTn>
                                        <p:tgtEl>
                                          <p:spTgt spid="47"/>
                                        </p:tgtEl>
                                        <p:attrNameLst>
                                          <p:attrName>style.visibility</p:attrName>
                                        </p:attrNameLst>
                                      </p:cBhvr>
                                      <p:to>
                                        <p:strVal val="visible"/>
                                      </p:to>
                                    </p:set>
                                    <p:anim calcmode="lin" valueType="num">
                                      <p:cBhvr additive="base">
                                        <p:cTn id="211" dur="2250" fill="hold"/>
                                        <p:tgtEl>
                                          <p:spTgt spid="47"/>
                                        </p:tgtEl>
                                        <p:attrNameLst>
                                          <p:attrName>ppt_x</p:attrName>
                                        </p:attrNameLst>
                                      </p:cBhvr>
                                      <p:tavLst>
                                        <p:tav tm="0">
                                          <p:val>
                                            <p:strVal val="#ppt_x"/>
                                          </p:val>
                                        </p:tav>
                                        <p:tav tm="100000">
                                          <p:val>
                                            <p:strVal val="#ppt_x"/>
                                          </p:val>
                                        </p:tav>
                                      </p:tavLst>
                                    </p:anim>
                                    <p:anim calcmode="lin" valueType="num">
                                      <p:cBhvr additive="base">
                                        <p:cTn id="212" dur="2250" fill="hold"/>
                                        <p:tgtEl>
                                          <p:spTgt spid="47"/>
                                        </p:tgtEl>
                                        <p:attrNameLst>
                                          <p:attrName>ppt_y</p:attrName>
                                        </p:attrNameLst>
                                      </p:cBhvr>
                                      <p:tavLst>
                                        <p:tav tm="0">
                                          <p:val>
                                            <p:strVal val="1+#ppt_h/2"/>
                                          </p:val>
                                        </p:tav>
                                        <p:tav tm="100000">
                                          <p:val>
                                            <p:strVal val="#ppt_y"/>
                                          </p:val>
                                        </p:tav>
                                      </p:tavLst>
                                    </p:anim>
                                  </p:childTnLst>
                                </p:cTn>
                              </p:par>
                              <p:par>
                                <p:cTn id="213" presetID="2" presetClass="entr" presetSubtype="4" fill="hold" grpId="0" nodeType="withEffect">
                                  <p:stCondLst>
                                    <p:cond delay="0"/>
                                  </p:stCondLst>
                                  <p:childTnLst>
                                    <p:set>
                                      <p:cBhvr>
                                        <p:cTn id="214" dur="1" fill="hold">
                                          <p:stCondLst>
                                            <p:cond delay="0"/>
                                          </p:stCondLst>
                                        </p:cTn>
                                        <p:tgtEl>
                                          <p:spTgt spid="48"/>
                                        </p:tgtEl>
                                        <p:attrNameLst>
                                          <p:attrName>style.visibility</p:attrName>
                                        </p:attrNameLst>
                                      </p:cBhvr>
                                      <p:to>
                                        <p:strVal val="visible"/>
                                      </p:to>
                                    </p:set>
                                    <p:anim calcmode="lin" valueType="num">
                                      <p:cBhvr additive="base">
                                        <p:cTn id="215" dur="2250" fill="hold"/>
                                        <p:tgtEl>
                                          <p:spTgt spid="48"/>
                                        </p:tgtEl>
                                        <p:attrNameLst>
                                          <p:attrName>ppt_x</p:attrName>
                                        </p:attrNameLst>
                                      </p:cBhvr>
                                      <p:tavLst>
                                        <p:tav tm="0">
                                          <p:val>
                                            <p:strVal val="#ppt_x"/>
                                          </p:val>
                                        </p:tav>
                                        <p:tav tm="100000">
                                          <p:val>
                                            <p:strVal val="#ppt_x"/>
                                          </p:val>
                                        </p:tav>
                                      </p:tavLst>
                                    </p:anim>
                                    <p:anim calcmode="lin" valueType="num">
                                      <p:cBhvr additive="base">
                                        <p:cTn id="216" dur="2250" fill="hold"/>
                                        <p:tgtEl>
                                          <p:spTgt spid="48"/>
                                        </p:tgtEl>
                                        <p:attrNameLst>
                                          <p:attrName>ppt_y</p:attrName>
                                        </p:attrNameLst>
                                      </p:cBhvr>
                                      <p:tavLst>
                                        <p:tav tm="0">
                                          <p:val>
                                            <p:strVal val="1+#ppt_h/2"/>
                                          </p:val>
                                        </p:tav>
                                        <p:tav tm="100000">
                                          <p:val>
                                            <p:strVal val="#ppt_y"/>
                                          </p:val>
                                        </p:tav>
                                      </p:tavLst>
                                    </p:anim>
                                  </p:childTnLst>
                                </p:cTn>
                              </p:par>
                              <p:par>
                                <p:cTn id="217" presetID="2" presetClass="entr" presetSubtype="4" fill="hold" grpId="0" nodeType="withEffect">
                                  <p:stCondLst>
                                    <p:cond delay="0"/>
                                  </p:stCondLst>
                                  <p:childTnLst>
                                    <p:set>
                                      <p:cBhvr>
                                        <p:cTn id="218" dur="1" fill="hold">
                                          <p:stCondLst>
                                            <p:cond delay="0"/>
                                          </p:stCondLst>
                                        </p:cTn>
                                        <p:tgtEl>
                                          <p:spTgt spid="49"/>
                                        </p:tgtEl>
                                        <p:attrNameLst>
                                          <p:attrName>style.visibility</p:attrName>
                                        </p:attrNameLst>
                                      </p:cBhvr>
                                      <p:to>
                                        <p:strVal val="visible"/>
                                      </p:to>
                                    </p:set>
                                    <p:anim calcmode="lin" valueType="num">
                                      <p:cBhvr additive="base">
                                        <p:cTn id="219" dur="2250" fill="hold"/>
                                        <p:tgtEl>
                                          <p:spTgt spid="49"/>
                                        </p:tgtEl>
                                        <p:attrNameLst>
                                          <p:attrName>ppt_x</p:attrName>
                                        </p:attrNameLst>
                                      </p:cBhvr>
                                      <p:tavLst>
                                        <p:tav tm="0">
                                          <p:val>
                                            <p:strVal val="#ppt_x"/>
                                          </p:val>
                                        </p:tav>
                                        <p:tav tm="100000">
                                          <p:val>
                                            <p:strVal val="#ppt_x"/>
                                          </p:val>
                                        </p:tav>
                                      </p:tavLst>
                                    </p:anim>
                                    <p:anim calcmode="lin" valueType="num">
                                      <p:cBhvr additive="base">
                                        <p:cTn id="220" dur="2250" fill="hold"/>
                                        <p:tgtEl>
                                          <p:spTgt spid="49"/>
                                        </p:tgtEl>
                                        <p:attrNameLst>
                                          <p:attrName>ppt_y</p:attrName>
                                        </p:attrNameLst>
                                      </p:cBhvr>
                                      <p:tavLst>
                                        <p:tav tm="0">
                                          <p:val>
                                            <p:strVal val="1+#ppt_h/2"/>
                                          </p:val>
                                        </p:tav>
                                        <p:tav tm="100000">
                                          <p:val>
                                            <p:strVal val="#ppt_y"/>
                                          </p:val>
                                        </p:tav>
                                      </p:tavLst>
                                    </p:anim>
                                  </p:childTnLst>
                                </p:cTn>
                              </p:par>
                              <p:par>
                                <p:cTn id="221" presetID="2" presetClass="entr" presetSubtype="4" fill="hold" grpId="0" nodeType="withEffect">
                                  <p:stCondLst>
                                    <p:cond delay="0"/>
                                  </p:stCondLst>
                                  <p:childTnLst>
                                    <p:set>
                                      <p:cBhvr>
                                        <p:cTn id="222" dur="1" fill="hold">
                                          <p:stCondLst>
                                            <p:cond delay="0"/>
                                          </p:stCondLst>
                                        </p:cTn>
                                        <p:tgtEl>
                                          <p:spTgt spid="50"/>
                                        </p:tgtEl>
                                        <p:attrNameLst>
                                          <p:attrName>style.visibility</p:attrName>
                                        </p:attrNameLst>
                                      </p:cBhvr>
                                      <p:to>
                                        <p:strVal val="visible"/>
                                      </p:to>
                                    </p:set>
                                    <p:anim calcmode="lin" valueType="num">
                                      <p:cBhvr additive="base">
                                        <p:cTn id="223" dur="2250" fill="hold"/>
                                        <p:tgtEl>
                                          <p:spTgt spid="50"/>
                                        </p:tgtEl>
                                        <p:attrNameLst>
                                          <p:attrName>ppt_x</p:attrName>
                                        </p:attrNameLst>
                                      </p:cBhvr>
                                      <p:tavLst>
                                        <p:tav tm="0">
                                          <p:val>
                                            <p:strVal val="#ppt_x"/>
                                          </p:val>
                                        </p:tav>
                                        <p:tav tm="100000">
                                          <p:val>
                                            <p:strVal val="#ppt_x"/>
                                          </p:val>
                                        </p:tav>
                                      </p:tavLst>
                                    </p:anim>
                                    <p:anim calcmode="lin" valueType="num">
                                      <p:cBhvr additive="base">
                                        <p:cTn id="224" dur="2250" fill="hold"/>
                                        <p:tgtEl>
                                          <p:spTgt spid="50"/>
                                        </p:tgtEl>
                                        <p:attrNameLst>
                                          <p:attrName>ppt_y</p:attrName>
                                        </p:attrNameLst>
                                      </p:cBhvr>
                                      <p:tavLst>
                                        <p:tav tm="0">
                                          <p:val>
                                            <p:strVal val="1+#ppt_h/2"/>
                                          </p:val>
                                        </p:tav>
                                        <p:tav tm="100000">
                                          <p:val>
                                            <p:strVal val="#ppt_y"/>
                                          </p:val>
                                        </p:tav>
                                      </p:tavLst>
                                    </p:anim>
                                  </p:childTnLst>
                                </p:cTn>
                              </p:par>
                              <p:par>
                                <p:cTn id="225" presetID="2" presetClass="entr" presetSubtype="4" fill="hold" grpId="0" nodeType="withEffect">
                                  <p:stCondLst>
                                    <p:cond delay="0"/>
                                  </p:stCondLst>
                                  <p:childTnLst>
                                    <p:set>
                                      <p:cBhvr>
                                        <p:cTn id="226" dur="1" fill="hold">
                                          <p:stCondLst>
                                            <p:cond delay="0"/>
                                          </p:stCondLst>
                                        </p:cTn>
                                        <p:tgtEl>
                                          <p:spTgt spid="51"/>
                                        </p:tgtEl>
                                        <p:attrNameLst>
                                          <p:attrName>style.visibility</p:attrName>
                                        </p:attrNameLst>
                                      </p:cBhvr>
                                      <p:to>
                                        <p:strVal val="visible"/>
                                      </p:to>
                                    </p:set>
                                    <p:anim calcmode="lin" valueType="num">
                                      <p:cBhvr additive="base">
                                        <p:cTn id="227" dur="2250" fill="hold"/>
                                        <p:tgtEl>
                                          <p:spTgt spid="51"/>
                                        </p:tgtEl>
                                        <p:attrNameLst>
                                          <p:attrName>ppt_x</p:attrName>
                                        </p:attrNameLst>
                                      </p:cBhvr>
                                      <p:tavLst>
                                        <p:tav tm="0">
                                          <p:val>
                                            <p:strVal val="#ppt_x"/>
                                          </p:val>
                                        </p:tav>
                                        <p:tav tm="100000">
                                          <p:val>
                                            <p:strVal val="#ppt_x"/>
                                          </p:val>
                                        </p:tav>
                                      </p:tavLst>
                                    </p:anim>
                                    <p:anim calcmode="lin" valueType="num">
                                      <p:cBhvr additive="base">
                                        <p:cTn id="228" dur="2250" fill="hold"/>
                                        <p:tgtEl>
                                          <p:spTgt spid="51"/>
                                        </p:tgtEl>
                                        <p:attrNameLst>
                                          <p:attrName>ppt_y</p:attrName>
                                        </p:attrNameLst>
                                      </p:cBhvr>
                                      <p:tavLst>
                                        <p:tav tm="0">
                                          <p:val>
                                            <p:strVal val="1+#ppt_h/2"/>
                                          </p:val>
                                        </p:tav>
                                        <p:tav tm="100000">
                                          <p:val>
                                            <p:strVal val="#ppt_y"/>
                                          </p:val>
                                        </p:tav>
                                      </p:tavLst>
                                    </p:anim>
                                  </p:childTnLst>
                                </p:cTn>
                              </p:par>
                              <p:par>
                                <p:cTn id="229" presetID="2" presetClass="entr" presetSubtype="4" fill="hold" grpId="0" nodeType="withEffect">
                                  <p:stCondLst>
                                    <p:cond delay="0"/>
                                  </p:stCondLst>
                                  <p:childTnLst>
                                    <p:set>
                                      <p:cBhvr>
                                        <p:cTn id="230" dur="1" fill="hold">
                                          <p:stCondLst>
                                            <p:cond delay="0"/>
                                          </p:stCondLst>
                                        </p:cTn>
                                        <p:tgtEl>
                                          <p:spTgt spid="52"/>
                                        </p:tgtEl>
                                        <p:attrNameLst>
                                          <p:attrName>style.visibility</p:attrName>
                                        </p:attrNameLst>
                                      </p:cBhvr>
                                      <p:to>
                                        <p:strVal val="visible"/>
                                      </p:to>
                                    </p:set>
                                    <p:anim calcmode="lin" valueType="num">
                                      <p:cBhvr additive="base">
                                        <p:cTn id="231" dur="2250" fill="hold"/>
                                        <p:tgtEl>
                                          <p:spTgt spid="52"/>
                                        </p:tgtEl>
                                        <p:attrNameLst>
                                          <p:attrName>ppt_x</p:attrName>
                                        </p:attrNameLst>
                                      </p:cBhvr>
                                      <p:tavLst>
                                        <p:tav tm="0">
                                          <p:val>
                                            <p:strVal val="#ppt_x"/>
                                          </p:val>
                                        </p:tav>
                                        <p:tav tm="100000">
                                          <p:val>
                                            <p:strVal val="#ppt_x"/>
                                          </p:val>
                                        </p:tav>
                                      </p:tavLst>
                                    </p:anim>
                                    <p:anim calcmode="lin" valueType="num">
                                      <p:cBhvr additive="base">
                                        <p:cTn id="232" dur="2250" fill="hold"/>
                                        <p:tgtEl>
                                          <p:spTgt spid="52"/>
                                        </p:tgtEl>
                                        <p:attrNameLst>
                                          <p:attrName>ppt_y</p:attrName>
                                        </p:attrNameLst>
                                      </p:cBhvr>
                                      <p:tavLst>
                                        <p:tav tm="0">
                                          <p:val>
                                            <p:strVal val="1+#ppt_h/2"/>
                                          </p:val>
                                        </p:tav>
                                        <p:tav tm="100000">
                                          <p:val>
                                            <p:strVal val="#ppt_y"/>
                                          </p:val>
                                        </p:tav>
                                      </p:tavLst>
                                    </p:anim>
                                  </p:childTnLst>
                                </p:cTn>
                              </p:par>
                              <p:par>
                                <p:cTn id="233" presetID="2" presetClass="entr" presetSubtype="4" fill="hold" grpId="0" nodeType="withEffect">
                                  <p:stCondLst>
                                    <p:cond delay="0"/>
                                  </p:stCondLst>
                                  <p:childTnLst>
                                    <p:set>
                                      <p:cBhvr>
                                        <p:cTn id="234" dur="1" fill="hold">
                                          <p:stCondLst>
                                            <p:cond delay="0"/>
                                          </p:stCondLst>
                                        </p:cTn>
                                        <p:tgtEl>
                                          <p:spTgt spid="45"/>
                                        </p:tgtEl>
                                        <p:attrNameLst>
                                          <p:attrName>style.visibility</p:attrName>
                                        </p:attrNameLst>
                                      </p:cBhvr>
                                      <p:to>
                                        <p:strVal val="visible"/>
                                      </p:to>
                                    </p:set>
                                    <p:anim calcmode="lin" valueType="num">
                                      <p:cBhvr additive="base">
                                        <p:cTn id="235" dur="2250" fill="hold"/>
                                        <p:tgtEl>
                                          <p:spTgt spid="45"/>
                                        </p:tgtEl>
                                        <p:attrNameLst>
                                          <p:attrName>ppt_x</p:attrName>
                                        </p:attrNameLst>
                                      </p:cBhvr>
                                      <p:tavLst>
                                        <p:tav tm="0">
                                          <p:val>
                                            <p:strVal val="#ppt_x"/>
                                          </p:val>
                                        </p:tav>
                                        <p:tav tm="100000">
                                          <p:val>
                                            <p:strVal val="#ppt_x"/>
                                          </p:val>
                                        </p:tav>
                                      </p:tavLst>
                                    </p:anim>
                                    <p:anim calcmode="lin" valueType="num">
                                      <p:cBhvr additive="base">
                                        <p:cTn id="236" dur="2250" fill="hold"/>
                                        <p:tgtEl>
                                          <p:spTgt spid="45"/>
                                        </p:tgtEl>
                                        <p:attrNameLst>
                                          <p:attrName>ppt_y</p:attrName>
                                        </p:attrNameLst>
                                      </p:cBhvr>
                                      <p:tavLst>
                                        <p:tav tm="0">
                                          <p:val>
                                            <p:strVal val="1+#ppt_h/2"/>
                                          </p:val>
                                        </p:tav>
                                        <p:tav tm="100000">
                                          <p:val>
                                            <p:strVal val="#ppt_y"/>
                                          </p:val>
                                        </p:tav>
                                      </p:tavLst>
                                    </p:anim>
                                  </p:childTnLst>
                                </p:cTn>
                              </p:par>
                              <p:par>
                                <p:cTn id="237" presetID="2" presetClass="entr" presetSubtype="4" fill="hold" grpId="0" nodeType="withEffect">
                                  <p:stCondLst>
                                    <p:cond delay="0"/>
                                  </p:stCondLst>
                                  <p:childTnLst>
                                    <p:set>
                                      <p:cBhvr>
                                        <p:cTn id="238" dur="1" fill="hold">
                                          <p:stCondLst>
                                            <p:cond delay="0"/>
                                          </p:stCondLst>
                                        </p:cTn>
                                        <p:tgtEl>
                                          <p:spTgt spid="43"/>
                                        </p:tgtEl>
                                        <p:attrNameLst>
                                          <p:attrName>style.visibility</p:attrName>
                                        </p:attrNameLst>
                                      </p:cBhvr>
                                      <p:to>
                                        <p:strVal val="visible"/>
                                      </p:to>
                                    </p:set>
                                    <p:anim calcmode="lin" valueType="num">
                                      <p:cBhvr additive="base">
                                        <p:cTn id="239" dur="2250" fill="hold"/>
                                        <p:tgtEl>
                                          <p:spTgt spid="43"/>
                                        </p:tgtEl>
                                        <p:attrNameLst>
                                          <p:attrName>ppt_x</p:attrName>
                                        </p:attrNameLst>
                                      </p:cBhvr>
                                      <p:tavLst>
                                        <p:tav tm="0">
                                          <p:val>
                                            <p:strVal val="#ppt_x"/>
                                          </p:val>
                                        </p:tav>
                                        <p:tav tm="100000">
                                          <p:val>
                                            <p:strVal val="#ppt_x"/>
                                          </p:val>
                                        </p:tav>
                                      </p:tavLst>
                                    </p:anim>
                                    <p:anim calcmode="lin" valueType="num">
                                      <p:cBhvr additive="base">
                                        <p:cTn id="240" dur="2250" fill="hold"/>
                                        <p:tgtEl>
                                          <p:spTgt spid="43"/>
                                        </p:tgtEl>
                                        <p:attrNameLst>
                                          <p:attrName>ppt_y</p:attrName>
                                        </p:attrNameLst>
                                      </p:cBhvr>
                                      <p:tavLst>
                                        <p:tav tm="0">
                                          <p:val>
                                            <p:strVal val="1+#ppt_h/2"/>
                                          </p:val>
                                        </p:tav>
                                        <p:tav tm="100000">
                                          <p:val>
                                            <p:strVal val="#ppt_y"/>
                                          </p:val>
                                        </p:tav>
                                      </p:tavLst>
                                    </p:anim>
                                  </p:childTnLst>
                                </p:cTn>
                              </p:par>
                              <p:par>
                                <p:cTn id="241" presetID="2" presetClass="entr" presetSubtype="4" fill="hold" grpId="0" nodeType="withEffect">
                                  <p:stCondLst>
                                    <p:cond delay="0"/>
                                  </p:stCondLst>
                                  <p:childTnLst>
                                    <p:set>
                                      <p:cBhvr>
                                        <p:cTn id="242" dur="1" fill="hold">
                                          <p:stCondLst>
                                            <p:cond delay="0"/>
                                          </p:stCondLst>
                                        </p:cTn>
                                        <p:tgtEl>
                                          <p:spTgt spid="26"/>
                                        </p:tgtEl>
                                        <p:attrNameLst>
                                          <p:attrName>style.visibility</p:attrName>
                                        </p:attrNameLst>
                                      </p:cBhvr>
                                      <p:to>
                                        <p:strVal val="visible"/>
                                      </p:to>
                                    </p:set>
                                    <p:anim calcmode="lin" valueType="num">
                                      <p:cBhvr additive="base">
                                        <p:cTn id="243" dur="2250" fill="hold"/>
                                        <p:tgtEl>
                                          <p:spTgt spid="26"/>
                                        </p:tgtEl>
                                        <p:attrNameLst>
                                          <p:attrName>ppt_x</p:attrName>
                                        </p:attrNameLst>
                                      </p:cBhvr>
                                      <p:tavLst>
                                        <p:tav tm="0">
                                          <p:val>
                                            <p:strVal val="#ppt_x"/>
                                          </p:val>
                                        </p:tav>
                                        <p:tav tm="100000">
                                          <p:val>
                                            <p:strVal val="#ppt_x"/>
                                          </p:val>
                                        </p:tav>
                                      </p:tavLst>
                                    </p:anim>
                                    <p:anim calcmode="lin" valueType="num">
                                      <p:cBhvr additive="base">
                                        <p:cTn id="244" dur="2250" fill="hold"/>
                                        <p:tgtEl>
                                          <p:spTgt spid="26"/>
                                        </p:tgtEl>
                                        <p:attrNameLst>
                                          <p:attrName>ppt_y</p:attrName>
                                        </p:attrNameLst>
                                      </p:cBhvr>
                                      <p:tavLst>
                                        <p:tav tm="0">
                                          <p:val>
                                            <p:strVal val="1+#ppt_h/2"/>
                                          </p:val>
                                        </p:tav>
                                        <p:tav tm="100000">
                                          <p:val>
                                            <p:strVal val="#ppt_y"/>
                                          </p:val>
                                        </p:tav>
                                      </p:tavLst>
                                    </p:anim>
                                  </p:childTnLst>
                                </p:cTn>
                              </p:par>
                              <p:par>
                                <p:cTn id="245" presetID="2" presetClass="entr" presetSubtype="4" fill="hold" grpId="0" nodeType="withEffect">
                                  <p:stCondLst>
                                    <p:cond delay="0"/>
                                  </p:stCondLst>
                                  <p:childTnLst>
                                    <p:set>
                                      <p:cBhvr>
                                        <p:cTn id="246" dur="1" fill="hold">
                                          <p:stCondLst>
                                            <p:cond delay="0"/>
                                          </p:stCondLst>
                                        </p:cTn>
                                        <p:tgtEl>
                                          <p:spTgt spid="27"/>
                                        </p:tgtEl>
                                        <p:attrNameLst>
                                          <p:attrName>style.visibility</p:attrName>
                                        </p:attrNameLst>
                                      </p:cBhvr>
                                      <p:to>
                                        <p:strVal val="visible"/>
                                      </p:to>
                                    </p:set>
                                    <p:anim calcmode="lin" valueType="num">
                                      <p:cBhvr additive="base">
                                        <p:cTn id="247" dur="2250" fill="hold"/>
                                        <p:tgtEl>
                                          <p:spTgt spid="27"/>
                                        </p:tgtEl>
                                        <p:attrNameLst>
                                          <p:attrName>ppt_x</p:attrName>
                                        </p:attrNameLst>
                                      </p:cBhvr>
                                      <p:tavLst>
                                        <p:tav tm="0">
                                          <p:val>
                                            <p:strVal val="#ppt_x"/>
                                          </p:val>
                                        </p:tav>
                                        <p:tav tm="100000">
                                          <p:val>
                                            <p:strVal val="#ppt_x"/>
                                          </p:val>
                                        </p:tav>
                                      </p:tavLst>
                                    </p:anim>
                                    <p:anim calcmode="lin" valueType="num">
                                      <p:cBhvr additive="base">
                                        <p:cTn id="248" dur="2250" fill="hold"/>
                                        <p:tgtEl>
                                          <p:spTgt spid="27"/>
                                        </p:tgtEl>
                                        <p:attrNameLst>
                                          <p:attrName>ppt_y</p:attrName>
                                        </p:attrNameLst>
                                      </p:cBhvr>
                                      <p:tavLst>
                                        <p:tav tm="0">
                                          <p:val>
                                            <p:strVal val="1+#ppt_h/2"/>
                                          </p:val>
                                        </p:tav>
                                        <p:tav tm="100000">
                                          <p:val>
                                            <p:strVal val="#ppt_y"/>
                                          </p:val>
                                        </p:tav>
                                      </p:tavLst>
                                    </p:anim>
                                  </p:childTnLst>
                                </p:cTn>
                              </p:par>
                              <p:par>
                                <p:cTn id="249" presetID="2" presetClass="entr" presetSubtype="4" fill="hold" grpId="0" nodeType="withEffect">
                                  <p:stCondLst>
                                    <p:cond delay="0"/>
                                  </p:stCondLst>
                                  <p:childTnLst>
                                    <p:set>
                                      <p:cBhvr>
                                        <p:cTn id="250" dur="1" fill="hold">
                                          <p:stCondLst>
                                            <p:cond delay="0"/>
                                          </p:stCondLst>
                                        </p:cTn>
                                        <p:tgtEl>
                                          <p:spTgt spid="28"/>
                                        </p:tgtEl>
                                        <p:attrNameLst>
                                          <p:attrName>style.visibility</p:attrName>
                                        </p:attrNameLst>
                                      </p:cBhvr>
                                      <p:to>
                                        <p:strVal val="visible"/>
                                      </p:to>
                                    </p:set>
                                    <p:anim calcmode="lin" valueType="num">
                                      <p:cBhvr additive="base">
                                        <p:cTn id="251" dur="2250" fill="hold"/>
                                        <p:tgtEl>
                                          <p:spTgt spid="28"/>
                                        </p:tgtEl>
                                        <p:attrNameLst>
                                          <p:attrName>ppt_x</p:attrName>
                                        </p:attrNameLst>
                                      </p:cBhvr>
                                      <p:tavLst>
                                        <p:tav tm="0">
                                          <p:val>
                                            <p:strVal val="#ppt_x"/>
                                          </p:val>
                                        </p:tav>
                                        <p:tav tm="100000">
                                          <p:val>
                                            <p:strVal val="#ppt_x"/>
                                          </p:val>
                                        </p:tav>
                                      </p:tavLst>
                                    </p:anim>
                                    <p:anim calcmode="lin" valueType="num">
                                      <p:cBhvr additive="base">
                                        <p:cTn id="252" dur="2250" fill="hold"/>
                                        <p:tgtEl>
                                          <p:spTgt spid="28"/>
                                        </p:tgtEl>
                                        <p:attrNameLst>
                                          <p:attrName>ppt_y</p:attrName>
                                        </p:attrNameLst>
                                      </p:cBhvr>
                                      <p:tavLst>
                                        <p:tav tm="0">
                                          <p:val>
                                            <p:strVal val="1+#ppt_h/2"/>
                                          </p:val>
                                        </p:tav>
                                        <p:tav tm="100000">
                                          <p:val>
                                            <p:strVal val="#ppt_y"/>
                                          </p:val>
                                        </p:tav>
                                      </p:tavLst>
                                    </p:anim>
                                  </p:childTnLst>
                                </p:cTn>
                              </p:par>
                              <p:par>
                                <p:cTn id="253" presetID="2" presetClass="entr" presetSubtype="4" fill="hold" grpId="0" nodeType="withEffect">
                                  <p:stCondLst>
                                    <p:cond delay="0"/>
                                  </p:stCondLst>
                                  <p:childTnLst>
                                    <p:set>
                                      <p:cBhvr>
                                        <p:cTn id="254" dur="1" fill="hold">
                                          <p:stCondLst>
                                            <p:cond delay="0"/>
                                          </p:stCondLst>
                                        </p:cTn>
                                        <p:tgtEl>
                                          <p:spTgt spid="29"/>
                                        </p:tgtEl>
                                        <p:attrNameLst>
                                          <p:attrName>style.visibility</p:attrName>
                                        </p:attrNameLst>
                                      </p:cBhvr>
                                      <p:to>
                                        <p:strVal val="visible"/>
                                      </p:to>
                                    </p:set>
                                    <p:anim calcmode="lin" valueType="num">
                                      <p:cBhvr additive="base">
                                        <p:cTn id="255" dur="2250" fill="hold"/>
                                        <p:tgtEl>
                                          <p:spTgt spid="29"/>
                                        </p:tgtEl>
                                        <p:attrNameLst>
                                          <p:attrName>ppt_x</p:attrName>
                                        </p:attrNameLst>
                                      </p:cBhvr>
                                      <p:tavLst>
                                        <p:tav tm="0">
                                          <p:val>
                                            <p:strVal val="#ppt_x"/>
                                          </p:val>
                                        </p:tav>
                                        <p:tav tm="100000">
                                          <p:val>
                                            <p:strVal val="#ppt_x"/>
                                          </p:val>
                                        </p:tav>
                                      </p:tavLst>
                                    </p:anim>
                                    <p:anim calcmode="lin" valueType="num">
                                      <p:cBhvr additive="base">
                                        <p:cTn id="256" dur="2250" fill="hold"/>
                                        <p:tgtEl>
                                          <p:spTgt spid="29"/>
                                        </p:tgtEl>
                                        <p:attrNameLst>
                                          <p:attrName>ppt_y</p:attrName>
                                        </p:attrNameLst>
                                      </p:cBhvr>
                                      <p:tavLst>
                                        <p:tav tm="0">
                                          <p:val>
                                            <p:strVal val="1+#ppt_h/2"/>
                                          </p:val>
                                        </p:tav>
                                        <p:tav tm="100000">
                                          <p:val>
                                            <p:strVal val="#ppt_y"/>
                                          </p:val>
                                        </p:tav>
                                      </p:tavLst>
                                    </p:anim>
                                  </p:childTnLst>
                                </p:cTn>
                              </p:par>
                              <p:par>
                                <p:cTn id="257" presetID="2" presetClass="entr" presetSubtype="4" fill="hold" grpId="0" nodeType="withEffect">
                                  <p:stCondLst>
                                    <p:cond delay="0"/>
                                  </p:stCondLst>
                                  <p:childTnLst>
                                    <p:set>
                                      <p:cBhvr>
                                        <p:cTn id="258" dur="1" fill="hold">
                                          <p:stCondLst>
                                            <p:cond delay="0"/>
                                          </p:stCondLst>
                                        </p:cTn>
                                        <p:tgtEl>
                                          <p:spTgt spid="30"/>
                                        </p:tgtEl>
                                        <p:attrNameLst>
                                          <p:attrName>style.visibility</p:attrName>
                                        </p:attrNameLst>
                                      </p:cBhvr>
                                      <p:to>
                                        <p:strVal val="visible"/>
                                      </p:to>
                                    </p:set>
                                    <p:anim calcmode="lin" valueType="num">
                                      <p:cBhvr additive="base">
                                        <p:cTn id="259" dur="2250" fill="hold"/>
                                        <p:tgtEl>
                                          <p:spTgt spid="30"/>
                                        </p:tgtEl>
                                        <p:attrNameLst>
                                          <p:attrName>ppt_x</p:attrName>
                                        </p:attrNameLst>
                                      </p:cBhvr>
                                      <p:tavLst>
                                        <p:tav tm="0">
                                          <p:val>
                                            <p:strVal val="#ppt_x"/>
                                          </p:val>
                                        </p:tav>
                                        <p:tav tm="100000">
                                          <p:val>
                                            <p:strVal val="#ppt_x"/>
                                          </p:val>
                                        </p:tav>
                                      </p:tavLst>
                                    </p:anim>
                                    <p:anim calcmode="lin" valueType="num">
                                      <p:cBhvr additive="base">
                                        <p:cTn id="260" dur="2250" fill="hold"/>
                                        <p:tgtEl>
                                          <p:spTgt spid="30"/>
                                        </p:tgtEl>
                                        <p:attrNameLst>
                                          <p:attrName>ppt_y</p:attrName>
                                        </p:attrNameLst>
                                      </p:cBhvr>
                                      <p:tavLst>
                                        <p:tav tm="0">
                                          <p:val>
                                            <p:strVal val="1+#ppt_h/2"/>
                                          </p:val>
                                        </p:tav>
                                        <p:tav tm="100000">
                                          <p:val>
                                            <p:strVal val="#ppt_y"/>
                                          </p:val>
                                        </p:tav>
                                      </p:tavLst>
                                    </p:anim>
                                  </p:childTnLst>
                                </p:cTn>
                              </p:par>
                              <p:par>
                                <p:cTn id="261" presetID="2" presetClass="entr" presetSubtype="4" fill="hold" grpId="0" nodeType="withEffect">
                                  <p:stCondLst>
                                    <p:cond delay="0"/>
                                  </p:stCondLst>
                                  <p:childTnLst>
                                    <p:set>
                                      <p:cBhvr>
                                        <p:cTn id="262" dur="1" fill="hold">
                                          <p:stCondLst>
                                            <p:cond delay="0"/>
                                          </p:stCondLst>
                                        </p:cTn>
                                        <p:tgtEl>
                                          <p:spTgt spid="31"/>
                                        </p:tgtEl>
                                        <p:attrNameLst>
                                          <p:attrName>style.visibility</p:attrName>
                                        </p:attrNameLst>
                                      </p:cBhvr>
                                      <p:to>
                                        <p:strVal val="visible"/>
                                      </p:to>
                                    </p:set>
                                    <p:anim calcmode="lin" valueType="num">
                                      <p:cBhvr additive="base">
                                        <p:cTn id="263" dur="2250" fill="hold"/>
                                        <p:tgtEl>
                                          <p:spTgt spid="31"/>
                                        </p:tgtEl>
                                        <p:attrNameLst>
                                          <p:attrName>ppt_x</p:attrName>
                                        </p:attrNameLst>
                                      </p:cBhvr>
                                      <p:tavLst>
                                        <p:tav tm="0">
                                          <p:val>
                                            <p:strVal val="#ppt_x"/>
                                          </p:val>
                                        </p:tav>
                                        <p:tav tm="100000">
                                          <p:val>
                                            <p:strVal val="#ppt_x"/>
                                          </p:val>
                                        </p:tav>
                                      </p:tavLst>
                                    </p:anim>
                                    <p:anim calcmode="lin" valueType="num">
                                      <p:cBhvr additive="base">
                                        <p:cTn id="264" dur="2250" fill="hold"/>
                                        <p:tgtEl>
                                          <p:spTgt spid="31"/>
                                        </p:tgtEl>
                                        <p:attrNameLst>
                                          <p:attrName>ppt_y</p:attrName>
                                        </p:attrNameLst>
                                      </p:cBhvr>
                                      <p:tavLst>
                                        <p:tav tm="0">
                                          <p:val>
                                            <p:strVal val="1+#ppt_h/2"/>
                                          </p:val>
                                        </p:tav>
                                        <p:tav tm="100000">
                                          <p:val>
                                            <p:strVal val="#ppt_y"/>
                                          </p:val>
                                        </p:tav>
                                      </p:tavLst>
                                    </p:anim>
                                  </p:childTnLst>
                                </p:cTn>
                              </p:par>
                              <p:par>
                                <p:cTn id="265" presetID="2" presetClass="entr" presetSubtype="4" fill="hold" grpId="0" nodeType="withEffect">
                                  <p:stCondLst>
                                    <p:cond delay="0"/>
                                  </p:stCondLst>
                                  <p:childTnLst>
                                    <p:set>
                                      <p:cBhvr>
                                        <p:cTn id="266" dur="1" fill="hold">
                                          <p:stCondLst>
                                            <p:cond delay="0"/>
                                          </p:stCondLst>
                                        </p:cTn>
                                        <p:tgtEl>
                                          <p:spTgt spid="32"/>
                                        </p:tgtEl>
                                        <p:attrNameLst>
                                          <p:attrName>style.visibility</p:attrName>
                                        </p:attrNameLst>
                                      </p:cBhvr>
                                      <p:to>
                                        <p:strVal val="visible"/>
                                      </p:to>
                                    </p:set>
                                    <p:anim calcmode="lin" valueType="num">
                                      <p:cBhvr additive="base">
                                        <p:cTn id="267" dur="2250" fill="hold"/>
                                        <p:tgtEl>
                                          <p:spTgt spid="32"/>
                                        </p:tgtEl>
                                        <p:attrNameLst>
                                          <p:attrName>ppt_x</p:attrName>
                                        </p:attrNameLst>
                                      </p:cBhvr>
                                      <p:tavLst>
                                        <p:tav tm="0">
                                          <p:val>
                                            <p:strVal val="#ppt_x"/>
                                          </p:val>
                                        </p:tav>
                                        <p:tav tm="100000">
                                          <p:val>
                                            <p:strVal val="#ppt_x"/>
                                          </p:val>
                                        </p:tav>
                                      </p:tavLst>
                                    </p:anim>
                                    <p:anim calcmode="lin" valueType="num">
                                      <p:cBhvr additive="base">
                                        <p:cTn id="268" dur="2250" fill="hold"/>
                                        <p:tgtEl>
                                          <p:spTgt spid="32"/>
                                        </p:tgtEl>
                                        <p:attrNameLst>
                                          <p:attrName>ppt_y</p:attrName>
                                        </p:attrNameLst>
                                      </p:cBhvr>
                                      <p:tavLst>
                                        <p:tav tm="0">
                                          <p:val>
                                            <p:strVal val="1+#ppt_h/2"/>
                                          </p:val>
                                        </p:tav>
                                        <p:tav tm="100000">
                                          <p:val>
                                            <p:strVal val="#ppt_y"/>
                                          </p:val>
                                        </p:tav>
                                      </p:tavLst>
                                    </p:anim>
                                  </p:childTnLst>
                                </p:cTn>
                              </p:par>
                              <p:par>
                                <p:cTn id="269" presetID="2" presetClass="entr" presetSubtype="4" fill="hold" grpId="0" nodeType="withEffect">
                                  <p:stCondLst>
                                    <p:cond delay="0"/>
                                  </p:stCondLst>
                                  <p:childTnLst>
                                    <p:set>
                                      <p:cBhvr>
                                        <p:cTn id="270" dur="1" fill="hold">
                                          <p:stCondLst>
                                            <p:cond delay="0"/>
                                          </p:stCondLst>
                                        </p:cTn>
                                        <p:tgtEl>
                                          <p:spTgt spid="25"/>
                                        </p:tgtEl>
                                        <p:attrNameLst>
                                          <p:attrName>style.visibility</p:attrName>
                                        </p:attrNameLst>
                                      </p:cBhvr>
                                      <p:to>
                                        <p:strVal val="visible"/>
                                      </p:to>
                                    </p:set>
                                    <p:anim calcmode="lin" valueType="num">
                                      <p:cBhvr additive="base">
                                        <p:cTn id="271" dur="2250" fill="hold"/>
                                        <p:tgtEl>
                                          <p:spTgt spid="25"/>
                                        </p:tgtEl>
                                        <p:attrNameLst>
                                          <p:attrName>ppt_x</p:attrName>
                                        </p:attrNameLst>
                                      </p:cBhvr>
                                      <p:tavLst>
                                        <p:tav tm="0">
                                          <p:val>
                                            <p:strVal val="#ppt_x"/>
                                          </p:val>
                                        </p:tav>
                                        <p:tav tm="100000">
                                          <p:val>
                                            <p:strVal val="#ppt_x"/>
                                          </p:val>
                                        </p:tav>
                                      </p:tavLst>
                                    </p:anim>
                                    <p:anim calcmode="lin" valueType="num">
                                      <p:cBhvr additive="base">
                                        <p:cTn id="272" dur="2250" fill="hold"/>
                                        <p:tgtEl>
                                          <p:spTgt spid="25"/>
                                        </p:tgtEl>
                                        <p:attrNameLst>
                                          <p:attrName>ppt_y</p:attrName>
                                        </p:attrNameLst>
                                      </p:cBhvr>
                                      <p:tavLst>
                                        <p:tav tm="0">
                                          <p:val>
                                            <p:strVal val="1+#ppt_h/2"/>
                                          </p:val>
                                        </p:tav>
                                        <p:tav tm="100000">
                                          <p:val>
                                            <p:strVal val="#ppt_y"/>
                                          </p:val>
                                        </p:tav>
                                      </p:tavLst>
                                    </p:anim>
                                  </p:childTnLst>
                                </p:cTn>
                              </p:par>
                              <p:par>
                                <p:cTn id="273" presetID="2" presetClass="entr" presetSubtype="4" fill="hold" grpId="0" nodeType="withEffect">
                                  <p:stCondLst>
                                    <p:cond delay="0"/>
                                  </p:stCondLst>
                                  <p:childTnLst>
                                    <p:set>
                                      <p:cBhvr>
                                        <p:cTn id="274" dur="1" fill="hold">
                                          <p:stCondLst>
                                            <p:cond delay="0"/>
                                          </p:stCondLst>
                                        </p:cTn>
                                        <p:tgtEl>
                                          <p:spTgt spid="23"/>
                                        </p:tgtEl>
                                        <p:attrNameLst>
                                          <p:attrName>style.visibility</p:attrName>
                                        </p:attrNameLst>
                                      </p:cBhvr>
                                      <p:to>
                                        <p:strVal val="visible"/>
                                      </p:to>
                                    </p:set>
                                    <p:anim calcmode="lin" valueType="num">
                                      <p:cBhvr additive="base">
                                        <p:cTn id="275" dur="2250" fill="hold"/>
                                        <p:tgtEl>
                                          <p:spTgt spid="23"/>
                                        </p:tgtEl>
                                        <p:attrNameLst>
                                          <p:attrName>ppt_x</p:attrName>
                                        </p:attrNameLst>
                                      </p:cBhvr>
                                      <p:tavLst>
                                        <p:tav tm="0">
                                          <p:val>
                                            <p:strVal val="#ppt_x"/>
                                          </p:val>
                                        </p:tav>
                                        <p:tav tm="100000">
                                          <p:val>
                                            <p:strVal val="#ppt_x"/>
                                          </p:val>
                                        </p:tav>
                                      </p:tavLst>
                                    </p:anim>
                                    <p:anim calcmode="lin" valueType="num">
                                      <p:cBhvr additive="base">
                                        <p:cTn id="276" dur="2250" fill="hold"/>
                                        <p:tgtEl>
                                          <p:spTgt spid="23"/>
                                        </p:tgtEl>
                                        <p:attrNameLst>
                                          <p:attrName>ppt_y</p:attrName>
                                        </p:attrNameLst>
                                      </p:cBhvr>
                                      <p:tavLst>
                                        <p:tav tm="0">
                                          <p:val>
                                            <p:strVal val="1+#ppt_h/2"/>
                                          </p:val>
                                        </p:tav>
                                        <p:tav tm="100000">
                                          <p:val>
                                            <p:strVal val="#ppt_y"/>
                                          </p:val>
                                        </p:tav>
                                      </p:tavLst>
                                    </p:anim>
                                  </p:childTnLst>
                                </p:cTn>
                              </p:par>
                              <p:par>
                                <p:cTn id="277" presetID="2" presetClass="entr" presetSubtype="4" fill="hold" grpId="0" nodeType="withEffect">
                                  <p:stCondLst>
                                    <p:cond delay="0"/>
                                  </p:stCondLst>
                                  <p:childTnLst>
                                    <p:set>
                                      <p:cBhvr>
                                        <p:cTn id="278" dur="1" fill="hold">
                                          <p:stCondLst>
                                            <p:cond delay="0"/>
                                          </p:stCondLst>
                                        </p:cTn>
                                        <p:tgtEl>
                                          <p:spTgt spid="163"/>
                                        </p:tgtEl>
                                        <p:attrNameLst>
                                          <p:attrName>style.visibility</p:attrName>
                                        </p:attrNameLst>
                                      </p:cBhvr>
                                      <p:to>
                                        <p:strVal val="visible"/>
                                      </p:to>
                                    </p:set>
                                    <p:anim calcmode="lin" valueType="num">
                                      <p:cBhvr additive="base">
                                        <p:cTn id="279" dur="2250" fill="hold"/>
                                        <p:tgtEl>
                                          <p:spTgt spid="163"/>
                                        </p:tgtEl>
                                        <p:attrNameLst>
                                          <p:attrName>ppt_x</p:attrName>
                                        </p:attrNameLst>
                                      </p:cBhvr>
                                      <p:tavLst>
                                        <p:tav tm="0">
                                          <p:val>
                                            <p:strVal val="#ppt_x"/>
                                          </p:val>
                                        </p:tav>
                                        <p:tav tm="100000">
                                          <p:val>
                                            <p:strVal val="#ppt_x"/>
                                          </p:val>
                                        </p:tav>
                                      </p:tavLst>
                                    </p:anim>
                                    <p:anim calcmode="lin" valueType="num">
                                      <p:cBhvr additive="base">
                                        <p:cTn id="280" dur="2250" fill="hold"/>
                                        <p:tgtEl>
                                          <p:spTgt spid="163"/>
                                        </p:tgtEl>
                                        <p:attrNameLst>
                                          <p:attrName>ppt_y</p:attrName>
                                        </p:attrNameLst>
                                      </p:cBhvr>
                                      <p:tavLst>
                                        <p:tav tm="0">
                                          <p:val>
                                            <p:strVal val="1+#ppt_h/2"/>
                                          </p:val>
                                        </p:tav>
                                        <p:tav tm="100000">
                                          <p:val>
                                            <p:strVal val="#ppt_y"/>
                                          </p:val>
                                        </p:tav>
                                      </p:tavLst>
                                    </p:anim>
                                  </p:childTnLst>
                                </p:cTn>
                              </p:par>
                              <p:par>
                                <p:cTn id="281" presetID="2" presetClass="entr" presetSubtype="4" fill="hold" grpId="0" nodeType="withEffect">
                                  <p:stCondLst>
                                    <p:cond delay="0"/>
                                  </p:stCondLst>
                                  <p:childTnLst>
                                    <p:set>
                                      <p:cBhvr>
                                        <p:cTn id="282" dur="1" fill="hold">
                                          <p:stCondLst>
                                            <p:cond delay="0"/>
                                          </p:stCondLst>
                                        </p:cTn>
                                        <p:tgtEl>
                                          <p:spTgt spid="164"/>
                                        </p:tgtEl>
                                        <p:attrNameLst>
                                          <p:attrName>style.visibility</p:attrName>
                                        </p:attrNameLst>
                                      </p:cBhvr>
                                      <p:to>
                                        <p:strVal val="visible"/>
                                      </p:to>
                                    </p:set>
                                    <p:anim calcmode="lin" valueType="num">
                                      <p:cBhvr additive="base">
                                        <p:cTn id="283" dur="2250" fill="hold"/>
                                        <p:tgtEl>
                                          <p:spTgt spid="164"/>
                                        </p:tgtEl>
                                        <p:attrNameLst>
                                          <p:attrName>ppt_x</p:attrName>
                                        </p:attrNameLst>
                                      </p:cBhvr>
                                      <p:tavLst>
                                        <p:tav tm="0">
                                          <p:val>
                                            <p:strVal val="#ppt_x"/>
                                          </p:val>
                                        </p:tav>
                                        <p:tav tm="100000">
                                          <p:val>
                                            <p:strVal val="#ppt_x"/>
                                          </p:val>
                                        </p:tav>
                                      </p:tavLst>
                                    </p:anim>
                                    <p:anim calcmode="lin" valueType="num">
                                      <p:cBhvr additive="base">
                                        <p:cTn id="284" dur="2250" fill="hold"/>
                                        <p:tgtEl>
                                          <p:spTgt spid="164"/>
                                        </p:tgtEl>
                                        <p:attrNameLst>
                                          <p:attrName>ppt_y</p:attrName>
                                        </p:attrNameLst>
                                      </p:cBhvr>
                                      <p:tavLst>
                                        <p:tav tm="0">
                                          <p:val>
                                            <p:strVal val="1+#ppt_h/2"/>
                                          </p:val>
                                        </p:tav>
                                        <p:tav tm="100000">
                                          <p:val>
                                            <p:strVal val="#ppt_y"/>
                                          </p:val>
                                        </p:tav>
                                      </p:tavLst>
                                    </p:anim>
                                  </p:childTnLst>
                                </p:cTn>
                              </p:par>
                              <p:par>
                                <p:cTn id="285" presetID="2" presetClass="entr" presetSubtype="4" fill="hold" grpId="0" nodeType="withEffect">
                                  <p:stCondLst>
                                    <p:cond delay="0"/>
                                  </p:stCondLst>
                                  <p:childTnLst>
                                    <p:set>
                                      <p:cBhvr>
                                        <p:cTn id="286" dur="1" fill="hold">
                                          <p:stCondLst>
                                            <p:cond delay="0"/>
                                          </p:stCondLst>
                                        </p:cTn>
                                        <p:tgtEl>
                                          <p:spTgt spid="165"/>
                                        </p:tgtEl>
                                        <p:attrNameLst>
                                          <p:attrName>style.visibility</p:attrName>
                                        </p:attrNameLst>
                                      </p:cBhvr>
                                      <p:to>
                                        <p:strVal val="visible"/>
                                      </p:to>
                                    </p:set>
                                    <p:anim calcmode="lin" valueType="num">
                                      <p:cBhvr additive="base">
                                        <p:cTn id="287" dur="2250" fill="hold"/>
                                        <p:tgtEl>
                                          <p:spTgt spid="165"/>
                                        </p:tgtEl>
                                        <p:attrNameLst>
                                          <p:attrName>ppt_x</p:attrName>
                                        </p:attrNameLst>
                                      </p:cBhvr>
                                      <p:tavLst>
                                        <p:tav tm="0">
                                          <p:val>
                                            <p:strVal val="#ppt_x"/>
                                          </p:val>
                                        </p:tav>
                                        <p:tav tm="100000">
                                          <p:val>
                                            <p:strVal val="#ppt_x"/>
                                          </p:val>
                                        </p:tav>
                                      </p:tavLst>
                                    </p:anim>
                                    <p:anim calcmode="lin" valueType="num">
                                      <p:cBhvr additive="base">
                                        <p:cTn id="288" dur="2250" fill="hold"/>
                                        <p:tgtEl>
                                          <p:spTgt spid="165"/>
                                        </p:tgtEl>
                                        <p:attrNameLst>
                                          <p:attrName>ppt_y</p:attrName>
                                        </p:attrNameLst>
                                      </p:cBhvr>
                                      <p:tavLst>
                                        <p:tav tm="0">
                                          <p:val>
                                            <p:strVal val="1+#ppt_h/2"/>
                                          </p:val>
                                        </p:tav>
                                        <p:tav tm="100000">
                                          <p:val>
                                            <p:strVal val="#ppt_y"/>
                                          </p:val>
                                        </p:tav>
                                      </p:tavLst>
                                    </p:anim>
                                  </p:childTnLst>
                                </p:cTn>
                              </p:par>
                              <p:par>
                                <p:cTn id="289" presetID="2" presetClass="entr" presetSubtype="4" fill="hold" grpId="0" nodeType="withEffect">
                                  <p:stCondLst>
                                    <p:cond delay="0"/>
                                  </p:stCondLst>
                                  <p:childTnLst>
                                    <p:set>
                                      <p:cBhvr>
                                        <p:cTn id="290" dur="1" fill="hold">
                                          <p:stCondLst>
                                            <p:cond delay="0"/>
                                          </p:stCondLst>
                                        </p:cTn>
                                        <p:tgtEl>
                                          <p:spTgt spid="166"/>
                                        </p:tgtEl>
                                        <p:attrNameLst>
                                          <p:attrName>style.visibility</p:attrName>
                                        </p:attrNameLst>
                                      </p:cBhvr>
                                      <p:to>
                                        <p:strVal val="visible"/>
                                      </p:to>
                                    </p:set>
                                    <p:anim calcmode="lin" valueType="num">
                                      <p:cBhvr additive="base">
                                        <p:cTn id="291" dur="2250" fill="hold"/>
                                        <p:tgtEl>
                                          <p:spTgt spid="166"/>
                                        </p:tgtEl>
                                        <p:attrNameLst>
                                          <p:attrName>ppt_x</p:attrName>
                                        </p:attrNameLst>
                                      </p:cBhvr>
                                      <p:tavLst>
                                        <p:tav tm="0">
                                          <p:val>
                                            <p:strVal val="#ppt_x"/>
                                          </p:val>
                                        </p:tav>
                                        <p:tav tm="100000">
                                          <p:val>
                                            <p:strVal val="#ppt_x"/>
                                          </p:val>
                                        </p:tav>
                                      </p:tavLst>
                                    </p:anim>
                                    <p:anim calcmode="lin" valueType="num">
                                      <p:cBhvr additive="base">
                                        <p:cTn id="292" dur="2250" fill="hold"/>
                                        <p:tgtEl>
                                          <p:spTgt spid="166"/>
                                        </p:tgtEl>
                                        <p:attrNameLst>
                                          <p:attrName>ppt_y</p:attrName>
                                        </p:attrNameLst>
                                      </p:cBhvr>
                                      <p:tavLst>
                                        <p:tav tm="0">
                                          <p:val>
                                            <p:strVal val="1+#ppt_h/2"/>
                                          </p:val>
                                        </p:tav>
                                        <p:tav tm="100000">
                                          <p:val>
                                            <p:strVal val="#ppt_y"/>
                                          </p:val>
                                        </p:tav>
                                      </p:tavLst>
                                    </p:anim>
                                  </p:childTnLst>
                                </p:cTn>
                              </p:par>
                              <p:par>
                                <p:cTn id="293" presetID="2" presetClass="entr" presetSubtype="4" fill="hold" grpId="0" nodeType="withEffect">
                                  <p:stCondLst>
                                    <p:cond delay="0"/>
                                  </p:stCondLst>
                                  <p:childTnLst>
                                    <p:set>
                                      <p:cBhvr>
                                        <p:cTn id="294" dur="1" fill="hold">
                                          <p:stCondLst>
                                            <p:cond delay="0"/>
                                          </p:stCondLst>
                                        </p:cTn>
                                        <p:tgtEl>
                                          <p:spTgt spid="167"/>
                                        </p:tgtEl>
                                        <p:attrNameLst>
                                          <p:attrName>style.visibility</p:attrName>
                                        </p:attrNameLst>
                                      </p:cBhvr>
                                      <p:to>
                                        <p:strVal val="visible"/>
                                      </p:to>
                                    </p:set>
                                    <p:anim calcmode="lin" valueType="num">
                                      <p:cBhvr additive="base">
                                        <p:cTn id="295" dur="2250" fill="hold"/>
                                        <p:tgtEl>
                                          <p:spTgt spid="167"/>
                                        </p:tgtEl>
                                        <p:attrNameLst>
                                          <p:attrName>ppt_x</p:attrName>
                                        </p:attrNameLst>
                                      </p:cBhvr>
                                      <p:tavLst>
                                        <p:tav tm="0">
                                          <p:val>
                                            <p:strVal val="#ppt_x"/>
                                          </p:val>
                                        </p:tav>
                                        <p:tav tm="100000">
                                          <p:val>
                                            <p:strVal val="#ppt_x"/>
                                          </p:val>
                                        </p:tav>
                                      </p:tavLst>
                                    </p:anim>
                                    <p:anim calcmode="lin" valueType="num">
                                      <p:cBhvr additive="base">
                                        <p:cTn id="296" dur="2250" fill="hold"/>
                                        <p:tgtEl>
                                          <p:spTgt spid="167"/>
                                        </p:tgtEl>
                                        <p:attrNameLst>
                                          <p:attrName>ppt_y</p:attrName>
                                        </p:attrNameLst>
                                      </p:cBhvr>
                                      <p:tavLst>
                                        <p:tav tm="0">
                                          <p:val>
                                            <p:strVal val="1+#ppt_h/2"/>
                                          </p:val>
                                        </p:tav>
                                        <p:tav tm="100000">
                                          <p:val>
                                            <p:strVal val="#ppt_y"/>
                                          </p:val>
                                        </p:tav>
                                      </p:tavLst>
                                    </p:anim>
                                  </p:childTnLst>
                                </p:cTn>
                              </p:par>
                              <p:par>
                                <p:cTn id="297" presetID="2" presetClass="entr" presetSubtype="4" fill="hold" grpId="0" nodeType="withEffect">
                                  <p:stCondLst>
                                    <p:cond delay="0"/>
                                  </p:stCondLst>
                                  <p:childTnLst>
                                    <p:set>
                                      <p:cBhvr>
                                        <p:cTn id="298" dur="1" fill="hold">
                                          <p:stCondLst>
                                            <p:cond delay="0"/>
                                          </p:stCondLst>
                                        </p:cTn>
                                        <p:tgtEl>
                                          <p:spTgt spid="168"/>
                                        </p:tgtEl>
                                        <p:attrNameLst>
                                          <p:attrName>style.visibility</p:attrName>
                                        </p:attrNameLst>
                                      </p:cBhvr>
                                      <p:to>
                                        <p:strVal val="visible"/>
                                      </p:to>
                                    </p:set>
                                    <p:anim calcmode="lin" valueType="num">
                                      <p:cBhvr additive="base">
                                        <p:cTn id="299" dur="2250" fill="hold"/>
                                        <p:tgtEl>
                                          <p:spTgt spid="168"/>
                                        </p:tgtEl>
                                        <p:attrNameLst>
                                          <p:attrName>ppt_x</p:attrName>
                                        </p:attrNameLst>
                                      </p:cBhvr>
                                      <p:tavLst>
                                        <p:tav tm="0">
                                          <p:val>
                                            <p:strVal val="#ppt_x"/>
                                          </p:val>
                                        </p:tav>
                                        <p:tav tm="100000">
                                          <p:val>
                                            <p:strVal val="#ppt_x"/>
                                          </p:val>
                                        </p:tav>
                                      </p:tavLst>
                                    </p:anim>
                                    <p:anim calcmode="lin" valueType="num">
                                      <p:cBhvr additive="base">
                                        <p:cTn id="300" dur="2250" fill="hold"/>
                                        <p:tgtEl>
                                          <p:spTgt spid="168"/>
                                        </p:tgtEl>
                                        <p:attrNameLst>
                                          <p:attrName>ppt_y</p:attrName>
                                        </p:attrNameLst>
                                      </p:cBhvr>
                                      <p:tavLst>
                                        <p:tav tm="0">
                                          <p:val>
                                            <p:strVal val="1+#ppt_h/2"/>
                                          </p:val>
                                        </p:tav>
                                        <p:tav tm="100000">
                                          <p:val>
                                            <p:strVal val="#ppt_y"/>
                                          </p:val>
                                        </p:tav>
                                      </p:tavLst>
                                    </p:anim>
                                  </p:childTnLst>
                                </p:cTn>
                              </p:par>
                              <p:par>
                                <p:cTn id="301" presetID="2" presetClass="entr" presetSubtype="4" fill="hold" grpId="0" nodeType="withEffect">
                                  <p:stCondLst>
                                    <p:cond delay="0"/>
                                  </p:stCondLst>
                                  <p:childTnLst>
                                    <p:set>
                                      <p:cBhvr>
                                        <p:cTn id="302" dur="1" fill="hold">
                                          <p:stCondLst>
                                            <p:cond delay="0"/>
                                          </p:stCondLst>
                                        </p:cTn>
                                        <p:tgtEl>
                                          <p:spTgt spid="169"/>
                                        </p:tgtEl>
                                        <p:attrNameLst>
                                          <p:attrName>style.visibility</p:attrName>
                                        </p:attrNameLst>
                                      </p:cBhvr>
                                      <p:to>
                                        <p:strVal val="visible"/>
                                      </p:to>
                                    </p:set>
                                    <p:anim calcmode="lin" valueType="num">
                                      <p:cBhvr additive="base">
                                        <p:cTn id="303" dur="2250" fill="hold"/>
                                        <p:tgtEl>
                                          <p:spTgt spid="169"/>
                                        </p:tgtEl>
                                        <p:attrNameLst>
                                          <p:attrName>ppt_x</p:attrName>
                                        </p:attrNameLst>
                                      </p:cBhvr>
                                      <p:tavLst>
                                        <p:tav tm="0">
                                          <p:val>
                                            <p:strVal val="#ppt_x"/>
                                          </p:val>
                                        </p:tav>
                                        <p:tav tm="100000">
                                          <p:val>
                                            <p:strVal val="#ppt_x"/>
                                          </p:val>
                                        </p:tav>
                                      </p:tavLst>
                                    </p:anim>
                                    <p:anim calcmode="lin" valueType="num">
                                      <p:cBhvr additive="base">
                                        <p:cTn id="304" dur="2250" fill="hold"/>
                                        <p:tgtEl>
                                          <p:spTgt spid="169"/>
                                        </p:tgtEl>
                                        <p:attrNameLst>
                                          <p:attrName>ppt_y</p:attrName>
                                        </p:attrNameLst>
                                      </p:cBhvr>
                                      <p:tavLst>
                                        <p:tav tm="0">
                                          <p:val>
                                            <p:strVal val="1+#ppt_h/2"/>
                                          </p:val>
                                        </p:tav>
                                        <p:tav tm="100000">
                                          <p:val>
                                            <p:strVal val="#ppt_y"/>
                                          </p:val>
                                        </p:tav>
                                      </p:tavLst>
                                    </p:anim>
                                  </p:childTnLst>
                                </p:cTn>
                              </p:par>
                              <p:par>
                                <p:cTn id="305" presetID="2" presetClass="entr" presetSubtype="4" fill="hold" grpId="0" nodeType="withEffect">
                                  <p:stCondLst>
                                    <p:cond delay="0"/>
                                  </p:stCondLst>
                                  <p:childTnLst>
                                    <p:set>
                                      <p:cBhvr>
                                        <p:cTn id="306" dur="1" fill="hold">
                                          <p:stCondLst>
                                            <p:cond delay="0"/>
                                          </p:stCondLst>
                                        </p:cTn>
                                        <p:tgtEl>
                                          <p:spTgt spid="162"/>
                                        </p:tgtEl>
                                        <p:attrNameLst>
                                          <p:attrName>style.visibility</p:attrName>
                                        </p:attrNameLst>
                                      </p:cBhvr>
                                      <p:to>
                                        <p:strVal val="visible"/>
                                      </p:to>
                                    </p:set>
                                    <p:anim calcmode="lin" valueType="num">
                                      <p:cBhvr additive="base">
                                        <p:cTn id="307" dur="2250" fill="hold"/>
                                        <p:tgtEl>
                                          <p:spTgt spid="162"/>
                                        </p:tgtEl>
                                        <p:attrNameLst>
                                          <p:attrName>ppt_x</p:attrName>
                                        </p:attrNameLst>
                                      </p:cBhvr>
                                      <p:tavLst>
                                        <p:tav tm="0">
                                          <p:val>
                                            <p:strVal val="#ppt_x"/>
                                          </p:val>
                                        </p:tav>
                                        <p:tav tm="100000">
                                          <p:val>
                                            <p:strVal val="#ppt_x"/>
                                          </p:val>
                                        </p:tav>
                                      </p:tavLst>
                                    </p:anim>
                                    <p:anim calcmode="lin" valueType="num">
                                      <p:cBhvr additive="base">
                                        <p:cTn id="308" dur="2250" fill="hold"/>
                                        <p:tgtEl>
                                          <p:spTgt spid="162"/>
                                        </p:tgtEl>
                                        <p:attrNameLst>
                                          <p:attrName>ppt_y</p:attrName>
                                        </p:attrNameLst>
                                      </p:cBhvr>
                                      <p:tavLst>
                                        <p:tav tm="0">
                                          <p:val>
                                            <p:strVal val="1+#ppt_h/2"/>
                                          </p:val>
                                        </p:tav>
                                        <p:tav tm="100000">
                                          <p:val>
                                            <p:strVal val="#ppt_y"/>
                                          </p:val>
                                        </p:tav>
                                      </p:tavLst>
                                    </p:anim>
                                  </p:childTnLst>
                                </p:cTn>
                              </p:par>
                              <p:par>
                                <p:cTn id="309" presetID="2" presetClass="entr" presetSubtype="4" fill="hold" grpId="0" nodeType="withEffect">
                                  <p:stCondLst>
                                    <p:cond delay="0"/>
                                  </p:stCondLst>
                                  <p:childTnLst>
                                    <p:set>
                                      <p:cBhvr>
                                        <p:cTn id="310" dur="1" fill="hold">
                                          <p:stCondLst>
                                            <p:cond delay="0"/>
                                          </p:stCondLst>
                                        </p:cTn>
                                        <p:tgtEl>
                                          <p:spTgt spid="143"/>
                                        </p:tgtEl>
                                        <p:attrNameLst>
                                          <p:attrName>style.visibility</p:attrName>
                                        </p:attrNameLst>
                                      </p:cBhvr>
                                      <p:to>
                                        <p:strVal val="visible"/>
                                      </p:to>
                                    </p:set>
                                    <p:anim calcmode="lin" valueType="num">
                                      <p:cBhvr additive="base">
                                        <p:cTn id="311" dur="2250" fill="hold"/>
                                        <p:tgtEl>
                                          <p:spTgt spid="143"/>
                                        </p:tgtEl>
                                        <p:attrNameLst>
                                          <p:attrName>ppt_x</p:attrName>
                                        </p:attrNameLst>
                                      </p:cBhvr>
                                      <p:tavLst>
                                        <p:tav tm="0">
                                          <p:val>
                                            <p:strVal val="#ppt_x"/>
                                          </p:val>
                                        </p:tav>
                                        <p:tav tm="100000">
                                          <p:val>
                                            <p:strVal val="#ppt_x"/>
                                          </p:val>
                                        </p:tav>
                                      </p:tavLst>
                                    </p:anim>
                                    <p:anim calcmode="lin" valueType="num">
                                      <p:cBhvr additive="base">
                                        <p:cTn id="312" dur="2250" fill="hold"/>
                                        <p:tgtEl>
                                          <p:spTgt spid="143"/>
                                        </p:tgtEl>
                                        <p:attrNameLst>
                                          <p:attrName>ppt_y</p:attrName>
                                        </p:attrNameLst>
                                      </p:cBhvr>
                                      <p:tavLst>
                                        <p:tav tm="0">
                                          <p:val>
                                            <p:strVal val="1+#ppt_h/2"/>
                                          </p:val>
                                        </p:tav>
                                        <p:tav tm="100000">
                                          <p:val>
                                            <p:strVal val="#ppt_y"/>
                                          </p:val>
                                        </p:tav>
                                      </p:tavLst>
                                    </p:anim>
                                  </p:childTnLst>
                                </p:cTn>
                              </p:par>
                              <p:par>
                                <p:cTn id="313" presetID="2" presetClass="entr" presetSubtype="4" fill="hold" grpId="0" nodeType="withEffect">
                                  <p:stCondLst>
                                    <p:cond delay="0"/>
                                  </p:stCondLst>
                                  <p:childTnLst>
                                    <p:set>
                                      <p:cBhvr>
                                        <p:cTn id="314" dur="1" fill="hold">
                                          <p:stCondLst>
                                            <p:cond delay="0"/>
                                          </p:stCondLst>
                                        </p:cTn>
                                        <p:tgtEl>
                                          <p:spTgt spid="144"/>
                                        </p:tgtEl>
                                        <p:attrNameLst>
                                          <p:attrName>style.visibility</p:attrName>
                                        </p:attrNameLst>
                                      </p:cBhvr>
                                      <p:to>
                                        <p:strVal val="visible"/>
                                      </p:to>
                                    </p:set>
                                    <p:anim calcmode="lin" valueType="num">
                                      <p:cBhvr additive="base">
                                        <p:cTn id="315" dur="2250" fill="hold"/>
                                        <p:tgtEl>
                                          <p:spTgt spid="144"/>
                                        </p:tgtEl>
                                        <p:attrNameLst>
                                          <p:attrName>ppt_x</p:attrName>
                                        </p:attrNameLst>
                                      </p:cBhvr>
                                      <p:tavLst>
                                        <p:tav tm="0">
                                          <p:val>
                                            <p:strVal val="#ppt_x"/>
                                          </p:val>
                                        </p:tav>
                                        <p:tav tm="100000">
                                          <p:val>
                                            <p:strVal val="#ppt_x"/>
                                          </p:val>
                                        </p:tav>
                                      </p:tavLst>
                                    </p:anim>
                                    <p:anim calcmode="lin" valueType="num">
                                      <p:cBhvr additive="base">
                                        <p:cTn id="316" dur="2250" fill="hold"/>
                                        <p:tgtEl>
                                          <p:spTgt spid="144"/>
                                        </p:tgtEl>
                                        <p:attrNameLst>
                                          <p:attrName>ppt_y</p:attrName>
                                        </p:attrNameLst>
                                      </p:cBhvr>
                                      <p:tavLst>
                                        <p:tav tm="0">
                                          <p:val>
                                            <p:strVal val="1+#ppt_h/2"/>
                                          </p:val>
                                        </p:tav>
                                        <p:tav tm="100000">
                                          <p:val>
                                            <p:strVal val="#ppt_y"/>
                                          </p:val>
                                        </p:tav>
                                      </p:tavLst>
                                    </p:anim>
                                  </p:childTnLst>
                                </p:cTn>
                              </p:par>
                              <p:par>
                                <p:cTn id="317" presetID="2" presetClass="entr" presetSubtype="4" fill="hold" grpId="0" nodeType="withEffect">
                                  <p:stCondLst>
                                    <p:cond delay="0"/>
                                  </p:stCondLst>
                                  <p:childTnLst>
                                    <p:set>
                                      <p:cBhvr>
                                        <p:cTn id="318" dur="1" fill="hold">
                                          <p:stCondLst>
                                            <p:cond delay="0"/>
                                          </p:stCondLst>
                                        </p:cTn>
                                        <p:tgtEl>
                                          <p:spTgt spid="145"/>
                                        </p:tgtEl>
                                        <p:attrNameLst>
                                          <p:attrName>style.visibility</p:attrName>
                                        </p:attrNameLst>
                                      </p:cBhvr>
                                      <p:to>
                                        <p:strVal val="visible"/>
                                      </p:to>
                                    </p:set>
                                    <p:anim calcmode="lin" valueType="num">
                                      <p:cBhvr additive="base">
                                        <p:cTn id="319" dur="2250" fill="hold"/>
                                        <p:tgtEl>
                                          <p:spTgt spid="145"/>
                                        </p:tgtEl>
                                        <p:attrNameLst>
                                          <p:attrName>ppt_x</p:attrName>
                                        </p:attrNameLst>
                                      </p:cBhvr>
                                      <p:tavLst>
                                        <p:tav tm="0">
                                          <p:val>
                                            <p:strVal val="#ppt_x"/>
                                          </p:val>
                                        </p:tav>
                                        <p:tav tm="100000">
                                          <p:val>
                                            <p:strVal val="#ppt_x"/>
                                          </p:val>
                                        </p:tav>
                                      </p:tavLst>
                                    </p:anim>
                                    <p:anim calcmode="lin" valueType="num">
                                      <p:cBhvr additive="base">
                                        <p:cTn id="320" dur="2250" fill="hold"/>
                                        <p:tgtEl>
                                          <p:spTgt spid="145"/>
                                        </p:tgtEl>
                                        <p:attrNameLst>
                                          <p:attrName>ppt_y</p:attrName>
                                        </p:attrNameLst>
                                      </p:cBhvr>
                                      <p:tavLst>
                                        <p:tav tm="0">
                                          <p:val>
                                            <p:strVal val="1+#ppt_h/2"/>
                                          </p:val>
                                        </p:tav>
                                        <p:tav tm="100000">
                                          <p:val>
                                            <p:strVal val="#ppt_y"/>
                                          </p:val>
                                        </p:tav>
                                      </p:tavLst>
                                    </p:anim>
                                  </p:childTnLst>
                                </p:cTn>
                              </p:par>
                              <p:par>
                                <p:cTn id="321" presetID="2" presetClass="entr" presetSubtype="4" fill="hold" grpId="0" nodeType="withEffect">
                                  <p:stCondLst>
                                    <p:cond delay="0"/>
                                  </p:stCondLst>
                                  <p:childTnLst>
                                    <p:set>
                                      <p:cBhvr>
                                        <p:cTn id="322" dur="1" fill="hold">
                                          <p:stCondLst>
                                            <p:cond delay="0"/>
                                          </p:stCondLst>
                                        </p:cTn>
                                        <p:tgtEl>
                                          <p:spTgt spid="146"/>
                                        </p:tgtEl>
                                        <p:attrNameLst>
                                          <p:attrName>style.visibility</p:attrName>
                                        </p:attrNameLst>
                                      </p:cBhvr>
                                      <p:to>
                                        <p:strVal val="visible"/>
                                      </p:to>
                                    </p:set>
                                    <p:anim calcmode="lin" valueType="num">
                                      <p:cBhvr additive="base">
                                        <p:cTn id="323" dur="2250" fill="hold"/>
                                        <p:tgtEl>
                                          <p:spTgt spid="146"/>
                                        </p:tgtEl>
                                        <p:attrNameLst>
                                          <p:attrName>ppt_x</p:attrName>
                                        </p:attrNameLst>
                                      </p:cBhvr>
                                      <p:tavLst>
                                        <p:tav tm="0">
                                          <p:val>
                                            <p:strVal val="#ppt_x"/>
                                          </p:val>
                                        </p:tav>
                                        <p:tav tm="100000">
                                          <p:val>
                                            <p:strVal val="#ppt_x"/>
                                          </p:val>
                                        </p:tav>
                                      </p:tavLst>
                                    </p:anim>
                                    <p:anim calcmode="lin" valueType="num">
                                      <p:cBhvr additive="base">
                                        <p:cTn id="324" dur="2250" fill="hold"/>
                                        <p:tgtEl>
                                          <p:spTgt spid="146"/>
                                        </p:tgtEl>
                                        <p:attrNameLst>
                                          <p:attrName>ppt_y</p:attrName>
                                        </p:attrNameLst>
                                      </p:cBhvr>
                                      <p:tavLst>
                                        <p:tav tm="0">
                                          <p:val>
                                            <p:strVal val="1+#ppt_h/2"/>
                                          </p:val>
                                        </p:tav>
                                        <p:tav tm="100000">
                                          <p:val>
                                            <p:strVal val="#ppt_y"/>
                                          </p:val>
                                        </p:tav>
                                      </p:tavLst>
                                    </p:anim>
                                  </p:childTnLst>
                                </p:cTn>
                              </p:par>
                              <p:par>
                                <p:cTn id="325" presetID="2" presetClass="entr" presetSubtype="4" fill="hold" grpId="0" nodeType="withEffect">
                                  <p:stCondLst>
                                    <p:cond delay="0"/>
                                  </p:stCondLst>
                                  <p:childTnLst>
                                    <p:set>
                                      <p:cBhvr>
                                        <p:cTn id="326" dur="1" fill="hold">
                                          <p:stCondLst>
                                            <p:cond delay="0"/>
                                          </p:stCondLst>
                                        </p:cTn>
                                        <p:tgtEl>
                                          <p:spTgt spid="147"/>
                                        </p:tgtEl>
                                        <p:attrNameLst>
                                          <p:attrName>style.visibility</p:attrName>
                                        </p:attrNameLst>
                                      </p:cBhvr>
                                      <p:to>
                                        <p:strVal val="visible"/>
                                      </p:to>
                                    </p:set>
                                    <p:anim calcmode="lin" valueType="num">
                                      <p:cBhvr additive="base">
                                        <p:cTn id="327" dur="2250" fill="hold"/>
                                        <p:tgtEl>
                                          <p:spTgt spid="147"/>
                                        </p:tgtEl>
                                        <p:attrNameLst>
                                          <p:attrName>ppt_x</p:attrName>
                                        </p:attrNameLst>
                                      </p:cBhvr>
                                      <p:tavLst>
                                        <p:tav tm="0">
                                          <p:val>
                                            <p:strVal val="#ppt_x"/>
                                          </p:val>
                                        </p:tav>
                                        <p:tav tm="100000">
                                          <p:val>
                                            <p:strVal val="#ppt_x"/>
                                          </p:val>
                                        </p:tav>
                                      </p:tavLst>
                                    </p:anim>
                                    <p:anim calcmode="lin" valueType="num">
                                      <p:cBhvr additive="base">
                                        <p:cTn id="328" dur="2250" fill="hold"/>
                                        <p:tgtEl>
                                          <p:spTgt spid="147"/>
                                        </p:tgtEl>
                                        <p:attrNameLst>
                                          <p:attrName>ppt_y</p:attrName>
                                        </p:attrNameLst>
                                      </p:cBhvr>
                                      <p:tavLst>
                                        <p:tav tm="0">
                                          <p:val>
                                            <p:strVal val="1+#ppt_h/2"/>
                                          </p:val>
                                        </p:tav>
                                        <p:tav tm="100000">
                                          <p:val>
                                            <p:strVal val="#ppt_y"/>
                                          </p:val>
                                        </p:tav>
                                      </p:tavLst>
                                    </p:anim>
                                  </p:childTnLst>
                                </p:cTn>
                              </p:par>
                              <p:par>
                                <p:cTn id="329" presetID="2" presetClass="entr" presetSubtype="4" fill="hold" grpId="0" nodeType="withEffect">
                                  <p:stCondLst>
                                    <p:cond delay="0"/>
                                  </p:stCondLst>
                                  <p:childTnLst>
                                    <p:set>
                                      <p:cBhvr>
                                        <p:cTn id="330" dur="1" fill="hold">
                                          <p:stCondLst>
                                            <p:cond delay="0"/>
                                          </p:stCondLst>
                                        </p:cTn>
                                        <p:tgtEl>
                                          <p:spTgt spid="148"/>
                                        </p:tgtEl>
                                        <p:attrNameLst>
                                          <p:attrName>style.visibility</p:attrName>
                                        </p:attrNameLst>
                                      </p:cBhvr>
                                      <p:to>
                                        <p:strVal val="visible"/>
                                      </p:to>
                                    </p:set>
                                    <p:anim calcmode="lin" valueType="num">
                                      <p:cBhvr additive="base">
                                        <p:cTn id="331" dur="2250" fill="hold"/>
                                        <p:tgtEl>
                                          <p:spTgt spid="148"/>
                                        </p:tgtEl>
                                        <p:attrNameLst>
                                          <p:attrName>ppt_x</p:attrName>
                                        </p:attrNameLst>
                                      </p:cBhvr>
                                      <p:tavLst>
                                        <p:tav tm="0">
                                          <p:val>
                                            <p:strVal val="#ppt_x"/>
                                          </p:val>
                                        </p:tav>
                                        <p:tav tm="100000">
                                          <p:val>
                                            <p:strVal val="#ppt_x"/>
                                          </p:val>
                                        </p:tav>
                                      </p:tavLst>
                                    </p:anim>
                                    <p:anim calcmode="lin" valueType="num">
                                      <p:cBhvr additive="base">
                                        <p:cTn id="332" dur="2250" fill="hold"/>
                                        <p:tgtEl>
                                          <p:spTgt spid="148"/>
                                        </p:tgtEl>
                                        <p:attrNameLst>
                                          <p:attrName>ppt_y</p:attrName>
                                        </p:attrNameLst>
                                      </p:cBhvr>
                                      <p:tavLst>
                                        <p:tav tm="0">
                                          <p:val>
                                            <p:strVal val="1+#ppt_h/2"/>
                                          </p:val>
                                        </p:tav>
                                        <p:tav tm="100000">
                                          <p:val>
                                            <p:strVal val="#ppt_y"/>
                                          </p:val>
                                        </p:tav>
                                      </p:tavLst>
                                    </p:anim>
                                  </p:childTnLst>
                                </p:cTn>
                              </p:par>
                              <p:par>
                                <p:cTn id="333" presetID="2" presetClass="entr" presetSubtype="4" fill="hold" grpId="0" nodeType="withEffect">
                                  <p:stCondLst>
                                    <p:cond delay="0"/>
                                  </p:stCondLst>
                                  <p:childTnLst>
                                    <p:set>
                                      <p:cBhvr>
                                        <p:cTn id="334" dur="1" fill="hold">
                                          <p:stCondLst>
                                            <p:cond delay="0"/>
                                          </p:stCondLst>
                                        </p:cTn>
                                        <p:tgtEl>
                                          <p:spTgt spid="149"/>
                                        </p:tgtEl>
                                        <p:attrNameLst>
                                          <p:attrName>style.visibility</p:attrName>
                                        </p:attrNameLst>
                                      </p:cBhvr>
                                      <p:to>
                                        <p:strVal val="visible"/>
                                      </p:to>
                                    </p:set>
                                    <p:anim calcmode="lin" valueType="num">
                                      <p:cBhvr additive="base">
                                        <p:cTn id="335" dur="2250" fill="hold"/>
                                        <p:tgtEl>
                                          <p:spTgt spid="149"/>
                                        </p:tgtEl>
                                        <p:attrNameLst>
                                          <p:attrName>ppt_x</p:attrName>
                                        </p:attrNameLst>
                                      </p:cBhvr>
                                      <p:tavLst>
                                        <p:tav tm="0">
                                          <p:val>
                                            <p:strVal val="#ppt_x"/>
                                          </p:val>
                                        </p:tav>
                                        <p:tav tm="100000">
                                          <p:val>
                                            <p:strVal val="#ppt_x"/>
                                          </p:val>
                                        </p:tav>
                                      </p:tavLst>
                                    </p:anim>
                                    <p:anim calcmode="lin" valueType="num">
                                      <p:cBhvr additive="base">
                                        <p:cTn id="336" dur="2250" fill="hold"/>
                                        <p:tgtEl>
                                          <p:spTgt spid="149"/>
                                        </p:tgtEl>
                                        <p:attrNameLst>
                                          <p:attrName>ppt_y</p:attrName>
                                        </p:attrNameLst>
                                      </p:cBhvr>
                                      <p:tavLst>
                                        <p:tav tm="0">
                                          <p:val>
                                            <p:strVal val="1+#ppt_h/2"/>
                                          </p:val>
                                        </p:tav>
                                        <p:tav tm="100000">
                                          <p:val>
                                            <p:strVal val="#ppt_y"/>
                                          </p:val>
                                        </p:tav>
                                      </p:tavLst>
                                    </p:anim>
                                  </p:childTnLst>
                                </p:cTn>
                              </p:par>
                              <p:par>
                                <p:cTn id="337" presetID="2" presetClass="entr" presetSubtype="4" fill="hold" grpId="0" nodeType="withEffect">
                                  <p:stCondLst>
                                    <p:cond delay="0"/>
                                  </p:stCondLst>
                                  <p:childTnLst>
                                    <p:set>
                                      <p:cBhvr>
                                        <p:cTn id="338" dur="1" fill="hold">
                                          <p:stCondLst>
                                            <p:cond delay="0"/>
                                          </p:stCondLst>
                                        </p:cTn>
                                        <p:tgtEl>
                                          <p:spTgt spid="142"/>
                                        </p:tgtEl>
                                        <p:attrNameLst>
                                          <p:attrName>style.visibility</p:attrName>
                                        </p:attrNameLst>
                                      </p:cBhvr>
                                      <p:to>
                                        <p:strVal val="visible"/>
                                      </p:to>
                                    </p:set>
                                    <p:anim calcmode="lin" valueType="num">
                                      <p:cBhvr additive="base">
                                        <p:cTn id="339" dur="2250" fill="hold"/>
                                        <p:tgtEl>
                                          <p:spTgt spid="142"/>
                                        </p:tgtEl>
                                        <p:attrNameLst>
                                          <p:attrName>ppt_x</p:attrName>
                                        </p:attrNameLst>
                                      </p:cBhvr>
                                      <p:tavLst>
                                        <p:tav tm="0">
                                          <p:val>
                                            <p:strVal val="#ppt_x"/>
                                          </p:val>
                                        </p:tav>
                                        <p:tav tm="100000">
                                          <p:val>
                                            <p:strVal val="#ppt_x"/>
                                          </p:val>
                                        </p:tav>
                                      </p:tavLst>
                                    </p:anim>
                                    <p:anim calcmode="lin" valueType="num">
                                      <p:cBhvr additive="base">
                                        <p:cTn id="340" dur="2250" fill="hold"/>
                                        <p:tgtEl>
                                          <p:spTgt spid="142"/>
                                        </p:tgtEl>
                                        <p:attrNameLst>
                                          <p:attrName>ppt_y</p:attrName>
                                        </p:attrNameLst>
                                      </p:cBhvr>
                                      <p:tavLst>
                                        <p:tav tm="0">
                                          <p:val>
                                            <p:strVal val="1+#ppt_h/2"/>
                                          </p:val>
                                        </p:tav>
                                        <p:tav tm="100000">
                                          <p:val>
                                            <p:strVal val="#ppt_y"/>
                                          </p:val>
                                        </p:tav>
                                      </p:tavLst>
                                    </p:anim>
                                  </p:childTnLst>
                                </p:cTn>
                              </p:par>
                              <p:par>
                                <p:cTn id="341" presetID="2" presetClass="entr" presetSubtype="4" fill="hold" grpId="0" nodeType="withEffect">
                                  <p:stCondLst>
                                    <p:cond delay="0"/>
                                  </p:stCondLst>
                                  <p:childTnLst>
                                    <p:set>
                                      <p:cBhvr>
                                        <p:cTn id="342" dur="1" fill="hold">
                                          <p:stCondLst>
                                            <p:cond delay="0"/>
                                          </p:stCondLst>
                                        </p:cTn>
                                        <p:tgtEl>
                                          <p:spTgt spid="123"/>
                                        </p:tgtEl>
                                        <p:attrNameLst>
                                          <p:attrName>style.visibility</p:attrName>
                                        </p:attrNameLst>
                                      </p:cBhvr>
                                      <p:to>
                                        <p:strVal val="visible"/>
                                      </p:to>
                                    </p:set>
                                    <p:anim calcmode="lin" valueType="num">
                                      <p:cBhvr additive="base">
                                        <p:cTn id="343" dur="2250" fill="hold"/>
                                        <p:tgtEl>
                                          <p:spTgt spid="123"/>
                                        </p:tgtEl>
                                        <p:attrNameLst>
                                          <p:attrName>ppt_x</p:attrName>
                                        </p:attrNameLst>
                                      </p:cBhvr>
                                      <p:tavLst>
                                        <p:tav tm="0">
                                          <p:val>
                                            <p:strVal val="#ppt_x"/>
                                          </p:val>
                                        </p:tav>
                                        <p:tav tm="100000">
                                          <p:val>
                                            <p:strVal val="#ppt_x"/>
                                          </p:val>
                                        </p:tav>
                                      </p:tavLst>
                                    </p:anim>
                                    <p:anim calcmode="lin" valueType="num">
                                      <p:cBhvr additive="base">
                                        <p:cTn id="344" dur="2250" fill="hold"/>
                                        <p:tgtEl>
                                          <p:spTgt spid="123"/>
                                        </p:tgtEl>
                                        <p:attrNameLst>
                                          <p:attrName>ppt_y</p:attrName>
                                        </p:attrNameLst>
                                      </p:cBhvr>
                                      <p:tavLst>
                                        <p:tav tm="0">
                                          <p:val>
                                            <p:strVal val="1+#ppt_h/2"/>
                                          </p:val>
                                        </p:tav>
                                        <p:tav tm="100000">
                                          <p:val>
                                            <p:strVal val="#ppt_y"/>
                                          </p:val>
                                        </p:tav>
                                      </p:tavLst>
                                    </p:anim>
                                  </p:childTnLst>
                                </p:cTn>
                              </p:par>
                              <p:par>
                                <p:cTn id="345" presetID="2" presetClass="entr" presetSubtype="4" fill="hold" grpId="0" nodeType="withEffect">
                                  <p:stCondLst>
                                    <p:cond delay="0"/>
                                  </p:stCondLst>
                                  <p:childTnLst>
                                    <p:set>
                                      <p:cBhvr>
                                        <p:cTn id="346" dur="1" fill="hold">
                                          <p:stCondLst>
                                            <p:cond delay="0"/>
                                          </p:stCondLst>
                                        </p:cTn>
                                        <p:tgtEl>
                                          <p:spTgt spid="124"/>
                                        </p:tgtEl>
                                        <p:attrNameLst>
                                          <p:attrName>style.visibility</p:attrName>
                                        </p:attrNameLst>
                                      </p:cBhvr>
                                      <p:to>
                                        <p:strVal val="visible"/>
                                      </p:to>
                                    </p:set>
                                    <p:anim calcmode="lin" valueType="num">
                                      <p:cBhvr additive="base">
                                        <p:cTn id="347" dur="2250" fill="hold"/>
                                        <p:tgtEl>
                                          <p:spTgt spid="124"/>
                                        </p:tgtEl>
                                        <p:attrNameLst>
                                          <p:attrName>ppt_x</p:attrName>
                                        </p:attrNameLst>
                                      </p:cBhvr>
                                      <p:tavLst>
                                        <p:tav tm="0">
                                          <p:val>
                                            <p:strVal val="#ppt_x"/>
                                          </p:val>
                                        </p:tav>
                                        <p:tav tm="100000">
                                          <p:val>
                                            <p:strVal val="#ppt_x"/>
                                          </p:val>
                                        </p:tav>
                                      </p:tavLst>
                                    </p:anim>
                                    <p:anim calcmode="lin" valueType="num">
                                      <p:cBhvr additive="base">
                                        <p:cTn id="348" dur="2250" fill="hold"/>
                                        <p:tgtEl>
                                          <p:spTgt spid="124"/>
                                        </p:tgtEl>
                                        <p:attrNameLst>
                                          <p:attrName>ppt_y</p:attrName>
                                        </p:attrNameLst>
                                      </p:cBhvr>
                                      <p:tavLst>
                                        <p:tav tm="0">
                                          <p:val>
                                            <p:strVal val="1+#ppt_h/2"/>
                                          </p:val>
                                        </p:tav>
                                        <p:tav tm="100000">
                                          <p:val>
                                            <p:strVal val="#ppt_y"/>
                                          </p:val>
                                        </p:tav>
                                      </p:tavLst>
                                    </p:anim>
                                  </p:childTnLst>
                                </p:cTn>
                              </p:par>
                              <p:par>
                                <p:cTn id="349" presetID="2" presetClass="entr" presetSubtype="4" fill="hold" grpId="0" nodeType="withEffect">
                                  <p:stCondLst>
                                    <p:cond delay="0"/>
                                  </p:stCondLst>
                                  <p:childTnLst>
                                    <p:set>
                                      <p:cBhvr>
                                        <p:cTn id="350" dur="1" fill="hold">
                                          <p:stCondLst>
                                            <p:cond delay="0"/>
                                          </p:stCondLst>
                                        </p:cTn>
                                        <p:tgtEl>
                                          <p:spTgt spid="125"/>
                                        </p:tgtEl>
                                        <p:attrNameLst>
                                          <p:attrName>style.visibility</p:attrName>
                                        </p:attrNameLst>
                                      </p:cBhvr>
                                      <p:to>
                                        <p:strVal val="visible"/>
                                      </p:to>
                                    </p:set>
                                    <p:anim calcmode="lin" valueType="num">
                                      <p:cBhvr additive="base">
                                        <p:cTn id="351" dur="2250" fill="hold"/>
                                        <p:tgtEl>
                                          <p:spTgt spid="125"/>
                                        </p:tgtEl>
                                        <p:attrNameLst>
                                          <p:attrName>ppt_x</p:attrName>
                                        </p:attrNameLst>
                                      </p:cBhvr>
                                      <p:tavLst>
                                        <p:tav tm="0">
                                          <p:val>
                                            <p:strVal val="#ppt_x"/>
                                          </p:val>
                                        </p:tav>
                                        <p:tav tm="100000">
                                          <p:val>
                                            <p:strVal val="#ppt_x"/>
                                          </p:val>
                                        </p:tav>
                                      </p:tavLst>
                                    </p:anim>
                                    <p:anim calcmode="lin" valueType="num">
                                      <p:cBhvr additive="base">
                                        <p:cTn id="352" dur="2250" fill="hold"/>
                                        <p:tgtEl>
                                          <p:spTgt spid="125"/>
                                        </p:tgtEl>
                                        <p:attrNameLst>
                                          <p:attrName>ppt_y</p:attrName>
                                        </p:attrNameLst>
                                      </p:cBhvr>
                                      <p:tavLst>
                                        <p:tav tm="0">
                                          <p:val>
                                            <p:strVal val="1+#ppt_h/2"/>
                                          </p:val>
                                        </p:tav>
                                        <p:tav tm="100000">
                                          <p:val>
                                            <p:strVal val="#ppt_y"/>
                                          </p:val>
                                        </p:tav>
                                      </p:tavLst>
                                    </p:anim>
                                  </p:childTnLst>
                                </p:cTn>
                              </p:par>
                              <p:par>
                                <p:cTn id="353" presetID="2" presetClass="entr" presetSubtype="4" fill="hold" grpId="0" nodeType="withEffect">
                                  <p:stCondLst>
                                    <p:cond delay="0"/>
                                  </p:stCondLst>
                                  <p:childTnLst>
                                    <p:set>
                                      <p:cBhvr>
                                        <p:cTn id="354" dur="1" fill="hold">
                                          <p:stCondLst>
                                            <p:cond delay="0"/>
                                          </p:stCondLst>
                                        </p:cTn>
                                        <p:tgtEl>
                                          <p:spTgt spid="126"/>
                                        </p:tgtEl>
                                        <p:attrNameLst>
                                          <p:attrName>style.visibility</p:attrName>
                                        </p:attrNameLst>
                                      </p:cBhvr>
                                      <p:to>
                                        <p:strVal val="visible"/>
                                      </p:to>
                                    </p:set>
                                    <p:anim calcmode="lin" valueType="num">
                                      <p:cBhvr additive="base">
                                        <p:cTn id="355" dur="2250" fill="hold"/>
                                        <p:tgtEl>
                                          <p:spTgt spid="126"/>
                                        </p:tgtEl>
                                        <p:attrNameLst>
                                          <p:attrName>ppt_x</p:attrName>
                                        </p:attrNameLst>
                                      </p:cBhvr>
                                      <p:tavLst>
                                        <p:tav tm="0">
                                          <p:val>
                                            <p:strVal val="#ppt_x"/>
                                          </p:val>
                                        </p:tav>
                                        <p:tav tm="100000">
                                          <p:val>
                                            <p:strVal val="#ppt_x"/>
                                          </p:val>
                                        </p:tav>
                                      </p:tavLst>
                                    </p:anim>
                                    <p:anim calcmode="lin" valueType="num">
                                      <p:cBhvr additive="base">
                                        <p:cTn id="356" dur="2250" fill="hold"/>
                                        <p:tgtEl>
                                          <p:spTgt spid="126"/>
                                        </p:tgtEl>
                                        <p:attrNameLst>
                                          <p:attrName>ppt_y</p:attrName>
                                        </p:attrNameLst>
                                      </p:cBhvr>
                                      <p:tavLst>
                                        <p:tav tm="0">
                                          <p:val>
                                            <p:strVal val="1+#ppt_h/2"/>
                                          </p:val>
                                        </p:tav>
                                        <p:tav tm="100000">
                                          <p:val>
                                            <p:strVal val="#ppt_y"/>
                                          </p:val>
                                        </p:tav>
                                      </p:tavLst>
                                    </p:anim>
                                  </p:childTnLst>
                                </p:cTn>
                              </p:par>
                              <p:par>
                                <p:cTn id="357" presetID="2" presetClass="entr" presetSubtype="4" fill="hold" grpId="0" nodeType="withEffect">
                                  <p:stCondLst>
                                    <p:cond delay="0"/>
                                  </p:stCondLst>
                                  <p:childTnLst>
                                    <p:set>
                                      <p:cBhvr>
                                        <p:cTn id="358" dur="1" fill="hold">
                                          <p:stCondLst>
                                            <p:cond delay="0"/>
                                          </p:stCondLst>
                                        </p:cTn>
                                        <p:tgtEl>
                                          <p:spTgt spid="127"/>
                                        </p:tgtEl>
                                        <p:attrNameLst>
                                          <p:attrName>style.visibility</p:attrName>
                                        </p:attrNameLst>
                                      </p:cBhvr>
                                      <p:to>
                                        <p:strVal val="visible"/>
                                      </p:to>
                                    </p:set>
                                    <p:anim calcmode="lin" valueType="num">
                                      <p:cBhvr additive="base">
                                        <p:cTn id="359" dur="2250" fill="hold"/>
                                        <p:tgtEl>
                                          <p:spTgt spid="127"/>
                                        </p:tgtEl>
                                        <p:attrNameLst>
                                          <p:attrName>ppt_x</p:attrName>
                                        </p:attrNameLst>
                                      </p:cBhvr>
                                      <p:tavLst>
                                        <p:tav tm="0">
                                          <p:val>
                                            <p:strVal val="#ppt_x"/>
                                          </p:val>
                                        </p:tav>
                                        <p:tav tm="100000">
                                          <p:val>
                                            <p:strVal val="#ppt_x"/>
                                          </p:val>
                                        </p:tav>
                                      </p:tavLst>
                                    </p:anim>
                                    <p:anim calcmode="lin" valueType="num">
                                      <p:cBhvr additive="base">
                                        <p:cTn id="360" dur="2250" fill="hold"/>
                                        <p:tgtEl>
                                          <p:spTgt spid="127"/>
                                        </p:tgtEl>
                                        <p:attrNameLst>
                                          <p:attrName>ppt_y</p:attrName>
                                        </p:attrNameLst>
                                      </p:cBhvr>
                                      <p:tavLst>
                                        <p:tav tm="0">
                                          <p:val>
                                            <p:strVal val="1+#ppt_h/2"/>
                                          </p:val>
                                        </p:tav>
                                        <p:tav tm="100000">
                                          <p:val>
                                            <p:strVal val="#ppt_y"/>
                                          </p:val>
                                        </p:tav>
                                      </p:tavLst>
                                    </p:anim>
                                  </p:childTnLst>
                                </p:cTn>
                              </p:par>
                              <p:par>
                                <p:cTn id="361" presetID="2" presetClass="entr" presetSubtype="4" fill="hold" grpId="0" nodeType="withEffect">
                                  <p:stCondLst>
                                    <p:cond delay="0"/>
                                  </p:stCondLst>
                                  <p:childTnLst>
                                    <p:set>
                                      <p:cBhvr>
                                        <p:cTn id="362" dur="1" fill="hold">
                                          <p:stCondLst>
                                            <p:cond delay="0"/>
                                          </p:stCondLst>
                                        </p:cTn>
                                        <p:tgtEl>
                                          <p:spTgt spid="128"/>
                                        </p:tgtEl>
                                        <p:attrNameLst>
                                          <p:attrName>style.visibility</p:attrName>
                                        </p:attrNameLst>
                                      </p:cBhvr>
                                      <p:to>
                                        <p:strVal val="visible"/>
                                      </p:to>
                                    </p:set>
                                    <p:anim calcmode="lin" valueType="num">
                                      <p:cBhvr additive="base">
                                        <p:cTn id="363" dur="2250" fill="hold"/>
                                        <p:tgtEl>
                                          <p:spTgt spid="128"/>
                                        </p:tgtEl>
                                        <p:attrNameLst>
                                          <p:attrName>ppt_x</p:attrName>
                                        </p:attrNameLst>
                                      </p:cBhvr>
                                      <p:tavLst>
                                        <p:tav tm="0">
                                          <p:val>
                                            <p:strVal val="#ppt_x"/>
                                          </p:val>
                                        </p:tav>
                                        <p:tav tm="100000">
                                          <p:val>
                                            <p:strVal val="#ppt_x"/>
                                          </p:val>
                                        </p:tav>
                                      </p:tavLst>
                                    </p:anim>
                                    <p:anim calcmode="lin" valueType="num">
                                      <p:cBhvr additive="base">
                                        <p:cTn id="364" dur="2250" fill="hold"/>
                                        <p:tgtEl>
                                          <p:spTgt spid="128"/>
                                        </p:tgtEl>
                                        <p:attrNameLst>
                                          <p:attrName>ppt_y</p:attrName>
                                        </p:attrNameLst>
                                      </p:cBhvr>
                                      <p:tavLst>
                                        <p:tav tm="0">
                                          <p:val>
                                            <p:strVal val="1+#ppt_h/2"/>
                                          </p:val>
                                        </p:tav>
                                        <p:tav tm="100000">
                                          <p:val>
                                            <p:strVal val="#ppt_y"/>
                                          </p:val>
                                        </p:tav>
                                      </p:tavLst>
                                    </p:anim>
                                  </p:childTnLst>
                                </p:cTn>
                              </p:par>
                              <p:par>
                                <p:cTn id="365" presetID="2" presetClass="entr" presetSubtype="4" fill="hold" grpId="0" nodeType="withEffect">
                                  <p:stCondLst>
                                    <p:cond delay="0"/>
                                  </p:stCondLst>
                                  <p:childTnLst>
                                    <p:set>
                                      <p:cBhvr>
                                        <p:cTn id="366" dur="1" fill="hold">
                                          <p:stCondLst>
                                            <p:cond delay="0"/>
                                          </p:stCondLst>
                                        </p:cTn>
                                        <p:tgtEl>
                                          <p:spTgt spid="129"/>
                                        </p:tgtEl>
                                        <p:attrNameLst>
                                          <p:attrName>style.visibility</p:attrName>
                                        </p:attrNameLst>
                                      </p:cBhvr>
                                      <p:to>
                                        <p:strVal val="visible"/>
                                      </p:to>
                                    </p:set>
                                    <p:anim calcmode="lin" valueType="num">
                                      <p:cBhvr additive="base">
                                        <p:cTn id="367" dur="2250" fill="hold"/>
                                        <p:tgtEl>
                                          <p:spTgt spid="129"/>
                                        </p:tgtEl>
                                        <p:attrNameLst>
                                          <p:attrName>ppt_x</p:attrName>
                                        </p:attrNameLst>
                                      </p:cBhvr>
                                      <p:tavLst>
                                        <p:tav tm="0">
                                          <p:val>
                                            <p:strVal val="#ppt_x"/>
                                          </p:val>
                                        </p:tav>
                                        <p:tav tm="100000">
                                          <p:val>
                                            <p:strVal val="#ppt_x"/>
                                          </p:val>
                                        </p:tav>
                                      </p:tavLst>
                                    </p:anim>
                                    <p:anim calcmode="lin" valueType="num">
                                      <p:cBhvr additive="base">
                                        <p:cTn id="368" dur="2250" fill="hold"/>
                                        <p:tgtEl>
                                          <p:spTgt spid="129"/>
                                        </p:tgtEl>
                                        <p:attrNameLst>
                                          <p:attrName>ppt_y</p:attrName>
                                        </p:attrNameLst>
                                      </p:cBhvr>
                                      <p:tavLst>
                                        <p:tav tm="0">
                                          <p:val>
                                            <p:strVal val="1+#ppt_h/2"/>
                                          </p:val>
                                        </p:tav>
                                        <p:tav tm="100000">
                                          <p:val>
                                            <p:strVal val="#ppt_y"/>
                                          </p:val>
                                        </p:tav>
                                      </p:tavLst>
                                    </p:anim>
                                  </p:childTnLst>
                                </p:cTn>
                              </p:par>
                              <p:par>
                                <p:cTn id="369" presetID="2" presetClass="entr" presetSubtype="4" fill="hold" grpId="0" nodeType="withEffect">
                                  <p:stCondLst>
                                    <p:cond delay="0"/>
                                  </p:stCondLst>
                                  <p:childTnLst>
                                    <p:set>
                                      <p:cBhvr>
                                        <p:cTn id="370" dur="1" fill="hold">
                                          <p:stCondLst>
                                            <p:cond delay="0"/>
                                          </p:stCondLst>
                                        </p:cTn>
                                        <p:tgtEl>
                                          <p:spTgt spid="122"/>
                                        </p:tgtEl>
                                        <p:attrNameLst>
                                          <p:attrName>style.visibility</p:attrName>
                                        </p:attrNameLst>
                                      </p:cBhvr>
                                      <p:to>
                                        <p:strVal val="visible"/>
                                      </p:to>
                                    </p:set>
                                    <p:anim calcmode="lin" valueType="num">
                                      <p:cBhvr additive="base">
                                        <p:cTn id="371" dur="2250" fill="hold"/>
                                        <p:tgtEl>
                                          <p:spTgt spid="122"/>
                                        </p:tgtEl>
                                        <p:attrNameLst>
                                          <p:attrName>ppt_x</p:attrName>
                                        </p:attrNameLst>
                                      </p:cBhvr>
                                      <p:tavLst>
                                        <p:tav tm="0">
                                          <p:val>
                                            <p:strVal val="#ppt_x"/>
                                          </p:val>
                                        </p:tav>
                                        <p:tav tm="100000">
                                          <p:val>
                                            <p:strVal val="#ppt_x"/>
                                          </p:val>
                                        </p:tav>
                                      </p:tavLst>
                                    </p:anim>
                                    <p:anim calcmode="lin" valueType="num">
                                      <p:cBhvr additive="base">
                                        <p:cTn id="372" dur="2250" fill="hold"/>
                                        <p:tgtEl>
                                          <p:spTgt spid="122"/>
                                        </p:tgtEl>
                                        <p:attrNameLst>
                                          <p:attrName>ppt_y</p:attrName>
                                        </p:attrNameLst>
                                      </p:cBhvr>
                                      <p:tavLst>
                                        <p:tav tm="0">
                                          <p:val>
                                            <p:strVal val="1+#ppt_h/2"/>
                                          </p:val>
                                        </p:tav>
                                        <p:tav tm="100000">
                                          <p:val>
                                            <p:strVal val="#ppt_y"/>
                                          </p:val>
                                        </p:tav>
                                      </p:tavLst>
                                    </p:anim>
                                  </p:childTnLst>
                                </p:cTn>
                              </p:par>
                              <p:par>
                                <p:cTn id="373" presetID="2" presetClass="entr" presetSubtype="1" fill="hold" grpId="0" nodeType="withEffect">
                                  <p:stCondLst>
                                    <p:cond delay="0"/>
                                  </p:stCondLst>
                                  <p:childTnLst>
                                    <p:set>
                                      <p:cBhvr>
                                        <p:cTn id="374" dur="1" fill="hold">
                                          <p:stCondLst>
                                            <p:cond delay="0"/>
                                          </p:stCondLst>
                                        </p:cTn>
                                        <p:tgtEl>
                                          <p:spTgt spid="103"/>
                                        </p:tgtEl>
                                        <p:attrNameLst>
                                          <p:attrName>style.visibility</p:attrName>
                                        </p:attrNameLst>
                                      </p:cBhvr>
                                      <p:to>
                                        <p:strVal val="visible"/>
                                      </p:to>
                                    </p:set>
                                    <p:anim calcmode="lin" valueType="num">
                                      <p:cBhvr additive="base">
                                        <p:cTn id="375" dur="2250" fill="hold"/>
                                        <p:tgtEl>
                                          <p:spTgt spid="103"/>
                                        </p:tgtEl>
                                        <p:attrNameLst>
                                          <p:attrName>ppt_x</p:attrName>
                                        </p:attrNameLst>
                                      </p:cBhvr>
                                      <p:tavLst>
                                        <p:tav tm="0">
                                          <p:val>
                                            <p:strVal val="#ppt_x"/>
                                          </p:val>
                                        </p:tav>
                                        <p:tav tm="100000">
                                          <p:val>
                                            <p:strVal val="#ppt_x"/>
                                          </p:val>
                                        </p:tav>
                                      </p:tavLst>
                                    </p:anim>
                                    <p:anim calcmode="lin" valueType="num">
                                      <p:cBhvr additive="base">
                                        <p:cTn id="376" dur="2250" fill="hold"/>
                                        <p:tgtEl>
                                          <p:spTgt spid="103"/>
                                        </p:tgtEl>
                                        <p:attrNameLst>
                                          <p:attrName>ppt_y</p:attrName>
                                        </p:attrNameLst>
                                      </p:cBhvr>
                                      <p:tavLst>
                                        <p:tav tm="0">
                                          <p:val>
                                            <p:strVal val="0-#ppt_h/2"/>
                                          </p:val>
                                        </p:tav>
                                        <p:tav tm="100000">
                                          <p:val>
                                            <p:strVal val="#ppt_y"/>
                                          </p:val>
                                        </p:tav>
                                      </p:tavLst>
                                    </p:anim>
                                  </p:childTnLst>
                                </p:cTn>
                              </p:par>
                              <p:par>
                                <p:cTn id="377" presetID="2" presetClass="entr" presetSubtype="1" fill="hold" grpId="0" nodeType="withEffect">
                                  <p:stCondLst>
                                    <p:cond delay="0"/>
                                  </p:stCondLst>
                                  <p:childTnLst>
                                    <p:set>
                                      <p:cBhvr>
                                        <p:cTn id="378" dur="1" fill="hold">
                                          <p:stCondLst>
                                            <p:cond delay="0"/>
                                          </p:stCondLst>
                                        </p:cTn>
                                        <p:tgtEl>
                                          <p:spTgt spid="104"/>
                                        </p:tgtEl>
                                        <p:attrNameLst>
                                          <p:attrName>style.visibility</p:attrName>
                                        </p:attrNameLst>
                                      </p:cBhvr>
                                      <p:to>
                                        <p:strVal val="visible"/>
                                      </p:to>
                                    </p:set>
                                    <p:anim calcmode="lin" valueType="num">
                                      <p:cBhvr additive="base">
                                        <p:cTn id="379" dur="2250" fill="hold"/>
                                        <p:tgtEl>
                                          <p:spTgt spid="104"/>
                                        </p:tgtEl>
                                        <p:attrNameLst>
                                          <p:attrName>ppt_x</p:attrName>
                                        </p:attrNameLst>
                                      </p:cBhvr>
                                      <p:tavLst>
                                        <p:tav tm="0">
                                          <p:val>
                                            <p:strVal val="#ppt_x"/>
                                          </p:val>
                                        </p:tav>
                                        <p:tav tm="100000">
                                          <p:val>
                                            <p:strVal val="#ppt_x"/>
                                          </p:val>
                                        </p:tav>
                                      </p:tavLst>
                                    </p:anim>
                                    <p:anim calcmode="lin" valueType="num">
                                      <p:cBhvr additive="base">
                                        <p:cTn id="380" dur="2250" fill="hold"/>
                                        <p:tgtEl>
                                          <p:spTgt spid="104"/>
                                        </p:tgtEl>
                                        <p:attrNameLst>
                                          <p:attrName>ppt_y</p:attrName>
                                        </p:attrNameLst>
                                      </p:cBhvr>
                                      <p:tavLst>
                                        <p:tav tm="0">
                                          <p:val>
                                            <p:strVal val="0-#ppt_h/2"/>
                                          </p:val>
                                        </p:tav>
                                        <p:tav tm="100000">
                                          <p:val>
                                            <p:strVal val="#ppt_y"/>
                                          </p:val>
                                        </p:tav>
                                      </p:tavLst>
                                    </p:anim>
                                  </p:childTnLst>
                                </p:cTn>
                              </p:par>
                              <p:par>
                                <p:cTn id="381" presetID="2" presetClass="entr" presetSubtype="1" fill="hold" grpId="0" nodeType="withEffect">
                                  <p:stCondLst>
                                    <p:cond delay="0"/>
                                  </p:stCondLst>
                                  <p:childTnLst>
                                    <p:set>
                                      <p:cBhvr>
                                        <p:cTn id="382" dur="1" fill="hold">
                                          <p:stCondLst>
                                            <p:cond delay="0"/>
                                          </p:stCondLst>
                                        </p:cTn>
                                        <p:tgtEl>
                                          <p:spTgt spid="105"/>
                                        </p:tgtEl>
                                        <p:attrNameLst>
                                          <p:attrName>style.visibility</p:attrName>
                                        </p:attrNameLst>
                                      </p:cBhvr>
                                      <p:to>
                                        <p:strVal val="visible"/>
                                      </p:to>
                                    </p:set>
                                    <p:anim calcmode="lin" valueType="num">
                                      <p:cBhvr additive="base">
                                        <p:cTn id="383" dur="2250" fill="hold"/>
                                        <p:tgtEl>
                                          <p:spTgt spid="105"/>
                                        </p:tgtEl>
                                        <p:attrNameLst>
                                          <p:attrName>ppt_x</p:attrName>
                                        </p:attrNameLst>
                                      </p:cBhvr>
                                      <p:tavLst>
                                        <p:tav tm="0">
                                          <p:val>
                                            <p:strVal val="#ppt_x"/>
                                          </p:val>
                                        </p:tav>
                                        <p:tav tm="100000">
                                          <p:val>
                                            <p:strVal val="#ppt_x"/>
                                          </p:val>
                                        </p:tav>
                                      </p:tavLst>
                                    </p:anim>
                                    <p:anim calcmode="lin" valueType="num">
                                      <p:cBhvr additive="base">
                                        <p:cTn id="384" dur="2250" fill="hold"/>
                                        <p:tgtEl>
                                          <p:spTgt spid="105"/>
                                        </p:tgtEl>
                                        <p:attrNameLst>
                                          <p:attrName>ppt_y</p:attrName>
                                        </p:attrNameLst>
                                      </p:cBhvr>
                                      <p:tavLst>
                                        <p:tav tm="0">
                                          <p:val>
                                            <p:strVal val="0-#ppt_h/2"/>
                                          </p:val>
                                        </p:tav>
                                        <p:tav tm="100000">
                                          <p:val>
                                            <p:strVal val="#ppt_y"/>
                                          </p:val>
                                        </p:tav>
                                      </p:tavLst>
                                    </p:anim>
                                  </p:childTnLst>
                                </p:cTn>
                              </p:par>
                              <p:par>
                                <p:cTn id="385" presetID="2" presetClass="entr" presetSubtype="1" fill="hold" grpId="0" nodeType="withEffect">
                                  <p:stCondLst>
                                    <p:cond delay="0"/>
                                  </p:stCondLst>
                                  <p:childTnLst>
                                    <p:set>
                                      <p:cBhvr>
                                        <p:cTn id="386" dur="1" fill="hold">
                                          <p:stCondLst>
                                            <p:cond delay="0"/>
                                          </p:stCondLst>
                                        </p:cTn>
                                        <p:tgtEl>
                                          <p:spTgt spid="106"/>
                                        </p:tgtEl>
                                        <p:attrNameLst>
                                          <p:attrName>style.visibility</p:attrName>
                                        </p:attrNameLst>
                                      </p:cBhvr>
                                      <p:to>
                                        <p:strVal val="visible"/>
                                      </p:to>
                                    </p:set>
                                    <p:anim calcmode="lin" valueType="num">
                                      <p:cBhvr additive="base">
                                        <p:cTn id="387" dur="2250" fill="hold"/>
                                        <p:tgtEl>
                                          <p:spTgt spid="106"/>
                                        </p:tgtEl>
                                        <p:attrNameLst>
                                          <p:attrName>ppt_x</p:attrName>
                                        </p:attrNameLst>
                                      </p:cBhvr>
                                      <p:tavLst>
                                        <p:tav tm="0">
                                          <p:val>
                                            <p:strVal val="#ppt_x"/>
                                          </p:val>
                                        </p:tav>
                                        <p:tav tm="100000">
                                          <p:val>
                                            <p:strVal val="#ppt_x"/>
                                          </p:val>
                                        </p:tav>
                                      </p:tavLst>
                                    </p:anim>
                                    <p:anim calcmode="lin" valueType="num">
                                      <p:cBhvr additive="base">
                                        <p:cTn id="388" dur="2250" fill="hold"/>
                                        <p:tgtEl>
                                          <p:spTgt spid="106"/>
                                        </p:tgtEl>
                                        <p:attrNameLst>
                                          <p:attrName>ppt_y</p:attrName>
                                        </p:attrNameLst>
                                      </p:cBhvr>
                                      <p:tavLst>
                                        <p:tav tm="0">
                                          <p:val>
                                            <p:strVal val="0-#ppt_h/2"/>
                                          </p:val>
                                        </p:tav>
                                        <p:tav tm="100000">
                                          <p:val>
                                            <p:strVal val="#ppt_y"/>
                                          </p:val>
                                        </p:tav>
                                      </p:tavLst>
                                    </p:anim>
                                  </p:childTnLst>
                                </p:cTn>
                              </p:par>
                              <p:par>
                                <p:cTn id="389" presetID="2" presetClass="entr" presetSubtype="1" fill="hold" grpId="0" nodeType="withEffect">
                                  <p:stCondLst>
                                    <p:cond delay="0"/>
                                  </p:stCondLst>
                                  <p:childTnLst>
                                    <p:set>
                                      <p:cBhvr>
                                        <p:cTn id="390" dur="1" fill="hold">
                                          <p:stCondLst>
                                            <p:cond delay="0"/>
                                          </p:stCondLst>
                                        </p:cTn>
                                        <p:tgtEl>
                                          <p:spTgt spid="107"/>
                                        </p:tgtEl>
                                        <p:attrNameLst>
                                          <p:attrName>style.visibility</p:attrName>
                                        </p:attrNameLst>
                                      </p:cBhvr>
                                      <p:to>
                                        <p:strVal val="visible"/>
                                      </p:to>
                                    </p:set>
                                    <p:anim calcmode="lin" valueType="num">
                                      <p:cBhvr additive="base">
                                        <p:cTn id="391" dur="2250" fill="hold"/>
                                        <p:tgtEl>
                                          <p:spTgt spid="107"/>
                                        </p:tgtEl>
                                        <p:attrNameLst>
                                          <p:attrName>ppt_x</p:attrName>
                                        </p:attrNameLst>
                                      </p:cBhvr>
                                      <p:tavLst>
                                        <p:tav tm="0">
                                          <p:val>
                                            <p:strVal val="#ppt_x"/>
                                          </p:val>
                                        </p:tav>
                                        <p:tav tm="100000">
                                          <p:val>
                                            <p:strVal val="#ppt_x"/>
                                          </p:val>
                                        </p:tav>
                                      </p:tavLst>
                                    </p:anim>
                                    <p:anim calcmode="lin" valueType="num">
                                      <p:cBhvr additive="base">
                                        <p:cTn id="392" dur="2250" fill="hold"/>
                                        <p:tgtEl>
                                          <p:spTgt spid="107"/>
                                        </p:tgtEl>
                                        <p:attrNameLst>
                                          <p:attrName>ppt_y</p:attrName>
                                        </p:attrNameLst>
                                      </p:cBhvr>
                                      <p:tavLst>
                                        <p:tav tm="0">
                                          <p:val>
                                            <p:strVal val="0-#ppt_h/2"/>
                                          </p:val>
                                        </p:tav>
                                        <p:tav tm="100000">
                                          <p:val>
                                            <p:strVal val="#ppt_y"/>
                                          </p:val>
                                        </p:tav>
                                      </p:tavLst>
                                    </p:anim>
                                  </p:childTnLst>
                                </p:cTn>
                              </p:par>
                              <p:par>
                                <p:cTn id="393" presetID="2" presetClass="entr" presetSubtype="1" fill="hold" grpId="0" nodeType="withEffect">
                                  <p:stCondLst>
                                    <p:cond delay="0"/>
                                  </p:stCondLst>
                                  <p:childTnLst>
                                    <p:set>
                                      <p:cBhvr>
                                        <p:cTn id="394" dur="1" fill="hold">
                                          <p:stCondLst>
                                            <p:cond delay="0"/>
                                          </p:stCondLst>
                                        </p:cTn>
                                        <p:tgtEl>
                                          <p:spTgt spid="108"/>
                                        </p:tgtEl>
                                        <p:attrNameLst>
                                          <p:attrName>style.visibility</p:attrName>
                                        </p:attrNameLst>
                                      </p:cBhvr>
                                      <p:to>
                                        <p:strVal val="visible"/>
                                      </p:to>
                                    </p:set>
                                    <p:anim calcmode="lin" valueType="num">
                                      <p:cBhvr additive="base">
                                        <p:cTn id="395" dur="2250" fill="hold"/>
                                        <p:tgtEl>
                                          <p:spTgt spid="108"/>
                                        </p:tgtEl>
                                        <p:attrNameLst>
                                          <p:attrName>ppt_x</p:attrName>
                                        </p:attrNameLst>
                                      </p:cBhvr>
                                      <p:tavLst>
                                        <p:tav tm="0">
                                          <p:val>
                                            <p:strVal val="#ppt_x"/>
                                          </p:val>
                                        </p:tav>
                                        <p:tav tm="100000">
                                          <p:val>
                                            <p:strVal val="#ppt_x"/>
                                          </p:val>
                                        </p:tav>
                                      </p:tavLst>
                                    </p:anim>
                                    <p:anim calcmode="lin" valueType="num">
                                      <p:cBhvr additive="base">
                                        <p:cTn id="396" dur="2250" fill="hold"/>
                                        <p:tgtEl>
                                          <p:spTgt spid="108"/>
                                        </p:tgtEl>
                                        <p:attrNameLst>
                                          <p:attrName>ppt_y</p:attrName>
                                        </p:attrNameLst>
                                      </p:cBhvr>
                                      <p:tavLst>
                                        <p:tav tm="0">
                                          <p:val>
                                            <p:strVal val="0-#ppt_h/2"/>
                                          </p:val>
                                        </p:tav>
                                        <p:tav tm="100000">
                                          <p:val>
                                            <p:strVal val="#ppt_y"/>
                                          </p:val>
                                        </p:tav>
                                      </p:tavLst>
                                    </p:anim>
                                  </p:childTnLst>
                                </p:cTn>
                              </p:par>
                              <p:par>
                                <p:cTn id="397" presetID="2" presetClass="entr" presetSubtype="1" fill="hold" grpId="0" nodeType="withEffect">
                                  <p:stCondLst>
                                    <p:cond delay="0"/>
                                  </p:stCondLst>
                                  <p:childTnLst>
                                    <p:set>
                                      <p:cBhvr>
                                        <p:cTn id="398" dur="1" fill="hold">
                                          <p:stCondLst>
                                            <p:cond delay="0"/>
                                          </p:stCondLst>
                                        </p:cTn>
                                        <p:tgtEl>
                                          <p:spTgt spid="109"/>
                                        </p:tgtEl>
                                        <p:attrNameLst>
                                          <p:attrName>style.visibility</p:attrName>
                                        </p:attrNameLst>
                                      </p:cBhvr>
                                      <p:to>
                                        <p:strVal val="visible"/>
                                      </p:to>
                                    </p:set>
                                    <p:anim calcmode="lin" valueType="num">
                                      <p:cBhvr additive="base">
                                        <p:cTn id="399" dur="2250" fill="hold"/>
                                        <p:tgtEl>
                                          <p:spTgt spid="109"/>
                                        </p:tgtEl>
                                        <p:attrNameLst>
                                          <p:attrName>ppt_x</p:attrName>
                                        </p:attrNameLst>
                                      </p:cBhvr>
                                      <p:tavLst>
                                        <p:tav tm="0">
                                          <p:val>
                                            <p:strVal val="#ppt_x"/>
                                          </p:val>
                                        </p:tav>
                                        <p:tav tm="100000">
                                          <p:val>
                                            <p:strVal val="#ppt_x"/>
                                          </p:val>
                                        </p:tav>
                                      </p:tavLst>
                                    </p:anim>
                                    <p:anim calcmode="lin" valueType="num">
                                      <p:cBhvr additive="base">
                                        <p:cTn id="400" dur="2250" fill="hold"/>
                                        <p:tgtEl>
                                          <p:spTgt spid="109"/>
                                        </p:tgtEl>
                                        <p:attrNameLst>
                                          <p:attrName>ppt_y</p:attrName>
                                        </p:attrNameLst>
                                      </p:cBhvr>
                                      <p:tavLst>
                                        <p:tav tm="0">
                                          <p:val>
                                            <p:strVal val="0-#ppt_h/2"/>
                                          </p:val>
                                        </p:tav>
                                        <p:tav tm="100000">
                                          <p:val>
                                            <p:strVal val="#ppt_y"/>
                                          </p:val>
                                        </p:tav>
                                      </p:tavLst>
                                    </p:anim>
                                  </p:childTnLst>
                                </p:cTn>
                              </p:par>
                              <p:par>
                                <p:cTn id="401" presetID="2" presetClass="entr" presetSubtype="1" fill="hold" grpId="0" nodeType="withEffect">
                                  <p:stCondLst>
                                    <p:cond delay="0"/>
                                  </p:stCondLst>
                                  <p:childTnLst>
                                    <p:set>
                                      <p:cBhvr>
                                        <p:cTn id="402" dur="1" fill="hold">
                                          <p:stCondLst>
                                            <p:cond delay="0"/>
                                          </p:stCondLst>
                                        </p:cTn>
                                        <p:tgtEl>
                                          <p:spTgt spid="102"/>
                                        </p:tgtEl>
                                        <p:attrNameLst>
                                          <p:attrName>style.visibility</p:attrName>
                                        </p:attrNameLst>
                                      </p:cBhvr>
                                      <p:to>
                                        <p:strVal val="visible"/>
                                      </p:to>
                                    </p:set>
                                    <p:anim calcmode="lin" valueType="num">
                                      <p:cBhvr additive="base">
                                        <p:cTn id="403" dur="2250" fill="hold"/>
                                        <p:tgtEl>
                                          <p:spTgt spid="102"/>
                                        </p:tgtEl>
                                        <p:attrNameLst>
                                          <p:attrName>ppt_x</p:attrName>
                                        </p:attrNameLst>
                                      </p:cBhvr>
                                      <p:tavLst>
                                        <p:tav tm="0">
                                          <p:val>
                                            <p:strVal val="#ppt_x"/>
                                          </p:val>
                                        </p:tav>
                                        <p:tav tm="100000">
                                          <p:val>
                                            <p:strVal val="#ppt_x"/>
                                          </p:val>
                                        </p:tav>
                                      </p:tavLst>
                                    </p:anim>
                                    <p:anim calcmode="lin" valueType="num">
                                      <p:cBhvr additive="base">
                                        <p:cTn id="404" dur="2250" fill="hold"/>
                                        <p:tgtEl>
                                          <p:spTgt spid="102"/>
                                        </p:tgtEl>
                                        <p:attrNameLst>
                                          <p:attrName>ppt_y</p:attrName>
                                        </p:attrNameLst>
                                      </p:cBhvr>
                                      <p:tavLst>
                                        <p:tav tm="0">
                                          <p:val>
                                            <p:strVal val="0-#ppt_h/2"/>
                                          </p:val>
                                        </p:tav>
                                        <p:tav tm="100000">
                                          <p:val>
                                            <p:strVal val="#ppt_y"/>
                                          </p:val>
                                        </p:tav>
                                      </p:tavLst>
                                    </p:anim>
                                  </p:childTnLst>
                                </p:cTn>
                              </p:par>
                              <p:par>
                                <p:cTn id="405" presetID="2" presetClass="entr" presetSubtype="4" fill="hold" grpId="0" nodeType="withEffect">
                                  <p:stCondLst>
                                    <p:cond delay="0"/>
                                  </p:stCondLst>
                                  <p:childTnLst>
                                    <p:set>
                                      <p:cBhvr>
                                        <p:cTn id="406" dur="1" fill="hold">
                                          <p:stCondLst>
                                            <p:cond delay="0"/>
                                          </p:stCondLst>
                                        </p:cTn>
                                        <p:tgtEl>
                                          <p:spTgt spid="174"/>
                                        </p:tgtEl>
                                        <p:attrNameLst>
                                          <p:attrName>style.visibility</p:attrName>
                                        </p:attrNameLst>
                                      </p:cBhvr>
                                      <p:to>
                                        <p:strVal val="visible"/>
                                      </p:to>
                                    </p:set>
                                    <p:anim calcmode="lin" valueType="num">
                                      <p:cBhvr additive="base">
                                        <p:cTn id="407" dur="2250" fill="hold"/>
                                        <p:tgtEl>
                                          <p:spTgt spid="174"/>
                                        </p:tgtEl>
                                        <p:attrNameLst>
                                          <p:attrName>ppt_x</p:attrName>
                                        </p:attrNameLst>
                                      </p:cBhvr>
                                      <p:tavLst>
                                        <p:tav tm="0">
                                          <p:val>
                                            <p:strVal val="#ppt_x"/>
                                          </p:val>
                                        </p:tav>
                                        <p:tav tm="100000">
                                          <p:val>
                                            <p:strVal val="#ppt_x"/>
                                          </p:val>
                                        </p:tav>
                                      </p:tavLst>
                                    </p:anim>
                                    <p:anim calcmode="lin" valueType="num">
                                      <p:cBhvr additive="base">
                                        <p:cTn id="408" dur="2250" fill="hold"/>
                                        <p:tgtEl>
                                          <p:spTgt spid="174"/>
                                        </p:tgtEl>
                                        <p:attrNameLst>
                                          <p:attrName>ppt_y</p:attrName>
                                        </p:attrNameLst>
                                      </p:cBhvr>
                                      <p:tavLst>
                                        <p:tav tm="0">
                                          <p:val>
                                            <p:strVal val="1+#ppt_h/2"/>
                                          </p:val>
                                        </p:tav>
                                        <p:tav tm="100000">
                                          <p:val>
                                            <p:strVal val="#ppt_y"/>
                                          </p:val>
                                        </p:tav>
                                      </p:tavLst>
                                    </p:anim>
                                  </p:childTnLst>
                                </p:cTn>
                              </p:par>
                              <p:par>
                                <p:cTn id="409" presetID="2" presetClass="entr" presetSubtype="4" fill="hold" grpId="0" nodeType="withEffect">
                                  <p:stCondLst>
                                    <p:cond delay="0"/>
                                  </p:stCondLst>
                                  <p:childTnLst>
                                    <p:set>
                                      <p:cBhvr>
                                        <p:cTn id="410" dur="1" fill="hold">
                                          <p:stCondLst>
                                            <p:cond delay="0"/>
                                          </p:stCondLst>
                                        </p:cTn>
                                        <p:tgtEl>
                                          <p:spTgt spid="175"/>
                                        </p:tgtEl>
                                        <p:attrNameLst>
                                          <p:attrName>style.visibility</p:attrName>
                                        </p:attrNameLst>
                                      </p:cBhvr>
                                      <p:to>
                                        <p:strVal val="visible"/>
                                      </p:to>
                                    </p:set>
                                    <p:anim calcmode="lin" valueType="num">
                                      <p:cBhvr additive="base">
                                        <p:cTn id="411" dur="2250" fill="hold"/>
                                        <p:tgtEl>
                                          <p:spTgt spid="175"/>
                                        </p:tgtEl>
                                        <p:attrNameLst>
                                          <p:attrName>ppt_x</p:attrName>
                                        </p:attrNameLst>
                                      </p:cBhvr>
                                      <p:tavLst>
                                        <p:tav tm="0">
                                          <p:val>
                                            <p:strVal val="#ppt_x"/>
                                          </p:val>
                                        </p:tav>
                                        <p:tav tm="100000">
                                          <p:val>
                                            <p:strVal val="#ppt_x"/>
                                          </p:val>
                                        </p:tav>
                                      </p:tavLst>
                                    </p:anim>
                                    <p:anim calcmode="lin" valueType="num">
                                      <p:cBhvr additive="base">
                                        <p:cTn id="412" dur="2250" fill="hold"/>
                                        <p:tgtEl>
                                          <p:spTgt spid="175"/>
                                        </p:tgtEl>
                                        <p:attrNameLst>
                                          <p:attrName>ppt_y</p:attrName>
                                        </p:attrNameLst>
                                      </p:cBhvr>
                                      <p:tavLst>
                                        <p:tav tm="0">
                                          <p:val>
                                            <p:strVal val="1+#ppt_h/2"/>
                                          </p:val>
                                        </p:tav>
                                        <p:tav tm="100000">
                                          <p:val>
                                            <p:strVal val="#ppt_y"/>
                                          </p:val>
                                        </p:tav>
                                      </p:tavLst>
                                    </p:anim>
                                  </p:childTnLst>
                                </p:cTn>
                              </p:par>
                              <p:par>
                                <p:cTn id="413" presetID="2" presetClass="entr" presetSubtype="4" fill="hold" grpId="0" nodeType="withEffect">
                                  <p:stCondLst>
                                    <p:cond delay="0"/>
                                  </p:stCondLst>
                                  <p:childTnLst>
                                    <p:set>
                                      <p:cBhvr>
                                        <p:cTn id="414" dur="1" fill="hold">
                                          <p:stCondLst>
                                            <p:cond delay="0"/>
                                          </p:stCondLst>
                                        </p:cTn>
                                        <p:tgtEl>
                                          <p:spTgt spid="176"/>
                                        </p:tgtEl>
                                        <p:attrNameLst>
                                          <p:attrName>style.visibility</p:attrName>
                                        </p:attrNameLst>
                                      </p:cBhvr>
                                      <p:to>
                                        <p:strVal val="visible"/>
                                      </p:to>
                                    </p:set>
                                    <p:anim calcmode="lin" valueType="num">
                                      <p:cBhvr additive="base">
                                        <p:cTn id="415" dur="2250" fill="hold"/>
                                        <p:tgtEl>
                                          <p:spTgt spid="176"/>
                                        </p:tgtEl>
                                        <p:attrNameLst>
                                          <p:attrName>ppt_x</p:attrName>
                                        </p:attrNameLst>
                                      </p:cBhvr>
                                      <p:tavLst>
                                        <p:tav tm="0">
                                          <p:val>
                                            <p:strVal val="#ppt_x"/>
                                          </p:val>
                                        </p:tav>
                                        <p:tav tm="100000">
                                          <p:val>
                                            <p:strVal val="#ppt_x"/>
                                          </p:val>
                                        </p:tav>
                                      </p:tavLst>
                                    </p:anim>
                                    <p:anim calcmode="lin" valueType="num">
                                      <p:cBhvr additive="base">
                                        <p:cTn id="416" dur="2250" fill="hold"/>
                                        <p:tgtEl>
                                          <p:spTgt spid="176"/>
                                        </p:tgtEl>
                                        <p:attrNameLst>
                                          <p:attrName>ppt_y</p:attrName>
                                        </p:attrNameLst>
                                      </p:cBhvr>
                                      <p:tavLst>
                                        <p:tav tm="0">
                                          <p:val>
                                            <p:strVal val="1+#ppt_h/2"/>
                                          </p:val>
                                        </p:tav>
                                        <p:tav tm="100000">
                                          <p:val>
                                            <p:strVal val="#ppt_y"/>
                                          </p:val>
                                        </p:tav>
                                      </p:tavLst>
                                    </p:anim>
                                  </p:childTnLst>
                                </p:cTn>
                              </p:par>
                              <p:par>
                                <p:cTn id="417" presetID="2" presetClass="entr" presetSubtype="4" fill="hold" grpId="0" nodeType="withEffect">
                                  <p:stCondLst>
                                    <p:cond delay="0"/>
                                  </p:stCondLst>
                                  <p:childTnLst>
                                    <p:set>
                                      <p:cBhvr>
                                        <p:cTn id="418" dur="1" fill="hold">
                                          <p:stCondLst>
                                            <p:cond delay="0"/>
                                          </p:stCondLst>
                                        </p:cTn>
                                        <p:tgtEl>
                                          <p:spTgt spid="177"/>
                                        </p:tgtEl>
                                        <p:attrNameLst>
                                          <p:attrName>style.visibility</p:attrName>
                                        </p:attrNameLst>
                                      </p:cBhvr>
                                      <p:to>
                                        <p:strVal val="visible"/>
                                      </p:to>
                                    </p:set>
                                    <p:anim calcmode="lin" valueType="num">
                                      <p:cBhvr additive="base">
                                        <p:cTn id="419" dur="2250" fill="hold"/>
                                        <p:tgtEl>
                                          <p:spTgt spid="177"/>
                                        </p:tgtEl>
                                        <p:attrNameLst>
                                          <p:attrName>ppt_x</p:attrName>
                                        </p:attrNameLst>
                                      </p:cBhvr>
                                      <p:tavLst>
                                        <p:tav tm="0">
                                          <p:val>
                                            <p:strVal val="#ppt_x"/>
                                          </p:val>
                                        </p:tav>
                                        <p:tav tm="100000">
                                          <p:val>
                                            <p:strVal val="#ppt_x"/>
                                          </p:val>
                                        </p:tav>
                                      </p:tavLst>
                                    </p:anim>
                                    <p:anim calcmode="lin" valueType="num">
                                      <p:cBhvr additive="base">
                                        <p:cTn id="420" dur="2250" fill="hold"/>
                                        <p:tgtEl>
                                          <p:spTgt spid="177"/>
                                        </p:tgtEl>
                                        <p:attrNameLst>
                                          <p:attrName>ppt_y</p:attrName>
                                        </p:attrNameLst>
                                      </p:cBhvr>
                                      <p:tavLst>
                                        <p:tav tm="0">
                                          <p:val>
                                            <p:strVal val="1+#ppt_h/2"/>
                                          </p:val>
                                        </p:tav>
                                        <p:tav tm="100000">
                                          <p:val>
                                            <p:strVal val="#ppt_y"/>
                                          </p:val>
                                        </p:tav>
                                      </p:tavLst>
                                    </p:anim>
                                  </p:childTnLst>
                                </p:cTn>
                              </p:par>
                              <p:par>
                                <p:cTn id="421" presetID="2" presetClass="entr" presetSubtype="4" fill="hold" grpId="0" nodeType="withEffect">
                                  <p:stCondLst>
                                    <p:cond delay="0"/>
                                  </p:stCondLst>
                                  <p:childTnLst>
                                    <p:set>
                                      <p:cBhvr>
                                        <p:cTn id="422" dur="1" fill="hold">
                                          <p:stCondLst>
                                            <p:cond delay="0"/>
                                          </p:stCondLst>
                                        </p:cTn>
                                        <p:tgtEl>
                                          <p:spTgt spid="178"/>
                                        </p:tgtEl>
                                        <p:attrNameLst>
                                          <p:attrName>style.visibility</p:attrName>
                                        </p:attrNameLst>
                                      </p:cBhvr>
                                      <p:to>
                                        <p:strVal val="visible"/>
                                      </p:to>
                                    </p:set>
                                    <p:anim calcmode="lin" valueType="num">
                                      <p:cBhvr additive="base">
                                        <p:cTn id="423" dur="2250" fill="hold"/>
                                        <p:tgtEl>
                                          <p:spTgt spid="178"/>
                                        </p:tgtEl>
                                        <p:attrNameLst>
                                          <p:attrName>ppt_x</p:attrName>
                                        </p:attrNameLst>
                                      </p:cBhvr>
                                      <p:tavLst>
                                        <p:tav tm="0">
                                          <p:val>
                                            <p:strVal val="#ppt_x"/>
                                          </p:val>
                                        </p:tav>
                                        <p:tav tm="100000">
                                          <p:val>
                                            <p:strVal val="#ppt_x"/>
                                          </p:val>
                                        </p:tav>
                                      </p:tavLst>
                                    </p:anim>
                                    <p:anim calcmode="lin" valueType="num">
                                      <p:cBhvr additive="base">
                                        <p:cTn id="424" dur="2250" fill="hold"/>
                                        <p:tgtEl>
                                          <p:spTgt spid="178"/>
                                        </p:tgtEl>
                                        <p:attrNameLst>
                                          <p:attrName>ppt_y</p:attrName>
                                        </p:attrNameLst>
                                      </p:cBhvr>
                                      <p:tavLst>
                                        <p:tav tm="0">
                                          <p:val>
                                            <p:strVal val="1+#ppt_h/2"/>
                                          </p:val>
                                        </p:tav>
                                        <p:tav tm="100000">
                                          <p:val>
                                            <p:strVal val="#ppt_y"/>
                                          </p:val>
                                        </p:tav>
                                      </p:tavLst>
                                    </p:anim>
                                  </p:childTnLst>
                                </p:cTn>
                              </p:par>
                              <p:par>
                                <p:cTn id="425" presetID="2" presetClass="entr" presetSubtype="4" fill="hold" grpId="0" nodeType="withEffect">
                                  <p:stCondLst>
                                    <p:cond delay="0"/>
                                  </p:stCondLst>
                                  <p:childTnLst>
                                    <p:set>
                                      <p:cBhvr>
                                        <p:cTn id="426" dur="1" fill="hold">
                                          <p:stCondLst>
                                            <p:cond delay="0"/>
                                          </p:stCondLst>
                                        </p:cTn>
                                        <p:tgtEl>
                                          <p:spTgt spid="179"/>
                                        </p:tgtEl>
                                        <p:attrNameLst>
                                          <p:attrName>style.visibility</p:attrName>
                                        </p:attrNameLst>
                                      </p:cBhvr>
                                      <p:to>
                                        <p:strVal val="visible"/>
                                      </p:to>
                                    </p:set>
                                    <p:anim calcmode="lin" valueType="num">
                                      <p:cBhvr additive="base">
                                        <p:cTn id="427" dur="2250" fill="hold"/>
                                        <p:tgtEl>
                                          <p:spTgt spid="179"/>
                                        </p:tgtEl>
                                        <p:attrNameLst>
                                          <p:attrName>ppt_x</p:attrName>
                                        </p:attrNameLst>
                                      </p:cBhvr>
                                      <p:tavLst>
                                        <p:tav tm="0">
                                          <p:val>
                                            <p:strVal val="#ppt_x"/>
                                          </p:val>
                                        </p:tav>
                                        <p:tav tm="100000">
                                          <p:val>
                                            <p:strVal val="#ppt_x"/>
                                          </p:val>
                                        </p:tav>
                                      </p:tavLst>
                                    </p:anim>
                                    <p:anim calcmode="lin" valueType="num">
                                      <p:cBhvr additive="base">
                                        <p:cTn id="428" dur="2250" fill="hold"/>
                                        <p:tgtEl>
                                          <p:spTgt spid="179"/>
                                        </p:tgtEl>
                                        <p:attrNameLst>
                                          <p:attrName>ppt_y</p:attrName>
                                        </p:attrNameLst>
                                      </p:cBhvr>
                                      <p:tavLst>
                                        <p:tav tm="0">
                                          <p:val>
                                            <p:strVal val="1+#ppt_h/2"/>
                                          </p:val>
                                        </p:tav>
                                        <p:tav tm="100000">
                                          <p:val>
                                            <p:strVal val="#ppt_y"/>
                                          </p:val>
                                        </p:tav>
                                      </p:tavLst>
                                    </p:anim>
                                  </p:childTnLst>
                                </p:cTn>
                              </p:par>
                              <p:par>
                                <p:cTn id="429" presetID="2" presetClass="entr" presetSubtype="4" fill="hold" grpId="0" nodeType="withEffect">
                                  <p:stCondLst>
                                    <p:cond delay="0"/>
                                  </p:stCondLst>
                                  <p:childTnLst>
                                    <p:set>
                                      <p:cBhvr>
                                        <p:cTn id="430" dur="1" fill="hold">
                                          <p:stCondLst>
                                            <p:cond delay="0"/>
                                          </p:stCondLst>
                                        </p:cTn>
                                        <p:tgtEl>
                                          <p:spTgt spid="180"/>
                                        </p:tgtEl>
                                        <p:attrNameLst>
                                          <p:attrName>style.visibility</p:attrName>
                                        </p:attrNameLst>
                                      </p:cBhvr>
                                      <p:to>
                                        <p:strVal val="visible"/>
                                      </p:to>
                                    </p:set>
                                    <p:anim calcmode="lin" valueType="num">
                                      <p:cBhvr additive="base">
                                        <p:cTn id="431" dur="2250" fill="hold"/>
                                        <p:tgtEl>
                                          <p:spTgt spid="180"/>
                                        </p:tgtEl>
                                        <p:attrNameLst>
                                          <p:attrName>ppt_x</p:attrName>
                                        </p:attrNameLst>
                                      </p:cBhvr>
                                      <p:tavLst>
                                        <p:tav tm="0">
                                          <p:val>
                                            <p:strVal val="#ppt_x"/>
                                          </p:val>
                                        </p:tav>
                                        <p:tav tm="100000">
                                          <p:val>
                                            <p:strVal val="#ppt_x"/>
                                          </p:val>
                                        </p:tav>
                                      </p:tavLst>
                                    </p:anim>
                                    <p:anim calcmode="lin" valueType="num">
                                      <p:cBhvr additive="base">
                                        <p:cTn id="432" dur="2250" fill="hold"/>
                                        <p:tgtEl>
                                          <p:spTgt spid="180"/>
                                        </p:tgtEl>
                                        <p:attrNameLst>
                                          <p:attrName>ppt_y</p:attrName>
                                        </p:attrNameLst>
                                      </p:cBhvr>
                                      <p:tavLst>
                                        <p:tav tm="0">
                                          <p:val>
                                            <p:strVal val="1+#ppt_h/2"/>
                                          </p:val>
                                        </p:tav>
                                        <p:tav tm="100000">
                                          <p:val>
                                            <p:strVal val="#ppt_y"/>
                                          </p:val>
                                        </p:tav>
                                      </p:tavLst>
                                    </p:anim>
                                  </p:childTnLst>
                                </p:cTn>
                              </p:par>
                              <p:par>
                                <p:cTn id="433" presetID="2" presetClass="entr" presetSubtype="4" fill="hold" grpId="0" nodeType="withEffect">
                                  <p:stCondLst>
                                    <p:cond delay="0"/>
                                  </p:stCondLst>
                                  <p:childTnLst>
                                    <p:set>
                                      <p:cBhvr>
                                        <p:cTn id="434" dur="1" fill="hold">
                                          <p:stCondLst>
                                            <p:cond delay="0"/>
                                          </p:stCondLst>
                                        </p:cTn>
                                        <p:tgtEl>
                                          <p:spTgt spid="173"/>
                                        </p:tgtEl>
                                        <p:attrNameLst>
                                          <p:attrName>style.visibility</p:attrName>
                                        </p:attrNameLst>
                                      </p:cBhvr>
                                      <p:to>
                                        <p:strVal val="visible"/>
                                      </p:to>
                                    </p:set>
                                    <p:anim calcmode="lin" valueType="num">
                                      <p:cBhvr additive="base">
                                        <p:cTn id="435" dur="2250" fill="hold"/>
                                        <p:tgtEl>
                                          <p:spTgt spid="173"/>
                                        </p:tgtEl>
                                        <p:attrNameLst>
                                          <p:attrName>ppt_x</p:attrName>
                                        </p:attrNameLst>
                                      </p:cBhvr>
                                      <p:tavLst>
                                        <p:tav tm="0">
                                          <p:val>
                                            <p:strVal val="#ppt_x"/>
                                          </p:val>
                                        </p:tav>
                                        <p:tav tm="100000">
                                          <p:val>
                                            <p:strVal val="#ppt_x"/>
                                          </p:val>
                                        </p:tav>
                                      </p:tavLst>
                                    </p:anim>
                                    <p:anim calcmode="lin" valueType="num">
                                      <p:cBhvr additive="base">
                                        <p:cTn id="436" dur="2250" fill="hold"/>
                                        <p:tgtEl>
                                          <p:spTgt spid="173"/>
                                        </p:tgtEl>
                                        <p:attrNameLst>
                                          <p:attrName>ppt_y</p:attrName>
                                        </p:attrNameLst>
                                      </p:cBhvr>
                                      <p:tavLst>
                                        <p:tav tm="0">
                                          <p:val>
                                            <p:strVal val="1+#ppt_h/2"/>
                                          </p:val>
                                        </p:tav>
                                        <p:tav tm="100000">
                                          <p:val>
                                            <p:strVal val="#ppt_y"/>
                                          </p:val>
                                        </p:tav>
                                      </p:tavLst>
                                    </p:anim>
                                  </p:childTnLst>
                                </p:cTn>
                              </p:par>
                              <p:par>
                                <p:cTn id="437" presetID="2" presetClass="entr" presetSubtype="4" fill="hold" grpId="0" nodeType="withEffect">
                                  <p:stCondLst>
                                    <p:cond delay="0"/>
                                  </p:stCondLst>
                                  <p:childTnLst>
                                    <p:set>
                                      <p:cBhvr>
                                        <p:cTn id="438" dur="1" fill="hold">
                                          <p:stCondLst>
                                            <p:cond delay="0"/>
                                          </p:stCondLst>
                                        </p:cTn>
                                        <p:tgtEl>
                                          <p:spTgt spid="171"/>
                                        </p:tgtEl>
                                        <p:attrNameLst>
                                          <p:attrName>style.visibility</p:attrName>
                                        </p:attrNameLst>
                                      </p:cBhvr>
                                      <p:to>
                                        <p:strVal val="visible"/>
                                      </p:to>
                                    </p:set>
                                    <p:anim calcmode="lin" valueType="num">
                                      <p:cBhvr additive="base">
                                        <p:cTn id="439" dur="2250" fill="hold"/>
                                        <p:tgtEl>
                                          <p:spTgt spid="171"/>
                                        </p:tgtEl>
                                        <p:attrNameLst>
                                          <p:attrName>ppt_x</p:attrName>
                                        </p:attrNameLst>
                                      </p:cBhvr>
                                      <p:tavLst>
                                        <p:tav tm="0">
                                          <p:val>
                                            <p:strVal val="#ppt_x"/>
                                          </p:val>
                                        </p:tav>
                                        <p:tav tm="100000">
                                          <p:val>
                                            <p:strVal val="#ppt_x"/>
                                          </p:val>
                                        </p:tav>
                                      </p:tavLst>
                                    </p:anim>
                                    <p:anim calcmode="lin" valueType="num">
                                      <p:cBhvr additive="base">
                                        <p:cTn id="440" dur="2250" fill="hold"/>
                                        <p:tgtEl>
                                          <p:spTgt spid="171"/>
                                        </p:tgtEl>
                                        <p:attrNameLst>
                                          <p:attrName>ppt_y</p:attrName>
                                        </p:attrNameLst>
                                      </p:cBhvr>
                                      <p:tavLst>
                                        <p:tav tm="0">
                                          <p:val>
                                            <p:strVal val="1+#ppt_h/2"/>
                                          </p:val>
                                        </p:tav>
                                        <p:tav tm="100000">
                                          <p:val>
                                            <p:strVal val="#ppt_y"/>
                                          </p:val>
                                        </p:tav>
                                      </p:tavLst>
                                    </p:anim>
                                  </p:childTnLst>
                                </p:cTn>
                              </p:par>
                              <p:par>
                                <p:cTn id="441" presetID="2" presetClass="entr" presetSubtype="4" fill="hold" grpId="0" nodeType="withEffect">
                                  <p:stCondLst>
                                    <p:cond delay="0"/>
                                  </p:stCondLst>
                                  <p:childTnLst>
                                    <p:set>
                                      <p:cBhvr>
                                        <p:cTn id="442" dur="1" fill="hold">
                                          <p:stCondLst>
                                            <p:cond delay="0"/>
                                          </p:stCondLst>
                                        </p:cTn>
                                        <p:tgtEl>
                                          <p:spTgt spid="154"/>
                                        </p:tgtEl>
                                        <p:attrNameLst>
                                          <p:attrName>style.visibility</p:attrName>
                                        </p:attrNameLst>
                                      </p:cBhvr>
                                      <p:to>
                                        <p:strVal val="visible"/>
                                      </p:to>
                                    </p:set>
                                    <p:anim calcmode="lin" valueType="num">
                                      <p:cBhvr additive="base">
                                        <p:cTn id="443" dur="2250" fill="hold"/>
                                        <p:tgtEl>
                                          <p:spTgt spid="154"/>
                                        </p:tgtEl>
                                        <p:attrNameLst>
                                          <p:attrName>ppt_x</p:attrName>
                                        </p:attrNameLst>
                                      </p:cBhvr>
                                      <p:tavLst>
                                        <p:tav tm="0">
                                          <p:val>
                                            <p:strVal val="#ppt_x"/>
                                          </p:val>
                                        </p:tav>
                                        <p:tav tm="100000">
                                          <p:val>
                                            <p:strVal val="#ppt_x"/>
                                          </p:val>
                                        </p:tav>
                                      </p:tavLst>
                                    </p:anim>
                                    <p:anim calcmode="lin" valueType="num">
                                      <p:cBhvr additive="base">
                                        <p:cTn id="444" dur="2250" fill="hold"/>
                                        <p:tgtEl>
                                          <p:spTgt spid="154"/>
                                        </p:tgtEl>
                                        <p:attrNameLst>
                                          <p:attrName>ppt_y</p:attrName>
                                        </p:attrNameLst>
                                      </p:cBhvr>
                                      <p:tavLst>
                                        <p:tav tm="0">
                                          <p:val>
                                            <p:strVal val="1+#ppt_h/2"/>
                                          </p:val>
                                        </p:tav>
                                        <p:tav tm="100000">
                                          <p:val>
                                            <p:strVal val="#ppt_y"/>
                                          </p:val>
                                        </p:tav>
                                      </p:tavLst>
                                    </p:anim>
                                  </p:childTnLst>
                                </p:cTn>
                              </p:par>
                              <p:par>
                                <p:cTn id="445" presetID="2" presetClass="entr" presetSubtype="4" fill="hold" grpId="0" nodeType="withEffect">
                                  <p:stCondLst>
                                    <p:cond delay="0"/>
                                  </p:stCondLst>
                                  <p:childTnLst>
                                    <p:set>
                                      <p:cBhvr>
                                        <p:cTn id="446" dur="1" fill="hold">
                                          <p:stCondLst>
                                            <p:cond delay="0"/>
                                          </p:stCondLst>
                                        </p:cTn>
                                        <p:tgtEl>
                                          <p:spTgt spid="155"/>
                                        </p:tgtEl>
                                        <p:attrNameLst>
                                          <p:attrName>style.visibility</p:attrName>
                                        </p:attrNameLst>
                                      </p:cBhvr>
                                      <p:to>
                                        <p:strVal val="visible"/>
                                      </p:to>
                                    </p:set>
                                    <p:anim calcmode="lin" valueType="num">
                                      <p:cBhvr additive="base">
                                        <p:cTn id="447" dur="2250" fill="hold"/>
                                        <p:tgtEl>
                                          <p:spTgt spid="155"/>
                                        </p:tgtEl>
                                        <p:attrNameLst>
                                          <p:attrName>ppt_x</p:attrName>
                                        </p:attrNameLst>
                                      </p:cBhvr>
                                      <p:tavLst>
                                        <p:tav tm="0">
                                          <p:val>
                                            <p:strVal val="#ppt_x"/>
                                          </p:val>
                                        </p:tav>
                                        <p:tav tm="100000">
                                          <p:val>
                                            <p:strVal val="#ppt_x"/>
                                          </p:val>
                                        </p:tav>
                                      </p:tavLst>
                                    </p:anim>
                                    <p:anim calcmode="lin" valueType="num">
                                      <p:cBhvr additive="base">
                                        <p:cTn id="448" dur="2250" fill="hold"/>
                                        <p:tgtEl>
                                          <p:spTgt spid="155"/>
                                        </p:tgtEl>
                                        <p:attrNameLst>
                                          <p:attrName>ppt_y</p:attrName>
                                        </p:attrNameLst>
                                      </p:cBhvr>
                                      <p:tavLst>
                                        <p:tav tm="0">
                                          <p:val>
                                            <p:strVal val="1+#ppt_h/2"/>
                                          </p:val>
                                        </p:tav>
                                        <p:tav tm="100000">
                                          <p:val>
                                            <p:strVal val="#ppt_y"/>
                                          </p:val>
                                        </p:tav>
                                      </p:tavLst>
                                    </p:anim>
                                  </p:childTnLst>
                                </p:cTn>
                              </p:par>
                              <p:par>
                                <p:cTn id="449" presetID="2" presetClass="entr" presetSubtype="4" fill="hold" grpId="0" nodeType="withEffect">
                                  <p:stCondLst>
                                    <p:cond delay="0"/>
                                  </p:stCondLst>
                                  <p:childTnLst>
                                    <p:set>
                                      <p:cBhvr>
                                        <p:cTn id="450" dur="1" fill="hold">
                                          <p:stCondLst>
                                            <p:cond delay="0"/>
                                          </p:stCondLst>
                                        </p:cTn>
                                        <p:tgtEl>
                                          <p:spTgt spid="156"/>
                                        </p:tgtEl>
                                        <p:attrNameLst>
                                          <p:attrName>style.visibility</p:attrName>
                                        </p:attrNameLst>
                                      </p:cBhvr>
                                      <p:to>
                                        <p:strVal val="visible"/>
                                      </p:to>
                                    </p:set>
                                    <p:anim calcmode="lin" valueType="num">
                                      <p:cBhvr additive="base">
                                        <p:cTn id="451" dur="2250" fill="hold"/>
                                        <p:tgtEl>
                                          <p:spTgt spid="156"/>
                                        </p:tgtEl>
                                        <p:attrNameLst>
                                          <p:attrName>ppt_x</p:attrName>
                                        </p:attrNameLst>
                                      </p:cBhvr>
                                      <p:tavLst>
                                        <p:tav tm="0">
                                          <p:val>
                                            <p:strVal val="#ppt_x"/>
                                          </p:val>
                                        </p:tav>
                                        <p:tav tm="100000">
                                          <p:val>
                                            <p:strVal val="#ppt_x"/>
                                          </p:val>
                                        </p:tav>
                                      </p:tavLst>
                                    </p:anim>
                                    <p:anim calcmode="lin" valueType="num">
                                      <p:cBhvr additive="base">
                                        <p:cTn id="452" dur="2250" fill="hold"/>
                                        <p:tgtEl>
                                          <p:spTgt spid="156"/>
                                        </p:tgtEl>
                                        <p:attrNameLst>
                                          <p:attrName>ppt_y</p:attrName>
                                        </p:attrNameLst>
                                      </p:cBhvr>
                                      <p:tavLst>
                                        <p:tav tm="0">
                                          <p:val>
                                            <p:strVal val="1+#ppt_h/2"/>
                                          </p:val>
                                        </p:tav>
                                        <p:tav tm="100000">
                                          <p:val>
                                            <p:strVal val="#ppt_y"/>
                                          </p:val>
                                        </p:tav>
                                      </p:tavLst>
                                    </p:anim>
                                  </p:childTnLst>
                                </p:cTn>
                              </p:par>
                              <p:par>
                                <p:cTn id="453" presetID="2" presetClass="entr" presetSubtype="4" fill="hold" grpId="0" nodeType="withEffect">
                                  <p:stCondLst>
                                    <p:cond delay="0"/>
                                  </p:stCondLst>
                                  <p:childTnLst>
                                    <p:set>
                                      <p:cBhvr>
                                        <p:cTn id="454" dur="1" fill="hold">
                                          <p:stCondLst>
                                            <p:cond delay="0"/>
                                          </p:stCondLst>
                                        </p:cTn>
                                        <p:tgtEl>
                                          <p:spTgt spid="157"/>
                                        </p:tgtEl>
                                        <p:attrNameLst>
                                          <p:attrName>style.visibility</p:attrName>
                                        </p:attrNameLst>
                                      </p:cBhvr>
                                      <p:to>
                                        <p:strVal val="visible"/>
                                      </p:to>
                                    </p:set>
                                    <p:anim calcmode="lin" valueType="num">
                                      <p:cBhvr additive="base">
                                        <p:cTn id="455" dur="2250" fill="hold"/>
                                        <p:tgtEl>
                                          <p:spTgt spid="157"/>
                                        </p:tgtEl>
                                        <p:attrNameLst>
                                          <p:attrName>ppt_x</p:attrName>
                                        </p:attrNameLst>
                                      </p:cBhvr>
                                      <p:tavLst>
                                        <p:tav tm="0">
                                          <p:val>
                                            <p:strVal val="#ppt_x"/>
                                          </p:val>
                                        </p:tav>
                                        <p:tav tm="100000">
                                          <p:val>
                                            <p:strVal val="#ppt_x"/>
                                          </p:val>
                                        </p:tav>
                                      </p:tavLst>
                                    </p:anim>
                                    <p:anim calcmode="lin" valueType="num">
                                      <p:cBhvr additive="base">
                                        <p:cTn id="456" dur="2250" fill="hold"/>
                                        <p:tgtEl>
                                          <p:spTgt spid="157"/>
                                        </p:tgtEl>
                                        <p:attrNameLst>
                                          <p:attrName>ppt_y</p:attrName>
                                        </p:attrNameLst>
                                      </p:cBhvr>
                                      <p:tavLst>
                                        <p:tav tm="0">
                                          <p:val>
                                            <p:strVal val="1+#ppt_h/2"/>
                                          </p:val>
                                        </p:tav>
                                        <p:tav tm="100000">
                                          <p:val>
                                            <p:strVal val="#ppt_y"/>
                                          </p:val>
                                        </p:tav>
                                      </p:tavLst>
                                    </p:anim>
                                  </p:childTnLst>
                                </p:cTn>
                              </p:par>
                              <p:par>
                                <p:cTn id="457" presetID="2" presetClass="entr" presetSubtype="4" fill="hold" grpId="0" nodeType="withEffect">
                                  <p:stCondLst>
                                    <p:cond delay="0"/>
                                  </p:stCondLst>
                                  <p:childTnLst>
                                    <p:set>
                                      <p:cBhvr>
                                        <p:cTn id="458" dur="1" fill="hold">
                                          <p:stCondLst>
                                            <p:cond delay="0"/>
                                          </p:stCondLst>
                                        </p:cTn>
                                        <p:tgtEl>
                                          <p:spTgt spid="158"/>
                                        </p:tgtEl>
                                        <p:attrNameLst>
                                          <p:attrName>style.visibility</p:attrName>
                                        </p:attrNameLst>
                                      </p:cBhvr>
                                      <p:to>
                                        <p:strVal val="visible"/>
                                      </p:to>
                                    </p:set>
                                    <p:anim calcmode="lin" valueType="num">
                                      <p:cBhvr additive="base">
                                        <p:cTn id="459" dur="2250" fill="hold"/>
                                        <p:tgtEl>
                                          <p:spTgt spid="158"/>
                                        </p:tgtEl>
                                        <p:attrNameLst>
                                          <p:attrName>ppt_x</p:attrName>
                                        </p:attrNameLst>
                                      </p:cBhvr>
                                      <p:tavLst>
                                        <p:tav tm="0">
                                          <p:val>
                                            <p:strVal val="#ppt_x"/>
                                          </p:val>
                                        </p:tav>
                                        <p:tav tm="100000">
                                          <p:val>
                                            <p:strVal val="#ppt_x"/>
                                          </p:val>
                                        </p:tav>
                                      </p:tavLst>
                                    </p:anim>
                                    <p:anim calcmode="lin" valueType="num">
                                      <p:cBhvr additive="base">
                                        <p:cTn id="460" dur="2250" fill="hold"/>
                                        <p:tgtEl>
                                          <p:spTgt spid="158"/>
                                        </p:tgtEl>
                                        <p:attrNameLst>
                                          <p:attrName>ppt_y</p:attrName>
                                        </p:attrNameLst>
                                      </p:cBhvr>
                                      <p:tavLst>
                                        <p:tav tm="0">
                                          <p:val>
                                            <p:strVal val="1+#ppt_h/2"/>
                                          </p:val>
                                        </p:tav>
                                        <p:tav tm="100000">
                                          <p:val>
                                            <p:strVal val="#ppt_y"/>
                                          </p:val>
                                        </p:tav>
                                      </p:tavLst>
                                    </p:anim>
                                  </p:childTnLst>
                                </p:cTn>
                              </p:par>
                              <p:par>
                                <p:cTn id="461" presetID="2" presetClass="entr" presetSubtype="4" fill="hold" grpId="0" nodeType="withEffect">
                                  <p:stCondLst>
                                    <p:cond delay="0"/>
                                  </p:stCondLst>
                                  <p:childTnLst>
                                    <p:set>
                                      <p:cBhvr>
                                        <p:cTn id="462" dur="1" fill="hold">
                                          <p:stCondLst>
                                            <p:cond delay="0"/>
                                          </p:stCondLst>
                                        </p:cTn>
                                        <p:tgtEl>
                                          <p:spTgt spid="159"/>
                                        </p:tgtEl>
                                        <p:attrNameLst>
                                          <p:attrName>style.visibility</p:attrName>
                                        </p:attrNameLst>
                                      </p:cBhvr>
                                      <p:to>
                                        <p:strVal val="visible"/>
                                      </p:to>
                                    </p:set>
                                    <p:anim calcmode="lin" valueType="num">
                                      <p:cBhvr additive="base">
                                        <p:cTn id="463" dur="2250" fill="hold"/>
                                        <p:tgtEl>
                                          <p:spTgt spid="159"/>
                                        </p:tgtEl>
                                        <p:attrNameLst>
                                          <p:attrName>ppt_x</p:attrName>
                                        </p:attrNameLst>
                                      </p:cBhvr>
                                      <p:tavLst>
                                        <p:tav tm="0">
                                          <p:val>
                                            <p:strVal val="#ppt_x"/>
                                          </p:val>
                                        </p:tav>
                                        <p:tav tm="100000">
                                          <p:val>
                                            <p:strVal val="#ppt_x"/>
                                          </p:val>
                                        </p:tav>
                                      </p:tavLst>
                                    </p:anim>
                                    <p:anim calcmode="lin" valueType="num">
                                      <p:cBhvr additive="base">
                                        <p:cTn id="464" dur="2250" fill="hold"/>
                                        <p:tgtEl>
                                          <p:spTgt spid="159"/>
                                        </p:tgtEl>
                                        <p:attrNameLst>
                                          <p:attrName>ppt_y</p:attrName>
                                        </p:attrNameLst>
                                      </p:cBhvr>
                                      <p:tavLst>
                                        <p:tav tm="0">
                                          <p:val>
                                            <p:strVal val="1+#ppt_h/2"/>
                                          </p:val>
                                        </p:tav>
                                        <p:tav tm="100000">
                                          <p:val>
                                            <p:strVal val="#ppt_y"/>
                                          </p:val>
                                        </p:tav>
                                      </p:tavLst>
                                    </p:anim>
                                  </p:childTnLst>
                                </p:cTn>
                              </p:par>
                              <p:par>
                                <p:cTn id="465" presetID="2" presetClass="entr" presetSubtype="4" fill="hold" grpId="0" nodeType="withEffect">
                                  <p:stCondLst>
                                    <p:cond delay="0"/>
                                  </p:stCondLst>
                                  <p:childTnLst>
                                    <p:set>
                                      <p:cBhvr>
                                        <p:cTn id="466" dur="1" fill="hold">
                                          <p:stCondLst>
                                            <p:cond delay="0"/>
                                          </p:stCondLst>
                                        </p:cTn>
                                        <p:tgtEl>
                                          <p:spTgt spid="160"/>
                                        </p:tgtEl>
                                        <p:attrNameLst>
                                          <p:attrName>style.visibility</p:attrName>
                                        </p:attrNameLst>
                                      </p:cBhvr>
                                      <p:to>
                                        <p:strVal val="visible"/>
                                      </p:to>
                                    </p:set>
                                    <p:anim calcmode="lin" valueType="num">
                                      <p:cBhvr additive="base">
                                        <p:cTn id="467" dur="2250" fill="hold"/>
                                        <p:tgtEl>
                                          <p:spTgt spid="160"/>
                                        </p:tgtEl>
                                        <p:attrNameLst>
                                          <p:attrName>ppt_x</p:attrName>
                                        </p:attrNameLst>
                                      </p:cBhvr>
                                      <p:tavLst>
                                        <p:tav tm="0">
                                          <p:val>
                                            <p:strVal val="#ppt_x"/>
                                          </p:val>
                                        </p:tav>
                                        <p:tav tm="100000">
                                          <p:val>
                                            <p:strVal val="#ppt_x"/>
                                          </p:val>
                                        </p:tav>
                                      </p:tavLst>
                                    </p:anim>
                                    <p:anim calcmode="lin" valueType="num">
                                      <p:cBhvr additive="base">
                                        <p:cTn id="468" dur="2250" fill="hold"/>
                                        <p:tgtEl>
                                          <p:spTgt spid="160"/>
                                        </p:tgtEl>
                                        <p:attrNameLst>
                                          <p:attrName>ppt_y</p:attrName>
                                        </p:attrNameLst>
                                      </p:cBhvr>
                                      <p:tavLst>
                                        <p:tav tm="0">
                                          <p:val>
                                            <p:strVal val="1+#ppt_h/2"/>
                                          </p:val>
                                        </p:tav>
                                        <p:tav tm="100000">
                                          <p:val>
                                            <p:strVal val="#ppt_y"/>
                                          </p:val>
                                        </p:tav>
                                      </p:tavLst>
                                    </p:anim>
                                  </p:childTnLst>
                                </p:cTn>
                              </p:par>
                              <p:par>
                                <p:cTn id="469" presetID="2" presetClass="entr" presetSubtype="4" fill="hold" grpId="0" nodeType="withEffect">
                                  <p:stCondLst>
                                    <p:cond delay="0"/>
                                  </p:stCondLst>
                                  <p:childTnLst>
                                    <p:set>
                                      <p:cBhvr>
                                        <p:cTn id="470" dur="1" fill="hold">
                                          <p:stCondLst>
                                            <p:cond delay="0"/>
                                          </p:stCondLst>
                                        </p:cTn>
                                        <p:tgtEl>
                                          <p:spTgt spid="153"/>
                                        </p:tgtEl>
                                        <p:attrNameLst>
                                          <p:attrName>style.visibility</p:attrName>
                                        </p:attrNameLst>
                                      </p:cBhvr>
                                      <p:to>
                                        <p:strVal val="visible"/>
                                      </p:to>
                                    </p:set>
                                    <p:anim calcmode="lin" valueType="num">
                                      <p:cBhvr additive="base">
                                        <p:cTn id="471" dur="2250" fill="hold"/>
                                        <p:tgtEl>
                                          <p:spTgt spid="153"/>
                                        </p:tgtEl>
                                        <p:attrNameLst>
                                          <p:attrName>ppt_x</p:attrName>
                                        </p:attrNameLst>
                                      </p:cBhvr>
                                      <p:tavLst>
                                        <p:tav tm="0">
                                          <p:val>
                                            <p:strVal val="#ppt_x"/>
                                          </p:val>
                                        </p:tav>
                                        <p:tav tm="100000">
                                          <p:val>
                                            <p:strVal val="#ppt_x"/>
                                          </p:val>
                                        </p:tav>
                                      </p:tavLst>
                                    </p:anim>
                                    <p:anim calcmode="lin" valueType="num">
                                      <p:cBhvr additive="base">
                                        <p:cTn id="472" dur="2250" fill="hold"/>
                                        <p:tgtEl>
                                          <p:spTgt spid="153"/>
                                        </p:tgtEl>
                                        <p:attrNameLst>
                                          <p:attrName>ppt_y</p:attrName>
                                        </p:attrNameLst>
                                      </p:cBhvr>
                                      <p:tavLst>
                                        <p:tav tm="0">
                                          <p:val>
                                            <p:strVal val="1+#ppt_h/2"/>
                                          </p:val>
                                        </p:tav>
                                        <p:tav tm="100000">
                                          <p:val>
                                            <p:strVal val="#ppt_y"/>
                                          </p:val>
                                        </p:tav>
                                      </p:tavLst>
                                    </p:anim>
                                  </p:childTnLst>
                                </p:cTn>
                              </p:par>
                              <p:par>
                                <p:cTn id="473" presetID="2" presetClass="entr" presetSubtype="4" fill="hold" grpId="0" nodeType="withEffect">
                                  <p:stCondLst>
                                    <p:cond delay="0"/>
                                  </p:stCondLst>
                                  <p:childTnLst>
                                    <p:set>
                                      <p:cBhvr>
                                        <p:cTn id="474" dur="1" fill="hold">
                                          <p:stCondLst>
                                            <p:cond delay="0"/>
                                          </p:stCondLst>
                                        </p:cTn>
                                        <p:tgtEl>
                                          <p:spTgt spid="151"/>
                                        </p:tgtEl>
                                        <p:attrNameLst>
                                          <p:attrName>style.visibility</p:attrName>
                                        </p:attrNameLst>
                                      </p:cBhvr>
                                      <p:to>
                                        <p:strVal val="visible"/>
                                      </p:to>
                                    </p:set>
                                    <p:anim calcmode="lin" valueType="num">
                                      <p:cBhvr additive="base">
                                        <p:cTn id="475" dur="2250" fill="hold"/>
                                        <p:tgtEl>
                                          <p:spTgt spid="151"/>
                                        </p:tgtEl>
                                        <p:attrNameLst>
                                          <p:attrName>ppt_x</p:attrName>
                                        </p:attrNameLst>
                                      </p:cBhvr>
                                      <p:tavLst>
                                        <p:tav tm="0">
                                          <p:val>
                                            <p:strVal val="#ppt_x"/>
                                          </p:val>
                                        </p:tav>
                                        <p:tav tm="100000">
                                          <p:val>
                                            <p:strVal val="#ppt_x"/>
                                          </p:val>
                                        </p:tav>
                                      </p:tavLst>
                                    </p:anim>
                                    <p:anim calcmode="lin" valueType="num">
                                      <p:cBhvr additive="base">
                                        <p:cTn id="476" dur="2250" fill="hold"/>
                                        <p:tgtEl>
                                          <p:spTgt spid="151"/>
                                        </p:tgtEl>
                                        <p:attrNameLst>
                                          <p:attrName>ppt_y</p:attrName>
                                        </p:attrNameLst>
                                      </p:cBhvr>
                                      <p:tavLst>
                                        <p:tav tm="0">
                                          <p:val>
                                            <p:strVal val="1+#ppt_h/2"/>
                                          </p:val>
                                        </p:tav>
                                        <p:tav tm="100000">
                                          <p:val>
                                            <p:strVal val="#ppt_y"/>
                                          </p:val>
                                        </p:tav>
                                      </p:tavLst>
                                    </p:anim>
                                  </p:childTnLst>
                                </p:cTn>
                              </p:par>
                              <p:par>
                                <p:cTn id="477" presetID="2" presetClass="entr" presetSubtype="4" fill="hold" grpId="0" nodeType="withEffect">
                                  <p:stCondLst>
                                    <p:cond delay="0"/>
                                  </p:stCondLst>
                                  <p:childTnLst>
                                    <p:set>
                                      <p:cBhvr>
                                        <p:cTn id="478" dur="1" fill="hold">
                                          <p:stCondLst>
                                            <p:cond delay="0"/>
                                          </p:stCondLst>
                                        </p:cTn>
                                        <p:tgtEl>
                                          <p:spTgt spid="134"/>
                                        </p:tgtEl>
                                        <p:attrNameLst>
                                          <p:attrName>style.visibility</p:attrName>
                                        </p:attrNameLst>
                                      </p:cBhvr>
                                      <p:to>
                                        <p:strVal val="visible"/>
                                      </p:to>
                                    </p:set>
                                    <p:anim calcmode="lin" valueType="num">
                                      <p:cBhvr additive="base">
                                        <p:cTn id="479" dur="2250" fill="hold"/>
                                        <p:tgtEl>
                                          <p:spTgt spid="134"/>
                                        </p:tgtEl>
                                        <p:attrNameLst>
                                          <p:attrName>ppt_x</p:attrName>
                                        </p:attrNameLst>
                                      </p:cBhvr>
                                      <p:tavLst>
                                        <p:tav tm="0">
                                          <p:val>
                                            <p:strVal val="#ppt_x"/>
                                          </p:val>
                                        </p:tav>
                                        <p:tav tm="100000">
                                          <p:val>
                                            <p:strVal val="#ppt_x"/>
                                          </p:val>
                                        </p:tav>
                                      </p:tavLst>
                                    </p:anim>
                                    <p:anim calcmode="lin" valueType="num">
                                      <p:cBhvr additive="base">
                                        <p:cTn id="480" dur="2250" fill="hold"/>
                                        <p:tgtEl>
                                          <p:spTgt spid="134"/>
                                        </p:tgtEl>
                                        <p:attrNameLst>
                                          <p:attrName>ppt_y</p:attrName>
                                        </p:attrNameLst>
                                      </p:cBhvr>
                                      <p:tavLst>
                                        <p:tav tm="0">
                                          <p:val>
                                            <p:strVal val="1+#ppt_h/2"/>
                                          </p:val>
                                        </p:tav>
                                        <p:tav tm="100000">
                                          <p:val>
                                            <p:strVal val="#ppt_y"/>
                                          </p:val>
                                        </p:tav>
                                      </p:tavLst>
                                    </p:anim>
                                  </p:childTnLst>
                                </p:cTn>
                              </p:par>
                              <p:par>
                                <p:cTn id="481" presetID="2" presetClass="entr" presetSubtype="4" fill="hold" grpId="0" nodeType="withEffect">
                                  <p:stCondLst>
                                    <p:cond delay="0"/>
                                  </p:stCondLst>
                                  <p:childTnLst>
                                    <p:set>
                                      <p:cBhvr>
                                        <p:cTn id="482" dur="1" fill="hold">
                                          <p:stCondLst>
                                            <p:cond delay="0"/>
                                          </p:stCondLst>
                                        </p:cTn>
                                        <p:tgtEl>
                                          <p:spTgt spid="135"/>
                                        </p:tgtEl>
                                        <p:attrNameLst>
                                          <p:attrName>style.visibility</p:attrName>
                                        </p:attrNameLst>
                                      </p:cBhvr>
                                      <p:to>
                                        <p:strVal val="visible"/>
                                      </p:to>
                                    </p:set>
                                    <p:anim calcmode="lin" valueType="num">
                                      <p:cBhvr additive="base">
                                        <p:cTn id="483" dur="2250" fill="hold"/>
                                        <p:tgtEl>
                                          <p:spTgt spid="135"/>
                                        </p:tgtEl>
                                        <p:attrNameLst>
                                          <p:attrName>ppt_x</p:attrName>
                                        </p:attrNameLst>
                                      </p:cBhvr>
                                      <p:tavLst>
                                        <p:tav tm="0">
                                          <p:val>
                                            <p:strVal val="#ppt_x"/>
                                          </p:val>
                                        </p:tav>
                                        <p:tav tm="100000">
                                          <p:val>
                                            <p:strVal val="#ppt_x"/>
                                          </p:val>
                                        </p:tav>
                                      </p:tavLst>
                                    </p:anim>
                                    <p:anim calcmode="lin" valueType="num">
                                      <p:cBhvr additive="base">
                                        <p:cTn id="484" dur="2250" fill="hold"/>
                                        <p:tgtEl>
                                          <p:spTgt spid="135"/>
                                        </p:tgtEl>
                                        <p:attrNameLst>
                                          <p:attrName>ppt_y</p:attrName>
                                        </p:attrNameLst>
                                      </p:cBhvr>
                                      <p:tavLst>
                                        <p:tav tm="0">
                                          <p:val>
                                            <p:strVal val="1+#ppt_h/2"/>
                                          </p:val>
                                        </p:tav>
                                        <p:tav tm="100000">
                                          <p:val>
                                            <p:strVal val="#ppt_y"/>
                                          </p:val>
                                        </p:tav>
                                      </p:tavLst>
                                    </p:anim>
                                  </p:childTnLst>
                                </p:cTn>
                              </p:par>
                              <p:par>
                                <p:cTn id="485" presetID="2" presetClass="entr" presetSubtype="4" fill="hold" grpId="0" nodeType="withEffect">
                                  <p:stCondLst>
                                    <p:cond delay="0"/>
                                  </p:stCondLst>
                                  <p:childTnLst>
                                    <p:set>
                                      <p:cBhvr>
                                        <p:cTn id="486" dur="1" fill="hold">
                                          <p:stCondLst>
                                            <p:cond delay="0"/>
                                          </p:stCondLst>
                                        </p:cTn>
                                        <p:tgtEl>
                                          <p:spTgt spid="136"/>
                                        </p:tgtEl>
                                        <p:attrNameLst>
                                          <p:attrName>style.visibility</p:attrName>
                                        </p:attrNameLst>
                                      </p:cBhvr>
                                      <p:to>
                                        <p:strVal val="visible"/>
                                      </p:to>
                                    </p:set>
                                    <p:anim calcmode="lin" valueType="num">
                                      <p:cBhvr additive="base">
                                        <p:cTn id="487" dur="2250" fill="hold"/>
                                        <p:tgtEl>
                                          <p:spTgt spid="136"/>
                                        </p:tgtEl>
                                        <p:attrNameLst>
                                          <p:attrName>ppt_x</p:attrName>
                                        </p:attrNameLst>
                                      </p:cBhvr>
                                      <p:tavLst>
                                        <p:tav tm="0">
                                          <p:val>
                                            <p:strVal val="#ppt_x"/>
                                          </p:val>
                                        </p:tav>
                                        <p:tav tm="100000">
                                          <p:val>
                                            <p:strVal val="#ppt_x"/>
                                          </p:val>
                                        </p:tav>
                                      </p:tavLst>
                                    </p:anim>
                                    <p:anim calcmode="lin" valueType="num">
                                      <p:cBhvr additive="base">
                                        <p:cTn id="488" dur="2250" fill="hold"/>
                                        <p:tgtEl>
                                          <p:spTgt spid="136"/>
                                        </p:tgtEl>
                                        <p:attrNameLst>
                                          <p:attrName>ppt_y</p:attrName>
                                        </p:attrNameLst>
                                      </p:cBhvr>
                                      <p:tavLst>
                                        <p:tav tm="0">
                                          <p:val>
                                            <p:strVal val="1+#ppt_h/2"/>
                                          </p:val>
                                        </p:tav>
                                        <p:tav tm="100000">
                                          <p:val>
                                            <p:strVal val="#ppt_y"/>
                                          </p:val>
                                        </p:tav>
                                      </p:tavLst>
                                    </p:anim>
                                  </p:childTnLst>
                                </p:cTn>
                              </p:par>
                              <p:par>
                                <p:cTn id="489" presetID="2" presetClass="entr" presetSubtype="4" fill="hold" grpId="0" nodeType="withEffect">
                                  <p:stCondLst>
                                    <p:cond delay="0"/>
                                  </p:stCondLst>
                                  <p:childTnLst>
                                    <p:set>
                                      <p:cBhvr>
                                        <p:cTn id="490" dur="1" fill="hold">
                                          <p:stCondLst>
                                            <p:cond delay="0"/>
                                          </p:stCondLst>
                                        </p:cTn>
                                        <p:tgtEl>
                                          <p:spTgt spid="137"/>
                                        </p:tgtEl>
                                        <p:attrNameLst>
                                          <p:attrName>style.visibility</p:attrName>
                                        </p:attrNameLst>
                                      </p:cBhvr>
                                      <p:to>
                                        <p:strVal val="visible"/>
                                      </p:to>
                                    </p:set>
                                    <p:anim calcmode="lin" valueType="num">
                                      <p:cBhvr additive="base">
                                        <p:cTn id="491" dur="2250" fill="hold"/>
                                        <p:tgtEl>
                                          <p:spTgt spid="137"/>
                                        </p:tgtEl>
                                        <p:attrNameLst>
                                          <p:attrName>ppt_x</p:attrName>
                                        </p:attrNameLst>
                                      </p:cBhvr>
                                      <p:tavLst>
                                        <p:tav tm="0">
                                          <p:val>
                                            <p:strVal val="#ppt_x"/>
                                          </p:val>
                                        </p:tav>
                                        <p:tav tm="100000">
                                          <p:val>
                                            <p:strVal val="#ppt_x"/>
                                          </p:val>
                                        </p:tav>
                                      </p:tavLst>
                                    </p:anim>
                                    <p:anim calcmode="lin" valueType="num">
                                      <p:cBhvr additive="base">
                                        <p:cTn id="492" dur="2250" fill="hold"/>
                                        <p:tgtEl>
                                          <p:spTgt spid="137"/>
                                        </p:tgtEl>
                                        <p:attrNameLst>
                                          <p:attrName>ppt_y</p:attrName>
                                        </p:attrNameLst>
                                      </p:cBhvr>
                                      <p:tavLst>
                                        <p:tav tm="0">
                                          <p:val>
                                            <p:strVal val="1+#ppt_h/2"/>
                                          </p:val>
                                        </p:tav>
                                        <p:tav tm="100000">
                                          <p:val>
                                            <p:strVal val="#ppt_y"/>
                                          </p:val>
                                        </p:tav>
                                      </p:tavLst>
                                    </p:anim>
                                  </p:childTnLst>
                                </p:cTn>
                              </p:par>
                              <p:par>
                                <p:cTn id="493" presetID="2" presetClass="entr" presetSubtype="4" fill="hold" grpId="0" nodeType="withEffect">
                                  <p:stCondLst>
                                    <p:cond delay="0"/>
                                  </p:stCondLst>
                                  <p:childTnLst>
                                    <p:set>
                                      <p:cBhvr>
                                        <p:cTn id="494" dur="1" fill="hold">
                                          <p:stCondLst>
                                            <p:cond delay="0"/>
                                          </p:stCondLst>
                                        </p:cTn>
                                        <p:tgtEl>
                                          <p:spTgt spid="138"/>
                                        </p:tgtEl>
                                        <p:attrNameLst>
                                          <p:attrName>style.visibility</p:attrName>
                                        </p:attrNameLst>
                                      </p:cBhvr>
                                      <p:to>
                                        <p:strVal val="visible"/>
                                      </p:to>
                                    </p:set>
                                    <p:anim calcmode="lin" valueType="num">
                                      <p:cBhvr additive="base">
                                        <p:cTn id="495" dur="2250" fill="hold"/>
                                        <p:tgtEl>
                                          <p:spTgt spid="138"/>
                                        </p:tgtEl>
                                        <p:attrNameLst>
                                          <p:attrName>ppt_x</p:attrName>
                                        </p:attrNameLst>
                                      </p:cBhvr>
                                      <p:tavLst>
                                        <p:tav tm="0">
                                          <p:val>
                                            <p:strVal val="#ppt_x"/>
                                          </p:val>
                                        </p:tav>
                                        <p:tav tm="100000">
                                          <p:val>
                                            <p:strVal val="#ppt_x"/>
                                          </p:val>
                                        </p:tav>
                                      </p:tavLst>
                                    </p:anim>
                                    <p:anim calcmode="lin" valueType="num">
                                      <p:cBhvr additive="base">
                                        <p:cTn id="496" dur="2250" fill="hold"/>
                                        <p:tgtEl>
                                          <p:spTgt spid="138"/>
                                        </p:tgtEl>
                                        <p:attrNameLst>
                                          <p:attrName>ppt_y</p:attrName>
                                        </p:attrNameLst>
                                      </p:cBhvr>
                                      <p:tavLst>
                                        <p:tav tm="0">
                                          <p:val>
                                            <p:strVal val="1+#ppt_h/2"/>
                                          </p:val>
                                        </p:tav>
                                        <p:tav tm="100000">
                                          <p:val>
                                            <p:strVal val="#ppt_y"/>
                                          </p:val>
                                        </p:tav>
                                      </p:tavLst>
                                    </p:anim>
                                  </p:childTnLst>
                                </p:cTn>
                              </p:par>
                              <p:par>
                                <p:cTn id="497" presetID="2" presetClass="entr" presetSubtype="4" fill="hold" grpId="0" nodeType="withEffect">
                                  <p:stCondLst>
                                    <p:cond delay="0"/>
                                  </p:stCondLst>
                                  <p:childTnLst>
                                    <p:set>
                                      <p:cBhvr>
                                        <p:cTn id="498" dur="1" fill="hold">
                                          <p:stCondLst>
                                            <p:cond delay="0"/>
                                          </p:stCondLst>
                                        </p:cTn>
                                        <p:tgtEl>
                                          <p:spTgt spid="139"/>
                                        </p:tgtEl>
                                        <p:attrNameLst>
                                          <p:attrName>style.visibility</p:attrName>
                                        </p:attrNameLst>
                                      </p:cBhvr>
                                      <p:to>
                                        <p:strVal val="visible"/>
                                      </p:to>
                                    </p:set>
                                    <p:anim calcmode="lin" valueType="num">
                                      <p:cBhvr additive="base">
                                        <p:cTn id="499" dur="2250" fill="hold"/>
                                        <p:tgtEl>
                                          <p:spTgt spid="139"/>
                                        </p:tgtEl>
                                        <p:attrNameLst>
                                          <p:attrName>ppt_x</p:attrName>
                                        </p:attrNameLst>
                                      </p:cBhvr>
                                      <p:tavLst>
                                        <p:tav tm="0">
                                          <p:val>
                                            <p:strVal val="#ppt_x"/>
                                          </p:val>
                                        </p:tav>
                                        <p:tav tm="100000">
                                          <p:val>
                                            <p:strVal val="#ppt_x"/>
                                          </p:val>
                                        </p:tav>
                                      </p:tavLst>
                                    </p:anim>
                                    <p:anim calcmode="lin" valueType="num">
                                      <p:cBhvr additive="base">
                                        <p:cTn id="500" dur="2250" fill="hold"/>
                                        <p:tgtEl>
                                          <p:spTgt spid="139"/>
                                        </p:tgtEl>
                                        <p:attrNameLst>
                                          <p:attrName>ppt_y</p:attrName>
                                        </p:attrNameLst>
                                      </p:cBhvr>
                                      <p:tavLst>
                                        <p:tav tm="0">
                                          <p:val>
                                            <p:strVal val="1+#ppt_h/2"/>
                                          </p:val>
                                        </p:tav>
                                        <p:tav tm="100000">
                                          <p:val>
                                            <p:strVal val="#ppt_y"/>
                                          </p:val>
                                        </p:tav>
                                      </p:tavLst>
                                    </p:anim>
                                  </p:childTnLst>
                                </p:cTn>
                              </p:par>
                              <p:par>
                                <p:cTn id="501" presetID="2" presetClass="entr" presetSubtype="4" fill="hold" grpId="0" nodeType="withEffect">
                                  <p:stCondLst>
                                    <p:cond delay="0"/>
                                  </p:stCondLst>
                                  <p:childTnLst>
                                    <p:set>
                                      <p:cBhvr>
                                        <p:cTn id="502" dur="1" fill="hold">
                                          <p:stCondLst>
                                            <p:cond delay="0"/>
                                          </p:stCondLst>
                                        </p:cTn>
                                        <p:tgtEl>
                                          <p:spTgt spid="140"/>
                                        </p:tgtEl>
                                        <p:attrNameLst>
                                          <p:attrName>style.visibility</p:attrName>
                                        </p:attrNameLst>
                                      </p:cBhvr>
                                      <p:to>
                                        <p:strVal val="visible"/>
                                      </p:to>
                                    </p:set>
                                    <p:anim calcmode="lin" valueType="num">
                                      <p:cBhvr additive="base">
                                        <p:cTn id="503" dur="2250" fill="hold"/>
                                        <p:tgtEl>
                                          <p:spTgt spid="140"/>
                                        </p:tgtEl>
                                        <p:attrNameLst>
                                          <p:attrName>ppt_x</p:attrName>
                                        </p:attrNameLst>
                                      </p:cBhvr>
                                      <p:tavLst>
                                        <p:tav tm="0">
                                          <p:val>
                                            <p:strVal val="#ppt_x"/>
                                          </p:val>
                                        </p:tav>
                                        <p:tav tm="100000">
                                          <p:val>
                                            <p:strVal val="#ppt_x"/>
                                          </p:val>
                                        </p:tav>
                                      </p:tavLst>
                                    </p:anim>
                                    <p:anim calcmode="lin" valueType="num">
                                      <p:cBhvr additive="base">
                                        <p:cTn id="504" dur="2250" fill="hold"/>
                                        <p:tgtEl>
                                          <p:spTgt spid="140"/>
                                        </p:tgtEl>
                                        <p:attrNameLst>
                                          <p:attrName>ppt_y</p:attrName>
                                        </p:attrNameLst>
                                      </p:cBhvr>
                                      <p:tavLst>
                                        <p:tav tm="0">
                                          <p:val>
                                            <p:strVal val="1+#ppt_h/2"/>
                                          </p:val>
                                        </p:tav>
                                        <p:tav tm="100000">
                                          <p:val>
                                            <p:strVal val="#ppt_y"/>
                                          </p:val>
                                        </p:tav>
                                      </p:tavLst>
                                    </p:anim>
                                  </p:childTnLst>
                                </p:cTn>
                              </p:par>
                              <p:par>
                                <p:cTn id="505" presetID="2" presetClass="entr" presetSubtype="4" fill="hold" grpId="0" nodeType="withEffect">
                                  <p:stCondLst>
                                    <p:cond delay="0"/>
                                  </p:stCondLst>
                                  <p:childTnLst>
                                    <p:set>
                                      <p:cBhvr>
                                        <p:cTn id="506" dur="1" fill="hold">
                                          <p:stCondLst>
                                            <p:cond delay="0"/>
                                          </p:stCondLst>
                                        </p:cTn>
                                        <p:tgtEl>
                                          <p:spTgt spid="133"/>
                                        </p:tgtEl>
                                        <p:attrNameLst>
                                          <p:attrName>style.visibility</p:attrName>
                                        </p:attrNameLst>
                                      </p:cBhvr>
                                      <p:to>
                                        <p:strVal val="visible"/>
                                      </p:to>
                                    </p:set>
                                    <p:anim calcmode="lin" valueType="num">
                                      <p:cBhvr additive="base">
                                        <p:cTn id="507" dur="2250" fill="hold"/>
                                        <p:tgtEl>
                                          <p:spTgt spid="133"/>
                                        </p:tgtEl>
                                        <p:attrNameLst>
                                          <p:attrName>ppt_x</p:attrName>
                                        </p:attrNameLst>
                                      </p:cBhvr>
                                      <p:tavLst>
                                        <p:tav tm="0">
                                          <p:val>
                                            <p:strVal val="#ppt_x"/>
                                          </p:val>
                                        </p:tav>
                                        <p:tav tm="100000">
                                          <p:val>
                                            <p:strVal val="#ppt_x"/>
                                          </p:val>
                                        </p:tav>
                                      </p:tavLst>
                                    </p:anim>
                                    <p:anim calcmode="lin" valueType="num">
                                      <p:cBhvr additive="base">
                                        <p:cTn id="508" dur="2250" fill="hold"/>
                                        <p:tgtEl>
                                          <p:spTgt spid="133"/>
                                        </p:tgtEl>
                                        <p:attrNameLst>
                                          <p:attrName>ppt_y</p:attrName>
                                        </p:attrNameLst>
                                      </p:cBhvr>
                                      <p:tavLst>
                                        <p:tav tm="0">
                                          <p:val>
                                            <p:strVal val="1+#ppt_h/2"/>
                                          </p:val>
                                        </p:tav>
                                        <p:tav tm="100000">
                                          <p:val>
                                            <p:strVal val="#ppt_y"/>
                                          </p:val>
                                        </p:tav>
                                      </p:tavLst>
                                    </p:anim>
                                  </p:childTnLst>
                                </p:cTn>
                              </p:par>
                              <p:par>
                                <p:cTn id="509" presetID="2" presetClass="entr" presetSubtype="4" fill="hold" grpId="0" nodeType="withEffect">
                                  <p:stCondLst>
                                    <p:cond delay="0"/>
                                  </p:stCondLst>
                                  <p:childTnLst>
                                    <p:set>
                                      <p:cBhvr>
                                        <p:cTn id="510" dur="1" fill="hold">
                                          <p:stCondLst>
                                            <p:cond delay="0"/>
                                          </p:stCondLst>
                                        </p:cTn>
                                        <p:tgtEl>
                                          <p:spTgt spid="131"/>
                                        </p:tgtEl>
                                        <p:attrNameLst>
                                          <p:attrName>style.visibility</p:attrName>
                                        </p:attrNameLst>
                                      </p:cBhvr>
                                      <p:to>
                                        <p:strVal val="visible"/>
                                      </p:to>
                                    </p:set>
                                    <p:anim calcmode="lin" valueType="num">
                                      <p:cBhvr additive="base">
                                        <p:cTn id="511" dur="2250" fill="hold"/>
                                        <p:tgtEl>
                                          <p:spTgt spid="131"/>
                                        </p:tgtEl>
                                        <p:attrNameLst>
                                          <p:attrName>ppt_x</p:attrName>
                                        </p:attrNameLst>
                                      </p:cBhvr>
                                      <p:tavLst>
                                        <p:tav tm="0">
                                          <p:val>
                                            <p:strVal val="#ppt_x"/>
                                          </p:val>
                                        </p:tav>
                                        <p:tav tm="100000">
                                          <p:val>
                                            <p:strVal val="#ppt_x"/>
                                          </p:val>
                                        </p:tav>
                                      </p:tavLst>
                                    </p:anim>
                                    <p:anim calcmode="lin" valueType="num">
                                      <p:cBhvr additive="base">
                                        <p:cTn id="512" dur="2250" fill="hold"/>
                                        <p:tgtEl>
                                          <p:spTgt spid="131"/>
                                        </p:tgtEl>
                                        <p:attrNameLst>
                                          <p:attrName>ppt_y</p:attrName>
                                        </p:attrNameLst>
                                      </p:cBhvr>
                                      <p:tavLst>
                                        <p:tav tm="0">
                                          <p:val>
                                            <p:strVal val="1+#ppt_h/2"/>
                                          </p:val>
                                        </p:tav>
                                        <p:tav tm="100000">
                                          <p:val>
                                            <p:strVal val="#ppt_y"/>
                                          </p:val>
                                        </p:tav>
                                      </p:tavLst>
                                    </p:anim>
                                  </p:childTnLst>
                                </p:cTn>
                              </p:par>
                              <p:par>
                                <p:cTn id="513" presetID="2" presetClass="entr" presetSubtype="1" fill="hold" grpId="0" nodeType="withEffect">
                                  <p:stCondLst>
                                    <p:cond delay="0"/>
                                  </p:stCondLst>
                                  <p:childTnLst>
                                    <p:set>
                                      <p:cBhvr>
                                        <p:cTn id="514" dur="1" fill="hold">
                                          <p:stCondLst>
                                            <p:cond delay="0"/>
                                          </p:stCondLst>
                                        </p:cTn>
                                        <p:tgtEl>
                                          <p:spTgt spid="114"/>
                                        </p:tgtEl>
                                        <p:attrNameLst>
                                          <p:attrName>style.visibility</p:attrName>
                                        </p:attrNameLst>
                                      </p:cBhvr>
                                      <p:to>
                                        <p:strVal val="visible"/>
                                      </p:to>
                                    </p:set>
                                    <p:anim calcmode="lin" valueType="num">
                                      <p:cBhvr additive="base">
                                        <p:cTn id="515" dur="2250" fill="hold"/>
                                        <p:tgtEl>
                                          <p:spTgt spid="114"/>
                                        </p:tgtEl>
                                        <p:attrNameLst>
                                          <p:attrName>ppt_x</p:attrName>
                                        </p:attrNameLst>
                                      </p:cBhvr>
                                      <p:tavLst>
                                        <p:tav tm="0">
                                          <p:val>
                                            <p:strVal val="#ppt_x"/>
                                          </p:val>
                                        </p:tav>
                                        <p:tav tm="100000">
                                          <p:val>
                                            <p:strVal val="#ppt_x"/>
                                          </p:val>
                                        </p:tav>
                                      </p:tavLst>
                                    </p:anim>
                                    <p:anim calcmode="lin" valueType="num">
                                      <p:cBhvr additive="base">
                                        <p:cTn id="516" dur="2250" fill="hold"/>
                                        <p:tgtEl>
                                          <p:spTgt spid="114"/>
                                        </p:tgtEl>
                                        <p:attrNameLst>
                                          <p:attrName>ppt_y</p:attrName>
                                        </p:attrNameLst>
                                      </p:cBhvr>
                                      <p:tavLst>
                                        <p:tav tm="0">
                                          <p:val>
                                            <p:strVal val="0-#ppt_h/2"/>
                                          </p:val>
                                        </p:tav>
                                        <p:tav tm="100000">
                                          <p:val>
                                            <p:strVal val="#ppt_y"/>
                                          </p:val>
                                        </p:tav>
                                      </p:tavLst>
                                    </p:anim>
                                  </p:childTnLst>
                                </p:cTn>
                              </p:par>
                              <p:par>
                                <p:cTn id="517" presetID="2" presetClass="entr" presetSubtype="1" fill="hold" grpId="0" nodeType="withEffect">
                                  <p:stCondLst>
                                    <p:cond delay="0"/>
                                  </p:stCondLst>
                                  <p:childTnLst>
                                    <p:set>
                                      <p:cBhvr>
                                        <p:cTn id="518" dur="1" fill="hold">
                                          <p:stCondLst>
                                            <p:cond delay="0"/>
                                          </p:stCondLst>
                                        </p:cTn>
                                        <p:tgtEl>
                                          <p:spTgt spid="115"/>
                                        </p:tgtEl>
                                        <p:attrNameLst>
                                          <p:attrName>style.visibility</p:attrName>
                                        </p:attrNameLst>
                                      </p:cBhvr>
                                      <p:to>
                                        <p:strVal val="visible"/>
                                      </p:to>
                                    </p:set>
                                    <p:anim calcmode="lin" valueType="num">
                                      <p:cBhvr additive="base">
                                        <p:cTn id="519" dur="2250" fill="hold"/>
                                        <p:tgtEl>
                                          <p:spTgt spid="115"/>
                                        </p:tgtEl>
                                        <p:attrNameLst>
                                          <p:attrName>ppt_x</p:attrName>
                                        </p:attrNameLst>
                                      </p:cBhvr>
                                      <p:tavLst>
                                        <p:tav tm="0">
                                          <p:val>
                                            <p:strVal val="#ppt_x"/>
                                          </p:val>
                                        </p:tav>
                                        <p:tav tm="100000">
                                          <p:val>
                                            <p:strVal val="#ppt_x"/>
                                          </p:val>
                                        </p:tav>
                                      </p:tavLst>
                                    </p:anim>
                                    <p:anim calcmode="lin" valueType="num">
                                      <p:cBhvr additive="base">
                                        <p:cTn id="520" dur="2250" fill="hold"/>
                                        <p:tgtEl>
                                          <p:spTgt spid="115"/>
                                        </p:tgtEl>
                                        <p:attrNameLst>
                                          <p:attrName>ppt_y</p:attrName>
                                        </p:attrNameLst>
                                      </p:cBhvr>
                                      <p:tavLst>
                                        <p:tav tm="0">
                                          <p:val>
                                            <p:strVal val="0-#ppt_h/2"/>
                                          </p:val>
                                        </p:tav>
                                        <p:tav tm="100000">
                                          <p:val>
                                            <p:strVal val="#ppt_y"/>
                                          </p:val>
                                        </p:tav>
                                      </p:tavLst>
                                    </p:anim>
                                  </p:childTnLst>
                                </p:cTn>
                              </p:par>
                              <p:par>
                                <p:cTn id="521" presetID="2" presetClass="entr" presetSubtype="1" fill="hold" grpId="0" nodeType="withEffect">
                                  <p:stCondLst>
                                    <p:cond delay="0"/>
                                  </p:stCondLst>
                                  <p:childTnLst>
                                    <p:set>
                                      <p:cBhvr>
                                        <p:cTn id="522" dur="1" fill="hold">
                                          <p:stCondLst>
                                            <p:cond delay="0"/>
                                          </p:stCondLst>
                                        </p:cTn>
                                        <p:tgtEl>
                                          <p:spTgt spid="116"/>
                                        </p:tgtEl>
                                        <p:attrNameLst>
                                          <p:attrName>style.visibility</p:attrName>
                                        </p:attrNameLst>
                                      </p:cBhvr>
                                      <p:to>
                                        <p:strVal val="visible"/>
                                      </p:to>
                                    </p:set>
                                    <p:anim calcmode="lin" valueType="num">
                                      <p:cBhvr additive="base">
                                        <p:cTn id="523" dur="2250" fill="hold"/>
                                        <p:tgtEl>
                                          <p:spTgt spid="116"/>
                                        </p:tgtEl>
                                        <p:attrNameLst>
                                          <p:attrName>ppt_x</p:attrName>
                                        </p:attrNameLst>
                                      </p:cBhvr>
                                      <p:tavLst>
                                        <p:tav tm="0">
                                          <p:val>
                                            <p:strVal val="#ppt_x"/>
                                          </p:val>
                                        </p:tav>
                                        <p:tav tm="100000">
                                          <p:val>
                                            <p:strVal val="#ppt_x"/>
                                          </p:val>
                                        </p:tav>
                                      </p:tavLst>
                                    </p:anim>
                                    <p:anim calcmode="lin" valueType="num">
                                      <p:cBhvr additive="base">
                                        <p:cTn id="524" dur="2250" fill="hold"/>
                                        <p:tgtEl>
                                          <p:spTgt spid="116"/>
                                        </p:tgtEl>
                                        <p:attrNameLst>
                                          <p:attrName>ppt_y</p:attrName>
                                        </p:attrNameLst>
                                      </p:cBhvr>
                                      <p:tavLst>
                                        <p:tav tm="0">
                                          <p:val>
                                            <p:strVal val="0-#ppt_h/2"/>
                                          </p:val>
                                        </p:tav>
                                        <p:tav tm="100000">
                                          <p:val>
                                            <p:strVal val="#ppt_y"/>
                                          </p:val>
                                        </p:tav>
                                      </p:tavLst>
                                    </p:anim>
                                  </p:childTnLst>
                                </p:cTn>
                              </p:par>
                              <p:par>
                                <p:cTn id="525" presetID="2" presetClass="entr" presetSubtype="1" fill="hold" grpId="0" nodeType="withEffect">
                                  <p:stCondLst>
                                    <p:cond delay="0"/>
                                  </p:stCondLst>
                                  <p:childTnLst>
                                    <p:set>
                                      <p:cBhvr>
                                        <p:cTn id="526" dur="1" fill="hold">
                                          <p:stCondLst>
                                            <p:cond delay="0"/>
                                          </p:stCondLst>
                                        </p:cTn>
                                        <p:tgtEl>
                                          <p:spTgt spid="117"/>
                                        </p:tgtEl>
                                        <p:attrNameLst>
                                          <p:attrName>style.visibility</p:attrName>
                                        </p:attrNameLst>
                                      </p:cBhvr>
                                      <p:to>
                                        <p:strVal val="visible"/>
                                      </p:to>
                                    </p:set>
                                    <p:anim calcmode="lin" valueType="num">
                                      <p:cBhvr additive="base">
                                        <p:cTn id="527" dur="2250" fill="hold"/>
                                        <p:tgtEl>
                                          <p:spTgt spid="117"/>
                                        </p:tgtEl>
                                        <p:attrNameLst>
                                          <p:attrName>ppt_x</p:attrName>
                                        </p:attrNameLst>
                                      </p:cBhvr>
                                      <p:tavLst>
                                        <p:tav tm="0">
                                          <p:val>
                                            <p:strVal val="#ppt_x"/>
                                          </p:val>
                                        </p:tav>
                                        <p:tav tm="100000">
                                          <p:val>
                                            <p:strVal val="#ppt_x"/>
                                          </p:val>
                                        </p:tav>
                                      </p:tavLst>
                                    </p:anim>
                                    <p:anim calcmode="lin" valueType="num">
                                      <p:cBhvr additive="base">
                                        <p:cTn id="528" dur="2250" fill="hold"/>
                                        <p:tgtEl>
                                          <p:spTgt spid="117"/>
                                        </p:tgtEl>
                                        <p:attrNameLst>
                                          <p:attrName>ppt_y</p:attrName>
                                        </p:attrNameLst>
                                      </p:cBhvr>
                                      <p:tavLst>
                                        <p:tav tm="0">
                                          <p:val>
                                            <p:strVal val="0-#ppt_h/2"/>
                                          </p:val>
                                        </p:tav>
                                        <p:tav tm="100000">
                                          <p:val>
                                            <p:strVal val="#ppt_y"/>
                                          </p:val>
                                        </p:tav>
                                      </p:tavLst>
                                    </p:anim>
                                  </p:childTnLst>
                                </p:cTn>
                              </p:par>
                              <p:par>
                                <p:cTn id="529" presetID="2" presetClass="entr" presetSubtype="1" fill="hold" grpId="0" nodeType="withEffect">
                                  <p:stCondLst>
                                    <p:cond delay="0"/>
                                  </p:stCondLst>
                                  <p:childTnLst>
                                    <p:set>
                                      <p:cBhvr>
                                        <p:cTn id="530" dur="1" fill="hold">
                                          <p:stCondLst>
                                            <p:cond delay="0"/>
                                          </p:stCondLst>
                                        </p:cTn>
                                        <p:tgtEl>
                                          <p:spTgt spid="118"/>
                                        </p:tgtEl>
                                        <p:attrNameLst>
                                          <p:attrName>style.visibility</p:attrName>
                                        </p:attrNameLst>
                                      </p:cBhvr>
                                      <p:to>
                                        <p:strVal val="visible"/>
                                      </p:to>
                                    </p:set>
                                    <p:anim calcmode="lin" valueType="num">
                                      <p:cBhvr additive="base">
                                        <p:cTn id="531" dur="2250" fill="hold"/>
                                        <p:tgtEl>
                                          <p:spTgt spid="118"/>
                                        </p:tgtEl>
                                        <p:attrNameLst>
                                          <p:attrName>ppt_x</p:attrName>
                                        </p:attrNameLst>
                                      </p:cBhvr>
                                      <p:tavLst>
                                        <p:tav tm="0">
                                          <p:val>
                                            <p:strVal val="#ppt_x"/>
                                          </p:val>
                                        </p:tav>
                                        <p:tav tm="100000">
                                          <p:val>
                                            <p:strVal val="#ppt_x"/>
                                          </p:val>
                                        </p:tav>
                                      </p:tavLst>
                                    </p:anim>
                                    <p:anim calcmode="lin" valueType="num">
                                      <p:cBhvr additive="base">
                                        <p:cTn id="532" dur="2250" fill="hold"/>
                                        <p:tgtEl>
                                          <p:spTgt spid="118"/>
                                        </p:tgtEl>
                                        <p:attrNameLst>
                                          <p:attrName>ppt_y</p:attrName>
                                        </p:attrNameLst>
                                      </p:cBhvr>
                                      <p:tavLst>
                                        <p:tav tm="0">
                                          <p:val>
                                            <p:strVal val="0-#ppt_h/2"/>
                                          </p:val>
                                        </p:tav>
                                        <p:tav tm="100000">
                                          <p:val>
                                            <p:strVal val="#ppt_y"/>
                                          </p:val>
                                        </p:tav>
                                      </p:tavLst>
                                    </p:anim>
                                  </p:childTnLst>
                                </p:cTn>
                              </p:par>
                              <p:par>
                                <p:cTn id="533" presetID="2" presetClass="entr" presetSubtype="1" fill="hold" grpId="0" nodeType="withEffect">
                                  <p:stCondLst>
                                    <p:cond delay="0"/>
                                  </p:stCondLst>
                                  <p:childTnLst>
                                    <p:set>
                                      <p:cBhvr>
                                        <p:cTn id="534" dur="1" fill="hold">
                                          <p:stCondLst>
                                            <p:cond delay="0"/>
                                          </p:stCondLst>
                                        </p:cTn>
                                        <p:tgtEl>
                                          <p:spTgt spid="119"/>
                                        </p:tgtEl>
                                        <p:attrNameLst>
                                          <p:attrName>style.visibility</p:attrName>
                                        </p:attrNameLst>
                                      </p:cBhvr>
                                      <p:to>
                                        <p:strVal val="visible"/>
                                      </p:to>
                                    </p:set>
                                    <p:anim calcmode="lin" valueType="num">
                                      <p:cBhvr additive="base">
                                        <p:cTn id="535" dur="2250" fill="hold"/>
                                        <p:tgtEl>
                                          <p:spTgt spid="119"/>
                                        </p:tgtEl>
                                        <p:attrNameLst>
                                          <p:attrName>ppt_x</p:attrName>
                                        </p:attrNameLst>
                                      </p:cBhvr>
                                      <p:tavLst>
                                        <p:tav tm="0">
                                          <p:val>
                                            <p:strVal val="#ppt_x"/>
                                          </p:val>
                                        </p:tav>
                                        <p:tav tm="100000">
                                          <p:val>
                                            <p:strVal val="#ppt_x"/>
                                          </p:val>
                                        </p:tav>
                                      </p:tavLst>
                                    </p:anim>
                                    <p:anim calcmode="lin" valueType="num">
                                      <p:cBhvr additive="base">
                                        <p:cTn id="536" dur="2250" fill="hold"/>
                                        <p:tgtEl>
                                          <p:spTgt spid="119"/>
                                        </p:tgtEl>
                                        <p:attrNameLst>
                                          <p:attrName>ppt_y</p:attrName>
                                        </p:attrNameLst>
                                      </p:cBhvr>
                                      <p:tavLst>
                                        <p:tav tm="0">
                                          <p:val>
                                            <p:strVal val="0-#ppt_h/2"/>
                                          </p:val>
                                        </p:tav>
                                        <p:tav tm="100000">
                                          <p:val>
                                            <p:strVal val="#ppt_y"/>
                                          </p:val>
                                        </p:tav>
                                      </p:tavLst>
                                    </p:anim>
                                  </p:childTnLst>
                                </p:cTn>
                              </p:par>
                              <p:par>
                                <p:cTn id="537" presetID="2" presetClass="entr" presetSubtype="1" fill="hold" grpId="0" nodeType="withEffect">
                                  <p:stCondLst>
                                    <p:cond delay="0"/>
                                  </p:stCondLst>
                                  <p:childTnLst>
                                    <p:set>
                                      <p:cBhvr>
                                        <p:cTn id="538" dur="1" fill="hold">
                                          <p:stCondLst>
                                            <p:cond delay="0"/>
                                          </p:stCondLst>
                                        </p:cTn>
                                        <p:tgtEl>
                                          <p:spTgt spid="120"/>
                                        </p:tgtEl>
                                        <p:attrNameLst>
                                          <p:attrName>style.visibility</p:attrName>
                                        </p:attrNameLst>
                                      </p:cBhvr>
                                      <p:to>
                                        <p:strVal val="visible"/>
                                      </p:to>
                                    </p:set>
                                    <p:anim calcmode="lin" valueType="num">
                                      <p:cBhvr additive="base">
                                        <p:cTn id="539" dur="2250" fill="hold"/>
                                        <p:tgtEl>
                                          <p:spTgt spid="120"/>
                                        </p:tgtEl>
                                        <p:attrNameLst>
                                          <p:attrName>ppt_x</p:attrName>
                                        </p:attrNameLst>
                                      </p:cBhvr>
                                      <p:tavLst>
                                        <p:tav tm="0">
                                          <p:val>
                                            <p:strVal val="#ppt_x"/>
                                          </p:val>
                                        </p:tav>
                                        <p:tav tm="100000">
                                          <p:val>
                                            <p:strVal val="#ppt_x"/>
                                          </p:val>
                                        </p:tav>
                                      </p:tavLst>
                                    </p:anim>
                                    <p:anim calcmode="lin" valueType="num">
                                      <p:cBhvr additive="base">
                                        <p:cTn id="540" dur="2250" fill="hold"/>
                                        <p:tgtEl>
                                          <p:spTgt spid="120"/>
                                        </p:tgtEl>
                                        <p:attrNameLst>
                                          <p:attrName>ppt_y</p:attrName>
                                        </p:attrNameLst>
                                      </p:cBhvr>
                                      <p:tavLst>
                                        <p:tav tm="0">
                                          <p:val>
                                            <p:strVal val="0-#ppt_h/2"/>
                                          </p:val>
                                        </p:tav>
                                        <p:tav tm="100000">
                                          <p:val>
                                            <p:strVal val="#ppt_y"/>
                                          </p:val>
                                        </p:tav>
                                      </p:tavLst>
                                    </p:anim>
                                  </p:childTnLst>
                                </p:cTn>
                              </p:par>
                              <p:par>
                                <p:cTn id="541" presetID="2" presetClass="entr" presetSubtype="1" fill="hold" grpId="0" nodeType="withEffect">
                                  <p:stCondLst>
                                    <p:cond delay="0"/>
                                  </p:stCondLst>
                                  <p:childTnLst>
                                    <p:set>
                                      <p:cBhvr>
                                        <p:cTn id="542" dur="1" fill="hold">
                                          <p:stCondLst>
                                            <p:cond delay="0"/>
                                          </p:stCondLst>
                                        </p:cTn>
                                        <p:tgtEl>
                                          <p:spTgt spid="113"/>
                                        </p:tgtEl>
                                        <p:attrNameLst>
                                          <p:attrName>style.visibility</p:attrName>
                                        </p:attrNameLst>
                                      </p:cBhvr>
                                      <p:to>
                                        <p:strVal val="visible"/>
                                      </p:to>
                                    </p:set>
                                    <p:anim calcmode="lin" valueType="num">
                                      <p:cBhvr additive="base">
                                        <p:cTn id="543" dur="2250" fill="hold"/>
                                        <p:tgtEl>
                                          <p:spTgt spid="113"/>
                                        </p:tgtEl>
                                        <p:attrNameLst>
                                          <p:attrName>ppt_x</p:attrName>
                                        </p:attrNameLst>
                                      </p:cBhvr>
                                      <p:tavLst>
                                        <p:tav tm="0">
                                          <p:val>
                                            <p:strVal val="#ppt_x"/>
                                          </p:val>
                                        </p:tav>
                                        <p:tav tm="100000">
                                          <p:val>
                                            <p:strVal val="#ppt_x"/>
                                          </p:val>
                                        </p:tav>
                                      </p:tavLst>
                                    </p:anim>
                                    <p:anim calcmode="lin" valueType="num">
                                      <p:cBhvr additive="base">
                                        <p:cTn id="544" dur="2250" fill="hold"/>
                                        <p:tgtEl>
                                          <p:spTgt spid="113"/>
                                        </p:tgtEl>
                                        <p:attrNameLst>
                                          <p:attrName>ppt_y</p:attrName>
                                        </p:attrNameLst>
                                      </p:cBhvr>
                                      <p:tavLst>
                                        <p:tav tm="0">
                                          <p:val>
                                            <p:strVal val="0-#ppt_h/2"/>
                                          </p:val>
                                        </p:tav>
                                        <p:tav tm="100000">
                                          <p:val>
                                            <p:strVal val="#ppt_y"/>
                                          </p:val>
                                        </p:tav>
                                      </p:tavLst>
                                    </p:anim>
                                  </p:childTnLst>
                                </p:cTn>
                              </p:par>
                              <p:par>
                                <p:cTn id="545" presetID="2" presetClass="entr" presetSubtype="1" fill="hold" grpId="0" nodeType="withEffect">
                                  <p:stCondLst>
                                    <p:cond delay="0"/>
                                  </p:stCondLst>
                                  <p:childTnLst>
                                    <p:set>
                                      <p:cBhvr>
                                        <p:cTn id="546" dur="1" fill="hold">
                                          <p:stCondLst>
                                            <p:cond delay="0"/>
                                          </p:stCondLst>
                                        </p:cTn>
                                        <p:tgtEl>
                                          <p:spTgt spid="111"/>
                                        </p:tgtEl>
                                        <p:attrNameLst>
                                          <p:attrName>style.visibility</p:attrName>
                                        </p:attrNameLst>
                                      </p:cBhvr>
                                      <p:to>
                                        <p:strVal val="visible"/>
                                      </p:to>
                                    </p:set>
                                    <p:anim calcmode="lin" valueType="num">
                                      <p:cBhvr additive="base">
                                        <p:cTn id="547" dur="2250" fill="hold"/>
                                        <p:tgtEl>
                                          <p:spTgt spid="111"/>
                                        </p:tgtEl>
                                        <p:attrNameLst>
                                          <p:attrName>ppt_x</p:attrName>
                                        </p:attrNameLst>
                                      </p:cBhvr>
                                      <p:tavLst>
                                        <p:tav tm="0">
                                          <p:val>
                                            <p:strVal val="#ppt_x"/>
                                          </p:val>
                                        </p:tav>
                                        <p:tav tm="100000">
                                          <p:val>
                                            <p:strVal val="#ppt_x"/>
                                          </p:val>
                                        </p:tav>
                                      </p:tavLst>
                                    </p:anim>
                                    <p:anim calcmode="lin" valueType="num">
                                      <p:cBhvr additive="base">
                                        <p:cTn id="548" dur="2250" fill="hold"/>
                                        <p:tgtEl>
                                          <p:spTgt spid="111"/>
                                        </p:tgtEl>
                                        <p:attrNameLst>
                                          <p:attrName>ppt_y</p:attrName>
                                        </p:attrNameLst>
                                      </p:cBhvr>
                                      <p:tavLst>
                                        <p:tav tm="0">
                                          <p:val>
                                            <p:strVal val="0-#ppt_h/2"/>
                                          </p:val>
                                        </p:tav>
                                        <p:tav tm="100000">
                                          <p:val>
                                            <p:strVal val="#ppt_y"/>
                                          </p:val>
                                        </p:tav>
                                      </p:tavLst>
                                    </p:anim>
                                  </p:childTnLst>
                                </p:cTn>
                              </p:par>
                              <p:par>
                                <p:cTn id="549" presetID="8" presetClass="emph" presetSubtype="0" repeatCount="indefinite" fill="hold" grpId="1" nodeType="withEffect">
                                  <p:stCondLst>
                                    <p:cond delay="0"/>
                                  </p:stCondLst>
                                  <p:childTnLst>
                                    <p:animRot by="21600000">
                                      <p:cBhvr>
                                        <p:cTn id="550" dur="2250" fill="hold"/>
                                        <p:tgtEl>
                                          <p:spTgt spid="75"/>
                                        </p:tgtEl>
                                        <p:attrNameLst>
                                          <p:attrName>r</p:attrName>
                                        </p:attrNameLst>
                                      </p:cBhvr>
                                    </p:animRot>
                                  </p:childTnLst>
                                </p:cTn>
                              </p:par>
                              <p:par>
                                <p:cTn id="551" presetID="8" presetClass="emph" presetSubtype="0" repeatCount="indefinite" fill="hold" grpId="1" nodeType="withEffect">
                                  <p:stCondLst>
                                    <p:cond delay="0"/>
                                  </p:stCondLst>
                                  <p:childTnLst>
                                    <p:animRot by="21600000">
                                      <p:cBhvr>
                                        <p:cTn id="552" dur="2250" fill="hold"/>
                                        <p:tgtEl>
                                          <p:spTgt spid="76"/>
                                        </p:tgtEl>
                                        <p:attrNameLst>
                                          <p:attrName>r</p:attrName>
                                        </p:attrNameLst>
                                      </p:cBhvr>
                                    </p:animRot>
                                  </p:childTnLst>
                                </p:cTn>
                              </p:par>
                              <p:par>
                                <p:cTn id="553" presetID="8" presetClass="emph" presetSubtype="0" repeatCount="indefinite" fill="hold" grpId="1" nodeType="withEffect">
                                  <p:stCondLst>
                                    <p:cond delay="0"/>
                                  </p:stCondLst>
                                  <p:childTnLst>
                                    <p:animRot by="21600000">
                                      <p:cBhvr>
                                        <p:cTn id="554" dur="2250" fill="hold"/>
                                        <p:tgtEl>
                                          <p:spTgt spid="77"/>
                                        </p:tgtEl>
                                        <p:attrNameLst>
                                          <p:attrName>r</p:attrName>
                                        </p:attrNameLst>
                                      </p:cBhvr>
                                    </p:animRot>
                                  </p:childTnLst>
                                </p:cTn>
                              </p:par>
                              <p:par>
                                <p:cTn id="555" presetID="8" presetClass="emph" presetSubtype="0" repeatCount="indefinite" fill="hold" grpId="1" nodeType="withEffect">
                                  <p:stCondLst>
                                    <p:cond delay="0"/>
                                  </p:stCondLst>
                                  <p:childTnLst>
                                    <p:animRot by="21600000">
                                      <p:cBhvr>
                                        <p:cTn id="556" dur="2250" fill="hold"/>
                                        <p:tgtEl>
                                          <p:spTgt spid="78"/>
                                        </p:tgtEl>
                                        <p:attrNameLst>
                                          <p:attrName>r</p:attrName>
                                        </p:attrNameLst>
                                      </p:cBhvr>
                                    </p:animRot>
                                  </p:childTnLst>
                                </p:cTn>
                              </p:par>
                              <p:par>
                                <p:cTn id="557" presetID="8" presetClass="emph" presetSubtype="0" repeatCount="indefinite" fill="hold" grpId="1" nodeType="withEffect">
                                  <p:stCondLst>
                                    <p:cond delay="0"/>
                                  </p:stCondLst>
                                  <p:childTnLst>
                                    <p:animRot by="21600000">
                                      <p:cBhvr>
                                        <p:cTn id="558" dur="2250" fill="hold"/>
                                        <p:tgtEl>
                                          <p:spTgt spid="79"/>
                                        </p:tgtEl>
                                        <p:attrNameLst>
                                          <p:attrName>r</p:attrName>
                                        </p:attrNameLst>
                                      </p:cBhvr>
                                    </p:animRot>
                                  </p:childTnLst>
                                </p:cTn>
                              </p:par>
                              <p:par>
                                <p:cTn id="559" presetID="8" presetClass="emph" presetSubtype="0" repeatCount="indefinite" fill="hold" grpId="1" nodeType="withEffect">
                                  <p:stCondLst>
                                    <p:cond delay="0"/>
                                  </p:stCondLst>
                                  <p:childTnLst>
                                    <p:animRot by="21600000">
                                      <p:cBhvr>
                                        <p:cTn id="560" dur="2250" fill="hold"/>
                                        <p:tgtEl>
                                          <p:spTgt spid="80"/>
                                        </p:tgtEl>
                                        <p:attrNameLst>
                                          <p:attrName>r</p:attrName>
                                        </p:attrNameLst>
                                      </p:cBhvr>
                                    </p:animRot>
                                  </p:childTnLst>
                                </p:cTn>
                              </p:par>
                              <p:par>
                                <p:cTn id="561" presetID="8" presetClass="emph" presetSubtype="0" repeatCount="indefinite" fill="hold" grpId="1" nodeType="withEffect">
                                  <p:stCondLst>
                                    <p:cond delay="0"/>
                                  </p:stCondLst>
                                  <p:childTnLst>
                                    <p:animRot by="21600000">
                                      <p:cBhvr>
                                        <p:cTn id="562" dur="2250" fill="hold"/>
                                        <p:tgtEl>
                                          <p:spTgt spid="81"/>
                                        </p:tgtEl>
                                        <p:attrNameLst>
                                          <p:attrName>r</p:attrName>
                                        </p:attrNameLst>
                                      </p:cBhvr>
                                    </p:animRot>
                                  </p:childTnLst>
                                </p:cTn>
                              </p:par>
                              <p:par>
                                <p:cTn id="563" presetID="8" presetClass="emph" presetSubtype="0" repeatCount="indefinite" fill="hold" grpId="1" nodeType="withEffect">
                                  <p:stCondLst>
                                    <p:cond delay="0"/>
                                  </p:stCondLst>
                                  <p:childTnLst>
                                    <p:animRot by="21600000">
                                      <p:cBhvr>
                                        <p:cTn id="564" dur="2250" fill="hold"/>
                                        <p:tgtEl>
                                          <p:spTgt spid="74"/>
                                        </p:tgtEl>
                                        <p:attrNameLst>
                                          <p:attrName>r</p:attrName>
                                        </p:attrNameLst>
                                      </p:cBhvr>
                                    </p:animRot>
                                  </p:childTnLst>
                                </p:cTn>
                              </p:par>
                              <p:par>
                                <p:cTn id="565" presetID="8" presetClass="emph" presetSubtype="0" repeatCount="indefinite" fill="hold" grpId="1" nodeType="withEffect">
                                  <p:stCondLst>
                                    <p:cond delay="0"/>
                                  </p:stCondLst>
                                  <p:childTnLst>
                                    <p:animRot by="21600000">
                                      <p:cBhvr>
                                        <p:cTn id="566" dur="2250" fill="hold"/>
                                        <p:tgtEl>
                                          <p:spTgt spid="55"/>
                                        </p:tgtEl>
                                        <p:attrNameLst>
                                          <p:attrName>r</p:attrName>
                                        </p:attrNameLst>
                                      </p:cBhvr>
                                    </p:animRot>
                                  </p:childTnLst>
                                </p:cTn>
                              </p:par>
                              <p:par>
                                <p:cTn id="567" presetID="8" presetClass="emph" presetSubtype="0" repeatCount="indefinite" fill="hold" grpId="1" nodeType="withEffect">
                                  <p:stCondLst>
                                    <p:cond delay="0"/>
                                  </p:stCondLst>
                                  <p:childTnLst>
                                    <p:animRot by="21600000">
                                      <p:cBhvr>
                                        <p:cTn id="568" dur="2250" fill="hold"/>
                                        <p:tgtEl>
                                          <p:spTgt spid="56"/>
                                        </p:tgtEl>
                                        <p:attrNameLst>
                                          <p:attrName>r</p:attrName>
                                        </p:attrNameLst>
                                      </p:cBhvr>
                                    </p:animRot>
                                  </p:childTnLst>
                                </p:cTn>
                              </p:par>
                              <p:par>
                                <p:cTn id="569" presetID="8" presetClass="emph" presetSubtype="0" repeatCount="indefinite" fill="hold" grpId="1" nodeType="withEffect">
                                  <p:stCondLst>
                                    <p:cond delay="0"/>
                                  </p:stCondLst>
                                  <p:childTnLst>
                                    <p:animRot by="21600000">
                                      <p:cBhvr>
                                        <p:cTn id="570" dur="2250" fill="hold"/>
                                        <p:tgtEl>
                                          <p:spTgt spid="57"/>
                                        </p:tgtEl>
                                        <p:attrNameLst>
                                          <p:attrName>r</p:attrName>
                                        </p:attrNameLst>
                                      </p:cBhvr>
                                    </p:animRot>
                                  </p:childTnLst>
                                </p:cTn>
                              </p:par>
                              <p:par>
                                <p:cTn id="571" presetID="8" presetClass="emph" presetSubtype="0" repeatCount="indefinite" fill="hold" grpId="1" nodeType="withEffect">
                                  <p:stCondLst>
                                    <p:cond delay="0"/>
                                  </p:stCondLst>
                                  <p:childTnLst>
                                    <p:animRot by="21600000">
                                      <p:cBhvr>
                                        <p:cTn id="572" dur="2250" fill="hold"/>
                                        <p:tgtEl>
                                          <p:spTgt spid="58"/>
                                        </p:tgtEl>
                                        <p:attrNameLst>
                                          <p:attrName>r</p:attrName>
                                        </p:attrNameLst>
                                      </p:cBhvr>
                                    </p:animRot>
                                  </p:childTnLst>
                                </p:cTn>
                              </p:par>
                              <p:par>
                                <p:cTn id="573" presetID="8" presetClass="emph" presetSubtype="0" repeatCount="indefinite" fill="hold" grpId="1" nodeType="withEffect">
                                  <p:stCondLst>
                                    <p:cond delay="0"/>
                                  </p:stCondLst>
                                  <p:childTnLst>
                                    <p:animRot by="21600000">
                                      <p:cBhvr>
                                        <p:cTn id="574" dur="2250" fill="hold"/>
                                        <p:tgtEl>
                                          <p:spTgt spid="59"/>
                                        </p:tgtEl>
                                        <p:attrNameLst>
                                          <p:attrName>r</p:attrName>
                                        </p:attrNameLst>
                                      </p:cBhvr>
                                    </p:animRot>
                                  </p:childTnLst>
                                </p:cTn>
                              </p:par>
                              <p:par>
                                <p:cTn id="575" presetID="8" presetClass="emph" presetSubtype="0" repeatCount="indefinite" fill="hold" grpId="1" nodeType="withEffect">
                                  <p:stCondLst>
                                    <p:cond delay="0"/>
                                  </p:stCondLst>
                                  <p:childTnLst>
                                    <p:animRot by="21600000">
                                      <p:cBhvr>
                                        <p:cTn id="576" dur="2250" fill="hold"/>
                                        <p:tgtEl>
                                          <p:spTgt spid="60"/>
                                        </p:tgtEl>
                                        <p:attrNameLst>
                                          <p:attrName>r</p:attrName>
                                        </p:attrNameLst>
                                      </p:cBhvr>
                                    </p:animRot>
                                  </p:childTnLst>
                                </p:cTn>
                              </p:par>
                              <p:par>
                                <p:cTn id="577" presetID="8" presetClass="emph" presetSubtype="0" repeatCount="indefinite" fill="hold" grpId="1" nodeType="withEffect">
                                  <p:stCondLst>
                                    <p:cond delay="0"/>
                                  </p:stCondLst>
                                  <p:childTnLst>
                                    <p:animRot by="21600000">
                                      <p:cBhvr>
                                        <p:cTn id="578" dur="2250" fill="hold"/>
                                        <p:tgtEl>
                                          <p:spTgt spid="61"/>
                                        </p:tgtEl>
                                        <p:attrNameLst>
                                          <p:attrName>r</p:attrName>
                                        </p:attrNameLst>
                                      </p:cBhvr>
                                    </p:animRot>
                                  </p:childTnLst>
                                </p:cTn>
                              </p:par>
                              <p:par>
                                <p:cTn id="579" presetID="8" presetClass="emph" presetSubtype="0" repeatCount="indefinite" fill="hold" grpId="1" nodeType="withEffect">
                                  <p:stCondLst>
                                    <p:cond delay="0"/>
                                  </p:stCondLst>
                                  <p:childTnLst>
                                    <p:animRot by="21600000">
                                      <p:cBhvr>
                                        <p:cTn id="580" dur="2250" fill="hold"/>
                                        <p:tgtEl>
                                          <p:spTgt spid="54"/>
                                        </p:tgtEl>
                                        <p:attrNameLst>
                                          <p:attrName>r</p:attrName>
                                        </p:attrNameLst>
                                      </p:cBhvr>
                                    </p:animRot>
                                  </p:childTnLst>
                                </p:cTn>
                              </p:par>
                              <p:par>
                                <p:cTn id="581" presetID="8" presetClass="emph" presetSubtype="0" repeatCount="indefinite" fill="hold" grpId="1" nodeType="withEffect">
                                  <p:stCondLst>
                                    <p:cond delay="0"/>
                                  </p:stCondLst>
                                  <p:childTnLst>
                                    <p:animRot by="21600000">
                                      <p:cBhvr>
                                        <p:cTn id="582" dur="2250" fill="hold"/>
                                        <p:tgtEl>
                                          <p:spTgt spid="35"/>
                                        </p:tgtEl>
                                        <p:attrNameLst>
                                          <p:attrName>r</p:attrName>
                                        </p:attrNameLst>
                                      </p:cBhvr>
                                    </p:animRot>
                                  </p:childTnLst>
                                </p:cTn>
                              </p:par>
                              <p:par>
                                <p:cTn id="583" presetID="8" presetClass="emph" presetSubtype="0" repeatCount="indefinite" fill="hold" grpId="1" nodeType="withEffect">
                                  <p:stCondLst>
                                    <p:cond delay="0"/>
                                  </p:stCondLst>
                                  <p:childTnLst>
                                    <p:animRot by="21600000">
                                      <p:cBhvr>
                                        <p:cTn id="584" dur="2250" fill="hold"/>
                                        <p:tgtEl>
                                          <p:spTgt spid="36"/>
                                        </p:tgtEl>
                                        <p:attrNameLst>
                                          <p:attrName>r</p:attrName>
                                        </p:attrNameLst>
                                      </p:cBhvr>
                                    </p:animRot>
                                  </p:childTnLst>
                                </p:cTn>
                              </p:par>
                              <p:par>
                                <p:cTn id="585" presetID="8" presetClass="emph" presetSubtype="0" repeatCount="indefinite" fill="hold" grpId="1" nodeType="withEffect">
                                  <p:stCondLst>
                                    <p:cond delay="0"/>
                                  </p:stCondLst>
                                  <p:childTnLst>
                                    <p:animRot by="21600000">
                                      <p:cBhvr>
                                        <p:cTn id="586" dur="2250" fill="hold"/>
                                        <p:tgtEl>
                                          <p:spTgt spid="37"/>
                                        </p:tgtEl>
                                        <p:attrNameLst>
                                          <p:attrName>r</p:attrName>
                                        </p:attrNameLst>
                                      </p:cBhvr>
                                    </p:animRot>
                                  </p:childTnLst>
                                </p:cTn>
                              </p:par>
                              <p:par>
                                <p:cTn id="587" presetID="8" presetClass="emph" presetSubtype="0" repeatCount="indefinite" fill="hold" grpId="1" nodeType="withEffect">
                                  <p:stCondLst>
                                    <p:cond delay="0"/>
                                  </p:stCondLst>
                                  <p:childTnLst>
                                    <p:animRot by="21600000">
                                      <p:cBhvr>
                                        <p:cTn id="588" dur="2250" fill="hold"/>
                                        <p:tgtEl>
                                          <p:spTgt spid="38"/>
                                        </p:tgtEl>
                                        <p:attrNameLst>
                                          <p:attrName>r</p:attrName>
                                        </p:attrNameLst>
                                      </p:cBhvr>
                                    </p:animRot>
                                  </p:childTnLst>
                                </p:cTn>
                              </p:par>
                              <p:par>
                                <p:cTn id="589" presetID="8" presetClass="emph" presetSubtype="0" repeatCount="indefinite" fill="hold" grpId="1" nodeType="withEffect">
                                  <p:stCondLst>
                                    <p:cond delay="0"/>
                                  </p:stCondLst>
                                  <p:childTnLst>
                                    <p:animRot by="21600000">
                                      <p:cBhvr>
                                        <p:cTn id="590" dur="2250" fill="hold"/>
                                        <p:tgtEl>
                                          <p:spTgt spid="39"/>
                                        </p:tgtEl>
                                        <p:attrNameLst>
                                          <p:attrName>r</p:attrName>
                                        </p:attrNameLst>
                                      </p:cBhvr>
                                    </p:animRot>
                                  </p:childTnLst>
                                </p:cTn>
                              </p:par>
                              <p:par>
                                <p:cTn id="591" presetID="8" presetClass="emph" presetSubtype="0" repeatCount="indefinite" fill="hold" grpId="1" nodeType="withEffect">
                                  <p:stCondLst>
                                    <p:cond delay="0"/>
                                  </p:stCondLst>
                                  <p:childTnLst>
                                    <p:animRot by="21600000">
                                      <p:cBhvr>
                                        <p:cTn id="592" dur="2250" fill="hold"/>
                                        <p:tgtEl>
                                          <p:spTgt spid="40"/>
                                        </p:tgtEl>
                                        <p:attrNameLst>
                                          <p:attrName>r</p:attrName>
                                        </p:attrNameLst>
                                      </p:cBhvr>
                                    </p:animRot>
                                  </p:childTnLst>
                                </p:cTn>
                              </p:par>
                              <p:par>
                                <p:cTn id="593" presetID="8" presetClass="emph" presetSubtype="0" repeatCount="indefinite" fill="hold" grpId="1" nodeType="withEffect">
                                  <p:stCondLst>
                                    <p:cond delay="0"/>
                                  </p:stCondLst>
                                  <p:childTnLst>
                                    <p:animRot by="21600000">
                                      <p:cBhvr>
                                        <p:cTn id="594" dur="2250" fill="hold"/>
                                        <p:tgtEl>
                                          <p:spTgt spid="41"/>
                                        </p:tgtEl>
                                        <p:attrNameLst>
                                          <p:attrName>r</p:attrName>
                                        </p:attrNameLst>
                                      </p:cBhvr>
                                    </p:animRot>
                                  </p:childTnLst>
                                </p:cTn>
                              </p:par>
                              <p:par>
                                <p:cTn id="595" presetID="8" presetClass="emph" presetSubtype="0" repeatCount="indefinite" fill="hold" grpId="1" nodeType="withEffect">
                                  <p:stCondLst>
                                    <p:cond delay="0"/>
                                  </p:stCondLst>
                                  <p:childTnLst>
                                    <p:animRot by="21600000">
                                      <p:cBhvr>
                                        <p:cTn id="596" dur="2250" fill="hold"/>
                                        <p:tgtEl>
                                          <p:spTgt spid="34"/>
                                        </p:tgtEl>
                                        <p:attrNameLst>
                                          <p:attrName>r</p:attrName>
                                        </p:attrNameLst>
                                      </p:cBhvr>
                                    </p:animRot>
                                  </p:childTnLst>
                                </p:cTn>
                              </p:par>
                              <p:par>
                                <p:cTn id="597" presetID="8" presetClass="emph" presetSubtype="0" repeatCount="indefinite" fill="hold" grpId="1" nodeType="withEffect">
                                  <p:stCondLst>
                                    <p:cond delay="0"/>
                                  </p:stCondLst>
                                  <p:childTnLst>
                                    <p:animRot by="21600000">
                                      <p:cBhvr>
                                        <p:cTn id="598" dur="2250" fill="hold"/>
                                        <p:tgtEl>
                                          <p:spTgt spid="15"/>
                                        </p:tgtEl>
                                        <p:attrNameLst>
                                          <p:attrName>r</p:attrName>
                                        </p:attrNameLst>
                                      </p:cBhvr>
                                    </p:animRot>
                                  </p:childTnLst>
                                </p:cTn>
                              </p:par>
                              <p:par>
                                <p:cTn id="599" presetID="8" presetClass="emph" presetSubtype="0" repeatCount="indefinite" fill="hold" grpId="1" nodeType="withEffect">
                                  <p:stCondLst>
                                    <p:cond delay="0"/>
                                  </p:stCondLst>
                                  <p:childTnLst>
                                    <p:animRot by="21600000">
                                      <p:cBhvr>
                                        <p:cTn id="600" dur="2250" fill="hold"/>
                                        <p:tgtEl>
                                          <p:spTgt spid="16"/>
                                        </p:tgtEl>
                                        <p:attrNameLst>
                                          <p:attrName>r</p:attrName>
                                        </p:attrNameLst>
                                      </p:cBhvr>
                                    </p:animRot>
                                  </p:childTnLst>
                                </p:cTn>
                              </p:par>
                              <p:par>
                                <p:cTn id="601" presetID="8" presetClass="emph" presetSubtype="0" repeatCount="indefinite" fill="hold" grpId="1" nodeType="withEffect">
                                  <p:stCondLst>
                                    <p:cond delay="0"/>
                                  </p:stCondLst>
                                  <p:childTnLst>
                                    <p:animRot by="21600000">
                                      <p:cBhvr>
                                        <p:cTn id="602" dur="2250" fill="hold"/>
                                        <p:tgtEl>
                                          <p:spTgt spid="17"/>
                                        </p:tgtEl>
                                        <p:attrNameLst>
                                          <p:attrName>r</p:attrName>
                                        </p:attrNameLst>
                                      </p:cBhvr>
                                    </p:animRot>
                                  </p:childTnLst>
                                </p:cTn>
                              </p:par>
                              <p:par>
                                <p:cTn id="603" presetID="8" presetClass="emph" presetSubtype="0" repeatCount="indefinite" fill="hold" grpId="1" nodeType="withEffect">
                                  <p:stCondLst>
                                    <p:cond delay="0"/>
                                  </p:stCondLst>
                                  <p:childTnLst>
                                    <p:animRot by="21600000">
                                      <p:cBhvr>
                                        <p:cTn id="604" dur="2250" fill="hold"/>
                                        <p:tgtEl>
                                          <p:spTgt spid="18"/>
                                        </p:tgtEl>
                                        <p:attrNameLst>
                                          <p:attrName>r</p:attrName>
                                        </p:attrNameLst>
                                      </p:cBhvr>
                                    </p:animRot>
                                  </p:childTnLst>
                                </p:cTn>
                              </p:par>
                              <p:par>
                                <p:cTn id="605" presetID="8" presetClass="emph" presetSubtype="0" repeatCount="indefinite" fill="hold" grpId="1" nodeType="withEffect">
                                  <p:stCondLst>
                                    <p:cond delay="0"/>
                                  </p:stCondLst>
                                  <p:childTnLst>
                                    <p:animRot by="21600000">
                                      <p:cBhvr>
                                        <p:cTn id="606" dur="2250" fill="hold"/>
                                        <p:tgtEl>
                                          <p:spTgt spid="19"/>
                                        </p:tgtEl>
                                        <p:attrNameLst>
                                          <p:attrName>r</p:attrName>
                                        </p:attrNameLst>
                                      </p:cBhvr>
                                    </p:animRot>
                                  </p:childTnLst>
                                </p:cTn>
                              </p:par>
                              <p:par>
                                <p:cTn id="607" presetID="8" presetClass="emph" presetSubtype="0" repeatCount="indefinite" fill="hold" grpId="1" nodeType="withEffect">
                                  <p:stCondLst>
                                    <p:cond delay="0"/>
                                  </p:stCondLst>
                                  <p:childTnLst>
                                    <p:animRot by="21600000">
                                      <p:cBhvr>
                                        <p:cTn id="608" dur="2250" fill="hold"/>
                                        <p:tgtEl>
                                          <p:spTgt spid="20"/>
                                        </p:tgtEl>
                                        <p:attrNameLst>
                                          <p:attrName>r</p:attrName>
                                        </p:attrNameLst>
                                      </p:cBhvr>
                                    </p:animRot>
                                  </p:childTnLst>
                                </p:cTn>
                              </p:par>
                              <p:par>
                                <p:cTn id="609" presetID="8" presetClass="emph" presetSubtype="0" repeatCount="indefinite" fill="hold" grpId="1" nodeType="withEffect">
                                  <p:stCondLst>
                                    <p:cond delay="0"/>
                                  </p:stCondLst>
                                  <p:childTnLst>
                                    <p:animRot by="21600000">
                                      <p:cBhvr>
                                        <p:cTn id="610" dur="2250" fill="hold"/>
                                        <p:tgtEl>
                                          <p:spTgt spid="21"/>
                                        </p:tgtEl>
                                        <p:attrNameLst>
                                          <p:attrName>r</p:attrName>
                                        </p:attrNameLst>
                                      </p:cBhvr>
                                    </p:animRot>
                                  </p:childTnLst>
                                </p:cTn>
                              </p:par>
                              <p:par>
                                <p:cTn id="611" presetID="8" presetClass="emph" presetSubtype="0" repeatCount="indefinite" fill="hold" grpId="1" nodeType="withEffect">
                                  <p:stCondLst>
                                    <p:cond delay="0"/>
                                  </p:stCondLst>
                                  <p:childTnLst>
                                    <p:animRot by="21600000">
                                      <p:cBhvr>
                                        <p:cTn id="612" dur="2250" fill="hold"/>
                                        <p:tgtEl>
                                          <p:spTgt spid="14"/>
                                        </p:tgtEl>
                                        <p:attrNameLst>
                                          <p:attrName>r</p:attrName>
                                        </p:attrNameLst>
                                      </p:cBhvr>
                                    </p:animRot>
                                  </p:childTnLst>
                                </p:cTn>
                              </p:par>
                              <p:par>
                                <p:cTn id="613" presetID="8" presetClass="emph" presetSubtype="0" repeatCount="indefinite" fill="hold" grpId="1" nodeType="withEffect">
                                  <p:stCondLst>
                                    <p:cond delay="0"/>
                                  </p:stCondLst>
                                  <p:childTnLst>
                                    <p:animRot by="21600000">
                                      <p:cBhvr>
                                        <p:cTn id="614" dur="2250" fill="hold"/>
                                        <p:tgtEl>
                                          <p:spTgt spid="86"/>
                                        </p:tgtEl>
                                        <p:attrNameLst>
                                          <p:attrName>r</p:attrName>
                                        </p:attrNameLst>
                                      </p:cBhvr>
                                    </p:animRot>
                                  </p:childTnLst>
                                </p:cTn>
                              </p:par>
                              <p:par>
                                <p:cTn id="615" presetID="8" presetClass="emph" presetSubtype="0" repeatCount="indefinite" fill="hold" grpId="1" nodeType="withEffect">
                                  <p:stCondLst>
                                    <p:cond delay="0"/>
                                  </p:stCondLst>
                                  <p:childTnLst>
                                    <p:animRot by="21600000">
                                      <p:cBhvr>
                                        <p:cTn id="616" dur="2250" fill="hold"/>
                                        <p:tgtEl>
                                          <p:spTgt spid="87"/>
                                        </p:tgtEl>
                                        <p:attrNameLst>
                                          <p:attrName>r</p:attrName>
                                        </p:attrNameLst>
                                      </p:cBhvr>
                                    </p:animRot>
                                  </p:childTnLst>
                                </p:cTn>
                              </p:par>
                              <p:par>
                                <p:cTn id="617" presetID="8" presetClass="emph" presetSubtype="0" repeatCount="indefinite" fill="hold" grpId="1" nodeType="withEffect">
                                  <p:stCondLst>
                                    <p:cond delay="0"/>
                                  </p:stCondLst>
                                  <p:childTnLst>
                                    <p:animRot by="21600000">
                                      <p:cBhvr>
                                        <p:cTn id="618" dur="2250" fill="hold"/>
                                        <p:tgtEl>
                                          <p:spTgt spid="88"/>
                                        </p:tgtEl>
                                        <p:attrNameLst>
                                          <p:attrName>r</p:attrName>
                                        </p:attrNameLst>
                                      </p:cBhvr>
                                    </p:animRot>
                                  </p:childTnLst>
                                </p:cTn>
                              </p:par>
                              <p:par>
                                <p:cTn id="619" presetID="8" presetClass="emph" presetSubtype="0" repeatCount="indefinite" fill="hold" grpId="1" nodeType="withEffect">
                                  <p:stCondLst>
                                    <p:cond delay="0"/>
                                  </p:stCondLst>
                                  <p:childTnLst>
                                    <p:animRot by="21600000">
                                      <p:cBhvr>
                                        <p:cTn id="620" dur="2250" fill="hold"/>
                                        <p:tgtEl>
                                          <p:spTgt spid="89"/>
                                        </p:tgtEl>
                                        <p:attrNameLst>
                                          <p:attrName>r</p:attrName>
                                        </p:attrNameLst>
                                      </p:cBhvr>
                                    </p:animRot>
                                  </p:childTnLst>
                                </p:cTn>
                              </p:par>
                              <p:par>
                                <p:cTn id="621" presetID="8" presetClass="emph" presetSubtype="0" repeatCount="indefinite" fill="hold" grpId="1" nodeType="withEffect">
                                  <p:stCondLst>
                                    <p:cond delay="0"/>
                                  </p:stCondLst>
                                  <p:childTnLst>
                                    <p:animRot by="21600000">
                                      <p:cBhvr>
                                        <p:cTn id="622" dur="2250" fill="hold"/>
                                        <p:tgtEl>
                                          <p:spTgt spid="90"/>
                                        </p:tgtEl>
                                        <p:attrNameLst>
                                          <p:attrName>r</p:attrName>
                                        </p:attrNameLst>
                                      </p:cBhvr>
                                    </p:animRot>
                                  </p:childTnLst>
                                </p:cTn>
                              </p:par>
                              <p:par>
                                <p:cTn id="623" presetID="8" presetClass="emph" presetSubtype="0" repeatCount="indefinite" fill="hold" grpId="1" nodeType="withEffect">
                                  <p:stCondLst>
                                    <p:cond delay="0"/>
                                  </p:stCondLst>
                                  <p:childTnLst>
                                    <p:animRot by="21600000">
                                      <p:cBhvr>
                                        <p:cTn id="624" dur="2250" fill="hold"/>
                                        <p:tgtEl>
                                          <p:spTgt spid="91"/>
                                        </p:tgtEl>
                                        <p:attrNameLst>
                                          <p:attrName>r</p:attrName>
                                        </p:attrNameLst>
                                      </p:cBhvr>
                                    </p:animRot>
                                  </p:childTnLst>
                                </p:cTn>
                              </p:par>
                              <p:par>
                                <p:cTn id="625" presetID="8" presetClass="emph" presetSubtype="0" repeatCount="indefinite" fill="hold" grpId="1" nodeType="withEffect">
                                  <p:stCondLst>
                                    <p:cond delay="0"/>
                                  </p:stCondLst>
                                  <p:childTnLst>
                                    <p:animRot by="21600000">
                                      <p:cBhvr>
                                        <p:cTn id="626" dur="2250" fill="hold"/>
                                        <p:tgtEl>
                                          <p:spTgt spid="92"/>
                                        </p:tgtEl>
                                        <p:attrNameLst>
                                          <p:attrName>r</p:attrName>
                                        </p:attrNameLst>
                                      </p:cBhvr>
                                    </p:animRot>
                                  </p:childTnLst>
                                </p:cTn>
                              </p:par>
                              <p:par>
                                <p:cTn id="627" presetID="8" presetClass="emph" presetSubtype="0" repeatCount="indefinite" fill="hold" grpId="1" nodeType="withEffect">
                                  <p:stCondLst>
                                    <p:cond delay="0"/>
                                  </p:stCondLst>
                                  <p:childTnLst>
                                    <p:animRot by="21600000">
                                      <p:cBhvr>
                                        <p:cTn id="628" dur="2250" fill="hold"/>
                                        <p:tgtEl>
                                          <p:spTgt spid="85"/>
                                        </p:tgtEl>
                                        <p:attrNameLst>
                                          <p:attrName>r</p:attrName>
                                        </p:attrNameLst>
                                      </p:cBhvr>
                                    </p:animRot>
                                  </p:childTnLst>
                                </p:cTn>
                              </p:par>
                              <p:par>
                                <p:cTn id="629" presetID="8" presetClass="emph" presetSubtype="0" repeatCount="indefinite" fill="hold" grpId="1" nodeType="withEffect">
                                  <p:stCondLst>
                                    <p:cond delay="0"/>
                                  </p:stCondLst>
                                  <p:childTnLst>
                                    <p:animRot by="21600000">
                                      <p:cBhvr>
                                        <p:cTn id="630" dur="2250" fill="hold"/>
                                        <p:tgtEl>
                                          <p:spTgt spid="83"/>
                                        </p:tgtEl>
                                        <p:attrNameLst>
                                          <p:attrName>r</p:attrName>
                                        </p:attrNameLst>
                                      </p:cBhvr>
                                    </p:animRot>
                                  </p:childTnLst>
                                </p:cTn>
                              </p:par>
                              <p:par>
                                <p:cTn id="631" presetID="8" presetClass="emph" presetSubtype="0" repeatCount="indefinite" fill="hold" grpId="1" nodeType="withEffect">
                                  <p:stCondLst>
                                    <p:cond delay="0"/>
                                  </p:stCondLst>
                                  <p:childTnLst>
                                    <p:animRot by="21600000">
                                      <p:cBhvr>
                                        <p:cTn id="632" dur="2250" fill="hold"/>
                                        <p:tgtEl>
                                          <p:spTgt spid="66"/>
                                        </p:tgtEl>
                                        <p:attrNameLst>
                                          <p:attrName>r</p:attrName>
                                        </p:attrNameLst>
                                      </p:cBhvr>
                                    </p:animRot>
                                  </p:childTnLst>
                                </p:cTn>
                              </p:par>
                              <p:par>
                                <p:cTn id="633" presetID="8" presetClass="emph" presetSubtype="0" repeatCount="indefinite" fill="hold" grpId="1" nodeType="withEffect">
                                  <p:stCondLst>
                                    <p:cond delay="0"/>
                                  </p:stCondLst>
                                  <p:childTnLst>
                                    <p:animRot by="21600000">
                                      <p:cBhvr>
                                        <p:cTn id="634" dur="2250" fill="hold"/>
                                        <p:tgtEl>
                                          <p:spTgt spid="67"/>
                                        </p:tgtEl>
                                        <p:attrNameLst>
                                          <p:attrName>r</p:attrName>
                                        </p:attrNameLst>
                                      </p:cBhvr>
                                    </p:animRot>
                                  </p:childTnLst>
                                </p:cTn>
                              </p:par>
                              <p:par>
                                <p:cTn id="635" presetID="8" presetClass="emph" presetSubtype="0" repeatCount="indefinite" fill="hold" grpId="1" nodeType="withEffect">
                                  <p:stCondLst>
                                    <p:cond delay="0"/>
                                  </p:stCondLst>
                                  <p:childTnLst>
                                    <p:animRot by="21600000">
                                      <p:cBhvr>
                                        <p:cTn id="636" dur="2250" fill="hold"/>
                                        <p:tgtEl>
                                          <p:spTgt spid="68"/>
                                        </p:tgtEl>
                                        <p:attrNameLst>
                                          <p:attrName>r</p:attrName>
                                        </p:attrNameLst>
                                      </p:cBhvr>
                                    </p:animRot>
                                  </p:childTnLst>
                                </p:cTn>
                              </p:par>
                              <p:par>
                                <p:cTn id="637" presetID="8" presetClass="emph" presetSubtype="0" repeatCount="indefinite" fill="hold" grpId="1" nodeType="withEffect">
                                  <p:stCondLst>
                                    <p:cond delay="0"/>
                                  </p:stCondLst>
                                  <p:childTnLst>
                                    <p:animRot by="21600000">
                                      <p:cBhvr>
                                        <p:cTn id="638" dur="2250" fill="hold"/>
                                        <p:tgtEl>
                                          <p:spTgt spid="69"/>
                                        </p:tgtEl>
                                        <p:attrNameLst>
                                          <p:attrName>r</p:attrName>
                                        </p:attrNameLst>
                                      </p:cBhvr>
                                    </p:animRot>
                                  </p:childTnLst>
                                </p:cTn>
                              </p:par>
                              <p:par>
                                <p:cTn id="639" presetID="8" presetClass="emph" presetSubtype="0" repeatCount="indefinite" fill="hold" grpId="1" nodeType="withEffect">
                                  <p:stCondLst>
                                    <p:cond delay="0"/>
                                  </p:stCondLst>
                                  <p:childTnLst>
                                    <p:animRot by="21600000">
                                      <p:cBhvr>
                                        <p:cTn id="640" dur="2250" fill="hold"/>
                                        <p:tgtEl>
                                          <p:spTgt spid="70"/>
                                        </p:tgtEl>
                                        <p:attrNameLst>
                                          <p:attrName>r</p:attrName>
                                        </p:attrNameLst>
                                      </p:cBhvr>
                                    </p:animRot>
                                  </p:childTnLst>
                                </p:cTn>
                              </p:par>
                              <p:par>
                                <p:cTn id="641" presetID="8" presetClass="emph" presetSubtype="0" repeatCount="indefinite" fill="hold" grpId="1" nodeType="withEffect">
                                  <p:stCondLst>
                                    <p:cond delay="0"/>
                                  </p:stCondLst>
                                  <p:childTnLst>
                                    <p:animRot by="21600000">
                                      <p:cBhvr>
                                        <p:cTn id="642" dur="2250" fill="hold"/>
                                        <p:tgtEl>
                                          <p:spTgt spid="71"/>
                                        </p:tgtEl>
                                        <p:attrNameLst>
                                          <p:attrName>r</p:attrName>
                                        </p:attrNameLst>
                                      </p:cBhvr>
                                    </p:animRot>
                                  </p:childTnLst>
                                </p:cTn>
                              </p:par>
                              <p:par>
                                <p:cTn id="643" presetID="8" presetClass="emph" presetSubtype="0" repeatCount="indefinite" fill="hold" grpId="1" nodeType="withEffect">
                                  <p:stCondLst>
                                    <p:cond delay="0"/>
                                  </p:stCondLst>
                                  <p:childTnLst>
                                    <p:animRot by="21600000">
                                      <p:cBhvr>
                                        <p:cTn id="644" dur="2250" fill="hold"/>
                                        <p:tgtEl>
                                          <p:spTgt spid="72"/>
                                        </p:tgtEl>
                                        <p:attrNameLst>
                                          <p:attrName>r</p:attrName>
                                        </p:attrNameLst>
                                      </p:cBhvr>
                                    </p:animRot>
                                  </p:childTnLst>
                                </p:cTn>
                              </p:par>
                              <p:par>
                                <p:cTn id="645" presetID="8" presetClass="emph" presetSubtype="0" repeatCount="indefinite" fill="hold" grpId="1" nodeType="withEffect">
                                  <p:stCondLst>
                                    <p:cond delay="0"/>
                                  </p:stCondLst>
                                  <p:childTnLst>
                                    <p:animRot by="21600000">
                                      <p:cBhvr>
                                        <p:cTn id="646" dur="2250" fill="hold"/>
                                        <p:tgtEl>
                                          <p:spTgt spid="65"/>
                                        </p:tgtEl>
                                        <p:attrNameLst>
                                          <p:attrName>r</p:attrName>
                                        </p:attrNameLst>
                                      </p:cBhvr>
                                    </p:animRot>
                                  </p:childTnLst>
                                </p:cTn>
                              </p:par>
                              <p:par>
                                <p:cTn id="647" presetID="8" presetClass="emph" presetSubtype="0" repeatCount="indefinite" fill="hold" grpId="1" nodeType="withEffect">
                                  <p:stCondLst>
                                    <p:cond delay="0"/>
                                  </p:stCondLst>
                                  <p:childTnLst>
                                    <p:animRot by="21600000">
                                      <p:cBhvr>
                                        <p:cTn id="648" dur="2250" fill="hold"/>
                                        <p:tgtEl>
                                          <p:spTgt spid="63"/>
                                        </p:tgtEl>
                                        <p:attrNameLst>
                                          <p:attrName>r</p:attrName>
                                        </p:attrNameLst>
                                      </p:cBhvr>
                                    </p:animRot>
                                  </p:childTnLst>
                                </p:cTn>
                              </p:par>
                              <p:par>
                                <p:cTn id="649" presetID="8" presetClass="emph" presetSubtype="0" repeatCount="indefinite" fill="hold" grpId="1" nodeType="withEffect">
                                  <p:stCondLst>
                                    <p:cond delay="0"/>
                                  </p:stCondLst>
                                  <p:childTnLst>
                                    <p:animRot by="21600000">
                                      <p:cBhvr>
                                        <p:cTn id="650" dur="2250" fill="hold"/>
                                        <p:tgtEl>
                                          <p:spTgt spid="46"/>
                                        </p:tgtEl>
                                        <p:attrNameLst>
                                          <p:attrName>r</p:attrName>
                                        </p:attrNameLst>
                                      </p:cBhvr>
                                    </p:animRot>
                                  </p:childTnLst>
                                </p:cTn>
                              </p:par>
                              <p:par>
                                <p:cTn id="651" presetID="8" presetClass="emph" presetSubtype="0" repeatCount="indefinite" fill="hold" grpId="1" nodeType="withEffect">
                                  <p:stCondLst>
                                    <p:cond delay="0"/>
                                  </p:stCondLst>
                                  <p:childTnLst>
                                    <p:animRot by="21600000">
                                      <p:cBhvr>
                                        <p:cTn id="652" dur="2250" fill="hold"/>
                                        <p:tgtEl>
                                          <p:spTgt spid="47"/>
                                        </p:tgtEl>
                                        <p:attrNameLst>
                                          <p:attrName>r</p:attrName>
                                        </p:attrNameLst>
                                      </p:cBhvr>
                                    </p:animRot>
                                  </p:childTnLst>
                                </p:cTn>
                              </p:par>
                              <p:par>
                                <p:cTn id="653" presetID="8" presetClass="emph" presetSubtype="0" repeatCount="indefinite" fill="hold" grpId="1" nodeType="withEffect">
                                  <p:stCondLst>
                                    <p:cond delay="0"/>
                                  </p:stCondLst>
                                  <p:childTnLst>
                                    <p:animRot by="21600000">
                                      <p:cBhvr>
                                        <p:cTn id="654" dur="2250" fill="hold"/>
                                        <p:tgtEl>
                                          <p:spTgt spid="48"/>
                                        </p:tgtEl>
                                        <p:attrNameLst>
                                          <p:attrName>r</p:attrName>
                                        </p:attrNameLst>
                                      </p:cBhvr>
                                    </p:animRot>
                                  </p:childTnLst>
                                </p:cTn>
                              </p:par>
                              <p:par>
                                <p:cTn id="655" presetID="8" presetClass="emph" presetSubtype="0" repeatCount="indefinite" fill="hold" grpId="1" nodeType="withEffect">
                                  <p:stCondLst>
                                    <p:cond delay="0"/>
                                  </p:stCondLst>
                                  <p:childTnLst>
                                    <p:animRot by="21600000">
                                      <p:cBhvr>
                                        <p:cTn id="656" dur="2250" fill="hold"/>
                                        <p:tgtEl>
                                          <p:spTgt spid="49"/>
                                        </p:tgtEl>
                                        <p:attrNameLst>
                                          <p:attrName>r</p:attrName>
                                        </p:attrNameLst>
                                      </p:cBhvr>
                                    </p:animRot>
                                  </p:childTnLst>
                                </p:cTn>
                              </p:par>
                              <p:par>
                                <p:cTn id="657" presetID="8" presetClass="emph" presetSubtype="0" repeatCount="indefinite" fill="hold" grpId="1" nodeType="withEffect">
                                  <p:stCondLst>
                                    <p:cond delay="0"/>
                                  </p:stCondLst>
                                  <p:childTnLst>
                                    <p:animRot by="21600000">
                                      <p:cBhvr>
                                        <p:cTn id="658" dur="2250" fill="hold"/>
                                        <p:tgtEl>
                                          <p:spTgt spid="50"/>
                                        </p:tgtEl>
                                        <p:attrNameLst>
                                          <p:attrName>r</p:attrName>
                                        </p:attrNameLst>
                                      </p:cBhvr>
                                    </p:animRot>
                                  </p:childTnLst>
                                </p:cTn>
                              </p:par>
                              <p:par>
                                <p:cTn id="659" presetID="8" presetClass="emph" presetSubtype="0" repeatCount="indefinite" fill="hold" grpId="1" nodeType="withEffect">
                                  <p:stCondLst>
                                    <p:cond delay="0"/>
                                  </p:stCondLst>
                                  <p:childTnLst>
                                    <p:animRot by="21600000">
                                      <p:cBhvr>
                                        <p:cTn id="660" dur="2250" fill="hold"/>
                                        <p:tgtEl>
                                          <p:spTgt spid="51"/>
                                        </p:tgtEl>
                                        <p:attrNameLst>
                                          <p:attrName>r</p:attrName>
                                        </p:attrNameLst>
                                      </p:cBhvr>
                                    </p:animRot>
                                  </p:childTnLst>
                                </p:cTn>
                              </p:par>
                              <p:par>
                                <p:cTn id="661" presetID="8" presetClass="emph" presetSubtype="0" repeatCount="indefinite" fill="hold" grpId="1" nodeType="withEffect">
                                  <p:stCondLst>
                                    <p:cond delay="0"/>
                                  </p:stCondLst>
                                  <p:childTnLst>
                                    <p:animRot by="21600000">
                                      <p:cBhvr>
                                        <p:cTn id="662" dur="2250" fill="hold"/>
                                        <p:tgtEl>
                                          <p:spTgt spid="52"/>
                                        </p:tgtEl>
                                        <p:attrNameLst>
                                          <p:attrName>r</p:attrName>
                                        </p:attrNameLst>
                                      </p:cBhvr>
                                    </p:animRot>
                                  </p:childTnLst>
                                </p:cTn>
                              </p:par>
                              <p:par>
                                <p:cTn id="663" presetID="8" presetClass="emph" presetSubtype="0" repeatCount="indefinite" fill="hold" grpId="1" nodeType="withEffect">
                                  <p:stCondLst>
                                    <p:cond delay="0"/>
                                  </p:stCondLst>
                                  <p:childTnLst>
                                    <p:animRot by="21600000">
                                      <p:cBhvr>
                                        <p:cTn id="664" dur="2250" fill="hold"/>
                                        <p:tgtEl>
                                          <p:spTgt spid="45"/>
                                        </p:tgtEl>
                                        <p:attrNameLst>
                                          <p:attrName>r</p:attrName>
                                        </p:attrNameLst>
                                      </p:cBhvr>
                                    </p:animRot>
                                  </p:childTnLst>
                                </p:cTn>
                              </p:par>
                              <p:par>
                                <p:cTn id="665" presetID="8" presetClass="emph" presetSubtype="0" repeatCount="indefinite" fill="hold" grpId="1" nodeType="withEffect">
                                  <p:stCondLst>
                                    <p:cond delay="0"/>
                                  </p:stCondLst>
                                  <p:childTnLst>
                                    <p:animRot by="21600000">
                                      <p:cBhvr>
                                        <p:cTn id="666" dur="2250" fill="hold"/>
                                        <p:tgtEl>
                                          <p:spTgt spid="43"/>
                                        </p:tgtEl>
                                        <p:attrNameLst>
                                          <p:attrName>r</p:attrName>
                                        </p:attrNameLst>
                                      </p:cBhvr>
                                    </p:animRot>
                                  </p:childTnLst>
                                </p:cTn>
                              </p:par>
                              <p:par>
                                <p:cTn id="667" presetID="8" presetClass="emph" presetSubtype="0" repeatCount="indefinite" fill="hold" grpId="1" nodeType="withEffect">
                                  <p:stCondLst>
                                    <p:cond delay="0"/>
                                  </p:stCondLst>
                                  <p:childTnLst>
                                    <p:animRot by="21600000">
                                      <p:cBhvr>
                                        <p:cTn id="668" dur="2250" fill="hold"/>
                                        <p:tgtEl>
                                          <p:spTgt spid="26"/>
                                        </p:tgtEl>
                                        <p:attrNameLst>
                                          <p:attrName>r</p:attrName>
                                        </p:attrNameLst>
                                      </p:cBhvr>
                                    </p:animRot>
                                  </p:childTnLst>
                                </p:cTn>
                              </p:par>
                              <p:par>
                                <p:cTn id="669" presetID="8" presetClass="emph" presetSubtype="0" repeatCount="indefinite" fill="hold" grpId="1" nodeType="withEffect">
                                  <p:stCondLst>
                                    <p:cond delay="0"/>
                                  </p:stCondLst>
                                  <p:childTnLst>
                                    <p:animRot by="21600000">
                                      <p:cBhvr>
                                        <p:cTn id="670" dur="2250" fill="hold"/>
                                        <p:tgtEl>
                                          <p:spTgt spid="27"/>
                                        </p:tgtEl>
                                        <p:attrNameLst>
                                          <p:attrName>r</p:attrName>
                                        </p:attrNameLst>
                                      </p:cBhvr>
                                    </p:animRot>
                                  </p:childTnLst>
                                </p:cTn>
                              </p:par>
                              <p:par>
                                <p:cTn id="671" presetID="8" presetClass="emph" presetSubtype="0" repeatCount="indefinite" fill="hold" grpId="1" nodeType="withEffect">
                                  <p:stCondLst>
                                    <p:cond delay="0"/>
                                  </p:stCondLst>
                                  <p:childTnLst>
                                    <p:animRot by="21600000">
                                      <p:cBhvr>
                                        <p:cTn id="672" dur="2250" fill="hold"/>
                                        <p:tgtEl>
                                          <p:spTgt spid="28"/>
                                        </p:tgtEl>
                                        <p:attrNameLst>
                                          <p:attrName>r</p:attrName>
                                        </p:attrNameLst>
                                      </p:cBhvr>
                                    </p:animRot>
                                  </p:childTnLst>
                                </p:cTn>
                              </p:par>
                              <p:par>
                                <p:cTn id="673" presetID="8" presetClass="emph" presetSubtype="0" repeatCount="indefinite" fill="hold" grpId="1" nodeType="withEffect">
                                  <p:stCondLst>
                                    <p:cond delay="0"/>
                                  </p:stCondLst>
                                  <p:childTnLst>
                                    <p:animRot by="21600000">
                                      <p:cBhvr>
                                        <p:cTn id="674" dur="2250" fill="hold"/>
                                        <p:tgtEl>
                                          <p:spTgt spid="29"/>
                                        </p:tgtEl>
                                        <p:attrNameLst>
                                          <p:attrName>r</p:attrName>
                                        </p:attrNameLst>
                                      </p:cBhvr>
                                    </p:animRot>
                                  </p:childTnLst>
                                </p:cTn>
                              </p:par>
                              <p:par>
                                <p:cTn id="675" presetID="8" presetClass="emph" presetSubtype="0" repeatCount="indefinite" fill="hold" grpId="1" nodeType="withEffect">
                                  <p:stCondLst>
                                    <p:cond delay="0"/>
                                  </p:stCondLst>
                                  <p:childTnLst>
                                    <p:animRot by="21600000">
                                      <p:cBhvr>
                                        <p:cTn id="676" dur="2250" fill="hold"/>
                                        <p:tgtEl>
                                          <p:spTgt spid="30"/>
                                        </p:tgtEl>
                                        <p:attrNameLst>
                                          <p:attrName>r</p:attrName>
                                        </p:attrNameLst>
                                      </p:cBhvr>
                                    </p:animRot>
                                  </p:childTnLst>
                                </p:cTn>
                              </p:par>
                              <p:par>
                                <p:cTn id="677" presetID="8" presetClass="emph" presetSubtype="0" repeatCount="indefinite" fill="hold" grpId="1" nodeType="withEffect">
                                  <p:stCondLst>
                                    <p:cond delay="0"/>
                                  </p:stCondLst>
                                  <p:childTnLst>
                                    <p:animRot by="21600000">
                                      <p:cBhvr>
                                        <p:cTn id="678" dur="2250" fill="hold"/>
                                        <p:tgtEl>
                                          <p:spTgt spid="31"/>
                                        </p:tgtEl>
                                        <p:attrNameLst>
                                          <p:attrName>r</p:attrName>
                                        </p:attrNameLst>
                                      </p:cBhvr>
                                    </p:animRot>
                                  </p:childTnLst>
                                </p:cTn>
                              </p:par>
                              <p:par>
                                <p:cTn id="679" presetID="8" presetClass="emph" presetSubtype="0" repeatCount="indefinite" fill="hold" grpId="1" nodeType="withEffect">
                                  <p:stCondLst>
                                    <p:cond delay="0"/>
                                  </p:stCondLst>
                                  <p:childTnLst>
                                    <p:animRot by="21600000">
                                      <p:cBhvr>
                                        <p:cTn id="680" dur="2250" fill="hold"/>
                                        <p:tgtEl>
                                          <p:spTgt spid="32"/>
                                        </p:tgtEl>
                                        <p:attrNameLst>
                                          <p:attrName>r</p:attrName>
                                        </p:attrNameLst>
                                      </p:cBhvr>
                                    </p:animRot>
                                  </p:childTnLst>
                                </p:cTn>
                              </p:par>
                              <p:par>
                                <p:cTn id="681" presetID="8" presetClass="emph" presetSubtype="0" repeatCount="indefinite" fill="hold" grpId="1" nodeType="withEffect">
                                  <p:stCondLst>
                                    <p:cond delay="0"/>
                                  </p:stCondLst>
                                  <p:childTnLst>
                                    <p:animRot by="21600000">
                                      <p:cBhvr>
                                        <p:cTn id="682" dur="2250" fill="hold"/>
                                        <p:tgtEl>
                                          <p:spTgt spid="25"/>
                                        </p:tgtEl>
                                        <p:attrNameLst>
                                          <p:attrName>r</p:attrName>
                                        </p:attrNameLst>
                                      </p:cBhvr>
                                    </p:animRot>
                                  </p:childTnLst>
                                </p:cTn>
                              </p:par>
                              <p:par>
                                <p:cTn id="683" presetID="8" presetClass="emph" presetSubtype="0" repeatCount="indefinite" fill="hold" grpId="1" nodeType="withEffect">
                                  <p:stCondLst>
                                    <p:cond delay="0"/>
                                  </p:stCondLst>
                                  <p:childTnLst>
                                    <p:animRot by="21600000">
                                      <p:cBhvr>
                                        <p:cTn id="684" dur="2250" fill="hold"/>
                                        <p:tgtEl>
                                          <p:spTgt spid="23"/>
                                        </p:tgtEl>
                                        <p:attrNameLst>
                                          <p:attrName>r</p:attrName>
                                        </p:attrNameLst>
                                      </p:cBhvr>
                                    </p:animRot>
                                  </p:childTnLst>
                                </p:cTn>
                              </p:par>
                              <p:par>
                                <p:cTn id="685" presetID="8" presetClass="emph" presetSubtype="0" repeatCount="indefinite" fill="hold" grpId="1" nodeType="withEffect">
                                  <p:stCondLst>
                                    <p:cond delay="0"/>
                                  </p:stCondLst>
                                  <p:childTnLst>
                                    <p:animRot by="-21600000">
                                      <p:cBhvr>
                                        <p:cTn id="686" dur="2250" fill="hold"/>
                                        <p:tgtEl>
                                          <p:spTgt spid="163"/>
                                        </p:tgtEl>
                                        <p:attrNameLst>
                                          <p:attrName>r</p:attrName>
                                        </p:attrNameLst>
                                      </p:cBhvr>
                                    </p:animRot>
                                  </p:childTnLst>
                                </p:cTn>
                              </p:par>
                              <p:par>
                                <p:cTn id="687" presetID="8" presetClass="emph" presetSubtype="0" repeatCount="indefinite" fill="hold" grpId="1" nodeType="withEffect">
                                  <p:stCondLst>
                                    <p:cond delay="0"/>
                                  </p:stCondLst>
                                  <p:childTnLst>
                                    <p:animRot by="-21600000">
                                      <p:cBhvr>
                                        <p:cTn id="688" dur="2250" fill="hold"/>
                                        <p:tgtEl>
                                          <p:spTgt spid="164"/>
                                        </p:tgtEl>
                                        <p:attrNameLst>
                                          <p:attrName>r</p:attrName>
                                        </p:attrNameLst>
                                      </p:cBhvr>
                                    </p:animRot>
                                  </p:childTnLst>
                                </p:cTn>
                              </p:par>
                              <p:par>
                                <p:cTn id="689" presetID="8" presetClass="emph" presetSubtype="0" repeatCount="indefinite" fill="hold" grpId="1" nodeType="withEffect">
                                  <p:stCondLst>
                                    <p:cond delay="0"/>
                                  </p:stCondLst>
                                  <p:childTnLst>
                                    <p:animRot by="-21600000">
                                      <p:cBhvr>
                                        <p:cTn id="690" dur="2250" fill="hold"/>
                                        <p:tgtEl>
                                          <p:spTgt spid="165"/>
                                        </p:tgtEl>
                                        <p:attrNameLst>
                                          <p:attrName>r</p:attrName>
                                        </p:attrNameLst>
                                      </p:cBhvr>
                                    </p:animRot>
                                  </p:childTnLst>
                                </p:cTn>
                              </p:par>
                              <p:par>
                                <p:cTn id="691" presetID="8" presetClass="emph" presetSubtype="0" repeatCount="indefinite" fill="hold" grpId="1" nodeType="withEffect">
                                  <p:stCondLst>
                                    <p:cond delay="0"/>
                                  </p:stCondLst>
                                  <p:childTnLst>
                                    <p:animRot by="-21600000">
                                      <p:cBhvr>
                                        <p:cTn id="692" dur="2250" fill="hold"/>
                                        <p:tgtEl>
                                          <p:spTgt spid="166"/>
                                        </p:tgtEl>
                                        <p:attrNameLst>
                                          <p:attrName>r</p:attrName>
                                        </p:attrNameLst>
                                      </p:cBhvr>
                                    </p:animRot>
                                  </p:childTnLst>
                                </p:cTn>
                              </p:par>
                              <p:par>
                                <p:cTn id="693" presetID="8" presetClass="emph" presetSubtype="0" repeatCount="indefinite" fill="hold" grpId="1" nodeType="withEffect">
                                  <p:stCondLst>
                                    <p:cond delay="0"/>
                                  </p:stCondLst>
                                  <p:childTnLst>
                                    <p:animRot by="-21600000">
                                      <p:cBhvr>
                                        <p:cTn id="694" dur="2250" fill="hold"/>
                                        <p:tgtEl>
                                          <p:spTgt spid="167"/>
                                        </p:tgtEl>
                                        <p:attrNameLst>
                                          <p:attrName>r</p:attrName>
                                        </p:attrNameLst>
                                      </p:cBhvr>
                                    </p:animRot>
                                  </p:childTnLst>
                                </p:cTn>
                              </p:par>
                              <p:par>
                                <p:cTn id="695" presetID="8" presetClass="emph" presetSubtype="0" repeatCount="indefinite" fill="hold" grpId="1" nodeType="withEffect">
                                  <p:stCondLst>
                                    <p:cond delay="0"/>
                                  </p:stCondLst>
                                  <p:childTnLst>
                                    <p:animRot by="-21600000">
                                      <p:cBhvr>
                                        <p:cTn id="696" dur="2250" fill="hold"/>
                                        <p:tgtEl>
                                          <p:spTgt spid="168"/>
                                        </p:tgtEl>
                                        <p:attrNameLst>
                                          <p:attrName>r</p:attrName>
                                        </p:attrNameLst>
                                      </p:cBhvr>
                                    </p:animRot>
                                  </p:childTnLst>
                                </p:cTn>
                              </p:par>
                              <p:par>
                                <p:cTn id="697" presetID="8" presetClass="emph" presetSubtype="0" repeatCount="indefinite" fill="hold" grpId="1" nodeType="withEffect">
                                  <p:stCondLst>
                                    <p:cond delay="0"/>
                                  </p:stCondLst>
                                  <p:childTnLst>
                                    <p:animRot by="-21600000">
                                      <p:cBhvr>
                                        <p:cTn id="698" dur="2250" fill="hold"/>
                                        <p:tgtEl>
                                          <p:spTgt spid="169"/>
                                        </p:tgtEl>
                                        <p:attrNameLst>
                                          <p:attrName>r</p:attrName>
                                        </p:attrNameLst>
                                      </p:cBhvr>
                                    </p:animRot>
                                  </p:childTnLst>
                                </p:cTn>
                              </p:par>
                              <p:par>
                                <p:cTn id="699" presetID="8" presetClass="emph" presetSubtype="0" repeatCount="indefinite" fill="hold" grpId="1" nodeType="withEffect">
                                  <p:stCondLst>
                                    <p:cond delay="0"/>
                                  </p:stCondLst>
                                  <p:childTnLst>
                                    <p:animRot by="-21600000">
                                      <p:cBhvr>
                                        <p:cTn id="700" dur="2250" fill="hold"/>
                                        <p:tgtEl>
                                          <p:spTgt spid="162"/>
                                        </p:tgtEl>
                                        <p:attrNameLst>
                                          <p:attrName>r</p:attrName>
                                        </p:attrNameLst>
                                      </p:cBhvr>
                                    </p:animRot>
                                  </p:childTnLst>
                                </p:cTn>
                              </p:par>
                              <p:par>
                                <p:cTn id="701" presetID="8" presetClass="emph" presetSubtype="0" repeatCount="indefinite" fill="hold" grpId="1" nodeType="withEffect">
                                  <p:stCondLst>
                                    <p:cond delay="0"/>
                                  </p:stCondLst>
                                  <p:childTnLst>
                                    <p:animRot by="-21600000">
                                      <p:cBhvr>
                                        <p:cTn id="702" dur="2250" fill="hold"/>
                                        <p:tgtEl>
                                          <p:spTgt spid="143"/>
                                        </p:tgtEl>
                                        <p:attrNameLst>
                                          <p:attrName>r</p:attrName>
                                        </p:attrNameLst>
                                      </p:cBhvr>
                                    </p:animRot>
                                  </p:childTnLst>
                                </p:cTn>
                              </p:par>
                              <p:par>
                                <p:cTn id="703" presetID="8" presetClass="emph" presetSubtype="0" repeatCount="indefinite" fill="hold" grpId="1" nodeType="withEffect">
                                  <p:stCondLst>
                                    <p:cond delay="0"/>
                                  </p:stCondLst>
                                  <p:childTnLst>
                                    <p:animRot by="-21600000">
                                      <p:cBhvr>
                                        <p:cTn id="704" dur="2250" fill="hold"/>
                                        <p:tgtEl>
                                          <p:spTgt spid="144"/>
                                        </p:tgtEl>
                                        <p:attrNameLst>
                                          <p:attrName>r</p:attrName>
                                        </p:attrNameLst>
                                      </p:cBhvr>
                                    </p:animRot>
                                  </p:childTnLst>
                                </p:cTn>
                              </p:par>
                              <p:par>
                                <p:cTn id="705" presetID="8" presetClass="emph" presetSubtype="0" repeatCount="indefinite" fill="hold" grpId="1" nodeType="withEffect">
                                  <p:stCondLst>
                                    <p:cond delay="0"/>
                                  </p:stCondLst>
                                  <p:childTnLst>
                                    <p:animRot by="-21600000">
                                      <p:cBhvr>
                                        <p:cTn id="706" dur="2250" fill="hold"/>
                                        <p:tgtEl>
                                          <p:spTgt spid="145"/>
                                        </p:tgtEl>
                                        <p:attrNameLst>
                                          <p:attrName>r</p:attrName>
                                        </p:attrNameLst>
                                      </p:cBhvr>
                                    </p:animRot>
                                  </p:childTnLst>
                                </p:cTn>
                              </p:par>
                              <p:par>
                                <p:cTn id="707" presetID="8" presetClass="emph" presetSubtype="0" repeatCount="indefinite" fill="hold" grpId="1" nodeType="withEffect">
                                  <p:stCondLst>
                                    <p:cond delay="0"/>
                                  </p:stCondLst>
                                  <p:childTnLst>
                                    <p:animRot by="-21600000">
                                      <p:cBhvr>
                                        <p:cTn id="708" dur="2250" fill="hold"/>
                                        <p:tgtEl>
                                          <p:spTgt spid="146"/>
                                        </p:tgtEl>
                                        <p:attrNameLst>
                                          <p:attrName>r</p:attrName>
                                        </p:attrNameLst>
                                      </p:cBhvr>
                                    </p:animRot>
                                  </p:childTnLst>
                                </p:cTn>
                              </p:par>
                              <p:par>
                                <p:cTn id="709" presetID="8" presetClass="emph" presetSubtype="0" repeatCount="indefinite" fill="hold" grpId="1" nodeType="withEffect">
                                  <p:stCondLst>
                                    <p:cond delay="0"/>
                                  </p:stCondLst>
                                  <p:childTnLst>
                                    <p:animRot by="-21600000">
                                      <p:cBhvr>
                                        <p:cTn id="710" dur="2250" fill="hold"/>
                                        <p:tgtEl>
                                          <p:spTgt spid="147"/>
                                        </p:tgtEl>
                                        <p:attrNameLst>
                                          <p:attrName>r</p:attrName>
                                        </p:attrNameLst>
                                      </p:cBhvr>
                                    </p:animRot>
                                  </p:childTnLst>
                                </p:cTn>
                              </p:par>
                              <p:par>
                                <p:cTn id="711" presetID="8" presetClass="emph" presetSubtype="0" repeatCount="indefinite" fill="hold" grpId="1" nodeType="withEffect">
                                  <p:stCondLst>
                                    <p:cond delay="0"/>
                                  </p:stCondLst>
                                  <p:childTnLst>
                                    <p:animRot by="-21600000">
                                      <p:cBhvr>
                                        <p:cTn id="712" dur="2250" fill="hold"/>
                                        <p:tgtEl>
                                          <p:spTgt spid="148"/>
                                        </p:tgtEl>
                                        <p:attrNameLst>
                                          <p:attrName>r</p:attrName>
                                        </p:attrNameLst>
                                      </p:cBhvr>
                                    </p:animRot>
                                  </p:childTnLst>
                                </p:cTn>
                              </p:par>
                              <p:par>
                                <p:cTn id="713" presetID="8" presetClass="emph" presetSubtype="0" repeatCount="indefinite" fill="hold" grpId="1" nodeType="withEffect">
                                  <p:stCondLst>
                                    <p:cond delay="0"/>
                                  </p:stCondLst>
                                  <p:childTnLst>
                                    <p:animRot by="-21600000">
                                      <p:cBhvr>
                                        <p:cTn id="714" dur="2250" fill="hold"/>
                                        <p:tgtEl>
                                          <p:spTgt spid="149"/>
                                        </p:tgtEl>
                                        <p:attrNameLst>
                                          <p:attrName>r</p:attrName>
                                        </p:attrNameLst>
                                      </p:cBhvr>
                                    </p:animRot>
                                  </p:childTnLst>
                                </p:cTn>
                              </p:par>
                              <p:par>
                                <p:cTn id="715" presetID="8" presetClass="emph" presetSubtype="0" repeatCount="indefinite" fill="hold" grpId="1" nodeType="withEffect">
                                  <p:stCondLst>
                                    <p:cond delay="0"/>
                                  </p:stCondLst>
                                  <p:childTnLst>
                                    <p:animRot by="-21600000">
                                      <p:cBhvr>
                                        <p:cTn id="716" dur="2250" fill="hold"/>
                                        <p:tgtEl>
                                          <p:spTgt spid="142"/>
                                        </p:tgtEl>
                                        <p:attrNameLst>
                                          <p:attrName>r</p:attrName>
                                        </p:attrNameLst>
                                      </p:cBhvr>
                                    </p:animRot>
                                  </p:childTnLst>
                                </p:cTn>
                              </p:par>
                              <p:par>
                                <p:cTn id="717" presetID="8" presetClass="emph" presetSubtype="0" repeatCount="indefinite" fill="hold" grpId="1" nodeType="withEffect">
                                  <p:stCondLst>
                                    <p:cond delay="0"/>
                                  </p:stCondLst>
                                  <p:childTnLst>
                                    <p:animRot by="-21600000">
                                      <p:cBhvr>
                                        <p:cTn id="718" dur="2250" fill="hold"/>
                                        <p:tgtEl>
                                          <p:spTgt spid="123"/>
                                        </p:tgtEl>
                                        <p:attrNameLst>
                                          <p:attrName>r</p:attrName>
                                        </p:attrNameLst>
                                      </p:cBhvr>
                                    </p:animRot>
                                  </p:childTnLst>
                                </p:cTn>
                              </p:par>
                              <p:par>
                                <p:cTn id="719" presetID="8" presetClass="emph" presetSubtype="0" repeatCount="indefinite" fill="hold" grpId="1" nodeType="withEffect">
                                  <p:stCondLst>
                                    <p:cond delay="0"/>
                                  </p:stCondLst>
                                  <p:childTnLst>
                                    <p:animRot by="-21600000">
                                      <p:cBhvr>
                                        <p:cTn id="720" dur="2250" fill="hold"/>
                                        <p:tgtEl>
                                          <p:spTgt spid="124"/>
                                        </p:tgtEl>
                                        <p:attrNameLst>
                                          <p:attrName>r</p:attrName>
                                        </p:attrNameLst>
                                      </p:cBhvr>
                                    </p:animRot>
                                  </p:childTnLst>
                                </p:cTn>
                              </p:par>
                              <p:par>
                                <p:cTn id="721" presetID="8" presetClass="emph" presetSubtype="0" repeatCount="indefinite" fill="hold" grpId="1" nodeType="withEffect">
                                  <p:stCondLst>
                                    <p:cond delay="0"/>
                                  </p:stCondLst>
                                  <p:childTnLst>
                                    <p:animRot by="-21600000">
                                      <p:cBhvr>
                                        <p:cTn id="722" dur="2250" fill="hold"/>
                                        <p:tgtEl>
                                          <p:spTgt spid="125"/>
                                        </p:tgtEl>
                                        <p:attrNameLst>
                                          <p:attrName>r</p:attrName>
                                        </p:attrNameLst>
                                      </p:cBhvr>
                                    </p:animRot>
                                  </p:childTnLst>
                                </p:cTn>
                              </p:par>
                              <p:par>
                                <p:cTn id="723" presetID="8" presetClass="emph" presetSubtype="0" repeatCount="indefinite" fill="hold" grpId="1" nodeType="withEffect">
                                  <p:stCondLst>
                                    <p:cond delay="0"/>
                                  </p:stCondLst>
                                  <p:childTnLst>
                                    <p:animRot by="-21600000">
                                      <p:cBhvr>
                                        <p:cTn id="724" dur="2250" fill="hold"/>
                                        <p:tgtEl>
                                          <p:spTgt spid="126"/>
                                        </p:tgtEl>
                                        <p:attrNameLst>
                                          <p:attrName>r</p:attrName>
                                        </p:attrNameLst>
                                      </p:cBhvr>
                                    </p:animRot>
                                  </p:childTnLst>
                                </p:cTn>
                              </p:par>
                              <p:par>
                                <p:cTn id="725" presetID="8" presetClass="emph" presetSubtype="0" repeatCount="indefinite" fill="hold" grpId="1" nodeType="withEffect">
                                  <p:stCondLst>
                                    <p:cond delay="0"/>
                                  </p:stCondLst>
                                  <p:childTnLst>
                                    <p:animRot by="-21600000">
                                      <p:cBhvr>
                                        <p:cTn id="726" dur="2250" fill="hold"/>
                                        <p:tgtEl>
                                          <p:spTgt spid="127"/>
                                        </p:tgtEl>
                                        <p:attrNameLst>
                                          <p:attrName>r</p:attrName>
                                        </p:attrNameLst>
                                      </p:cBhvr>
                                    </p:animRot>
                                  </p:childTnLst>
                                </p:cTn>
                              </p:par>
                              <p:par>
                                <p:cTn id="727" presetID="8" presetClass="emph" presetSubtype="0" repeatCount="indefinite" fill="hold" grpId="1" nodeType="withEffect">
                                  <p:stCondLst>
                                    <p:cond delay="0"/>
                                  </p:stCondLst>
                                  <p:childTnLst>
                                    <p:animRot by="-21600000">
                                      <p:cBhvr>
                                        <p:cTn id="728" dur="2250" fill="hold"/>
                                        <p:tgtEl>
                                          <p:spTgt spid="128"/>
                                        </p:tgtEl>
                                        <p:attrNameLst>
                                          <p:attrName>r</p:attrName>
                                        </p:attrNameLst>
                                      </p:cBhvr>
                                    </p:animRot>
                                  </p:childTnLst>
                                </p:cTn>
                              </p:par>
                              <p:par>
                                <p:cTn id="729" presetID="8" presetClass="emph" presetSubtype="0" repeatCount="indefinite" fill="hold" grpId="1" nodeType="withEffect">
                                  <p:stCondLst>
                                    <p:cond delay="0"/>
                                  </p:stCondLst>
                                  <p:childTnLst>
                                    <p:animRot by="-21600000">
                                      <p:cBhvr>
                                        <p:cTn id="730" dur="2250" fill="hold"/>
                                        <p:tgtEl>
                                          <p:spTgt spid="129"/>
                                        </p:tgtEl>
                                        <p:attrNameLst>
                                          <p:attrName>r</p:attrName>
                                        </p:attrNameLst>
                                      </p:cBhvr>
                                    </p:animRot>
                                  </p:childTnLst>
                                </p:cTn>
                              </p:par>
                              <p:par>
                                <p:cTn id="731" presetID="8" presetClass="emph" presetSubtype="0" repeatCount="indefinite" fill="hold" grpId="1" nodeType="withEffect">
                                  <p:stCondLst>
                                    <p:cond delay="0"/>
                                  </p:stCondLst>
                                  <p:childTnLst>
                                    <p:animRot by="-21600000">
                                      <p:cBhvr>
                                        <p:cTn id="732" dur="2250" fill="hold"/>
                                        <p:tgtEl>
                                          <p:spTgt spid="122"/>
                                        </p:tgtEl>
                                        <p:attrNameLst>
                                          <p:attrName>r</p:attrName>
                                        </p:attrNameLst>
                                      </p:cBhvr>
                                    </p:animRot>
                                  </p:childTnLst>
                                </p:cTn>
                              </p:par>
                              <p:par>
                                <p:cTn id="733" presetID="8" presetClass="emph" presetSubtype="0" repeatCount="indefinite" fill="hold" grpId="1" nodeType="withEffect">
                                  <p:stCondLst>
                                    <p:cond delay="0"/>
                                  </p:stCondLst>
                                  <p:childTnLst>
                                    <p:animRot by="-21600000">
                                      <p:cBhvr>
                                        <p:cTn id="734" dur="2250" fill="hold"/>
                                        <p:tgtEl>
                                          <p:spTgt spid="103"/>
                                        </p:tgtEl>
                                        <p:attrNameLst>
                                          <p:attrName>r</p:attrName>
                                        </p:attrNameLst>
                                      </p:cBhvr>
                                    </p:animRot>
                                  </p:childTnLst>
                                </p:cTn>
                              </p:par>
                              <p:par>
                                <p:cTn id="735" presetID="8" presetClass="emph" presetSubtype="0" repeatCount="indefinite" fill="hold" grpId="1" nodeType="withEffect">
                                  <p:stCondLst>
                                    <p:cond delay="0"/>
                                  </p:stCondLst>
                                  <p:childTnLst>
                                    <p:animRot by="-21600000">
                                      <p:cBhvr>
                                        <p:cTn id="736" dur="2250" fill="hold"/>
                                        <p:tgtEl>
                                          <p:spTgt spid="104"/>
                                        </p:tgtEl>
                                        <p:attrNameLst>
                                          <p:attrName>r</p:attrName>
                                        </p:attrNameLst>
                                      </p:cBhvr>
                                    </p:animRot>
                                  </p:childTnLst>
                                </p:cTn>
                              </p:par>
                              <p:par>
                                <p:cTn id="737" presetID="8" presetClass="emph" presetSubtype="0" repeatCount="indefinite" fill="hold" grpId="1" nodeType="withEffect">
                                  <p:stCondLst>
                                    <p:cond delay="0"/>
                                  </p:stCondLst>
                                  <p:childTnLst>
                                    <p:animRot by="-21600000">
                                      <p:cBhvr>
                                        <p:cTn id="738" dur="2250" fill="hold"/>
                                        <p:tgtEl>
                                          <p:spTgt spid="105"/>
                                        </p:tgtEl>
                                        <p:attrNameLst>
                                          <p:attrName>r</p:attrName>
                                        </p:attrNameLst>
                                      </p:cBhvr>
                                    </p:animRot>
                                  </p:childTnLst>
                                </p:cTn>
                              </p:par>
                              <p:par>
                                <p:cTn id="739" presetID="8" presetClass="emph" presetSubtype="0" repeatCount="indefinite" fill="hold" grpId="1" nodeType="withEffect">
                                  <p:stCondLst>
                                    <p:cond delay="0"/>
                                  </p:stCondLst>
                                  <p:childTnLst>
                                    <p:animRot by="-21600000">
                                      <p:cBhvr>
                                        <p:cTn id="740" dur="2250" fill="hold"/>
                                        <p:tgtEl>
                                          <p:spTgt spid="106"/>
                                        </p:tgtEl>
                                        <p:attrNameLst>
                                          <p:attrName>r</p:attrName>
                                        </p:attrNameLst>
                                      </p:cBhvr>
                                    </p:animRot>
                                  </p:childTnLst>
                                </p:cTn>
                              </p:par>
                              <p:par>
                                <p:cTn id="741" presetID="8" presetClass="emph" presetSubtype="0" repeatCount="indefinite" fill="hold" grpId="1" nodeType="withEffect">
                                  <p:stCondLst>
                                    <p:cond delay="0"/>
                                  </p:stCondLst>
                                  <p:childTnLst>
                                    <p:animRot by="-21600000">
                                      <p:cBhvr>
                                        <p:cTn id="742" dur="2250" fill="hold"/>
                                        <p:tgtEl>
                                          <p:spTgt spid="107"/>
                                        </p:tgtEl>
                                        <p:attrNameLst>
                                          <p:attrName>r</p:attrName>
                                        </p:attrNameLst>
                                      </p:cBhvr>
                                    </p:animRot>
                                  </p:childTnLst>
                                </p:cTn>
                              </p:par>
                              <p:par>
                                <p:cTn id="743" presetID="8" presetClass="emph" presetSubtype="0" repeatCount="indefinite" fill="hold" grpId="1" nodeType="withEffect">
                                  <p:stCondLst>
                                    <p:cond delay="0"/>
                                  </p:stCondLst>
                                  <p:childTnLst>
                                    <p:animRot by="-21600000">
                                      <p:cBhvr>
                                        <p:cTn id="744" dur="2250" fill="hold"/>
                                        <p:tgtEl>
                                          <p:spTgt spid="108"/>
                                        </p:tgtEl>
                                        <p:attrNameLst>
                                          <p:attrName>r</p:attrName>
                                        </p:attrNameLst>
                                      </p:cBhvr>
                                    </p:animRot>
                                  </p:childTnLst>
                                </p:cTn>
                              </p:par>
                              <p:par>
                                <p:cTn id="745" presetID="8" presetClass="emph" presetSubtype="0" repeatCount="indefinite" fill="hold" grpId="1" nodeType="withEffect">
                                  <p:stCondLst>
                                    <p:cond delay="0"/>
                                  </p:stCondLst>
                                  <p:childTnLst>
                                    <p:animRot by="-21600000">
                                      <p:cBhvr>
                                        <p:cTn id="746" dur="2250" fill="hold"/>
                                        <p:tgtEl>
                                          <p:spTgt spid="109"/>
                                        </p:tgtEl>
                                        <p:attrNameLst>
                                          <p:attrName>r</p:attrName>
                                        </p:attrNameLst>
                                      </p:cBhvr>
                                    </p:animRot>
                                  </p:childTnLst>
                                </p:cTn>
                              </p:par>
                              <p:par>
                                <p:cTn id="747" presetID="8" presetClass="emph" presetSubtype="0" repeatCount="indefinite" fill="hold" grpId="1" nodeType="withEffect">
                                  <p:stCondLst>
                                    <p:cond delay="0"/>
                                  </p:stCondLst>
                                  <p:childTnLst>
                                    <p:animRot by="-21600000">
                                      <p:cBhvr>
                                        <p:cTn id="748" dur="2250" fill="hold"/>
                                        <p:tgtEl>
                                          <p:spTgt spid="102"/>
                                        </p:tgtEl>
                                        <p:attrNameLst>
                                          <p:attrName>r</p:attrName>
                                        </p:attrNameLst>
                                      </p:cBhvr>
                                    </p:animRot>
                                  </p:childTnLst>
                                </p:cTn>
                              </p:par>
                              <p:par>
                                <p:cTn id="749" presetID="8" presetClass="emph" presetSubtype="0" repeatCount="indefinite" fill="hold" grpId="1" nodeType="withEffect">
                                  <p:stCondLst>
                                    <p:cond delay="0"/>
                                  </p:stCondLst>
                                  <p:childTnLst>
                                    <p:animRot by="-21600000">
                                      <p:cBhvr>
                                        <p:cTn id="750" dur="2250" fill="hold"/>
                                        <p:tgtEl>
                                          <p:spTgt spid="174"/>
                                        </p:tgtEl>
                                        <p:attrNameLst>
                                          <p:attrName>r</p:attrName>
                                        </p:attrNameLst>
                                      </p:cBhvr>
                                    </p:animRot>
                                  </p:childTnLst>
                                </p:cTn>
                              </p:par>
                              <p:par>
                                <p:cTn id="751" presetID="8" presetClass="emph" presetSubtype="0" repeatCount="indefinite" fill="hold" grpId="1" nodeType="withEffect">
                                  <p:stCondLst>
                                    <p:cond delay="0"/>
                                  </p:stCondLst>
                                  <p:childTnLst>
                                    <p:animRot by="-21600000">
                                      <p:cBhvr>
                                        <p:cTn id="752" dur="2250" fill="hold"/>
                                        <p:tgtEl>
                                          <p:spTgt spid="175"/>
                                        </p:tgtEl>
                                        <p:attrNameLst>
                                          <p:attrName>r</p:attrName>
                                        </p:attrNameLst>
                                      </p:cBhvr>
                                    </p:animRot>
                                  </p:childTnLst>
                                </p:cTn>
                              </p:par>
                              <p:par>
                                <p:cTn id="753" presetID="8" presetClass="emph" presetSubtype="0" repeatCount="indefinite" fill="hold" grpId="1" nodeType="withEffect">
                                  <p:stCondLst>
                                    <p:cond delay="0"/>
                                  </p:stCondLst>
                                  <p:childTnLst>
                                    <p:animRot by="-21600000">
                                      <p:cBhvr>
                                        <p:cTn id="754" dur="2250" fill="hold"/>
                                        <p:tgtEl>
                                          <p:spTgt spid="176"/>
                                        </p:tgtEl>
                                        <p:attrNameLst>
                                          <p:attrName>r</p:attrName>
                                        </p:attrNameLst>
                                      </p:cBhvr>
                                    </p:animRot>
                                  </p:childTnLst>
                                </p:cTn>
                              </p:par>
                              <p:par>
                                <p:cTn id="755" presetID="8" presetClass="emph" presetSubtype="0" repeatCount="indefinite" fill="hold" grpId="1" nodeType="withEffect">
                                  <p:stCondLst>
                                    <p:cond delay="0"/>
                                  </p:stCondLst>
                                  <p:childTnLst>
                                    <p:animRot by="-21600000">
                                      <p:cBhvr>
                                        <p:cTn id="756" dur="2250" fill="hold"/>
                                        <p:tgtEl>
                                          <p:spTgt spid="177"/>
                                        </p:tgtEl>
                                        <p:attrNameLst>
                                          <p:attrName>r</p:attrName>
                                        </p:attrNameLst>
                                      </p:cBhvr>
                                    </p:animRot>
                                  </p:childTnLst>
                                </p:cTn>
                              </p:par>
                              <p:par>
                                <p:cTn id="757" presetID="8" presetClass="emph" presetSubtype="0" repeatCount="indefinite" fill="hold" grpId="1" nodeType="withEffect">
                                  <p:stCondLst>
                                    <p:cond delay="0"/>
                                  </p:stCondLst>
                                  <p:childTnLst>
                                    <p:animRot by="-21600000">
                                      <p:cBhvr>
                                        <p:cTn id="758" dur="2250" fill="hold"/>
                                        <p:tgtEl>
                                          <p:spTgt spid="178"/>
                                        </p:tgtEl>
                                        <p:attrNameLst>
                                          <p:attrName>r</p:attrName>
                                        </p:attrNameLst>
                                      </p:cBhvr>
                                    </p:animRot>
                                  </p:childTnLst>
                                </p:cTn>
                              </p:par>
                              <p:par>
                                <p:cTn id="759" presetID="8" presetClass="emph" presetSubtype="0" repeatCount="indefinite" fill="hold" grpId="1" nodeType="withEffect">
                                  <p:stCondLst>
                                    <p:cond delay="0"/>
                                  </p:stCondLst>
                                  <p:childTnLst>
                                    <p:animRot by="-21600000">
                                      <p:cBhvr>
                                        <p:cTn id="760" dur="2250" fill="hold"/>
                                        <p:tgtEl>
                                          <p:spTgt spid="179"/>
                                        </p:tgtEl>
                                        <p:attrNameLst>
                                          <p:attrName>r</p:attrName>
                                        </p:attrNameLst>
                                      </p:cBhvr>
                                    </p:animRot>
                                  </p:childTnLst>
                                </p:cTn>
                              </p:par>
                              <p:par>
                                <p:cTn id="761" presetID="8" presetClass="emph" presetSubtype="0" repeatCount="indefinite" fill="hold" grpId="1" nodeType="withEffect">
                                  <p:stCondLst>
                                    <p:cond delay="0"/>
                                  </p:stCondLst>
                                  <p:childTnLst>
                                    <p:animRot by="-21600000">
                                      <p:cBhvr>
                                        <p:cTn id="762" dur="2250" fill="hold"/>
                                        <p:tgtEl>
                                          <p:spTgt spid="180"/>
                                        </p:tgtEl>
                                        <p:attrNameLst>
                                          <p:attrName>r</p:attrName>
                                        </p:attrNameLst>
                                      </p:cBhvr>
                                    </p:animRot>
                                  </p:childTnLst>
                                </p:cTn>
                              </p:par>
                              <p:par>
                                <p:cTn id="763" presetID="8" presetClass="emph" presetSubtype="0" repeatCount="indefinite" fill="hold" grpId="1" nodeType="withEffect">
                                  <p:stCondLst>
                                    <p:cond delay="0"/>
                                  </p:stCondLst>
                                  <p:childTnLst>
                                    <p:animRot by="-21600000">
                                      <p:cBhvr>
                                        <p:cTn id="764" dur="2250" fill="hold"/>
                                        <p:tgtEl>
                                          <p:spTgt spid="173"/>
                                        </p:tgtEl>
                                        <p:attrNameLst>
                                          <p:attrName>r</p:attrName>
                                        </p:attrNameLst>
                                      </p:cBhvr>
                                    </p:animRot>
                                  </p:childTnLst>
                                </p:cTn>
                              </p:par>
                              <p:par>
                                <p:cTn id="765" presetID="8" presetClass="emph" presetSubtype="0" repeatCount="indefinite" fill="hold" grpId="1" nodeType="withEffect">
                                  <p:stCondLst>
                                    <p:cond delay="0"/>
                                  </p:stCondLst>
                                  <p:childTnLst>
                                    <p:animRot by="-21600000">
                                      <p:cBhvr>
                                        <p:cTn id="766" dur="2250" fill="hold"/>
                                        <p:tgtEl>
                                          <p:spTgt spid="171"/>
                                        </p:tgtEl>
                                        <p:attrNameLst>
                                          <p:attrName>r</p:attrName>
                                        </p:attrNameLst>
                                      </p:cBhvr>
                                    </p:animRot>
                                  </p:childTnLst>
                                </p:cTn>
                              </p:par>
                              <p:par>
                                <p:cTn id="767" presetID="8" presetClass="emph" presetSubtype="0" repeatCount="indefinite" fill="hold" grpId="1" nodeType="withEffect">
                                  <p:stCondLst>
                                    <p:cond delay="0"/>
                                  </p:stCondLst>
                                  <p:childTnLst>
                                    <p:animRot by="-21600000">
                                      <p:cBhvr>
                                        <p:cTn id="768" dur="2250" fill="hold"/>
                                        <p:tgtEl>
                                          <p:spTgt spid="154"/>
                                        </p:tgtEl>
                                        <p:attrNameLst>
                                          <p:attrName>r</p:attrName>
                                        </p:attrNameLst>
                                      </p:cBhvr>
                                    </p:animRot>
                                  </p:childTnLst>
                                </p:cTn>
                              </p:par>
                              <p:par>
                                <p:cTn id="769" presetID="8" presetClass="emph" presetSubtype="0" repeatCount="indefinite" fill="hold" grpId="1" nodeType="withEffect">
                                  <p:stCondLst>
                                    <p:cond delay="0"/>
                                  </p:stCondLst>
                                  <p:childTnLst>
                                    <p:animRot by="-21600000">
                                      <p:cBhvr>
                                        <p:cTn id="770" dur="2250" fill="hold"/>
                                        <p:tgtEl>
                                          <p:spTgt spid="155"/>
                                        </p:tgtEl>
                                        <p:attrNameLst>
                                          <p:attrName>r</p:attrName>
                                        </p:attrNameLst>
                                      </p:cBhvr>
                                    </p:animRot>
                                  </p:childTnLst>
                                </p:cTn>
                              </p:par>
                              <p:par>
                                <p:cTn id="771" presetID="8" presetClass="emph" presetSubtype="0" repeatCount="indefinite" fill="hold" grpId="1" nodeType="withEffect">
                                  <p:stCondLst>
                                    <p:cond delay="0"/>
                                  </p:stCondLst>
                                  <p:childTnLst>
                                    <p:animRot by="-21600000">
                                      <p:cBhvr>
                                        <p:cTn id="772" dur="2250" fill="hold"/>
                                        <p:tgtEl>
                                          <p:spTgt spid="156"/>
                                        </p:tgtEl>
                                        <p:attrNameLst>
                                          <p:attrName>r</p:attrName>
                                        </p:attrNameLst>
                                      </p:cBhvr>
                                    </p:animRot>
                                  </p:childTnLst>
                                </p:cTn>
                              </p:par>
                              <p:par>
                                <p:cTn id="773" presetID="8" presetClass="emph" presetSubtype="0" repeatCount="indefinite" fill="hold" grpId="1" nodeType="withEffect">
                                  <p:stCondLst>
                                    <p:cond delay="0"/>
                                  </p:stCondLst>
                                  <p:childTnLst>
                                    <p:animRot by="-21600000">
                                      <p:cBhvr>
                                        <p:cTn id="774" dur="2250" fill="hold"/>
                                        <p:tgtEl>
                                          <p:spTgt spid="157"/>
                                        </p:tgtEl>
                                        <p:attrNameLst>
                                          <p:attrName>r</p:attrName>
                                        </p:attrNameLst>
                                      </p:cBhvr>
                                    </p:animRot>
                                  </p:childTnLst>
                                </p:cTn>
                              </p:par>
                              <p:par>
                                <p:cTn id="775" presetID="8" presetClass="emph" presetSubtype="0" repeatCount="indefinite" fill="hold" grpId="1" nodeType="withEffect">
                                  <p:stCondLst>
                                    <p:cond delay="0"/>
                                  </p:stCondLst>
                                  <p:childTnLst>
                                    <p:animRot by="-21600000">
                                      <p:cBhvr>
                                        <p:cTn id="776" dur="2250" fill="hold"/>
                                        <p:tgtEl>
                                          <p:spTgt spid="158"/>
                                        </p:tgtEl>
                                        <p:attrNameLst>
                                          <p:attrName>r</p:attrName>
                                        </p:attrNameLst>
                                      </p:cBhvr>
                                    </p:animRot>
                                  </p:childTnLst>
                                </p:cTn>
                              </p:par>
                              <p:par>
                                <p:cTn id="777" presetID="8" presetClass="emph" presetSubtype="0" repeatCount="indefinite" fill="hold" grpId="1" nodeType="withEffect">
                                  <p:stCondLst>
                                    <p:cond delay="0"/>
                                  </p:stCondLst>
                                  <p:childTnLst>
                                    <p:animRot by="-21600000">
                                      <p:cBhvr>
                                        <p:cTn id="778" dur="2250" fill="hold"/>
                                        <p:tgtEl>
                                          <p:spTgt spid="159"/>
                                        </p:tgtEl>
                                        <p:attrNameLst>
                                          <p:attrName>r</p:attrName>
                                        </p:attrNameLst>
                                      </p:cBhvr>
                                    </p:animRot>
                                  </p:childTnLst>
                                </p:cTn>
                              </p:par>
                              <p:par>
                                <p:cTn id="779" presetID="8" presetClass="emph" presetSubtype="0" repeatCount="indefinite" fill="hold" grpId="1" nodeType="withEffect">
                                  <p:stCondLst>
                                    <p:cond delay="0"/>
                                  </p:stCondLst>
                                  <p:childTnLst>
                                    <p:animRot by="-21600000">
                                      <p:cBhvr>
                                        <p:cTn id="780" dur="2250" fill="hold"/>
                                        <p:tgtEl>
                                          <p:spTgt spid="160"/>
                                        </p:tgtEl>
                                        <p:attrNameLst>
                                          <p:attrName>r</p:attrName>
                                        </p:attrNameLst>
                                      </p:cBhvr>
                                    </p:animRot>
                                  </p:childTnLst>
                                </p:cTn>
                              </p:par>
                              <p:par>
                                <p:cTn id="781" presetID="8" presetClass="emph" presetSubtype="0" repeatCount="indefinite" fill="hold" grpId="1" nodeType="withEffect">
                                  <p:stCondLst>
                                    <p:cond delay="0"/>
                                  </p:stCondLst>
                                  <p:childTnLst>
                                    <p:animRot by="-21600000">
                                      <p:cBhvr>
                                        <p:cTn id="782" dur="2250" fill="hold"/>
                                        <p:tgtEl>
                                          <p:spTgt spid="153"/>
                                        </p:tgtEl>
                                        <p:attrNameLst>
                                          <p:attrName>r</p:attrName>
                                        </p:attrNameLst>
                                      </p:cBhvr>
                                    </p:animRot>
                                  </p:childTnLst>
                                </p:cTn>
                              </p:par>
                              <p:par>
                                <p:cTn id="783" presetID="8" presetClass="emph" presetSubtype="0" repeatCount="indefinite" fill="hold" grpId="1" nodeType="withEffect">
                                  <p:stCondLst>
                                    <p:cond delay="0"/>
                                  </p:stCondLst>
                                  <p:childTnLst>
                                    <p:animRot by="-21600000">
                                      <p:cBhvr>
                                        <p:cTn id="784" dur="2250" fill="hold"/>
                                        <p:tgtEl>
                                          <p:spTgt spid="151"/>
                                        </p:tgtEl>
                                        <p:attrNameLst>
                                          <p:attrName>r</p:attrName>
                                        </p:attrNameLst>
                                      </p:cBhvr>
                                    </p:animRot>
                                  </p:childTnLst>
                                </p:cTn>
                              </p:par>
                              <p:par>
                                <p:cTn id="785" presetID="8" presetClass="emph" presetSubtype="0" repeatCount="indefinite" fill="hold" grpId="1" nodeType="withEffect">
                                  <p:stCondLst>
                                    <p:cond delay="0"/>
                                  </p:stCondLst>
                                  <p:childTnLst>
                                    <p:animRot by="-21600000">
                                      <p:cBhvr>
                                        <p:cTn id="786" dur="2250" fill="hold"/>
                                        <p:tgtEl>
                                          <p:spTgt spid="134"/>
                                        </p:tgtEl>
                                        <p:attrNameLst>
                                          <p:attrName>r</p:attrName>
                                        </p:attrNameLst>
                                      </p:cBhvr>
                                    </p:animRot>
                                  </p:childTnLst>
                                </p:cTn>
                              </p:par>
                              <p:par>
                                <p:cTn id="787" presetID="8" presetClass="emph" presetSubtype="0" repeatCount="indefinite" fill="hold" grpId="1" nodeType="withEffect">
                                  <p:stCondLst>
                                    <p:cond delay="0"/>
                                  </p:stCondLst>
                                  <p:childTnLst>
                                    <p:animRot by="-21600000">
                                      <p:cBhvr>
                                        <p:cTn id="788" dur="2250" fill="hold"/>
                                        <p:tgtEl>
                                          <p:spTgt spid="135"/>
                                        </p:tgtEl>
                                        <p:attrNameLst>
                                          <p:attrName>r</p:attrName>
                                        </p:attrNameLst>
                                      </p:cBhvr>
                                    </p:animRot>
                                  </p:childTnLst>
                                </p:cTn>
                              </p:par>
                              <p:par>
                                <p:cTn id="789" presetID="8" presetClass="emph" presetSubtype="0" repeatCount="indefinite" fill="hold" grpId="1" nodeType="withEffect">
                                  <p:stCondLst>
                                    <p:cond delay="0"/>
                                  </p:stCondLst>
                                  <p:childTnLst>
                                    <p:animRot by="-21600000">
                                      <p:cBhvr>
                                        <p:cTn id="790" dur="2250" fill="hold"/>
                                        <p:tgtEl>
                                          <p:spTgt spid="136"/>
                                        </p:tgtEl>
                                        <p:attrNameLst>
                                          <p:attrName>r</p:attrName>
                                        </p:attrNameLst>
                                      </p:cBhvr>
                                    </p:animRot>
                                  </p:childTnLst>
                                </p:cTn>
                              </p:par>
                              <p:par>
                                <p:cTn id="791" presetID="8" presetClass="emph" presetSubtype="0" repeatCount="indefinite" fill="hold" grpId="1" nodeType="withEffect">
                                  <p:stCondLst>
                                    <p:cond delay="0"/>
                                  </p:stCondLst>
                                  <p:childTnLst>
                                    <p:animRot by="-21600000">
                                      <p:cBhvr>
                                        <p:cTn id="792" dur="2250" fill="hold"/>
                                        <p:tgtEl>
                                          <p:spTgt spid="137"/>
                                        </p:tgtEl>
                                        <p:attrNameLst>
                                          <p:attrName>r</p:attrName>
                                        </p:attrNameLst>
                                      </p:cBhvr>
                                    </p:animRot>
                                  </p:childTnLst>
                                </p:cTn>
                              </p:par>
                              <p:par>
                                <p:cTn id="793" presetID="8" presetClass="emph" presetSubtype="0" repeatCount="indefinite" fill="hold" grpId="1" nodeType="withEffect">
                                  <p:stCondLst>
                                    <p:cond delay="0"/>
                                  </p:stCondLst>
                                  <p:childTnLst>
                                    <p:animRot by="-21600000">
                                      <p:cBhvr>
                                        <p:cTn id="794" dur="2250" fill="hold"/>
                                        <p:tgtEl>
                                          <p:spTgt spid="138"/>
                                        </p:tgtEl>
                                        <p:attrNameLst>
                                          <p:attrName>r</p:attrName>
                                        </p:attrNameLst>
                                      </p:cBhvr>
                                    </p:animRot>
                                  </p:childTnLst>
                                </p:cTn>
                              </p:par>
                              <p:par>
                                <p:cTn id="795" presetID="8" presetClass="emph" presetSubtype="0" repeatCount="indefinite" fill="hold" grpId="1" nodeType="withEffect">
                                  <p:stCondLst>
                                    <p:cond delay="0"/>
                                  </p:stCondLst>
                                  <p:childTnLst>
                                    <p:animRot by="-21600000">
                                      <p:cBhvr>
                                        <p:cTn id="796" dur="2250" fill="hold"/>
                                        <p:tgtEl>
                                          <p:spTgt spid="139"/>
                                        </p:tgtEl>
                                        <p:attrNameLst>
                                          <p:attrName>r</p:attrName>
                                        </p:attrNameLst>
                                      </p:cBhvr>
                                    </p:animRot>
                                  </p:childTnLst>
                                </p:cTn>
                              </p:par>
                              <p:par>
                                <p:cTn id="797" presetID="8" presetClass="emph" presetSubtype="0" repeatCount="indefinite" fill="hold" grpId="1" nodeType="withEffect">
                                  <p:stCondLst>
                                    <p:cond delay="0"/>
                                  </p:stCondLst>
                                  <p:childTnLst>
                                    <p:animRot by="-21600000">
                                      <p:cBhvr>
                                        <p:cTn id="798" dur="2250" fill="hold"/>
                                        <p:tgtEl>
                                          <p:spTgt spid="140"/>
                                        </p:tgtEl>
                                        <p:attrNameLst>
                                          <p:attrName>r</p:attrName>
                                        </p:attrNameLst>
                                      </p:cBhvr>
                                    </p:animRot>
                                  </p:childTnLst>
                                </p:cTn>
                              </p:par>
                              <p:par>
                                <p:cTn id="799" presetID="8" presetClass="emph" presetSubtype="0" repeatCount="indefinite" fill="hold" grpId="1" nodeType="withEffect">
                                  <p:stCondLst>
                                    <p:cond delay="0"/>
                                  </p:stCondLst>
                                  <p:childTnLst>
                                    <p:animRot by="-21600000">
                                      <p:cBhvr>
                                        <p:cTn id="800" dur="2250" fill="hold"/>
                                        <p:tgtEl>
                                          <p:spTgt spid="133"/>
                                        </p:tgtEl>
                                        <p:attrNameLst>
                                          <p:attrName>r</p:attrName>
                                        </p:attrNameLst>
                                      </p:cBhvr>
                                    </p:animRot>
                                  </p:childTnLst>
                                </p:cTn>
                              </p:par>
                              <p:par>
                                <p:cTn id="801" presetID="8" presetClass="emph" presetSubtype="0" repeatCount="indefinite" fill="hold" grpId="1" nodeType="withEffect">
                                  <p:stCondLst>
                                    <p:cond delay="0"/>
                                  </p:stCondLst>
                                  <p:childTnLst>
                                    <p:animRot by="-21600000">
                                      <p:cBhvr>
                                        <p:cTn id="802" dur="2250" fill="hold"/>
                                        <p:tgtEl>
                                          <p:spTgt spid="131"/>
                                        </p:tgtEl>
                                        <p:attrNameLst>
                                          <p:attrName>r</p:attrName>
                                        </p:attrNameLst>
                                      </p:cBhvr>
                                    </p:animRot>
                                  </p:childTnLst>
                                </p:cTn>
                              </p:par>
                              <p:par>
                                <p:cTn id="803" presetID="8" presetClass="emph" presetSubtype="0" repeatCount="indefinite" fill="hold" grpId="1" nodeType="withEffect">
                                  <p:stCondLst>
                                    <p:cond delay="0"/>
                                  </p:stCondLst>
                                  <p:childTnLst>
                                    <p:animRot by="-21600000">
                                      <p:cBhvr>
                                        <p:cTn id="804" dur="2250" fill="hold"/>
                                        <p:tgtEl>
                                          <p:spTgt spid="114"/>
                                        </p:tgtEl>
                                        <p:attrNameLst>
                                          <p:attrName>r</p:attrName>
                                        </p:attrNameLst>
                                      </p:cBhvr>
                                    </p:animRot>
                                  </p:childTnLst>
                                </p:cTn>
                              </p:par>
                              <p:par>
                                <p:cTn id="805" presetID="8" presetClass="emph" presetSubtype="0" repeatCount="indefinite" fill="hold" grpId="1" nodeType="withEffect">
                                  <p:stCondLst>
                                    <p:cond delay="0"/>
                                  </p:stCondLst>
                                  <p:childTnLst>
                                    <p:animRot by="-21600000">
                                      <p:cBhvr>
                                        <p:cTn id="806" dur="2250" fill="hold"/>
                                        <p:tgtEl>
                                          <p:spTgt spid="115"/>
                                        </p:tgtEl>
                                        <p:attrNameLst>
                                          <p:attrName>r</p:attrName>
                                        </p:attrNameLst>
                                      </p:cBhvr>
                                    </p:animRot>
                                  </p:childTnLst>
                                </p:cTn>
                              </p:par>
                              <p:par>
                                <p:cTn id="807" presetID="8" presetClass="emph" presetSubtype="0" repeatCount="indefinite" fill="hold" grpId="1" nodeType="withEffect">
                                  <p:stCondLst>
                                    <p:cond delay="0"/>
                                  </p:stCondLst>
                                  <p:childTnLst>
                                    <p:animRot by="-21600000">
                                      <p:cBhvr>
                                        <p:cTn id="808" dur="2250" fill="hold"/>
                                        <p:tgtEl>
                                          <p:spTgt spid="116"/>
                                        </p:tgtEl>
                                        <p:attrNameLst>
                                          <p:attrName>r</p:attrName>
                                        </p:attrNameLst>
                                      </p:cBhvr>
                                    </p:animRot>
                                  </p:childTnLst>
                                </p:cTn>
                              </p:par>
                              <p:par>
                                <p:cTn id="809" presetID="8" presetClass="emph" presetSubtype="0" repeatCount="indefinite" fill="hold" grpId="1" nodeType="withEffect">
                                  <p:stCondLst>
                                    <p:cond delay="0"/>
                                  </p:stCondLst>
                                  <p:childTnLst>
                                    <p:animRot by="-21600000">
                                      <p:cBhvr>
                                        <p:cTn id="810" dur="2250" fill="hold"/>
                                        <p:tgtEl>
                                          <p:spTgt spid="117"/>
                                        </p:tgtEl>
                                        <p:attrNameLst>
                                          <p:attrName>r</p:attrName>
                                        </p:attrNameLst>
                                      </p:cBhvr>
                                    </p:animRot>
                                  </p:childTnLst>
                                </p:cTn>
                              </p:par>
                              <p:par>
                                <p:cTn id="811" presetID="8" presetClass="emph" presetSubtype="0" repeatCount="indefinite" fill="hold" grpId="1" nodeType="withEffect">
                                  <p:stCondLst>
                                    <p:cond delay="0"/>
                                  </p:stCondLst>
                                  <p:childTnLst>
                                    <p:animRot by="-21600000">
                                      <p:cBhvr>
                                        <p:cTn id="812" dur="2250" fill="hold"/>
                                        <p:tgtEl>
                                          <p:spTgt spid="118"/>
                                        </p:tgtEl>
                                        <p:attrNameLst>
                                          <p:attrName>r</p:attrName>
                                        </p:attrNameLst>
                                      </p:cBhvr>
                                    </p:animRot>
                                  </p:childTnLst>
                                </p:cTn>
                              </p:par>
                              <p:par>
                                <p:cTn id="813" presetID="8" presetClass="emph" presetSubtype="0" repeatCount="indefinite" fill="hold" grpId="1" nodeType="withEffect">
                                  <p:stCondLst>
                                    <p:cond delay="0"/>
                                  </p:stCondLst>
                                  <p:childTnLst>
                                    <p:animRot by="-21600000">
                                      <p:cBhvr>
                                        <p:cTn id="814" dur="2250" fill="hold"/>
                                        <p:tgtEl>
                                          <p:spTgt spid="119"/>
                                        </p:tgtEl>
                                        <p:attrNameLst>
                                          <p:attrName>r</p:attrName>
                                        </p:attrNameLst>
                                      </p:cBhvr>
                                    </p:animRot>
                                  </p:childTnLst>
                                </p:cTn>
                              </p:par>
                              <p:par>
                                <p:cTn id="815" presetID="8" presetClass="emph" presetSubtype="0" repeatCount="indefinite" fill="hold" grpId="1" nodeType="withEffect">
                                  <p:stCondLst>
                                    <p:cond delay="0"/>
                                  </p:stCondLst>
                                  <p:childTnLst>
                                    <p:animRot by="-21600000">
                                      <p:cBhvr>
                                        <p:cTn id="816" dur="2250" fill="hold"/>
                                        <p:tgtEl>
                                          <p:spTgt spid="120"/>
                                        </p:tgtEl>
                                        <p:attrNameLst>
                                          <p:attrName>r</p:attrName>
                                        </p:attrNameLst>
                                      </p:cBhvr>
                                    </p:animRot>
                                  </p:childTnLst>
                                </p:cTn>
                              </p:par>
                              <p:par>
                                <p:cTn id="817" presetID="8" presetClass="emph" presetSubtype="0" repeatCount="indefinite" fill="hold" grpId="1" nodeType="withEffect">
                                  <p:stCondLst>
                                    <p:cond delay="0"/>
                                  </p:stCondLst>
                                  <p:childTnLst>
                                    <p:animRot by="-21600000">
                                      <p:cBhvr>
                                        <p:cTn id="818" dur="2250" fill="hold"/>
                                        <p:tgtEl>
                                          <p:spTgt spid="113"/>
                                        </p:tgtEl>
                                        <p:attrNameLst>
                                          <p:attrName>r</p:attrName>
                                        </p:attrNameLst>
                                      </p:cBhvr>
                                    </p:animRot>
                                  </p:childTnLst>
                                </p:cTn>
                              </p:par>
                              <p:par>
                                <p:cTn id="819" presetID="8" presetClass="emph" presetSubtype="0" repeatCount="indefinite" fill="hold" grpId="1" nodeType="withEffect">
                                  <p:stCondLst>
                                    <p:cond delay="0"/>
                                  </p:stCondLst>
                                  <p:childTnLst>
                                    <p:animRot by="-21600000">
                                      <p:cBhvr>
                                        <p:cTn id="820" dur="2250" fill="hold"/>
                                        <p:tgtEl>
                                          <p:spTgt spid="111"/>
                                        </p:tgtEl>
                                        <p:attrNameLst>
                                          <p:attrName>r</p:attrName>
                                        </p:attrNameLst>
                                      </p:cBhvr>
                                    </p:animRot>
                                  </p:childTnLst>
                                </p:cTn>
                              </p:par>
                              <p:par>
                                <p:cTn id="821" presetID="23" presetClass="entr" presetSubtype="16" fill="hold" grpId="1" nodeType="withEffect">
                                  <p:stCondLst>
                                    <p:cond delay="0"/>
                                  </p:stCondLst>
                                  <p:childTnLst>
                                    <p:set>
                                      <p:cBhvr>
                                        <p:cTn id="822" dur="1" fill="hold">
                                          <p:stCondLst>
                                            <p:cond delay="0"/>
                                          </p:stCondLst>
                                        </p:cTn>
                                        <p:tgtEl>
                                          <p:spTgt spid="172"/>
                                        </p:tgtEl>
                                        <p:attrNameLst>
                                          <p:attrName>style.visibility</p:attrName>
                                        </p:attrNameLst>
                                      </p:cBhvr>
                                      <p:to>
                                        <p:strVal val="visible"/>
                                      </p:to>
                                    </p:set>
                                    <p:anim calcmode="lin" valueType="num">
                                      <p:cBhvr>
                                        <p:cTn id="823" dur="2250" fill="hold"/>
                                        <p:tgtEl>
                                          <p:spTgt spid="172"/>
                                        </p:tgtEl>
                                        <p:attrNameLst>
                                          <p:attrName>ppt_w</p:attrName>
                                        </p:attrNameLst>
                                      </p:cBhvr>
                                      <p:tavLst>
                                        <p:tav tm="0">
                                          <p:val>
                                            <p:fltVal val="0"/>
                                          </p:val>
                                        </p:tav>
                                        <p:tav tm="100000">
                                          <p:val>
                                            <p:strVal val="#ppt_w"/>
                                          </p:val>
                                        </p:tav>
                                      </p:tavLst>
                                    </p:anim>
                                    <p:anim calcmode="lin" valueType="num">
                                      <p:cBhvr>
                                        <p:cTn id="824" dur="2250" fill="hold"/>
                                        <p:tgtEl>
                                          <p:spTgt spid="172"/>
                                        </p:tgtEl>
                                        <p:attrNameLst>
                                          <p:attrName>ppt_h</p:attrName>
                                        </p:attrNameLst>
                                      </p:cBhvr>
                                      <p:tavLst>
                                        <p:tav tm="0">
                                          <p:val>
                                            <p:fltVal val="0"/>
                                          </p:val>
                                        </p:tav>
                                        <p:tav tm="100000">
                                          <p:val>
                                            <p:strVal val="#ppt_h"/>
                                          </p:val>
                                        </p:tav>
                                      </p:tavLst>
                                    </p:anim>
                                  </p:childTnLst>
                                </p:cTn>
                              </p:par>
                              <p:par>
                                <p:cTn id="825" presetID="9" presetClass="emph" presetSubtype="0" grpId="0" nodeType="withEffect">
                                  <p:stCondLst>
                                    <p:cond delay="0"/>
                                  </p:stCondLst>
                                  <p:childTnLst>
                                    <p:set>
                                      <p:cBhvr rctx="PPT">
                                        <p:cTn id="826" dur="indefinite"/>
                                        <p:tgtEl>
                                          <p:spTgt spid="150"/>
                                        </p:tgtEl>
                                        <p:attrNameLst>
                                          <p:attrName>style.opacity</p:attrName>
                                        </p:attrNameLst>
                                      </p:cBhvr>
                                      <p:to>
                                        <p:strVal val="0"/>
                                      </p:to>
                                    </p:set>
                                    <p:animEffect filter="image" prLst="opacity: 0">
                                      <p:cBhvr rctx="IE">
                                        <p:cTn id="827" dur="indefinite"/>
                                        <p:tgtEl>
                                          <p:spTgt spid="150"/>
                                        </p:tgtEl>
                                      </p:cBhvr>
                                    </p:animEffect>
                                  </p:childTnLst>
                                </p:cTn>
                              </p:par>
                              <p:par>
                                <p:cTn id="828" presetID="2" presetClass="exit" presetSubtype="1" fill="hold" nodeType="withEffect">
                                  <p:stCondLst>
                                    <p:cond delay="0"/>
                                  </p:stCondLst>
                                  <p:childTnLst>
                                    <p:anim calcmode="lin" valueType="num">
                                      <p:cBhvr additive="base">
                                        <p:cTn id="829" dur="2250"/>
                                        <p:tgtEl>
                                          <p:spTgt spid="183"/>
                                        </p:tgtEl>
                                        <p:attrNameLst>
                                          <p:attrName>ppt_x</p:attrName>
                                        </p:attrNameLst>
                                      </p:cBhvr>
                                      <p:tavLst>
                                        <p:tav tm="0">
                                          <p:val>
                                            <p:strVal val="ppt_x"/>
                                          </p:val>
                                        </p:tav>
                                        <p:tav tm="100000">
                                          <p:val>
                                            <p:strVal val="ppt_x"/>
                                          </p:val>
                                        </p:tav>
                                      </p:tavLst>
                                    </p:anim>
                                    <p:anim calcmode="lin" valueType="num">
                                      <p:cBhvr additive="base">
                                        <p:cTn id="830" dur="2250"/>
                                        <p:tgtEl>
                                          <p:spTgt spid="183"/>
                                        </p:tgtEl>
                                        <p:attrNameLst>
                                          <p:attrName>ppt_y</p:attrName>
                                        </p:attrNameLst>
                                      </p:cBhvr>
                                      <p:tavLst>
                                        <p:tav tm="0">
                                          <p:val>
                                            <p:strVal val="ppt_y"/>
                                          </p:val>
                                        </p:tav>
                                        <p:tav tm="100000">
                                          <p:val>
                                            <p:strVal val="0-ppt_h/2"/>
                                          </p:val>
                                        </p:tav>
                                      </p:tavLst>
                                    </p:anim>
                                    <p:set>
                                      <p:cBhvr>
                                        <p:cTn id="831" dur="1" fill="hold">
                                          <p:stCondLst>
                                            <p:cond delay="2249"/>
                                          </p:stCondLst>
                                        </p:cTn>
                                        <p:tgtEl>
                                          <p:spTgt spid="183"/>
                                        </p:tgtEl>
                                        <p:attrNameLst>
                                          <p:attrName>style.visibility</p:attrName>
                                        </p:attrNameLst>
                                      </p:cBhvr>
                                      <p:to>
                                        <p:strVal val="hidden"/>
                                      </p:to>
                                    </p:set>
                                  </p:childTnLst>
                                </p:cTn>
                              </p:par>
                              <p:par>
                                <p:cTn id="832" presetID="2" presetClass="exit" presetSubtype="1" fill="hold" nodeType="withEffect">
                                  <p:stCondLst>
                                    <p:cond delay="0"/>
                                  </p:stCondLst>
                                  <p:childTnLst>
                                    <p:anim calcmode="lin" valueType="num">
                                      <p:cBhvr additive="base">
                                        <p:cTn id="833" dur="2250"/>
                                        <p:tgtEl>
                                          <p:spTgt spid="182"/>
                                        </p:tgtEl>
                                        <p:attrNameLst>
                                          <p:attrName>ppt_x</p:attrName>
                                        </p:attrNameLst>
                                      </p:cBhvr>
                                      <p:tavLst>
                                        <p:tav tm="0">
                                          <p:val>
                                            <p:strVal val="ppt_x"/>
                                          </p:val>
                                        </p:tav>
                                        <p:tav tm="100000">
                                          <p:val>
                                            <p:strVal val="ppt_x"/>
                                          </p:val>
                                        </p:tav>
                                      </p:tavLst>
                                    </p:anim>
                                    <p:anim calcmode="lin" valueType="num">
                                      <p:cBhvr additive="base">
                                        <p:cTn id="834" dur="2250"/>
                                        <p:tgtEl>
                                          <p:spTgt spid="182"/>
                                        </p:tgtEl>
                                        <p:attrNameLst>
                                          <p:attrName>ppt_y</p:attrName>
                                        </p:attrNameLst>
                                      </p:cBhvr>
                                      <p:tavLst>
                                        <p:tav tm="0">
                                          <p:val>
                                            <p:strVal val="ppt_y"/>
                                          </p:val>
                                        </p:tav>
                                        <p:tav tm="100000">
                                          <p:val>
                                            <p:strVal val="0-ppt_h/2"/>
                                          </p:val>
                                        </p:tav>
                                      </p:tavLst>
                                    </p:anim>
                                    <p:set>
                                      <p:cBhvr>
                                        <p:cTn id="835" dur="1" fill="hold">
                                          <p:stCondLst>
                                            <p:cond delay="2249"/>
                                          </p:stCondLst>
                                        </p:cTn>
                                        <p:tgtEl>
                                          <p:spTgt spid="182"/>
                                        </p:tgtEl>
                                        <p:attrNameLst>
                                          <p:attrName>style.visibility</p:attrName>
                                        </p:attrNameLst>
                                      </p:cBhvr>
                                      <p:to>
                                        <p:strVal val="hidden"/>
                                      </p:to>
                                    </p:set>
                                  </p:childTnLst>
                                </p:cTn>
                              </p:par>
                              <p:par>
                                <p:cTn id="836" presetID="2" presetClass="exit" presetSubtype="1" fill="hold" nodeType="withEffect">
                                  <p:stCondLst>
                                    <p:cond delay="0"/>
                                  </p:stCondLst>
                                  <p:childTnLst>
                                    <p:anim calcmode="lin" valueType="num">
                                      <p:cBhvr additive="base">
                                        <p:cTn id="837" dur="2250"/>
                                        <p:tgtEl>
                                          <p:spTgt spid="181"/>
                                        </p:tgtEl>
                                        <p:attrNameLst>
                                          <p:attrName>ppt_x</p:attrName>
                                        </p:attrNameLst>
                                      </p:cBhvr>
                                      <p:tavLst>
                                        <p:tav tm="0">
                                          <p:val>
                                            <p:strVal val="ppt_x"/>
                                          </p:val>
                                        </p:tav>
                                        <p:tav tm="100000">
                                          <p:val>
                                            <p:strVal val="ppt_x"/>
                                          </p:val>
                                        </p:tav>
                                      </p:tavLst>
                                    </p:anim>
                                    <p:anim calcmode="lin" valueType="num">
                                      <p:cBhvr additive="base">
                                        <p:cTn id="838" dur="2250"/>
                                        <p:tgtEl>
                                          <p:spTgt spid="181"/>
                                        </p:tgtEl>
                                        <p:attrNameLst>
                                          <p:attrName>ppt_y</p:attrName>
                                        </p:attrNameLst>
                                      </p:cBhvr>
                                      <p:tavLst>
                                        <p:tav tm="0">
                                          <p:val>
                                            <p:strVal val="ppt_y"/>
                                          </p:val>
                                        </p:tav>
                                        <p:tav tm="100000">
                                          <p:val>
                                            <p:strVal val="0-ppt_h/2"/>
                                          </p:val>
                                        </p:tav>
                                      </p:tavLst>
                                    </p:anim>
                                    <p:set>
                                      <p:cBhvr>
                                        <p:cTn id="839" dur="1" fill="hold">
                                          <p:stCondLst>
                                            <p:cond delay="2249"/>
                                          </p:stCondLst>
                                        </p:cTn>
                                        <p:tgtEl>
                                          <p:spTgt spid="181"/>
                                        </p:tgtEl>
                                        <p:attrNameLst>
                                          <p:attrName>style.visibility</p:attrName>
                                        </p:attrNameLst>
                                      </p:cBhvr>
                                      <p:to>
                                        <p:strVal val="hidden"/>
                                      </p:to>
                                    </p:set>
                                  </p:childTnLst>
                                </p:cTn>
                              </p:par>
                              <p:par>
                                <p:cTn id="840" presetID="2" presetClass="exit" presetSubtype="1" fill="hold" nodeType="withEffect">
                                  <p:stCondLst>
                                    <p:cond delay="0"/>
                                  </p:stCondLst>
                                  <p:childTnLst>
                                    <p:anim calcmode="lin" valueType="num">
                                      <p:cBhvr additive="base">
                                        <p:cTn id="841" dur="2250"/>
                                        <p:tgtEl>
                                          <p:spTgt spid="170"/>
                                        </p:tgtEl>
                                        <p:attrNameLst>
                                          <p:attrName>ppt_x</p:attrName>
                                        </p:attrNameLst>
                                      </p:cBhvr>
                                      <p:tavLst>
                                        <p:tav tm="0">
                                          <p:val>
                                            <p:strVal val="ppt_x"/>
                                          </p:val>
                                        </p:tav>
                                        <p:tav tm="100000">
                                          <p:val>
                                            <p:strVal val="ppt_x"/>
                                          </p:val>
                                        </p:tav>
                                      </p:tavLst>
                                    </p:anim>
                                    <p:anim calcmode="lin" valueType="num">
                                      <p:cBhvr additive="base">
                                        <p:cTn id="842" dur="2250"/>
                                        <p:tgtEl>
                                          <p:spTgt spid="170"/>
                                        </p:tgtEl>
                                        <p:attrNameLst>
                                          <p:attrName>ppt_y</p:attrName>
                                        </p:attrNameLst>
                                      </p:cBhvr>
                                      <p:tavLst>
                                        <p:tav tm="0">
                                          <p:val>
                                            <p:strVal val="ppt_y"/>
                                          </p:val>
                                        </p:tav>
                                        <p:tav tm="100000">
                                          <p:val>
                                            <p:strVal val="0-ppt_h/2"/>
                                          </p:val>
                                        </p:tav>
                                      </p:tavLst>
                                    </p:anim>
                                    <p:set>
                                      <p:cBhvr>
                                        <p:cTn id="843" dur="1" fill="hold">
                                          <p:stCondLst>
                                            <p:cond delay="2249"/>
                                          </p:stCondLst>
                                        </p:cTn>
                                        <p:tgtEl>
                                          <p:spTgt spid="170"/>
                                        </p:tgtEl>
                                        <p:attrNameLst>
                                          <p:attrName>style.visibility</p:attrName>
                                        </p:attrNameLst>
                                      </p:cBhvr>
                                      <p:to>
                                        <p:strVal val="hidden"/>
                                      </p:to>
                                    </p:set>
                                  </p:childTnLst>
                                </p:cTn>
                              </p:par>
                              <p:par>
                                <p:cTn id="844" presetID="2" presetClass="exit" presetSubtype="4" fill="hold" nodeType="withEffect">
                                  <p:stCondLst>
                                    <p:cond delay="0"/>
                                  </p:stCondLst>
                                  <p:childTnLst>
                                    <p:anim calcmode="lin" valueType="num">
                                      <p:cBhvr additive="base">
                                        <p:cTn id="845" dur="2250"/>
                                        <p:tgtEl>
                                          <p:spTgt spid="161"/>
                                        </p:tgtEl>
                                        <p:attrNameLst>
                                          <p:attrName>ppt_x</p:attrName>
                                        </p:attrNameLst>
                                      </p:cBhvr>
                                      <p:tavLst>
                                        <p:tav tm="0">
                                          <p:val>
                                            <p:strVal val="ppt_x"/>
                                          </p:val>
                                        </p:tav>
                                        <p:tav tm="100000">
                                          <p:val>
                                            <p:strVal val="ppt_x"/>
                                          </p:val>
                                        </p:tav>
                                      </p:tavLst>
                                    </p:anim>
                                    <p:anim calcmode="lin" valueType="num">
                                      <p:cBhvr additive="base">
                                        <p:cTn id="846" dur="2250"/>
                                        <p:tgtEl>
                                          <p:spTgt spid="161"/>
                                        </p:tgtEl>
                                        <p:attrNameLst>
                                          <p:attrName>ppt_y</p:attrName>
                                        </p:attrNameLst>
                                      </p:cBhvr>
                                      <p:tavLst>
                                        <p:tav tm="0">
                                          <p:val>
                                            <p:strVal val="ppt_y"/>
                                          </p:val>
                                        </p:tav>
                                        <p:tav tm="100000">
                                          <p:val>
                                            <p:strVal val="1+ppt_h/2"/>
                                          </p:val>
                                        </p:tav>
                                      </p:tavLst>
                                    </p:anim>
                                    <p:set>
                                      <p:cBhvr>
                                        <p:cTn id="847" dur="1" fill="hold">
                                          <p:stCondLst>
                                            <p:cond delay="2249"/>
                                          </p:stCondLst>
                                        </p:cTn>
                                        <p:tgtEl>
                                          <p:spTgt spid="161"/>
                                        </p:tgtEl>
                                        <p:attrNameLst>
                                          <p:attrName>style.visibility</p:attrName>
                                        </p:attrNameLst>
                                      </p:cBhvr>
                                      <p:to>
                                        <p:strVal val="hidden"/>
                                      </p:to>
                                    </p:set>
                                  </p:childTnLst>
                                </p:cTn>
                              </p:par>
                              <p:par>
                                <p:cTn id="848" presetID="2" presetClass="exit" presetSubtype="4" fill="hold" nodeType="withEffect">
                                  <p:stCondLst>
                                    <p:cond delay="0"/>
                                  </p:stCondLst>
                                  <p:childTnLst>
                                    <p:anim calcmode="lin" valueType="num">
                                      <p:cBhvr additive="base">
                                        <p:cTn id="849" dur="2250"/>
                                        <p:tgtEl>
                                          <p:spTgt spid="3"/>
                                        </p:tgtEl>
                                        <p:attrNameLst>
                                          <p:attrName>ppt_x</p:attrName>
                                        </p:attrNameLst>
                                      </p:cBhvr>
                                      <p:tavLst>
                                        <p:tav tm="0">
                                          <p:val>
                                            <p:strVal val="ppt_x"/>
                                          </p:val>
                                        </p:tav>
                                        <p:tav tm="100000">
                                          <p:val>
                                            <p:strVal val="ppt_x"/>
                                          </p:val>
                                        </p:tav>
                                      </p:tavLst>
                                    </p:anim>
                                    <p:anim calcmode="lin" valueType="num">
                                      <p:cBhvr additive="base">
                                        <p:cTn id="850" dur="2250"/>
                                        <p:tgtEl>
                                          <p:spTgt spid="3"/>
                                        </p:tgtEl>
                                        <p:attrNameLst>
                                          <p:attrName>ppt_y</p:attrName>
                                        </p:attrNameLst>
                                      </p:cBhvr>
                                      <p:tavLst>
                                        <p:tav tm="0">
                                          <p:val>
                                            <p:strVal val="ppt_y"/>
                                          </p:val>
                                        </p:tav>
                                        <p:tav tm="100000">
                                          <p:val>
                                            <p:strVal val="1+ppt_h/2"/>
                                          </p:val>
                                        </p:tav>
                                      </p:tavLst>
                                    </p:anim>
                                    <p:set>
                                      <p:cBhvr>
                                        <p:cTn id="851" dur="1" fill="hold">
                                          <p:stCondLst>
                                            <p:cond delay="2249"/>
                                          </p:stCondLst>
                                        </p:cTn>
                                        <p:tgtEl>
                                          <p:spTgt spid="3"/>
                                        </p:tgtEl>
                                        <p:attrNameLst>
                                          <p:attrName>style.visibility</p:attrName>
                                        </p:attrNameLst>
                                      </p:cBhvr>
                                      <p:to>
                                        <p:strVal val="hidden"/>
                                      </p:to>
                                    </p:set>
                                  </p:childTnLst>
                                </p:cTn>
                              </p:par>
                            </p:childTnLst>
                          </p:cTn>
                        </p:par>
                        <p:par>
                          <p:cTn id="852" fill="hold">
                            <p:stCondLst>
                              <p:cond delay="2250"/>
                            </p:stCondLst>
                            <p:childTnLst>
                              <p:par>
                                <p:cTn id="853" presetID="2" presetClass="exit" presetSubtype="2" fill="hold" grpId="2" nodeType="afterEffect">
                                  <p:stCondLst>
                                    <p:cond delay="0"/>
                                  </p:stCondLst>
                                  <p:childTnLst>
                                    <p:anim calcmode="lin" valueType="num">
                                      <p:cBhvr additive="base">
                                        <p:cTn id="854" dur="3250"/>
                                        <p:tgtEl>
                                          <p:spTgt spid="75"/>
                                        </p:tgtEl>
                                        <p:attrNameLst>
                                          <p:attrName>ppt_x</p:attrName>
                                        </p:attrNameLst>
                                      </p:cBhvr>
                                      <p:tavLst>
                                        <p:tav tm="0">
                                          <p:val>
                                            <p:strVal val="ppt_x"/>
                                          </p:val>
                                        </p:tav>
                                        <p:tav tm="100000">
                                          <p:val>
                                            <p:strVal val="1+ppt_w/2"/>
                                          </p:val>
                                        </p:tav>
                                      </p:tavLst>
                                    </p:anim>
                                    <p:anim calcmode="lin" valueType="num">
                                      <p:cBhvr additive="base">
                                        <p:cTn id="855" dur="3250"/>
                                        <p:tgtEl>
                                          <p:spTgt spid="75"/>
                                        </p:tgtEl>
                                        <p:attrNameLst>
                                          <p:attrName>ppt_y</p:attrName>
                                        </p:attrNameLst>
                                      </p:cBhvr>
                                      <p:tavLst>
                                        <p:tav tm="0">
                                          <p:val>
                                            <p:strVal val="ppt_y"/>
                                          </p:val>
                                        </p:tav>
                                        <p:tav tm="100000">
                                          <p:val>
                                            <p:strVal val="ppt_y"/>
                                          </p:val>
                                        </p:tav>
                                      </p:tavLst>
                                    </p:anim>
                                    <p:set>
                                      <p:cBhvr>
                                        <p:cTn id="856" dur="1" fill="hold">
                                          <p:stCondLst>
                                            <p:cond delay="3249"/>
                                          </p:stCondLst>
                                        </p:cTn>
                                        <p:tgtEl>
                                          <p:spTgt spid="75"/>
                                        </p:tgtEl>
                                        <p:attrNameLst>
                                          <p:attrName>style.visibility</p:attrName>
                                        </p:attrNameLst>
                                      </p:cBhvr>
                                      <p:to>
                                        <p:strVal val="hidden"/>
                                      </p:to>
                                    </p:set>
                                  </p:childTnLst>
                                </p:cTn>
                              </p:par>
                              <p:par>
                                <p:cTn id="857" presetID="2" presetClass="exit" presetSubtype="2" fill="hold" grpId="2" nodeType="withEffect">
                                  <p:stCondLst>
                                    <p:cond delay="0"/>
                                  </p:stCondLst>
                                  <p:childTnLst>
                                    <p:anim calcmode="lin" valueType="num">
                                      <p:cBhvr additive="base">
                                        <p:cTn id="858" dur="3250"/>
                                        <p:tgtEl>
                                          <p:spTgt spid="76"/>
                                        </p:tgtEl>
                                        <p:attrNameLst>
                                          <p:attrName>ppt_x</p:attrName>
                                        </p:attrNameLst>
                                      </p:cBhvr>
                                      <p:tavLst>
                                        <p:tav tm="0">
                                          <p:val>
                                            <p:strVal val="ppt_x"/>
                                          </p:val>
                                        </p:tav>
                                        <p:tav tm="100000">
                                          <p:val>
                                            <p:strVal val="1+ppt_w/2"/>
                                          </p:val>
                                        </p:tav>
                                      </p:tavLst>
                                    </p:anim>
                                    <p:anim calcmode="lin" valueType="num">
                                      <p:cBhvr additive="base">
                                        <p:cTn id="859" dur="3250"/>
                                        <p:tgtEl>
                                          <p:spTgt spid="76"/>
                                        </p:tgtEl>
                                        <p:attrNameLst>
                                          <p:attrName>ppt_y</p:attrName>
                                        </p:attrNameLst>
                                      </p:cBhvr>
                                      <p:tavLst>
                                        <p:tav tm="0">
                                          <p:val>
                                            <p:strVal val="ppt_y"/>
                                          </p:val>
                                        </p:tav>
                                        <p:tav tm="100000">
                                          <p:val>
                                            <p:strVal val="ppt_y"/>
                                          </p:val>
                                        </p:tav>
                                      </p:tavLst>
                                    </p:anim>
                                    <p:set>
                                      <p:cBhvr>
                                        <p:cTn id="860" dur="1" fill="hold">
                                          <p:stCondLst>
                                            <p:cond delay="3249"/>
                                          </p:stCondLst>
                                        </p:cTn>
                                        <p:tgtEl>
                                          <p:spTgt spid="76"/>
                                        </p:tgtEl>
                                        <p:attrNameLst>
                                          <p:attrName>style.visibility</p:attrName>
                                        </p:attrNameLst>
                                      </p:cBhvr>
                                      <p:to>
                                        <p:strVal val="hidden"/>
                                      </p:to>
                                    </p:set>
                                  </p:childTnLst>
                                </p:cTn>
                              </p:par>
                              <p:par>
                                <p:cTn id="861" presetID="2" presetClass="exit" presetSubtype="2" fill="hold" grpId="2" nodeType="withEffect">
                                  <p:stCondLst>
                                    <p:cond delay="0"/>
                                  </p:stCondLst>
                                  <p:childTnLst>
                                    <p:anim calcmode="lin" valueType="num">
                                      <p:cBhvr additive="base">
                                        <p:cTn id="862" dur="3250"/>
                                        <p:tgtEl>
                                          <p:spTgt spid="77"/>
                                        </p:tgtEl>
                                        <p:attrNameLst>
                                          <p:attrName>ppt_x</p:attrName>
                                        </p:attrNameLst>
                                      </p:cBhvr>
                                      <p:tavLst>
                                        <p:tav tm="0">
                                          <p:val>
                                            <p:strVal val="ppt_x"/>
                                          </p:val>
                                        </p:tav>
                                        <p:tav tm="100000">
                                          <p:val>
                                            <p:strVal val="1+ppt_w/2"/>
                                          </p:val>
                                        </p:tav>
                                      </p:tavLst>
                                    </p:anim>
                                    <p:anim calcmode="lin" valueType="num">
                                      <p:cBhvr additive="base">
                                        <p:cTn id="863" dur="3250"/>
                                        <p:tgtEl>
                                          <p:spTgt spid="77"/>
                                        </p:tgtEl>
                                        <p:attrNameLst>
                                          <p:attrName>ppt_y</p:attrName>
                                        </p:attrNameLst>
                                      </p:cBhvr>
                                      <p:tavLst>
                                        <p:tav tm="0">
                                          <p:val>
                                            <p:strVal val="ppt_y"/>
                                          </p:val>
                                        </p:tav>
                                        <p:tav tm="100000">
                                          <p:val>
                                            <p:strVal val="ppt_y"/>
                                          </p:val>
                                        </p:tav>
                                      </p:tavLst>
                                    </p:anim>
                                    <p:set>
                                      <p:cBhvr>
                                        <p:cTn id="864" dur="1" fill="hold">
                                          <p:stCondLst>
                                            <p:cond delay="3249"/>
                                          </p:stCondLst>
                                        </p:cTn>
                                        <p:tgtEl>
                                          <p:spTgt spid="77"/>
                                        </p:tgtEl>
                                        <p:attrNameLst>
                                          <p:attrName>style.visibility</p:attrName>
                                        </p:attrNameLst>
                                      </p:cBhvr>
                                      <p:to>
                                        <p:strVal val="hidden"/>
                                      </p:to>
                                    </p:set>
                                  </p:childTnLst>
                                </p:cTn>
                              </p:par>
                              <p:par>
                                <p:cTn id="865" presetID="2" presetClass="exit" presetSubtype="2" fill="hold" grpId="2" nodeType="withEffect">
                                  <p:stCondLst>
                                    <p:cond delay="0"/>
                                  </p:stCondLst>
                                  <p:childTnLst>
                                    <p:anim calcmode="lin" valueType="num">
                                      <p:cBhvr additive="base">
                                        <p:cTn id="866" dur="3250"/>
                                        <p:tgtEl>
                                          <p:spTgt spid="78"/>
                                        </p:tgtEl>
                                        <p:attrNameLst>
                                          <p:attrName>ppt_x</p:attrName>
                                        </p:attrNameLst>
                                      </p:cBhvr>
                                      <p:tavLst>
                                        <p:tav tm="0">
                                          <p:val>
                                            <p:strVal val="ppt_x"/>
                                          </p:val>
                                        </p:tav>
                                        <p:tav tm="100000">
                                          <p:val>
                                            <p:strVal val="1+ppt_w/2"/>
                                          </p:val>
                                        </p:tav>
                                      </p:tavLst>
                                    </p:anim>
                                    <p:anim calcmode="lin" valueType="num">
                                      <p:cBhvr additive="base">
                                        <p:cTn id="867" dur="3250"/>
                                        <p:tgtEl>
                                          <p:spTgt spid="78"/>
                                        </p:tgtEl>
                                        <p:attrNameLst>
                                          <p:attrName>ppt_y</p:attrName>
                                        </p:attrNameLst>
                                      </p:cBhvr>
                                      <p:tavLst>
                                        <p:tav tm="0">
                                          <p:val>
                                            <p:strVal val="ppt_y"/>
                                          </p:val>
                                        </p:tav>
                                        <p:tav tm="100000">
                                          <p:val>
                                            <p:strVal val="ppt_y"/>
                                          </p:val>
                                        </p:tav>
                                      </p:tavLst>
                                    </p:anim>
                                    <p:set>
                                      <p:cBhvr>
                                        <p:cTn id="868" dur="1" fill="hold">
                                          <p:stCondLst>
                                            <p:cond delay="3249"/>
                                          </p:stCondLst>
                                        </p:cTn>
                                        <p:tgtEl>
                                          <p:spTgt spid="78"/>
                                        </p:tgtEl>
                                        <p:attrNameLst>
                                          <p:attrName>style.visibility</p:attrName>
                                        </p:attrNameLst>
                                      </p:cBhvr>
                                      <p:to>
                                        <p:strVal val="hidden"/>
                                      </p:to>
                                    </p:set>
                                  </p:childTnLst>
                                </p:cTn>
                              </p:par>
                              <p:par>
                                <p:cTn id="869" presetID="2" presetClass="exit" presetSubtype="2" fill="hold" grpId="2" nodeType="withEffect">
                                  <p:stCondLst>
                                    <p:cond delay="0"/>
                                  </p:stCondLst>
                                  <p:childTnLst>
                                    <p:anim calcmode="lin" valueType="num">
                                      <p:cBhvr additive="base">
                                        <p:cTn id="870" dur="3250"/>
                                        <p:tgtEl>
                                          <p:spTgt spid="79"/>
                                        </p:tgtEl>
                                        <p:attrNameLst>
                                          <p:attrName>ppt_x</p:attrName>
                                        </p:attrNameLst>
                                      </p:cBhvr>
                                      <p:tavLst>
                                        <p:tav tm="0">
                                          <p:val>
                                            <p:strVal val="ppt_x"/>
                                          </p:val>
                                        </p:tav>
                                        <p:tav tm="100000">
                                          <p:val>
                                            <p:strVal val="1+ppt_w/2"/>
                                          </p:val>
                                        </p:tav>
                                      </p:tavLst>
                                    </p:anim>
                                    <p:anim calcmode="lin" valueType="num">
                                      <p:cBhvr additive="base">
                                        <p:cTn id="871" dur="3250"/>
                                        <p:tgtEl>
                                          <p:spTgt spid="79"/>
                                        </p:tgtEl>
                                        <p:attrNameLst>
                                          <p:attrName>ppt_y</p:attrName>
                                        </p:attrNameLst>
                                      </p:cBhvr>
                                      <p:tavLst>
                                        <p:tav tm="0">
                                          <p:val>
                                            <p:strVal val="ppt_y"/>
                                          </p:val>
                                        </p:tav>
                                        <p:tav tm="100000">
                                          <p:val>
                                            <p:strVal val="ppt_y"/>
                                          </p:val>
                                        </p:tav>
                                      </p:tavLst>
                                    </p:anim>
                                    <p:set>
                                      <p:cBhvr>
                                        <p:cTn id="872" dur="1" fill="hold">
                                          <p:stCondLst>
                                            <p:cond delay="3249"/>
                                          </p:stCondLst>
                                        </p:cTn>
                                        <p:tgtEl>
                                          <p:spTgt spid="79"/>
                                        </p:tgtEl>
                                        <p:attrNameLst>
                                          <p:attrName>style.visibility</p:attrName>
                                        </p:attrNameLst>
                                      </p:cBhvr>
                                      <p:to>
                                        <p:strVal val="hidden"/>
                                      </p:to>
                                    </p:set>
                                  </p:childTnLst>
                                </p:cTn>
                              </p:par>
                              <p:par>
                                <p:cTn id="873" presetID="2" presetClass="exit" presetSubtype="2" fill="hold" grpId="2" nodeType="withEffect">
                                  <p:stCondLst>
                                    <p:cond delay="0"/>
                                  </p:stCondLst>
                                  <p:childTnLst>
                                    <p:anim calcmode="lin" valueType="num">
                                      <p:cBhvr additive="base">
                                        <p:cTn id="874" dur="3250"/>
                                        <p:tgtEl>
                                          <p:spTgt spid="80"/>
                                        </p:tgtEl>
                                        <p:attrNameLst>
                                          <p:attrName>ppt_x</p:attrName>
                                        </p:attrNameLst>
                                      </p:cBhvr>
                                      <p:tavLst>
                                        <p:tav tm="0">
                                          <p:val>
                                            <p:strVal val="ppt_x"/>
                                          </p:val>
                                        </p:tav>
                                        <p:tav tm="100000">
                                          <p:val>
                                            <p:strVal val="1+ppt_w/2"/>
                                          </p:val>
                                        </p:tav>
                                      </p:tavLst>
                                    </p:anim>
                                    <p:anim calcmode="lin" valueType="num">
                                      <p:cBhvr additive="base">
                                        <p:cTn id="875" dur="3250"/>
                                        <p:tgtEl>
                                          <p:spTgt spid="80"/>
                                        </p:tgtEl>
                                        <p:attrNameLst>
                                          <p:attrName>ppt_y</p:attrName>
                                        </p:attrNameLst>
                                      </p:cBhvr>
                                      <p:tavLst>
                                        <p:tav tm="0">
                                          <p:val>
                                            <p:strVal val="ppt_y"/>
                                          </p:val>
                                        </p:tav>
                                        <p:tav tm="100000">
                                          <p:val>
                                            <p:strVal val="ppt_y"/>
                                          </p:val>
                                        </p:tav>
                                      </p:tavLst>
                                    </p:anim>
                                    <p:set>
                                      <p:cBhvr>
                                        <p:cTn id="876" dur="1" fill="hold">
                                          <p:stCondLst>
                                            <p:cond delay="3249"/>
                                          </p:stCondLst>
                                        </p:cTn>
                                        <p:tgtEl>
                                          <p:spTgt spid="80"/>
                                        </p:tgtEl>
                                        <p:attrNameLst>
                                          <p:attrName>style.visibility</p:attrName>
                                        </p:attrNameLst>
                                      </p:cBhvr>
                                      <p:to>
                                        <p:strVal val="hidden"/>
                                      </p:to>
                                    </p:set>
                                  </p:childTnLst>
                                </p:cTn>
                              </p:par>
                              <p:par>
                                <p:cTn id="877" presetID="2" presetClass="exit" presetSubtype="2" fill="hold" grpId="2" nodeType="withEffect">
                                  <p:stCondLst>
                                    <p:cond delay="0"/>
                                  </p:stCondLst>
                                  <p:childTnLst>
                                    <p:anim calcmode="lin" valueType="num">
                                      <p:cBhvr additive="base">
                                        <p:cTn id="878" dur="3250"/>
                                        <p:tgtEl>
                                          <p:spTgt spid="81"/>
                                        </p:tgtEl>
                                        <p:attrNameLst>
                                          <p:attrName>ppt_x</p:attrName>
                                        </p:attrNameLst>
                                      </p:cBhvr>
                                      <p:tavLst>
                                        <p:tav tm="0">
                                          <p:val>
                                            <p:strVal val="ppt_x"/>
                                          </p:val>
                                        </p:tav>
                                        <p:tav tm="100000">
                                          <p:val>
                                            <p:strVal val="1+ppt_w/2"/>
                                          </p:val>
                                        </p:tav>
                                      </p:tavLst>
                                    </p:anim>
                                    <p:anim calcmode="lin" valueType="num">
                                      <p:cBhvr additive="base">
                                        <p:cTn id="879" dur="3250"/>
                                        <p:tgtEl>
                                          <p:spTgt spid="81"/>
                                        </p:tgtEl>
                                        <p:attrNameLst>
                                          <p:attrName>ppt_y</p:attrName>
                                        </p:attrNameLst>
                                      </p:cBhvr>
                                      <p:tavLst>
                                        <p:tav tm="0">
                                          <p:val>
                                            <p:strVal val="ppt_y"/>
                                          </p:val>
                                        </p:tav>
                                        <p:tav tm="100000">
                                          <p:val>
                                            <p:strVal val="ppt_y"/>
                                          </p:val>
                                        </p:tav>
                                      </p:tavLst>
                                    </p:anim>
                                    <p:set>
                                      <p:cBhvr>
                                        <p:cTn id="880" dur="1" fill="hold">
                                          <p:stCondLst>
                                            <p:cond delay="3249"/>
                                          </p:stCondLst>
                                        </p:cTn>
                                        <p:tgtEl>
                                          <p:spTgt spid="81"/>
                                        </p:tgtEl>
                                        <p:attrNameLst>
                                          <p:attrName>style.visibility</p:attrName>
                                        </p:attrNameLst>
                                      </p:cBhvr>
                                      <p:to>
                                        <p:strVal val="hidden"/>
                                      </p:to>
                                    </p:set>
                                  </p:childTnLst>
                                </p:cTn>
                              </p:par>
                              <p:par>
                                <p:cTn id="881" presetID="2" presetClass="exit" presetSubtype="2" fill="hold" grpId="2" nodeType="withEffect">
                                  <p:stCondLst>
                                    <p:cond delay="0"/>
                                  </p:stCondLst>
                                  <p:childTnLst>
                                    <p:anim calcmode="lin" valueType="num">
                                      <p:cBhvr additive="base">
                                        <p:cTn id="882" dur="3250"/>
                                        <p:tgtEl>
                                          <p:spTgt spid="74"/>
                                        </p:tgtEl>
                                        <p:attrNameLst>
                                          <p:attrName>ppt_x</p:attrName>
                                        </p:attrNameLst>
                                      </p:cBhvr>
                                      <p:tavLst>
                                        <p:tav tm="0">
                                          <p:val>
                                            <p:strVal val="ppt_x"/>
                                          </p:val>
                                        </p:tav>
                                        <p:tav tm="100000">
                                          <p:val>
                                            <p:strVal val="1+ppt_w/2"/>
                                          </p:val>
                                        </p:tav>
                                      </p:tavLst>
                                    </p:anim>
                                    <p:anim calcmode="lin" valueType="num">
                                      <p:cBhvr additive="base">
                                        <p:cTn id="883" dur="3250"/>
                                        <p:tgtEl>
                                          <p:spTgt spid="74"/>
                                        </p:tgtEl>
                                        <p:attrNameLst>
                                          <p:attrName>ppt_y</p:attrName>
                                        </p:attrNameLst>
                                      </p:cBhvr>
                                      <p:tavLst>
                                        <p:tav tm="0">
                                          <p:val>
                                            <p:strVal val="ppt_y"/>
                                          </p:val>
                                        </p:tav>
                                        <p:tav tm="100000">
                                          <p:val>
                                            <p:strVal val="ppt_y"/>
                                          </p:val>
                                        </p:tav>
                                      </p:tavLst>
                                    </p:anim>
                                    <p:set>
                                      <p:cBhvr>
                                        <p:cTn id="884" dur="1" fill="hold">
                                          <p:stCondLst>
                                            <p:cond delay="3249"/>
                                          </p:stCondLst>
                                        </p:cTn>
                                        <p:tgtEl>
                                          <p:spTgt spid="74"/>
                                        </p:tgtEl>
                                        <p:attrNameLst>
                                          <p:attrName>style.visibility</p:attrName>
                                        </p:attrNameLst>
                                      </p:cBhvr>
                                      <p:to>
                                        <p:strVal val="hidden"/>
                                      </p:to>
                                    </p:set>
                                  </p:childTnLst>
                                </p:cTn>
                              </p:par>
                              <p:par>
                                <p:cTn id="885" presetID="2" presetClass="exit" presetSubtype="2" fill="hold" grpId="2" nodeType="withEffect">
                                  <p:stCondLst>
                                    <p:cond delay="0"/>
                                  </p:stCondLst>
                                  <p:childTnLst>
                                    <p:anim calcmode="lin" valueType="num">
                                      <p:cBhvr additive="base">
                                        <p:cTn id="886" dur="3250"/>
                                        <p:tgtEl>
                                          <p:spTgt spid="55"/>
                                        </p:tgtEl>
                                        <p:attrNameLst>
                                          <p:attrName>ppt_x</p:attrName>
                                        </p:attrNameLst>
                                      </p:cBhvr>
                                      <p:tavLst>
                                        <p:tav tm="0">
                                          <p:val>
                                            <p:strVal val="ppt_x"/>
                                          </p:val>
                                        </p:tav>
                                        <p:tav tm="100000">
                                          <p:val>
                                            <p:strVal val="1+ppt_w/2"/>
                                          </p:val>
                                        </p:tav>
                                      </p:tavLst>
                                    </p:anim>
                                    <p:anim calcmode="lin" valueType="num">
                                      <p:cBhvr additive="base">
                                        <p:cTn id="887" dur="3250"/>
                                        <p:tgtEl>
                                          <p:spTgt spid="55"/>
                                        </p:tgtEl>
                                        <p:attrNameLst>
                                          <p:attrName>ppt_y</p:attrName>
                                        </p:attrNameLst>
                                      </p:cBhvr>
                                      <p:tavLst>
                                        <p:tav tm="0">
                                          <p:val>
                                            <p:strVal val="ppt_y"/>
                                          </p:val>
                                        </p:tav>
                                        <p:tav tm="100000">
                                          <p:val>
                                            <p:strVal val="ppt_y"/>
                                          </p:val>
                                        </p:tav>
                                      </p:tavLst>
                                    </p:anim>
                                    <p:set>
                                      <p:cBhvr>
                                        <p:cTn id="888" dur="1" fill="hold">
                                          <p:stCondLst>
                                            <p:cond delay="3249"/>
                                          </p:stCondLst>
                                        </p:cTn>
                                        <p:tgtEl>
                                          <p:spTgt spid="55"/>
                                        </p:tgtEl>
                                        <p:attrNameLst>
                                          <p:attrName>style.visibility</p:attrName>
                                        </p:attrNameLst>
                                      </p:cBhvr>
                                      <p:to>
                                        <p:strVal val="hidden"/>
                                      </p:to>
                                    </p:set>
                                  </p:childTnLst>
                                </p:cTn>
                              </p:par>
                              <p:par>
                                <p:cTn id="889" presetID="2" presetClass="exit" presetSubtype="2" fill="hold" grpId="2" nodeType="withEffect">
                                  <p:stCondLst>
                                    <p:cond delay="0"/>
                                  </p:stCondLst>
                                  <p:childTnLst>
                                    <p:anim calcmode="lin" valueType="num">
                                      <p:cBhvr additive="base">
                                        <p:cTn id="890" dur="3250"/>
                                        <p:tgtEl>
                                          <p:spTgt spid="56"/>
                                        </p:tgtEl>
                                        <p:attrNameLst>
                                          <p:attrName>ppt_x</p:attrName>
                                        </p:attrNameLst>
                                      </p:cBhvr>
                                      <p:tavLst>
                                        <p:tav tm="0">
                                          <p:val>
                                            <p:strVal val="ppt_x"/>
                                          </p:val>
                                        </p:tav>
                                        <p:tav tm="100000">
                                          <p:val>
                                            <p:strVal val="1+ppt_w/2"/>
                                          </p:val>
                                        </p:tav>
                                      </p:tavLst>
                                    </p:anim>
                                    <p:anim calcmode="lin" valueType="num">
                                      <p:cBhvr additive="base">
                                        <p:cTn id="891" dur="3250"/>
                                        <p:tgtEl>
                                          <p:spTgt spid="56"/>
                                        </p:tgtEl>
                                        <p:attrNameLst>
                                          <p:attrName>ppt_y</p:attrName>
                                        </p:attrNameLst>
                                      </p:cBhvr>
                                      <p:tavLst>
                                        <p:tav tm="0">
                                          <p:val>
                                            <p:strVal val="ppt_y"/>
                                          </p:val>
                                        </p:tav>
                                        <p:tav tm="100000">
                                          <p:val>
                                            <p:strVal val="ppt_y"/>
                                          </p:val>
                                        </p:tav>
                                      </p:tavLst>
                                    </p:anim>
                                    <p:set>
                                      <p:cBhvr>
                                        <p:cTn id="892" dur="1" fill="hold">
                                          <p:stCondLst>
                                            <p:cond delay="3249"/>
                                          </p:stCondLst>
                                        </p:cTn>
                                        <p:tgtEl>
                                          <p:spTgt spid="56"/>
                                        </p:tgtEl>
                                        <p:attrNameLst>
                                          <p:attrName>style.visibility</p:attrName>
                                        </p:attrNameLst>
                                      </p:cBhvr>
                                      <p:to>
                                        <p:strVal val="hidden"/>
                                      </p:to>
                                    </p:set>
                                  </p:childTnLst>
                                </p:cTn>
                              </p:par>
                              <p:par>
                                <p:cTn id="893" presetID="2" presetClass="exit" presetSubtype="2" fill="hold" grpId="2" nodeType="withEffect">
                                  <p:stCondLst>
                                    <p:cond delay="0"/>
                                  </p:stCondLst>
                                  <p:childTnLst>
                                    <p:anim calcmode="lin" valueType="num">
                                      <p:cBhvr additive="base">
                                        <p:cTn id="894" dur="3250"/>
                                        <p:tgtEl>
                                          <p:spTgt spid="57"/>
                                        </p:tgtEl>
                                        <p:attrNameLst>
                                          <p:attrName>ppt_x</p:attrName>
                                        </p:attrNameLst>
                                      </p:cBhvr>
                                      <p:tavLst>
                                        <p:tav tm="0">
                                          <p:val>
                                            <p:strVal val="ppt_x"/>
                                          </p:val>
                                        </p:tav>
                                        <p:tav tm="100000">
                                          <p:val>
                                            <p:strVal val="1+ppt_w/2"/>
                                          </p:val>
                                        </p:tav>
                                      </p:tavLst>
                                    </p:anim>
                                    <p:anim calcmode="lin" valueType="num">
                                      <p:cBhvr additive="base">
                                        <p:cTn id="895" dur="3250"/>
                                        <p:tgtEl>
                                          <p:spTgt spid="57"/>
                                        </p:tgtEl>
                                        <p:attrNameLst>
                                          <p:attrName>ppt_y</p:attrName>
                                        </p:attrNameLst>
                                      </p:cBhvr>
                                      <p:tavLst>
                                        <p:tav tm="0">
                                          <p:val>
                                            <p:strVal val="ppt_y"/>
                                          </p:val>
                                        </p:tav>
                                        <p:tav tm="100000">
                                          <p:val>
                                            <p:strVal val="ppt_y"/>
                                          </p:val>
                                        </p:tav>
                                      </p:tavLst>
                                    </p:anim>
                                    <p:set>
                                      <p:cBhvr>
                                        <p:cTn id="896" dur="1" fill="hold">
                                          <p:stCondLst>
                                            <p:cond delay="3249"/>
                                          </p:stCondLst>
                                        </p:cTn>
                                        <p:tgtEl>
                                          <p:spTgt spid="57"/>
                                        </p:tgtEl>
                                        <p:attrNameLst>
                                          <p:attrName>style.visibility</p:attrName>
                                        </p:attrNameLst>
                                      </p:cBhvr>
                                      <p:to>
                                        <p:strVal val="hidden"/>
                                      </p:to>
                                    </p:set>
                                  </p:childTnLst>
                                </p:cTn>
                              </p:par>
                              <p:par>
                                <p:cTn id="897" presetID="2" presetClass="exit" presetSubtype="2" fill="hold" grpId="2" nodeType="withEffect">
                                  <p:stCondLst>
                                    <p:cond delay="0"/>
                                  </p:stCondLst>
                                  <p:childTnLst>
                                    <p:anim calcmode="lin" valueType="num">
                                      <p:cBhvr additive="base">
                                        <p:cTn id="898" dur="3250"/>
                                        <p:tgtEl>
                                          <p:spTgt spid="58"/>
                                        </p:tgtEl>
                                        <p:attrNameLst>
                                          <p:attrName>ppt_x</p:attrName>
                                        </p:attrNameLst>
                                      </p:cBhvr>
                                      <p:tavLst>
                                        <p:tav tm="0">
                                          <p:val>
                                            <p:strVal val="ppt_x"/>
                                          </p:val>
                                        </p:tav>
                                        <p:tav tm="100000">
                                          <p:val>
                                            <p:strVal val="1+ppt_w/2"/>
                                          </p:val>
                                        </p:tav>
                                      </p:tavLst>
                                    </p:anim>
                                    <p:anim calcmode="lin" valueType="num">
                                      <p:cBhvr additive="base">
                                        <p:cTn id="899" dur="3250"/>
                                        <p:tgtEl>
                                          <p:spTgt spid="58"/>
                                        </p:tgtEl>
                                        <p:attrNameLst>
                                          <p:attrName>ppt_y</p:attrName>
                                        </p:attrNameLst>
                                      </p:cBhvr>
                                      <p:tavLst>
                                        <p:tav tm="0">
                                          <p:val>
                                            <p:strVal val="ppt_y"/>
                                          </p:val>
                                        </p:tav>
                                        <p:tav tm="100000">
                                          <p:val>
                                            <p:strVal val="ppt_y"/>
                                          </p:val>
                                        </p:tav>
                                      </p:tavLst>
                                    </p:anim>
                                    <p:set>
                                      <p:cBhvr>
                                        <p:cTn id="900" dur="1" fill="hold">
                                          <p:stCondLst>
                                            <p:cond delay="3249"/>
                                          </p:stCondLst>
                                        </p:cTn>
                                        <p:tgtEl>
                                          <p:spTgt spid="58"/>
                                        </p:tgtEl>
                                        <p:attrNameLst>
                                          <p:attrName>style.visibility</p:attrName>
                                        </p:attrNameLst>
                                      </p:cBhvr>
                                      <p:to>
                                        <p:strVal val="hidden"/>
                                      </p:to>
                                    </p:set>
                                  </p:childTnLst>
                                </p:cTn>
                              </p:par>
                              <p:par>
                                <p:cTn id="901" presetID="2" presetClass="exit" presetSubtype="2" fill="hold" grpId="2" nodeType="withEffect">
                                  <p:stCondLst>
                                    <p:cond delay="0"/>
                                  </p:stCondLst>
                                  <p:childTnLst>
                                    <p:anim calcmode="lin" valueType="num">
                                      <p:cBhvr additive="base">
                                        <p:cTn id="902" dur="3250"/>
                                        <p:tgtEl>
                                          <p:spTgt spid="59"/>
                                        </p:tgtEl>
                                        <p:attrNameLst>
                                          <p:attrName>ppt_x</p:attrName>
                                        </p:attrNameLst>
                                      </p:cBhvr>
                                      <p:tavLst>
                                        <p:tav tm="0">
                                          <p:val>
                                            <p:strVal val="ppt_x"/>
                                          </p:val>
                                        </p:tav>
                                        <p:tav tm="100000">
                                          <p:val>
                                            <p:strVal val="1+ppt_w/2"/>
                                          </p:val>
                                        </p:tav>
                                      </p:tavLst>
                                    </p:anim>
                                    <p:anim calcmode="lin" valueType="num">
                                      <p:cBhvr additive="base">
                                        <p:cTn id="903" dur="3250"/>
                                        <p:tgtEl>
                                          <p:spTgt spid="59"/>
                                        </p:tgtEl>
                                        <p:attrNameLst>
                                          <p:attrName>ppt_y</p:attrName>
                                        </p:attrNameLst>
                                      </p:cBhvr>
                                      <p:tavLst>
                                        <p:tav tm="0">
                                          <p:val>
                                            <p:strVal val="ppt_y"/>
                                          </p:val>
                                        </p:tav>
                                        <p:tav tm="100000">
                                          <p:val>
                                            <p:strVal val="ppt_y"/>
                                          </p:val>
                                        </p:tav>
                                      </p:tavLst>
                                    </p:anim>
                                    <p:set>
                                      <p:cBhvr>
                                        <p:cTn id="904" dur="1" fill="hold">
                                          <p:stCondLst>
                                            <p:cond delay="3249"/>
                                          </p:stCondLst>
                                        </p:cTn>
                                        <p:tgtEl>
                                          <p:spTgt spid="59"/>
                                        </p:tgtEl>
                                        <p:attrNameLst>
                                          <p:attrName>style.visibility</p:attrName>
                                        </p:attrNameLst>
                                      </p:cBhvr>
                                      <p:to>
                                        <p:strVal val="hidden"/>
                                      </p:to>
                                    </p:set>
                                  </p:childTnLst>
                                </p:cTn>
                              </p:par>
                              <p:par>
                                <p:cTn id="905" presetID="2" presetClass="exit" presetSubtype="2" fill="hold" grpId="2" nodeType="withEffect">
                                  <p:stCondLst>
                                    <p:cond delay="0"/>
                                  </p:stCondLst>
                                  <p:childTnLst>
                                    <p:anim calcmode="lin" valueType="num">
                                      <p:cBhvr additive="base">
                                        <p:cTn id="906" dur="3250"/>
                                        <p:tgtEl>
                                          <p:spTgt spid="60"/>
                                        </p:tgtEl>
                                        <p:attrNameLst>
                                          <p:attrName>ppt_x</p:attrName>
                                        </p:attrNameLst>
                                      </p:cBhvr>
                                      <p:tavLst>
                                        <p:tav tm="0">
                                          <p:val>
                                            <p:strVal val="ppt_x"/>
                                          </p:val>
                                        </p:tav>
                                        <p:tav tm="100000">
                                          <p:val>
                                            <p:strVal val="1+ppt_w/2"/>
                                          </p:val>
                                        </p:tav>
                                      </p:tavLst>
                                    </p:anim>
                                    <p:anim calcmode="lin" valueType="num">
                                      <p:cBhvr additive="base">
                                        <p:cTn id="907" dur="3250"/>
                                        <p:tgtEl>
                                          <p:spTgt spid="60"/>
                                        </p:tgtEl>
                                        <p:attrNameLst>
                                          <p:attrName>ppt_y</p:attrName>
                                        </p:attrNameLst>
                                      </p:cBhvr>
                                      <p:tavLst>
                                        <p:tav tm="0">
                                          <p:val>
                                            <p:strVal val="ppt_y"/>
                                          </p:val>
                                        </p:tav>
                                        <p:tav tm="100000">
                                          <p:val>
                                            <p:strVal val="ppt_y"/>
                                          </p:val>
                                        </p:tav>
                                      </p:tavLst>
                                    </p:anim>
                                    <p:set>
                                      <p:cBhvr>
                                        <p:cTn id="908" dur="1" fill="hold">
                                          <p:stCondLst>
                                            <p:cond delay="3249"/>
                                          </p:stCondLst>
                                        </p:cTn>
                                        <p:tgtEl>
                                          <p:spTgt spid="60"/>
                                        </p:tgtEl>
                                        <p:attrNameLst>
                                          <p:attrName>style.visibility</p:attrName>
                                        </p:attrNameLst>
                                      </p:cBhvr>
                                      <p:to>
                                        <p:strVal val="hidden"/>
                                      </p:to>
                                    </p:set>
                                  </p:childTnLst>
                                </p:cTn>
                              </p:par>
                              <p:par>
                                <p:cTn id="909" presetID="2" presetClass="exit" presetSubtype="2" fill="hold" grpId="2" nodeType="withEffect">
                                  <p:stCondLst>
                                    <p:cond delay="0"/>
                                  </p:stCondLst>
                                  <p:childTnLst>
                                    <p:anim calcmode="lin" valueType="num">
                                      <p:cBhvr additive="base">
                                        <p:cTn id="910" dur="3250"/>
                                        <p:tgtEl>
                                          <p:spTgt spid="61"/>
                                        </p:tgtEl>
                                        <p:attrNameLst>
                                          <p:attrName>ppt_x</p:attrName>
                                        </p:attrNameLst>
                                      </p:cBhvr>
                                      <p:tavLst>
                                        <p:tav tm="0">
                                          <p:val>
                                            <p:strVal val="ppt_x"/>
                                          </p:val>
                                        </p:tav>
                                        <p:tav tm="100000">
                                          <p:val>
                                            <p:strVal val="1+ppt_w/2"/>
                                          </p:val>
                                        </p:tav>
                                      </p:tavLst>
                                    </p:anim>
                                    <p:anim calcmode="lin" valueType="num">
                                      <p:cBhvr additive="base">
                                        <p:cTn id="911" dur="3250"/>
                                        <p:tgtEl>
                                          <p:spTgt spid="61"/>
                                        </p:tgtEl>
                                        <p:attrNameLst>
                                          <p:attrName>ppt_y</p:attrName>
                                        </p:attrNameLst>
                                      </p:cBhvr>
                                      <p:tavLst>
                                        <p:tav tm="0">
                                          <p:val>
                                            <p:strVal val="ppt_y"/>
                                          </p:val>
                                        </p:tav>
                                        <p:tav tm="100000">
                                          <p:val>
                                            <p:strVal val="ppt_y"/>
                                          </p:val>
                                        </p:tav>
                                      </p:tavLst>
                                    </p:anim>
                                    <p:set>
                                      <p:cBhvr>
                                        <p:cTn id="912" dur="1" fill="hold">
                                          <p:stCondLst>
                                            <p:cond delay="3249"/>
                                          </p:stCondLst>
                                        </p:cTn>
                                        <p:tgtEl>
                                          <p:spTgt spid="61"/>
                                        </p:tgtEl>
                                        <p:attrNameLst>
                                          <p:attrName>style.visibility</p:attrName>
                                        </p:attrNameLst>
                                      </p:cBhvr>
                                      <p:to>
                                        <p:strVal val="hidden"/>
                                      </p:to>
                                    </p:set>
                                  </p:childTnLst>
                                </p:cTn>
                              </p:par>
                              <p:par>
                                <p:cTn id="913" presetID="2" presetClass="exit" presetSubtype="2" fill="hold" grpId="2" nodeType="withEffect">
                                  <p:stCondLst>
                                    <p:cond delay="0"/>
                                  </p:stCondLst>
                                  <p:childTnLst>
                                    <p:anim calcmode="lin" valueType="num">
                                      <p:cBhvr additive="base">
                                        <p:cTn id="914" dur="3250"/>
                                        <p:tgtEl>
                                          <p:spTgt spid="54"/>
                                        </p:tgtEl>
                                        <p:attrNameLst>
                                          <p:attrName>ppt_x</p:attrName>
                                        </p:attrNameLst>
                                      </p:cBhvr>
                                      <p:tavLst>
                                        <p:tav tm="0">
                                          <p:val>
                                            <p:strVal val="ppt_x"/>
                                          </p:val>
                                        </p:tav>
                                        <p:tav tm="100000">
                                          <p:val>
                                            <p:strVal val="1+ppt_w/2"/>
                                          </p:val>
                                        </p:tav>
                                      </p:tavLst>
                                    </p:anim>
                                    <p:anim calcmode="lin" valueType="num">
                                      <p:cBhvr additive="base">
                                        <p:cTn id="915" dur="3250"/>
                                        <p:tgtEl>
                                          <p:spTgt spid="54"/>
                                        </p:tgtEl>
                                        <p:attrNameLst>
                                          <p:attrName>ppt_y</p:attrName>
                                        </p:attrNameLst>
                                      </p:cBhvr>
                                      <p:tavLst>
                                        <p:tav tm="0">
                                          <p:val>
                                            <p:strVal val="ppt_y"/>
                                          </p:val>
                                        </p:tav>
                                        <p:tav tm="100000">
                                          <p:val>
                                            <p:strVal val="ppt_y"/>
                                          </p:val>
                                        </p:tav>
                                      </p:tavLst>
                                    </p:anim>
                                    <p:set>
                                      <p:cBhvr>
                                        <p:cTn id="916" dur="1" fill="hold">
                                          <p:stCondLst>
                                            <p:cond delay="3249"/>
                                          </p:stCondLst>
                                        </p:cTn>
                                        <p:tgtEl>
                                          <p:spTgt spid="54"/>
                                        </p:tgtEl>
                                        <p:attrNameLst>
                                          <p:attrName>style.visibility</p:attrName>
                                        </p:attrNameLst>
                                      </p:cBhvr>
                                      <p:to>
                                        <p:strVal val="hidden"/>
                                      </p:to>
                                    </p:set>
                                  </p:childTnLst>
                                </p:cTn>
                              </p:par>
                              <p:par>
                                <p:cTn id="917" presetID="2" presetClass="exit" presetSubtype="2" fill="hold" grpId="2" nodeType="withEffect">
                                  <p:stCondLst>
                                    <p:cond delay="0"/>
                                  </p:stCondLst>
                                  <p:childTnLst>
                                    <p:anim calcmode="lin" valueType="num">
                                      <p:cBhvr additive="base">
                                        <p:cTn id="918" dur="3250"/>
                                        <p:tgtEl>
                                          <p:spTgt spid="35"/>
                                        </p:tgtEl>
                                        <p:attrNameLst>
                                          <p:attrName>ppt_x</p:attrName>
                                        </p:attrNameLst>
                                      </p:cBhvr>
                                      <p:tavLst>
                                        <p:tav tm="0">
                                          <p:val>
                                            <p:strVal val="ppt_x"/>
                                          </p:val>
                                        </p:tav>
                                        <p:tav tm="100000">
                                          <p:val>
                                            <p:strVal val="1+ppt_w/2"/>
                                          </p:val>
                                        </p:tav>
                                      </p:tavLst>
                                    </p:anim>
                                    <p:anim calcmode="lin" valueType="num">
                                      <p:cBhvr additive="base">
                                        <p:cTn id="919" dur="3250"/>
                                        <p:tgtEl>
                                          <p:spTgt spid="35"/>
                                        </p:tgtEl>
                                        <p:attrNameLst>
                                          <p:attrName>ppt_y</p:attrName>
                                        </p:attrNameLst>
                                      </p:cBhvr>
                                      <p:tavLst>
                                        <p:tav tm="0">
                                          <p:val>
                                            <p:strVal val="ppt_y"/>
                                          </p:val>
                                        </p:tav>
                                        <p:tav tm="100000">
                                          <p:val>
                                            <p:strVal val="ppt_y"/>
                                          </p:val>
                                        </p:tav>
                                      </p:tavLst>
                                    </p:anim>
                                    <p:set>
                                      <p:cBhvr>
                                        <p:cTn id="920" dur="1" fill="hold">
                                          <p:stCondLst>
                                            <p:cond delay="3249"/>
                                          </p:stCondLst>
                                        </p:cTn>
                                        <p:tgtEl>
                                          <p:spTgt spid="35"/>
                                        </p:tgtEl>
                                        <p:attrNameLst>
                                          <p:attrName>style.visibility</p:attrName>
                                        </p:attrNameLst>
                                      </p:cBhvr>
                                      <p:to>
                                        <p:strVal val="hidden"/>
                                      </p:to>
                                    </p:set>
                                  </p:childTnLst>
                                </p:cTn>
                              </p:par>
                              <p:par>
                                <p:cTn id="921" presetID="2" presetClass="exit" presetSubtype="2" fill="hold" grpId="2" nodeType="withEffect">
                                  <p:stCondLst>
                                    <p:cond delay="0"/>
                                  </p:stCondLst>
                                  <p:childTnLst>
                                    <p:anim calcmode="lin" valueType="num">
                                      <p:cBhvr additive="base">
                                        <p:cTn id="922" dur="3250"/>
                                        <p:tgtEl>
                                          <p:spTgt spid="36"/>
                                        </p:tgtEl>
                                        <p:attrNameLst>
                                          <p:attrName>ppt_x</p:attrName>
                                        </p:attrNameLst>
                                      </p:cBhvr>
                                      <p:tavLst>
                                        <p:tav tm="0">
                                          <p:val>
                                            <p:strVal val="ppt_x"/>
                                          </p:val>
                                        </p:tav>
                                        <p:tav tm="100000">
                                          <p:val>
                                            <p:strVal val="1+ppt_w/2"/>
                                          </p:val>
                                        </p:tav>
                                      </p:tavLst>
                                    </p:anim>
                                    <p:anim calcmode="lin" valueType="num">
                                      <p:cBhvr additive="base">
                                        <p:cTn id="923" dur="3250"/>
                                        <p:tgtEl>
                                          <p:spTgt spid="36"/>
                                        </p:tgtEl>
                                        <p:attrNameLst>
                                          <p:attrName>ppt_y</p:attrName>
                                        </p:attrNameLst>
                                      </p:cBhvr>
                                      <p:tavLst>
                                        <p:tav tm="0">
                                          <p:val>
                                            <p:strVal val="ppt_y"/>
                                          </p:val>
                                        </p:tav>
                                        <p:tav tm="100000">
                                          <p:val>
                                            <p:strVal val="ppt_y"/>
                                          </p:val>
                                        </p:tav>
                                      </p:tavLst>
                                    </p:anim>
                                    <p:set>
                                      <p:cBhvr>
                                        <p:cTn id="924" dur="1" fill="hold">
                                          <p:stCondLst>
                                            <p:cond delay="3249"/>
                                          </p:stCondLst>
                                        </p:cTn>
                                        <p:tgtEl>
                                          <p:spTgt spid="36"/>
                                        </p:tgtEl>
                                        <p:attrNameLst>
                                          <p:attrName>style.visibility</p:attrName>
                                        </p:attrNameLst>
                                      </p:cBhvr>
                                      <p:to>
                                        <p:strVal val="hidden"/>
                                      </p:to>
                                    </p:set>
                                  </p:childTnLst>
                                </p:cTn>
                              </p:par>
                              <p:par>
                                <p:cTn id="925" presetID="2" presetClass="exit" presetSubtype="2" fill="hold" grpId="2" nodeType="withEffect">
                                  <p:stCondLst>
                                    <p:cond delay="0"/>
                                  </p:stCondLst>
                                  <p:childTnLst>
                                    <p:anim calcmode="lin" valueType="num">
                                      <p:cBhvr additive="base">
                                        <p:cTn id="926" dur="3250"/>
                                        <p:tgtEl>
                                          <p:spTgt spid="37"/>
                                        </p:tgtEl>
                                        <p:attrNameLst>
                                          <p:attrName>ppt_x</p:attrName>
                                        </p:attrNameLst>
                                      </p:cBhvr>
                                      <p:tavLst>
                                        <p:tav tm="0">
                                          <p:val>
                                            <p:strVal val="ppt_x"/>
                                          </p:val>
                                        </p:tav>
                                        <p:tav tm="100000">
                                          <p:val>
                                            <p:strVal val="1+ppt_w/2"/>
                                          </p:val>
                                        </p:tav>
                                      </p:tavLst>
                                    </p:anim>
                                    <p:anim calcmode="lin" valueType="num">
                                      <p:cBhvr additive="base">
                                        <p:cTn id="927" dur="3250"/>
                                        <p:tgtEl>
                                          <p:spTgt spid="37"/>
                                        </p:tgtEl>
                                        <p:attrNameLst>
                                          <p:attrName>ppt_y</p:attrName>
                                        </p:attrNameLst>
                                      </p:cBhvr>
                                      <p:tavLst>
                                        <p:tav tm="0">
                                          <p:val>
                                            <p:strVal val="ppt_y"/>
                                          </p:val>
                                        </p:tav>
                                        <p:tav tm="100000">
                                          <p:val>
                                            <p:strVal val="ppt_y"/>
                                          </p:val>
                                        </p:tav>
                                      </p:tavLst>
                                    </p:anim>
                                    <p:set>
                                      <p:cBhvr>
                                        <p:cTn id="928" dur="1" fill="hold">
                                          <p:stCondLst>
                                            <p:cond delay="3249"/>
                                          </p:stCondLst>
                                        </p:cTn>
                                        <p:tgtEl>
                                          <p:spTgt spid="37"/>
                                        </p:tgtEl>
                                        <p:attrNameLst>
                                          <p:attrName>style.visibility</p:attrName>
                                        </p:attrNameLst>
                                      </p:cBhvr>
                                      <p:to>
                                        <p:strVal val="hidden"/>
                                      </p:to>
                                    </p:set>
                                  </p:childTnLst>
                                </p:cTn>
                              </p:par>
                              <p:par>
                                <p:cTn id="929" presetID="2" presetClass="exit" presetSubtype="2" fill="hold" grpId="2" nodeType="withEffect">
                                  <p:stCondLst>
                                    <p:cond delay="0"/>
                                  </p:stCondLst>
                                  <p:childTnLst>
                                    <p:anim calcmode="lin" valueType="num">
                                      <p:cBhvr additive="base">
                                        <p:cTn id="930" dur="3250"/>
                                        <p:tgtEl>
                                          <p:spTgt spid="38"/>
                                        </p:tgtEl>
                                        <p:attrNameLst>
                                          <p:attrName>ppt_x</p:attrName>
                                        </p:attrNameLst>
                                      </p:cBhvr>
                                      <p:tavLst>
                                        <p:tav tm="0">
                                          <p:val>
                                            <p:strVal val="ppt_x"/>
                                          </p:val>
                                        </p:tav>
                                        <p:tav tm="100000">
                                          <p:val>
                                            <p:strVal val="1+ppt_w/2"/>
                                          </p:val>
                                        </p:tav>
                                      </p:tavLst>
                                    </p:anim>
                                    <p:anim calcmode="lin" valueType="num">
                                      <p:cBhvr additive="base">
                                        <p:cTn id="931" dur="3250"/>
                                        <p:tgtEl>
                                          <p:spTgt spid="38"/>
                                        </p:tgtEl>
                                        <p:attrNameLst>
                                          <p:attrName>ppt_y</p:attrName>
                                        </p:attrNameLst>
                                      </p:cBhvr>
                                      <p:tavLst>
                                        <p:tav tm="0">
                                          <p:val>
                                            <p:strVal val="ppt_y"/>
                                          </p:val>
                                        </p:tav>
                                        <p:tav tm="100000">
                                          <p:val>
                                            <p:strVal val="ppt_y"/>
                                          </p:val>
                                        </p:tav>
                                      </p:tavLst>
                                    </p:anim>
                                    <p:set>
                                      <p:cBhvr>
                                        <p:cTn id="932" dur="1" fill="hold">
                                          <p:stCondLst>
                                            <p:cond delay="3249"/>
                                          </p:stCondLst>
                                        </p:cTn>
                                        <p:tgtEl>
                                          <p:spTgt spid="38"/>
                                        </p:tgtEl>
                                        <p:attrNameLst>
                                          <p:attrName>style.visibility</p:attrName>
                                        </p:attrNameLst>
                                      </p:cBhvr>
                                      <p:to>
                                        <p:strVal val="hidden"/>
                                      </p:to>
                                    </p:set>
                                  </p:childTnLst>
                                </p:cTn>
                              </p:par>
                              <p:par>
                                <p:cTn id="933" presetID="2" presetClass="exit" presetSubtype="2" fill="hold" grpId="2" nodeType="withEffect">
                                  <p:stCondLst>
                                    <p:cond delay="0"/>
                                  </p:stCondLst>
                                  <p:childTnLst>
                                    <p:anim calcmode="lin" valueType="num">
                                      <p:cBhvr additive="base">
                                        <p:cTn id="934" dur="3250"/>
                                        <p:tgtEl>
                                          <p:spTgt spid="39"/>
                                        </p:tgtEl>
                                        <p:attrNameLst>
                                          <p:attrName>ppt_x</p:attrName>
                                        </p:attrNameLst>
                                      </p:cBhvr>
                                      <p:tavLst>
                                        <p:tav tm="0">
                                          <p:val>
                                            <p:strVal val="ppt_x"/>
                                          </p:val>
                                        </p:tav>
                                        <p:tav tm="100000">
                                          <p:val>
                                            <p:strVal val="1+ppt_w/2"/>
                                          </p:val>
                                        </p:tav>
                                      </p:tavLst>
                                    </p:anim>
                                    <p:anim calcmode="lin" valueType="num">
                                      <p:cBhvr additive="base">
                                        <p:cTn id="935" dur="3250"/>
                                        <p:tgtEl>
                                          <p:spTgt spid="39"/>
                                        </p:tgtEl>
                                        <p:attrNameLst>
                                          <p:attrName>ppt_y</p:attrName>
                                        </p:attrNameLst>
                                      </p:cBhvr>
                                      <p:tavLst>
                                        <p:tav tm="0">
                                          <p:val>
                                            <p:strVal val="ppt_y"/>
                                          </p:val>
                                        </p:tav>
                                        <p:tav tm="100000">
                                          <p:val>
                                            <p:strVal val="ppt_y"/>
                                          </p:val>
                                        </p:tav>
                                      </p:tavLst>
                                    </p:anim>
                                    <p:set>
                                      <p:cBhvr>
                                        <p:cTn id="936" dur="1" fill="hold">
                                          <p:stCondLst>
                                            <p:cond delay="3249"/>
                                          </p:stCondLst>
                                        </p:cTn>
                                        <p:tgtEl>
                                          <p:spTgt spid="39"/>
                                        </p:tgtEl>
                                        <p:attrNameLst>
                                          <p:attrName>style.visibility</p:attrName>
                                        </p:attrNameLst>
                                      </p:cBhvr>
                                      <p:to>
                                        <p:strVal val="hidden"/>
                                      </p:to>
                                    </p:set>
                                  </p:childTnLst>
                                </p:cTn>
                              </p:par>
                              <p:par>
                                <p:cTn id="937" presetID="2" presetClass="exit" presetSubtype="2" fill="hold" grpId="2" nodeType="withEffect">
                                  <p:stCondLst>
                                    <p:cond delay="0"/>
                                  </p:stCondLst>
                                  <p:childTnLst>
                                    <p:anim calcmode="lin" valueType="num">
                                      <p:cBhvr additive="base">
                                        <p:cTn id="938" dur="3250"/>
                                        <p:tgtEl>
                                          <p:spTgt spid="40"/>
                                        </p:tgtEl>
                                        <p:attrNameLst>
                                          <p:attrName>ppt_x</p:attrName>
                                        </p:attrNameLst>
                                      </p:cBhvr>
                                      <p:tavLst>
                                        <p:tav tm="0">
                                          <p:val>
                                            <p:strVal val="ppt_x"/>
                                          </p:val>
                                        </p:tav>
                                        <p:tav tm="100000">
                                          <p:val>
                                            <p:strVal val="1+ppt_w/2"/>
                                          </p:val>
                                        </p:tav>
                                      </p:tavLst>
                                    </p:anim>
                                    <p:anim calcmode="lin" valueType="num">
                                      <p:cBhvr additive="base">
                                        <p:cTn id="939" dur="3250"/>
                                        <p:tgtEl>
                                          <p:spTgt spid="40"/>
                                        </p:tgtEl>
                                        <p:attrNameLst>
                                          <p:attrName>ppt_y</p:attrName>
                                        </p:attrNameLst>
                                      </p:cBhvr>
                                      <p:tavLst>
                                        <p:tav tm="0">
                                          <p:val>
                                            <p:strVal val="ppt_y"/>
                                          </p:val>
                                        </p:tav>
                                        <p:tav tm="100000">
                                          <p:val>
                                            <p:strVal val="ppt_y"/>
                                          </p:val>
                                        </p:tav>
                                      </p:tavLst>
                                    </p:anim>
                                    <p:set>
                                      <p:cBhvr>
                                        <p:cTn id="940" dur="1" fill="hold">
                                          <p:stCondLst>
                                            <p:cond delay="3249"/>
                                          </p:stCondLst>
                                        </p:cTn>
                                        <p:tgtEl>
                                          <p:spTgt spid="40"/>
                                        </p:tgtEl>
                                        <p:attrNameLst>
                                          <p:attrName>style.visibility</p:attrName>
                                        </p:attrNameLst>
                                      </p:cBhvr>
                                      <p:to>
                                        <p:strVal val="hidden"/>
                                      </p:to>
                                    </p:set>
                                  </p:childTnLst>
                                </p:cTn>
                              </p:par>
                              <p:par>
                                <p:cTn id="941" presetID="2" presetClass="exit" presetSubtype="2" fill="hold" grpId="2" nodeType="withEffect">
                                  <p:stCondLst>
                                    <p:cond delay="0"/>
                                  </p:stCondLst>
                                  <p:childTnLst>
                                    <p:anim calcmode="lin" valueType="num">
                                      <p:cBhvr additive="base">
                                        <p:cTn id="942" dur="3250"/>
                                        <p:tgtEl>
                                          <p:spTgt spid="41"/>
                                        </p:tgtEl>
                                        <p:attrNameLst>
                                          <p:attrName>ppt_x</p:attrName>
                                        </p:attrNameLst>
                                      </p:cBhvr>
                                      <p:tavLst>
                                        <p:tav tm="0">
                                          <p:val>
                                            <p:strVal val="ppt_x"/>
                                          </p:val>
                                        </p:tav>
                                        <p:tav tm="100000">
                                          <p:val>
                                            <p:strVal val="1+ppt_w/2"/>
                                          </p:val>
                                        </p:tav>
                                      </p:tavLst>
                                    </p:anim>
                                    <p:anim calcmode="lin" valueType="num">
                                      <p:cBhvr additive="base">
                                        <p:cTn id="943" dur="3250"/>
                                        <p:tgtEl>
                                          <p:spTgt spid="41"/>
                                        </p:tgtEl>
                                        <p:attrNameLst>
                                          <p:attrName>ppt_y</p:attrName>
                                        </p:attrNameLst>
                                      </p:cBhvr>
                                      <p:tavLst>
                                        <p:tav tm="0">
                                          <p:val>
                                            <p:strVal val="ppt_y"/>
                                          </p:val>
                                        </p:tav>
                                        <p:tav tm="100000">
                                          <p:val>
                                            <p:strVal val="ppt_y"/>
                                          </p:val>
                                        </p:tav>
                                      </p:tavLst>
                                    </p:anim>
                                    <p:set>
                                      <p:cBhvr>
                                        <p:cTn id="944" dur="1" fill="hold">
                                          <p:stCondLst>
                                            <p:cond delay="3249"/>
                                          </p:stCondLst>
                                        </p:cTn>
                                        <p:tgtEl>
                                          <p:spTgt spid="41"/>
                                        </p:tgtEl>
                                        <p:attrNameLst>
                                          <p:attrName>style.visibility</p:attrName>
                                        </p:attrNameLst>
                                      </p:cBhvr>
                                      <p:to>
                                        <p:strVal val="hidden"/>
                                      </p:to>
                                    </p:set>
                                  </p:childTnLst>
                                </p:cTn>
                              </p:par>
                              <p:par>
                                <p:cTn id="945" presetID="2" presetClass="exit" presetSubtype="2" fill="hold" grpId="2" nodeType="withEffect">
                                  <p:stCondLst>
                                    <p:cond delay="0"/>
                                  </p:stCondLst>
                                  <p:childTnLst>
                                    <p:anim calcmode="lin" valueType="num">
                                      <p:cBhvr additive="base">
                                        <p:cTn id="946" dur="3250"/>
                                        <p:tgtEl>
                                          <p:spTgt spid="34"/>
                                        </p:tgtEl>
                                        <p:attrNameLst>
                                          <p:attrName>ppt_x</p:attrName>
                                        </p:attrNameLst>
                                      </p:cBhvr>
                                      <p:tavLst>
                                        <p:tav tm="0">
                                          <p:val>
                                            <p:strVal val="ppt_x"/>
                                          </p:val>
                                        </p:tav>
                                        <p:tav tm="100000">
                                          <p:val>
                                            <p:strVal val="1+ppt_w/2"/>
                                          </p:val>
                                        </p:tav>
                                      </p:tavLst>
                                    </p:anim>
                                    <p:anim calcmode="lin" valueType="num">
                                      <p:cBhvr additive="base">
                                        <p:cTn id="947" dur="3250"/>
                                        <p:tgtEl>
                                          <p:spTgt spid="34"/>
                                        </p:tgtEl>
                                        <p:attrNameLst>
                                          <p:attrName>ppt_y</p:attrName>
                                        </p:attrNameLst>
                                      </p:cBhvr>
                                      <p:tavLst>
                                        <p:tav tm="0">
                                          <p:val>
                                            <p:strVal val="ppt_y"/>
                                          </p:val>
                                        </p:tav>
                                        <p:tav tm="100000">
                                          <p:val>
                                            <p:strVal val="ppt_y"/>
                                          </p:val>
                                        </p:tav>
                                      </p:tavLst>
                                    </p:anim>
                                    <p:set>
                                      <p:cBhvr>
                                        <p:cTn id="948" dur="1" fill="hold">
                                          <p:stCondLst>
                                            <p:cond delay="3249"/>
                                          </p:stCondLst>
                                        </p:cTn>
                                        <p:tgtEl>
                                          <p:spTgt spid="34"/>
                                        </p:tgtEl>
                                        <p:attrNameLst>
                                          <p:attrName>style.visibility</p:attrName>
                                        </p:attrNameLst>
                                      </p:cBhvr>
                                      <p:to>
                                        <p:strVal val="hidden"/>
                                      </p:to>
                                    </p:set>
                                  </p:childTnLst>
                                </p:cTn>
                              </p:par>
                              <p:par>
                                <p:cTn id="949" presetID="2" presetClass="exit" presetSubtype="2" fill="hold" grpId="2" nodeType="withEffect">
                                  <p:stCondLst>
                                    <p:cond delay="0"/>
                                  </p:stCondLst>
                                  <p:childTnLst>
                                    <p:anim calcmode="lin" valueType="num">
                                      <p:cBhvr additive="base">
                                        <p:cTn id="950" dur="3250"/>
                                        <p:tgtEl>
                                          <p:spTgt spid="15"/>
                                        </p:tgtEl>
                                        <p:attrNameLst>
                                          <p:attrName>ppt_x</p:attrName>
                                        </p:attrNameLst>
                                      </p:cBhvr>
                                      <p:tavLst>
                                        <p:tav tm="0">
                                          <p:val>
                                            <p:strVal val="ppt_x"/>
                                          </p:val>
                                        </p:tav>
                                        <p:tav tm="100000">
                                          <p:val>
                                            <p:strVal val="1+ppt_w/2"/>
                                          </p:val>
                                        </p:tav>
                                      </p:tavLst>
                                    </p:anim>
                                    <p:anim calcmode="lin" valueType="num">
                                      <p:cBhvr additive="base">
                                        <p:cTn id="951" dur="3250"/>
                                        <p:tgtEl>
                                          <p:spTgt spid="15"/>
                                        </p:tgtEl>
                                        <p:attrNameLst>
                                          <p:attrName>ppt_y</p:attrName>
                                        </p:attrNameLst>
                                      </p:cBhvr>
                                      <p:tavLst>
                                        <p:tav tm="0">
                                          <p:val>
                                            <p:strVal val="ppt_y"/>
                                          </p:val>
                                        </p:tav>
                                        <p:tav tm="100000">
                                          <p:val>
                                            <p:strVal val="ppt_y"/>
                                          </p:val>
                                        </p:tav>
                                      </p:tavLst>
                                    </p:anim>
                                    <p:set>
                                      <p:cBhvr>
                                        <p:cTn id="952" dur="1" fill="hold">
                                          <p:stCondLst>
                                            <p:cond delay="3249"/>
                                          </p:stCondLst>
                                        </p:cTn>
                                        <p:tgtEl>
                                          <p:spTgt spid="15"/>
                                        </p:tgtEl>
                                        <p:attrNameLst>
                                          <p:attrName>style.visibility</p:attrName>
                                        </p:attrNameLst>
                                      </p:cBhvr>
                                      <p:to>
                                        <p:strVal val="hidden"/>
                                      </p:to>
                                    </p:set>
                                  </p:childTnLst>
                                </p:cTn>
                              </p:par>
                              <p:par>
                                <p:cTn id="953" presetID="2" presetClass="exit" presetSubtype="2" fill="hold" grpId="2" nodeType="withEffect">
                                  <p:stCondLst>
                                    <p:cond delay="0"/>
                                  </p:stCondLst>
                                  <p:childTnLst>
                                    <p:anim calcmode="lin" valueType="num">
                                      <p:cBhvr additive="base">
                                        <p:cTn id="954" dur="3250"/>
                                        <p:tgtEl>
                                          <p:spTgt spid="16"/>
                                        </p:tgtEl>
                                        <p:attrNameLst>
                                          <p:attrName>ppt_x</p:attrName>
                                        </p:attrNameLst>
                                      </p:cBhvr>
                                      <p:tavLst>
                                        <p:tav tm="0">
                                          <p:val>
                                            <p:strVal val="ppt_x"/>
                                          </p:val>
                                        </p:tav>
                                        <p:tav tm="100000">
                                          <p:val>
                                            <p:strVal val="1+ppt_w/2"/>
                                          </p:val>
                                        </p:tav>
                                      </p:tavLst>
                                    </p:anim>
                                    <p:anim calcmode="lin" valueType="num">
                                      <p:cBhvr additive="base">
                                        <p:cTn id="955" dur="3250"/>
                                        <p:tgtEl>
                                          <p:spTgt spid="16"/>
                                        </p:tgtEl>
                                        <p:attrNameLst>
                                          <p:attrName>ppt_y</p:attrName>
                                        </p:attrNameLst>
                                      </p:cBhvr>
                                      <p:tavLst>
                                        <p:tav tm="0">
                                          <p:val>
                                            <p:strVal val="ppt_y"/>
                                          </p:val>
                                        </p:tav>
                                        <p:tav tm="100000">
                                          <p:val>
                                            <p:strVal val="ppt_y"/>
                                          </p:val>
                                        </p:tav>
                                      </p:tavLst>
                                    </p:anim>
                                    <p:set>
                                      <p:cBhvr>
                                        <p:cTn id="956" dur="1" fill="hold">
                                          <p:stCondLst>
                                            <p:cond delay="3249"/>
                                          </p:stCondLst>
                                        </p:cTn>
                                        <p:tgtEl>
                                          <p:spTgt spid="16"/>
                                        </p:tgtEl>
                                        <p:attrNameLst>
                                          <p:attrName>style.visibility</p:attrName>
                                        </p:attrNameLst>
                                      </p:cBhvr>
                                      <p:to>
                                        <p:strVal val="hidden"/>
                                      </p:to>
                                    </p:set>
                                  </p:childTnLst>
                                </p:cTn>
                              </p:par>
                              <p:par>
                                <p:cTn id="957" presetID="2" presetClass="exit" presetSubtype="2" fill="hold" grpId="2" nodeType="withEffect">
                                  <p:stCondLst>
                                    <p:cond delay="0"/>
                                  </p:stCondLst>
                                  <p:childTnLst>
                                    <p:anim calcmode="lin" valueType="num">
                                      <p:cBhvr additive="base">
                                        <p:cTn id="958" dur="3250"/>
                                        <p:tgtEl>
                                          <p:spTgt spid="17"/>
                                        </p:tgtEl>
                                        <p:attrNameLst>
                                          <p:attrName>ppt_x</p:attrName>
                                        </p:attrNameLst>
                                      </p:cBhvr>
                                      <p:tavLst>
                                        <p:tav tm="0">
                                          <p:val>
                                            <p:strVal val="ppt_x"/>
                                          </p:val>
                                        </p:tav>
                                        <p:tav tm="100000">
                                          <p:val>
                                            <p:strVal val="1+ppt_w/2"/>
                                          </p:val>
                                        </p:tav>
                                      </p:tavLst>
                                    </p:anim>
                                    <p:anim calcmode="lin" valueType="num">
                                      <p:cBhvr additive="base">
                                        <p:cTn id="959" dur="3250"/>
                                        <p:tgtEl>
                                          <p:spTgt spid="17"/>
                                        </p:tgtEl>
                                        <p:attrNameLst>
                                          <p:attrName>ppt_y</p:attrName>
                                        </p:attrNameLst>
                                      </p:cBhvr>
                                      <p:tavLst>
                                        <p:tav tm="0">
                                          <p:val>
                                            <p:strVal val="ppt_y"/>
                                          </p:val>
                                        </p:tav>
                                        <p:tav tm="100000">
                                          <p:val>
                                            <p:strVal val="ppt_y"/>
                                          </p:val>
                                        </p:tav>
                                      </p:tavLst>
                                    </p:anim>
                                    <p:set>
                                      <p:cBhvr>
                                        <p:cTn id="960" dur="1" fill="hold">
                                          <p:stCondLst>
                                            <p:cond delay="3249"/>
                                          </p:stCondLst>
                                        </p:cTn>
                                        <p:tgtEl>
                                          <p:spTgt spid="17"/>
                                        </p:tgtEl>
                                        <p:attrNameLst>
                                          <p:attrName>style.visibility</p:attrName>
                                        </p:attrNameLst>
                                      </p:cBhvr>
                                      <p:to>
                                        <p:strVal val="hidden"/>
                                      </p:to>
                                    </p:set>
                                  </p:childTnLst>
                                </p:cTn>
                              </p:par>
                              <p:par>
                                <p:cTn id="961" presetID="2" presetClass="exit" presetSubtype="2" fill="hold" grpId="2" nodeType="withEffect">
                                  <p:stCondLst>
                                    <p:cond delay="0"/>
                                  </p:stCondLst>
                                  <p:childTnLst>
                                    <p:anim calcmode="lin" valueType="num">
                                      <p:cBhvr additive="base">
                                        <p:cTn id="962" dur="3250"/>
                                        <p:tgtEl>
                                          <p:spTgt spid="18"/>
                                        </p:tgtEl>
                                        <p:attrNameLst>
                                          <p:attrName>ppt_x</p:attrName>
                                        </p:attrNameLst>
                                      </p:cBhvr>
                                      <p:tavLst>
                                        <p:tav tm="0">
                                          <p:val>
                                            <p:strVal val="ppt_x"/>
                                          </p:val>
                                        </p:tav>
                                        <p:tav tm="100000">
                                          <p:val>
                                            <p:strVal val="1+ppt_w/2"/>
                                          </p:val>
                                        </p:tav>
                                      </p:tavLst>
                                    </p:anim>
                                    <p:anim calcmode="lin" valueType="num">
                                      <p:cBhvr additive="base">
                                        <p:cTn id="963" dur="3250"/>
                                        <p:tgtEl>
                                          <p:spTgt spid="18"/>
                                        </p:tgtEl>
                                        <p:attrNameLst>
                                          <p:attrName>ppt_y</p:attrName>
                                        </p:attrNameLst>
                                      </p:cBhvr>
                                      <p:tavLst>
                                        <p:tav tm="0">
                                          <p:val>
                                            <p:strVal val="ppt_y"/>
                                          </p:val>
                                        </p:tav>
                                        <p:tav tm="100000">
                                          <p:val>
                                            <p:strVal val="ppt_y"/>
                                          </p:val>
                                        </p:tav>
                                      </p:tavLst>
                                    </p:anim>
                                    <p:set>
                                      <p:cBhvr>
                                        <p:cTn id="964" dur="1" fill="hold">
                                          <p:stCondLst>
                                            <p:cond delay="3249"/>
                                          </p:stCondLst>
                                        </p:cTn>
                                        <p:tgtEl>
                                          <p:spTgt spid="18"/>
                                        </p:tgtEl>
                                        <p:attrNameLst>
                                          <p:attrName>style.visibility</p:attrName>
                                        </p:attrNameLst>
                                      </p:cBhvr>
                                      <p:to>
                                        <p:strVal val="hidden"/>
                                      </p:to>
                                    </p:set>
                                  </p:childTnLst>
                                </p:cTn>
                              </p:par>
                              <p:par>
                                <p:cTn id="965" presetID="2" presetClass="exit" presetSubtype="2" fill="hold" grpId="2" nodeType="withEffect">
                                  <p:stCondLst>
                                    <p:cond delay="0"/>
                                  </p:stCondLst>
                                  <p:childTnLst>
                                    <p:anim calcmode="lin" valueType="num">
                                      <p:cBhvr additive="base">
                                        <p:cTn id="966" dur="3250"/>
                                        <p:tgtEl>
                                          <p:spTgt spid="19"/>
                                        </p:tgtEl>
                                        <p:attrNameLst>
                                          <p:attrName>ppt_x</p:attrName>
                                        </p:attrNameLst>
                                      </p:cBhvr>
                                      <p:tavLst>
                                        <p:tav tm="0">
                                          <p:val>
                                            <p:strVal val="ppt_x"/>
                                          </p:val>
                                        </p:tav>
                                        <p:tav tm="100000">
                                          <p:val>
                                            <p:strVal val="1+ppt_w/2"/>
                                          </p:val>
                                        </p:tav>
                                      </p:tavLst>
                                    </p:anim>
                                    <p:anim calcmode="lin" valueType="num">
                                      <p:cBhvr additive="base">
                                        <p:cTn id="967" dur="3250"/>
                                        <p:tgtEl>
                                          <p:spTgt spid="19"/>
                                        </p:tgtEl>
                                        <p:attrNameLst>
                                          <p:attrName>ppt_y</p:attrName>
                                        </p:attrNameLst>
                                      </p:cBhvr>
                                      <p:tavLst>
                                        <p:tav tm="0">
                                          <p:val>
                                            <p:strVal val="ppt_y"/>
                                          </p:val>
                                        </p:tav>
                                        <p:tav tm="100000">
                                          <p:val>
                                            <p:strVal val="ppt_y"/>
                                          </p:val>
                                        </p:tav>
                                      </p:tavLst>
                                    </p:anim>
                                    <p:set>
                                      <p:cBhvr>
                                        <p:cTn id="968" dur="1" fill="hold">
                                          <p:stCondLst>
                                            <p:cond delay="3249"/>
                                          </p:stCondLst>
                                        </p:cTn>
                                        <p:tgtEl>
                                          <p:spTgt spid="19"/>
                                        </p:tgtEl>
                                        <p:attrNameLst>
                                          <p:attrName>style.visibility</p:attrName>
                                        </p:attrNameLst>
                                      </p:cBhvr>
                                      <p:to>
                                        <p:strVal val="hidden"/>
                                      </p:to>
                                    </p:set>
                                  </p:childTnLst>
                                </p:cTn>
                              </p:par>
                              <p:par>
                                <p:cTn id="969" presetID="2" presetClass="exit" presetSubtype="2" fill="hold" grpId="2" nodeType="withEffect">
                                  <p:stCondLst>
                                    <p:cond delay="0"/>
                                  </p:stCondLst>
                                  <p:childTnLst>
                                    <p:anim calcmode="lin" valueType="num">
                                      <p:cBhvr additive="base">
                                        <p:cTn id="970" dur="3250"/>
                                        <p:tgtEl>
                                          <p:spTgt spid="20"/>
                                        </p:tgtEl>
                                        <p:attrNameLst>
                                          <p:attrName>ppt_x</p:attrName>
                                        </p:attrNameLst>
                                      </p:cBhvr>
                                      <p:tavLst>
                                        <p:tav tm="0">
                                          <p:val>
                                            <p:strVal val="ppt_x"/>
                                          </p:val>
                                        </p:tav>
                                        <p:tav tm="100000">
                                          <p:val>
                                            <p:strVal val="1+ppt_w/2"/>
                                          </p:val>
                                        </p:tav>
                                      </p:tavLst>
                                    </p:anim>
                                    <p:anim calcmode="lin" valueType="num">
                                      <p:cBhvr additive="base">
                                        <p:cTn id="971" dur="3250"/>
                                        <p:tgtEl>
                                          <p:spTgt spid="20"/>
                                        </p:tgtEl>
                                        <p:attrNameLst>
                                          <p:attrName>ppt_y</p:attrName>
                                        </p:attrNameLst>
                                      </p:cBhvr>
                                      <p:tavLst>
                                        <p:tav tm="0">
                                          <p:val>
                                            <p:strVal val="ppt_y"/>
                                          </p:val>
                                        </p:tav>
                                        <p:tav tm="100000">
                                          <p:val>
                                            <p:strVal val="ppt_y"/>
                                          </p:val>
                                        </p:tav>
                                      </p:tavLst>
                                    </p:anim>
                                    <p:set>
                                      <p:cBhvr>
                                        <p:cTn id="972" dur="1" fill="hold">
                                          <p:stCondLst>
                                            <p:cond delay="3249"/>
                                          </p:stCondLst>
                                        </p:cTn>
                                        <p:tgtEl>
                                          <p:spTgt spid="20"/>
                                        </p:tgtEl>
                                        <p:attrNameLst>
                                          <p:attrName>style.visibility</p:attrName>
                                        </p:attrNameLst>
                                      </p:cBhvr>
                                      <p:to>
                                        <p:strVal val="hidden"/>
                                      </p:to>
                                    </p:set>
                                  </p:childTnLst>
                                </p:cTn>
                              </p:par>
                              <p:par>
                                <p:cTn id="973" presetID="2" presetClass="exit" presetSubtype="2" fill="hold" grpId="2" nodeType="withEffect">
                                  <p:stCondLst>
                                    <p:cond delay="0"/>
                                  </p:stCondLst>
                                  <p:childTnLst>
                                    <p:anim calcmode="lin" valueType="num">
                                      <p:cBhvr additive="base">
                                        <p:cTn id="974" dur="3250"/>
                                        <p:tgtEl>
                                          <p:spTgt spid="21"/>
                                        </p:tgtEl>
                                        <p:attrNameLst>
                                          <p:attrName>ppt_x</p:attrName>
                                        </p:attrNameLst>
                                      </p:cBhvr>
                                      <p:tavLst>
                                        <p:tav tm="0">
                                          <p:val>
                                            <p:strVal val="ppt_x"/>
                                          </p:val>
                                        </p:tav>
                                        <p:tav tm="100000">
                                          <p:val>
                                            <p:strVal val="1+ppt_w/2"/>
                                          </p:val>
                                        </p:tav>
                                      </p:tavLst>
                                    </p:anim>
                                    <p:anim calcmode="lin" valueType="num">
                                      <p:cBhvr additive="base">
                                        <p:cTn id="975" dur="3250"/>
                                        <p:tgtEl>
                                          <p:spTgt spid="21"/>
                                        </p:tgtEl>
                                        <p:attrNameLst>
                                          <p:attrName>ppt_y</p:attrName>
                                        </p:attrNameLst>
                                      </p:cBhvr>
                                      <p:tavLst>
                                        <p:tav tm="0">
                                          <p:val>
                                            <p:strVal val="ppt_y"/>
                                          </p:val>
                                        </p:tav>
                                        <p:tav tm="100000">
                                          <p:val>
                                            <p:strVal val="ppt_y"/>
                                          </p:val>
                                        </p:tav>
                                      </p:tavLst>
                                    </p:anim>
                                    <p:set>
                                      <p:cBhvr>
                                        <p:cTn id="976" dur="1" fill="hold">
                                          <p:stCondLst>
                                            <p:cond delay="3249"/>
                                          </p:stCondLst>
                                        </p:cTn>
                                        <p:tgtEl>
                                          <p:spTgt spid="21"/>
                                        </p:tgtEl>
                                        <p:attrNameLst>
                                          <p:attrName>style.visibility</p:attrName>
                                        </p:attrNameLst>
                                      </p:cBhvr>
                                      <p:to>
                                        <p:strVal val="hidden"/>
                                      </p:to>
                                    </p:set>
                                  </p:childTnLst>
                                </p:cTn>
                              </p:par>
                              <p:par>
                                <p:cTn id="977" presetID="2" presetClass="exit" presetSubtype="2" fill="hold" grpId="2" nodeType="withEffect">
                                  <p:stCondLst>
                                    <p:cond delay="0"/>
                                  </p:stCondLst>
                                  <p:childTnLst>
                                    <p:anim calcmode="lin" valueType="num">
                                      <p:cBhvr additive="base">
                                        <p:cTn id="978" dur="3250"/>
                                        <p:tgtEl>
                                          <p:spTgt spid="14"/>
                                        </p:tgtEl>
                                        <p:attrNameLst>
                                          <p:attrName>ppt_x</p:attrName>
                                        </p:attrNameLst>
                                      </p:cBhvr>
                                      <p:tavLst>
                                        <p:tav tm="0">
                                          <p:val>
                                            <p:strVal val="ppt_x"/>
                                          </p:val>
                                        </p:tav>
                                        <p:tav tm="100000">
                                          <p:val>
                                            <p:strVal val="1+ppt_w/2"/>
                                          </p:val>
                                        </p:tav>
                                      </p:tavLst>
                                    </p:anim>
                                    <p:anim calcmode="lin" valueType="num">
                                      <p:cBhvr additive="base">
                                        <p:cTn id="979" dur="3250"/>
                                        <p:tgtEl>
                                          <p:spTgt spid="14"/>
                                        </p:tgtEl>
                                        <p:attrNameLst>
                                          <p:attrName>ppt_y</p:attrName>
                                        </p:attrNameLst>
                                      </p:cBhvr>
                                      <p:tavLst>
                                        <p:tav tm="0">
                                          <p:val>
                                            <p:strVal val="ppt_y"/>
                                          </p:val>
                                        </p:tav>
                                        <p:tav tm="100000">
                                          <p:val>
                                            <p:strVal val="ppt_y"/>
                                          </p:val>
                                        </p:tav>
                                      </p:tavLst>
                                    </p:anim>
                                    <p:set>
                                      <p:cBhvr>
                                        <p:cTn id="980" dur="1" fill="hold">
                                          <p:stCondLst>
                                            <p:cond delay="3249"/>
                                          </p:stCondLst>
                                        </p:cTn>
                                        <p:tgtEl>
                                          <p:spTgt spid="14"/>
                                        </p:tgtEl>
                                        <p:attrNameLst>
                                          <p:attrName>style.visibility</p:attrName>
                                        </p:attrNameLst>
                                      </p:cBhvr>
                                      <p:to>
                                        <p:strVal val="hidden"/>
                                      </p:to>
                                    </p:set>
                                  </p:childTnLst>
                                </p:cTn>
                              </p:par>
                              <p:par>
                                <p:cTn id="981" presetID="2" presetClass="exit" presetSubtype="2" fill="hold" grpId="2" nodeType="withEffect">
                                  <p:stCondLst>
                                    <p:cond delay="0"/>
                                  </p:stCondLst>
                                  <p:childTnLst>
                                    <p:anim calcmode="lin" valueType="num">
                                      <p:cBhvr additive="base">
                                        <p:cTn id="982" dur="3250"/>
                                        <p:tgtEl>
                                          <p:spTgt spid="86"/>
                                        </p:tgtEl>
                                        <p:attrNameLst>
                                          <p:attrName>ppt_x</p:attrName>
                                        </p:attrNameLst>
                                      </p:cBhvr>
                                      <p:tavLst>
                                        <p:tav tm="0">
                                          <p:val>
                                            <p:strVal val="ppt_x"/>
                                          </p:val>
                                        </p:tav>
                                        <p:tav tm="100000">
                                          <p:val>
                                            <p:strVal val="1+ppt_w/2"/>
                                          </p:val>
                                        </p:tav>
                                      </p:tavLst>
                                    </p:anim>
                                    <p:anim calcmode="lin" valueType="num">
                                      <p:cBhvr additive="base">
                                        <p:cTn id="983" dur="3250"/>
                                        <p:tgtEl>
                                          <p:spTgt spid="86"/>
                                        </p:tgtEl>
                                        <p:attrNameLst>
                                          <p:attrName>ppt_y</p:attrName>
                                        </p:attrNameLst>
                                      </p:cBhvr>
                                      <p:tavLst>
                                        <p:tav tm="0">
                                          <p:val>
                                            <p:strVal val="ppt_y"/>
                                          </p:val>
                                        </p:tav>
                                        <p:tav tm="100000">
                                          <p:val>
                                            <p:strVal val="ppt_y"/>
                                          </p:val>
                                        </p:tav>
                                      </p:tavLst>
                                    </p:anim>
                                    <p:set>
                                      <p:cBhvr>
                                        <p:cTn id="984" dur="1" fill="hold">
                                          <p:stCondLst>
                                            <p:cond delay="3249"/>
                                          </p:stCondLst>
                                        </p:cTn>
                                        <p:tgtEl>
                                          <p:spTgt spid="86"/>
                                        </p:tgtEl>
                                        <p:attrNameLst>
                                          <p:attrName>style.visibility</p:attrName>
                                        </p:attrNameLst>
                                      </p:cBhvr>
                                      <p:to>
                                        <p:strVal val="hidden"/>
                                      </p:to>
                                    </p:set>
                                  </p:childTnLst>
                                </p:cTn>
                              </p:par>
                              <p:par>
                                <p:cTn id="985" presetID="2" presetClass="exit" presetSubtype="2" fill="hold" grpId="2" nodeType="withEffect">
                                  <p:stCondLst>
                                    <p:cond delay="0"/>
                                  </p:stCondLst>
                                  <p:childTnLst>
                                    <p:anim calcmode="lin" valueType="num">
                                      <p:cBhvr additive="base">
                                        <p:cTn id="986" dur="3250"/>
                                        <p:tgtEl>
                                          <p:spTgt spid="87"/>
                                        </p:tgtEl>
                                        <p:attrNameLst>
                                          <p:attrName>ppt_x</p:attrName>
                                        </p:attrNameLst>
                                      </p:cBhvr>
                                      <p:tavLst>
                                        <p:tav tm="0">
                                          <p:val>
                                            <p:strVal val="ppt_x"/>
                                          </p:val>
                                        </p:tav>
                                        <p:tav tm="100000">
                                          <p:val>
                                            <p:strVal val="1+ppt_w/2"/>
                                          </p:val>
                                        </p:tav>
                                      </p:tavLst>
                                    </p:anim>
                                    <p:anim calcmode="lin" valueType="num">
                                      <p:cBhvr additive="base">
                                        <p:cTn id="987" dur="3250"/>
                                        <p:tgtEl>
                                          <p:spTgt spid="87"/>
                                        </p:tgtEl>
                                        <p:attrNameLst>
                                          <p:attrName>ppt_y</p:attrName>
                                        </p:attrNameLst>
                                      </p:cBhvr>
                                      <p:tavLst>
                                        <p:tav tm="0">
                                          <p:val>
                                            <p:strVal val="ppt_y"/>
                                          </p:val>
                                        </p:tav>
                                        <p:tav tm="100000">
                                          <p:val>
                                            <p:strVal val="ppt_y"/>
                                          </p:val>
                                        </p:tav>
                                      </p:tavLst>
                                    </p:anim>
                                    <p:set>
                                      <p:cBhvr>
                                        <p:cTn id="988" dur="1" fill="hold">
                                          <p:stCondLst>
                                            <p:cond delay="3249"/>
                                          </p:stCondLst>
                                        </p:cTn>
                                        <p:tgtEl>
                                          <p:spTgt spid="87"/>
                                        </p:tgtEl>
                                        <p:attrNameLst>
                                          <p:attrName>style.visibility</p:attrName>
                                        </p:attrNameLst>
                                      </p:cBhvr>
                                      <p:to>
                                        <p:strVal val="hidden"/>
                                      </p:to>
                                    </p:set>
                                  </p:childTnLst>
                                </p:cTn>
                              </p:par>
                              <p:par>
                                <p:cTn id="989" presetID="2" presetClass="exit" presetSubtype="2" fill="hold" grpId="2" nodeType="withEffect">
                                  <p:stCondLst>
                                    <p:cond delay="0"/>
                                  </p:stCondLst>
                                  <p:childTnLst>
                                    <p:anim calcmode="lin" valueType="num">
                                      <p:cBhvr additive="base">
                                        <p:cTn id="990" dur="3250"/>
                                        <p:tgtEl>
                                          <p:spTgt spid="88"/>
                                        </p:tgtEl>
                                        <p:attrNameLst>
                                          <p:attrName>ppt_x</p:attrName>
                                        </p:attrNameLst>
                                      </p:cBhvr>
                                      <p:tavLst>
                                        <p:tav tm="0">
                                          <p:val>
                                            <p:strVal val="ppt_x"/>
                                          </p:val>
                                        </p:tav>
                                        <p:tav tm="100000">
                                          <p:val>
                                            <p:strVal val="1+ppt_w/2"/>
                                          </p:val>
                                        </p:tav>
                                      </p:tavLst>
                                    </p:anim>
                                    <p:anim calcmode="lin" valueType="num">
                                      <p:cBhvr additive="base">
                                        <p:cTn id="991" dur="3250"/>
                                        <p:tgtEl>
                                          <p:spTgt spid="88"/>
                                        </p:tgtEl>
                                        <p:attrNameLst>
                                          <p:attrName>ppt_y</p:attrName>
                                        </p:attrNameLst>
                                      </p:cBhvr>
                                      <p:tavLst>
                                        <p:tav tm="0">
                                          <p:val>
                                            <p:strVal val="ppt_y"/>
                                          </p:val>
                                        </p:tav>
                                        <p:tav tm="100000">
                                          <p:val>
                                            <p:strVal val="ppt_y"/>
                                          </p:val>
                                        </p:tav>
                                      </p:tavLst>
                                    </p:anim>
                                    <p:set>
                                      <p:cBhvr>
                                        <p:cTn id="992" dur="1" fill="hold">
                                          <p:stCondLst>
                                            <p:cond delay="3249"/>
                                          </p:stCondLst>
                                        </p:cTn>
                                        <p:tgtEl>
                                          <p:spTgt spid="88"/>
                                        </p:tgtEl>
                                        <p:attrNameLst>
                                          <p:attrName>style.visibility</p:attrName>
                                        </p:attrNameLst>
                                      </p:cBhvr>
                                      <p:to>
                                        <p:strVal val="hidden"/>
                                      </p:to>
                                    </p:set>
                                  </p:childTnLst>
                                </p:cTn>
                              </p:par>
                              <p:par>
                                <p:cTn id="993" presetID="2" presetClass="exit" presetSubtype="2" fill="hold" grpId="2" nodeType="withEffect">
                                  <p:stCondLst>
                                    <p:cond delay="0"/>
                                  </p:stCondLst>
                                  <p:childTnLst>
                                    <p:anim calcmode="lin" valueType="num">
                                      <p:cBhvr additive="base">
                                        <p:cTn id="994" dur="3250"/>
                                        <p:tgtEl>
                                          <p:spTgt spid="89"/>
                                        </p:tgtEl>
                                        <p:attrNameLst>
                                          <p:attrName>ppt_x</p:attrName>
                                        </p:attrNameLst>
                                      </p:cBhvr>
                                      <p:tavLst>
                                        <p:tav tm="0">
                                          <p:val>
                                            <p:strVal val="ppt_x"/>
                                          </p:val>
                                        </p:tav>
                                        <p:tav tm="100000">
                                          <p:val>
                                            <p:strVal val="1+ppt_w/2"/>
                                          </p:val>
                                        </p:tav>
                                      </p:tavLst>
                                    </p:anim>
                                    <p:anim calcmode="lin" valueType="num">
                                      <p:cBhvr additive="base">
                                        <p:cTn id="995" dur="3250"/>
                                        <p:tgtEl>
                                          <p:spTgt spid="89"/>
                                        </p:tgtEl>
                                        <p:attrNameLst>
                                          <p:attrName>ppt_y</p:attrName>
                                        </p:attrNameLst>
                                      </p:cBhvr>
                                      <p:tavLst>
                                        <p:tav tm="0">
                                          <p:val>
                                            <p:strVal val="ppt_y"/>
                                          </p:val>
                                        </p:tav>
                                        <p:tav tm="100000">
                                          <p:val>
                                            <p:strVal val="ppt_y"/>
                                          </p:val>
                                        </p:tav>
                                      </p:tavLst>
                                    </p:anim>
                                    <p:set>
                                      <p:cBhvr>
                                        <p:cTn id="996" dur="1" fill="hold">
                                          <p:stCondLst>
                                            <p:cond delay="3249"/>
                                          </p:stCondLst>
                                        </p:cTn>
                                        <p:tgtEl>
                                          <p:spTgt spid="89"/>
                                        </p:tgtEl>
                                        <p:attrNameLst>
                                          <p:attrName>style.visibility</p:attrName>
                                        </p:attrNameLst>
                                      </p:cBhvr>
                                      <p:to>
                                        <p:strVal val="hidden"/>
                                      </p:to>
                                    </p:set>
                                  </p:childTnLst>
                                </p:cTn>
                              </p:par>
                              <p:par>
                                <p:cTn id="997" presetID="2" presetClass="exit" presetSubtype="2" fill="hold" grpId="2" nodeType="withEffect">
                                  <p:stCondLst>
                                    <p:cond delay="0"/>
                                  </p:stCondLst>
                                  <p:childTnLst>
                                    <p:anim calcmode="lin" valueType="num">
                                      <p:cBhvr additive="base">
                                        <p:cTn id="998" dur="3250"/>
                                        <p:tgtEl>
                                          <p:spTgt spid="90"/>
                                        </p:tgtEl>
                                        <p:attrNameLst>
                                          <p:attrName>ppt_x</p:attrName>
                                        </p:attrNameLst>
                                      </p:cBhvr>
                                      <p:tavLst>
                                        <p:tav tm="0">
                                          <p:val>
                                            <p:strVal val="ppt_x"/>
                                          </p:val>
                                        </p:tav>
                                        <p:tav tm="100000">
                                          <p:val>
                                            <p:strVal val="1+ppt_w/2"/>
                                          </p:val>
                                        </p:tav>
                                      </p:tavLst>
                                    </p:anim>
                                    <p:anim calcmode="lin" valueType="num">
                                      <p:cBhvr additive="base">
                                        <p:cTn id="999" dur="3250"/>
                                        <p:tgtEl>
                                          <p:spTgt spid="90"/>
                                        </p:tgtEl>
                                        <p:attrNameLst>
                                          <p:attrName>ppt_y</p:attrName>
                                        </p:attrNameLst>
                                      </p:cBhvr>
                                      <p:tavLst>
                                        <p:tav tm="0">
                                          <p:val>
                                            <p:strVal val="ppt_y"/>
                                          </p:val>
                                        </p:tav>
                                        <p:tav tm="100000">
                                          <p:val>
                                            <p:strVal val="ppt_y"/>
                                          </p:val>
                                        </p:tav>
                                      </p:tavLst>
                                    </p:anim>
                                    <p:set>
                                      <p:cBhvr>
                                        <p:cTn id="1000" dur="1" fill="hold">
                                          <p:stCondLst>
                                            <p:cond delay="3249"/>
                                          </p:stCondLst>
                                        </p:cTn>
                                        <p:tgtEl>
                                          <p:spTgt spid="90"/>
                                        </p:tgtEl>
                                        <p:attrNameLst>
                                          <p:attrName>style.visibility</p:attrName>
                                        </p:attrNameLst>
                                      </p:cBhvr>
                                      <p:to>
                                        <p:strVal val="hidden"/>
                                      </p:to>
                                    </p:set>
                                  </p:childTnLst>
                                </p:cTn>
                              </p:par>
                              <p:par>
                                <p:cTn id="1001" presetID="2" presetClass="exit" presetSubtype="2" fill="hold" grpId="2" nodeType="withEffect">
                                  <p:stCondLst>
                                    <p:cond delay="0"/>
                                  </p:stCondLst>
                                  <p:childTnLst>
                                    <p:anim calcmode="lin" valueType="num">
                                      <p:cBhvr additive="base">
                                        <p:cTn id="1002" dur="3250"/>
                                        <p:tgtEl>
                                          <p:spTgt spid="91"/>
                                        </p:tgtEl>
                                        <p:attrNameLst>
                                          <p:attrName>ppt_x</p:attrName>
                                        </p:attrNameLst>
                                      </p:cBhvr>
                                      <p:tavLst>
                                        <p:tav tm="0">
                                          <p:val>
                                            <p:strVal val="ppt_x"/>
                                          </p:val>
                                        </p:tav>
                                        <p:tav tm="100000">
                                          <p:val>
                                            <p:strVal val="1+ppt_w/2"/>
                                          </p:val>
                                        </p:tav>
                                      </p:tavLst>
                                    </p:anim>
                                    <p:anim calcmode="lin" valueType="num">
                                      <p:cBhvr additive="base">
                                        <p:cTn id="1003" dur="3250"/>
                                        <p:tgtEl>
                                          <p:spTgt spid="91"/>
                                        </p:tgtEl>
                                        <p:attrNameLst>
                                          <p:attrName>ppt_y</p:attrName>
                                        </p:attrNameLst>
                                      </p:cBhvr>
                                      <p:tavLst>
                                        <p:tav tm="0">
                                          <p:val>
                                            <p:strVal val="ppt_y"/>
                                          </p:val>
                                        </p:tav>
                                        <p:tav tm="100000">
                                          <p:val>
                                            <p:strVal val="ppt_y"/>
                                          </p:val>
                                        </p:tav>
                                      </p:tavLst>
                                    </p:anim>
                                    <p:set>
                                      <p:cBhvr>
                                        <p:cTn id="1004" dur="1" fill="hold">
                                          <p:stCondLst>
                                            <p:cond delay="3249"/>
                                          </p:stCondLst>
                                        </p:cTn>
                                        <p:tgtEl>
                                          <p:spTgt spid="91"/>
                                        </p:tgtEl>
                                        <p:attrNameLst>
                                          <p:attrName>style.visibility</p:attrName>
                                        </p:attrNameLst>
                                      </p:cBhvr>
                                      <p:to>
                                        <p:strVal val="hidden"/>
                                      </p:to>
                                    </p:set>
                                  </p:childTnLst>
                                </p:cTn>
                              </p:par>
                              <p:par>
                                <p:cTn id="1005" presetID="2" presetClass="exit" presetSubtype="2" fill="hold" grpId="2" nodeType="withEffect">
                                  <p:stCondLst>
                                    <p:cond delay="0"/>
                                  </p:stCondLst>
                                  <p:childTnLst>
                                    <p:anim calcmode="lin" valueType="num">
                                      <p:cBhvr additive="base">
                                        <p:cTn id="1006" dur="3250"/>
                                        <p:tgtEl>
                                          <p:spTgt spid="92"/>
                                        </p:tgtEl>
                                        <p:attrNameLst>
                                          <p:attrName>ppt_x</p:attrName>
                                        </p:attrNameLst>
                                      </p:cBhvr>
                                      <p:tavLst>
                                        <p:tav tm="0">
                                          <p:val>
                                            <p:strVal val="ppt_x"/>
                                          </p:val>
                                        </p:tav>
                                        <p:tav tm="100000">
                                          <p:val>
                                            <p:strVal val="1+ppt_w/2"/>
                                          </p:val>
                                        </p:tav>
                                      </p:tavLst>
                                    </p:anim>
                                    <p:anim calcmode="lin" valueType="num">
                                      <p:cBhvr additive="base">
                                        <p:cTn id="1007" dur="3250"/>
                                        <p:tgtEl>
                                          <p:spTgt spid="92"/>
                                        </p:tgtEl>
                                        <p:attrNameLst>
                                          <p:attrName>ppt_y</p:attrName>
                                        </p:attrNameLst>
                                      </p:cBhvr>
                                      <p:tavLst>
                                        <p:tav tm="0">
                                          <p:val>
                                            <p:strVal val="ppt_y"/>
                                          </p:val>
                                        </p:tav>
                                        <p:tav tm="100000">
                                          <p:val>
                                            <p:strVal val="ppt_y"/>
                                          </p:val>
                                        </p:tav>
                                      </p:tavLst>
                                    </p:anim>
                                    <p:set>
                                      <p:cBhvr>
                                        <p:cTn id="1008" dur="1" fill="hold">
                                          <p:stCondLst>
                                            <p:cond delay="3249"/>
                                          </p:stCondLst>
                                        </p:cTn>
                                        <p:tgtEl>
                                          <p:spTgt spid="92"/>
                                        </p:tgtEl>
                                        <p:attrNameLst>
                                          <p:attrName>style.visibility</p:attrName>
                                        </p:attrNameLst>
                                      </p:cBhvr>
                                      <p:to>
                                        <p:strVal val="hidden"/>
                                      </p:to>
                                    </p:set>
                                  </p:childTnLst>
                                </p:cTn>
                              </p:par>
                              <p:par>
                                <p:cTn id="1009" presetID="2" presetClass="exit" presetSubtype="2" fill="hold" grpId="2" nodeType="withEffect">
                                  <p:stCondLst>
                                    <p:cond delay="0"/>
                                  </p:stCondLst>
                                  <p:childTnLst>
                                    <p:anim calcmode="lin" valueType="num">
                                      <p:cBhvr additive="base">
                                        <p:cTn id="1010" dur="3250"/>
                                        <p:tgtEl>
                                          <p:spTgt spid="85"/>
                                        </p:tgtEl>
                                        <p:attrNameLst>
                                          <p:attrName>ppt_x</p:attrName>
                                        </p:attrNameLst>
                                      </p:cBhvr>
                                      <p:tavLst>
                                        <p:tav tm="0">
                                          <p:val>
                                            <p:strVal val="ppt_x"/>
                                          </p:val>
                                        </p:tav>
                                        <p:tav tm="100000">
                                          <p:val>
                                            <p:strVal val="1+ppt_w/2"/>
                                          </p:val>
                                        </p:tav>
                                      </p:tavLst>
                                    </p:anim>
                                    <p:anim calcmode="lin" valueType="num">
                                      <p:cBhvr additive="base">
                                        <p:cTn id="1011" dur="3250"/>
                                        <p:tgtEl>
                                          <p:spTgt spid="85"/>
                                        </p:tgtEl>
                                        <p:attrNameLst>
                                          <p:attrName>ppt_y</p:attrName>
                                        </p:attrNameLst>
                                      </p:cBhvr>
                                      <p:tavLst>
                                        <p:tav tm="0">
                                          <p:val>
                                            <p:strVal val="ppt_y"/>
                                          </p:val>
                                        </p:tav>
                                        <p:tav tm="100000">
                                          <p:val>
                                            <p:strVal val="ppt_y"/>
                                          </p:val>
                                        </p:tav>
                                      </p:tavLst>
                                    </p:anim>
                                    <p:set>
                                      <p:cBhvr>
                                        <p:cTn id="1012" dur="1" fill="hold">
                                          <p:stCondLst>
                                            <p:cond delay="3249"/>
                                          </p:stCondLst>
                                        </p:cTn>
                                        <p:tgtEl>
                                          <p:spTgt spid="85"/>
                                        </p:tgtEl>
                                        <p:attrNameLst>
                                          <p:attrName>style.visibility</p:attrName>
                                        </p:attrNameLst>
                                      </p:cBhvr>
                                      <p:to>
                                        <p:strVal val="hidden"/>
                                      </p:to>
                                    </p:set>
                                  </p:childTnLst>
                                </p:cTn>
                              </p:par>
                              <p:par>
                                <p:cTn id="1013" presetID="2" presetClass="exit" presetSubtype="2" fill="hold" grpId="2" nodeType="withEffect">
                                  <p:stCondLst>
                                    <p:cond delay="0"/>
                                  </p:stCondLst>
                                  <p:childTnLst>
                                    <p:anim calcmode="lin" valueType="num">
                                      <p:cBhvr additive="base">
                                        <p:cTn id="1014" dur="3250"/>
                                        <p:tgtEl>
                                          <p:spTgt spid="83"/>
                                        </p:tgtEl>
                                        <p:attrNameLst>
                                          <p:attrName>ppt_x</p:attrName>
                                        </p:attrNameLst>
                                      </p:cBhvr>
                                      <p:tavLst>
                                        <p:tav tm="0">
                                          <p:val>
                                            <p:strVal val="ppt_x"/>
                                          </p:val>
                                        </p:tav>
                                        <p:tav tm="100000">
                                          <p:val>
                                            <p:strVal val="1+ppt_w/2"/>
                                          </p:val>
                                        </p:tav>
                                      </p:tavLst>
                                    </p:anim>
                                    <p:anim calcmode="lin" valueType="num">
                                      <p:cBhvr additive="base">
                                        <p:cTn id="1015" dur="3250"/>
                                        <p:tgtEl>
                                          <p:spTgt spid="83"/>
                                        </p:tgtEl>
                                        <p:attrNameLst>
                                          <p:attrName>ppt_y</p:attrName>
                                        </p:attrNameLst>
                                      </p:cBhvr>
                                      <p:tavLst>
                                        <p:tav tm="0">
                                          <p:val>
                                            <p:strVal val="ppt_y"/>
                                          </p:val>
                                        </p:tav>
                                        <p:tav tm="100000">
                                          <p:val>
                                            <p:strVal val="ppt_y"/>
                                          </p:val>
                                        </p:tav>
                                      </p:tavLst>
                                    </p:anim>
                                    <p:set>
                                      <p:cBhvr>
                                        <p:cTn id="1016" dur="1" fill="hold">
                                          <p:stCondLst>
                                            <p:cond delay="3249"/>
                                          </p:stCondLst>
                                        </p:cTn>
                                        <p:tgtEl>
                                          <p:spTgt spid="83"/>
                                        </p:tgtEl>
                                        <p:attrNameLst>
                                          <p:attrName>style.visibility</p:attrName>
                                        </p:attrNameLst>
                                      </p:cBhvr>
                                      <p:to>
                                        <p:strVal val="hidden"/>
                                      </p:to>
                                    </p:set>
                                  </p:childTnLst>
                                </p:cTn>
                              </p:par>
                              <p:par>
                                <p:cTn id="1017" presetID="2" presetClass="exit" presetSubtype="2" fill="hold" grpId="2" nodeType="withEffect">
                                  <p:stCondLst>
                                    <p:cond delay="0"/>
                                  </p:stCondLst>
                                  <p:childTnLst>
                                    <p:anim calcmode="lin" valueType="num">
                                      <p:cBhvr additive="base">
                                        <p:cTn id="1018" dur="3250"/>
                                        <p:tgtEl>
                                          <p:spTgt spid="66"/>
                                        </p:tgtEl>
                                        <p:attrNameLst>
                                          <p:attrName>ppt_x</p:attrName>
                                        </p:attrNameLst>
                                      </p:cBhvr>
                                      <p:tavLst>
                                        <p:tav tm="0">
                                          <p:val>
                                            <p:strVal val="ppt_x"/>
                                          </p:val>
                                        </p:tav>
                                        <p:tav tm="100000">
                                          <p:val>
                                            <p:strVal val="1+ppt_w/2"/>
                                          </p:val>
                                        </p:tav>
                                      </p:tavLst>
                                    </p:anim>
                                    <p:anim calcmode="lin" valueType="num">
                                      <p:cBhvr additive="base">
                                        <p:cTn id="1019" dur="3250"/>
                                        <p:tgtEl>
                                          <p:spTgt spid="66"/>
                                        </p:tgtEl>
                                        <p:attrNameLst>
                                          <p:attrName>ppt_y</p:attrName>
                                        </p:attrNameLst>
                                      </p:cBhvr>
                                      <p:tavLst>
                                        <p:tav tm="0">
                                          <p:val>
                                            <p:strVal val="ppt_y"/>
                                          </p:val>
                                        </p:tav>
                                        <p:tav tm="100000">
                                          <p:val>
                                            <p:strVal val="ppt_y"/>
                                          </p:val>
                                        </p:tav>
                                      </p:tavLst>
                                    </p:anim>
                                    <p:set>
                                      <p:cBhvr>
                                        <p:cTn id="1020" dur="1" fill="hold">
                                          <p:stCondLst>
                                            <p:cond delay="3249"/>
                                          </p:stCondLst>
                                        </p:cTn>
                                        <p:tgtEl>
                                          <p:spTgt spid="66"/>
                                        </p:tgtEl>
                                        <p:attrNameLst>
                                          <p:attrName>style.visibility</p:attrName>
                                        </p:attrNameLst>
                                      </p:cBhvr>
                                      <p:to>
                                        <p:strVal val="hidden"/>
                                      </p:to>
                                    </p:set>
                                  </p:childTnLst>
                                </p:cTn>
                              </p:par>
                              <p:par>
                                <p:cTn id="1021" presetID="2" presetClass="exit" presetSubtype="2" fill="hold" grpId="2" nodeType="withEffect">
                                  <p:stCondLst>
                                    <p:cond delay="0"/>
                                  </p:stCondLst>
                                  <p:childTnLst>
                                    <p:anim calcmode="lin" valueType="num">
                                      <p:cBhvr additive="base">
                                        <p:cTn id="1022" dur="3250"/>
                                        <p:tgtEl>
                                          <p:spTgt spid="67"/>
                                        </p:tgtEl>
                                        <p:attrNameLst>
                                          <p:attrName>ppt_x</p:attrName>
                                        </p:attrNameLst>
                                      </p:cBhvr>
                                      <p:tavLst>
                                        <p:tav tm="0">
                                          <p:val>
                                            <p:strVal val="ppt_x"/>
                                          </p:val>
                                        </p:tav>
                                        <p:tav tm="100000">
                                          <p:val>
                                            <p:strVal val="1+ppt_w/2"/>
                                          </p:val>
                                        </p:tav>
                                      </p:tavLst>
                                    </p:anim>
                                    <p:anim calcmode="lin" valueType="num">
                                      <p:cBhvr additive="base">
                                        <p:cTn id="1023" dur="3250"/>
                                        <p:tgtEl>
                                          <p:spTgt spid="67"/>
                                        </p:tgtEl>
                                        <p:attrNameLst>
                                          <p:attrName>ppt_y</p:attrName>
                                        </p:attrNameLst>
                                      </p:cBhvr>
                                      <p:tavLst>
                                        <p:tav tm="0">
                                          <p:val>
                                            <p:strVal val="ppt_y"/>
                                          </p:val>
                                        </p:tav>
                                        <p:tav tm="100000">
                                          <p:val>
                                            <p:strVal val="ppt_y"/>
                                          </p:val>
                                        </p:tav>
                                      </p:tavLst>
                                    </p:anim>
                                    <p:set>
                                      <p:cBhvr>
                                        <p:cTn id="1024" dur="1" fill="hold">
                                          <p:stCondLst>
                                            <p:cond delay="3249"/>
                                          </p:stCondLst>
                                        </p:cTn>
                                        <p:tgtEl>
                                          <p:spTgt spid="67"/>
                                        </p:tgtEl>
                                        <p:attrNameLst>
                                          <p:attrName>style.visibility</p:attrName>
                                        </p:attrNameLst>
                                      </p:cBhvr>
                                      <p:to>
                                        <p:strVal val="hidden"/>
                                      </p:to>
                                    </p:set>
                                  </p:childTnLst>
                                </p:cTn>
                              </p:par>
                              <p:par>
                                <p:cTn id="1025" presetID="2" presetClass="exit" presetSubtype="2" fill="hold" grpId="2" nodeType="withEffect">
                                  <p:stCondLst>
                                    <p:cond delay="0"/>
                                  </p:stCondLst>
                                  <p:childTnLst>
                                    <p:anim calcmode="lin" valueType="num">
                                      <p:cBhvr additive="base">
                                        <p:cTn id="1026" dur="3250"/>
                                        <p:tgtEl>
                                          <p:spTgt spid="68"/>
                                        </p:tgtEl>
                                        <p:attrNameLst>
                                          <p:attrName>ppt_x</p:attrName>
                                        </p:attrNameLst>
                                      </p:cBhvr>
                                      <p:tavLst>
                                        <p:tav tm="0">
                                          <p:val>
                                            <p:strVal val="ppt_x"/>
                                          </p:val>
                                        </p:tav>
                                        <p:tav tm="100000">
                                          <p:val>
                                            <p:strVal val="1+ppt_w/2"/>
                                          </p:val>
                                        </p:tav>
                                      </p:tavLst>
                                    </p:anim>
                                    <p:anim calcmode="lin" valueType="num">
                                      <p:cBhvr additive="base">
                                        <p:cTn id="1027" dur="3250"/>
                                        <p:tgtEl>
                                          <p:spTgt spid="68"/>
                                        </p:tgtEl>
                                        <p:attrNameLst>
                                          <p:attrName>ppt_y</p:attrName>
                                        </p:attrNameLst>
                                      </p:cBhvr>
                                      <p:tavLst>
                                        <p:tav tm="0">
                                          <p:val>
                                            <p:strVal val="ppt_y"/>
                                          </p:val>
                                        </p:tav>
                                        <p:tav tm="100000">
                                          <p:val>
                                            <p:strVal val="ppt_y"/>
                                          </p:val>
                                        </p:tav>
                                      </p:tavLst>
                                    </p:anim>
                                    <p:set>
                                      <p:cBhvr>
                                        <p:cTn id="1028" dur="1" fill="hold">
                                          <p:stCondLst>
                                            <p:cond delay="3249"/>
                                          </p:stCondLst>
                                        </p:cTn>
                                        <p:tgtEl>
                                          <p:spTgt spid="68"/>
                                        </p:tgtEl>
                                        <p:attrNameLst>
                                          <p:attrName>style.visibility</p:attrName>
                                        </p:attrNameLst>
                                      </p:cBhvr>
                                      <p:to>
                                        <p:strVal val="hidden"/>
                                      </p:to>
                                    </p:set>
                                  </p:childTnLst>
                                </p:cTn>
                              </p:par>
                              <p:par>
                                <p:cTn id="1029" presetID="2" presetClass="exit" presetSubtype="2" fill="hold" grpId="2" nodeType="withEffect">
                                  <p:stCondLst>
                                    <p:cond delay="0"/>
                                  </p:stCondLst>
                                  <p:childTnLst>
                                    <p:anim calcmode="lin" valueType="num">
                                      <p:cBhvr additive="base">
                                        <p:cTn id="1030" dur="3250"/>
                                        <p:tgtEl>
                                          <p:spTgt spid="69"/>
                                        </p:tgtEl>
                                        <p:attrNameLst>
                                          <p:attrName>ppt_x</p:attrName>
                                        </p:attrNameLst>
                                      </p:cBhvr>
                                      <p:tavLst>
                                        <p:tav tm="0">
                                          <p:val>
                                            <p:strVal val="ppt_x"/>
                                          </p:val>
                                        </p:tav>
                                        <p:tav tm="100000">
                                          <p:val>
                                            <p:strVal val="1+ppt_w/2"/>
                                          </p:val>
                                        </p:tav>
                                      </p:tavLst>
                                    </p:anim>
                                    <p:anim calcmode="lin" valueType="num">
                                      <p:cBhvr additive="base">
                                        <p:cTn id="1031" dur="3250"/>
                                        <p:tgtEl>
                                          <p:spTgt spid="69"/>
                                        </p:tgtEl>
                                        <p:attrNameLst>
                                          <p:attrName>ppt_y</p:attrName>
                                        </p:attrNameLst>
                                      </p:cBhvr>
                                      <p:tavLst>
                                        <p:tav tm="0">
                                          <p:val>
                                            <p:strVal val="ppt_y"/>
                                          </p:val>
                                        </p:tav>
                                        <p:tav tm="100000">
                                          <p:val>
                                            <p:strVal val="ppt_y"/>
                                          </p:val>
                                        </p:tav>
                                      </p:tavLst>
                                    </p:anim>
                                    <p:set>
                                      <p:cBhvr>
                                        <p:cTn id="1032" dur="1" fill="hold">
                                          <p:stCondLst>
                                            <p:cond delay="3249"/>
                                          </p:stCondLst>
                                        </p:cTn>
                                        <p:tgtEl>
                                          <p:spTgt spid="69"/>
                                        </p:tgtEl>
                                        <p:attrNameLst>
                                          <p:attrName>style.visibility</p:attrName>
                                        </p:attrNameLst>
                                      </p:cBhvr>
                                      <p:to>
                                        <p:strVal val="hidden"/>
                                      </p:to>
                                    </p:set>
                                  </p:childTnLst>
                                </p:cTn>
                              </p:par>
                              <p:par>
                                <p:cTn id="1033" presetID="2" presetClass="exit" presetSubtype="2" fill="hold" grpId="2" nodeType="withEffect">
                                  <p:stCondLst>
                                    <p:cond delay="0"/>
                                  </p:stCondLst>
                                  <p:childTnLst>
                                    <p:anim calcmode="lin" valueType="num">
                                      <p:cBhvr additive="base">
                                        <p:cTn id="1034" dur="3250"/>
                                        <p:tgtEl>
                                          <p:spTgt spid="70"/>
                                        </p:tgtEl>
                                        <p:attrNameLst>
                                          <p:attrName>ppt_x</p:attrName>
                                        </p:attrNameLst>
                                      </p:cBhvr>
                                      <p:tavLst>
                                        <p:tav tm="0">
                                          <p:val>
                                            <p:strVal val="ppt_x"/>
                                          </p:val>
                                        </p:tav>
                                        <p:tav tm="100000">
                                          <p:val>
                                            <p:strVal val="1+ppt_w/2"/>
                                          </p:val>
                                        </p:tav>
                                      </p:tavLst>
                                    </p:anim>
                                    <p:anim calcmode="lin" valueType="num">
                                      <p:cBhvr additive="base">
                                        <p:cTn id="1035" dur="3250"/>
                                        <p:tgtEl>
                                          <p:spTgt spid="70"/>
                                        </p:tgtEl>
                                        <p:attrNameLst>
                                          <p:attrName>ppt_y</p:attrName>
                                        </p:attrNameLst>
                                      </p:cBhvr>
                                      <p:tavLst>
                                        <p:tav tm="0">
                                          <p:val>
                                            <p:strVal val="ppt_y"/>
                                          </p:val>
                                        </p:tav>
                                        <p:tav tm="100000">
                                          <p:val>
                                            <p:strVal val="ppt_y"/>
                                          </p:val>
                                        </p:tav>
                                      </p:tavLst>
                                    </p:anim>
                                    <p:set>
                                      <p:cBhvr>
                                        <p:cTn id="1036" dur="1" fill="hold">
                                          <p:stCondLst>
                                            <p:cond delay="3249"/>
                                          </p:stCondLst>
                                        </p:cTn>
                                        <p:tgtEl>
                                          <p:spTgt spid="70"/>
                                        </p:tgtEl>
                                        <p:attrNameLst>
                                          <p:attrName>style.visibility</p:attrName>
                                        </p:attrNameLst>
                                      </p:cBhvr>
                                      <p:to>
                                        <p:strVal val="hidden"/>
                                      </p:to>
                                    </p:set>
                                  </p:childTnLst>
                                </p:cTn>
                              </p:par>
                              <p:par>
                                <p:cTn id="1037" presetID="2" presetClass="exit" presetSubtype="2" fill="hold" grpId="2" nodeType="withEffect">
                                  <p:stCondLst>
                                    <p:cond delay="0"/>
                                  </p:stCondLst>
                                  <p:childTnLst>
                                    <p:anim calcmode="lin" valueType="num">
                                      <p:cBhvr additive="base">
                                        <p:cTn id="1038" dur="3250"/>
                                        <p:tgtEl>
                                          <p:spTgt spid="71"/>
                                        </p:tgtEl>
                                        <p:attrNameLst>
                                          <p:attrName>ppt_x</p:attrName>
                                        </p:attrNameLst>
                                      </p:cBhvr>
                                      <p:tavLst>
                                        <p:tav tm="0">
                                          <p:val>
                                            <p:strVal val="ppt_x"/>
                                          </p:val>
                                        </p:tav>
                                        <p:tav tm="100000">
                                          <p:val>
                                            <p:strVal val="1+ppt_w/2"/>
                                          </p:val>
                                        </p:tav>
                                      </p:tavLst>
                                    </p:anim>
                                    <p:anim calcmode="lin" valueType="num">
                                      <p:cBhvr additive="base">
                                        <p:cTn id="1039" dur="3250"/>
                                        <p:tgtEl>
                                          <p:spTgt spid="71"/>
                                        </p:tgtEl>
                                        <p:attrNameLst>
                                          <p:attrName>ppt_y</p:attrName>
                                        </p:attrNameLst>
                                      </p:cBhvr>
                                      <p:tavLst>
                                        <p:tav tm="0">
                                          <p:val>
                                            <p:strVal val="ppt_y"/>
                                          </p:val>
                                        </p:tav>
                                        <p:tav tm="100000">
                                          <p:val>
                                            <p:strVal val="ppt_y"/>
                                          </p:val>
                                        </p:tav>
                                      </p:tavLst>
                                    </p:anim>
                                    <p:set>
                                      <p:cBhvr>
                                        <p:cTn id="1040" dur="1" fill="hold">
                                          <p:stCondLst>
                                            <p:cond delay="3249"/>
                                          </p:stCondLst>
                                        </p:cTn>
                                        <p:tgtEl>
                                          <p:spTgt spid="71"/>
                                        </p:tgtEl>
                                        <p:attrNameLst>
                                          <p:attrName>style.visibility</p:attrName>
                                        </p:attrNameLst>
                                      </p:cBhvr>
                                      <p:to>
                                        <p:strVal val="hidden"/>
                                      </p:to>
                                    </p:set>
                                  </p:childTnLst>
                                </p:cTn>
                              </p:par>
                              <p:par>
                                <p:cTn id="1041" presetID="2" presetClass="exit" presetSubtype="2" fill="hold" grpId="2" nodeType="withEffect">
                                  <p:stCondLst>
                                    <p:cond delay="0"/>
                                  </p:stCondLst>
                                  <p:childTnLst>
                                    <p:anim calcmode="lin" valueType="num">
                                      <p:cBhvr additive="base">
                                        <p:cTn id="1042" dur="3250"/>
                                        <p:tgtEl>
                                          <p:spTgt spid="72"/>
                                        </p:tgtEl>
                                        <p:attrNameLst>
                                          <p:attrName>ppt_x</p:attrName>
                                        </p:attrNameLst>
                                      </p:cBhvr>
                                      <p:tavLst>
                                        <p:tav tm="0">
                                          <p:val>
                                            <p:strVal val="ppt_x"/>
                                          </p:val>
                                        </p:tav>
                                        <p:tav tm="100000">
                                          <p:val>
                                            <p:strVal val="1+ppt_w/2"/>
                                          </p:val>
                                        </p:tav>
                                      </p:tavLst>
                                    </p:anim>
                                    <p:anim calcmode="lin" valueType="num">
                                      <p:cBhvr additive="base">
                                        <p:cTn id="1043" dur="3250"/>
                                        <p:tgtEl>
                                          <p:spTgt spid="72"/>
                                        </p:tgtEl>
                                        <p:attrNameLst>
                                          <p:attrName>ppt_y</p:attrName>
                                        </p:attrNameLst>
                                      </p:cBhvr>
                                      <p:tavLst>
                                        <p:tav tm="0">
                                          <p:val>
                                            <p:strVal val="ppt_y"/>
                                          </p:val>
                                        </p:tav>
                                        <p:tav tm="100000">
                                          <p:val>
                                            <p:strVal val="ppt_y"/>
                                          </p:val>
                                        </p:tav>
                                      </p:tavLst>
                                    </p:anim>
                                    <p:set>
                                      <p:cBhvr>
                                        <p:cTn id="1044" dur="1" fill="hold">
                                          <p:stCondLst>
                                            <p:cond delay="3249"/>
                                          </p:stCondLst>
                                        </p:cTn>
                                        <p:tgtEl>
                                          <p:spTgt spid="72"/>
                                        </p:tgtEl>
                                        <p:attrNameLst>
                                          <p:attrName>style.visibility</p:attrName>
                                        </p:attrNameLst>
                                      </p:cBhvr>
                                      <p:to>
                                        <p:strVal val="hidden"/>
                                      </p:to>
                                    </p:set>
                                  </p:childTnLst>
                                </p:cTn>
                              </p:par>
                              <p:par>
                                <p:cTn id="1045" presetID="2" presetClass="exit" presetSubtype="2" fill="hold" grpId="2" nodeType="withEffect">
                                  <p:stCondLst>
                                    <p:cond delay="0"/>
                                  </p:stCondLst>
                                  <p:childTnLst>
                                    <p:anim calcmode="lin" valueType="num">
                                      <p:cBhvr additive="base">
                                        <p:cTn id="1046" dur="3250"/>
                                        <p:tgtEl>
                                          <p:spTgt spid="65"/>
                                        </p:tgtEl>
                                        <p:attrNameLst>
                                          <p:attrName>ppt_x</p:attrName>
                                        </p:attrNameLst>
                                      </p:cBhvr>
                                      <p:tavLst>
                                        <p:tav tm="0">
                                          <p:val>
                                            <p:strVal val="ppt_x"/>
                                          </p:val>
                                        </p:tav>
                                        <p:tav tm="100000">
                                          <p:val>
                                            <p:strVal val="1+ppt_w/2"/>
                                          </p:val>
                                        </p:tav>
                                      </p:tavLst>
                                    </p:anim>
                                    <p:anim calcmode="lin" valueType="num">
                                      <p:cBhvr additive="base">
                                        <p:cTn id="1047" dur="3250"/>
                                        <p:tgtEl>
                                          <p:spTgt spid="65"/>
                                        </p:tgtEl>
                                        <p:attrNameLst>
                                          <p:attrName>ppt_y</p:attrName>
                                        </p:attrNameLst>
                                      </p:cBhvr>
                                      <p:tavLst>
                                        <p:tav tm="0">
                                          <p:val>
                                            <p:strVal val="ppt_y"/>
                                          </p:val>
                                        </p:tav>
                                        <p:tav tm="100000">
                                          <p:val>
                                            <p:strVal val="ppt_y"/>
                                          </p:val>
                                        </p:tav>
                                      </p:tavLst>
                                    </p:anim>
                                    <p:set>
                                      <p:cBhvr>
                                        <p:cTn id="1048" dur="1" fill="hold">
                                          <p:stCondLst>
                                            <p:cond delay="3249"/>
                                          </p:stCondLst>
                                        </p:cTn>
                                        <p:tgtEl>
                                          <p:spTgt spid="65"/>
                                        </p:tgtEl>
                                        <p:attrNameLst>
                                          <p:attrName>style.visibility</p:attrName>
                                        </p:attrNameLst>
                                      </p:cBhvr>
                                      <p:to>
                                        <p:strVal val="hidden"/>
                                      </p:to>
                                    </p:set>
                                  </p:childTnLst>
                                </p:cTn>
                              </p:par>
                              <p:par>
                                <p:cTn id="1049" presetID="2" presetClass="exit" presetSubtype="2" fill="hold" grpId="2" nodeType="withEffect">
                                  <p:stCondLst>
                                    <p:cond delay="0"/>
                                  </p:stCondLst>
                                  <p:childTnLst>
                                    <p:anim calcmode="lin" valueType="num">
                                      <p:cBhvr additive="base">
                                        <p:cTn id="1050" dur="3250"/>
                                        <p:tgtEl>
                                          <p:spTgt spid="63"/>
                                        </p:tgtEl>
                                        <p:attrNameLst>
                                          <p:attrName>ppt_x</p:attrName>
                                        </p:attrNameLst>
                                      </p:cBhvr>
                                      <p:tavLst>
                                        <p:tav tm="0">
                                          <p:val>
                                            <p:strVal val="ppt_x"/>
                                          </p:val>
                                        </p:tav>
                                        <p:tav tm="100000">
                                          <p:val>
                                            <p:strVal val="1+ppt_w/2"/>
                                          </p:val>
                                        </p:tav>
                                      </p:tavLst>
                                    </p:anim>
                                    <p:anim calcmode="lin" valueType="num">
                                      <p:cBhvr additive="base">
                                        <p:cTn id="1051" dur="3250"/>
                                        <p:tgtEl>
                                          <p:spTgt spid="63"/>
                                        </p:tgtEl>
                                        <p:attrNameLst>
                                          <p:attrName>ppt_y</p:attrName>
                                        </p:attrNameLst>
                                      </p:cBhvr>
                                      <p:tavLst>
                                        <p:tav tm="0">
                                          <p:val>
                                            <p:strVal val="ppt_y"/>
                                          </p:val>
                                        </p:tav>
                                        <p:tav tm="100000">
                                          <p:val>
                                            <p:strVal val="ppt_y"/>
                                          </p:val>
                                        </p:tav>
                                      </p:tavLst>
                                    </p:anim>
                                    <p:set>
                                      <p:cBhvr>
                                        <p:cTn id="1052" dur="1" fill="hold">
                                          <p:stCondLst>
                                            <p:cond delay="3249"/>
                                          </p:stCondLst>
                                        </p:cTn>
                                        <p:tgtEl>
                                          <p:spTgt spid="63"/>
                                        </p:tgtEl>
                                        <p:attrNameLst>
                                          <p:attrName>style.visibility</p:attrName>
                                        </p:attrNameLst>
                                      </p:cBhvr>
                                      <p:to>
                                        <p:strVal val="hidden"/>
                                      </p:to>
                                    </p:set>
                                  </p:childTnLst>
                                </p:cTn>
                              </p:par>
                              <p:par>
                                <p:cTn id="1053" presetID="2" presetClass="exit" presetSubtype="2" fill="hold" grpId="2" nodeType="withEffect">
                                  <p:stCondLst>
                                    <p:cond delay="0"/>
                                  </p:stCondLst>
                                  <p:childTnLst>
                                    <p:anim calcmode="lin" valueType="num">
                                      <p:cBhvr additive="base">
                                        <p:cTn id="1054" dur="3250"/>
                                        <p:tgtEl>
                                          <p:spTgt spid="46"/>
                                        </p:tgtEl>
                                        <p:attrNameLst>
                                          <p:attrName>ppt_x</p:attrName>
                                        </p:attrNameLst>
                                      </p:cBhvr>
                                      <p:tavLst>
                                        <p:tav tm="0">
                                          <p:val>
                                            <p:strVal val="ppt_x"/>
                                          </p:val>
                                        </p:tav>
                                        <p:tav tm="100000">
                                          <p:val>
                                            <p:strVal val="1+ppt_w/2"/>
                                          </p:val>
                                        </p:tav>
                                      </p:tavLst>
                                    </p:anim>
                                    <p:anim calcmode="lin" valueType="num">
                                      <p:cBhvr additive="base">
                                        <p:cTn id="1055" dur="3250"/>
                                        <p:tgtEl>
                                          <p:spTgt spid="46"/>
                                        </p:tgtEl>
                                        <p:attrNameLst>
                                          <p:attrName>ppt_y</p:attrName>
                                        </p:attrNameLst>
                                      </p:cBhvr>
                                      <p:tavLst>
                                        <p:tav tm="0">
                                          <p:val>
                                            <p:strVal val="ppt_y"/>
                                          </p:val>
                                        </p:tav>
                                        <p:tav tm="100000">
                                          <p:val>
                                            <p:strVal val="ppt_y"/>
                                          </p:val>
                                        </p:tav>
                                      </p:tavLst>
                                    </p:anim>
                                    <p:set>
                                      <p:cBhvr>
                                        <p:cTn id="1056" dur="1" fill="hold">
                                          <p:stCondLst>
                                            <p:cond delay="3249"/>
                                          </p:stCondLst>
                                        </p:cTn>
                                        <p:tgtEl>
                                          <p:spTgt spid="46"/>
                                        </p:tgtEl>
                                        <p:attrNameLst>
                                          <p:attrName>style.visibility</p:attrName>
                                        </p:attrNameLst>
                                      </p:cBhvr>
                                      <p:to>
                                        <p:strVal val="hidden"/>
                                      </p:to>
                                    </p:set>
                                  </p:childTnLst>
                                </p:cTn>
                              </p:par>
                              <p:par>
                                <p:cTn id="1057" presetID="2" presetClass="exit" presetSubtype="2" fill="hold" grpId="2" nodeType="withEffect">
                                  <p:stCondLst>
                                    <p:cond delay="0"/>
                                  </p:stCondLst>
                                  <p:childTnLst>
                                    <p:anim calcmode="lin" valueType="num">
                                      <p:cBhvr additive="base">
                                        <p:cTn id="1058" dur="3250"/>
                                        <p:tgtEl>
                                          <p:spTgt spid="47"/>
                                        </p:tgtEl>
                                        <p:attrNameLst>
                                          <p:attrName>ppt_x</p:attrName>
                                        </p:attrNameLst>
                                      </p:cBhvr>
                                      <p:tavLst>
                                        <p:tav tm="0">
                                          <p:val>
                                            <p:strVal val="ppt_x"/>
                                          </p:val>
                                        </p:tav>
                                        <p:tav tm="100000">
                                          <p:val>
                                            <p:strVal val="1+ppt_w/2"/>
                                          </p:val>
                                        </p:tav>
                                      </p:tavLst>
                                    </p:anim>
                                    <p:anim calcmode="lin" valueType="num">
                                      <p:cBhvr additive="base">
                                        <p:cTn id="1059" dur="3250"/>
                                        <p:tgtEl>
                                          <p:spTgt spid="47"/>
                                        </p:tgtEl>
                                        <p:attrNameLst>
                                          <p:attrName>ppt_y</p:attrName>
                                        </p:attrNameLst>
                                      </p:cBhvr>
                                      <p:tavLst>
                                        <p:tav tm="0">
                                          <p:val>
                                            <p:strVal val="ppt_y"/>
                                          </p:val>
                                        </p:tav>
                                        <p:tav tm="100000">
                                          <p:val>
                                            <p:strVal val="ppt_y"/>
                                          </p:val>
                                        </p:tav>
                                      </p:tavLst>
                                    </p:anim>
                                    <p:set>
                                      <p:cBhvr>
                                        <p:cTn id="1060" dur="1" fill="hold">
                                          <p:stCondLst>
                                            <p:cond delay="3249"/>
                                          </p:stCondLst>
                                        </p:cTn>
                                        <p:tgtEl>
                                          <p:spTgt spid="47"/>
                                        </p:tgtEl>
                                        <p:attrNameLst>
                                          <p:attrName>style.visibility</p:attrName>
                                        </p:attrNameLst>
                                      </p:cBhvr>
                                      <p:to>
                                        <p:strVal val="hidden"/>
                                      </p:to>
                                    </p:set>
                                  </p:childTnLst>
                                </p:cTn>
                              </p:par>
                              <p:par>
                                <p:cTn id="1061" presetID="2" presetClass="exit" presetSubtype="2" fill="hold" grpId="2" nodeType="withEffect">
                                  <p:stCondLst>
                                    <p:cond delay="0"/>
                                  </p:stCondLst>
                                  <p:childTnLst>
                                    <p:anim calcmode="lin" valueType="num">
                                      <p:cBhvr additive="base">
                                        <p:cTn id="1062" dur="3250"/>
                                        <p:tgtEl>
                                          <p:spTgt spid="48"/>
                                        </p:tgtEl>
                                        <p:attrNameLst>
                                          <p:attrName>ppt_x</p:attrName>
                                        </p:attrNameLst>
                                      </p:cBhvr>
                                      <p:tavLst>
                                        <p:tav tm="0">
                                          <p:val>
                                            <p:strVal val="ppt_x"/>
                                          </p:val>
                                        </p:tav>
                                        <p:tav tm="100000">
                                          <p:val>
                                            <p:strVal val="1+ppt_w/2"/>
                                          </p:val>
                                        </p:tav>
                                      </p:tavLst>
                                    </p:anim>
                                    <p:anim calcmode="lin" valueType="num">
                                      <p:cBhvr additive="base">
                                        <p:cTn id="1063" dur="3250"/>
                                        <p:tgtEl>
                                          <p:spTgt spid="48"/>
                                        </p:tgtEl>
                                        <p:attrNameLst>
                                          <p:attrName>ppt_y</p:attrName>
                                        </p:attrNameLst>
                                      </p:cBhvr>
                                      <p:tavLst>
                                        <p:tav tm="0">
                                          <p:val>
                                            <p:strVal val="ppt_y"/>
                                          </p:val>
                                        </p:tav>
                                        <p:tav tm="100000">
                                          <p:val>
                                            <p:strVal val="ppt_y"/>
                                          </p:val>
                                        </p:tav>
                                      </p:tavLst>
                                    </p:anim>
                                    <p:set>
                                      <p:cBhvr>
                                        <p:cTn id="1064" dur="1" fill="hold">
                                          <p:stCondLst>
                                            <p:cond delay="3249"/>
                                          </p:stCondLst>
                                        </p:cTn>
                                        <p:tgtEl>
                                          <p:spTgt spid="48"/>
                                        </p:tgtEl>
                                        <p:attrNameLst>
                                          <p:attrName>style.visibility</p:attrName>
                                        </p:attrNameLst>
                                      </p:cBhvr>
                                      <p:to>
                                        <p:strVal val="hidden"/>
                                      </p:to>
                                    </p:set>
                                  </p:childTnLst>
                                </p:cTn>
                              </p:par>
                              <p:par>
                                <p:cTn id="1065" presetID="2" presetClass="exit" presetSubtype="2" fill="hold" grpId="2" nodeType="withEffect">
                                  <p:stCondLst>
                                    <p:cond delay="0"/>
                                  </p:stCondLst>
                                  <p:childTnLst>
                                    <p:anim calcmode="lin" valueType="num">
                                      <p:cBhvr additive="base">
                                        <p:cTn id="1066" dur="3250"/>
                                        <p:tgtEl>
                                          <p:spTgt spid="49"/>
                                        </p:tgtEl>
                                        <p:attrNameLst>
                                          <p:attrName>ppt_x</p:attrName>
                                        </p:attrNameLst>
                                      </p:cBhvr>
                                      <p:tavLst>
                                        <p:tav tm="0">
                                          <p:val>
                                            <p:strVal val="ppt_x"/>
                                          </p:val>
                                        </p:tav>
                                        <p:tav tm="100000">
                                          <p:val>
                                            <p:strVal val="1+ppt_w/2"/>
                                          </p:val>
                                        </p:tav>
                                      </p:tavLst>
                                    </p:anim>
                                    <p:anim calcmode="lin" valueType="num">
                                      <p:cBhvr additive="base">
                                        <p:cTn id="1067" dur="3250"/>
                                        <p:tgtEl>
                                          <p:spTgt spid="49"/>
                                        </p:tgtEl>
                                        <p:attrNameLst>
                                          <p:attrName>ppt_y</p:attrName>
                                        </p:attrNameLst>
                                      </p:cBhvr>
                                      <p:tavLst>
                                        <p:tav tm="0">
                                          <p:val>
                                            <p:strVal val="ppt_y"/>
                                          </p:val>
                                        </p:tav>
                                        <p:tav tm="100000">
                                          <p:val>
                                            <p:strVal val="ppt_y"/>
                                          </p:val>
                                        </p:tav>
                                      </p:tavLst>
                                    </p:anim>
                                    <p:set>
                                      <p:cBhvr>
                                        <p:cTn id="1068" dur="1" fill="hold">
                                          <p:stCondLst>
                                            <p:cond delay="3249"/>
                                          </p:stCondLst>
                                        </p:cTn>
                                        <p:tgtEl>
                                          <p:spTgt spid="49"/>
                                        </p:tgtEl>
                                        <p:attrNameLst>
                                          <p:attrName>style.visibility</p:attrName>
                                        </p:attrNameLst>
                                      </p:cBhvr>
                                      <p:to>
                                        <p:strVal val="hidden"/>
                                      </p:to>
                                    </p:set>
                                  </p:childTnLst>
                                </p:cTn>
                              </p:par>
                              <p:par>
                                <p:cTn id="1069" presetID="2" presetClass="exit" presetSubtype="2" fill="hold" grpId="2" nodeType="withEffect">
                                  <p:stCondLst>
                                    <p:cond delay="0"/>
                                  </p:stCondLst>
                                  <p:childTnLst>
                                    <p:anim calcmode="lin" valueType="num">
                                      <p:cBhvr additive="base">
                                        <p:cTn id="1070" dur="3250"/>
                                        <p:tgtEl>
                                          <p:spTgt spid="50"/>
                                        </p:tgtEl>
                                        <p:attrNameLst>
                                          <p:attrName>ppt_x</p:attrName>
                                        </p:attrNameLst>
                                      </p:cBhvr>
                                      <p:tavLst>
                                        <p:tav tm="0">
                                          <p:val>
                                            <p:strVal val="ppt_x"/>
                                          </p:val>
                                        </p:tav>
                                        <p:tav tm="100000">
                                          <p:val>
                                            <p:strVal val="1+ppt_w/2"/>
                                          </p:val>
                                        </p:tav>
                                      </p:tavLst>
                                    </p:anim>
                                    <p:anim calcmode="lin" valueType="num">
                                      <p:cBhvr additive="base">
                                        <p:cTn id="1071" dur="3250"/>
                                        <p:tgtEl>
                                          <p:spTgt spid="50"/>
                                        </p:tgtEl>
                                        <p:attrNameLst>
                                          <p:attrName>ppt_y</p:attrName>
                                        </p:attrNameLst>
                                      </p:cBhvr>
                                      <p:tavLst>
                                        <p:tav tm="0">
                                          <p:val>
                                            <p:strVal val="ppt_y"/>
                                          </p:val>
                                        </p:tav>
                                        <p:tav tm="100000">
                                          <p:val>
                                            <p:strVal val="ppt_y"/>
                                          </p:val>
                                        </p:tav>
                                      </p:tavLst>
                                    </p:anim>
                                    <p:set>
                                      <p:cBhvr>
                                        <p:cTn id="1072" dur="1" fill="hold">
                                          <p:stCondLst>
                                            <p:cond delay="3249"/>
                                          </p:stCondLst>
                                        </p:cTn>
                                        <p:tgtEl>
                                          <p:spTgt spid="50"/>
                                        </p:tgtEl>
                                        <p:attrNameLst>
                                          <p:attrName>style.visibility</p:attrName>
                                        </p:attrNameLst>
                                      </p:cBhvr>
                                      <p:to>
                                        <p:strVal val="hidden"/>
                                      </p:to>
                                    </p:set>
                                  </p:childTnLst>
                                </p:cTn>
                              </p:par>
                              <p:par>
                                <p:cTn id="1073" presetID="2" presetClass="exit" presetSubtype="2" fill="hold" grpId="2" nodeType="withEffect">
                                  <p:stCondLst>
                                    <p:cond delay="0"/>
                                  </p:stCondLst>
                                  <p:childTnLst>
                                    <p:anim calcmode="lin" valueType="num">
                                      <p:cBhvr additive="base">
                                        <p:cTn id="1074" dur="3250"/>
                                        <p:tgtEl>
                                          <p:spTgt spid="51"/>
                                        </p:tgtEl>
                                        <p:attrNameLst>
                                          <p:attrName>ppt_x</p:attrName>
                                        </p:attrNameLst>
                                      </p:cBhvr>
                                      <p:tavLst>
                                        <p:tav tm="0">
                                          <p:val>
                                            <p:strVal val="ppt_x"/>
                                          </p:val>
                                        </p:tav>
                                        <p:tav tm="100000">
                                          <p:val>
                                            <p:strVal val="1+ppt_w/2"/>
                                          </p:val>
                                        </p:tav>
                                      </p:tavLst>
                                    </p:anim>
                                    <p:anim calcmode="lin" valueType="num">
                                      <p:cBhvr additive="base">
                                        <p:cTn id="1075" dur="3250"/>
                                        <p:tgtEl>
                                          <p:spTgt spid="51"/>
                                        </p:tgtEl>
                                        <p:attrNameLst>
                                          <p:attrName>ppt_y</p:attrName>
                                        </p:attrNameLst>
                                      </p:cBhvr>
                                      <p:tavLst>
                                        <p:tav tm="0">
                                          <p:val>
                                            <p:strVal val="ppt_y"/>
                                          </p:val>
                                        </p:tav>
                                        <p:tav tm="100000">
                                          <p:val>
                                            <p:strVal val="ppt_y"/>
                                          </p:val>
                                        </p:tav>
                                      </p:tavLst>
                                    </p:anim>
                                    <p:set>
                                      <p:cBhvr>
                                        <p:cTn id="1076" dur="1" fill="hold">
                                          <p:stCondLst>
                                            <p:cond delay="3249"/>
                                          </p:stCondLst>
                                        </p:cTn>
                                        <p:tgtEl>
                                          <p:spTgt spid="51"/>
                                        </p:tgtEl>
                                        <p:attrNameLst>
                                          <p:attrName>style.visibility</p:attrName>
                                        </p:attrNameLst>
                                      </p:cBhvr>
                                      <p:to>
                                        <p:strVal val="hidden"/>
                                      </p:to>
                                    </p:set>
                                  </p:childTnLst>
                                </p:cTn>
                              </p:par>
                              <p:par>
                                <p:cTn id="1077" presetID="2" presetClass="exit" presetSubtype="2" fill="hold" grpId="2" nodeType="withEffect">
                                  <p:stCondLst>
                                    <p:cond delay="0"/>
                                  </p:stCondLst>
                                  <p:childTnLst>
                                    <p:anim calcmode="lin" valueType="num">
                                      <p:cBhvr additive="base">
                                        <p:cTn id="1078" dur="3250"/>
                                        <p:tgtEl>
                                          <p:spTgt spid="52"/>
                                        </p:tgtEl>
                                        <p:attrNameLst>
                                          <p:attrName>ppt_x</p:attrName>
                                        </p:attrNameLst>
                                      </p:cBhvr>
                                      <p:tavLst>
                                        <p:tav tm="0">
                                          <p:val>
                                            <p:strVal val="ppt_x"/>
                                          </p:val>
                                        </p:tav>
                                        <p:tav tm="100000">
                                          <p:val>
                                            <p:strVal val="1+ppt_w/2"/>
                                          </p:val>
                                        </p:tav>
                                      </p:tavLst>
                                    </p:anim>
                                    <p:anim calcmode="lin" valueType="num">
                                      <p:cBhvr additive="base">
                                        <p:cTn id="1079" dur="3250"/>
                                        <p:tgtEl>
                                          <p:spTgt spid="52"/>
                                        </p:tgtEl>
                                        <p:attrNameLst>
                                          <p:attrName>ppt_y</p:attrName>
                                        </p:attrNameLst>
                                      </p:cBhvr>
                                      <p:tavLst>
                                        <p:tav tm="0">
                                          <p:val>
                                            <p:strVal val="ppt_y"/>
                                          </p:val>
                                        </p:tav>
                                        <p:tav tm="100000">
                                          <p:val>
                                            <p:strVal val="ppt_y"/>
                                          </p:val>
                                        </p:tav>
                                      </p:tavLst>
                                    </p:anim>
                                    <p:set>
                                      <p:cBhvr>
                                        <p:cTn id="1080" dur="1" fill="hold">
                                          <p:stCondLst>
                                            <p:cond delay="3249"/>
                                          </p:stCondLst>
                                        </p:cTn>
                                        <p:tgtEl>
                                          <p:spTgt spid="52"/>
                                        </p:tgtEl>
                                        <p:attrNameLst>
                                          <p:attrName>style.visibility</p:attrName>
                                        </p:attrNameLst>
                                      </p:cBhvr>
                                      <p:to>
                                        <p:strVal val="hidden"/>
                                      </p:to>
                                    </p:set>
                                  </p:childTnLst>
                                </p:cTn>
                              </p:par>
                              <p:par>
                                <p:cTn id="1081" presetID="2" presetClass="exit" presetSubtype="2" fill="hold" grpId="2" nodeType="withEffect">
                                  <p:stCondLst>
                                    <p:cond delay="0"/>
                                  </p:stCondLst>
                                  <p:childTnLst>
                                    <p:anim calcmode="lin" valueType="num">
                                      <p:cBhvr additive="base">
                                        <p:cTn id="1082" dur="3250"/>
                                        <p:tgtEl>
                                          <p:spTgt spid="45"/>
                                        </p:tgtEl>
                                        <p:attrNameLst>
                                          <p:attrName>ppt_x</p:attrName>
                                        </p:attrNameLst>
                                      </p:cBhvr>
                                      <p:tavLst>
                                        <p:tav tm="0">
                                          <p:val>
                                            <p:strVal val="ppt_x"/>
                                          </p:val>
                                        </p:tav>
                                        <p:tav tm="100000">
                                          <p:val>
                                            <p:strVal val="1+ppt_w/2"/>
                                          </p:val>
                                        </p:tav>
                                      </p:tavLst>
                                    </p:anim>
                                    <p:anim calcmode="lin" valueType="num">
                                      <p:cBhvr additive="base">
                                        <p:cTn id="1083" dur="3250"/>
                                        <p:tgtEl>
                                          <p:spTgt spid="45"/>
                                        </p:tgtEl>
                                        <p:attrNameLst>
                                          <p:attrName>ppt_y</p:attrName>
                                        </p:attrNameLst>
                                      </p:cBhvr>
                                      <p:tavLst>
                                        <p:tav tm="0">
                                          <p:val>
                                            <p:strVal val="ppt_y"/>
                                          </p:val>
                                        </p:tav>
                                        <p:tav tm="100000">
                                          <p:val>
                                            <p:strVal val="ppt_y"/>
                                          </p:val>
                                        </p:tav>
                                      </p:tavLst>
                                    </p:anim>
                                    <p:set>
                                      <p:cBhvr>
                                        <p:cTn id="1084" dur="1" fill="hold">
                                          <p:stCondLst>
                                            <p:cond delay="3249"/>
                                          </p:stCondLst>
                                        </p:cTn>
                                        <p:tgtEl>
                                          <p:spTgt spid="45"/>
                                        </p:tgtEl>
                                        <p:attrNameLst>
                                          <p:attrName>style.visibility</p:attrName>
                                        </p:attrNameLst>
                                      </p:cBhvr>
                                      <p:to>
                                        <p:strVal val="hidden"/>
                                      </p:to>
                                    </p:set>
                                  </p:childTnLst>
                                </p:cTn>
                              </p:par>
                              <p:par>
                                <p:cTn id="1085" presetID="2" presetClass="exit" presetSubtype="2" fill="hold" grpId="2" nodeType="withEffect">
                                  <p:stCondLst>
                                    <p:cond delay="0"/>
                                  </p:stCondLst>
                                  <p:childTnLst>
                                    <p:anim calcmode="lin" valueType="num">
                                      <p:cBhvr additive="base">
                                        <p:cTn id="1086" dur="3250"/>
                                        <p:tgtEl>
                                          <p:spTgt spid="43"/>
                                        </p:tgtEl>
                                        <p:attrNameLst>
                                          <p:attrName>ppt_x</p:attrName>
                                        </p:attrNameLst>
                                      </p:cBhvr>
                                      <p:tavLst>
                                        <p:tav tm="0">
                                          <p:val>
                                            <p:strVal val="ppt_x"/>
                                          </p:val>
                                        </p:tav>
                                        <p:tav tm="100000">
                                          <p:val>
                                            <p:strVal val="1+ppt_w/2"/>
                                          </p:val>
                                        </p:tav>
                                      </p:tavLst>
                                    </p:anim>
                                    <p:anim calcmode="lin" valueType="num">
                                      <p:cBhvr additive="base">
                                        <p:cTn id="1087" dur="3250"/>
                                        <p:tgtEl>
                                          <p:spTgt spid="43"/>
                                        </p:tgtEl>
                                        <p:attrNameLst>
                                          <p:attrName>ppt_y</p:attrName>
                                        </p:attrNameLst>
                                      </p:cBhvr>
                                      <p:tavLst>
                                        <p:tav tm="0">
                                          <p:val>
                                            <p:strVal val="ppt_y"/>
                                          </p:val>
                                        </p:tav>
                                        <p:tav tm="100000">
                                          <p:val>
                                            <p:strVal val="ppt_y"/>
                                          </p:val>
                                        </p:tav>
                                      </p:tavLst>
                                    </p:anim>
                                    <p:set>
                                      <p:cBhvr>
                                        <p:cTn id="1088" dur="1" fill="hold">
                                          <p:stCondLst>
                                            <p:cond delay="3249"/>
                                          </p:stCondLst>
                                        </p:cTn>
                                        <p:tgtEl>
                                          <p:spTgt spid="43"/>
                                        </p:tgtEl>
                                        <p:attrNameLst>
                                          <p:attrName>style.visibility</p:attrName>
                                        </p:attrNameLst>
                                      </p:cBhvr>
                                      <p:to>
                                        <p:strVal val="hidden"/>
                                      </p:to>
                                    </p:set>
                                  </p:childTnLst>
                                </p:cTn>
                              </p:par>
                              <p:par>
                                <p:cTn id="1089" presetID="2" presetClass="exit" presetSubtype="2" fill="hold" grpId="2" nodeType="withEffect">
                                  <p:stCondLst>
                                    <p:cond delay="0"/>
                                  </p:stCondLst>
                                  <p:childTnLst>
                                    <p:anim calcmode="lin" valueType="num">
                                      <p:cBhvr additive="base">
                                        <p:cTn id="1090" dur="3250"/>
                                        <p:tgtEl>
                                          <p:spTgt spid="26"/>
                                        </p:tgtEl>
                                        <p:attrNameLst>
                                          <p:attrName>ppt_x</p:attrName>
                                        </p:attrNameLst>
                                      </p:cBhvr>
                                      <p:tavLst>
                                        <p:tav tm="0">
                                          <p:val>
                                            <p:strVal val="ppt_x"/>
                                          </p:val>
                                        </p:tav>
                                        <p:tav tm="100000">
                                          <p:val>
                                            <p:strVal val="1+ppt_w/2"/>
                                          </p:val>
                                        </p:tav>
                                      </p:tavLst>
                                    </p:anim>
                                    <p:anim calcmode="lin" valueType="num">
                                      <p:cBhvr additive="base">
                                        <p:cTn id="1091" dur="3250"/>
                                        <p:tgtEl>
                                          <p:spTgt spid="26"/>
                                        </p:tgtEl>
                                        <p:attrNameLst>
                                          <p:attrName>ppt_y</p:attrName>
                                        </p:attrNameLst>
                                      </p:cBhvr>
                                      <p:tavLst>
                                        <p:tav tm="0">
                                          <p:val>
                                            <p:strVal val="ppt_y"/>
                                          </p:val>
                                        </p:tav>
                                        <p:tav tm="100000">
                                          <p:val>
                                            <p:strVal val="ppt_y"/>
                                          </p:val>
                                        </p:tav>
                                      </p:tavLst>
                                    </p:anim>
                                    <p:set>
                                      <p:cBhvr>
                                        <p:cTn id="1092" dur="1" fill="hold">
                                          <p:stCondLst>
                                            <p:cond delay="3249"/>
                                          </p:stCondLst>
                                        </p:cTn>
                                        <p:tgtEl>
                                          <p:spTgt spid="26"/>
                                        </p:tgtEl>
                                        <p:attrNameLst>
                                          <p:attrName>style.visibility</p:attrName>
                                        </p:attrNameLst>
                                      </p:cBhvr>
                                      <p:to>
                                        <p:strVal val="hidden"/>
                                      </p:to>
                                    </p:set>
                                  </p:childTnLst>
                                </p:cTn>
                              </p:par>
                              <p:par>
                                <p:cTn id="1093" presetID="2" presetClass="exit" presetSubtype="2" fill="hold" grpId="2" nodeType="withEffect">
                                  <p:stCondLst>
                                    <p:cond delay="0"/>
                                  </p:stCondLst>
                                  <p:childTnLst>
                                    <p:anim calcmode="lin" valueType="num">
                                      <p:cBhvr additive="base">
                                        <p:cTn id="1094" dur="3250"/>
                                        <p:tgtEl>
                                          <p:spTgt spid="27"/>
                                        </p:tgtEl>
                                        <p:attrNameLst>
                                          <p:attrName>ppt_x</p:attrName>
                                        </p:attrNameLst>
                                      </p:cBhvr>
                                      <p:tavLst>
                                        <p:tav tm="0">
                                          <p:val>
                                            <p:strVal val="ppt_x"/>
                                          </p:val>
                                        </p:tav>
                                        <p:tav tm="100000">
                                          <p:val>
                                            <p:strVal val="1+ppt_w/2"/>
                                          </p:val>
                                        </p:tav>
                                      </p:tavLst>
                                    </p:anim>
                                    <p:anim calcmode="lin" valueType="num">
                                      <p:cBhvr additive="base">
                                        <p:cTn id="1095" dur="3250"/>
                                        <p:tgtEl>
                                          <p:spTgt spid="27"/>
                                        </p:tgtEl>
                                        <p:attrNameLst>
                                          <p:attrName>ppt_y</p:attrName>
                                        </p:attrNameLst>
                                      </p:cBhvr>
                                      <p:tavLst>
                                        <p:tav tm="0">
                                          <p:val>
                                            <p:strVal val="ppt_y"/>
                                          </p:val>
                                        </p:tav>
                                        <p:tav tm="100000">
                                          <p:val>
                                            <p:strVal val="ppt_y"/>
                                          </p:val>
                                        </p:tav>
                                      </p:tavLst>
                                    </p:anim>
                                    <p:set>
                                      <p:cBhvr>
                                        <p:cTn id="1096" dur="1" fill="hold">
                                          <p:stCondLst>
                                            <p:cond delay="3249"/>
                                          </p:stCondLst>
                                        </p:cTn>
                                        <p:tgtEl>
                                          <p:spTgt spid="27"/>
                                        </p:tgtEl>
                                        <p:attrNameLst>
                                          <p:attrName>style.visibility</p:attrName>
                                        </p:attrNameLst>
                                      </p:cBhvr>
                                      <p:to>
                                        <p:strVal val="hidden"/>
                                      </p:to>
                                    </p:set>
                                  </p:childTnLst>
                                </p:cTn>
                              </p:par>
                              <p:par>
                                <p:cTn id="1097" presetID="2" presetClass="exit" presetSubtype="2" fill="hold" grpId="2" nodeType="withEffect">
                                  <p:stCondLst>
                                    <p:cond delay="0"/>
                                  </p:stCondLst>
                                  <p:childTnLst>
                                    <p:anim calcmode="lin" valueType="num">
                                      <p:cBhvr additive="base">
                                        <p:cTn id="1098" dur="3250"/>
                                        <p:tgtEl>
                                          <p:spTgt spid="28"/>
                                        </p:tgtEl>
                                        <p:attrNameLst>
                                          <p:attrName>ppt_x</p:attrName>
                                        </p:attrNameLst>
                                      </p:cBhvr>
                                      <p:tavLst>
                                        <p:tav tm="0">
                                          <p:val>
                                            <p:strVal val="ppt_x"/>
                                          </p:val>
                                        </p:tav>
                                        <p:tav tm="100000">
                                          <p:val>
                                            <p:strVal val="1+ppt_w/2"/>
                                          </p:val>
                                        </p:tav>
                                      </p:tavLst>
                                    </p:anim>
                                    <p:anim calcmode="lin" valueType="num">
                                      <p:cBhvr additive="base">
                                        <p:cTn id="1099" dur="3250"/>
                                        <p:tgtEl>
                                          <p:spTgt spid="28"/>
                                        </p:tgtEl>
                                        <p:attrNameLst>
                                          <p:attrName>ppt_y</p:attrName>
                                        </p:attrNameLst>
                                      </p:cBhvr>
                                      <p:tavLst>
                                        <p:tav tm="0">
                                          <p:val>
                                            <p:strVal val="ppt_y"/>
                                          </p:val>
                                        </p:tav>
                                        <p:tav tm="100000">
                                          <p:val>
                                            <p:strVal val="ppt_y"/>
                                          </p:val>
                                        </p:tav>
                                      </p:tavLst>
                                    </p:anim>
                                    <p:set>
                                      <p:cBhvr>
                                        <p:cTn id="1100" dur="1" fill="hold">
                                          <p:stCondLst>
                                            <p:cond delay="3249"/>
                                          </p:stCondLst>
                                        </p:cTn>
                                        <p:tgtEl>
                                          <p:spTgt spid="28"/>
                                        </p:tgtEl>
                                        <p:attrNameLst>
                                          <p:attrName>style.visibility</p:attrName>
                                        </p:attrNameLst>
                                      </p:cBhvr>
                                      <p:to>
                                        <p:strVal val="hidden"/>
                                      </p:to>
                                    </p:set>
                                  </p:childTnLst>
                                </p:cTn>
                              </p:par>
                              <p:par>
                                <p:cTn id="1101" presetID="2" presetClass="exit" presetSubtype="2" fill="hold" grpId="2" nodeType="withEffect">
                                  <p:stCondLst>
                                    <p:cond delay="0"/>
                                  </p:stCondLst>
                                  <p:childTnLst>
                                    <p:anim calcmode="lin" valueType="num">
                                      <p:cBhvr additive="base">
                                        <p:cTn id="1102" dur="3250"/>
                                        <p:tgtEl>
                                          <p:spTgt spid="29"/>
                                        </p:tgtEl>
                                        <p:attrNameLst>
                                          <p:attrName>ppt_x</p:attrName>
                                        </p:attrNameLst>
                                      </p:cBhvr>
                                      <p:tavLst>
                                        <p:tav tm="0">
                                          <p:val>
                                            <p:strVal val="ppt_x"/>
                                          </p:val>
                                        </p:tav>
                                        <p:tav tm="100000">
                                          <p:val>
                                            <p:strVal val="1+ppt_w/2"/>
                                          </p:val>
                                        </p:tav>
                                      </p:tavLst>
                                    </p:anim>
                                    <p:anim calcmode="lin" valueType="num">
                                      <p:cBhvr additive="base">
                                        <p:cTn id="1103" dur="3250"/>
                                        <p:tgtEl>
                                          <p:spTgt spid="29"/>
                                        </p:tgtEl>
                                        <p:attrNameLst>
                                          <p:attrName>ppt_y</p:attrName>
                                        </p:attrNameLst>
                                      </p:cBhvr>
                                      <p:tavLst>
                                        <p:tav tm="0">
                                          <p:val>
                                            <p:strVal val="ppt_y"/>
                                          </p:val>
                                        </p:tav>
                                        <p:tav tm="100000">
                                          <p:val>
                                            <p:strVal val="ppt_y"/>
                                          </p:val>
                                        </p:tav>
                                      </p:tavLst>
                                    </p:anim>
                                    <p:set>
                                      <p:cBhvr>
                                        <p:cTn id="1104" dur="1" fill="hold">
                                          <p:stCondLst>
                                            <p:cond delay="3249"/>
                                          </p:stCondLst>
                                        </p:cTn>
                                        <p:tgtEl>
                                          <p:spTgt spid="29"/>
                                        </p:tgtEl>
                                        <p:attrNameLst>
                                          <p:attrName>style.visibility</p:attrName>
                                        </p:attrNameLst>
                                      </p:cBhvr>
                                      <p:to>
                                        <p:strVal val="hidden"/>
                                      </p:to>
                                    </p:set>
                                  </p:childTnLst>
                                </p:cTn>
                              </p:par>
                              <p:par>
                                <p:cTn id="1105" presetID="2" presetClass="exit" presetSubtype="2" fill="hold" grpId="2" nodeType="withEffect">
                                  <p:stCondLst>
                                    <p:cond delay="0"/>
                                  </p:stCondLst>
                                  <p:childTnLst>
                                    <p:anim calcmode="lin" valueType="num">
                                      <p:cBhvr additive="base">
                                        <p:cTn id="1106" dur="3250"/>
                                        <p:tgtEl>
                                          <p:spTgt spid="30"/>
                                        </p:tgtEl>
                                        <p:attrNameLst>
                                          <p:attrName>ppt_x</p:attrName>
                                        </p:attrNameLst>
                                      </p:cBhvr>
                                      <p:tavLst>
                                        <p:tav tm="0">
                                          <p:val>
                                            <p:strVal val="ppt_x"/>
                                          </p:val>
                                        </p:tav>
                                        <p:tav tm="100000">
                                          <p:val>
                                            <p:strVal val="1+ppt_w/2"/>
                                          </p:val>
                                        </p:tav>
                                      </p:tavLst>
                                    </p:anim>
                                    <p:anim calcmode="lin" valueType="num">
                                      <p:cBhvr additive="base">
                                        <p:cTn id="1107" dur="3250"/>
                                        <p:tgtEl>
                                          <p:spTgt spid="30"/>
                                        </p:tgtEl>
                                        <p:attrNameLst>
                                          <p:attrName>ppt_y</p:attrName>
                                        </p:attrNameLst>
                                      </p:cBhvr>
                                      <p:tavLst>
                                        <p:tav tm="0">
                                          <p:val>
                                            <p:strVal val="ppt_y"/>
                                          </p:val>
                                        </p:tav>
                                        <p:tav tm="100000">
                                          <p:val>
                                            <p:strVal val="ppt_y"/>
                                          </p:val>
                                        </p:tav>
                                      </p:tavLst>
                                    </p:anim>
                                    <p:set>
                                      <p:cBhvr>
                                        <p:cTn id="1108" dur="1" fill="hold">
                                          <p:stCondLst>
                                            <p:cond delay="3249"/>
                                          </p:stCondLst>
                                        </p:cTn>
                                        <p:tgtEl>
                                          <p:spTgt spid="30"/>
                                        </p:tgtEl>
                                        <p:attrNameLst>
                                          <p:attrName>style.visibility</p:attrName>
                                        </p:attrNameLst>
                                      </p:cBhvr>
                                      <p:to>
                                        <p:strVal val="hidden"/>
                                      </p:to>
                                    </p:set>
                                  </p:childTnLst>
                                </p:cTn>
                              </p:par>
                              <p:par>
                                <p:cTn id="1109" presetID="2" presetClass="exit" presetSubtype="2" fill="hold" grpId="2" nodeType="withEffect">
                                  <p:stCondLst>
                                    <p:cond delay="0"/>
                                  </p:stCondLst>
                                  <p:childTnLst>
                                    <p:anim calcmode="lin" valueType="num">
                                      <p:cBhvr additive="base">
                                        <p:cTn id="1110" dur="3250"/>
                                        <p:tgtEl>
                                          <p:spTgt spid="31"/>
                                        </p:tgtEl>
                                        <p:attrNameLst>
                                          <p:attrName>ppt_x</p:attrName>
                                        </p:attrNameLst>
                                      </p:cBhvr>
                                      <p:tavLst>
                                        <p:tav tm="0">
                                          <p:val>
                                            <p:strVal val="ppt_x"/>
                                          </p:val>
                                        </p:tav>
                                        <p:tav tm="100000">
                                          <p:val>
                                            <p:strVal val="1+ppt_w/2"/>
                                          </p:val>
                                        </p:tav>
                                      </p:tavLst>
                                    </p:anim>
                                    <p:anim calcmode="lin" valueType="num">
                                      <p:cBhvr additive="base">
                                        <p:cTn id="1111" dur="3250"/>
                                        <p:tgtEl>
                                          <p:spTgt spid="31"/>
                                        </p:tgtEl>
                                        <p:attrNameLst>
                                          <p:attrName>ppt_y</p:attrName>
                                        </p:attrNameLst>
                                      </p:cBhvr>
                                      <p:tavLst>
                                        <p:tav tm="0">
                                          <p:val>
                                            <p:strVal val="ppt_y"/>
                                          </p:val>
                                        </p:tav>
                                        <p:tav tm="100000">
                                          <p:val>
                                            <p:strVal val="ppt_y"/>
                                          </p:val>
                                        </p:tav>
                                      </p:tavLst>
                                    </p:anim>
                                    <p:set>
                                      <p:cBhvr>
                                        <p:cTn id="1112" dur="1" fill="hold">
                                          <p:stCondLst>
                                            <p:cond delay="3249"/>
                                          </p:stCondLst>
                                        </p:cTn>
                                        <p:tgtEl>
                                          <p:spTgt spid="31"/>
                                        </p:tgtEl>
                                        <p:attrNameLst>
                                          <p:attrName>style.visibility</p:attrName>
                                        </p:attrNameLst>
                                      </p:cBhvr>
                                      <p:to>
                                        <p:strVal val="hidden"/>
                                      </p:to>
                                    </p:set>
                                  </p:childTnLst>
                                </p:cTn>
                              </p:par>
                              <p:par>
                                <p:cTn id="1113" presetID="2" presetClass="exit" presetSubtype="2" fill="hold" grpId="2" nodeType="withEffect">
                                  <p:stCondLst>
                                    <p:cond delay="0"/>
                                  </p:stCondLst>
                                  <p:childTnLst>
                                    <p:anim calcmode="lin" valueType="num">
                                      <p:cBhvr additive="base">
                                        <p:cTn id="1114" dur="3250"/>
                                        <p:tgtEl>
                                          <p:spTgt spid="32"/>
                                        </p:tgtEl>
                                        <p:attrNameLst>
                                          <p:attrName>ppt_x</p:attrName>
                                        </p:attrNameLst>
                                      </p:cBhvr>
                                      <p:tavLst>
                                        <p:tav tm="0">
                                          <p:val>
                                            <p:strVal val="ppt_x"/>
                                          </p:val>
                                        </p:tav>
                                        <p:tav tm="100000">
                                          <p:val>
                                            <p:strVal val="1+ppt_w/2"/>
                                          </p:val>
                                        </p:tav>
                                      </p:tavLst>
                                    </p:anim>
                                    <p:anim calcmode="lin" valueType="num">
                                      <p:cBhvr additive="base">
                                        <p:cTn id="1115" dur="3250"/>
                                        <p:tgtEl>
                                          <p:spTgt spid="32"/>
                                        </p:tgtEl>
                                        <p:attrNameLst>
                                          <p:attrName>ppt_y</p:attrName>
                                        </p:attrNameLst>
                                      </p:cBhvr>
                                      <p:tavLst>
                                        <p:tav tm="0">
                                          <p:val>
                                            <p:strVal val="ppt_y"/>
                                          </p:val>
                                        </p:tav>
                                        <p:tav tm="100000">
                                          <p:val>
                                            <p:strVal val="ppt_y"/>
                                          </p:val>
                                        </p:tav>
                                      </p:tavLst>
                                    </p:anim>
                                    <p:set>
                                      <p:cBhvr>
                                        <p:cTn id="1116" dur="1" fill="hold">
                                          <p:stCondLst>
                                            <p:cond delay="3249"/>
                                          </p:stCondLst>
                                        </p:cTn>
                                        <p:tgtEl>
                                          <p:spTgt spid="32"/>
                                        </p:tgtEl>
                                        <p:attrNameLst>
                                          <p:attrName>style.visibility</p:attrName>
                                        </p:attrNameLst>
                                      </p:cBhvr>
                                      <p:to>
                                        <p:strVal val="hidden"/>
                                      </p:to>
                                    </p:set>
                                  </p:childTnLst>
                                </p:cTn>
                              </p:par>
                              <p:par>
                                <p:cTn id="1117" presetID="2" presetClass="exit" presetSubtype="2" fill="hold" grpId="2" nodeType="withEffect">
                                  <p:stCondLst>
                                    <p:cond delay="0"/>
                                  </p:stCondLst>
                                  <p:childTnLst>
                                    <p:anim calcmode="lin" valueType="num">
                                      <p:cBhvr additive="base">
                                        <p:cTn id="1118" dur="3250"/>
                                        <p:tgtEl>
                                          <p:spTgt spid="25"/>
                                        </p:tgtEl>
                                        <p:attrNameLst>
                                          <p:attrName>ppt_x</p:attrName>
                                        </p:attrNameLst>
                                      </p:cBhvr>
                                      <p:tavLst>
                                        <p:tav tm="0">
                                          <p:val>
                                            <p:strVal val="ppt_x"/>
                                          </p:val>
                                        </p:tav>
                                        <p:tav tm="100000">
                                          <p:val>
                                            <p:strVal val="1+ppt_w/2"/>
                                          </p:val>
                                        </p:tav>
                                      </p:tavLst>
                                    </p:anim>
                                    <p:anim calcmode="lin" valueType="num">
                                      <p:cBhvr additive="base">
                                        <p:cTn id="1119" dur="3250"/>
                                        <p:tgtEl>
                                          <p:spTgt spid="25"/>
                                        </p:tgtEl>
                                        <p:attrNameLst>
                                          <p:attrName>ppt_y</p:attrName>
                                        </p:attrNameLst>
                                      </p:cBhvr>
                                      <p:tavLst>
                                        <p:tav tm="0">
                                          <p:val>
                                            <p:strVal val="ppt_y"/>
                                          </p:val>
                                        </p:tav>
                                        <p:tav tm="100000">
                                          <p:val>
                                            <p:strVal val="ppt_y"/>
                                          </p:val>
                                        </p:tav>
                                      </p:tavLst>
                                    </p:anim>
                                    <p:set>
                                      <p:cBhvr>
                                        <p:cTn id="1120" dur="1" fill="hold">
                                          <p:stCondLst>
                                            <p:cond delay="3249"/>
                                          </p:stCondLst>
                                        </p:cTn>
                                        <p:tgtEl>
                                          <p:spTgt spid="25"/>
                                        </p:tgtEl>
                                        <p:attrNameLst>
                                          <p:attrName>style.visibility</p:attrName>
                                        </p:attrNameLst>
                                      </p:cBhvr>
                                      <p:to>
                                        <p:strVal val="hidden"/>
                                      </p:to>
                                    </p:set>
                                  </p:childTnLst>
                                </p:cTn>
                              </p:par>
                              <p:par>
                                <p:cTn id="1121" presetID="2" presetClass="exit" presetSubtype="2" fill="hold" grpId="2" nodeType="withEffect">
                                  <p:stCondLst>
                                    <p:cond delay="0"/>
                                  </p:stCondLst>
                                  <p:childTnLst>
                                    <p:anim calcmode="lin" valueType="num">
                                      <p:cBhvr additive="base">
                                        <p:cTn id="1122" dur="3250"/>
                                        <p:tgtEl>
                                          <p:spTgt spid="23"/>
                                        </p:tgtEl>
                                        <p:attrNameLst>
                                          <p:attrName>ppt_x</p:attrName>
                                        </p:attrNameLst>
                                      </p:cBhvr>
                                      <p:tavLst>
                                        <p:tav tm="0">
                                          <p:val>
                                            <p:strVal val="ppt_x"/>
                                          </p:val>
                                        </p:tav>
                                        <p:tav tm="100000">
                                          <p:val>
                                            <p:strVal val="1+ppt_w/2"/>
                                          </p:val>
                                        </p:tav>
                                      </p:tavLst>
                                    </p:anim>
                                    <p:anim calcmode="lin" valueType="num">
                                      <p:cBhvr additive="base">
                                        <p:cTn id="1123" dur="3250"/>
                                        <p:tgtEl>
                                          <p:spTgt spid="23"/>
                                        </p:tgtEl>
                                        <p:attrNameLst>
                                          <p:attrName>ppt_y</p:attrName>
                                        </p:attrNameLst>
                                      </p:cBhvr>
                                      <p:tavLst>
                                        <p:tav tm="0">
                                          <p:val>
                                            <p:strVal val="ppt_y"/>
                                          </p:val>
                                        </p:tav>
                                        <p:tav tm="100000">
                                          <p:val>
                                            <p:strVal val="ppt_y"/>
                                          </p:val>
                                        </p:tav>
                                      </p:tavLst>
                                    </p:anim>
                                    <p:set>
                                      <p:cBhvr>
                                        <p:cTn id="1124" dur="1" fill="hold">
                                          <p:stCondLst>
                                            <p:cond delay="3249"/>
                                          </p:stCondLst>
                                        </p:cTn>
                                        <p:tgtEl>
                                          <p:spTgt spid="23"/>
                                        </p:tgtEl>
                                        <p:attrNameLst>
                                          <p:attrName>style.visibility</p:attrName>
                                        </p:attrNameLst>
                                      </p:cBhvr>
                                      <p:to>
                                        <p:strVal val="hidden"/>
                                      </p:to>
                                    </p:set>
                                  </p:childTnLst>
                                </p:cTn>
                              </p:par>
                              <p:par>
                                <p:cTn id="1125" presetID="2" presetClass="exit" presetSubtype="8" fill="hold" grpId="2" nodeType="withEffect">
                                  <p:stCondLst>
                                    <p:cond delay="0"/>
                                  </p:stCondLst>
                                  <p:childTnLst>
                                    <p:anim calcmode="lin" valueType="num">
                                      <p:cBhvr additive="base">
                                        <p:cTn id="1126" dur="3250"/>
                                        <p:tgtEl>
                                          <p:spTgt spid="163"/>
                                        </p:tgtEl>
                                        <p:attrNameLst>
                                          <p:attrName>ppt_x</p:attrName>
                                        </p:attrNameLst>
                                      </p:cBhvr>
                                      <p:tavLst>
                                        <p:tav tm="0">
                                          <p:val>
                                            <p:strVal val="ppt_x"/>
                                          </p:val>
                                        </p:tav>
                                        <p:tav tm="100000">
                                          <p:val>
                                            <p:strVal val="0-ppt_w/2"/>
                                          </p:val>
                                        </p:tav>
                                      </p:tavLst>
                                    </p:anim>
                                    <p:anim calcmode="lin" valueType="num">
                                      <p:cBhvr additive="base">
                                        <p:cTn id="1127" dur="3250"/>
                                        <p:tgtEl>
                                          <p:spTgt spid="163"/>
                                        </p:tgtEl>
                                        <p:attrNameLst>
                                          <p:attrName>ppt_y</p:attrName>
                                        </p:attrNameLst>
                                      </p:cBhvr>
                                      <p:tavLst>
                                        <p:tav tm="0">
                                          <p:val>
                                            <p:strVal val="ppt_y"/>
                                          </p:val>
                                        </p:tav>
                                        <p:tav tm="100000">
                                          <p:val>
                                            <p:strVal val="ppt_y"/>
                                          </p:val>
                                        </p:tav>
                                      </p:tavLst>
                                    </p:anim>
                                    <p:set>
                                      <p:cBhvr>
                                        <p:cTn id="1128" dur="1" fill="hold">
                                          <p:stCondLst>
                                            <p:cond delay="3249"/>
                                          </p:stCondLst>
                                        </p:cTn>
                                        <p:tgtEl>
                                          <p:spTgt spid="163"/>
                                        </p:tgtEl>
                                        <p:attrNameLst>
                                          <p:attrName>style.visibility</p:attrName>
                                        </p:attrNameLst>
                                      </p:cBhvr>
                                      <p:to>
                                        <p:strVal val="hidden"/>
                                      </p:to>
                                    </p:set>
                                  </p:childTnLst>
                                </p:cTn>
                              </p:par>
                              <p:par>
                                <p:cTn id="1129" presetID="2" presetClass="exit" presetSubtype="8" fill="hold" grpId="2" nodeType="withEffect">
                                  <p:stCondLst>
                                    <p:cond delay="0"/>
                                  </p:stCondLst>
                                  <p:childTnLst>
                                    <p:anim calcmode="lin" valueType="num">
                                      <p:cBhvr additive="base">
                                        <p:cTn id="1130" dur="3250"/>
                                        <p:tgtEl>
                                          <p:spTgt spid="164"/>
                                        </p:tgtEl>
                                        <p:attrNameLst>
                                          <p:attrName>ppt_x</p:attrName>
                                        </p:attrNameLst>
                                      </p:cBhvr>
                                      <p:tavLst>
                                        <p:tav tm="0">
                                          <p:val>
                                            <p:strVal val="ppt_x"/>
                                          </p:val>
                                        </p:tav>
                                        <p:tav tm="100000">
                                          <p:val>
                                            <p:strVal val="0-ppt_w/2"/>
                                          </p:val>
                                        </p:tav>
                                      </p:tavLst>
                                    </p:anim>
                                    <p:anim calcmode="lin" valueType="num">
                                      <p:cBhvr additive="base">
                                        <p:cTn id="1131" dur="3250"/>
                                        <p:tgtEl>
                                          <p:spTgt spid="164"/>
                                        </p:tgtEl>
                                        <p:attrNameLst>
                                          <p:attrName>ppt_y</p:attrName>
                                        </p:attrNameLst>
                                      </p:cBhvr>
                                      <p:tavLst>
                                        <p:tav tm="0">
                                          <p:val>
                                            <p:strVal val="ppt_y"/>
                                          </p:val>
                                        </p:tav>
                                        <p:tav tm="100000">
                                          <p:val>
                                            <p:strVal val="ppt_y"/>
                                          </p:val>
                                        </p:tav>
                                      </p:tavLst>
                                    </p:anim>
                                    <p:set>
                                      <p:cBhvr>
                                        <p:cTn id="1132" dur="1" fill="hold">
                                          <p:stCondLst>
                                            <p:cond delay="3249"/>
                                          </p:stCondLst>
                                        </p:cTn>
                                        <p:tgtEl>
                                          <p:spTgt spid="164"/>
                                        </p:tgtEl>
                                        <p:attrNameLst>
                                          <p:attrName>style.visibility</p:attrName>
                                        </p:attrNameLst>
                                      </p:cBhvr>
                                      <p:to>
                                        <p:strVal val="hidden"/>
                                      </p:to>
                                    </p:set>
                                  </p:childTnLst>
                                </p:cTn>
                              </p:par>
                              <p:par>
                                <p:cTn id="1133" presetID="2" presetClass="exit" presetSubtype="8" fill="hold" grpId="2" nodeType="withEffect">
                                  <p:stCondLst>
                                    <p:cond delay="0"/>
                                  </p:stCondLst>
                                  <p:childTnLst>
                                    <p:anim calcmode="lin" valueType="num">
                                      <p:cBhvr additive="base">
                                        <p:cTn id="1134" dur="3250"/>
                                        <p:tgtEl>
                                          <p:spTgt spid="165"/>
                                        </p:tgtEl>
                                        <p:attrNameLst>
                                          <p:attrName>ppt_x</p:attrName>
                                        </p:attrNameLst>
                                      </p:cBhvr>
                                      <p:tavLst>
                                        <p:tav tm="0">
                                          <p:val>
                                            <p:strVal val="ppt_x"/>
                                          </p:val>
                                        </p:tav>
                                        <p:tav tm="100000">
                                          <p:val>
                                            <p:strVal val="0-ppt_w/2"/>
                                          </p:val>
                                        </p:tav>
                                      </p:tavLst>
                                    </p:anim>
                                    <p:anim calcmode="lin" valueType="num">
                                      <p:cBhvr additive="base">
                                        <p:cTn id="1135" dur="3250"/>
                                        <p:tgtEl>
                                          <p:spTgt spid="165"/>
                                        </p:tgtEl>
                                        <p:attrNameLst>
                                          <p:attrName>ppt_y</p:attrName>
                                        </p:attrNameLst>
                                      </p:cBhvr>
                                      <p:tavLst>
                                        <p:tav tm="0">
                                          <p:val>
                                            <p:strVal val="ppt_y"/>
                                          </p:val>
                                        </p:tav>
                                        <p:tav tm="100000">
                                          <p:val>
                                            <p:strVal val="ppt_y"/>
                                          </p:val>
                                        </p:tav>
                                      </p:tavLst>
                                    </p:anim>
                                    <p:set>
                                      <p:cBhvr>
                                        <p:cTn id="1136" dur="1" fill="hold">
                                          <p:stCondLst>
                                            <p:cond delay="3249"/>
                                          </p:stCondLst>
                                        </p:cTn>
                                        <p:tgtEl>
                                          <p:spTgt spid="165"/>
                                        </p:tgtEl>
                                        <p:attrNameLst>
                                          <p:attrName>style.visibility</p:attrName>
                                        </p:attrNameLst>
                                      </p:cBhvr>
                                      <p:to>
                                        <p:strVal val="hidden"/>
                                      </p:to>
                                    </p:set>
                                  </p:childTnLst>
                                </p:cTn>
                              </p:par>
                              <p:par>
                                <p:cTn id="1137" presetID="2" presetClass="exit" presetSubtype="8" fill="hold" grpId="2" nodeType="withEffect">
                                  <p:stCondLst>
                                    <p:cond delay="0"/>
                                  </p:stCondLst>
                                  <p:childTnLst>
                                    <p:anim calcmode="lin" valueType="num">
                                      <p:cBhvr additive="base">
                                        <p:cTn id="1138" dur="3250"/>
                                        <p:tgtEl>
                                          <p:spTgt spid="166"/>
                                        </p:tgtEl>
                                        <p:attrNameLst>
                                          <p:attrName>ppt_x</p:attrName>
                                        </p:attrNameLst>
                                      </p:cBhvr>
                                      <p:tavLst>
                                        <p:tav tm="0">
                                          <p:val>
                                            <p:strVal val="ppt_x"/>
                                          </p:val>
                                        </p:tav>
                                        <p:tav tm="100000">
                                          <p:val>
                                            <p:strVal val="0-ppt_w/2"/>
                                          </p:val>
                                        </p:tav>
                                      </p:tavLst>
                                    </p:anim>
                                    <p:anim calcmode="lin" valueType="num">
                                      <p:cBhvr additive="base">
                                        <p:cTn id="1139" dur="3250"/>
                                        <p:tgtEl>
                                          <p:spTgt spid="166"/>
                                        </p:tgtEl>
                                        <p:attrNameLst>
                                          <p:attrName>ppt_y</p:attrName>
                                        </p:attrNameLst>
                                      </p:cBhvr>
                                      <p:tavLst>
                                        <p:tav tm="0">
                                          <p:val>
                                            <p:strVal val="ppt_y"/>
                                          </p:val>
                                        </p:tav>
                                        <p:tav tm="100000">
                                          <p:val>
                                            <p:strVal val="ppt_y"/>
                                          </p:val>
                                        </p:tav>
                                      </p:tavLst>
                                    </p:anim>
                                    <p:set>
                                      <p:cBhvr>
                                        <p:cTn id="1140" dur="1" fill="hold">
                                          <p:stCondLst>
                                            <p:cond delay="3249"/>
                                          </p:stCondLst>
                                        </p:cTn>
                                        <p:tgtEl>
                                          <p:spTgt spid="166"/>
                                        </p:tgtEl>
                                        <p:attrNameLst>
                                          <p:attrName>style.visibility</p:attrName>
                                        </p:attrNameLst>
                                      </p:cBhvr>
                                      <p:to>
                                        <p:strVal val="hidden"/>
                                      </p:to>
                                    </p:set>
                                  </p:childTnLst>
                                </p:cTn>
                              </p:par>
                              <p:par>
                                <p:cTn id="1141" presetID="2" presetClass="exit" presetSubtype="8" fill="hold" grpId="2" nodeType="withEffect">
                                  <p:stCondLst>
                                    <p:cond delay="0"/>
                                  </p:stCondLst>
                                  <p:childTnLst>
                                    <p:anim calcmode="lin" valueType="num">
                                      <p:cBhvr additive="base">
                                        <p:cTn id="1142" dur="3250"/>
                                        <p:tgtEl>
                                          <p:spTgt spid="167"/>
                                        </p:tgtEl>
                                        <p:attrNameLst>
                                          <p:attrName>ppt_x</p:attrName>
                                        </p:attrNameLst>
                                      </p:cBhvr>
                                      <p:tavLst>
                                        <p:tav tm="0">
                                          <p:val>
                                            <p:strVal val="ppt_x"/>
                                          </p:val>
                                        </p:tav>
                                        <p:tav tm="100000">
                                          <p:val>
                                            <p:strVal val="0-ppt_w/2"/>
                                          </p:val>
                                        </p:tav>
                                      </p:tavLst>
                                    </p:anim>
                                    <p:anim calcmode="lin" valueType="num">
                                      <p:cBhvr additive="base">
                                        <p:cTn id="1143" dur="3250"/>
                                        <p:tgtEl>
                                          <p:spTgt spid="167"/>
                                        </p:tgtEl>
                                        <p:attrNameLst>
                                          <p:attrName>ppt_y</p:attrName>
                                        </p:attrNameLst>
                                      </p:cBhvr>
                                      <p:tavLst>
                                        <p:tav tm="0">
                                          <p:val>
                                            <p:strVal val="ppt_y"/>
                                          </p:val>
                                        </p:tav>
                                        <p:tav tm="100000">
                                          <p:val>
                                            <p:strVal val="ppt_y"/>
                                          </p:val>
                                        </p:tav>
                                      </p:tavLst>
                                    </p:anim>
                                    <p:set>
                                      <p:cBhvr>
                                        <p:cTn id="1144" dur="1" fill="hold">
                                          <p:stCondLst>
                                            <p:cond delay="3249"/>
                                          </p:stCondLst>
                                        </p:cTn>
                                        <p:tgtEl>
                                          <p:spTgt spid="167"/>
                                        </p:tgtEl>
                                        <p:attrNameLst>
                                          <p:attrName>style.visibility</p:attrName>
                                        </p:attrNameLst>
                                      </p:cBhvr>
                                      <p:to>
                                        <p:strVal val="hidden"/>
                                      </p:to>
                                    </p:set>
                                  </p:childTnLst>
                                </p:cTn>
                              </p:par>
                              <p:par>
                                <p:cTn id="1145" presetID="2" presetClass="exit" presetSubtype="8" fill="hold" grpId="2" nodeType="withEffect">
                                  <p:stCondLst>
                                    <p:cond delay="0"/>
                                  </p:stCondLst>
                                  <p:childTnLst>
                                    <p:anim calcmode="lin" valueType="num">
                                      <p:cBhvr additive="base">
                                        <p:cTn id="1146" dur="3250"/>
                                        <p:tgtEl>
                                          <p:spTgt spid="168"/>
                                        </p:tgtEl>
                                        <p:attrNameLst>
                                          <p:attrName>ppt_x</p:attrName>
                                        </p:attrNameLst>
                                      </p:cBhvr>
                                      <p:tavLst>
                                        <p:tav tm="0">
                                          <p:val>
                                            <p:strVal val="ppt_x"/>
                                          </p:val>
                                        </p:tav>
                                        <p:tav tm="100000">
                                          <p:val>
                                            <p:strVal val="0-ppt_w/2"/>
                                          </p:val>
                                        </p:tav>
                                      </p:tavLst>
                                    </p:anim>
                                    <p:anim calcmode="lin" valueType="num">
                                      <p:cBhvr additive="base">
                                        <p:cTn id="1147" dur="3250"/>
                                        <p:tgtEl>
                                          <p:spTgt spid="168"/>
                                        </p:tgtEl>
                                        <p:attrNameLst>
                                          <p:attrName>ppt_y</p:attrName>
                                        </p:attrNameLst>
                                      </p:cBhvr>
                                      <p:tavLst>
                                        <p:tav tm="0">
                                          <p:val>
                                            <p:strVal val="ppt_y"/>
                                          </p:val>
                                        </p:tav>
                                        <p:tav tm="100000">
                                          <p:val>
                                            <p:strVal val="ppt_y"/>
                                          </p:val>
                                        </p:tav>
                                      </p:tavLst>
                                    </p:anim>
                                    <p:set>
                                      <p:cBhvr>
                                        <p:cTn id="1148" dur="1" fill="hold">
                                          <p:stCondLst>
                                            <p:cond delay="3249"/>
                                          </p:stCondLst>
                                        </p:cTn>
                                        <p:tgtEl>
                                          <p:spTgt spid="168"/>
                                        </p:tgtEl>
                                        <p:attrNameLst>
                                          <p:attrName>style.visibility</p:attrName>
                                        </p:attrNameLst>
                                      </p:cBhvr>
                                      <p:to>
                                        <p:strVal val="hidden"/>
                                      </p:to>
                                    </p:set>
                                  </p:childTnLst>
                                </p:cTn>
                              </p:par>
                              <p:par>
                                <p:cTn id="1149" presetID="2" presetClass="exit" presetSubtype="8" fill="hold" grpId="2" nodeType="withEffect">
                                  <p:stCondLst>
                                    <p:cond delay="0"/>
                                  </p:stCondLst>
                                  <p:childTnLst>
                                    <p:anim calcmode="lin" valueType="num">
                                      <p:cBhvr additive="base">
                                        <p:cTn id="1150" dur="3250"/>
                                        <p:tgtEl>
                                          <p:spTgt spid="169"/>
                                        </p:tgtEl>
                                        <p:attrNameLst>
                                          <p:attrName>ppt_x</p:attrName>
                                        </p:attrNameLst>
                                      </p:cBhvr>
                                      <p:tavLst>
                                        <p:tav tm="0">
                                          <p:val>
                                            <p:strVal val="ppt_x"/>
                                          </p:val>
                                        </p:tav>
                                        <p:tav tm="100000">
                                          <p:val>
                                            <p:strVal val="0-ppt_w/2"/>
                                          </p:val>
                                        </p:tav>
                                      </p:tavLst>
                                    </p:anim>
                                    <p:anim calcmode="lin" valueType="num">
                                      <p:cBhvr additive="base">
                                        <p:cTn id="1151" dur="3250"/>
                                        <p:tgtEl>
                                          <p:spTgt spid="169"/>
                                        </p:tgtEl>
                                        <p:attrNameLst>
                                          <p:attrName>ppt_y</p:attrName>
                                        </p:attrNameLst>
                                      </p:cBhvr>
                                      <p:tavLst>
                                        <p:tav tm="0">
                                          <p:val>
                                            <p:strVal val="ppt_y"/>
                                          </p:val>
                                        </p:tav>
                                        <p:tav tm="100000">
                                          <p:val>
                                            <p:strVal val="ppt_y"/>
                                          </p:val>
                                        </p:tav>
                                      </p:tavLst>
                                    </p:anim>
                                    <p:set>
                                      <p:cBhvr>
                                        <p:cTn id="1152" dur="1" fill="hold">
                                          <p:stCondLst>
                                            <p:cond delay="3249"/>
                                          </p:stCondLst>
                                        </p:cTn>
                                        <p:tgtEl>
                                          <p:spTgt spid="169"/>
                                        </p:tgtEl>
                                        <p:attrNameLst>
                                          <p:attrName>style.visibility</p:attrName>
                                        </p:attrNameLst>
                                      </p:cBhvr>
                                      <p:to>
                                        <p:strVal val="hidden"/>
                                      </p:to>
                                    </p:set>
                                  </p:childTnLst>
                                </p:cTn>
                              </p:par>
                              <p:par>
                                <p:cTn id="1153" presetID="2" presetClass="exit" presetSubtype="8" fill="hold" grpId="2" nodeType="withEffect">
                                  <p:stCondLst>
                                    <p:cond delay="0"/>
                                  </p:stCondLst>
                                  <p:childTnLst>
                                    <p:anim calcmode="lin" valueType="num">
                                      <p:cBhvr additive="base">
                                        <p:cTn id="1154" dur="3250"/>
                                        <p:tgtEl>
                                          <p:spTgt spid="162"/>
                                        </p:tgtEl>
                                        <p:attrNameLst>
                                          <p:attrName>ppt_x</p:attrName>
                                        </p:attrNameLst>
                                      </p:cBhvr>
                                      <p:tavLst>
                                        <p:tav tm="0">
                                          <p:val>
                                            <p:strVal val="ppt_x"/>
                                          </p:val>
                                        </p:tav>
                                        <p:tav tm="100000">
                                          <p:val>
                                            <p:strVal val="0-ppt_w/2"/>
                                          </p:val>
                                        </p:tav>
                                      </p:tavLst>
                                    </p:anim>
                                    <p:anim calcmode="lin" valueType="num">
                                      <p:cBhvr additive="base">
                                        <p:cTn id="1155" dur="3250"/>
                                        <p:tgtEl>
                                          <p:spTgt spid="162"/>
                                        </p:tgtEl>
                                        <p:attrNameLst>
                                          <p:attrName>ppt_y</p:attrName>
                                        </p:attrNameLst>
                                      </p:cBhvr>
                                      <p:tavLst>
                                        <p:tav tm="0">
                                          <p:val>
                                            <p:strVal val="ppt_y"/>
                                          </p:val>
                                        </p:tav>
                                        <p:tav tm="100000">
                                          <p:val>
                                            <p:strVal val="ppt_y"/>
                                          </p:val>
                                        </p:tav>
                                      </p:tavLst>
                                    </p:anim>
                                    <p:set>
                                      <p:cBhvr>
                                        <p:cTn id="1156" dur="1" fill="hold">
                                          <p:stCondLst>
                                            <p:cond delay="3249"/>
                                          </p:stCondLst>
                                        </p:cTn>
                                        <p:tgtEl>
                                          <p:spTgt spid="162"/>
                                        </p:tgtEl>
                                        <p:attrNameLst>
                                          <p:attrName>style.visibility</p:attrName>
                                        </p:attrNameLst>
                                      </p:cBhvr>
                                      <p:to>
                                        <p:strVal val="hidden"/>
                                      </p:to>
                                    </p:set>
                                  </p:childTnLst>
                                </p:cTn>
                              </p:par>
                              <p:par>
                                <p:cTn id="1157" presetID="2" presetClass="exit" presetSubtype="8" fill="hold" grpId="2" nodeType="withEffect">
                                  <p:stCondLst>
                                    <p:cond delay="0"/>
                                  </p:stCondLst>
                                  <p:childTnLst>
                                    <p:anim calcmode="lin" valueType="num">
                                      <p:cBhvr additive="base">
                                        <p:cTn id="1158" dur="3250"/>
                                        <p:tgtEl>
                                          <p:spTgt spid="143"/>
                                        </p:tgtEl>
                                        <p:attrNameLst>
                                          <p:attrName>ppt_x</p:attrName>
                                        </p:attrNameLst>
                                      </p:cBhvr>
                                      <p:tavLst>
                                        <p:tav tm="0">
                                          <p:val>
                                            <p:strVal val="ppt_x"/>
                                          </p:val>
                                        </p:tav>
                                        <p:tav tm="100000">
                                          <p:val>
                                            <p:strVal val="0-ppt_w/2"/>
                                          </p:val>
                                        </p:tav>
                                      </p:tavLst>
                                    </p:anim>
                                    <p:anim calcmode="lin" valueType="num">
                                      <p:cBhvr additive="base">
                                        <p:cTn id="1159" dur="3250"/>
                                        <p:tgtEl>
                                          <p:spTgt spid="143"/>
                                        </p:tgtEl>
                                        <p:attrNameLst>
                                          <p:attrName>ppt_y</p:attrName>
                                        </p:attrNameLst>
                                      </p:cBhvr>
                                      <p:tavLst>
                                        <p:tav tm="0">
                                          <p:val>
                                            <p:strVal val="ppt_y"/>
                                          </p:val>
                                        </p:tav>
                                        <p:tav tm="100000">
                                          <p:val>
                                            <p:strVal val="ppt_y"/>
                                          </p:val>
                                        </p:tav>
                                      </p:tavLst>
                                    </p:anim>
                                    <p:set>
                                      <p:cBhvr>
                                        <p:cTn id="1160" dur="1" fill="hold">
                                          <p:stCondLst>
                                            <p:cond delay="3249"/>
                                          </p:stCondLst>
                                        </p:cTn>
                                        <p:tgtEl>
                                          <p:spTgt spid="143"/>
                                        </p:tgtEl>
                                        <p:attrNameLst>
                                          <p:attrName>style.visibility</p:attrName>
                                        </p:attrNameLst>
                                      </p:cBhvr>
                                      <p:to>
                                        <p:strVal val="hidden"/>
                                      </p:to>
                                    </p:set>
                                  </p:childTnLst>
                                </p:cTn>
                              </p:par>
                              <p:par>
                                <p:cTn id="1161" presetID="2" presetClass="exit" presetSubtype="8" fill="hold" grpId="2" nodeType="withEffect">
                                  <p:stCondLst>
                                    <p:cond delay="0"/>
                                  </p:stCondLst>
                                  <p:childTnLst>
                                    <p:anim calcmode="lin" valueType="num">
                                      <p:cBhvr additive="base">
                                        <p:cTn id="1162" dur="3250"/>
                                        <p:tgtEl>
                                          <p:spTgt spid="144"/>
                                        </p:tgtEl>
                                        <p:attrNameLst>
                                          <p:attrName>ppt_x</p:attrName>
                                        </p:attrNameLst>
                                      </p:cBhvr>
                                      <p:tavLst>
                                        <p:tav tm="0">
                                          <p:val>
                                            <p:strVal val="ppt_x"/>
                                          </p:val>
                                        </p:tav>
                                        <p:tav tm="100000">
                                          <p:val>
                                            <p:strVal val="0-ppt_w/2"/>
                                          </p:val>
                                        </p:tav>
                                      </p:tavLst>
                                    </p:anim>
                                    <p:anim calcmode="lin" valueType="num">
                                      <p:cBhvr additive="base">
                                        <p:cTn id="1163" dur="3250"/>
                                        <p:tgtEl>
                                          <p:spTgt spid="144"/>
                                        </p:tgtEl>
                                        <p:attrNameLst>
                                          <p:attrName>ppt_y</p:attrName>
                                        </p:attrNameLst>
                                      </p:cBhvr>
                                      <p:tavLst>
                                        <p:tav tm="0">
                                          <p:val>
                                            <p:strVal val="ppt_y"/>
                                          </p:val>
                                        </p:tav>
                                        <p:tav tm="100000">
                                          <p:val>
                                            <p:strVal val="ppt_y"/>
                                          </p:val>
                                        </p:tav>
                                      </p:tavLst>
                                    </p:anim>
                                    <p:set>
                                      <p:cBhvr>
                                        <p:cTn id="1164" dur="1" fill="hold">
                                          <p:stCondLst>
                                            <p:cond delay="3249"/>
                                          </p:stCondLst>
                                        </p:cTn>
                                        <p:tgtEl>
                                          <p:spTgt spid="144"/>
                                        </p:tgtEl>
                                        <p:attrNameLst>
                                          <p:attrName>style.visibility</p:attrName>
                                        </p:attrNameLst>
                                      </p:cBhvr>
                                      <p:to>
                                        <p:strVal val="hidden"/>
                                      </p:to>
                                    </p:set>
                                  </p:childTnLst>
                                </p:cTn>
                              </p:par>
                              <p:par>
                                <p:cTn id="1165" presetID="2" presetClass="exit" presetSubtype="8" fill="hold" grpId="2" nodeType="withEffect">
                                  <p:stCondLst>
                                    <p:cond delay="0"/>
                                  </p:stCondLst>
                                  <p:childTnLst>
                                    <p:anim calcmode="lin" valueType="num">
                                      <p:cBhvr additive="base">
                                        <p:cTn id="1166" dur="3250"/>
                                        <p:tgtEl>
                                          <p:spTgt spid="145"/>
                                        </p:tgtEl>
                                        <p:attrNameLst>
                                          <p:attrName>ppt_x</p:attrName>
                                        </p:attrNameLst>
                                      </p:cBhvr>
                                      <p:tavLst>
                                        <p:tav tm="0">
                                          <p:val>
                                            <p:strVal val="ppt_x"/>
                                          </p:val>
                                        </p:tav>
                                        <p:tav tm="100000">
                                          <p:val>
                                            <p:strVal val="0-ppt_w/2"/>
                                          </p:val>
                                        </p:tav>
                                      </p:tavLst>
                                    </p:anim>
                                    <p:anim calcmode="lin" valueType="num">
                                      <p:cBhvr additive="base">
                                        <p:cTn id="1167" dur="3250"/>
                                        <p:tgtEl>
                                          <p:spTgt spid="145"/>
                                        </p:tgtEl>
                                        <p:attrNameLst>
                                          <p:attrName>ppt_y</p:attrName>
                                        </p:attrNameLst>
                                      </p:cBhvr>
                                      <p:tavLst>
                                        <p:tav tm="0">
                                          <p:val>
                                            <p:strVal val="ppt_y"/>
                                          </p:val>
                                        </p:tav>
                                        <p:tav tm="100000">
                                          <p:val>
                                            <p:strVal val="ppt_y"/>
                                          </p:val>
                                        </p:tav>
                                      </p:tavLst>
                                    </p:anim>
                                    <p:set>
                                      <p:cBhvr>
                                        <p:cTn id="1168" dur="1" fill="hold">
                                          <p:stCondLst>
                                            <p:cond delay="3249"/>
                                          </p:stCondLst>
                                        </p:cTn>
                                        <p:tgtEl>
                                          <p:spTgt spid="145"/>
                                        </p:tgtEl>
                                        <p:attrNameLst>
                                          <p:attrName>style.visibility</p:attrName>
                                        </p:attrNameLst>
                                      </p:cBhvr>
                                      <p:to>
                                        <p:strVal val="hidden"/>
                                      </p:to>
                                    </p:set>
                                  </p:childTnLst>
                                </p:cTn>
                              </p:par>
                              <p:par>
                                <p:cTn id="1169" presetID="2" presetClass="exit" presetSubtype="8" fill="hold" grpId="2" nodeType="withEffect">
                                  <p:stCondLst>
                                    <p:cond delay="0"/>
                                  </p:stCondLst>
                                  <p:childTnLst>
                                    <p:anim calcmode="lin" valueType="num">
                                      <p:cBhvr additive="base">
                                        <p:cTn id="1170" dur="3250"/>
                                        <p:tgtEl>
                                          <p:spTgt spid="146"/>
                                        </p:tgtEl>
                                        <p:attrNameLst>
                                          <p:attrName>ppt_x</p:attrName>
                                        </p:attrNameLst>
                                      </p:cBhvr>
                                      <p:tavLst>
                                        <p:tav tm="0">
                                          <p:val>
                                            <p:strVal val="ppt_x"/>
                                          </p:val>
                                        </p:tav>
                                        <p:tav tm="100000">
                                          <p:val>
                                            <p:strVal val="0-ppt_w/2"/>
                                          </p:val>
                                        </p:tav>
                                      </p:tavLst>
                                    </p:anim>
                                    <p:anim calcmode="lin" valueType="num">
                                      <p:cBhvr additive="base">
                                        <p:cTn id="1171" dur="3250"/>
                                        <p:tgtEl>
                                          <p:spTgt spid="146"/>
                                        </p:tgtEl>
                                        <p:attrNameLst>
                                          <p:attrName>ppt_y</p:attrName>
                                        </p:attrNameLst>
                                      </p:cBhvr>
                                      <p:tavLst>
                                        <p:tav tm="0">
                                          <p:val>
                                            <p:strVal val="ppt_y"/>
                                          </p:val>
                                        </p:tav>
                                        <p:tav tm="100000">
                                          <p:val>
                                            <p:strVal val="ppt_y"/>
                                          </p:val>
                                        </p:tav>
                                      </p:tavLst>
                                    </p:anim>
                                    <p:set>
                                      <p:cBhvr>
                                        <p:cTn id="1172" dur="1" fill="hold">
                                          <p:stCondLst>
                                            <p:cond delay="3249"/>
                                          </p:stCondLst>
                                        </p:cTn>
                                        <p:tgtEl>
                                          <p:spTgt spid="146"/>
                                        </p:tgtEl>
                                        <p:attrNameLst>
                                          <p:attrName>style.visibility</p:attrName>
                                        </p:attrNameLst>
                                      </p:cBhvr>
                                      <p:to>
                                        <p:strVal val="hidden"/>
                                      </p:to>
                                    </p:set>
                                  </p:childTnLst>
                                </p:cTn>
                              </p:par>
                              <p:par>
                                <p:cTn id="1173" presetID="2" presetClass="exit" presetSubtype="8" fill="hold" grpId="2" nodeType="withEffect">
                                  <p:stCondLst>
                                    <p:cond delay="0"/>
                                  </p:stCondLst>
                                  <p:childTnLst>
                                    <p:anim calcmode="lin" valueType="num">
                                      <p:cBhvr additive="base">
                                        <p:cTn id="1174" dur="3250"/>
                                        <p:tgtEl>
                                          <p:spTgt spid="147"/>
                                        </p:tgtEl>
                                        <p:attrNameLst>
                                          <p:attrName>ppt_x</p:attrName>
                                        </p:attrNameLst>
                                      </p:cBhvr>
                                      <p:tavLst>
                                        <p:tav tm="0">
                                          <p:val>
                                            <p:strVal val="ppt_x"/>
                                          </p:val>
                                        </p:tav>
                                        <p:tav tm="100000">
                                          <p:val>
                                            <p:strVal val="0-ppt_w/2"/>
                                          </p:val>
                                        </p:tav>
                                      </p:tavLst>
                                    </p:anim>
                                    <p:anim calcmode="lin" valueType="num">
                                      <p:cBhvr additive="base">
                                        <p:cTn id="1175" dur="3250"/>
                                        <p:tgtEl>
                                          <p:spTgt spid="147"/>
                                        </p:tgtEl>
                                        <p:attrNameLst>
                                          <p:attrName>ppt_y</p:attrName>
                                        </p:attrNameLst>
                                      </p:cBhvr>
                                      <p:tavLst>
                                        <p:tav tm="0">
                                          <p:val>
                                            <p:strVal val="ppt_y"/>
                                          </p:val>
                                        </p:tav>
                                        <p:tav tm="100000">
                                          <p:val>
                                            <p:strVal val="ppt_y"/>
                                          </p:val>
                                        </p:tav>
                                      </p:tavLst>
                                    </p:anim>
                                    <p:set>
                                      <p:cBhvr>
                                        <p:cTn id="1176" dur="1" fill="hold">
                                          <p:stCondLst>
                                            <p:cond delay="3249"/>
                                          </p:stCondLst>
                                        </p:cTn>
                                        <p:tgtEl>
                                          <p:spTgt spid="147"/>
                                        </p:tgtEl>
                                        <p:attrNameLst>
                                          <p:attrName>style.visibility</p:attrName>
                                        </p:attrNameLst>
                                      </p:cBhvr>
                                      <p:to>
                                        <p:strVal val="hidden"/>
                                      </p:to>
                                    </p:set>
                                  </p:childTnLst>
                                </p:cTn>
                              </p:par>
                              <p:par>
                                <p:cTn id="1177" presetID="2" presetClass="exit" presetSubtype="8" fill="hold" grpId="2" nodeType="withEffect">
                                  <p:stCondLst>
                                    <p:cond delay="0"/>
                                  </p:stCondLst>
                                  <p:childTnLst>
                                    <p:anim calcmode="lin" valueType="num">
                                      <p:cBhvr additive="base">
                                        <p:cTn id="1178" dur="3250"/>
                                        <p:tgtEl>
                                          <p:spTgt spid="148"/>
                                        </p:tgtEl>
                                        <p:attrNameLst>
                                          <p:attrName>ppt_x</p:attrName>
                                        </p:attrNameLst>
                                      </p:cBhvr>
                                      <p:tavLst>
                                        <p:tav tm="0">
                                          <p:val>
                                            <p:strVal val="ppt_x"/>
                                          </p:val>
                                        </p:tav>
                                        <p:tav tm="100000">
                                          <p:val>
                                            <p:strVal val="0-ppt_w/2"/>
                                          </p:val>
                                        </p:tav>
                                      </p:tavLst>
                                    </p:anim>
                                    <p:anim calcmode="lin" valueType="num">
                                      <p:cBhvr additive="base">
                                        <p:cTn id="1179" dur="3250"/>
                                        <p:tgtEl>
                                          <p:spTgt spid="148"/>
                                        </p:tgtEl>
                                        <p:attrNameLst>
                                          <p:attrName>ppt_y</p:attrName>
                                        </p:attrNameLst>
                                      </p:cBhvr>
                                      <p:tavLst>
                                        <p:tav tm="0">
                                          <p:val>
                                            <p:strVal val="ppt_y"/>
                                          </p:val>
                                        </p:tav>
                                        <p:tav tm="100000">
                                          <p:val>
                                            <p:strVal val="ppt_y"/>
                                          </p:val>
                                        </p:tav>
                                      </p:tavLst>
                                    </p:anim>
                                    <p:set>
                                      <p:cBhvr>
                                        <p:cTn id="1180" dur="1" fill="hold">
                                          <p:stCondLst>
                                            <p:cond delay="3249"/>
                                          </p:stCondLst>
                                        </p:cTn>
                                        <p:tgtEl>
                                          <p:spTgt spid="148"/>
                                        </p:tgtEl>
                                        <p:attrNameLst>
                                          <p:attrName>style.visibility</p:attrName>
                                        </p:attrNameLst>
                                      </p:cBhvr>
                                      <p:to>
                                        <p:strVal val="hidden"/>
                                      </p:to>
                                    </p:set>
                                  </p:childTnLst>
                                </p:cTn>
                              </p:par>
                              <p:par>
                                <p:cTn id="1181" presetID="2" presetClass="exit" presetSubtype="8" fill="hold" grpId="2" nodeType="withEffect">
                                  <p:stCondLst>
                                    <p:cond delay="0"/>
                                  </p:stCondLst>
                                  <p:childTnLst>
                                    <p:anim calcmode="lin" valueType="num">
                                      <p:cBhvr additive="base">
                                        <p:cTn id="1182" dur="3250"/>
                                        <p:tgtEl>
                                          <p:spTgt spid="149"/>
                                        </p:tgtEl>
                                        <p:attrNameLst>
                                          <p:attrName>ppt_x</p:attrName>
                                        </p:attrNameLst>
                                      </p:cBhvr>
                                      <p:tavLst>
                                        <p:tav tm="0">
                                          <p:val>
                                            <p:strVal val="ppt_x"/>
                                          </p:val>
                                        </p:tav>
                                        <p:tav tm="100000">
                                          <p:val>
                                            <p:strVal val="0-ppt_w/2"/>
                                          </p:val>
                                        </p:tav>
                                      </p:tavLst>
                                    </p:anim>
                                    <p:anim calcmode="lin" valueType="num">
                                      <p:cBhvr additive="base">
                                        <p:cTn id="1183" dur="3250"/>
                                        <p:tgtEl>
                                          <p:spTgt spid="149"/>
                                        </p:tgtEl>
                                        <p:attrNameLst>
                                          <p:attrName>ppt_y</p:attrName>
                                        </p:attrNameLst>
                                      </p:cBhvr>
                                      <p:tavLst>
                                        <p:tav tm="0">
                                          <p:val>
                                            <p:strVal val="ppt_y"/>
                                          </p:val>
                                        </p:tav>
                                        <p:tav tm="100000">
                                          <p:val>
                                            <p:strVal val="ppt_y"/>
                                          </p:val>
                                        </p:tav>
                                      </p:tavLst>
                                    </p:anim>
                                    <p:set>
                                      <p:cBhvr>
                                        <p:cTn id="1184" dur="1" fill="hold">
                                          <p:stCondLst>
                                            <p:cond delay="3249"/>
                                          </p:stCondLst>
                                        </p:cTn>
                                        <p:tgtEl>
                                          <p:spTgt spid="149"/>
                                        </p:tgtEl>
                                        <p:attrNameLst>
                                          <p:attrName>style.visibility</p:attrName>
                                        </p:attrNameLst>
                                      </p:cBhvr>
                                      <p:to>
                                        <p:strVal val="hidden"/>
                                      </p:to>
                                    </p:set>
                                  </p:childTnLst>
                                </p:cTn>
                              </p:par>
                              <p:par>
                                <p:cTn id="1185" presetID="2" presetClass="exit" presetSubtype="8" fill="hold" grpId="2" nodeType="withEffect">
                                  <p:stCondLst>
                                    <p:cond delay="0"/>
                                  </p:stCondLst>
                                  <p:childTnLst>
                                    <p:anim calcmode="lin" valueType="num">
                                      <p:cBhvr additive="base">
                                        <p:cTn id="1186" dur="3250"/>
                                        <p:tgtEl>
                                          <p:spTgt spid="142"/>
                                        </p:tgtEl>
                                        <p:attrNameLst>
                                          <p:attrName>ppt_x</p:attrName>
                                        </p:attrNameLst>
                                      </p:cBhvr>
                                      <p:tavLst>
                                        <p:tav tm="0">
                                          <p:val>
                                            <p:strVal val="ppt_x"/>
                                          </p:val>
                                        </p:tav>
                                        <p:tav tm="100000">
                                          <p:val>
                                            <p:strVal val="0-ppt_w/2"/>
                                          </p:val>
                                        </p:tav>
                                      </p:tavLst>
                                    </p:anim>
                                    <p:anim calcmode="lin" valueType="num">
                                      <p:cBhvr additive="base">
                                        <p:cTn id="1187" dur="3250"/>
                                        <p:tgtEl>
                                          <p:spTgt spid="142"/>
                                        </p:tgtEl>
                                        <p:attrNameLst>
                                          <p:attrName>ppt_y</p:attrName>
                                        </p:attrNameLst>
                                      </p:cBhvr>
                                      <p:tavLst>
                                        <p:tav tm="0">
                                          <p:val>
                                            <p:strVal val="ppt_y"/>
                                          </p:val>
                                        </p:tav>
                                        <p:tav tm="100000">
                                          <p:val>
                                            <p:strVal val="ppt_y"/>
                                          </p:val>
                                        </p:tav>
                                      </p:tavLst>
                                    </p:anim>
                                    <p:set>
                                      <p:cBhvr>
                                        <p:cTn id="1188" dur="1" fill="hold">
                                          <p:stCondLst>
                                            <p:cond delay="3249"/>
                                          </p:stCondLst>
                                        </p:cTn>
                                        <p:tgtEl>
                                          <p:spTgt spid="142"/>
                                        </p:tgtEl>
                                        <p:attrNameLst>
                                          <p:attrName>style.visibility</p:attrName>
                                        </p:attrNameLst>
                                      </p:cBhvr>
                                      <p:to>
                                        <p:strVal val="hidden"/>
                                      </p:to>
                                    </p:set>
                                  </p:childTnLst>
                                </p:cTn>
                              </p:par>
                              <p:par>
                                <p:cTn id="1189" presetID="2" presetClass="exit" presetSubtype="8" fill="hold" grpId="2" nodeType="withEffect">
                                  <p:stCondLst>
                                    <p:cond delay="0"/>
                                  </p:stCondLst>
                                  <p:childTnLst>
                                    <p:anim calcmode="lin" valueType="num">
                                      <p:cBhvr additive="base">
                                        <p:cTn id="1190" dur="3250"/>
                                        <p:tgtEl>
                                          <p:spTgt spid="123"/>
                                        </p:tgtEl>
                                        <p:attrNameLst>
                                          <p:attrName>ppt_x</p:attrName>
                                        </p:attrNameLst>
                                      </p:cBhvr>
                                      <p:tavLst>
                                        <p:tav tm="0">
                                          <p:val>
                                            <p:strVal val="ppt_x"/>
                                          </p:val>
                                        </p:tav>
                                        <p:tav tm="100000">
                                          <p:val>
                                            <p:strVal val="0-ppt_w/2"/>
                                          </p:val>
                                        </p:tav>
                                      </p:tavLst>
                                    </p:anim>
                                    <p:anim calcmode="lin" valueType="num">
                                      <p:cBhvr additive="base">
                                        <p:cTn id="1191" dur="3250"/>
                                        <p:tgtEl>
                                          <p:spTgt spid="123"/>
                                        </p:tgtEl>
                                        <p:attrNameLst>
                                          <p:attrName>ppt_y</p:attrName>
                                        </p:attrNameLst>
                                      </p:cBhvr>
                                      <p:tavLst>
                                        <p:tav tm="0">
                                          <p:val>
                                            <p:strVal val="ppt_y"/>
                                          </p:val>
                                        </p:tav>
                                        <p:tav tm="100000">
                                          <p:val>
                                            <p:strVal val="ppt_y"/>
                                          </p:val>
                                        </p:tav>
                                      </p:tavLst>
                                    </p:anim>
                                    <p:set>
                                      <p:cBhvr>
                                        <p:cTn id="1192" dur="1" fill="hold">
                                          <p:stCondLst>
                                            <p:cond delay="3249"/>
                                          </p:stCondLst>
                                        </p:cTn>
                                        <p:tgtEl>
                                          <p:spTgt spid="123"/>
                                        </p:tgtEl>
                                        <p:attrNameLst>
                                          <p:attrName>style.visibility</p:attrName>
                                        </p:attrNameLst>
                                      </p:cBhvr>
                                      <p:to>
                                        <p:strVal val="hidden"/>
                                      </p:to>
                                    </p:set>
                                  </p:childTnLst>
                                </p:cTn>
                              </p:par>
                              <p:par>
                                <p:cTn id="1193" presetID="2" presetClass="exit" presetSubtype="8" fill="hold" grpId="2" nodeType="withEffect">
                                  <p:stCondLst>
                                    <p:cond delay="0"/>
                                  </p:stCondLst>
                                  <p:childTnLst>
                                    <p:anim calcmode="lin" valueType="num">
                                      <p:cBhvr additive="base">
                                        <p:cTn id="1194" dur="3250"/>
                                        <p:tgtEl>
                                          <p:spTgt spid="124"/>
                                        </p:tgtEl>
                                        <p:attrNameLst>
                                          <p:attrName>ppt_x</p:attrName>
                                        </p:attrNameLst>
                                      </p:cBhvr>
                                      <p:tavLst>
                                        <p:tav tm="0">
                                          <p:val>
                                            <p:strVal val="ppt_x"/>
                                          </p:val>
                                        </p:tav>
                                        <p:tav tm="100000">
                                          <p:val>
                                            <p:strVal val="0-ppt_w/2"/>
                                          </p:val>
                                        </p:tav>
                                      </p:tavLst>
                                    </p:anim>
                                    <p:anim calcmode="lin" valueType="num">
                                      <p:cBhvr additive="base">
                                        <p:cTn id="1195" dur="3250"/>
                                        <p:tgtEl>
                                          <p:spTgt spid="124"/>
                                        </p:tgtEl>
                                        <p:attrNameLst>
                                          <p:attrName>ppt_y</p:attrName>
                                        </p:attrNameLst>
                                      </p:cBhvr>
                                      <p:tavLst>
                                        <p:tav tm="0">
                                          <p:val>
                                            <p:strVal val="ppt_y"/>
                                          </p:val>
                                        </p:tav>
                                        <p:tav tm="100000">
                                          <p:val>
                                            <p:strVal val="ppt_y"/>
                                          </p:val>
                                        </p:tav>
                                      </p:tavLst>
                                    </p:anim>
                                    <p:set>
                                      <p:cBhvr>
                                        <p:cTn id="1196" dur="1" fill="hold">
                                          <p:stCondLst>
                                            <p:cond delay="3249"/>
                                          </p:stCondLst>
                                        </p:cTn>
                                        <p:tgtEl>
                                          <p:spTgt spid="124"/>
                                        </p:tgtEl>
                                        <p:attrNameLst>
                                          <p:attrName>style.visibility</p:attrName>
                                        </p:attrNameLst>
                                      </p:cBhvr>
                                      <p:to>
                                        <p:strVal val="hidden"/>
                                      </p:to>
                                    </p:set>
                                  </p:childTnLst>
                                </p:cTn>
                              </p:par>
                              <p:par>
                                <p:cTn id="1197" presetID="2" presetClass="exit" presetSubtype="8" fill="hold" grpId="2" nodeType="withEffect">
                                  <p:stCondLst>
                                    <p:cond delay="0"/>
                                  </p:stCondLst>
                                  <p:childTnLst>
                                    <p:anim calcmode="lin" valueType="num">
                                      <p:cBhvr additive="base">
                                        <p:cTn id="1198" dur="3250"/>
                                        <p:tgtEl>
                                          <p:spTgt spid="125"/>
                                        </p:tgtEl>
                                        <p:attrNameLst>
                                          <p:attrName>ppt_x</p:attrName>
                                        </p:attrNameLst>
                                      </p:cBhvr>
                                      <p:tavLst>
                                        <p:tav tm="0">
                                          <p:val>
                                            <p:strVal val="ppt_x"/>
                                          </p:val>
                                        </p:tav>
                                        <p:tav tm="100000">
                                          <p:val>
                                            <p:strVal val="0-ppt_w/2"/>
                                          </p:val>
                                        </p:tav>
                                      </p:tavLst>
                                    </p:anim>
                                    <p:anim calcmode="lin" valueType="num">
                                      <p:cBhvr additive="base">
                                        <p:cTn id="1199" dur="3250"/>
                                        <p:tgtEl>
                                          <p:spTgt spid="125"/>
                                        </p:tgtEl>
                                        <p:attrNameLst>
                                          <p:attrName>ppt_y</p:attrName>
                                        </p:attrNameLst>
                                      </p:cBhvr>
                                      <p:tavLst>
                                        <p:tav tm="0">
                                          <p:val>
                                            <p:strVal val="ppt_y"/>
                                          </p:val>
                                        </p:tav>
                                        <p:tav tm="100000">
                                          <p:val>
                                            <p:strVal val="ppt_y"/>
                                          </p:val>
                                        </p:tav>
                                      </p:tavLst>
                                    </p:anim>
                                    <p:set>
                                      <p:cBhvr>
                                        <p:cTn id="1200" dur="1" fill="hold">
                                          <p:stCondLst>
                                            <p:cond delay="3249"/>
                                          </p:stCondLst>
                                        </p:cTn>
                                        <p:tgtEl>
                                          <p:spTgt spid="125"/>
                                        </p:tgtEl>
                                        <p:attrNameLst>
                                          <p:attrName>style.visibility</p:attrName>
                                        </p:attrNameLst>
                                      </p:cBhvr>
                                      <p:to>
                                        <p:strVal val="hidden"/>
                                      </p:to>
                                    </p:set>
                                  </p:childTnLst>
                                </p:cTn>
                              </p:par>
                              <p:par>
                                <p:cTn id="1201" presetID="2" presetClass="exit" presetSubtype="8" fill="hold" grpId="2" nodeType="withEffect">
                                  <p:stCondLst>
                                    <p:cond delay="0"/>
                                  </p:stCondLst>
                                  <p:childTnLst>
                                    <p:anim calcmode="lin" valueType="num">
                                      <p:cBhvr additive="base">
                                        <p:cTn id="1202" dur="3250"/>
                                        <p:tgtEl>
                                          <p:spTgt spid="126"/>
                                        </p:tgtEl>
                                        <p:attrNameLst>
                                          <p:attrName>ppt_x</p:attrName>
                                        </p:attrNameLst>
                                      </p:cBhvr>
                                      <p:tavLst>
                                        <p:tav tm="0">
                                          <p:val>
                                            <p:strVal val="ppt_x"/>
                                          </p:val>
                                        </p:tav>
                                        <p:tav tm="100000">
                                          <p:val>
                                            <p:strVal val="0-ppt_w/2"/>
                                          </p:val>
                                        </p:tav>
                                      </p:tavLst>
                                    </p:anim>
                                    <p:anim calcmode="lin" valueType="num">
                                      <p:cBhvr additive="base">
                                        <p:cTn id="1203" dur="3250"/>
                                        <p:tgtEl>
                                          <p:spTgt spid="126"/>
                                        </p:tgtEl>
                                        <p:attrNameLst>
                                          <p:attrName>ppt_y</p:attrName>
                                        </p:attrNameLst>
                                      </p:cBhvr>
                                      <p:tavLst>
                                        <p:tav tm="0">
                                          <p:val>
                                            <p:strVal val="ppt_y"/>
                                          </p:val>
                                        </p:tav>
                                        <p:tav tm="100000">
                                          <p:val>
                                            <p:strVal val="ppt_y"/>
                                          </p:val>
                                        </p:tav>
                                      </p:tavLst>
                                    </p:anim>
                                    <p:set>
                                      <p:cBhvr>
                                        <p:cTn id="1204" dur="1" fill="hold">
                                          <p:stCondLst>
                                            <p:cond delay="3249"/>
                                          </p:stCondLst>
                                        </p:cTn>
                                        <p:tgtEl>
                                          <p:spTgt spid="126"/>
                                        </p:tgtEl>
                                        <p:attrNameLst>
                                          <p:attrName>style.visibility</p:attrName>
                                        </p:attrNameLst>
                                      </p:cBhvr>
                                      <p:to>
                                        <p:strVal val="hidden"/>
                                      </p:to>
                                    </p:set>
                                  </p:childTnLst>
                                </p:cTn>
                              </p:par>
                              <p:par>
                                <p:cTn id="1205" presetID="2" presetClass="exit" presetSubtype="8" fill="hold" grpId="2" nodeType="withEffect">
                                  <p:stCondLst>
                                    <p:cond delay="0"/>
                                  </p:stCondLst>
                                  <p:childTnLst>
                                    <p:anim calcmode="lin" valueType="num">
                                      <p:cBhvr additive="base">
                                        <p:cTn id="1206" dur="3250"/>
                                        <p:tgtEl>
                                          <p:spTgt spid="127"/>
                                        </p:tgtEl>
                                        <p:attrNameLst>
                                          <p:attrName>ppt_x</p:attrName>
                                        </p:attrNameLst>
                                      </p:cBhvr>
                                      <p:tavLst>
                                        <p:tav tm="0">
                                          <p:val>
                                            <p:strVal val="ppt_x"/>
                                          </p:val>
                                        </p:tav>
                                        <p:tav tm="100000">
                                          <p:val>
                                            <p:strVal val="0-ppt_w/2"/>
                                          </p:val>
                                        </p:tav>
                                      </p:tavLst>
                                    </p:anim>
                                    <p:anim calcmode="lin" valueType="num">
                                      <p:cBhvr additive="base">
                                        <p:cTn id="1207" dur="3250"/>
                                        <p:tgtEl>
                                          <p:spTgt spid="127"/>
                                        </p:tgtEl>
                                        <p:attrNameLst>
                                          <p:attrName>ppt_y</p:attrName>
                                        </p:attrNameLst>
                                      </p:cBhvr>
                                      <p:tavLst>
                                        <p:tav tm="0">
                                          <p:val>
                                            <p:strVal val="ppt_y"/>
                                          </p:val>
                                        </p:tav>
                                        <p:tav tm="100000">
                                          <p:val>
                                            <p:strVal val="ppt_y"/>
                                          </p:val>
                                        </p:tav>
                                      </p:tavLst>
                                    </p:anim>
                                    <p:set>
                                      <p:cBhvr>
                                        <p:cTn id="1208" dur="1" fill="hold">
                                          <p:stCondLst>
                                            <p:cond delay="3249"/>
                                          </p:stCondLst>
                                        </p:cTn>
                                        <p:tgtEl>
                                          <p:spTgt spid="127"/>
                                        </p:tgtEl>
                                        <p:attrNameLst>
                                          <p:attrName>style.visibility</p:attrName>
                                        </p:attrNameLst>
                                      </p:cBhvr>
                                      <p:to>
                                        <p:strVal val="hidden"/>
                                      </p:to>
                                    </p:set>
                                  </p:childTnLst>
                                </p:cTn>
                              </p:par>
                              <p:par>
                                <p:cTn id="1209" presetID="2" presetClass="exit" presetSubtype="8" fill="hold" grpId="2" nodeType="withEffect">
                                  <p:stCondLst>
                                    <p:cond delay="0"/>
                                  </p:stCondLst>
                                  <p:childTnLst>
                                    <p:anim calcmode="lin" valueType="num">
                                      <p:cBhvr additive="base">
                                        <p:cTn id="1210" dur="3250"/>
                                        <p:tgtEl>
                                          <p:spTgt spid="128"/>
                                        </p:tgtEl>
                                        <p:attrNameLst>
                                          <p:attrName>ppt_x</p:attrName>
                                        </p:attrNameLst>
                                      </p:cBhvr>
                                      <p:tavLst>
                                        <p:tav tm="0">
                                          <p:val>
                                            <p:strVal val="ppt_x"/>
                                          </p:val>
                                        </p:tav>
                                        <p:tav tm="100000">
                                          <p:val>
                                            <p:strVal val="0-ppt_w/2"/>
                                          </p:val>
                                        </p:tav>
                                      </p:tavLst>
                                    </p:anim>
                                    <p:anim calcmode="lin" valueType="num">
                                      <p:cBhvr additive="base">
                                        <p:cTn id="1211" dur="3250"/>
                                        <p:tgtEl>
                                          <p:spTgt spid="128"/>
                                        </p:tgtEl>
                                        <p:attrNameLst>
                                          <p:attrName>ppt_y</p:attrName>
                                        </p:attrNameLst>
                                      </p:cBhvr>
                                      <p:tavLst>
                                        <p:tav tm="0">
                                          <p:val>
                                            <p:strVal val="ppt_y"/>
                                          </p:val>
                                        </p:tav>
                                        <p:tav tm="100000">
                                          <p:val>
                                            <p:strVal val="ppt_y"/>
                                          </p:val>
                                        </p:tav>
                                      </p:tavLst>
                                    </p:anim>
                                    <p:set>
                                      <p:cBhvr>
                                        <p:cTn id="1212" dur="1" fill="hold">
                                          <p:stCondLst>
                                            <p:cond delay="3249"/>
                                          </p:stCondLst>
                                        </p:cTn>
                                        <p:tgtEl>
                                          <p:spTgt spid="128"/>
                                        </p:tgtEl>
                                        <p:attrNameLst>
                                          <p:attrName>style.visibility</p:attrName>
                                        </p:attrNameLst>
                                      </p:cBhvr>
                                      <p:to>
                                        <p:strVal val="hidden"/>
                                      </p:to>
                                    </p:set>
                                  </p:childTnLst>
                                </p:cTn>
                              </p:par>
                              <p:par>
                                <p:cTn id="1213" presetID="2" presetClass="exit" presetSubtype="8" fill="hold" grpId="2" nodeType="withEffect">
                                  <p:stCondLst>
                                    <p:cond delay="0"/>
                                  </p:stCondLst>
                                  <p:childTnLst>
                                    <p:anim calcmode="lin" valueType="num">
                                      <p:cBhvr additive="base">
                                        <p:cTn id="1214" dur="3250"/>
                                        <p:tgtEl>
                                          <p:spTgt spid="129"/>
                                        </p:tgtEl>
                                        <p:attrNameLst>
                                          <p:attrName>ppt_x</p:attrName>
                                        </p:attrNameLst>
                                      </p:cBhvr>
                                      <p:tavLst>
                                        <p:tav tm="0">
                                          <p:val>
                                            <p:strVal val="ppt_x"/>
                                          </p:val>
                                        </p:tav>
                                        <p:tav tm="100000">
                                          <p:val>
                                            <p:strVal val="0-ppt_w/2"/>
                                          </p:val>
                                        </p:tav>
                                      </p:tavLst>
                                    </p:anim>
                                    <p:anim calcmode="lin" valueType="num">
                                      <p:cBhvr additive="base">
                                        <p:cTn id="1215" dur="3250"/>
                                        <p:tgtEl>
                                          <p:spTgt spid="129"/>
                                        </p:tgtEl>
                                        <p:attrNameLst>
                                          <p:attrName>ppt_y</p:attrName>
                                        </p:attrNameLst>
                                      </p:cBhvr>
                                      <p:tavLst>
                                        <p:tav tm="0">
                                          <p:val>
                                            <p:strVal val="ppt_y"/>
                                          </p:val>
                                        </p:tav>
                                        <p:tav tm="100000">
                                          <p:val>
                                            <p:strVal val="ppt_y"/>
                                          </p:val>
                                        </p:tav>
                                      </p:tavLst>
                                    </p:anim>
                                    <p:set>
                                      <p:cBhvr>
                                        <p:cTn id="1216" dur="1" fill="hold">
                                          <p:stCondLst>
                                            <p:cond delay="3249"/>
                                          </p:stCondLst>
                                        </p:cTn>
                                        <p:tgtEl>
                                          <p:spTgt spid="129"/>
                                        </p:tgtEl>
                                        <p:attrNameLst>
                                          <p:attrName>style.visibility</p:attrName>
                                        </p:attrNameLst>
                                      </p:cBhvr>
                                      <p:to>
                                        <p:strVal val="hidden"/>
                                      </p:to>
                                    </p:set>
                                  </p:childTnLst>
                                </p:cTn>
                              </p:par>
                              <p:par>
                                <p:cTn id="1217" presetID="2" presetClass="exit" presetSubtype="8" fill="hold" grpId="2" nodeType="withEffect">
                                  <p:stCondLst>
                                    <p:cond delay="0"/>
                                  </p:stCondLst>
                                  <p:childTnLst>
                                    <p:anim calcmode="lin" valueType="num">
                                      <p:cBhvr additive="base">
                                        <p:cTn id="1218" dur="3250"/>
                                        <p:tgtEl>
                                          <p:spTgt spid="122"/>
                                        </p:tgtEl>
                                        <p:attrNameLst>
                                          <p:attrName>ppt_x</p:attrName>
                                        </p:attrNameLst>
                                      </p:cBhvr>
                                      <p:tavLst>
                                        <p:tav tm="0">
                                          <p:val>
                                            <p:strVal val="ppt_x"/>
                                          </p:val>
                                        </p:tav>
                                        <p:tav tm="100000">
                                          <p:val>
                                            <p:strVal val="0-ppt_w/2"/>
                                          </p:val>
                                        </p:tav>
                                      </p:tavLst>
                                    </p:anim>
                                    <p:anim calcmode="lin" valueType="num">
                                      <p:cBhvr additive="base">
                                        <p:cTn id="1219" dur="3250"/>
                                        <p:tgtEl>
                                          <p:spTgt spid="122"/>
                                        </p:tgtEl>
                                        <p:attrNameLst>
                                          <p:attrName>ppt_y</p:attrName>
                                        </p:attrNameLst>
                                      </p:cBhvr>
                                      <p:tavLst>
                                        <p:tav tm="0">
                                          <p:val>
                                            <p:strVal val="ppt_y"/>
                                          </p:val>
                                        </p:tav>
                                        <p:tav tm="100000">
                                          <p:val>
                                            <p:strVal val="ppt_y"/>
                                          </p:val>
                                        </p:tav>
                                      </p:tavLst>
                                    </p:anim>
                                    <p:set>
                                      <p:cBhvr>
                                        <p:cTn id="1220" dur="1" fill="hold">
                                          <p:stCondLst>
                                            <p:cond delay="3249"/>
                                          </p:stCondLst>
                                        </p:cTn>
                                        <p:tgtEl>
                                          <p:spTgt spid="122"/>
                                        </p:tgtEl>
                                        <p:attrNameLst>
                                          <p:attrName>style.visibility</p:attrName>
                                        </p:attrNameLst>
                                      </p:cBhvr>
                                      <p:to>
                                        <p:strVal val="hidden"/>
                                      </p:to>
                                    </p:set>
                                  </p:childTnLst>
                                </p:cTn>
                              </p:par>
                              <p:par>
                                <p:cTn id="1221" presetID="2" presetClass="exit" presetSubtype="8" fill="hold" grpId="2" nodeType="withEffect">
                                  <p:stCondLst>
                                    <p:cond delay="0"/>
                                  </p:stCondLst>
                                  <p:childTnLst>
                                    <p:anim calcmode="lin" valueType="num">
                                      <p:cBhvr additive="base">
                                        <p:cTn id="1222" dur="3250"/>
                                        <p:tgtEl>
                                          <p:spTgt spid="103"/>
                                        </p:tgtEl>
                                        <p:attrNameLst>
                                          <p:attrName>ppt_x</p:attrName>
                                        </p:attrNameLst>
                                      </p:cBhvr>
                                      <p:tavLst>
                                        <p:tav tm="0">
                                          <p:val>
                                            <p:strVal val="ppt_x"/>
                                          </p:val>
                                        </p:tav>
                                        <p:tav tm="100000">
                                          <p:val>
                                            <p:strVal val="0-ppt_w/2"/>
                                          </p:val>
                                        </p:tav>
                                      </p:tavLst>
                                    </p:anim>
                                    <p:anim calcmode="lin" valueType="num">
                                      <p:cBhvr additive="base">
                                        <p:cTn id="1223" dur="3250"/>
                                        <p:tgtEl>
                                          <p:spTgt spid="103"/>
                                        </p:tgtEl>
                                        <p:attrNameLst>
                                          <p:attrName>ppt_y</p:attrName>
                                        </p:attrNameLst>
                                      </p:cBhvr>
                                      <p:tavLst>
                                        <p:tav tm="0">
                                          <p:val>
                                            <p:strVal val="ppt_y"/>
                                          </p:val>
                                        </p:tav>
                                        <p:tav tm="100000">
                                          <p:val>
                                            <p:strVal val="ppt_y"/>
                                          </p:val>
                                        </p:tav>
                                      </p:tavLst>
                                    </p:anim>
                                    <p:set>
                                      <p:cBhvr>
                                        <p:cTn id="1224" dur="1" fill="hold">
                                          <p:stCondLst>
                                            <p:cond delay="3249"/>
                                          </p:stCondLst>
                                        </p:cTn>
                                        <p:tgtEl>
                                          <p:spTgt spid="103"/>
                                        </p:tgtEl>
                                        <p:attrNameLst>
                                          <p:attrName>style.visibility</p:attrName>
                                        </p:attrNameLst>
                                      </p:cBhvr>
                                      <p:to>
                                        <p:strVal val="hidden"/>
                                      </p:to>
                                    </p:set>
                                  </p:childTnLst>
                                </p:cTn>
                              </p:par>
                              <p:par>
                                <p:cTn id="1225" presetID="2" presetClass="exit" presetSubtype="8" fill="hold" grpId="2" nodeType="withEffect">
                                  <p:stCondLst>
                                    <p:cond delay="0"/>
                                  </p:stCondLst>
                                  <p:childTnLst>
                                    <p:anim calcmode="lin" valueType="num">
                                      <p:cBhvr additive="base">
                                        <p:cTn id="1226" dur="3250"/>
                                        <p:tgtEl>
                                          <p:spTgt spid="104"/>
                                        </p:tgtEl>
                                        <p:attrNameLst>
                                          <p:attrName>ppt_x</p:attrName>
                                        </p:attrNameLst>
                                      </p:cBhvr>
                                      <p:tavLst>
                                        <p:tav tm="0">
                                          <p:val>
                                            <p:strVal val="ppt_x"/>
                                          </p:val>
                                        </p:tav>
                                        <p:tav tm="100000">
                                          <p:val>
                                            <p:strVal val="0-ppt_w/2"/>
                                          </p:val>
                                        </p:tav>
                                      </p:tavLst>
                                    </p:anim>
                                    <p:anim calcmode="lin" valueType="num">
                                      <p:cBhvr additive="base">
                                        <p:cTn id="1227" dur="3250"/>
                                        <p:tgtEl>
                                          <p:spTgt spid="104"/>
                                        </p:tgtEl>
                                        <p:attrNameLst>
                                          <p:attrName>ppt_y</p:attrName>
                                        </p:attrNameLst>
                                      </p:cBhvr>
                                      <p:tavLst>
                                        <p:tav tm="0">
                                          <p:val>
                                            <p:strVal val="ppt_y"/>
                                          </p:val>
                                        </p:tav>
                                        <p:tav tm="100000">
                                          <p:val>
                                            <p:strVal val="ppt_y"/>
                                          </p:val>
                                        </p:tav>
                                      </p:tavLst>
                                    </p:anim>
                                    <p:set>
                                      <p:cBhvr>
                                        <p:cTn id="1228" dur="1" fill="hold">
                                          <p:stCondLst>
                                            <p:cond delay="3249"/>
                                          </p:stCondLst>
                                        </p:cTn>
                                        <p:tgtEl>
                                          <p:spTgt spid="104"/>
                                        </p:tgtEl>
                                        <p:attrNameLst>
                                          <p:attrName>style.visibility</p:attrName>
                                        </p:attrNameLst>
                                      </p:cBhvr>
                                      <p:to>
                                        <p:strVal val="hidden"/>
                                      </p:to>
                                    </p:set>
                                  </p:childTnLst>
                                </p:cTn>
                              </p:par>
                              <p:par>
                                <p:cTn id="1229" presetID="2" presetClass="exit" presetSubtype="8" fill="hold" grpId="2" nodeType="withEffect">
                                  <p:stCondLst>
                                    <p:cond delay="0"/>
                                  </p:stCondLst>
                                  <p:childTnLst>
                                    <p:anim calcmode="lin" valueType="num">
                                      <p:cBhvr additive="base">
                                        <p:cTn id="1230" dur="3250"/>
                                        <p:tgtEl>
                                          <p:spTgt spid="105"/>
                                        </p:tgtEl>
                                        <p:attrNameLst>
                                          <p:attrName>ppt_x</p:attrName>
                                        </p:attrNameLst>
                                      </p:cBhvr>
                                      <p:tavLst>
                                        <p:tav tm="0">
                                          <p:val>
                                            <p:strVal val="ppt_x"/>
                                          </p:val>
                                        </p:tav>
                                        <p:tav tm="100000">
                                          <p:val>
                                            <p:strVal val="0-ppt_w/2"/>
                                          </p:val>
                                        </p:tav>
                                      </p:tavLst>
                                    </p:anim>
                                    <p:anim calcmode="lin" valueType="num">
                                      <p:cBhvr additive="base">
                                        <p:cTn id="1231" dur="3250"/>
                                        <p:tgtEl>
                                          <p:spTgt spid="105"/>
                                        </p:tgtEl>
                                        <p:attrNameLst>
                                          <p:attrName>ppt_y</p:attrName>
                                        </p:attrNameLst>
                                      </p:cBhvr>
                                      <p:tavLst>
                                        <p:tav tm="0">
                                          <p:val>
                                            <p:strVal val="ppt_y"/>
                                          </p:val>
                                        </p:tav>
                                        <p:tav tm="100000">
                                          <p:val>
                                            <p:strVal val="ppt_y"/>
                                          </p:val>
                                        </p:tav>
                                      </p:tavLst>
                                    </p:anim>
                                    <p:set>
                                      <p:cBhvr>
                                        <p:cTn id="1232" dur="1" fill="hold">
                                          <p:stCondLst>
                                            <p:cond delay="3249"/>
                                          </p:stCondLst>
                                        </p:cTn>
                                        <p:tgtEl>
                                          <p:spTgt spid="105"/>
                                        </p:tgtEl>
                                        <p:attrNameLst>
                                          <p:attrName>style.visibility</p:attrName>
                                        </p:attrNameLst>
                                      </p:cBhvr>
                                      <p:to>
                                        <p:strVal val="hidden"/>
                                      </p:to>
                                    </p:set>
                                  </p:childTnLst>
                                </p:cTn>
                              </p:par>
                              <p:par>
                                <p:cTn id="1233" presetID="2" presetClass="exit" presetSubtype="8" fill="hold" grpId="2" nodeType="withEffect">
                                  <p:stCondLst>
                                    <p:cond delay="0"/>
                                  </p:stCondLst>
                                  <p:childTnLst>
                                    <p:anim calcmode="lin" valueType="num">
                                      <p:cBhvr additive="base">
                                        <p:cTn id="1234" dur="3250"/>
                                        <p:tgtEl>
                                          <p:spTgt spid="106"/>
                                        </p:tgtEl>
                                        <p:attrNameLst>
                                          <p:attrName>ppt_x</p:attrName>
                                        </p:attrNameLst>
                                      </p:cBhvr>
                                      <p:tavLst>
                                        <p:tav tm="0">
                                          <p:val>
                                            <p:strVal val="ppt_x"/>
                                          </p:val>
                                        </p:tav>
                                        <p:tav tm="100000">
                                          <p:val>
                                            <p:strVal val="0-ppt_w/2"/>
                                          </p:val>
                                        </p:tav>
                                      </p:tavLst>
                                    </p:anim>
                                    <p:anim calcmode="lin" valueType="num">
                                      <p:cBhvr additive="base">
                                        <p:cTn id="1235" dur="3250"/>
                                        <p:tgtEl>
                                          <p:spTgt spid="106"/>
                                        </p:tgtEl>
                                        <p:attrNameLst>
                                          <p:attrName>ppt_y</p:attrName>
                                        </p:attrNameLst>
                                      </p:cBhvr>
                                      <p:tavLst>
                                        <p:tav tm="0">
                                          <p:val>
                                            <p:strVal val="ppt_y"/>
                                          </p:val>
                                        </p:tav>
                                        <p:tav tm="100000">
                                          <p:val>
                                            <p:strVal val="ppt_y"/>
                                          </p:val>
                                        </p:tav>
                                      </p:tavLst>
                                    </p:anim>
                                    <p:set>
                                      <p:cBhvr>
                                        <p:cTn id="1236" dur="1" fill="hold">
                                          <p:stCondLst>
                                            <p:cond delay="3249"/>
                                          </p:stCondLst>
                                        </p:cTn>
                                        <p:tgtEl>
                                          <p:spTgt spid="106"/>
                                        </p:tgtEl>
                                        <p:attrNameLst>
                                          <p:attrName>style.visibility</p:attrName>
                                        </p:attrNameLst>
                                      </p:cBhvr>
                                      <p:to>
                                        <p:strVal val="hidden"/>
                                      </p:to>
                                    </p:set>
                                  </p:childTnLst>
                                </p:cTn>
                              </p:par>
                              <p:par>
                                <p:cTn id="1237" presetID="2" presetClass="exit" presetSubtype="8" fill="hold" grpId="2" nodeType="withEffect">
                                  <p:stCondLst>
                                    <p:cond delay="0"/>
                                  </p:stCondLst>
                                  <p:childTnLst>
                                    <p:anim calcmode="lin" valueType="num">
                                      <p:cBhvr additive="base">
                                        <p:cTn id="1238" dur="3250"/>
                                        <p:tgtEl>
                                          <p:spTgt spid="107"/>
                                        </p:tgtEl>
                                        <p:attrNameLst>
                                          <p:attrName>ppt_x</p:attrName>
                                        </p:attrNameLst>
                                      </p:cBhvr>
                                      <p:tavLst>
                                        <p:tav tm="0">
                                          <p:val>
                                            <p:strVal val="ppt_x"/>
                                          </p:val>
                                        </p:tav>
                                        <p:tav tm="100000">
                                          <p:val>
                                            <p:strVal val="0-ppt_w/2"/>
                                          </p:val>
                                        </p:tav>
                                      </p:tavLst>
                                    </p:anim>
                                    <p:anim calcmode="lin" valueType="num">
                                      <p:cBhvr additive="base">
                                        <p:cTn id="1239" dur="3250"/>
                                        <p:tgtEl>
                                          <p:spTgt spid="107"/>
                                        </p:tgtEl>
                                        <p:attrNameLst>
                                          <p:attrName>ppt_y</p:attrName>
                                        </p:attrNameLst>
                                      </p:cBhvr>
                                      <p:tavLst>
                                        <p:tav tm="0">
                                          <p:val>
                                            <p:strVal val="ppt_y"/>
                                          </p:val>
                                        </p:tav>
                                        <p:tav tm="100000">
                                          <p:val>
                                            <p:strVal val="ppt_y"/>
                                          </p:val>
                                        </p:tav>
                                      </p:tavLst>
                                    </p:anim>
                                    <p:set>
                                      <p:cBhvr>
                                        <p:cTn id="1240" dur="1" fill="hold">
                                          <p:stCondLst>
                                            <p:cond delay="3249"/>
                                          </p:stCondLst>
                                        </p:cTn>
                                        <p:tgtEl>
                                          <p:spTgt spid="107"/>
                                        </p:tgtEl>
                                        <p:attrNameLst>
                                          <p:attrName>style.visibility</p:attrName>
                                        </p:attrNameLst>
                                      </p:cBhvr>
                                      <p:to>
                                        <p:strVal val="hidden"/>
                                      </p:to>
                                    </p:set>
                                  </p:childTnLst>
                                </p:cTn>
                              </p:par>
                              <p:par>
                                <p:cTn id="1241" presetID="2" presetClass="exit" presetSubtype="8" fill="hold" grpId="2" nodeType="withEffect">
                                  <p:stCondLst>
                                    <p:cond delay="0"/>
                                  </p:stCondLst>
                                  <p:childTnLst>
                                    <p:anim calcmode="lin" valueType="num">
                                      <p:cBhvr additive="base">
                                        <p:cTn id="1242" dur="3250"/>
                                        <p:tgtEl>
                                          <p:spTgt spid="108"/>
                                        </p:tgtEl>
                                        <p:attrNameLst>
                                          <p:attrName>ppt_x</p:attrName>
                                        </p:attrNameLst>
                                      </p:cBhvr>
                                      <p:tavLst>
                                        <p:tav tm="0">
                                          <p:val>
                                            <p:strVal val="ppt_x"/>
                                          </p:val>
                                        </p:tav>
                                        <p:tav tm="100000">
                                          <p:val>
                                            <p:strVal val="0-ppt_w/2"/>
                                          </p:val>
                                        </p:tav>
                                      </p:tavLst>
                                    </p:anim>
                                    <p:anim calcmode="lin" valueType="num">
                                      <p:cBhvr additive="base">
                                        <p:cTn id="1243" dur="3250"/>
                                        <p:tgtEl>
                                          <p:spTgt spid="108"/>
                                        </p:tgtEl>
                                        <p:attrNameLst>
                                          <p:attrName>ppt_y</p:attrName>
                                        </p:attrNameLst>
                                      </p:cBhvr>
                                      <p:tavLst>
                                        <p:tav tm="0">
                                          <p:val>
                                            <p:strVal val="ppt_y"/>
                                          </p:val>
                                        </p:tav>
                                        <p:tav tm="100000">
                                          <p:val>
                                            <p:strVal val="ppt_y"/>
                                          </p:val>
                                        </p:tav>
                                      </p:tavLst>
                                    </p:anim>
                                    <p:set>
                                      <p:cBhvr>
                                        <p:cTn id="1244" dur="1" fill="hold">
                                          <p:stCondLst>
                                            <p:cond delay="3249"/>
                                          </p:stCondLst>
                                        </p:cTn>
                                        <p:tgtEl>
                                          <p:spTgt spid="108"/>
                                        </p:tgtEl>
                                        <p:attrNameLst>
                                          <p:attrName>style.visibility</p:attrName>
                                        </p:attrNameLst>
                                      </p:cBhvr>
                                      <p:to>
                                        <p:strVal val="hidden"/>
                                      </p:to>
                                    </p:set>
                                  </p:childTnLst>
                                </p:cTn>
                              </p:par>
                              <p:par>
                                <p:cTn id="1245" presetID="2" presetClass="exit" presetSubtype="8" fill="hold" grpId="2" nodeType="withEffect">
                                  <p:stCondLst>
                                    <p:cond delay="0"/>
                                  </p:stCondLst>
                                  <p:childTnLst>
                                    <p:anim calcmode="lin" valueType="num">
                                      <p:cBhvr additive="base">
                                        <p:cTn id="1246" dur="3250"/>
                                        <p:tgtEl>
                                          <p:spTgt spid="109"/>
                                        </p:tgtEl>
                                        <p:attrNameLst>
                                          <p:attrName>ppt_x</p:attrName>
                                        </p:attrNameLst>
                                      </p:cBhvr>
                                      <p:tavLst>
                                        <p:tav tm="0">
                                          <p:val>
                                            <p:strVal val="ppt_x"/>
                                          </p:val>
                                        </p:tav>
                                        <p:tav tm="100000">
                                          <p:val>
                                            <p:strVal val="0-ppt_w/2"/>
                                          </p:val>
                                        </p:tav>
                                      </p:tavLst>
                                    </p:anim>
                                    <p:anim calcmode="lin" valueType="num">
                                      <p:cBhvr additive="base">
                                        <p:cTn id="1247" dur="3250"/>
                                        <p:tgtEl>
                                          <p:spTgt spid="109"/>
                                        </p:tgtEl>
                                        <p:attrNameLst>
                                          <p:attrName>ppt_y</p:attrName>
                                        </p:attrNameLst>
                                      </p:cBhvr>
                                      <p:tavLst>
                                        <p:tav tm="0">
                                          <p:val>
                                            <p:strVal val="ppt_y"/>
                                          </p:val>
                                        </p:tav>
                                        <p:tav tm="100000">
                                          <p:val>
                                            <p:strVal val="ppt_y"/>
                                          </p:val>
                                        </p:tav>
                                      </p:tavLst>
                                    </p:anim>
                                    <p:set>
                                      <p:cBhvr>
                                        <p:cTn id="1248" dur="1" fill="hold">
                                          <p:stCondLst>
                                            <p:cond delay="3249"/>
                                          </p:stCondLst>
                                        </p:cTn>
                                        <p:tgtEl>
                                          <p:spTgt spid="109"/>
                                        </p:tgtEl>
                                        <p:attrNameLst>
                                          <p:attrName>style.visibility</p:attrName>
                                        </p:attrNameLst>
                                      </p:cBhvr>
                                      <p:to>
                                        <p:strVal val="hidden"/>
                                      </p:to>
                                    </p:set>
                                  </p:childTnLst>
                                </p:cTn>
                              </p:par>
                              <p:par>
                                <p:cTn id="1249" presetID="2" presetClass="exit" presetSubtype="8" fill="hold" grpId="2" nodeType="withEffect">
                                  <p:stCondLst>
                                    <p:cond delay="0"/>
                                  </p:stCondLst>
                                  <p:childTnLst>
                                    <p:anim calcmode="lin" valueType="num">
                                      <p:cBhvr additive="base">
                                        <p:cTn id="1250" dur="3250"/>
                                        <p:tgtEl>
                                          <p:spTgt spid="102"/>
                                        </p:tgtEl>
                                        <p:attrNameLst>
                                          <p:attrName>ppt_x</p:attrName>
                                        </p:attrNameLst>
                                      </p:cBhvr>
                                      <p:tavLst>
                                        <p:tav tm="0">
                                          <p:val>
                                            <p:strVal val="ppt_x"/>
                                          </p:val>
                                        </p:tav>
                                        <p:tav tm="100000">
                                          <p:val>
                                            <p:strVal val="0-ppt_w/2"/>
                                          </p:val>
                                        </p:tav>
                                      </p:tavLst>
                                    </p:anim>
                                    <p:anim calcmode="lin" valueType="num">
                                      <p:cBhvr additive="base">
                                        <p:cTn id="1251" dur="3250"/>
                                        <p:tgtEl>
                                          <p:spTgt spid="102"/>
                                        </p:tgtEl>
                                        <p:attrNameLst>
                                          <p:attrName>ppt_y</p:attrName>
                                        </p:attrNameLst>
                                      </p:cBhvr>
                                      <p:tavLst>
                                        <p:tav tm="0">
                                          <p:val>
                                            <p:strVal val="ppt_y"/>
                                          </p:val>
                                        </p:tav>
                                        <p:tav tm="100000">
                                          <p:val>
                                            <p:strVal val="ppt_y"/>
                                          </p:val>
                                        </p:tav>
                                      </p:tavLst>
                                    </p:anim>
                                    <p:set>
                                      <p:cBhvr>
                                        <p:cTn id="1252" dur="1" fill="hold">
                                          <p:stCondLst>
                                            <p:cond delay="3249"/>
                                          </p:stCondLst>
                                        </p:cTn>
                                        <p:tgtEl>
                                          <p:spTgt spid="102"/>
                                        </p:tgtEl>
                                        <p:attrNameLst>
                                          <p:attrName>style.visibility</p:attrName>
                                        </p:attrNameLst>
                                      </p:cBhvr>
                                      <p:to>
                                        <p:strVal val="hidden"/>
                                      </p:to>
                                    </p:set>
                                  </p:childTnLst>
                                </p:cTn>
                              </p:par>
                              <p:par>
                                <p:cTn id="1253" presetID="2" presetClass="exit" presetSubtype="8" fill="hold" grpId="2" nodeType="withEffect">
                                  <p:stCondLst>
                                    <p:cond delay="0"/>
                                  </p:stCondLst>
                                  <p:childTnLst>
                                    <p:anim calcmode="lin" valueType="num">
                                      <p:cBhvr additive="base">
                                        <p:cTn id="1254" dur="3250"/>
                                        <p:tgtEl>
                                          <p:spTgt spid="174"/>
                                        </p:tgtEl>
                                        <p:attrNameLst>
                                          <p:attrName>ppt_x</p:attrName>
                                        </p:attrNameLst>
                                      </p:cBhvr>
                                      <p:tavLst>
                                        <p:tav tm="0">
                                          <p:val>
                                            <p:strVal val="ppt_x"/>
                                          </p:val>
                                        </p:tav>
                                        <p:tav tm="100000">
                                          <p:val>
                                            <p:strVal val="0-ppt_w/2"/>
                                          </p:val>
                                        </p:tav>
                                      </p:tavLst>
                                    </p:anim>
                                    <p:anim calcmode="lin" valueType="num">
                                      <p:cBhvr additive="base">
                                        <p:cTn id="1255" dur="3250"/>
                                        <p:tgtEl>
                                          <p:spTgt spid="174"/>
                                        </p:tgtEl>
                                        <p:attrNameLst>
                                          <p:attrName>ppt_y</p:attrName>
                                        </p:attrNameLst>
                                      </p:cBhvr>
                                      <p:tavLst>
                                        <p:tav tm="0">
                                          <p:val>
                                            <p:strVal val="ppt_y"/>
                                          </p:val>
                                        </p:tav>
                                        <p:tav tm="100000">
                                          <p:val>
                                            <p:strVal val="ppt_y"/>
                                          </p:val>
                                        </p:tav>
                                      </p:tavLst>
                                    </p:anim>
                                    <p:set>
                                      <p:cBhvr>
                                        <p:cTn id="1256" dur="1" fill="hold">
                                          <p:stCondLst>
                                            <p:cond delay="3249"/>
                                          </p:stCondLst>
                                        </p:cTn>
                                        <p:tgtEl>
                                          <p:spTgt spid="174"/>
                                        </p:tgtEl>
                                        <p:attrNameLst>
                                          <p:attrName>style.visibility</p:attrName>
                                        </p:attrNameLst>
                                      </p:cBhvr>
                                      <p:to>
                                        <p:strVal val="hidden"/>
                                      </p:to>
                                    </p:set>
                                  </p:childTnLst>
                                </p:cTn>
                              </p:par>
                              <p:par>
                                <p:cTn id="1257" presetID="2" presetClass="exit" presetSubtype="8" fill="hold" grpId="2" nodeType="withEffect">
                                  <p:stCondLst>
                                    <p:cond delay="0"/>
                                  </p:stCondLst>
                                  <p:childTnLst>
                                    <p:anim calcmode="lin" valueType="num">
                                      <p:cBhvr additive="base">
                                        <p:cTn id="1258" dur="3250"/>
                                        <p:tgtEl>
                                          <p:spTgt spid="175"/>
                                        </p:tgtEl>
                                        <p:attrNameLst>
                                          <p:attrName>ppt_x</p:attrName>
                                        </p:attrNameLst>
                                      </p:cBhvr>
                                      <p:tavLst>
                                        <p:tav tm="0">
                                          <p:val>
                                            <p:strVal val="ppt_x"/>
                                          </p:val>
                                        </p:tav>
                                        <p:tav tm="100000">
                                          <p:val>
                                            <p:strVal val="0-ppt_w/2"/>
                                          </p:val>
                                        </p:tav>
                                      </p:tavLst>
                                    </p:anim>
                                    <p:anim calcmode="lin" valueType="num">
                                      <p:cBhvr additive="base">
                                        <p:cTn id="1259" dur="3250"/>
                                        <p:tgtEl>
                                          <p:spTgt spid="175"/>
                                        </p:tgtEl>
                                        <p:attrNameLst>
                                          <p:attrName>ppt_y</p:attrName>
                                        </p:attrNameLst>
                                      </p:cBhvr>
                                      <p:tavLst>
                                        <p:tav tm="0">
                                          <p:val>
                                            <p:strVal val="ppt_y"/>
                                          </p:val>
                                        </p:tav>
                                        <p:tav tm="100000">
                                          <p:val>
                                            <p:strVal val="ppt_y"/>
                                          </p:val>
                                        </p:tav>
                                      </p:tavLst>
                                    </p:anim>
                                    <p:set>
                                      <p:cBhvr>
                                        <p:cTn id="1260" dur="1" fill="hold">
                                          <p:stCondLst>
                                            <p:cond delay="3249"/>
                                          </p:stCondLst>
                                        </p:cTn>
                                        <p:tgtEl>
                                          <p:spTgt spid="175"/>
                                        </p:tgtEl>
                                        <p:attrNameLst>
                                          <p:attrName>style.visibility</p:attrName>
                                        </p:attrNameLst>
                                      </p:cBhvr>
                                      <p:to>
                                        <p:strVal val="hidden"/>
                                      </p:to>
                                    </p:set>
                                  </p:childTnLst>
                                </p:cTn>
                              </p:par>
                              <p:par>
                                <p:cTn id="1261" presetID="2" presetClass="exit" presetSubtype="8" fill="hold" grpId="2" nodeType="withEffect">
                                  <p:stCondLst>
                                    <p:cond delay="0"/>
                                  </p:stCondLst>
                                  <p:childTnLst>
                                    <p:anim calcmode="lin" valueType="num">
                                      <p:cBhvr additive="base">
                                        <p:cTn id="1262" dur="3250"/>
                                        <p:tgtEl>
                                          <p:spTgt spid="176"/>
                                        </p:tgtEl>
                                        <p:attrNameLst>
                                          <p:attrName>ppt_x</p:attrName>
                                        </p:attrNameLst>
                                      </p:cBhvr>
                                      <p:tavLst>
                                        <p:tav tm="0">
                                          <p:val>
                                            <p:strVal val="ppt_x"/>
                                          </p:val>
                                        </p:tav>
                                        <p:tav tm="100000">
                                          <p:val>
                                            <p:strVal val="0-ppt_w/2"/>
                                          </p:val>
                                        </p:tav>
                                      </p:tavLst>
                                    </p:anim>
                                    <p:anim calcmode="lin" valueType="num">
                                      <p:cBhvr additive="base">
                                        <p:cTn id="1263" dur="3250"/>
                                        <p:tgtEl>
                                          <p:spTgt spid="176"/>
                                        </p:tgtEl>
                                        <p:attrNameLst>
                                          <p:attrName>ppt_y</p:attrName>
                                        </p:attrNameLst>
                                      </p:cBhvr>
                                      <p:tavLst>
                                        <p:tav tm="0">
                                          <p:val>
                                            <p:strVal val="ppt_y"/>
                                          </p:val>
                                        </p:tav>
                                        <p:tav tm="100000">
                                          <p:val>
                                            <p:strVal val="ppt_y"/>
                                          </p:val>
                                        </p:tav>
                                      </p:tavLst>
                                    </p:anim>
                                    <p:set>
                                      <p:cBhvr>
                                        <p:cTn id="1264" dur="1" fill="hold">
                                          <p:stCondLst>
                                            <p:cond delay="3249"/>
                                          </p:stCondLst>
                                        </p:cTn>
                                        <p:tgtEl>
                                          <p:spTgt spid="176"/>
                                        </p:tgtEl>
                                        <p:attrNameLst>
                                          <p:attrName>style.visibility</p:attrName>
                                        </p:attrNameLst>
                                      </p:cBhvr>
                                      <p:to>
                                        <p:strVal val="hidden"/>
                                      </p:to>
                                    </p:set>
                                  </p:childTnLst>
                                </p:cTn>
                              </p:par>
                              <p:par>
                                <p:cTn id="1265" presetID="2" presetClass="exit" presetSubtype="8" fill="hold" grpId="2" nodeType="withEffect">
                                  <p:stCondLst>
                                    <p:cond delay="0"/>
                                  </p:stCondLst>
                                  <p:childTnLst>
                                    <p:anim calcmode="lin" valueType="num">
                                      <p:cBhvr additive="base">
                                        <p:cTn id="1266" dur="3250"/>
                                        <p:tgtEl>
                                          <p:spTgt spid="177"/>
                                        </p:tgtEl>
                                        <p:attrNameLst>
                                          <p:attrName>ppt_x</p:attrName>
                                        </p:attrNameLst>
                                      </p:cBhvr>
                                      <p:tavLst>
                                        <p:tav tm="0">
                                          <p:val>
                                            <p:strVal val="ppt_x"/>
                                          </p:val>
                                        </p:tav>
                                        <p:tav tm="100000">
                                          <p:val>
                                            <p:strVal val="0-ppt_w/2"/>
                                          </p:val>
                                        </p:tav>
                                      </p:tavLst>
                                    </p:anim>
                                    <p:anim calcmode="lin" valueType="num">
                                      <p:cBhvr additive="base">
                                        <p:cTn id="1267" dur="3250"/>
                                        <p:tgtEl>
                                          <p:spTgt spid="177"/>
                                        </p:tgtEl>
                                        <p:attrNameLst>
                                          <p:attrName>ppt_y</p:attrName>
                                        </p:attrNameLst>
                                      </p:cBhvr>
                                      <p:tavLst>
                                        <p:tav tm="0">
                                          <p:val>
                                            <p:strVal val="ppt_y"/>
                                          </p:val>
                                        </p:tav>
                                        <p:tav tm="100000">
                                          <p:val>
                                            <p:strVal val="ppt_y"/>
                                          </p:val>
                                        </p:tav>
                                      </p:tavLst>
                                    </p:anim>
                                    <p:set>
                                      <p:cBhvr>
                                        <p:cTn id="1268" dur="1" fill="hold">
                                          <p:stCondLst>
                                            <p:cond delay="3249"/>
                                          </p:stCondLst>
                                        </p:cTn>
                                        <p:tgtEl>
                                          <p:spTgt spid="177"/>
                                        </p:tgtEl>
                                        <p:attrNameLst>
                                          <p:attrName>style.visibility</p:attrName>
                                        </p:attrNameLst>
                                      </p:cBhvr>
                                      <p:to>
                                        <p:strVal val="hidden"/>
                                      </p:to>
                                    </p:set>
                                  </p:childTnLst>
                                </p:cTn>
                              </p:par>
                              <p:par>
                                <p:cTn id="1269" presetID="2" presetClass="exit" presetSubtype="8" fill="hold" grpId="2" nodeType="withEffect">
                                  <p:stCondLst>
                                    <p:cond delay="0"/>
                                  </p:stCondLst>
                                  <p:childTnLst>
                                    <p:anim calcmode="lin" valueType="num">
                                      <p:cBhvr additive="base">
                                        <p:cTn id="1270" dur="3250"/>
                                        <p:tgtEl>
                                          <p:spTgt spid="178"/>
                                        </p:tgtEl>
                                        <p:attrNameLst>
                                          <p:attrName>ppt_x</p:attrName>
                                        </p:attrNameLst>
                                      </p:cBhvr>
                                      <p:tavLst>
                                        <p:tav tm="0">
                                          <p:val>
                                            <p:strVal val="ppt_x"/>
                                          </p:val>
                                        </p:tav>
                                        <p:tav tm="100000">
                                          <p:val>
                                            <p:strVal val="0-ppt_w/2"/>
                                          </p:val>
                                        </p:tav>
                                      </p:tavLst>
                                    </p:anim>
                                    <p:anim calcmode="lin" valueType="num">
                                      <p:cBhvr additive="base">
                                        <p:cTn id="1271" dur="3250"/>
                                        <p:tgtEl>
                                          <p:spTgt spid="178"/>
                                        </p:tgtEl>
                                        <p:attrNameLst>
                                          <p:attrName>ppt_y</p:attrName>
                                        </p:attrNameLst>
                                      </p:cBhvr>
                                      <p:tavLst>
                                        <p:tav tm="0">
                                          <p:val>
                                            <p:strVal val="ppt_y"/>
                                          </p:val>
                                        </p:tav>
                                        <p:tav tm="100000">
                                          <p:val>
                                            <p:strVal val="ppt_y"/>
                                          </p:val>
                                        </p:tav>
                                      </p:tavLst>
                                    </p:anim>
                                    <p:set>
                                      <p:cBhvr>
                                        <p:cTn id="1272" dur="1" fill="hold">
                                          <p:stCondLst>
                                            <p:cond delay="3249"/>
                                          </p:stCondLst>
                                        </p:cTn>
                                        <p:tgtEl>
                                          <p:spTgt spid="178"/>
                                        </p:tgtEl>
                                        <p:attrNameLst>
                                          <p:attrName>style.visibility</p:attrName>
                                        </p:attrNameLst>
                                      </p:cBhvr>
                                      <p:to>
                                        <p:strVal val="hidden"/>
                                      </p:to>
                                    </p:set>
                                  </p:childTnLst>
                                </p:cTn>
                              </p:par>
                              <p:par>
                                <p:cTn id="1273" presetID="2" presetClass="exit" presetSubtype="8" fill="hold" grpId="2" nodeType="withEffect">
                                  <p:stCondLst>
                                    <p:cond delay="0"/>
                                  </p:stCondLst>
                                  <p:childTnLst>
                                    <p:anim calcmode="lin" valueType="num">
                                      <p:cBhvr additive="base">
                                        <p:cTn id="1274" dur="3250"/>
                                        <p:tgtEl>
                                          <p:spTgt spid="179"/>
                                        </p:tgtEl>
                                        <p:attrNameLst>
                                          <p:attrName>ppt_x</p:attrName>
                                        </p:attrNameLst>
                                      </p:cBhvr>
                                      <p:tavLst>
                                        <p:tav tm="0">
                                          <p:val>
                                            <p:strVal val="ppt_x"/>
                                          </p:val>
                                        </p:tav>
                                        <p:tav tm="100000">
                                          <p:val>
                                            <p:strVal val="0-ppt_w/2"/>
                                          </p:val>
                                        </p:tav>
                                      </p:tavLst>
                                    </p:anim>
                                    <p:anim calcmode="lin" valueType="num">
                                      <p:cBhvr additive="base">
                                        <p:cTn id="1275" dur="3250"/>
                                        <p:tgtEl>
                                          <p:spTgt spid="179"/>
                                        </p:tgtEl>
                                        <p:attrNameLst>
                                          <p:attrName>ppt_y</p:attrName>
                                        </p:attrNameLst>
                                      </p:cBhvr>
                                      <p:tavLst>
                                        <p:tav tm="0">
                                          <p:val>
                                            <p:strVal val="ppt_y"/>
                                          </p:val>
                                        </p:tav>
                                        <p:tav tm="100000">
                                          <p:val>
                                            <p:strVal val="ppt_y"/>
                                          </p:val>
                                        </p:tav>
                                      </p:tavLst>
                                    </p:anim>
                                    <p:set>
                                      <p:cBhvr>
                                        <p:cTn id="1276" dur="1" fill="hold">
                                          <p:stCondLst>
                                            <p:cond delay="3249"/>
                                          </p:stCondLst>
                                        </p:cTn>
                                        <p:tgtEl>
                                          <p:spTgt spid="179"/>
                                        </p:tgtEl>
                                        <p:attrNameLst>
                                          <p:attrName>style.visibility</p:attrName>
                                        </p:attrNameLst>
                                      </p:cBhvr>
                                      <p:to>
                                        <p:strVal val="hidden"/>
                                      </p:to>
                                    </p:set>
                                  </p:childTnLst>
                                </p:cTn>
                              </p:par>
                              <p:par>
                                <p:cTn id="1277" presetID="2" presetClass="exit" presetSubtype="8" fill="hold" grpId="2" nodeType="withEffect">
                                  <p:stCondLst>
                                    <p:cond delay="0"/>
                                  </p:stCondLst>
                                  <p:childTnLst>
                                    <p:anim calcmode="lin" valueType="num">
                                      <p:cBhvr additive="base">
                                        <p:cTn id="1278" dur="3250"/>
                                        <p:tgtEl>
                                          <p:spTgt spid="180"/>
                                        </p:tgtEl>
                                        <p:attrNameLst>
                                          <p:attrName>ppt_x</p:attrName>
                                        </p:attrNameLst>
                                      </p:cBhvr>
                                      <p:tavLst>
                                        <p:tav tm="0">
                                          <p:val>
                                            <p:strVal val="ppt_x"/>
                                          </p:val>
                                        </p:tav>
                                        <p:tav tm="100000">
                                          <p:val>
                                            <p:strVal val="0-ppt_w/2"/>
                                          </p:val>
                                        </p:tav>
                                      </p:tavLst>
                                    </p:anim>
                                    <p:anim calcmode="lin" valueType="num">
                                      <p:cBhvr additive="base">
                                        <p:cTn id="1279" dur="3250"/>
                                        <p:tgtEl>
                                          <p:spTgt spid="180"/>
                                        </p:tgtEl>
                                        <p:attrNameLst>
                                          <p:attrName>ppt_y</p:attrName>
                                        </p:attrNameLst>
                                      </p:cBhvr>
                                      <p:tavLst>
                                        <p:tav tm="0">
                                          <p:val>
                                            <p:strVal val="ppt_y"/>
                                          </p:val>
                                        </p:tav>
                                        <p:tav tm="100000">
                                          <p:val>
                                            <p:strVal val="ppt_y"/>
                                          </p:val>
                                        </p:tav>
                                      </p:tavLst>
                                    </p:anim>
                                    <p:set>
                                      <p:cBhvr>
                                        <p:cTn id="1280" dur="1" fill="hold">
                                          <p:stCondLst>
                                            <p:cond delay="3249"/>
                                          </p:stCondLst>
                                        </p:cTn>
                                        <p:tgtEl>
                                          <p:spTgt spid="180"/>
                                        </p:tgtEl>
                                        <p:attrNameLst>
                                          <p:attrName>style.visibility</p:attrName>
                                        </p:attrNameLst>
                                      </p:cBhvr>
                                      <p:to>
                                        <p:strVal val="hidden"/>
                                      </p:to>
                                    </p:set>
                                  </p:childTnLst>
                                </p:cTn>
                              </p:par>
                              <p:par>
                                <p:cTn id="1281" presetID="2" presetClass="exit" presetSubtype="8" fill="hold" grpId="2" nodeType="withEffect">
                                  <p:stCondLst>
                                    <p:cond delay="0"/>
                                  </p:stCondLst>
                                  <p:childTnLst>
                                    <p:anim calcmode="lin" valueType="num">
                                      <p:cBhvr additive="base">
                                        <p:cTn id="1282" dur="3250"/>
                                        <p:tgtEl>
                                          <p:spTgt spid="173"/>
                                        </p:tgtEl>
                                        <p:attrNameLst>
                                          <p:attrName>ppt_x</p:attrName>
                                        </p:attrNameLst>
                                      </p:cBhvr>
                                      <p:tavLst>
                                        <p:tav tm="0">
                                          <p:val>
                                            <p:strVal val="ppt_x"/>
                                          </p:val>
                                        </p:tav>
                                        <p:tav tm="100000">
                                          <p:val>
                                            <p:strVal val="0-ppt_w/2"/>
                                          </p:val>
                                        </p:tav>
                                      </p:tavLst>
                                    </p:anim>
                                    <p:anim calcmode="lin" valueType="num">
                                      <p:cBhvr additive="base">
                                        <p:cTn id="1283" dur="3250"/>
                                        <p:tgtEl>
                                          <p:spTgt spid="173"/>
                                        </p:tgtEl>
                                        <p:attrNameLst>
                                          <p:attrName>ppt_y</p:attrName>
                                        </p:attrNameLst>
                                      </p:cBhvr>
                                      <p:tavLst>
                                        <p:tav tm="0">
                                          <p:val>
                                            <p:strVal val="ppt_y"/>
                                          </p:val>
                                        </p:tav>
                                        <p:tav tm="100000">
                                          <p:val>
                                            <p:strVal val="ppt_y"/>
                                          </p:val>
                                        </p:tav>
                                      </p:tavLst>
                                    </p:anim>
                                    <p:set>
                                      <p:cBhvr>
                                        <p:cTn id="1284" dur="1" fill="hold">
                                          <p:stCondLst>
                                            <p:cond delay="3249"/>
                                          </p:stCondLst>
                                        </p:cTn>
                                        <p:tgtEl>
                                          <p:spTgt spid="173"/>
                                        </p:tgtEl>
                                        <p:attrNameLst>
                                          <p:attrName>style.visibility</p:attrName>
                                        </p:attrNameLst>
                                      </p:cBhvr>
                                      <p:to>
                                        <p:strVal val="hidden"/>
                                      </p:to>
                                    </p:set>
                                  </p:childTnLst>
                                </p:cTn>
                              </p:par>
                              <p:par>
                                <p:cTn id="1285" presetID="2" presetClass="exit" presetSubtype="8" fill="hold" grpId="2" nodeType="withEffect">
                                  <p:stCondLst>
                                    <p:cond delay="0"/>
                                  </p:stCondLst>
                                  <p:childTnLst>
                                    <p:anim calcmode="lin" valueType="num">
                                      <p:cBhvr additive="base">
                                        <p:cTn id="1286" dur="3250"/>
                                        <p:tgtEl>
                                          <p:spTgt spid="171"/>
                                        </p:tgtEl>
                                        <p:attrNameLst>
                                          <p:attrName>ppt_x</p:attrName>
                                        </p:attrNameLst>
                                      </p:cBhvr>
                                      <p:tavLst>
                                        <p:tav tm="0">
                                          <p:val>
                                            <p:strVal val="ppt_x"/>
                                          </p:val>
                                        </p:tav>
                                        <p:tav tm="100000">
                                          <p:val>
                                            <p:strVal val="0-ppt_w/2"/>
                                          </p:val>
                                        </p:tav>
                                      </p:tavLst>
                                    </p:anim>
                                    <p:anim calcmode="lin" valueType="num">
                                      <p:cBhvr additive="base">
                                        <p:cTn id="1287" dur="3250"/>
                                        <p:tgtEl>
                                          <p:spTgt spid="171"/>
                                        </p:tgtEl>
                                        <p:attrNameLst>
                                          <p:attrName>ppt_y</p:attrName>
                                        </p:attrNameLst>
                                      </p:cBhvr>
                                      <p:tavLst>
                                        <p:tav tm="0">
                                          <p:val>
                                            <p:strVal val="ppt_y"/>
                                          </p:val>
                                        </p:tav>
                                        <p:tav tm="100000">
                                          <p:val>
                                            <p:strVal val="ppt_y"/>
                                          </p:val>
                                        </p:tav>
                                      </p:tavLst>
                                    </p:anim>
                                    <p:set>
                                      <p:cBhvr>
                                        <p:cTn id="1288" dur="1" fill="hold">
                                          <p:stCondLst>
                                            <p:cond delay="3249"/>
                                          </p:stCondLst>
                                        </p:cTn>
                                        <p:tgtEl>
                                          <p:spTgt spid="171"/>
                                        </p:tgtEl>
                                        <p:attrNameLst>
                                          <p:attrName>style.visibility</p:attrName>
                                        </p:attrNameLst>
                                      </p:cBhvr>
                                      <p:to>
                                        <p:strVal val="hidden"/>
                                      </p:to>
                                    </p:set>
                                  </p:childTnLst>
                                </p:cTn>
                              </p:par>
                              <p:par>
                                <p:cTn id="1289" presetID="2" presetClass="exit" presetSubtype="8" fill="hold" grpId="2" nodeType="withEffect">
                                  <p:stCondLst>
                                    <p:cond delay="0"/>
                                  </p:stCondLst>
                                  <p:childTnLst>
                                    <p:anim calcmode="lin" valueType="num">
                                      <p:cBhvr additive="base">
                                        <p:cTn id="1290" dur="3250"/>
                                        <p:tgtEl>
                                          <p:spTgt spid="154"/>
                                        </p:tgtEl>
                                        <p:attrNameLst>
                                          <p:attrName>ppt_x</p:attrName>
                                        </p:attrNameLst>
                                      </p:cBhvr>
                                      <p:tavLst>
                                        <p:tav tm="0">
                                          <p:val>
                                            <p:strVal val="ppt_x"/>
                                          </p:val>
                                        </p:tav>
                                        <p:tav tm="100000">
                                          <p:val>
                                            <p:strVal val="0-ppt_w/2"/>
                                          </p:val>
                                        </p:tav>
                                      </p:tavLst>
                                    </p:anim>
                                    <p:anim calcmode="lin" valueType="num">
                                      <p:cBhvr additive="base">
                                        <p:cTn id="1291" dur="3250"/>
                                        <p:tgtEl>
                                          <p:spTgt spid="154"/>
                                        </p:tgtEl>
                                        <p:attrNameLst>
                                          <p:attrName>ppt_y</p:attrName>
                                        </p:attrNameLst>
                                      </p:cBhvr>
                                      <p:tavLst>
                                        <p:tav tm="0">
                                          <p:val>
                                            <p:strVal val="ppt_y"/>
                                          </p:val>
                                        </p:tav>
                                        <p:tav tm="100000">
                                          <p:val>
                                            <p:strVal val="ppt_y"/>
                                          </p:val>
                                        </p:tav>
                                      </p:tavLst>
                                    </p:anim>
                                    <p:set>
                                      <p:cBhvr>
                                        <p:cTn id="1292" dur="1" fill="hold">
                                          <p:stCondLst>
                                            <p:cond delay="3249"/>
                                          </p:stCondLst>
                                        </p:cTn>
                                        <p:tgtEl>
                                          <p:spTgt spid="154"/>
                                        </p:tgtEl>
                                        <p:attrNameLst>
                                          <p:attrName>style.visibility</p:attrName>
                                        </p:attrNameLst>
                                      </p:cBhvr>
                                      <p:to>
                                        <p:strVal val="hidden"/>
                                      </p:to>
                                    </p:set>
                                  </p:childTnLst>
                                </p:cTn>
                              </p:par>
                              <p:par>
                                <p:cTn id="1293" presetID="2" presetClass="exit" presetSubtype="8" fill="hold" grpId="2" nodeType="withEffect">
                                  <p:stCondLst>
                                    <p:cond delay="0"/>
                                  </p:stCondLst>
                                  <p:childTnLst>
                                    <p:anim calcmode="lin" valueType="num">
                                      <p:cBhvr additive="base">
                                        <p:cTn id="1294" dur="3250"/>
                                        <p:tgtEl>
                                          <p:spTgt spid="155"/>
                                        </p:tgtEl>
                                        <p:attrNameLst>
                                          <p:attrName>ppt_x</p:attrName>
                                        </p:attrNameLst>
                                      </p:cBhvr>
                                      <p:tavLst>
                                        <p:tav tm="0">
                                          <p:val>
                                            <p:strVal val="ppt_x"/>
                                          </p:val>
                                        </p:tav>
                                        <p:tav tm="100000">
                                          <p:val>
                                            <p:strVal val="0-ppt_w/2"/>
                                          </p:val>
                                        </p:tav>
                                      </p:tavLst>
                                    </p:anim>
                                    <p:anim calcmode="lin" valueType="num">
                                      <p:cBhvr additive="base">
                                        <p:cTn id="1295" dur="3250"/>
                                        <p:tgtEl>
                                          <p:spTgt spid="155"/>
                                        </p:tgtEl>
                                        <p:attrNameLst>
                                          <p:attrName>ppt_y</p:attrName>
                                        </p:attrNameLst>
                                      </p:cBhvr>
                                      <p:tavLst>
                                        <p:tav tm="0">
                                          <p:val>
                                            <p:strVal val="ppt_y"/>
                                          </p:val>
                                        </p:tav>
                                        <p:tav tm="100000">
                                          <p:val>
                                            <p:strVal val="ppt_y"/>
                                          </p:val>
                                        </p:tav>
                                      </p:tavLst>
                                    </p:anim>
                                    <p:set>
                                      <p:cBhvr>
                                        <p:cTn id="1296" dur="1" fill="hold">
                                          <p:stCondLst>
                                            <p:cond delay="3249"/>
                                          </p:stCondLst>
                                        </p:cTn>
                                        <p:tgtEl>
                                          <p:spTgt spid="155"/>
                                        </p:tgtEl>
                                        <p:attrNameLst>
                                          <p:attrName>style.visibility</p:attrName>
                                        </p:attrNameLst>
                                      </p:cBhvr>
                                      <p:to>
                                        <p:strVal val="hidden"/>
                                      </p:to>
                                    </p:set>
                                  </p:childTnLst>
                                </p:cTn>
                              </p:par>
                              <p:par>
                                <p:cTn id="1297" presetID="2" presetClass="exit" presetSubtype="8" fill="hold" grpId="2" nodeType="withEffect">
                                  <p:stCondLst>
                                    <p:cond delay="0"/>
                                  </p:stCondLst>
                                  <p:childTnLst>
                                    <p:anim calcmode="lin" valueType="num">
                                      <p:cBhvr additive="base">
                                        <p:cTn id="1298" dur="3250"/>
                                        <p:tgtEl>
                                          <p:spTgt spid="156"/>
                                        </p:tgtEl>
                                        <p:attrNameLst>
                                          <p:attrName>ppt_x</p:attrName>
                                        </p:attrNameLst>
                                      </p:cBhvr>
                                      <p:tavLst>
                                        <p:tav tm="0">
                                          <p:val>
                                            <p:strVal val="ppt_x"/>
                                          </p:val>
                                        </p:tav>
                                        <p:tav tm="100000">
                                          <p:val>
                                            <p:strVal val="0-ppt_w/2"/>
                                          </p:val>
                                        </p:tav>
                                      </p:tavLst>
                                    </p:anim>
                                    <p:anim calcmode="lin" valueType="num">
                                      <p:cBhvr additive="base">
                                        <p:cTn id="1299" dur="3250"/>
                                        <p:tgtEl>
                                          <p:spTgt spid="156"/>
                                        </p:tgtEl>
                                        <p:attrNameLst>
                                          <p:attrName>ppt_y</p:attrName>
                                        </p:attrNameLst>
                                      </p:cBhvr>
                                      <p:tavLst>
                                        <p:tav tm="0">
                                          <p:val>
                                            <p:strVal val="ppt_y"/>
                                          </p:val>
                                        </p:tav>
                                        <p:tav tm="100000">
                                          <p:val>
                                            <p:strVal val="ppt_y"/>
                                          </p:val>
                                        </p:tav>
                                      </p:tavLst>
                                    </p:anim>
                                    <p:set>
                                      <p:cBhvr>
                                        <p:cTn id="1300" dur="1" fill="hold">
                                          <p:stCondLst>
                                            <p:cond delay="3249"/>
                                          </p:stCondLst>
                                        </p:cTn>
                                        <p:tgtEl>
                                          <p:spTgt spid="156"/>
                                        </p:tgtEl>
                                        <p:attrNameLst>
                                          <p:attrName>style.visibility</p:attrName>
                                        </p:attrNameLst>
                                      </p:cBhvr>
                                      <p:to>
                                        <p:strVal val="hidden"/>
                                      </p:to>
                                    </p:set>
                                  </p:childTnLst>
                                </p:cTn>
                              </p:par>
                              <p:par>
                                <p:cTn id="1301" presetID="2" presetClass="exit" presetSubtype="8" fill="hold" grpId="2" nodeType="withEffect">
                                  <p:stCondLst>
                                    <p:cond delay="0"/>
                                  </p:stCondLst>
                                  <p:childTnLst>
                                    <p:anim calcmode="lin" valueType="num">
                                      <p:cBhvr additive="base">
                                        <p:cTn id="1302" dur="3250"/>
                                        <p:tgtEl>
                                          <p:spTgt spid="157"/>
                                        </p:tgtEl>
                                        <p:attrNameLst>
                                          <p:attrName>ppt_x</p:attrName>
                                        </p:attrNameLst>
                                      </p:cBhvr>
                                      <p:tavLst>
                                        <p:tav tm="0">
                                          <p:val>
                                            <p:strVal val="ppt_x"/>
                                          </p:val>
                                        </p:tav>
                                        <p:tav tm="100000">
                                          <p:val>
                                            <p:strVal val="0-ppt_w/2"/>
                                          </p:val>
                                        </p:tav>
                                      </p:tavLst>
                                    </p:anim>
                                    <p:anim calcmode="lin" valueType="num">
                                      <p:cBhvr additive="base">
                                        <p:cTn id="1303" dur="3250"/>
                                        <p:tgtEl>
                                          <p:spTgt spid="157"/>
                                        </p:tgtEl>
                                        <p:attrNameLst>
                                          <p:attrName>ppt_y</p:attrName>
                                        </p:attrNameLst>
                                      </p:cBhvr>
                                      <p:tavLst>
                                        <p:tav tm="0">
                                          <p:val>
                                            <p:strVal val="ppt_y"/>
                                          </p:val>
                                        </p:tav>
                                        <p:tav tm="100000">
                                          <p:val>
                                            <p:strVal val="ppt_y"/>
                                          </p:val>
                                        </p:tav>
                                      </p:tavLst>
                                    </p:anim>
                                    <p:set>
                                      <p:cBhvr>
                                        <p:cTn id="1304" dur="1" fill="hold">
                                          <p:stCondLst>
                                            <p:cond delay="3249"/>
                                          </p:stCondLst>
                                        </p:cTn>
                                        <p:tgtEl>
                                          <p:spTgt spid="157"/>
                                        </p:tgtEl>
                                        <p:attrNameLst>
                                          <p:attrName>style.visibility</p:attrName>
                                        </p:attrNameLst>
                                      </p:cBhvr>
                                      <p:to>
                                        <p:strVal val="hidden"/>
                                      </p:to>
                                    </p:set>
                                  </p:childTnLst>
                                </p:cTn>
                              </p:par>
                              <p:par>
                                <p:cTn id="1305" presetID="2" presetClass="exit" presetSubtype="8" fill="hold" grpId="2" nodeType="withEffect">
                                  <p:stCondLst>
                                    <p:cond delay="0"/>
                                  </p:stCondLst>
                                  <p:childTnLst>
                                    <p:anim calcmode="lin" valueType="num">
                                      <p:cBhvr additive="base">
                                        <p:cTn id="1306" dur="3250"/>
                                        <p:tgtEl>
                                          <p:spTgt spid="158"/>
                                        </p:tgtEl>
                                        <p:attrNameLst>
                                          <p:attrName>ppt_x</p:attrName>
                                        </p:attrNameLst>
                                      </p:cBhvr>
                                      <p:tavLst>
                                        <p:tav tm="0">
                                          <p:val>
                                            <p:strVal val="ppt_x"/>
                                          </p:val>
                                        </p:tav>
                                        <p:tav tm="100000">
                                          <p:val>
                                            <p:strVal val="0-ppt_w/2"/>
                                          </p:val>
                                        </p:tav>
                                      </p:tavLst>
                                    </p:anim>
                                    <p:anim calcmode="lin" valueType="num">
                                      <p:cBhvr additive="base">
                                        <p:cTn id="1307" dur="3250"/>
                                        <p:tgtEl>
                                          <p:spTgt spid="158"/>
                                        </p:tgtEl>
                                        <p:attrNameLst>
                                          <p:attrName>ppt_y</p:attrName>
                                        </p:attrNameLst>
                                      </p:cBhvr>
                                      <p:tavLst>
                                        <p:tav tm="0">
                                          <p:val>
                                            <p:strVal val="ppt_y"/>
                                          </p:val>
                                        </p:tav>
                                        <p:tav tm="100000">
                                          <p:val>
                                            <p:strVal val="ppt_y"/>
                                          </p:val>
                                        </p:tav>
                                      </p:tavLst>
                                    </p:anim>
                                    <p:set>
                                      <p:cBhvr>
                                        <p:cTn id="1308" dur="1" fill="hold">
                                          <p:stCondLst>
                                            <p:cond delay="3249"/>
                                          </p:stCondLst>
                                        </p:cTn>
                                        <p:tgtEl>
                                          <p:spTgt spid="158"/>
                                        </p:tgtEl>
                                        <p:attrNameLst>
                                          <p:attrName>style.visibility</p:attrName>
                                        </p:attrNameLst>
                                      </p:cBhvr>
                                      <p:to>
                                        <p:strVal val="hidden"/>
                                      </p:to>
                                    </p:set>
                                  </p:childTnLst>
                                </p:cTn>
                              </p:par>
                              <p:par>
                                <p:cTn id="1309" presetID="2" presetClass="exit" presetSubtype="8" fill="hold" grpId="2" nodeType="withEffect">
                                  <p:stCondLst>
                                    <p:cond delay="0"/>
                                  </p:stCondLst>
                                  <p:childTnLst>
                                    <p:anim calcmode="lin" valueType="num">
                                      <p:cBhvr additive="base">
                                        <p:cTn id="1310" dur="3250"/>
                                        <p:tgtEl>
                                          <p:spTgt spid="159"/>
                                        </p:tgtEl>
                                        <p:attrNameLst>
                                          <p:attrName>ppt_x</p:attrName>
                                        </p:attrNameLst>
                                      </p:cBhvr>
                                      <p:tavLst>
                                        <p:tav tm="0">
                                          <p:val>
                                            <p:strVal val="ppt_x"/>
                                          </p:val>
                                        </p:tav>
                                        <p:tav tm="100000">
                                          <p:val>
                                            <p:strVal val="0-ppt_w/2"/>
                                          </p:val>
                                        </p:tav>
                                      </p:tavLst>
                                    </p:anim>
                                    <p:anim calcmode="lin" valueType="num">
                                      <p:cBhvr additive="base">
                                        <p:cTn id="1311" dur="3250"/>
                                        <p:tgtEl>
                                          <p:spTgt spid="159"/>
                                        </p:tgtEl>
                                        <p:attrNameLst>
                                          <p:attrName>ppt_y</p:attrName>
                                        </p:attrNameLst>
                                      </p:cBhvr>
                                      <p:tavLst>
                                        <p:tav tm="0">
                                          <p:val>
                                            <p:strVal val="ppt_y"/>
                                          </p:val>
                                        </p:tav>
                                        <p:tav tm="100000">
                                          <p:val>
                                            <p:strVal val="ppt_y"/>
                                          </p:val>
                                        </p:tav>
                                      </p:tavLst>
                                    </p:anim>
                                    <p:set>
                                      <p:cBhvr>
                                        <p:cTn id="1312" dur="1" fill="hold">
                                          <p:stCondLst>
                                            <p:cond delay="3249"/>
                                          </p:stCondLst>
                                        </p:cTn>
                                        <p:tgtEl>
                                          <p:spTgt spid="159"/>
                                        </p:tgtEl>
                                        <p:attrNameLst>
                                          <p:attrName>style.visibility</p:attrName>
                                        </p:attrNameLst>
                                      </p:cBhvr>
                                      <p:to>
                                        <p:strVal val="hidden"/>
                                      </p:to>
                                    </p:set>
                                  </p:childTnLst>
                                </p:cTn>
                              </p:par>
                              <p:par>
                                <p:cTn id="1313" presetID="2" presetClass="exit" presetSubtype="8" fill="hold" grpId="2" nodeType="withEffect">
                                  <p:stCondLst>
                                    <p:cond delay="0"/>
                                  </p:stCondLst>
                                  <p:childTnLst>
                                    <p:anim calcmode="lin" valueType="num">
                                      <p:cBhvr additive="base">
                                        <p:cTn id="1314" dur="3250"/>
                                        <p:tgtEl>
                                          <p:spTgt spid="160"/>
                                        </p:tgtEl>
                                        <p:attrNameLst>
                                          <p:attrName>ppt_x</p:attrName>
                                        </p:attrNameLst>
                                      </p:cBhvr>
                                      <p:tavLst>
                                        <p:tav tm="0">
                                          <p:val>
                                            <p:strVal val="ppt_x"/>
                                          </p:val>
                                        </p:tav>
                                        <p:tav tm="100000">
                                          <p:val>
                                            <p:strVal val="0-ppt_w/2"/>
                                          </p:val>
                                        </p:tav>
                                      </p:tavLst>
                                    </p:anim>
                                    <p:anim calcmode="lin" valueType="num">
                                      <p:cBhvr additive="base">
                                        <p:cTn id="1315" dur="3250"/>
                                        <p:tgtEl>
                                          <p:spTgt spid="160"/>
                                        </p:tgtEl>
                                        <p:attrNameLst>
                                          <p:attrName>ppt_y</p:attrName>
                                        </p:attrNameLst>
                                      </p:cBhvr>
                                      <p:tavLst>
                                        <p:tav tm="0">
                                          <p:val>
                                            <p:strVal val="ppt_y"/>
                                          </p:val>
                                        </p:tav>
                                        <p:tav tm="100000">
                                          <p:val>
                                            <p:strVal val="ppt_y"/>
                                          </p:val>
                                        </p:tav>
                                      </p:tavLst>
                                    </p:anim>
                                    <p:set>
                                      <p:cBhvr>
                                        <p:cTn id="1316" dur="1" fill="hold">
                                          <p:stCondLst>
                                            <p:cond delay="3249"/>
                                          </p:stCondLst>
                                        </p:cTn>
                                        <p:tgtEl>
                                          <p:spTgt spid="160"/>
                                        </p:tgtEl>
                                        <p:attrNameLst>
                                          <p:attrName>style.visibility</p:attrName>
                                        </p:attrNameLst>
                                      </p:cBhvr>
                                      <p:to>
                                        <p:strVal val="hidden"/>
                                      </p:to>
                                    </p:set>
                                  </p:childTnLst>
                                </p:cTn>
                              </p:par>
                              <p:par>
                                <p:cTn id="1317" presetID="2" presetClass="exit" presetSubtype="8" fill="hold" grpId="2" nodeType="withEffect">
                                  <p:stCondLst>
                                    <p:cond delay="0"/>
                                  </p:stCondLst>
                                  <p:childTnLst>
                                    <p:anim calcmode="lin" valueType="num">
                                      <p:cBhvr additive="base">
                                        <p:cTn id="1318" dur="3250"/>
                                        <p:tgtEl>
                                          <p:spTgt spid="153"/>
                                        </p:tgtEl>
                                        <p:attrNameLst>
                                          <p:attrName>ppt_x</p:attrName>
                                        </p:attrNameLst>
                                      </p:cBhvr>
                                      <p:tavLst>
                                        <p:tav tm="0">
                                          <p:val>
                                            <p:strVal val="ppt_x"/>
                                          </p:val>
                                        </p:tav>
                                        <p:tav tm="100000">
                                          <p:val>
                                            <p:strVal val="0-ppt_w/2"/>
                                          </p:val>
                                        </p:tav>
                                      </p:tavLst>
                                    </p:anim>
                                    <p:anim calcmode="lin" valueType="num">
                                      <p:cBhvr additive="base">
                                        <p:cTn id="1319" dur="3250"/>
                                        <p:tgtEl>
                                          <p:spTgt spid="153"/>
                                        </p:tgtEl>
                                        <p:attrNameLst>
                                          <p:attrName>ppt_y</p:attrName>
                                        </p:attrNameLst>
                                      </p:cBhvr>
                                      <p:tavLst>
                                        <p:tav tm="0">
                                          <p:val>
                                            <p:strVal val="ppt_y"/>
                                          </p:val>
                                        </p:tav>
                                        <p:tav tm="100000">
                                          <p:val>
                                            <p:strVal val="ppt_y"/>
                                          </p:val>
                                        </p:tav>
                                      </p:tavLst>
                                    </p:anim>
                                    <p:set>
                                      <p:cBhvr>
                                        <p:cTn id="1320" dur="1" fill="hold">
                                          <p:stCondLst>
                                            <p:cond delay="3249"/>
                                          </p:stCondLst>
                                        </p:cTn>
                                        <p:tgtEl>
                                          <p:spTgt spid="153"/>
                                        </p:tgtEl>
                                        <p:attrNameLst>
                                          <p:attrName>style.visibility</p:attrName>
                                        </p:attrNameLst>
                                      </p:cBhvr>
                                      <p:to>
                                        <p:strVal val="hidden"/>
                                      </p:to>
                                    </p:set>
                                  </p:childTnLst>
                                </p:cTn>
                              </p:par>
                              <p:par>
                                <p:cTn id="1321" presetID="2" presetClass="exit" presetSubtype="8" fill="hold" grpId="2" nodeType="withEffect">
                                  <p:stCondLst>
                                    <p:cond delay="0"/>
                                  </p:stCondLst>
                                  <p:childTnLst>
                                    <p:anim calcmode="lin" valueType="num">
                                      <p:cBhvr additive="base">
                                        <p:cTn id="1322" dur="3250"/>
                                        <p:tgtEl>
                                          <p:spTgt spid="151"/>
                                        </p:tgtEl>
                                        <p:attrNameLst>
                                          <p:attrName>ppt_x</p:attrName>
                                        </p:attrNameLst>
                                      </p:cBhvr>
                                      <p:tavLst>
                                        <p:tav tm="0">
                                          <p:val>
                                            <p:strVal val="ppt_x"/>
                                          </p:val>
                                        </p:tav>
                                        <p:tav tm="100000">
                                          <p:val>
                                            <p:strVal val="0-ppt_w/2"/>
                                          </p:val>
                                        </p:tav>
                                      </p:tavLst>
                                    </p:anim>
                                    <p:anim calcmode="lin" valueType="num">
                                      <p:cBhvr additive="base">
                                        <p:cTn id="1323" dur="3250"/>
                                        <p:tgtEl>
                                          <p:spTgt spid="151"/>
                                        </p:tgtEl>
                                        <p:attrNameLst>
                                          <p:attrName>ppt_y</p:attrName>
                                        </p:attrNameLst>
                                      </p:cBhvr>
                                      <p:tavLst>
                                        <p:tav tm="0">
                                          <p:val>
                                            <p:strVal val="ppt_y"/>
                                          </p:val>
                                        </p:tav>
                                        <p:tav tm="100000">
                                          <p:val>
                                            <p:strVal val="ppt_y"/>
                                          </p:val>
                                        </p:tav>
                                      </p:tavLst>
                                    </p:anim>
                                    <p:set>
                                      <p:cBhvr>
                                        <p:cTn id="1324" dur="1" fill="hold">
                                          <p:stCondLst>
                                            <p:cond delay="3249"/>
                                          </p:stCondLst>
                                        </p:cTn>
                                        <p:tgtEl>
                                          <p:spTgt spid="151"/>
                                        </p:tgtEl>
                                        <p:attrNameLst>
                                          <p:attrName>style.visibility</p:attrName>
                                        </p:attrNameLst>
                                      </p:cBhvr>
                                      <p:to>
                                        <p:strVal val="hidden"/>
                                      </p:to>
                                    </p:set>
                                  </p:childTnLst>
                                </p:cTn>
                              </p:par>
                              <p:par>
                                <p:cTn id="1325" presetID="2" presetClass="exit" presetSubtype="8" fill="hold" grpId="2" nodeType="withEffect">
                                  <p:stCondLst>
                                    <p:cond delay="0"/>
                                  </p:stCondLst>
                                  <p:childTnLst>
                                    <p:anim calcmode="lin" valueType="num">
                                      <p:cBhvr additive="base">
                                        <p:cTn id="1326" dur="3250"/>
                                        <p:tgtEl>
                                          <p:spTgt spid="134"/>
                                        </p:tgtEl>
                                        <p:attrNameLst>
                                          <p:attrName>ppt_x</p:attrName>
                                        </p:attrNameLst>
                                      </p:cBhvr>
                                      <p:tavLst>
                                        <p:tav tm="0">
                                          <p:val>
                                            <p:strVal val="ppt_x"/>
                                          </p:val>
                                        </p:tav>
                                        <p:tav tm="100000">
                                          <p:val>
                                            <p:strVal val="0-ppt_w/2"/>
                                          </p:val>
                                        </p:tav>
                                      </p:tavLst>
                                    </p:anim>
                                    <p:anim calcmode="lin" valueType="num">
                                      <p:cBhvr additive="base">
                                        <p:cTn id="1327" dur="3250"/>
                                        <p:tgtEl>
                                          <p:spTgt spid="134"/>
                                        </p:tgtEl>
                                        <p:attrNameLst>
                                          <p:attrName>ppt_y</p:attrName>
                                        </p:attrNameLst>
                                      </p:cBhvr>
                                      <p:tavLst>
                                        <p:tav tm="0">
                                          <p:val>
                                            <p:strVal val="ppt_y"/>
                                          </p:val>
                                        </p:tav>
                                        <p:tav tm="100000">
                                          <p:val>
                                            <p:strVal val="ppt_y"/>
                                          </p:val>
                                        </p:tav>
                                      </p:tavLst>
                                    </p:anim>
                                    <p:set>
                                      <p:cBhvr>
                                        <p:cTn id="1328" dur="1" fill="hold">
                                          <p:stCondLst>
                                            <p:cond delay="3249"/>
                                          </p:stCondLst>
                                        </p:cTn>
                                        <p:tgtEl>
                                          <p:spTgt spid="134"/>
                                        </p:tgtEl>
                                        <p:attrNameLst>
                                          <p:attrName>style.visibility</p:attrName>
                                        </p:attrNameLst>
                                      </p:cBhvr>
                                      <p:to>
                                        <p:strVal val="hidden"/>
                                      </p:to>
                                    </p:set>
                                  </p:childTnLst>
                                </p:cTn>
                              </p:par>
                              <p:par>
                                <p:cTn id="1329" presetID="2" presetClass="exit" presetSubtype="8" fill="hold" grpId="2" nodeType="withEffect">
                                  <p:stCondLst>
                                    <p:cond delay="0"/>
                                  </p:stCondLst>
                                  <p:childTnLst>
                                    <p:anim calcmode="lin" valueType="num">
                                      <p:cBhvr additive="base">
                                        <p:cTn id="1330" dur="3250"/>
                                        <p:tgtEl>
                                          <p:spTgt spid="135"/>
                                        </p:tgtEl>
                                        <p:attrNameLst>
                                          <p:attrName>ppt_x</p:attrName>
                                        </p:attrNameLst>
                                      </p:cBhvr>
                                      <p:tavLst>
                                        <p:tav tm="0">
                                          <p:val>
                                            <p:strVal val="ppt_x"/>
                                          </p:val>
                                        </p:tav>
                                        <p:tav tm="100000">
                                          <p:val>
                                            <p:strVal val="0-ppt_w/2"/>
                                          </p:val>
                                        </p:tav>
                                      </p:tavLst>
                                    </p:anim>
                                    <p:anim calcmode="lin" valueType="num">
                                      <p:cBhvr additive="base">
                                        <p:cTn id="1331" dur="3250"/>
                                        <p:tgtEl>
                                          <p:spTgt spid="135"/>
                                        </p:tgtEl>
                                        <p:attrNameLst>
                                          <p:attrName>ppt_y</p:attrName>
                                        </p:attrNameLst>
                                      </p:cBhvr>
                                      <p:tavLst>
                                        <p:tav tm="0">
                                          <p:val>
                                            <p:strVal val="ppt_y"/>
                                          </p:val>
                                        </p:tav>
                                        <p:tav tm="100000">
                                          <p:val>
                                            <p:strVal val="ppt_y"/>
                                          </p:val>
                                        </p:tav>
                                      </p:tavLst>
                                    </p:anim>
                                    <p:set>
                                      <p:cBhvr>
                                        <p:cTn id="1332" dur="1" fill="hold">
                                          <p:stCondLst>
                                            <p:cond delay="3249"/>
                                          </p:stCondLst>
                                        </p:cTn>
                                        <p:tgtEl>
                                          <p:spTgt spid="135"/>
                                        </p:tgtEl>
                                        <p:attrNameLst>
                                          <p:attrName>style.visibility</p:attrName>
                                        </p:attrNameLst>
                                      </p:cBhvr>
                                      <p:to>
                                        <p:strVal val="hidden"/>
                                      </p:to>
                                    </p:set>
                                  </p:childTnLst>
                                </p:cTn>
                              </p:par>
                              <p:par>
                                <p:cTn id="1333" presetID="2" presetClass="exit" presetSubtype="8" fill="hold" grpId="2" nodeType="withEffect">
                                  <p:stCondLst>
                                    <p:cond delay="0"/>
                                  </p:stCondLst>
                                  <p:childTnLst>
                                    <p:anim calcmode="lin" valueType="num">
                                      <p:cBhvr additive="base">
                                        <p:cTn id="1334" dur="3250"/>
                                        <p:tgtEl>
                                          <p:spTgt spid="136"/>
                                        </p:tgtEl>
                                        <p:attrNameLst>
                                          <p:attrName>ppt_x</p:attrName>
                                        </p:attrNameLst>
                                      </p:cBhvr>
                                      <p:tavLst>
                                        <p:tav tm="0">
                                          <p:val>
                                            <p:strVal val="ppt_x"/>
                                          </p:val>
                                        </p:tav>
                                        <p:tav tm="100000">
                                          <p:val>
                                            <p:strVal val="0-ppt_w/2"/>
                                          </p:val>
                                        </p:tav>
                                      </p:tavLst>
                                    </p:anim>
                                    <p:anim calcmode="lin" valueType="num">
                                      <p:cBhvr additive="base">
                                        <p:cTn id="1335" dur="3250"/>
                                        <p:tgtEl>
                                          <p:spTgt spid="136"/>
                                        </p:tgtEl>
                                        <p:attrNameLst>
                                          <p:attrName>ppt_y</p:attrName>
                                        </p:attrNameLst>
                                      </p:cBhvr>
                                      <p:tavLst>
                                        <p:tav tm="0">
                                          <p:val>
                                            <p:strVal val="ppt_y"/>
                                          </p:val>
                                        </p:tav>
                                        <p:tav tm="100000">
                                          <p:val>
                                            <p:strVal val="ppt_y"/>
                                          </p:val>
                                        </p:tav>
                                      </p:tavLst>
                                    </p:anim>
                                    <p:set>
                                      <p:cBhvr>
                                        <p:cTn id="1336" dur="1" fill="hold">
                                          <p:stCondLst>
                                            <p:cond delay="3249"/>
                                          </p:stCondLst>
                                        </p:cTn>
                                        <p:tgtEl>
                                          <p:spTgt spid="136"/>
                                        </p:tgtEl>
                                        <p:attrNameLst>
                                          <p:attrName>style.visibility</p:attrName>
                                        </p:attrNameLst>
                                      </p:cBhvr>
                                      <p:to>
                                        <p:strVal val="hidden"/>
                                      </p:to>
                                    </p:set>
                                  </p:childTnLst>
                                </p:cTn>
                              </p:par>
                              <p:par>
                                <p:cTn id="1337" presetID="2" presetClass="exit" presetSubtype="8" fill="hold" grpId="2" nodeType="withEffect">
                                  <p:stCondLst>
                                    <p:cond delay="0"/>
                                  </p:stCondLst>
                                  <p:childTnLst>
                                    <p:anim calcmode="lin" valueType="num">
                                      <p:cBhvr additive="base">
                                        <p:cTn id="1338" dur="3250"/>
                                        <p:tgtEl>
                                          <p:spTgt spid="137"/>
                                        </p:tgtEl>
                                        <p:attrNameLst>
                                          <p:attrName>ppt_x</p:attrName>
                                        </p:attrNameLst>
                                      </p:cBhvr>
                                      <p:tavLst>
                                        <p:tav tm="0">
                                          <p:val>
                                            <p:strVal val="ppt_x"/>
                                          </p:val>
                                        </p:tav>
                                        <p:tav tm="100000">
                                          <p:val>
                                            <p:strVal val="0-ppt_w/2"/>
                                          </p:val>
                                        </p:tav>
                                      </p:tavLst>
                                    </p:anim>
                                    <p:anim calcmode="lin" valueType="num">
                                      <p:cBhvr additive="base">
                                        <p:cTn id="1339" dur="3250"/>
                                        <p:tgtEl>
                                          <p:spTgt spid="137"/>
                                        </p:tgtEl>
                                        <p:attrNameLst>
                                          <p:attrName>ppt_y</p:attrName>
                                        </p:attrNameLst>
                                      </p:cBhvr>
                                      <p:tavLst>
                                        <p:tav tm="0">
                                          <p:val>
                                            <p:strVal val="ppt_y"/>
                                          </p:val>
                                        </p:tav>
                                        <p:tav tm="100000">
                                          <p:val>
                                            <p:strVal val="ppt_y"/>
                                          </p:val>
                                        </p:tav>
                                      </p:tavLst>
                                    </p:anim>
                                    <p:set>
                                      <p:cBhvr>
                                        <p:cTn id="1340" dur="1" fill="hold">
                                          <p:stCondLst>
                                            <p:cond delay="3249"/>
                                          </p:stCondLst>
                                        </p:cTn>
                                        <p:tgtEl>
                                          <p:spTgt spid="137"/>
                                        </p:tgtEl>
                                        <p:attrNameLst>
                                          <p:attrName>style.visibility</p:attrName>
                                        </p:attrNameLst>
                                      </p:cBhvr>
                                      <p:to>
                                        <p:strVal val="hidden"/>
                                      </p:to>
                                    </p:set>
                                  </p:childTnLst>
                                </p:cTn>
                              </p:par>
                              <p:par>
                                <p:cTn id="1341" presetID="2" presetClass="exit" presetSubtype="8" fill="hold" grpId="2" nodeType="withEffect">
                                  <p:stCondLst>
                                    <p:cond delay="0"/>
                                  </p:stCondLst>
                                  <p:childTnLst>
                                    <p:anim calcmode="lin" valueType="num">
                                      <p:cBhvr additive="base">
                                        <p:cTn id="1342" dur="3250"/>
                                        <p:tgtEl>
                                          <p:spTgt spid="138"/>
                                        </p:tgtEl>
                                        <p:attrNameLst>
                                          <p:attrName>ppt_x</p:attrName>
                                        </p:attrNameLst>
                                      </p:cBhvr>
                                      <p:tavLst>
                                        <p:tav tm="0">
                                          <p:val>
                                            <p:strVal val="ppt_x"/>
                                          </p:val>
                                        </p:tav>
                                        <p:tav tm="100000">
                                          <p:val>
                                            <p:strVal val="0-ppt_w/2"/>
                                          </p:val>
                                        </p:tav>
                                      </p:tavLst>
                                    </p:anim>
                                    <p:anim calcmode="lin" valueType="num">
                                      <p:cBhvr additive="base">
                                        <p:cTn id="1343" dur="3250"/>
                                        <p:tgtEl>
                                          <p:spTgt spid="138"/>
                                        </p:tgtEl>
                                        <p:attrNameLst>
                                          <p:attrName>ppt_y</p:attrName>
                                        </p:attrNameLst>
                                      </p:cBhvr>
                                      <p:tavLst>
                                        <p:tav tm="0">
                                          <p:val>
                                            <p:strVal val="ppt_y"/>
                                          </p:val>
                                        </p:tav>
                                        <p:tav tm="100000">
                                          <p:val>
                                            <p:strVal val="ppt_y"/>
                                          </p:val>
                                        </p:tav>
                                      </p:tavLst>
                                    </p:anim>
                                    <p:set>
                                      <p:cBhvr>
                                        <p:cTn id="1344" dur="1" fill="hold">
                                          <p:stCondLst>
                                            <p:cond delay="3249"/>
                                          </p:stCondLst>
                                        </p:cTn>
                                        <p:tgtEl>
                                          <p:spTgt spid="138"/>
                                        </p:tgtEl>
                                        <p:attrNameLst>
                                          <p:attrName>style.visibility</p:attrName>
                                        </p:attrNameLst>
                                      </p:cBhvr>
                                      <p:to>
                                        <p:strVal val="hidden"/>
                                      </p:to>
                                    </p:set>
                                  </p:childTnLst>
                                </p:cTn>
                              </p:par>
                              <p:par>
                                <p:cTn id="1345" presetID="2" presetClass="exit" presetSubtype="8" fill="hold" grpId="2" nodeType="withEffect">
                                  <p:stCondLst>
                                    <p:cond delay="0"/>
                                  </p:stCondLst>
                                  <p:childTnLst>
                                    <p:anim calcmode="lin" valueType="num">
                                      <p:cBhvr additive="base">
                                        <p:cTn id="1346" dur="3250"/>
                                        <p:tgtEl>
                                          <p:spTgt spid="139"/>
                                        </p:tgtEl>
                                        <p:attrNameLst>
                                          <p:attrName>ppt_x</p:attrName>
                                        </p:attrNameLst>
                                      </p:cBhvr>
                                      <p:tavLst>
                                        <p:tav tm="0">
                                          <p:val>
                                            <p:strVal val="ppt_x"/>
                                          </p:val>
                                        </p:tav>
                                        <p:tav tm="100000">
                                          <p:val>
                                            <p:strVal val="0-ppt_w/2"/>
                                          </p:val>
                                        </p:tav>
                                      </p:tavLst>
                                    </p:anim>
                                    <p:anim calcmode="lin" valueType="num">
                                      <p:cBhvr additive="base">
                                        <p:cTn id="1347" dur="3250"/>
                                        <p:tgtEl>
                                          <p:spTgt spid="139"/>
                                        </p:tgtEl>
                                        <p:attrNameLst>
                                          <p:attrName>ppt_y</p:attrName>
                                        </p:attrNameLst>
                                      </p:cBhvr>
                                      <p:tavLst>
                                        <p:tav tm="0">
                                          <p:val>
                                            <p:strVal val="ppt_y"/>
                                          </p:val>
                                        </p:tav>
                                        <p:tav tm="100000">
                                          <p:val>
                                            <p:strVal val="ppt_y"/>
                                          </p:val>
                                        </p:tav>
                                      </p:tavLst>
                                    </p:anim>
                                    <p:set>
                                      <p:cBhvr>
                                        <p:cTn id="1348" dur="1" fill="hold">
                                          <p:stCondLst>
                                            <p:cond delay="3249"/>
                                          </p:stCondLst>
                                        </p:cTn>
                                        <p:tgtEl>
                                          <p:spTgt spid="139"/>
                                        </p:tgtEl>
                                        <p:attrNameLst>
                                          <p:attrName>style.visibility</p:attrName>
                                        </p:attrNameLst>
                                      </p:cBhvr>
                                      <p:to>
                                        <p:strVal val="hidden"/>
                                      </p:to>
                                    </p:set>
                                  </p:childTnLst>
                                </p:cTn>
                              </p:par>
                              <p:par>
                                <p:cTn id="1349" presetID="2" presetClass="exit" presetSubtype="8" fill="hold" grpId="2" nodeType="withEffect">
                                  <p:stCondLst>
                                    <p:cond delay="0"/>
                                  </p:stCondLst>
                                  <p:childTnLst>
                                    <p:anim calcmode="lin" valueType="num">
                                      <p:cBhvr additive="base">
                                        <p:cTn id="1350" dur="3250"/>
                                        <p:tgtEl>
                                          <p:spTgt spid="140"/>
                                        </p:tgtEl>
                                        <p:attrNameLst>
                                          <p:attrName>ppt_x</p:attrName>
                                        </p:attrNameLst>
                                      </p:cBhvr>
                                      <p:tavLst>
                                        <p:tav tm="0">
                                          <p:val>
                                            <p:strVal val="ppt_x"/>
                                          </p:val>
                                        </p:tav>
                                        <p:tav tm="100000">
                                          <p:val>
                                            <p:strVal val="0-ppt_w/2"/>
                                          </p:val>
                                        </p:tav>
                                      </p:tavLst>
                                    </p:anim>
                                    <p:anim calcmode="lin" valueType="num">
                                      <p:cBhvr additive="base">
                                        <p:cTn id="1351" dur="3250"/>
                                        <p:tgtEl>
                                          <p:spTgt spid="140"/>
                                        </p:tgtEl>
                                        <p:attrNameLst>
                                          <p:attrName>ppt_y</p:attrName>
                                        </p:attrNameLst>
                                      </p:cBhvr>
                                      <p:tavLst>
                                        <p:tav tm="0">
                                          <p:val>
                                            <p:strVal val="ppt_y"/>
                                          </p:val>
                                        </p:tav>
                                        <p:tav tm="100000">
                                          <p:val>
                                            <p:strVal val="ppt_y"/>
                                          </p:val>
                                        </p:tav>
                                      </p:tavLst>
                                    </p:anim>
                                    <p:set>
                                      <p:cBhvr>
                                        <p:cTn id="1352" dur="1" fill="hold">
                                          <p:stCondLst>
                                            <p:cond delay="3249"/>
                                          </p:stCondLst>
                                        </p:cTn>
                                        <p:tgtEl>
                                          <p:spTgt spid="140"/>
                                        </p:tgtEl>
                                        <p:attrNameLst>
                                          <p:attrName>style.visibility</p:attrName>
                                        </p:attrNameLst>
                                      </p:cBhvr>
                                      <p:to>
                                        <p:strVal val="hidden"/>
                                      </p:to>
                                    </p:set>
                                  </p:childTnLst>
                                </p:cTn>
                              </p:par>
                              <p:par>
                                <p:cTn id="1353" presetID="2" presetClass="exit" presetSubtype="8" fill="hold" grpId="2" nodeType="withEffect">
                                  <p:stCondLst>
                                    <p:cond delay="0"/>
                                  </p:stCondLst>
                                  <p:childTnLst>
                                    <p:anim calcmode="lin" valueType="num">
                                      <p:cBhvr additive="base">
                                        <p:cTn id="1354" dur="3250"/>
                                        <p:tgtEl>
                                          <p:spTgt spid="133"/>
                                        </p:tgtEl>
                                        <p:attrNameLst>
                                          <p:attrName>ppt_x</p:attrName>
                                        </p:attrNameLst>
                                      </p:cBhvr>
                                      <p:tavLst>
                                        <p:tav tm="0">
                                          <p:val>
                                            <p:strVal val="ppt_x"/>
                                          </p:val>
                                        </p:tav>
                                        <p:tav tm="100000">
                                          <p:val>
                                            <p:strVal val="0-ppt_w/2"/>
                                          </p:val>
                                        </p:tav>
                                      </p:tavLst>
                                    </p:anim>
                                    <p:anim calcmode="lin" valueType="num">
                                      <p:cBhvr additive="base">
                                        <p:cTn id="1355" dur="3250"/>
                                        <p:tgtEl>
                                          <p:spTgt spid="133"/>
                                        </p:tgtEl>
                                        <p:attrNameLst>
                                          <p:attrName>ppt_y</p:attrName>
                                        </p:attrNameLst>
                                      </p:cBhvr>
                                      <p:tavLst>
                                        <p:tav tm="0">
                                          <p:val>
                                            <p:strVal val="ppt_y"/>
                                          </p:val>
                                        </p:tav>
                                        <p:tav tm="100000">
                                          <p:val>
                                            <p:strVal val="ppt_y"/>
                                          </p:val>
                                        </p:tav>
                                      </p:tavLst>
                                    </p:anim>
                                    <p:set>
                                      <p:cBhvr>
                                        <p:cTn id="1356" dur="1" fill="hold">
                                          <p:stCondLst>
                                            <p:cond delay="3249"/>
                                          </p:stCondLst>
                                        </p:cTn>
                                        <p:tgtEl>
                                          <p:spTgt spid="133"/>
                                        </p:tgtEl>
                                        <p:attrNameLst>
                                          <p:attrName>style.visibility</p:attrName>
                                        </p:attrNameLst>
                                      </p:cBhvr>
                                      <p:to>
                                        <p:strVal val="hidden"/>
                                      </p:to>
                                    </p:set>
                                  </p:childTnLst>
                                </p:cTn>
                              </p:par>
                              <p:par>
                                <p:cTn id="1357" presetID="2" presetClass="exit" presetSubtype="8" fill="hold" grpId="2" nodeType="withEffect">
                                  <p:stCondLst>
                                    <p:cond delay="0"/>
                                  </p:stCondLst>
                                  <p:childTnLst>
                                    <p:anim calcmode="lin" valueType="num">
                                      <p:cBhvr additive="base">
                                        <p:cTn id="1358" dur="3250"/>
                                        <p:tgtEl>
                                          <p:spTgt spid="131"/>
                                        </p:tgtEl>
                                        <p:attrNameLst>
                                          <p:attrName>ppt_x</p:attrName>
                                        </p:attrNameLst>
                                      </p:cBhvr>
                                      <p:tavLst>
                                        <p:tav tm="0">
                                          <p:val>
                                            <p:strVal val="ppt_x"/>
                                          </p:val>
                                        </p:tav>
                                        <p:tav tm="100000">
                                          <p:val>
                                            <p:strVal val="0-ppt_w/2"/>
                                          </p:val>
                                        </p:tav>
                                      </p:tavLst>
                                    </p:anim>
                                    <p:anim calcmode="lin" valueType="num">
                                      <p:cBhvr additive="base">
                                        <p:cTn id="1359" dur="3250"/>
                                        <p:tgtEl>
                                          <p:spTgt spid="131"/>
                                        </p:tgtEl>
                                        <p:attrNameLst>
                                          <p:attrName>ppt_y</p:attrName>
                                        </p:attrNameLst>
                                      </p:cBhvr>
                                      <p:tavLst>
                                        <p:tav tm="0">
                                          <p:val>
                                            <p:strVal val="ppt_y"/>
                                          </p:val>
                                        </p:tav>
                                        <p:tav tm="100000">
                                          <p:val>
                                            <p:strVal val="ppt_y"/>
                                          </p:val>
                                        </p:tav>
                                      </p:tavLst>
                                    </p:anim>
                                    <p:set>
                                      <p:cBhvr>
                                        <p:cTn id="1360" dur="1" fill="hold">
                                          <p:stCondLst>
                                            <p:cond delay="3249"/>
                                          </p:stCondLst>
                                        </p:cTn>
                                        <p:tgtEl>
                                          <p:spTgt spid="131"/>
                                        </p:tgtEl>
                                        <p:attrNameLst>
                                          <p:attrName>style.visibility</p:attrName>
                                        </p:attrNameLst>
                                      </p:cBhvr>
                                      <p:to>
                                        <p:strVal val="hidden"/>
                                      </p:to>
                                    </p:set>
                                  </p:childTnLst>
                                </p:cTn>
                              </p:par>
                              <p:par>
                                <p:cTn id="1361" presetID="2" presetClass="exit" presetSubtype="8" fill="hold" grpId="2" nodeType="withEffect">
                                  <p:stCondLst>
                                    <p:cond delay="0"/>
                                  </p:stCondLst>
                                  <p:childTnLst>
                                    <p:anim calcmode="lin" valueType="num">
                                      <p:cBhvr additive="base">
                                        <p:cTn id="1362" dur="3250"/>
                                        <p:tgtEl>
                                          <p:spTgt spid="114"/>
                                        </p:tgtEl>
                                        <p:attrNameLst>
                                          <p:attrName>ppt_x</p:attrName>
                                        </p:attrNameLst>
                                      </p:cBhvr>
                                      <p:tavLst>
                                        <p:tav tm="0">
                                          <p:val>
                                            <p:strVal val="ppt_x"/>
                                          </p:val>
                                        </p:tav>
                                        <p:tav tm="100000">
                                          <p:val>
                                            <p:strVal val="0-ppt_w/2"/>
                                          </p:val>
                                        </p:tav>
                                      </p:tavLst>
                                    </p:anim>
                                    <p:anim calcmode="lin" valueType="num">
                                      <p:cBhvr additive="base">
                                        <p:cTn id="1363" dur="3250"/>
                                        <p:tgtEl>
                                          <p:spTgt spid="114"/>
                                        </p:tgtEl>
                                        <p:attrNameLst>
                                          <p:attrName>ppt_y</p:attrName>
                                        </p:attrNameLst>
                                      </p:cBhvr>
                                      <p:tavLst>
                                        <p:tav tm="0">
                                          <p:val>
                                            <p:strVal val="ppt_y"/>
                                          </p:val>
                                        </p:tav>
                                        <p:tav tm="100000">
                                          <p:val>
                                            <p:strVal val="ppt_y"/>
                                          </p:val>
                                        </p:tav>
                                      </p:tavLst>
                                    </p:anim>
                                    <p:set>
                                      <p:cBhvr>
                                        <p:cTn id="1364" dur="1" fill="hold">
                                          <p:stCondLst>
                                            <p:cond delay="3249"/>
                                          </p:stCondLst>
                                        </p:cTn>
                                        <p:tgtEl>
                                          <p:spTgt spid="114"/>
                                        </p:tgtEl>
                                        <p:attrNameLst>
                                          <p:attrName>style.visibility</p:attrName>
                                        </p:attrNameLst>
                                      </p:cBhvr>
                                      <p:to>
                                        <p:strVal val="hidden"/>
                                      </p:to>
                                    </p:set>
                                  </p:childTnLst>
                                </p:cTn>
                              </p:par>
                              <p:par>
                                <p:cTn id="1365" presetID="2" presetClass="exit" presetSubtype="8" fill="hold" grpId="2" nodeType="withEffect">
                                  <p:stCondLst>
                                    <p:cond delay="0"/>
                                  </p:stCondLst>
                                  <p:childTnLst>
                                    <p:anim calcmode="lin" valueType="num">
                                      <p:cBhvr additive="base">
                                        <p:cTn id="1366" dur="3250"/>
                                        <p:tgtEl>
                                          <p:spTgt spid="115"/>
                                        </p:tgtEl>
                                        <p:attrNameLst>
                                          <p:attrName>ppt_x</p:attrName>
                                        </p:attrNameLst>
                                      </p:cBhvr>
                                      <p:tavLst>
                                        <p:tav tm="0">
                                          <p:val>
                                            <p:strVal val="ppt_x"/>
                                          </p:val>
                                        </p:tav>
                                        <p:tav tm="100000">
                                          <p:val>
                                            <p:strVal val="0-ppt_w/2"/>
                                          </p:val>
                                        </p:tav>
                                      </p:tavLst>
                                    </p:anim>
                                    <p:anim calcmode="lin" valueType="num">
                                      <p:cBhvr additive="base">
                                        <p:cTn id="1367" dur="3250"/>
                                        <p:tgtEl>
                                          <p:spTgt spid="115"/>
                                        </p:tgtEl>
                                        <p:attrNameLst>
                                          <p:attrName>ppt_y</p:attrName>
                                        </p:attrNameLst>
                                      </p:cBhvr>
                                      <p:tavLst>
                                        <p:tav tm="0">
                                          <p:val>
                                            <p:strVal val="ppt_y"/>
                                          </p:val>
                                        </p:tav>
                                        <p:tav tm="100000">
                                          <p:val>
                                            <p:strVal val="ppt_y"/>
                                          </p:val>
                                        </p:tav>
                                      </p:tavLst>
                                    </p:anim>
                                    <p:set>
                                      <p:cBhvr>
                                        <p:cTn id="1368" dur="1" fill="hold">
                                          <p:stCondLst>
                                            <p:cond delay="3249"/>
                                          </p:stCondLst>
                                        </p:cTn>
                                        <p:tgtEl>
                                          <p:spTgt spid="115"/>
                                        </p:tgtEl>
                                        <p:attrNameLst>
                                          <p:attrName>style.visibility</p:attrName>
                                        </p:attrNameLst>
                                      </p:cBhvr>
                                      <p:to>
                                        <p:strVal val="hidden"/>
                                      </p:to>
                                    </p:set>
                                  </p:childTnLst>
                                </p:cTn>
                              </p:par>
                              <p:par>
                                <p:cTn id="1369" presetID="2" presetClass="exit" presetSubtype="8" fill="hold" grpId="2" nodeType="withEffect">
                                  <p:stCondLst>
                                    <p:cond delay="0"/>
                                  </p:stCondLst>
                                  <p:childTnLst>
                                    <p:anim calcmode="lin" valueType="num">
                                      <p:cBhvr additive="base">
                                        <p:cTn id="1370" dur="3250"/>
                                        <p:tgtEl>
                                          <p:spTgt spid="116"/>
                                        </p:tgtEl>
                                        <p:attrNameLst>
                                          <p:attrName>ppt_x</p:attrName>
                                        </p:attrNameLst>
                                      </p:cBhvr>
                                      <p:tavLst>
                                        <p:tav tm="0">
                                          <p:val>
                                            <p:strVal val="ppt_x"/>
                                          </p:val>
                                        </p:tav>
                                        <p:tav tm="100000">
                                          <p:val>
                                            <p:strVal val="0-ppt_w/2"/>
                                          </p:val>
                                        </p:tav>
                                      </p:tavLst>
                                    </p:anim>
                                    <p:anim calcmode="lin" valueType="num">
                                      <p:cBhvr additive="base">
                                        <p:cTn id="1371" dur="3250"/>
                                        <p:tgtEl>
                                          <p:spTgt spid="116"/>
                                        </p:tgtEl>
                                        <p:attrNameLst>
                                          <p:attrName>ppt_y</p:attrName>
                                        </p:attrNameLst>
                                      </p:cBhvr>
                                      <p:tavLst>
                                        <p:tav tm="0">
                                          <p:val>
                                            <p:strVal val="ppt_y"/>
                                          </p:val>
                                        </p:tav>
                                        <p:tav tm="100000">
                                          <p:val>
                                            <p:strVal val="ppt_y"/>
                                          </p:val>
                                        </p:tav>
                                      </p:tavLst>
                                    </p:anim>
                                    <p:set>
                                      <p:cBhvr>
                                        <p:cTn id="1372" dur="1" fill="hold">
                                          <p:stCondLst>
                                            <p:cond delay="3249"/>
                                          </p:stCondLst>
                                        </p:cTn>
                                        <p:tgtEl>
                                          <p:spTgt spid="116"/>
                                        </p:tgtEl>
                                        <p:attrNameLst>
                                          <p:attrName>style.visibility</p:attrName>
                                        </p:attrNameLst>
                                      </p:cBhvr>
                                      <p:to>
                                        <p:strVal val="hidden"/>
                                      </p:to>
                                    </p:set>
                                  </p:childTnLst>
                                </p:cTn>
                              </p:par>
                              <p:par>
                                <p:cTn id="1373" presetID="2" presetClass="exit" presetSubtype="8" fill="hold" grpId="2" nodeType="withEffect">
                                  <p:stCondLst>
                                    <p:cond delay="0"/>
                                  </p:stCondLst>
                                  <p:childTnLst>
                                    <p:anim calcmode="lin" valueType="num">
                                      <p:cBhvr additive="base">
                                        <p:cTn id="1374" dur="3250"/>
                                        <p:tgtEl>
                                          <p:spTgt spid="117"/>
                                        </p:tgtEl>
                                        <p:attrNameLst>
                                          <p:attrName>ppt_x</p:attrName>
                                        </p:attrNameLst>
                                      </p:cBhvr>
                                      <p:tavLst>
                                        <p:tav tm="0">
                                          <p:val>
                                            <p:strVal val="ppt_x"/>
                                          </p:val>
                                        </p:tav>
                                        <p:tav tm="100000">
                                          <p:val>
                                            <p:strVal val="0-ppt_w/2"/>
                                          </p:val>
                                        </p:tav>
                                      </p:tavLst>
                                    </p:anim>
                                    <p:anim calcmode="lin" valueType="num">
                                      <p:cBhvr additive="base">
                                        <p:cTn id="1375" dur="3250"/>
                                        <p:tgtEl>
                                          <p:spTgt spid="117"/>
                                        </p:tgtEl>
                                        <p:attrNameLst>
                                          <p:attrName>ppt_y</p:attrName>
                                        </p:attrNameLst>
                                      </p:cBhvr>
                                      <p:tavLst>
                                        <p:tav tm="0">
                                          <p:val>
                                            <p:strVal val="ppt_y"/>
                                          </p:val>
                                        </p:tav>
                                        <p:tav tm="100000">
                                          <p:val>
                                            <p:strVal val="ppt_y"/>
                                          </p:val>
                                        </p:tav>
                                      </p:tavLst>
                                    </p:anim>
                                    <p:set>
                                      <p:cBhvr>
                                        <p:cTn id="1376" dur="1" fill="hold">
                                          <p:stCondLst>
                                            <p:cond delay="3249"/>
                                          </p:stCondLst>
                                        </p:cTn>
                                        <p:tgtEl>
                                          <p:spTgt spid="117"/>
                                        </p:tgtEl>
                                        <p:attrNameLst>
                                          <p:attrName>style.visibility</p:attrName>
                                        </p:attrNameLst>
                                      </p:cBhvr>
                                      <p:to>
                                        <p:strVal val="hidden"/>
                                      </p:to>
                                    </p:set>
                                  </p:childTnLst>
                                </p:cTn>
                              </p:par>
                              <p:par>
                                <p:cTn id="1377" presetID="2" presetClass="exit" presetSubtype="8" fill="hold" grpId="2" nodeType="withEffect">
                                  <p:stCondLst>
                                    <p:cond delay="0"/>
                                  </p:stCondLst>
                                  <p:childTnLst>
                                    <p:anim calcmode="lin" valueType="num">
                                      <p:cBhvr additive="base">
                                        <p:cTn id="1378" dur="3250"/>
                                        <p:tgtEl>
                                          <p:spTgt spid="118"/>
                                        </p:tgtEl>
                                        <p:attrNameLst>
                                          <p:attrName>ppt_x</p:attrName>
                                        </p:attrNameLst>
                                      </p:cBhvr>
                                      <p:tavLst>
                                        <p:tav tm="0">
                                          <p:val>
                                            <p:strVal val="ppt_x"/>
                                          </p:val>
                                        </p:tav>
                                        <p:tav tm="100000">
                                          <p:val>
                                            <p:strVal val="0-ppt_w/2"/>
                                          </p:val>
                                        </p:tav>
                                      </p:tavLst>
                                    </p:anim>
                                    <p:anim calcmode="lin" valueType="num">
                                      <p:cBhvr additive="base">
                                        <p:cTn id="1379" dur="3250"/>
                                        <p:tgtEl>
                                          <p:spTgt spid="118"/>
                                        </p:tgtEl>
                                        <p:attrNameLst>
                                          <p:attrName>ppt_y</p:attrName>
                                        </p:attrNameLst>
                                      </p:cBhvr>
                                      <p:tavLst>
                                        <p:tav tm="0">
                                          <p:val>
                                            <p:strVal val="ppt_y"/>
                                          </p:val>
                                        </p:tav>
                                        <p:tav tm="100000">
                                          <p:val>
                                            <p:strVal val="ppt_y"/>
                                          </p:val>
                                        </p:tav>
                                      </p:tavLst>
                                    </p:anim>
                                    <p:set>
                                      <p:cBhvr>
                                        <p:cTn id="1380" dur="1" fill="hold">
                                          <p:stCondLst>
                                            <p:cond delay="3249"/>
                                          </p:stCondLst>
                                        </p:cTn>
                                        <p:tgtEl>
                                          <p:spTgt spid="118"/>
                                        </p:tgtEl>
                                        <p:attrNameLst>
                                          <p:attrName>style.visibility</p:attrName>
                                        </p:attrNameLst>
                                      </p:cBhvr>
                                      <p:to>
                                        <p:strVal val="hidden"/>
                                      </p:to>
                                    </p:set>
                                  </p:childTnLst>
                                </p:cTn>
                              </p:par>
                              <p:par>
                                <p:cTn id="1381" presetID="2" presetClass="exit" presetSubtype="8" fill="hold" grpId="2" nodeType="withEffect">
                                  <p:stCondLst>
                                    <p:cond delay="0"/>
                                  </p:stCondLst>
                                  <p:childTnLst>
                                    <p:anim calcmode="lin" valueType="num">
                                      <p:cBhvr additive="base">
                                        <p:cTn id="1382" dur="3250"/>
                                        <p:tgtEl>
                                          <p:spTgt spid="119"/>
                                        </p:tgtEl>
                                        <p:attrNameLst>
                                          <p:attrName>ppt_x</p:attrName>
                                        </p:attrNameLst>
                                      </p:cBhvr>
                                      <p:tavLst>
                                        <p:tav tm="0">
                                          <p:val>
                                            <p:strVal val="ppt_x"/>
                                          </p:val>
                                        </p:tav>
                                        <p:tav tm="100000">
                                          <p:val>
                                            <p:strVal val="0-ppt_w/2"/>
                                          </p:val>
                                        </p:tav>
                                      </p:tavLst>
                                    </p:anim>
                                    <p:anim calcmode="lin" valueType="num">
                                      <p:cBhvr additive="base">
                                        <p:cTn id="1383" dur="3250"/>
                                        <p:tgtEl>
                                          <p:spTgt spid="119"/>
                                        </p:tgtEl>
                                        <p:attrNameLst>
                                          <p:attrName>ppt_y</p:attrName>
                                        </p:attrNameLst>
                                      </p:cBhvr>
                                      <p:tavLst>
                                        <p:tav tm="0">
                                          <p:val>
                                            <p:strVal val="ppt_y"/>
                                          </p:val>
                                        </p:tav>
                                        <p:tav tm="100000">
                                          <p:val>
                                            <p:strVal val="ppt_y"/>
                                          </p:val>
                                        </p:tav>
                                      </p:tavLst>
                                    </p:anim>
                                    <p:set>
                                      <p:cBhvr>
                                        <p:cTn id="1384" dur="1" fill="hold">
                                          <p:stCondLst>
                                            <p:cond delay="3249"/>
                                          </p:stCondLst>
                                        </p:cTn>
                                        <p:tgtEl>
                                          <p:spTgt spid="119"/>
                                        </p:tgtEl>
                                        <p:attrNameLst>
                                          <p:attrName>style.visibility</p:attrName>
                                        </p:attrNameLst>
                                      </p:cBhvr>
                                      <p:to>
                                        <p:strVal val="hidden"/>
                                      </p:to>
                                    </p:set>
                                  </p:childTnLst>
                                </p:cTn>
                              </p:par>
                              <p:par>
                                <p:cTn id="1385" presetID="2" presetClass="exit" presetSubtype="8" fill="hold" grpId="2" nodeType="withEffect">
                                  <p:stCondLst>
                                    <p:cond delay="0"/>
                                  </p:stCondLst>
                                  <p:childTnLst>
                                    <p:anim calcmode="lin" valueType="num">
                                      <p:cBhvr additive="base">
                                        <p:cTn id="1386" dur="3250"/>
                                        <p:tgtEl>
                                          <p:spTgt spid="120"/>
                                        </p:tgtEl>
                                        <p:attrNameLst>
                                          <p:attrName>ppt_x</p:attrName>
                                        </p:attrNameLst>
                                      </p:cBhvr>
                                      <p:tavLst>
                                        <p:tav tm="0">
                                          <p:val>
                                            <p:strVal val="ppt_x"/>
                                          </p:val>
                                        </p:tav>
                                        <p:tav tm="100000">
                                          <p:val>
                                            <p:strVal val="0-ppt_w/2"/>
                                          </p:val>
                                        </p:tav>
                                      </p:tavLst>
                                    </p:anim>
                                    <p:anim calcmode="lin" valueType="num">
                                      <p:cBhvr additive="base">
                                        <p:cTn id="1387" dur="3250"/>
                                        <p:tgtEl>
                                          <p:spTgt spid="120"/>
                                        </p:tgtEl>
                                        <p:attrNameLst>
                                          <p:attrName>ppt_y</p:attrName>
                                        </p:attrNameLst>
                                      </p:cBhvr>
                                      <p:tavLst>
                                        <p:tav tm="0">
                                          <p:val>
                                            <p:strVal val="ppt_y"/>
                                          </p:val>
                                        </p:tav>
                                        <p:tav tm="100000">
                                          <p:val>
                                            <p:strVal val="ppt_y"/>
                                          </p:val>
                                        </p:tav>
                                      </p:tavLst>
                                    </p:anim>
                                    <p:set>
                                      <p:cBhvr>
                                        <p:cTn id="1388" dur="1" fill="hold">
                                          <p:stCondLst>
                                            <p:cond delay="3249"/>
                                          </p:stCondLst>
                                        </p:cTn>
                                        <p:tgtEl>
                                          <p:spTgt spid="120"/>
                                        </p:tgtEl>
                                        <p:attrNameLst>
                                          <p:attrName>style.visibility</p:attrName>
                                        </p:attrNameLst>
                                      </p:cBhvr>
                                      <p:to>
                                        <p:strVal val="hidden"/>
                                      </p:to>
                                    </p:set>
                                  </p:childTnLst>
                                </p:cTn>
                              </p:par>
                              <p:par>
                                <p:cTn id="1389" presetID="2" presetClass="exit" presetSubtype="8" fill="hold" grpId="2" nodeType="withEffect">
                                  <p:stCondLst>
                                    <p:cond delay="0"/>
                                  </p:stCondLst>
                                  <p:childTnLst>
                                    <p:anim calcmode="lin" valueType="num">
                                      <p:cBhvr additive="base">
                                        <p:cTn id="1390" dur="3250"/>
                                        <p:tgtEl>
                                          <p:spTgt spid="113"/>
                                        </p:tgtEl>
                                        <p:attrNameLst>
                                          <p:attrName>ppt_x</p:attrName>
                                        </p:attrNameLst>
                                      </p:cBhvr>
                                      <p:tavLst>
                                        <p:tav tm="0">
                                          <p:val>
                                            <p:strVal val="ppt_x"/>
                                          </p:val>
                                        </p:tav>
                                        <p:tav tm="100000">
                                          <p:val>
                                            <p:strVal val="0-ppt_w/2"/>
                                          </p:val>
                                        </p:tav>
                                      </p:tavLst>
                                    </p:anim>
                                    <p:anim calcmode="lin" valueType="num">
                                      <p:cBhvr additive="base">
                                        <p:cTn id="1391" dur="3250"/>
                                        <p:tgtEl>
                                          <p:spTgt spid="113"/>
                                        </p:tgtEl>
                                        <p:attrNameLst>
                                          <p:attrName>ppt_y</p:attrName>
                                        </p:attrNameLst>
                                      </p:cBhvr>
                                      <p:tavLst>
                                        <p:tav tm="0">
                                          <p:val>
                                            <p:strVal val="ppt_y"/>
                                          </p:val>
                                        </p:tav>
                                        <p:tav tm="100000">
                                          <p:val>
                                            <p:strVal val="ppt_y"/>
                                          </p:val>
                                        </p:tav>
                                      </p:tavLst>
                                    </p:anim>
                                    <p:set>
                                      <p:cBhvr>
                                        <p:cTn id="1392" dur="1" fill="hold">
                                          <p:stCondLst>
                                            <p:cond delay="3249"/>
                                          </p:stCondLst>
                                        </p:cTn>
                                        <p:tgtEl>
                                          <p:spTgt spid="113"/>
                                        </p:tgtEl>
                                        <p:attrNameLst>
                                          <p:attrName>style.visibility</p:attrName>
                                        </p:attrNameLst>
                                      </p:cBhvr>
                                      <p:to>
                                        <p:strVal val="hidden"/>
                                      </p:to>
                                    </p:set>
                                  </p:childTnLst>
                                </p:cTn>
                              </p:par>
                              <p:par>
                                <p:cTn id="1393" presetID="2" presetClass="exit" presetSubtype="8" fill="hold" grpId="2" nodeType="withEffect">
                                  <p:stCondLst>
                                    <p:cond delay="0"/>
                                  </p:stCondLst>
                                  <p:childTnLst>
                                    <p:anim calcmode="lin" valueType="num">
                                      <p:cBhvr additive="base">
                                        <p:cTn id="1394" dur="3250"/>
                                        <p:tgtEl>
                                          <p:spTgt spid="111"/>
                                        </p:tgtEl>
                                        <p:attrNameLst>
                                          <p:attrName>ppt_x</p:attrName>
                                        </p:attrNameLst>
                                      </p:cBhvr>
                                      <p:tavLst>
                                        <p:tav tm="0">
                                          <p:val>
                                            <p:strVal val="ppt_x"/>
                                          </p:val>
                                        </p:tav>
                                        <p:tav tm="100000">
                                          <p:val>
                                            <p:strVal val="0-ppt_w/2"/>
                                          </p:val>
                                        </p:tav>
                                      </p:tavLst>
                                    </p:anim>
                                    <p:anim calcmode="lin" valueType="num">
                                      <p:cBhvr additive="base">
                                        <p:cTn id="1395" dur="3250"/>
                                        <p:tgtEl>
                                          <p:spTgt spid="111"/>
                                        </p:tgtEl>
                                        <p:attrNameLst>
                                          <p:attrName>ppt_y</p:attrName>
                                        </p:attrNameLst>
                                      </p:cBhvr>
                                      <p:tavLst>
                                        <p:tav tm="0">
                                          <p:val>
                                            <p:strVal val="ppt_y"/>
                                          </p:val>
                                        </p:tav>
                                        <p:tav tm="100000">
                                          <p:val>
                                            <p:strVal val="ppt_y"/>
                                          </p:val>
                                        </p:tav>
                                      </p:tavLst>
                                    </p:anim>
                                    <p:set>
                                      <p:cBhvr>
                                        <p:cTn id="1396" dur="1" fill="hold">
                                          <p:stCondLst>
                                            <p:cond delay="3249"/>
                                          </p:stCondLst>
                                        </p:cTn>
                                        <p:tgtEl>
                                          <p:spTgt spid="111"/>
                                        </p:tgtEl>
                                        <p:attrNameLst>
                                          <p:attrName>style.visibility</p:attrName>
                                        </p:attrNameLst>
                                      </p:cBhvr>
                                      <p:to>
                                        <p:strVal val="hidden"/>
                                      </p:to>
                                    </p:set>
                                  </p:childTnLst>
                                </p:cTn>
                              </p:par>
                              <p:par>
                                <p:cTn id="1397" presetID="23" presetClass="exit" presetSubtype="32" fill="hold" grpId="0" nodeType="withEffect">
                                  <p:stCondLst>
                                    <p:cond delay="0"/>
                                  </p:stCondLst>
                                  <p:childTnLst>
                                    <p:anim calcmode="lin" valueType="num">
                                      <p:cBhvr>
                                        <p:cTn id="1398" dur="3250"/>
                                        <p:tgtEl>
                                          <p:spTgt spid="172"/>
                                        </p:tgtEl>
                                        <p:attrNameLst>
                                          <p:attrName>ppt_w</p:attrName>
                                        </p:attrNameLst>
                                      </p:cBhvr>
                                      <p:tavLst>
                                        <p:tav tm="0">
                                          <p:val>
                                            <p:strVal val="ppt_w"/>
                                          </p:val>
                                        </p:tav>
                                        <p:tav tm="100000">
                                          <p:val>
                                            <p:fltVal val="0"/>
                                          </p:val>
                                        </p:tav>
                                      </p:tavLst>
                                    </p:anim>
                                    <p:anim calcmode="lin" valueType="num">
                                      <p:cBhvr>
                                        <p:cTn id="1399" dur="3250"/>
                                        <p:tgtEl>
                                          <p:spTgt spid="172"/>
                                        </p:tgtEl>
                                        <p:attrNameLst>
                                          <p:attrName>ppt_h</p:attrName>
                                        </p:attrNameLst>
                                      </p:cBhvr>
                                      <p:tavLst>
                                        <p:tav tm="0">
                                          <p:val>
                                            <p:strVal val="ppt_h"/>
                                          </p:val>
                                        </p:tav>
                                        <p:tav tm="100000">
                                          <p:val>
                                            <p:fltVal val="0"/>
                                          </p:val>
                                        </p:tav>
                                      </p:tavLst>
                                    </p:anim>
                                    <p:set>
                                      <p:cBhvr>
                                        <p:cTn id="1400" dur="1" fill="hold">
                                          <p:stCondLst>
                                            <p:cond delay="3249"/>
                                          </p:stCondLst>
                                        </p:cTn>
                                        <p:tgtEl>
                                          <p:spTgt spid="172"/>
                                        </p:tgtEl>
                                        <p:attrNameLst>
                                          <p:attrName>style.visibility</p:attrName>
                                        </p:attrNameLst>
                                      </p:cBhvr>
                                      <p:to>
                                        <p:strVal val="hidden"/>
                                      </p:to>
                                    </p:set>
                                  </p:childTnLst>
                                </p:cTn>
                              </p:par>
                              <p:par>
                                <p:cTn id="1401" presetID="17" presetClass="entr" presetSubtype="10" fill="hold" nodeType="withEffect">
                                  <p:stCondLst>
                                    <p:cond delay="250"/>
                                  </p:stCondLst>
                                  <p:childTnLst>
                                    <p:set>
                                      <p:cBhvr>
                                        <p:cTn id="1402" dur="1" fill="hold">
                                          <p:stCondLst>
                                            <p:cond delay="0"/>
                                          </p:stCondLst>
                                        </p:cTn>
                                        <p:tgtEl>
                                          <p:spTgt spid="152"/>
                                        </p:tgtEl>
                                        <p:attrNameLst>
                                          <p:attrName>style.visibility</p:attrName>
                                        </p:attrNameLst>
                                      </p:cBhvr>
                                      <p:to>
                                        <p:strVal val="visible"/>
                                      </p:to>
                                    </p:set>
                                    <p:anim calcmode="lin" valueType="num">
                                      <p:cBhvr>
                                        <p:cTn id="1403" dur="3000" fill="hold"/>
                                        <p:tgtEl>
                                          <p:spTgt spid="152"/>
                                        </p:tgtEl>
                                        <p:attrNameLst>
                                          <p:attrName>ppt_w</p:attrName>
                                        </p:attrNameLst>
                                      </p:cBhvr>
                                      <p:tavLst>
                                        <p:tav tm="0">
                                          <p:val>
                                            <p:fltVal val="0"/>
                                          </p:val>
                                        </p:tav>
                                        <p:tav tm="100000">
                                          <p:val>
                                            <p:strVal val="#ppt_w"/>
                                          </p:val>
                                        </p:tav>
                                      </p:tavLst>
                                    </p:anim>
                                    <p:anim calcmode="lin" valueType="num">
                                      <p:cBhvr>
                                        <p:cTn id="1404" dur="3000" fill="hold"/>
                                        <p:tgtEl>
                                          <p:spTgt spid="152"/>
                                        </p:tgtEl>
                                        <p:attrNameLst>
                                          <p:attrName>ppt_h</p:attrName>
                                        </p:attrNameLst>
                                      </p:cBhvr>
                                      <p:tavLst>
                                        <p:tav tm="0">
                                          <p:val>
                                            <p:strVal val="#ppt_h"/>
                                          </p:val>
                                        </p:tav>
                                        <p:tav tm="100000">
                                          <p:val>
                                            <p:strVal val="#ppt_h"/>
                                          </p:val>
                                        </p:tav>
                                      </p:tavLst>
                                    </p:anim>
                                  </p:childTnLst>
                                </p:cTn>
                              </p:par>
                              <p:par>
                                <p:cTn id="1405" presetID="3" presetClass="entr" presetSubtype="10" fill="hold" nodeType="withEffect">
                                  <p:stCondLst>
                                    <p:cond delay="250"/>
                                  </p:stCondLst>
                                  <p:childTnLst>
                                    <p:set>
                                      <p:cBhvr>
                                        <p:cTn id="1406" dur="1" fill="hold">
                                          <p:stCondLst>
                                            <p:cond delay="0"/>
                                          </p:stCondLst>
                                        </p:cTn>
                                        <p:tgtEl>
                                          <p:spTgt spid="152"/>
                                        </p:tgtEl>
                                        <p:attrNameLst>
                                          <p:attrName>style.visibility</p:attrName>
                                        </p:attrNameLst>
                                      </p:cBhvr>
                                      <p:to>
                                        <p:strVal val="visible"/>
                                      </p:to>
                                    </p:set>
                                    <p:animEffect transition="in" filter="blinds(horizontal)">
                                      <p:cBhvr>
                                        <p:cTn id="1407" dur="3250"/>
                                        <p:tgtEl>
                                          <p:spTgt spid="1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animBg="1"/>
      <p:bldP spid="163" grpId="1" animBg="1"/>
      <p:bldP spid="163" grpId="2" animBg="1"/>
      <p:bldP spid="164" grpId="0" animBg="1"/>
      <p:bldP spid="164" grpId="1" animBg="1"/>
      <p:bldP spid="164" grpId="2" animBg="1"/>
      <p:bldP spid="165" grpId="0" animBg="1"/>
      <p:bldP spid="165" grpId="1" animBg="1"/>
      <p:bldP spid="165" grpId="2" animBg="1"/>
      <p:bldP spid="166" grpId="0" animBg="1"/>
      <p:bldP spid="166" grpId="1" animBg="1"/>
      <p:bldP spid="166" grpId="2" animBg="1"/>
      <p:bldP spid="167" grpId="0" animBg="1"/>
      <p:bldP spid="167" grpId="1" animBg="1"/>
      <p:bldP spid="167" grpId="2" animBg="1"/>
      <p:bldP spid="168" grpId="0" animBg="1"/>
      <p:bldP spid="168" grpId="1" animBg="1"/>
      <p:bldP spid="168" grpId="2" animBg="1"/>
      <p:bldP spid="169" grpId="0" animBg="1"/>
      <p:bldP spid="169" grpId="1" animBg="1"/>
      <p:bldP spid="169" grpId="2" animBg="1"/>
      <p:bldP spid="162" grpId="0" animBg="1"/>
      <p:bldP spid="162" grpId="1" animBg="1"/>
      <p:bldP spid="16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P spid="146" grpId="0" animBg="1"/>
      <p:bldP spid="146" grpId="1" animBg="1"/>
      <p:bldP spid="146" grpId="2" animBg="1"/>
      <p:bldP spid="147" grpId="0" animBg="1"/>
      <p:bldP spid="147" grpId="1" animBg="1"/>
      <p:bldP spid="147" grpId="2" animBg="1"/>
      <p:bldP spid="148" grpId="0" animBg="1"/>
      <p:bldP spid="148" grpId="1" animBg="1"/>
      <p:bldP spid="148" grpId="2" animBg="1"/>
      <p:bldP spid="149" grpId="0" animBg="1"/>
      <p:bldP spid="149" grpId="1" animBg="1"/>
      <p:bldP spid="149" grpId="2" animBg="1"/>
      <p:bldP spid="142" grpId="0" animBg="1"/>
      <p:bldP spid="142" grpId="1" animBg="1"/>
      <p:bldP spid="14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29" grpId="0" animBg="1"/>
      <p:bldP spid="129" grpId="1" animBg="1"/>
      <p:bldP spid="129" grpId="2" animBg="1"/>
      <p:bldP spid="122" grpId="0" animBg="1"/>
      <p:bldP spid="122" grpId="1" animBg="1"/>
      <p:bldP spid="12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6" grpId="0" animBg="1"/>
      <p:bldP spid="106" grpId="1" animBg="1"/>
      <p:bldP spid="106" grpId="2" animBg="1"/>
      <p:bldP spid="107" grpId="0" animBg="1"/>
      <p:bldP spid="107" grpId="1" animBg="1"/>
      <p:bldP spid="107" grpId="2" animBg="1"/>
      <p:bldP spid="108" grpId="0" animBg="1"/>
      <p:bldP spid="108" grpId="1" animBg="1"/>
      <p:bldP spid="108" grpId="2" animBg="1"/>
      <p:bldP spid="109" grpId="0" animBg="1"/>
      <p:bldP spid="109" grpId="1" animBg="1"/>
      <p:bldP spid="109" grpId="2" animBg="1"/>
      <p:bldP spid="102" grpId="0" animBg="1"/>
      <p:bldP spid="102" grpId="1" animBg="1"/>
      <p:bldP spid="102" grpId="2" animBg="1"/>
      <p:bldP spid="174" grpId="0" animBg="1"/>
      <p:bldP spid="174" grpId="1" animBg="1"/>
      <p:bldP spid="174" grpId="2" animBg="1"/>
      <p:bldP spid="175" grpId="0" animBg="1"/>
      <p:bldP spid="175" grpId="1" animBg="1"/>
      <p:bldP spid="175" grpId="2" animBg="1"/>
      <p:bldP spid="176" grpId="0" animBg="1"/>
      <p:bldP spid="176" grpId="1" animBg="1"/>
      <p:bldP spid="176" grpId="2" animBg="1"/>
      <p:bldP spid="177" grpId="0" animBg="1"/>
      <p:bldP spid="177" grpId="1" animBg="1"/>
      <p:bldP spid="177" grpId="2" animBg="1"/>
      <p:bldP spid="178" grpId="0" animBg="1"/>
      <p:bldP spid="178" grpId="1" animBg="1"/>
      <p:bldP spid="178" grpId="2" animBg="1"/>
      <p:bldP spid="179" grpId="0" animBg="1"/>
      <p:bldP spid="179" grpId="1" animBg="1"/>
      <p:bldP spid="179" grpId="2" animBg="1"/>
      <p:bldP spid="180" grpId="0" animBg="1"/>
      <p:bldP spid="180" grpId="1" animBg="1"/>
      <p:bldP spid="180" grpId="2" animBg="1"/>
      <p:bldP spid="173" grpId="0" animBg="1"/>
      <p:bldP spid="173" grpId="1" animBg="1"/>
      <p:bldP spid="173" grpId="2" animBg="1"/>
      <p:bldP spid="171" grpId="0" animBg="1"/>
      <p:bldP spid="171" grpId="1" animBg="1"/>
      <p:bldP spid="171" grpId="2" animBg="1"/>
      <p:bldP spid="154" grpId="0" animBg="1"/>
      <p:bldP spid="154" grpId="1" animBg="1"/>
      <p:bldP spid="154" grpId="2" animBg="1"/>
      <p:bldP spid="155" grpId="0" animBg="1"/>
      <p:bldP spid="155" grpId="1" animBg="1"/>
      <p:bldP spid="155" grpId="2" animBg="1"/>
      <p:bldP spid="156" grpId="0" animBg="1"/>
      <p:bldP spid="156" grpId="1" animBg="1"/>
      <p:bldP spid="156" grpId="2" animBg="1"/>
      <p:bldP spid="157" grpId="0" animBg="1"/>
      <p:bldP spid="157" grpId="1" animBg="1"/>
      <p:bldP spid="157" grpId="2" animBg="1"/>
      <p:bldP spid="158" grpId="0" animBg="1"/>
      <p:bldP spid="158" grpId="1" animBg="1"/>
      <p:bldP spid="158" grpId="2" animBg="1"/>
      <p:bldP spid="159" grpId="0" animBg="1"/>
      <p:bldP spid="159" grpId="1" animBg="1"/>
      <p:bldP spid="159" grpId="2" animBg="1"/>
      <p:bldP spid="160" grpId="0" animBg="1"/>
      <p:bldP spid="160" grpId="1" animBg="1"/>
      <p:bldP spid="160" grpId="2" animBg="1"/>
      <p:bldP spid="153" grpId="0" animBg="1"/>
      <p:bldP spid="153" grpId="1" animBg="1"/>
      <p:bldP spid="153" grpId="2" animBg="1"/>
      <p:bldP spid="151" grpId="0" animBg="1"/>
      <p:bldP spid="151" grpId="1" animBg="1"/>
      <p:bldP spid="151"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33" grpId="0" animBg="1"/>
      <p:bldP spid="133" grpId="1" animBg="1"/>
      <p:bldP spid="133" grpId="2" animBg="1"/>
      <p:bldP spid="131" grpId="0" animBg="1"/>
      <p:bldP spid="131" grpId="1" animBg="1"/>
      <p:bldP spid="131"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13" grpId="0" animBg="1"/>
      <p:bldP spid="113" grpId="1" animBg="1"/>
      <p:bldP spid="113" grpId="2" animBg="1"/>
      <p:bldP spid="111" grpId="0" animBg="1"/>
      <p:bldP spid="111" grpId="1" animBg="1"/>
      <p:bldP spid="111"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74" grpId="0" animBg="1"/>
      <p:bldP spid="74" grpId="1" animBg="1"/>
      <p:bldP spid="7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54" grpId="0" animBg="1"/>
      <p:bldP spid="54" grpId="1" animBg="1"/>
      <p:bldP spid="5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34" grpId="0" animBg="1"/>
      <p:bldP spid="34" grpId="1" animBg="1"/>
      <p:bldP spid="3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14" grpId="0" animBg="1"/>
      <p:bldP spid="14" grpId="1" animBg="1"/>
      <p:bldP spid="14"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85" grpId="0" animBg="1"/>
      <p:bldP spid="85" grpId="1" animBg="1"/>
      <p:bldP spid="85" grpId="2" animBg="1"/>
      <p:bldP spid="83" grpId="0" animBg="1"/>
      <p:bldP spid="83" grpId="1" animBg="1"/>
      <p:bldP spid="83"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65" grpId="0" animBg="1"/>
      <p:bldP spid="65" grpId="1" animBg="1"/>
      <p:bldP spid="65" grpId="2" animBg="1"/>
      <p:bldP spid="63" grpId="0" animBg="1"/>
      <p:bldP spid="63" grpId="1" animBg="1"/>
      <p:bldP spid="63"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45" grpId="0" animBg="1"/>
      <p:bldP spid="45" grpId="1" animBg="1"/>
      <p:bldP spid="45" grpId="2" animBg="1"/>
      <p:bldP spid="43" grpId="0" animBg="1"/>
      <p:bldP spid="43" grpId="1" animBg="1"/>
      <p:bldP spid="43"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25" grpId="0" animBg="1"/>
      <p:bldP spid="25" grpId="1" animBg="1"/>
      <p:bldP spid="25" grpId="2" animBg="1"/>
      <p:bldP spid="23" grpId="0" animBg="1"/>
      <p:bldP spid="23" grpId="1" animBg="1"/>
      <p:bldP spid="23" grpId="2" animBg="1"/>
      <p:bldP spid="172" grpId="0" animBg="1"/>
      <p:bldP spid="172" grpId="1" animBg="1"/>
      <p:bldP spid="150"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38 Grupo"/>
          <p:cNvGrpSpPr/>
          <p:nvPr/>
        </p:nvGrpSpPr>
        <p:grpSpPr>
          <a:xfrm>
            <a:off x="37389" y="0"/>
            <a:ext cx="9108504" cy="5143500"/>
            <a:chOff x="539552" y="-8013426"/>
            <a:chExt cx="9108504" cy="5143500"/>
          </a:xfrm>
        </p:grpSpPr>
        <p:sp>
          <p:nvSpPr>
            <p:cNvPr id="40" name="39 Rectángulo"/>
            <p:cNvSpPr/>
            <p:nvPr/>
          </p:nvSpPr>
          <p:spPr>
            <a:xfrm flipH="1">
              <a:off x="5076056" y="-8013426"/>
              <a:ext cx="4572000" cy="5143500"/>
            </a:xfrm>
            <a:prstGeom prst="rect">
              <a:avLst/>
            </a:prstGeom>
            <a:gradFill flip="none" rotWithShape="1">
              <a:gsLst>
                <a:gs pos="50449">
                  <a:srgbClr val="0F0015"/>
                </a:gs>
                <a:gs pos="79575">
                  <a:srgbClr val="D10736"/>
                </a:gs>
                <a:gs pos="28000">
                  <a:srgbClr val="F50A4A">
                    <a:lumMod val="89000"/>
                  </a:srgbClr>
                </a:gs>
                <a:gs pos="29000">
                  <a:srgbClr val="CE0853"/>
                </a:gs>
                <a:gs pos="87000">
                  <a:srgbClr val="EE1246"/>
                </a:gs>
                <a:gs pos="100000">
                  <a:srgbClr val="FF0000">
                    <a:lumMod val="20000"/>
                  </a:srgbClr>
                </a:gs>
                <a:gs pos="10000">
                  <a:srgbClr val="FF0000">
                    <a:lumMod val="12000"/>
                  </a:srgbClr>
                </a:gs>
              </a:gsLst>
              <a:path path="circle">
                <a:fillToRect l="100000" b="100000"/>
              </a:path>
              <a:tileRect t="-100000" r="-10000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a:off x="539552" y="-8013426"/>
              <a:ext cx="4572000" cy="5143500"/>
            </a:xfrm>
            <a:prstGeom prst="rect">
              <a:avLst/>
            </a:prstGeom>
            <a:gradFill flip="none" rotWithShape="1">
              <a:gsLst>
                <a:gs pos="50449">
                  <a:srgbClr val="0F0015"/>
                </a:gs>
                <a:gs pos="79575">
                  <a:srgbClr val="D10736"/>
                </a:gs>
                <a:gs pos="28000">
                  <a:srgbClr val="F50A4A">
                    <a:lumMod val="89000"/>
                  </a:srgbClr>
                </a:gs>
                <a:gs pos="29000">
                  <a:srgbClr val="CE0853"/>
                </a:gs>
                <a:gs pos="87000">
                  <a:srgbClr val="EE1246"/>
                </a:gs>
                <a:gs pos="100000">
                  <a:srgbClr val="FF0000">
                    <a:lumMod val="20000"/>
                  </a:srgbClr>
                </a:gs>
                <a:gs pos="10000">
                  <a:srgbClr val="FF0000">
                    <a:lumMod val="12000"/>
                  </a:srgbClr>
                </a:gs>
              </a:gsLst>
              <a:path path="circle">
                <a:fillToRect l="100000" b="100000"/>
              </a:path>
              <a:tileRect t="-100000" r="-10000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2" name="41 Imagen" descr="Diapositiva7"/>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t="-98185"/>
          <a:stretch/>
        </p:blipFill>
        <p:spPr>
          <a:xfrm>
            <a:off x="0" y="-5049981"/>
            <a:ext cx="9144000" cy="10193482"/>
          </a:xfrm>
          <a:prstGeom prst="rect">
            <a:avLst/>
          </a:prstGeom>
          <a:noFill/>
          <a:ln>
            <a:noFill/>
          </a:ln>
        </p:spPr>
      </p:pic>
      <p:grpSp>
        <p:nvGrpSpPr>
          <p:cNvPr id="2" name="1 Grupo"/>
          <p:cNvGrpSpPr/>
          <p:nvPr/>
        </p:nvGrpSpPr>
        <p:grpSpPr>
          <a:xfrm rot="5400000" flipH="1" flipV="1">
            <a:off x="-252535" y="-205172"/>
            <a:ext cx="1827680" cy="1845285"/>
            <a:chOff x="-252535" y="-205172"/>
            <a:chExt cx="1827680" cy="1845285"/>
          </a:xfrm>
        </p:grpSpPr>
        <p:sp>
          <p:nvSpPr>
            <p:cNvPr id="3"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3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 name="4 Grupo"/>
          <p:cNvGrpSpPr/>
          <p:nvPr/>
        </p:nvGrpSpPr>
        <p:grpSpPr>
          <a:xfrm rot="5400000" flipH="1" flipV="1">
            <a:off x="836388" y="402707"/>
            <a:ext cx="1827680" cy="1845285"/>
            <a:chOff x="-252535" y="-205172"/>
            <a:chExt cx="1827680" cy="1845285"/>
          </a:xfrm>
        </p:grpSpPr>
        <p:sp>
          <p:nvSpPr>
            <p:cNvPr id="6"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6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rot="5400000" flipH="1" flipV="1">
            <a:off x="1916508" y="1122787"/>
            <a:ext cx="1827680" cy="1845285"/>
            <a:chOff x="-252535" y="-205172"/>
            <a:chExt cx="1827680" cy="1845285"/>
          </a:xfrm>
        </p:grpSpPr>
        <p:sp>
          <p:nvSpPr>
            <p:cNvPr id="9"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9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rot="5400000" flipH="1" flipV="1">
            <a:off x="2852611" y="1842868"/>
            <a:ext cx="1827680" cy="1845285"/>
            <a:chOff x="-252535" y="-205172"/>
            <a:chExt cx="1827680" cy="1845285"/>
          </a:xfrm>
        </p:grpSpPr>
        <p:sp>
          <p:nvSpPr>
            <p:cNvPr id="12"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3" name="12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 name="13 Grupo"/>
          <p:cNvGrpSpPr/>
          <p:nvPr/>
        </p:nvGrpSpPr>
        <p:grpSpPr>
          <a:xfrm rot="5400000" flipH="1" flipV="1">
            <a:off x="3788715" y="2634955"/>
            <a:ext cx="1827680" cy="1845285"/>
            <a:chOff x="-252535" y="-205172"/>
            <a:chExt cx="1827680" cy="1845285"/>
          </a:xfrm>
        </p:grpSpPr>
        <p:sp>
          <p:nvSpPr>
            <p:cNvPr id="15"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15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rot="5400000" flipH="1" flipV="1">
            <a:off x="4652811" y="3499053"/>
            <a:ext cx="1827680" cy="1845285"/>
            <a:chOff x="-252535" y="-205172"/>
            <a:chExt cx="1827680" cy="1845285"/>
          </a:xfrm>
        </p:grpSpPr>
        <p:sp>
          <p:nvSpPr>
            <p:cNvPr id="18"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9" name="18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rot="16200000" flipV="1">
            <a:off x="7541932" y="-173357"/>
            <a:ext cx="1827680" cy="1845285"/>
            <a:chOff x="-252535" y="-205172"/>
            <a:chExt cx="1827680" cy="1845285"/>
          </a:xfrm>
        </p:grpSpPr>
        <p:sp>
          <p:nvSpPr>
            <p:cNvPr id="21"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2" name="21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rot="16200000" flipV="1">
            <a:off x="6453009" y="434522"/>
            <a:ext cx="1827680" cy="1845285"/>
            <a:chOff x="-252535" y="-205172"/>
            <a:chExt cx="1827680" cy="1845285"/>
          </a:xfrm>
        </p:grpSpPr>
        <p:sp>
          <p:nvSpPr>
            <p:cNvPr id="24"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5" name="24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 name="25 Grupo"/>
          <p:cNvGrpSpPr/>
          <p:nvPr/>
        </p:nvGrpSpPr>
        <p:grpSpPr>
          <a:xfrm rot="16200000" flipV="1">
            <a:off x="5372889" y="1154602"/>
            <a:ext cx="1827680" cy="1845285"/>
            <a:chOff x="-252535" y="-205172"/>
            <a:chExt cx="1827680" cy="1845285"/>
          </a:xfrm>
        </p:grpSpPr>
        <p:sp>
          <p:nvSpPr>
            <p:cNvPr id="27"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8" name="27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rot="16200000" flipV="1">
            <a:off x="4436786" y="1874683"/>
            <a:ext cx="1827680" cy="1845285"/>
            <a:chOff x="-252535" y="-205172"/>
            <a:chExt cx="1827680" cy="1845285"/>
          </a:xfrm>
        </p:grpSpPr>
        <p:sp>
          <p:nvSpPr>
            <p:cNvPr id="30"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1" name="30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rot="16200000" flipV="1">
            <a:off x="3500682" y="2666770"/>
            <a:ext cx="1827680" cy="1845285"/>
            <a:chOff x="-252535" y="-205172"/>
            <a:chExt cx="1827680" cy="1845285"/>
          </a:xfrm>
        </p:grpSpPr>
        <p:sp>
          <p:nvSpPr>
            <p:cNvPr id="33"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4" name="33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rot="16200000" flipV="1">
            <a:off x="2636586" y="3530868"/>
            <a:ext cx="1827680" cy="1845285"/>
            <a:chOff x="-252535" y="-205172"/>
            <a:chExt cx="1827680" cy="1845285"/>
          </a:xfrm>
        </p:grpSpPr>
        <p:sp>
          <p:nvSpPr>
            <p:cNvPr id="36"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7" name="36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43" name="42 Rectángulo"/>
          <p:cNvSpPr/>
          <p:nvPr/>
        </p:nvSpPr>
        <p:spPr>
          <a:xfrm flipH="1">
            <a:off x="-180528" y="-236562"/>
            <a:ext cx="9641827"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358660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4750" fill="hold"/>
                                        <p:tgtEl>
                                          <p:spTgt spid="2"/>
                                        </p:tgtEl>
                                        <p:attrNameLst>
                                          <p:attrName>ppt_x</p:attrName>
                                        </p:attrNameLst>
                                      </p:cBhvr>
                                      <p:tavLst>
                                        <p:tav tm="0">
                                          <p:val>
                                            <p:strVal val="1+#ppt_w/2"/>
                                          </p:val>
                                        </p:tav>
                                        <p:tav tm="100000">
                                          <p:val>
                                            <p:strVal val="#ppt_x"/>
                                          </p:val>
                                        </p:tav>
                                      </p:tavLst>
                                    </p:anim>
                                    <p:anim calcmode="lin" valueType="num">
                                      <p:cBhvr additive="base">
                                        <p:cTn id="8" dur="4750" fill="hold"/>
                                        <p:tgtEl>
                                          <p:spTgt spid="2"/>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4750" fill="hold"/>
                                        <p:tgtEl>
                                          <p:spTgt spid="2"/>
                                        </p:tgtEl>
                                        <p:attrNameLst>
                                          <p:attrName>ppt_w</p:attrName>
                                        </p:attrNameLst>
                                      </p:cBhvr>
                                      <p:tavLst>
                                        <p:tav tm="0">
                                          <p:val>
                                            <p:strVal val="#ppt_w"/>
                                          </p:val>
                                        </p:tav>
                                        <p:tav tm="100000">
                                          <p:val>
                                            <p:strVal val="#ppt_w"/>
                                          </p:val>
                                        </p:tav>
                                      </p:tavLst>
                                    </p:anim>
                                    <p:anim calcmode="lin" valueType="num">
                                      <p:cBhvr>
                                        <p:cTn id="12" dur="4750" fill="hold"/>
                                        <p:tgtEl>
                                          <p:spTgt spid="2"/>
                                        </p:tgtEl>
                                        <p:attrNameLst>
                                          <p:attrName>ppt_h</p:attrName>
                                        </p:attrNameLst>
                                      </p:cBhvr>
                                      <p:tavLst>
                                        <p:tav tm="0" fmla="#ppt_h*sin(2.5*pi*$)">
                                          <p:val>
                                            <p:fltVal val="0"/>
                                          </p:val>
                                        </p:tav>
                                        <p:tav tm="100000">
                                          <p:val>
                                            <p:fltVal val="1"/>
                                          </p:val>
                                        </p:tav>
                                      </p:tavLst>
                                    </p:anim>
                                  </p:childTnLst>
                                </p:cTn>
                              </p:par>
                              <p:par>
                                <p:cTn id="13" presetID="8" presetClass="emph" presetSubtype="0" repeatCount="indefinite" fill="hold" nodeType="withEffect">
                                  <p:stCondLst>
                                    <p:cond delay="0"/>
                                  </p:stCondLst>
                                  <p:childTnLst>
                                    <p:animRot by="10800000">
                                      <p:cBhvr>
                                        <p:cTn id="14" dur="4750" fill="hold"/>
                                        <p:tgtEl>
                                          <p:spTgt spid="2"/>
                                        </p:tgtEl>
                                        <p:attrNameLst>
                                          <p:attrName>r</p:attrName>
                                        </p:attrNameLst>
                                      </p:cBhvr>
                                    </p:animRot>
                                  </p:childTnLst>
                                </p:cTn>
                              </p:par>
                              <p:par>
                                <p:cTn id="15" presetID="2" presetClass="exit" presetSubtype="6" fill="hold" nodeType="withEffect">
                                  <p:stCondLst>
                                    <p:cond delay="0"/>
                                  </p:stCondLst>
                                  <p:childTnLst>
                                    <p:anim calcmode="lin" valueType="num">
                                      <p:cBhvr additive="base">
                                        <p:cTn id="16" dur="4750"/>
                                        <p:tgtEl>
                                          <p:spTgt spid="2"/>
                                        </p:tgtEl>
                                        <p:attrNameLst>
                                          <p:attrName>ppt_x</p:attrName>
                                        </p:attrNameLst>
                                      </p:cBhvr>
                                      <p:tavLst>
                                        <p:tav tm="0">
                                          <p:val>
                                            <p:strVal val="ppt_x"/>
                                          </p:val>
                                        </p:tav>
                                        <p:tav tm="100000">
                                          <p:val>
                                            <p:strVal val="1+ppt_w/2"/>
                                          </p:val>
                                        </p:tav>
                                      </p:tavLst>
                                    </p:anim>
                                    <p:anim calcmode="lin" valueType="num">
                                      <p:cBhvr additive="base">
                                        <p:cTn id="17" dur="4750"/>
                                        <p:tgtEl>
                                          <p:spTgt spid="2"/>
                                        </p:tgtEl>
                                        <p:attrNameLst>
                                          <p:attrName>ppt_y</p:attrName>
                                        </p:attrNameLst>
                                      </p:cBhvr>
                                      <p:tavLst>
                                        <p:tav tm="0">
                                          <p:val>
                                            <p:strVal val="ppt_y"/>
                                          </p:val>
                                        </p:tav>
                                        <p:tav tm="100000">
                                          <p:val>
                                            <p:strVal val="1+ppt_h/2"/>
                                          </p:val>
                                        </p:tav>
                                      </p:tavLst>
                                    </p:anim>
                                    <p:set>
                                      <p:cBhvr>
                                        <p:cTn id="18" dur="1" fill="hold">
                                          <p:stCondLst>
                                            <p:cond delay="4749"/>
                                          </p:stCondLst>
                                        </p:cTn>
                                        <p:tgtEl>
                                          <p:spTgt spid="2"/>
                                        </p:tgtEl>
                                        <p:attrNameLst>
                                          <p:attrName>style.visibility</p:attrName>
                                        </p:attrNameLst>
                                      </p:cBhvr>
                                      <p:to>
                                        <p:strVal val="hidden"/>
                                      </p:to>
                                    </p:set>
                                  </p:childTnLst>
                                </p:cTn>
                              </p:par>
                              <p:par>
                                <p:cTn id="19" presetID="2" presetClass="entr" presetSubtype="6" fill="hold" nodeType="with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4750" fill="hold"/>
                                        <p:tgtEl>
                                          <p:spTgt spid="5"/>
                                        </p:tgtEl>
                                        <p:attrNameLst>
                                          <p:attrName>ppt_x</p:attrName>
                                        </p:attrNameLst>
                                      </p:cBhvr>
                                      <p:tavLst>
                                        <p:tav tm="0">
                                          <p:val>
                                            <p:strVal val="1+#ppt_w/2"/>
                                          </p:val>
                                        </p:tav>
                                        <p:tav tm="100000">
                                          <p:val>
                                            <p:strVal val="#ppt_x"/>
                                          </p:val>
                                        </p:tav>
                                      </p:tavLst>
                                    </p:anim>
                                    <p:anim calcmode="lin" valueType="num">
                                      <p:cBhvr additive="base">
                                        <p:cTn id="22" dur="4750" fill="hold"/>
                                        <p:tgtEl>
                                          <p:spTgt spid="5"/>
                                        </p:tgtEl>
                                        <p:attrNameLst>
                                          <p:attrName>ppt_y</p:attrName>
                                        </p:attrNameLst>
                                      </p:cBhvr>
                                      <p:tavLst>
                                        <p:tav tm="0">
                                          <p:val>
                                            <p:strVal val="1+#ppt_h/2"/>
                                          </p:val>
                                        </p:tav>
                                        <p:tav tm="100000">
                                          <p:val>
                                            <p:strVal val="#ppt_y"/>
                                          </p:val>
                                        </p:tav>
                                      </p:tavLst>
                                    </p:anim>
                                  </p:childTnLst>
                                </p:cTn>
                              </p:par>
                              <p:par>
                                <p:cTn id="23" presetID="19" presetClass="entr" presetSubtype="5" fill="hold"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p:cTn id="25" dur="4750" fill="hold"/>
                                        <p:tgtEl>
                                          <p:spTgt spid="5"/>
                                        </p:tgtEl>
                                        <p:attrNameLst>
                                          <p:attrName>ppt_w</p:attrName>
                                        </p:attrNameLst>
                                      </p:cBhvr>
                                      <p:tavLst>
                                        <p:tav tm="0">
                                          <p:val>
                                            <p:strVal val="#ppt_w"/>
                                          </p:val>
                                        </p:tav>
                                        <p:tav tm="100000">
                                          <p:val>
                                            <p:strVal val="#ppt_w"/>
                                          </p:val>
                                        </p:tav>
                                      </p:tavLst>
                                    </p:anim>
                                    <p:anim calcmode="lin" valueType="num">
                                      <p:cBhvr>
                                        <p:cTn id="26" dur="4750" fill="hold"/>
                                        <p:tgtEl>
                                          <p:spTgt spid="5"/>
                                        </p:tgtEl>
                                        <p:attrNameLst>
                                          <p:attrName>ppt_h</p:attrName>
                                        </p:attrNameLst>
                                      </p:cBhvr>
                                      <p:tavLst>
                                        <p:tav tm="0" fmla="#ppt_h*sin(2.5*pi*$)">
                                          <p:val>
                                            <p:fltVal val="0"/>
                                          </p:val>
                                        </p:tav>
                                        <p:tav tm="100000">
                                          <p:val>
                                            <p:fltVal val="1"/>
                                          </p:val>
                                        </p:tav>
                                      </p:tavLst>
                                    </p:anim>
                                  </p:childTnLst>
                                </p:cTn>
                              </p:par>
                              <p:par>
                                <p:cTn id="27" presetID="8" presetClass="emph" presetSubtype="0" repeatCount="indefinite" fill="hold" nodeType="withEffect">
                                  <p:stCondLst>
                                    <p:cond delay="0"/>
                                  </p:stCondLst>
                                  <p:childTnLst>
                                    <p:animRot by="10800000">
                                      <p:cBhvr>
                                        <p:cTn id="28" dur="4750" fill="hold"/>
                                        <p:tgtEl>
                                          <p:spTgt spid="5"/>
                                        </p:tgtEl>
                                        <p:attrNameLst>
                                          <p:attrName>r</p:attrName>
                                        </p:attrNameLst>
                                      </p:cBhvr>
                                    </p:animRot>
                                  </p:childTnLst>
                                </p:cTn>
                              </p:par>
                              <p:par>
                                <p:cTn id="29" presetID="2" presetClass="exit" presetSubtype="6" fill="hold" nodeType="withEffect">
                                  <p:stCondLst>
                                    <p:cond delay="0"/>
                                  </p:stCondLst>
                                  <p:childTnLst>
                                    <p:anim calcmode="lin" valueType="num">
                                      <p:cBhvr additive="base">
                                        <p:cTn id="30" dur="4750"/>
                                        <p:tgtEl>
                                          <p:spTgt spid="5"/>
                                        </p:tgtEl>
                                        <p:attrNameLst>
                                          <p:attrName>ppt_x</p:attrName>
                                        </p:attrNameLst>
                                      </p:cBhvr>
                                      <p:tavLst>
                                        <p:tav tm="0">
                                          <p:val>
                                            <p:strVal val="ppt_x"/>
                                          </p:val>
                                        </p:tav>
                                        <p:tav tm="100000">
                                          <p:val>
                                            <p:strVal val="1+ppt_w/2"/>
                                          </p:val>
                                        </p:tav>
                                      </p:tavLst>
                                    </p:anim>
                                    <p:anim calcmode="lin" valueType="num">
                                      <p:cBhvr additive="base">
                                        <p:cTn id="31" dur="4750"/>
                                        <p:tgtEl>
                                          <p:spTgt spid="5"/>
                                        </p:tgtEl>
                                        <p:attrNameLst>
                                          <p:attrName>ppt_y</p:attrName>
                                        </p:attrNameLst>
                                      </p:cBhvr>
                                      <p:tavLst>
                                        <p:tav tm="0">
                                          <p:val>
                                            <p:strVal val="ppt_y"/>
                                          </p:val>
                                        </p:tav>
                                        <p:tav tm="100000">
                                          <p:val>
                                            <p:strVal val="1+ppt_h/2"/>
                                          </p:val>
                                        </p:tav>
                                      </p:tavLst>
                                    </p:anim>
                                    <p:set>
                                      <p:cBhvr>
                                        <p:cTn id="32" dur="1" fill="hold">
                                          <p:stCondLst>
                                            <p:cond delay="4749"/>
                                          </p:stCondLst>
                                        </p:cTn>
                                        <p:tgtEl>
                                          <p:spTgt spid="5"/>
                                        </p:tgtEl>
                                        <p:attrNameLst>
                                          <p:attrName>style.visibility</p:attrName>
                                        </p:attrNameLst>
                                      </p:cBhvr>
                                      <p:to>
                                        <p:strVal val="hidden"/>
                                      </p:to>
                                    </p:set>
                                  </p:childTnLst>
                                </p:cTn>
                              </p:par>
                              <p:par>
                                <p:cTn id="33" presetID="2" presetClass="entr" presetSubtype="6" fill="hold"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additive="base">
                                        <p:cTn id="35" dur="4750" fill="hold"/>
                                        <p:tgtEl>
                                          <p:spTgt spid="8"/>
                                        </p:tgtEl>
                                        <p:attrNameLst>
                                          <p:attrName>ppt_x</p:attrName>
                                        </p:attrNameLst>
                                      </p:cBhvr>
                                      <p:tavLst>
                                        <p:tav tm="0">
                                          <p:val>
                                            <p:strVal val="1+#ppt_w/2"/>
                                          </p:val>
                                        </p:tav>
                                        <p:tav tm="100000">
                                          <p:val>
                                            <p:strVal val="#ppt_x"/>
                                          </p:val>
                                        </p:tav>
                                      </p:tavLst>
                                    </p:anim>
                                    <p:anim calcmode="lin" valueType="num">
                                      <p:cBhvr additive="base">
                                        <p:cTn id="36" dur="4750" fill="hold"/>
                                        <p:tgtEl>
                                          <p:spTgt spid="8"/>
                                        </p:tgtEl>
                                        <p:attrNameLst>
                                          <p:attrName>ppt_y</p:attrName>
                                        </p:attrNameLst>
                                      </p:cBhvr>
                                      <p:tavLst>
                                        <p:tav tm="0">
                                          <p:val>
                                            <p:strVal val="1+#ppt_h/2"/>
                                          </p:val>
                                        </p:tav>
                                        <p:tav tm="100000">
                                          <p:val>
                                            <p:strVal val="#ppt_y"/>
                                          </p:val>
                                        </p:tav>
                                      </p:tavLst>
                                    </p:anim>
                                  </p:childTnLst>
                                </p:cTn>
                              </p:par>
                              <p:par>
                                <p:cTn id="37" presetID="19" presetClass="entr" presetSubtype="5" fill="hold" nodeType="withEffect">
                                  <p:stCondLst>
                                    <p:cond delay="0"/>
                                  </p:stCondLst>
                                  <p:childTnLst>
                                    <p:set>
                                      <p:cBhvr>
                                        <p:cTn id="38" dur="1" fill="hold">
                                          <p:stCondLst>
                                            <p:cond delay="0"/>
                                          </p:stCondLst>
                                        </p:cTn>
                                        <p:tgtEl>
                                          <p:spTgt spid="8"/>
                                        </p:tgtEl>
                                        <p:attrNameLst>
                                          <p:attrName>style.visibility</p:attrName>
                                        </p:attrNameLst>
                                      </p:cBhvr>
                                      <p:to>
                                        <p:strVal val="visible"/>
                                      </p:to>
                                    </p:set>
                                    <p:anim calcmode="lin" valueType="num">
                                      <p:cBhvr>
                                        <p:cTn id="39" dur="4750" fill="hold"/>
                                        <p:tgtEl>
                                          <p:spTgt spid="8"/>
                                        </p:tgtEl>
                                        <p:attrNameLst>
                                          <p:attrName>ppt_w</p:attrName>
                                        </p:attrNameLst>
                                      </p:cBhvr>
                                      <p:tavLst>
                                        <p:tav tm="0">
                                          <p:val>
                                            <p:strVal val="#ppt_w"/>
                                          </p:val>
                                        </p:tav>
                                        <p:tav tm="100000">
                                          <p:val>
                                            <p:strVal val="#ppt_w"/>
                                          </p:val>
                                        </p:tav>
                                      </p:tavLst>
                                    </p:anim>
                                    <p:anim calcmode="lin" valueType="num">
                                      <p:cBhvr>
                                        <p:cTn id="40" dur="4750" fill="hold"/>
                                        <p:tgtEl>
                                          <p:spTgt spid="8"/>
                                        </p:tgtEl>
                                        <p:attrNameLst>
                                          <p:attrName>ppt_h</p:attrName>
                                        </p:attrNameLst>
                                      </p:cBhvr>
                                      <p:tavLst>
                                        <p:tav tm="0" fmla="#ppt_h*sin(2.5*pi*$)">
                                          <p:val>
                                            <p:fltVal val="0"/>
                                          </p:val>
                                        </p:tav>
                                        <p:tav tm="100000">
                                          <p:val>
                                            <p:fltVal val="1"/>
                                          </p:val>
                                        </p:tav>
                                      </p:tavLst>
                                    </p:anim>
                                  </p:childTnLst>
                                </p:cTn>
                              </p:par>
                              <p:par>
                                <p:cTn id="41" presetID="8" presetClass="emph" presetSubtype="0" repeatCount="indefinite" fill="hold" nodeType="withEffect">
                                  <p:stCondLst>
                                    <p:cond delay="0"/>
                                  </p:stCondLst>
                                  <p:childTnLst>
                                    <p:animRot by="10800000">
                                      <p:cBhvr>
                                        <p:cTn id="42" dur="4750" fill="hold"/>
                                        <p:tgtEl>
                                          <p:spTgt spid="8"/>
                                        </p:tgtEl>
                                        <p:attrNameLst>
                                          <p:attrName>r</p:attrName>
                                        </p:attrNameLst>
                                      </p:cBhvr>
                                    </p:animRot>
                                  </p:childTnLst>
                                </p:cTn>
                              </p:par>
                              <p:par>
                                <p:cTn id="43" presetID="2" presetClass="exit" presetSubtype="6" fill="hold" nodeType="withEffect">
                                  <p:stCondLst>
                                    <p:cond delay="0"/>
                                  </p:stCondLst>
                                  <p:childTnLst>
                                    <p:anim calcmode="lin" valueType="num">
                                      <p:cBhvr additive="base">
                                        <p:cTn id="44" dur="4750"/>
                                        <p:tgtEl>
                                          <p:spTgt spid="8"/>
                                        </p:tgtEl>
                                        <p:attrNameLst>
                                          <p:attrName>ppt_x</p:attrName>
                                        </p:attrNameLst>
                                      </p:cBhvr>
                                      <p:tavLst>
                                        <p:tav tm="0">
                                          <p:val>
                                            <p:strVal val="ppt_x"/>
                                          </p:val>
                                        </p:tav>
                                        <p:tav tm="100000">
                                          <p:val>
                                            <p:strVal val="1+ppt_w/2"/>
                                          </p:val>
                                        </p:tav>
                                      </p:tavLst>
                                    </p:anim>
                                    <p:anim calcmode="lin" valueType="num">
                                      <p:cBhvr additive="base">
                                        <p:cTn id="45" dur="4750"/>
                                        <p:tgtEl>
                                          <p:spTgt spid="8"/>
                                        </p:tgtEl>
                                        <p:attrNameLst>
                                          <p:attrName>ppt_y</p:attrName>
                                        </p:attrNameLst>
                                      </p:cBhvr>
                                      <p:tavLst>
                                        <p:tav tm="0">
                                          <p:val>
                                            <p:strVal val="ppt_y"/>
                                          </p:val>
                                        </p:tav>
                                        <p:tav tm="100000">
                                          <p:val>
                                            <p:strVal val="1+ppt_h/2"/>
                                          </p:val>
                                        </p:tav>
                                      </p:tavLst>
                                    </p:anim>
                                    <p:set>
                                      <p:cBhvr>
                                        <p:cTn id="46" dur="1" fill="hold">
                                          <p:stCondLst>
                                            <p:cond delay="4749"/>
                                          </p:stCondLst>
                                        </p:cTn>
                                        <p:tgtEl>
                                          <p:spTgt spid="8"/>
                                        </p:tgtEl>
                                        <p:attrNameLst>
                                          <p:attrName>style.visibility</p:attrName>
                                        </p:attrNameLst>
                                      </p:cBhvr>
                                      <p:to>
                                        <p:strVal val="hidden"/>
                                      </p:to>
                                    </p:set>
                                  </p:childTnLst>
                                </p:cTn>
                              </p:par>
                              <p:par>
                                <p:cTn id="47" presetID="2" presetClass="entr" presetSubtype="6" fill="hold" nodeType="withEffect">
                                  <p:stCondLst>
                                    <p:cond delay="0"/>
                                  </p:stCondLst>
                                  <p:childTnLst>
                                    <p:set>
                                      <p:cBhvr>
                                        <p:cTn id="48" dur="1" fill="hold">
                                          <p:stCondLst>
                                            <p:cond delay="0"/>
                                          </p:stCondLst>
                                        </p:cTn>
                                        <p:tgtEl>
                                          <p:spTgt spid="11"/>
                                        </p:tgtEl>
                                        <p:attrNameLst>
                                          <p:attrName>style.visibility</p:attrName>
                                        </p:attrNameLst>
                                      </p:cBhvr>
                                      <p:to>
                                        <p:strVal val="visible"/>
                                      </p:to>
                                    </p:set>
                                    <p:anim calcmode="lin" valueType="num">
                                      <p:cBhvr additive="base">
                                        <p:cTn id="49" dur="4750" fill="hold"/>
                                        <p:tgtEl>
                                          <p:spTgt spid="11"/>
                                        </p:tgtEl>
                                        <p:attrNameLst>
                                          <p:attrName>ppt_x</p:attrName>
                                        </p:attrNameLst>
                                      </p:cBhvr>
                                      <p:tavLst>
                                        <p:tav tm="0">
                                          <p:val>
                                            <p:strVal val="1+#ppt_w/2"/>
                                          </p:val>
                                        </p:tav>
                                        <p:tav tm="100000">
                                          <p:val>
                                            <p:strVal val="#ppt_x"/>
                                          </p:val>
                                        </p:tav>
                                      </p:tavLst>
                                    </p:anim>
                                    <p:anim calcmode="lin" valueType="num">
                                      <p:cBhvr additive="base">
                                        <p:cTn id="50" dur="4750" fill="hold"/>
                                        <p:tgtEl>
                                          <p:spTgt spid="11"/>
                                        </p:tgtEl>
                                        <p:attrNameLst>
                                          <p:attrName>ppt_y</p:attrName>
                                        </p:attrNameLst>
                                      </p:cBhvr>
                                      <p:tavLst>
                                        <p:tav tm="0">
                                          <p:val>
                                            <p:strVal val="1+#ppt_h/2"/>
                                          </p:val>
                                        </p:tav>
                                        <p:tav tm="100000">
                                          <p:val>
                                            <p:strVal val="#ppt_y"/>
                                          </p:val>
                                        </p:tav>
                                      </p:tavLst>
                                    </p:anim>
                                  </p:childTnLst>
                                </p:cTn>
                              </p:par>
                              <p:par>
                                <p:cTn id="51" presetID="19" presetClass="entr" presetSubtype="5" fill="hold" nodeType="withEffect">
                                  <p:stCondLst>
                                    <p:cond delay="0"/>
                                  </p:stCondLst>
                                  <p:childTnLst>
                                    <p:set>
                                      <p:cBhvr>
                                        <p:cTn id="52" dur="1" fill="hold">
                                          <p:stCondLst>
                                            <p:cond delay="0"/>
                                          </p:stCondLst>
                                        </p:cTn>
                                        <p:tgtEl>
                                          <p:spTgt spid="11"/>
                                        </p:tgtEl>
                                        <p:attrNameLst>
                                          <p:attrName>style.visibility</p:attrName>
                                        </p:attrNameLst>
                                      </p:cBhvr>
                                      <p:to>
                                        <p:strVal val="visible"/>
                                      </p:to>
                                    </p:set>
                                    <p:anim calcmode="lin" valueType="num">
                                      <p:cBhvr>
                                        <p:cTn id="53" dur="4750" fill="hold"/>
                                        <p:tgtEl>
                                          <p:spTgt spid="11"/>
                                        </p:tgtEl>
                                        <p:attrNameLst>
                                          <p:attrName>ppt_w</p:attrName>
                                        </p:attrNameLst>
                                      </p:cBhvr>
                                      <p:tavLst>
                                        <p:tav tm="0">
                                          <p:val>
                                            <p:strVal val="#ppt_w"/>
                                          </p:val>
                                        </p:tav>
                                        <p:tav tm="100000">
                                          <p:val>
                                            <p:strVal val="#ppt_w"/>
                                          </p:val>
                                        </p:tav>
                                      </p:tavLst>
                                    </p:anim>
                                    <p:anim calcmode="lin" valueType="num">
                                      <p:cBhvr>
                                        <p:cTn id="54" dur="4750" fill="hold"/>
                                        <p:tgtEl>
                                          <p:spTgt spid="11"/>
                                        </p:tgtEl>
                                        <p:attrNameLst>
                                          <p:attrName>ppt_h</p:attrName>
                                        </p:attrNameLst>
                                      </p:cBhvr>
                                      <p:tavLst>
                                        <p:tav tm="0" fmla="#ppt_h*sin(2.5*pi*$)">
                                          <p:val>
                                            <p:fltVal val="0"/>
                                          </p:val>
                                        </p:tav>
                                        <p:tav tm="100000">
                                          <p:val>
                                            <p:fltVal val="1"/>
                                          </p:val>
                                        </p:tav>
                                      </p:tavLst>
                                    </p:anim>
                                  </p:childTnLst>
                                </p:cTn>
                              </p:par>
                              <p:par>
                                <p:cTn id="55" presetID="8" presetClass="emph" presetSubtype="0" repeatCount="indefinite" fill="hold" nodeType="withEffect">
                                  <p:stCondLst>
                                    <p:cond delay="0"/>
                                  </p:stCondLst>
                                  <p:childTnLst>
                                    <p:animRot by="10800000">
                                      <p:cBhvr>
                                        <p:cTn id="56" dur="4750" fill="hold"/>
                                        <p:tgtEl>
                                          <p:spTgt spid="11"/>
                                        </p:tgtEl>
                                        <p:attrNameLst>
                                          <p:attrName>r</p:attrName>
                                        </p:attrNameLst>
                                      </p:cBhvr>
                                    </p:animRot>
                                  </p:childTnLst>
                                </p:cTn>
                              </p:par>
                              <p:par>
                                <p:cTn id="57" presetID="2" presetClass="exit" presetSubtype="6" fill="hold" nodeType="withEffect">
                                  <p:stCondLst>
                                    <p:cond delay="0"/>
                                  </p:stCondLst>
                                  <p:childTnLst>
                                    <p:anim calcmode="lin" valueType="num">
                                      <p:cBhvr additive="base">
                                        <p:cTn id="58" dur="4750"/>
                                        <p:tgtEl>
                                          <p:spTgt spid="11"/>
                                        </p:tgtEl>
                                        <p:attrNameLst>
                                          <p:attrName>ppt_x</p:attrName>
                                        </p:attrNameLst>
                                      </p:cBhvr>
                                      <p:tavLst>
                                        <p:tav tm="0">
                                          <p:val>
                                            <p:strVal val="ppt_x"/>
                                          </p:val>
                                        </p:tav>
                                        <p:tav tm="100000">
                                          <p:val>
                                            <p:strVal val="1+ppt_w/2"/>
                                          </p:val>
                                        </p:tav>
                                      </p:tavLst>
                                    </p:anim>
                                    <p:anim calcmode="lin" valueType="num">
                                      <p:cBhvr additive="base">
                                        <p:cTn id="59" dur="4750"/>
                                        <p:tgtEl>
                                          <p:spTgt spid="11"/>
                                        </p:tgtEl>
                                        <p:attrNameLst>
                                          <p:attrName>ppt_y</p:attrName>
                                        </p:attrNameLst>
                                      </p:cBhvr>
                                      <p:tavLst>
                                        <p:tav tm="0">
                                          <p:val>
                                            <p:strVal val="ppt_y"/>
                                          </p:val>
                                        </p:tav>
                                        <p:tav tm="100000">
                                          <p:val>
                                            <p:strVal val="1+ppt_h/2"/>
                                          </p:val>
                                        </p:tav>
                                      </p:tavLst>
                                    </p:anim>
                                    <p:set>
                                      <p:cBhvr>
                                        <p:cTn id="60" dur="1" fill="hold">
                                          <p:stCondLst>
                                            <p:cond delay="4749"/>
                                          </p:stCondLst>
                                        </p:cTn>
                                        <p:tgtEl>
                                          <p:spTgt spid="11"/>
                                        </p:tgtEl>
                                        <p:attrNameLst>
                                          <p:attrName>style.visibility</p:attrName>
                                        </p:attrNameLst>
                                      </p:cBhvr>
                                      <p:to>
                                        <p:strVal val="hidden"/>
                                      </p:to>
                                    </p:set>
                                  </p:childTnLst>
                                </p:cTn>
                              </p:par>
                              <p:par>
                                <p:cTn id="61" presetID="2" presetClass="entr" presetSubtype="6" fill="hold" nodeType="withEffect">
                                  <p:stCondLst>
                                    <p:cond delay="0"/>
                                  </p:stCondLst>
                                  <p:childTnLst>
                                    <p:set>
                                      <p:cBhvr>
                                        <p:cTn id="62" dur="1" fill="hold">
                                          <p:stCondLst>
                                            <p:cond delay="0"/>
                                          </p:stCondLst>
                                        </p:cTn>
                                        <p:tgtEl>
                                          <p:spTgt spid="14"/>
                                        </p:tgtEl>
                                        <p:attrNameLst>
                                          <p:attrName>style.visibility</p:attrName>
                                        </p:attrNameLst>
                                      </p:cBhvr>
                                      <p:to>
                                        <p:strVal val="visible"/>
                                      </p:to>
                                    </p:set>
                                    <p:anim calcmode="lin" valueType="num">
                                      <p:cBhvr additive="base">
                                        <p:cTn id="63" dur="4750" fill="hold"/>
                                        <p:tgtEl>
                                          <p:spTgt spid="14"/>
                                        </p:tgtEl>
                                        <p:attrNameLst>
                                          <p:attrName>ppt_x</p:attrName>
                                        </p:attrNameLst>
                                      </p:cBhvr>
                                      <p:tavLst>
                                        <p:tav tm="0">
                                          <p:val>
                                            <p:strVal val="1+#ppt_w/2"/>
                                          </p:val>
                                        </p:tav>
                                        <p:tav tm="100000">
                                          <p:val>
                                            <p:strVal val="#ppt_x"/>
                                          </p:val>
                                        </p:tav>
                                      </p:tavLst>
                                    </p:anim>
                                    <p:anim calcmode="lin" valueType="num">
                                      <p:cBhvr additive="base">
                                        <p:cTn id="64" dur="4750" fill="hold"/>
                                        <p:tgtEl>
                                          <p:spTgt spid="14"/>
                                        </p:tgtEl>
                                        <p:attrNameLst>
                                          <p:attrName>ppt_y</p:attrName>
                                        </p:attrNameLst>
                                      </p:cBhvr>
                                      <p:tavLst>
                                        <p:tav tm="0">
                                          <p:val>
                                            <p:strVal val="1+#ppt_h/2"/>
                                          </p:val>
                                        </p:tav>
                                        <p:tav tm="100000">
                                          <p:val>
                                            <p:strVal val="#ppt_y"/>
                                          </p:val>
                                        </p:tav>
                                      </p:tavLst>
                                    </p:anim>
                                  </p:childTnLst>
                                </p:cTn>
                              </p:par>
                              <p:par>
                                <p:cTn id="65" presetID="19" presetClass="entr" presetSubtype="5" fill="hold"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4750" fill="hold"/>
                                        <p:tgtEl>
                                          <p:spTgt spid="14"/>
                                        </p:tgtEl>
                                        <p:attrNameLst>
                                          <p:attrName>ppt_w</p:attrName>
                                        </p:attrNameLst>
                                      </p:cBhvr>
                                      <p:tavLst>
                                        <p:tav tm="0">
                                          <p:val>
                                            <p:strVal val="#ppt_w"/>
                                          </p:val>
                                        </p:tav>
                                        <p:tav tm="100000">
                                          <p:val>
                                            <p:strVal val="#ppt_w"/>
                                          </p:val>
                                        </p:tav>
                                      </p:tavLst>
                                    </p:anim>
                                    <p:anim calcmode="lin" valueType="num">
                                      <p:cBhvr>
                                        <p:cTn id="68" dur="4750" fill="hold"/>
                                        <p:tgtEl>
                                          <p:spTgt spid="14"/>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nodeType="withEffect">
                                  <p:stCondLst>
                                    <p:cond delay="0"/>
                                  </p:stCondLst>
                                  <p:childTnLst>
                                    <p:animRot by="10800000">
                                      <p:cBhvr>
                                        <p:cTn id="70" dur="4750" fill="hold"/>
                                        <p:tgtEl>
                                          <p:spTgt spid="14"/>
                                        </p:tgtEl>
                                        <p:attrNameLst>
                                          <p:attrName>r</p:attrName>
                                        </p:attrNameLst>
                                      </p:cBhvr>
                                    </p:animRot>
                                  </p:childTnLst>
                                </p:cTn>
                              </p:par>
                              <p:par>
                                <p:cTn id="71" presetID="2" presetClass="exit" presetSubtype="6" fill="hold" nodeType="withEffect">
                                  <p:stCondLst>
                                    <p:cond delay="0"/>
                                  </p:stCondLst>
                                  <p:childTnLst>
                                    <p:anim calcmode="lin" valueType="num">
                                      <p:cBhvr additive="base">
                                        <p:cTn id="72" dur="4750"/>
                                        <p:tgtEl>
                                          <p:spTgt spid="14"/>
                                        </p:tgtEl>
                                        <p:attrNameLst>
                                          <p:attrName>ppt_x</p:attrName>
                                        </p:attrNameLst>
                                      </p:cBhvr>
                                      <p:tavLst>
                                        <p:tav tm="0">
                                          <p:val>
                                            <p:strVal val="ppt_x"/>
                                          </p:val>
                                        </p:tav>
                                        <p:tav tm="100000">
                                          <p:val>
                                            <p:strVal val="1+ppt_w/2"/>
                                          </p:val>
                                        </p:tav>
                                      </p:tavLst>
                                    </p:anim>
                                    <p:anim calcmode="lin" valueType="num">
                                      <p:cBhvr additive="base">
                                        <p:cTn id="73" dur="4750"/>
                                        <p:tgtEl>
                                          <p:spTgt spid="14"/>
                                        </p:tgtEl>
                                        <p:attrNameLst>
                                          <p:attrName>ppt_y</p:attrName>
                                        </p:attrNameLst>
                                      </p:cBhvr>
                                      <p:tavLst>
                                        <p:tav tm="0">
                                          <p:val>
                                            <p:strVal val="ppt_y"/>
                                          </p:val>
                                        </p:tav>
                                        <p:tav tm="100000">
                                          <p:val>
                                            <p:strVal val="1+ppt_h/2"/>
                                          </p:val>
                                        </p:tav>
                                      </p:tavLst>
                                    </p:anim>
                                    <p:set>
                                      <p:cBhvr>
                                        <p:cTn id="74" dur="1" fill="hold">
                                          <p:stCondLst>
                                            <p:cond delay="4749"/>
                                          </p:stCondLst>
                                        </p:cTn>
                                        <p:tgtEl>
                                          <p:spTgt spid="14"/>
                                        </p:tgtEl>
                                        <p:attrNameLst>
                                          <p:attrName>style.visibility</p:attrName>
                                        </p:attrNameLst>
                                      </p:cBhvr>
                                      <p:to>
                                        <p:strVal val="hidden"/>
                                      </p:to>
                                    </p:set>
                                  </p:childTnLst>
                                </p:cTn>
                              </p:par>
                              <p:par>
                                <p:cTn id="75" presetID="2" presetClass="entr" presetSubtype="6" fill="hold" nodeType="withEffect">
                                  <p:stCondLst>
                                    <p:cond delay="0"/>
                                  </p:stCondLst>
                                  <p:childTnLst>
                                    <p:set>
                                      <p:cBhvr>
                                        <p:cTn id="76" dur="1" fill="hold">
                                          <p:stCondLst>
                                            <p:cond delay="0"/>
                                          </p:stCondLst>
                                        </p:cTn>
                                        <p:tgtEl>
                                          <p:spTgt spid="17"/>
                                        </p:tgtEl>
                                        <p:attrNameLst>
                                          <p:attrName>style.visibility</p:attrName>
                                        </p:attrNameLst>
                                      </p:cBhvr>
                                      <p:to>
                                        <p:strVal val="visible"/>
                                      </p:to>
                                    </p:set>
                                    <p:anim calcmode="lin" valueType="num">
                                      <p:cBhvr additive="base">
                                        <p:cTn id="77" dur="4750" fill="hold"/>
                                        <p:tgtEl>
                                          <p:spTgt spid="17"/>
                                        </p:tgtEl>
                                        <p:attrNameLst>
                                          <p:attrName>ppt_x</p:attrName>
                                        </p:attrNameLst>
                                      </p:cBhvr>
                                      <p:tavLst>
                                        <p:tav tm="0">
                                          <p:val>
                                            <p:strVal val="1+#ppt_w/2"/>
                                          </p:val>
                                        </p:tav>
                                        <p:tav tm="100000">
                                          <p:val>
                                            <p:strVal val="#ppt_x"/>
                                          </p:val>
                                        </p:tav>
                                      </p:tavLst>
                                    </p:anim>
                                    <p:anim calcmode="lin" valueType="num">
                                      <p:cBhvr additive="base">
                                        <p:cTn id="78" dur="4750" fill="hold"/>
                                        <p:tgtEl>
                                          <p:spTgt spid="17"/>
                                        </p:tgtEl>
                                        <p:attrNameLst>
                                          <p:attrName>ppt_y</p:attrName>
                                        </p:attrNameLst>
                                      </p:cBhvr>
                                      <p:tavLst>
                                        <p:tav tm="0">
                                          <p:val>
                                            <p:strVal val="1+#ppt_h/2"/>
                                          </p:val>
                                        </p:tav>
                                        <p:tav tm="100000">
                                          <p:val>
                                            <p:strVal val="#ppt_y"/>
                                          </p:val>
                                        </p:tav>
                                      </p:tavLst>
                                    </p:anim>
                                  </p:childTnLst>
                                </p:cTn>
                              </p:par>
                              <p:par>
                                <p:cTn id="79" presetID="19" presetClass="entr" presetSubtype="5" fill="hold" nodeType="withEffect">
                                  <p:stCondLst>
                                    <p:cond delay="0"/>
                                  </p:stCondLst>
                                  <p:childTnLst>
                                    <p:set>
                                      <p:cBhvr>
                                        <p:cTn id="80" dur="1" fill="hold">
                                          <p:stCondLst>
                                            <p:cond delay="0"/>
                                          </p:stCondLst>
                                        </p:cTn>
                                        <p:tgtEl>
                                          <p:spTgt spid="17"/>
                                        </p:tgtEl>
                                        <p:attrNameLst>
                                          <p:attrName>style.visibility</p:attrName>
                                        </p:attrNameLst>
                                      </p:cBhvr>
                                      <p:to>
                                        <p:strVal val="visible"/>
                                      </p:to>
                                    </p:set>
                                    <p:anim calcmode="lin" valueType="num">
                                      <p:cBhvr>
                                        <p:cTn id="81" dur="4750" fill="hold"/>
                                        <p:tgtEl>
                                          <p:spTgt spid="17"/>
                                        </p:tgtEl>
                                        <p:attrNameLst>
                                          <p:attrName>ppt_w</p:attrName>
                                        </p:attrNameLst>
                                      </p:cBhvr>
                                      <p:tavLst>
                                        <p:tav tm="0">
                                          <p:val>
                                            <p:strVal val="#ppt_w"/>
                                          </p:val>
                                        </p:tav>
                                        <p:tav tm="100000">
                                          <p:val>
                                            <p:strVal val="#ppt_w"/>
                                          </p:val>
                                        </p:tav>
                                      </p:tavLst>
                                    </p:anim>
                                    <p:anim calcmode="lin" valueType="num">
                                      <p:cBhvr>
                                        <p:cTn id="82" dur="4750" fill="hold"/>
                                        <p:tgtEl>
                                          <p:spTgt spid="17"/>
                                        </p:tgtEl>
                                        <p:attrNameLst>
                                          <p:attrName>ppt_h</p:attrName>
                                        </p:attrNameLst>
                                      </p:cBhvr>
                                      <p:tavLst>
                                        <p:tav tm="0" fmla="#ppt_h*sin(2.5*pi*$)">
                                          <p:val>
                                            <p:fltVal val="0"/>
                                          </p:val>
                                        </p:tav>
                                        <p:tav tm="100000">
                                          <p:val>
                                            <p:fltVal val="1"/>
                                          </p:val>
                                        </p:tav>
                                      </p:tavLst>
                                    </p:anim>
                                  </p:childTnLst>
                                </p:cTn>
                              </p:par>
                              <p:par>
                                <p:cTn id="83" presetID="8" presetClass="emph" presetSubtype="0" repeatCount="indefinite" fill="hold" nodeType="withEffect">
                                  <p:stCondLst>
                                    <p:cond delay="0"/>
                                  </p:stCondLst>
                                  <p:childTnLst>
                                    <p:animRot by="10800000">
                                      <p:cBhvr>
                                        <p:cTn id="84" dur="4750" fill="hold"/>
                                        <p:tgtEl>
                                          <p:spTgt spid="17"/>
                                        </p:tgtEl>
                                        <p:attrNameLst>
                                          <p:attrName>r</p:attrName>
                                        </p:attrNameLst>
                                      </p:cBhvr>
                                    </p:animRot>
                                  </p:childTnLst>
                                </p:cTn>
                              </p:par>
                              <p:par>
                                <p:cTn id="85" presetID="2" presetClass="exit" presetSubtype="6" fill="hold" nodeType="withEffect">
                                  <p:stCondLst>
                                    <p:cond delay="0"/>
                                  </p:stCondLst>
                                  <p:childTnLst>
                                    <p:anim calcmode="lin" valueType="num">
                                      <p:cBhvr additive="base">
                                        <p:cTn id="86" dur="4750"/>
                                        <p:tgtEl>
                                          <p:spTgt spid="17"/>
                                        </p:tgtEl>
                                        <p:attrNameLst>
                                          <p:attrName>ppt_x</p:attrName>
                                        </p:attrNameLst>
                                      </p:cBhvr>
                                      <p:tavLst>
                                        <p:tav tm="0">
                                          <p:val>
                                            <p:strVal val="ppt_x"/>
                                          </p:val>
                                        </p:tav>
                                        <p:tav tm="100000">
                                          <p:val>
                                            <p:strVal val="1+ppt_w/2"/>
                                          </p:val>
                                        </p:tav>
                                      </p:tavLst>
                                    </p:anim>
                                    <p:anim calcmode="lin" valueType="num">
                                      <p:cBhvr additive="base">
                                        <p:cTn id="87" dur="4750"/>
                                        <p:tgtEl>
                                          <p:spTgt spid="17"/>
                                        </p:tgtEl>
                                        <p:attrNameLst>
                                          <p:attrName>ppt_y</p:attrName>
                                        </p:attrNameLst>
                                      </p:cBhvr>
                                      <p:tavLst>
                                        <p:tav tm="0">
                                          <p:val>
                                            <p:strVal val="ppt_y"/>
                                          </p:val>
                                        </p:tav>
                                        <p:tav tm="100000">
                                          <p:val>
                                            <p:strVal val="1+ppt_h/2"/>
                                          </p:val>
                                        </p:tav>
                                      </p:tavLst>
                                    </p:anim>
                                    <p:set>
                                      <p:cBhvr>
                                        <p:cTn id="88" dur="1" fill="hold">
                                          <p:stCondLst>
                                            <p:cond delay="4749"/>
                                          </p:stCondLst>
                                        </p:cTn>
                                        <p:tgtEl>
                                          <p:spTgt spid="17"/>
                                        </p:tgtEl>
                                        <p:attrNameLst>
                                          <p:attrName>style.visibility</p:attrName>
                                        </p:attrNameLst>
                                      </p:cBhvr>
                                      <p:to>
                                        <p:strVal val="hidden"/>
                                      </p:to>
                                    </p:set>
                                  </p:childTnLst>
                                </p:cTn>
                              </p:par>
                              <p:par>
                                <p:cTn id="89" presetID="2" presetClass="entr" presetSubtype="12" fill="hold" nodeType="withEffect">
                                  <p:stCondLst>
                                    <p:cond delay="0"/>
                                  </p:stCondLst>
                                  <p:childTnLst>
                                    <p:set>
                                      <p:cBhvr>
                                        <p:cTn id="90" dur="1" fill="hold">
                                          <p:stCondLst>
                                            <p:cond delay="0"/>
                                          </p:stCondLst>
                                        </p:cTn>
                                        <p:tgtEl>
                                          <p:spTgt spid="20"/>
                                        </p:tgtEl>
                                        <p:attrNameLst>
                                          <p:attrName>style.visibility</p:attrName>
                                        </p:attrNameLst>
                                      </p:cBhvr>
                                      <p:to>
                                        <p:strVal val="visible"/>
                                      </p:to>
                                    </p:set>
                                    <p:anim calcmode="lin" valueType="num">
                                      <p:cBhvr additive="base">
                                        <p:cTn id="91" dur="4750" fill="hold"/>
                                        <p:tgtEl>
                                          <p:spTgt spid="20"/>
                                        </p:tgtEl>
                                        <p:attrNameLst>
                                          <p:attrName>ppt_x</p:attrName>
                                        </p:attrNameLst>
                                      </p:cBhvr>
                                      <p:tavLst>
                                        <p:tav tm="0">
                                          <p:val>
                                            <p:strVal val="0-#ppt_w/2"/>
                                          </p:val>
                                        </p:tav>
                                        <p:tav tm="100000">
                                          <p:val>
                                            <p:strVal val="#ppt_x"/>
                                          </p:val>
                                        </p:tav>
                                      </p:tavLst>
                                    </p:anim>
                                    <p:anim calcmode="lin" valueType="num">
                                      <p:cBhvr additive="base">
                                        <p:cTn id="92" dur="4750" fill="hold"/>
                                        <p:tgtEl>
                                          <p:spTgt spid="20"/>
                                        </p:tgtEl>
                                        <p:attrNameLst>
                                          <p:attrName>ppt_y</p:attrName>
                                        </p:attrNameLst>
                                      </p:cBhvr>
                                      <p:tavLst>
                                        <p:tav tm="0">
                                          <p:val>
                                            <p:strVal val="1+#ppt_h/2"/>
                                          </p:val>
                                        </p:tav>
                                        <p:tav tm="100000">
                                          <p:val>
                                            <p:strVal val="#ppt_y"/>
                                          </p:val>
                                        </p:tav>
                                      </p:tavLst>
                                    </p:anim>
                                  </p:childTnLst>
                                </p:cTn>
                              </p:par>
                              <p:par>
                                <p:cTn id="93" presetID="19" presetClass="entr" presetSubtype="5" fill="hold" nodeType="withEffect">
                                  <p:stCondLst>
                                    <p:cond delay="0"/>
                                  </p:stCondLst>
                                  <p:childTnLst>
                                    <p:set>
                                      <p:cBhvr>
                                        <p:cTn id="94" dur="1" fill="hold">
                                          <p:stCondLst>
                                            <p:cond delay="0"/>
                                          </p:stCondLst>
                                        </p:cTn>
                                        <p:tgtEl>
                                          <p:spTgt spid="20"/>
                                        </p:tgtEl>
                                        <p:attrNameLst>
                                          <p:attrName>style.visibility</p:attrName>
                                        </p:attrNameLst>
                                      </p:cBhvr>
                                      <p:to>
                                        <p:strVal val="visible"/>
                                      </p:to>
                                    </p:set>
                                    <p:anim calcmode="lin" valueType="num">
                                      <p:cBhvr>
                                        <p:cTn id="95" dur="4750" fill="hold"/>
                                        <p:tgtEl>
                                          <p:spTgt spid="20"/>
                                        </p:tgtEl>
                                        <p:attrNameLst>
                                          <p:attrName>ppt_w</p:attrName>
                                        </p:attrNameLst>
                                      </p:cBhvr>
                                      <p:tavLst>
                                        <p:tav tm="0">
                                          <p:val>
                                            <p:strVal val="#ppt_w"/>
                                          </p:val>
                                        </p:tav>
                                        <p:tav tm="100000">
                                          <p:val>
                                            <p:strVal val="#ppt_w"/>
                                          </p:val>
                                        </p:tav>
                                      </p:tavLst>
                                    </p:anim>
                                    <p:anim calcmode="lin" valueType="num">
                                      <p:cBhvr>
                                        <p:cTn id="96" dur="4750" fill="hold"/>
                                        <p:tgtEl>
                                          <p:spTgt spid="20"/>
                                        </p:tgtEl>
                                        <p:attrNameLst>
                                          <p:attrName>ppt_h</p:attrName>
                                        </p:attrNameLst>
                                      </p:cBhvr>
                                      <p:tavLst>
                                        <p:tav tm="0" fmla="#ppt_h*sin(2.5*pi*$)">
                                          <p:val>
                                            <p:fltVal val="0"/>
                                          </p:val>
                                        </p:tav>
                                        <p:tav tm="100000">
                                          <p:val>
                                            <p:fltVal val="1"/>
                                          </p:val>
                                        </p:tav>
                                      </p:tavLst>
                                    </p:anim>
                                  </p:childTnLst>
                                </p:cTn>
                              </p:par>
                              <p:par>
                                <p:cTn id="97" presetID="8" presetClass="emph" presetSubtype="0" fill="hold" nodeType="withEffect">
                                  <p:stCondLst>
                                    <p:cond delay="0"/>
                                  </p:stCondLst>
                                  <p:childTnLst>
                                    <p:animRot by="-10800000">
                                      <p:cBhvr>
                                        <p:cTn id="98" dur="4750" fill="hold"/>
                                        <p:tgtEl>
                                          <p:spTgt spid="20"/>
                                        </p:tgtEl>
                                        <p:attrNameLst>
                                          <p:attrName>r</p:attrName>
                                        </p:attrNameLst>
                                      </p:cBhvr>
                                    </p:animRot>
                                  </p:childTnLst>
                                </p:cTn>
                              </p:par>
                              <p:par>
                                <p:cTn id="99" presetID="2" presetClass="exit" presetSubtype="12" fill="hold" nodeType="withEffect">
                                  <p:stCondLst>
                                    <p:cond delay="0"/>
                                  </p:stCondLst>
                                  <p:childTnLst>
                                    <p:anim calcmode="lin" valueType="num">
                                      <p:cBhvr additive="base">
                                        <p:cTn id="100" dur="4750"/>
                                        <p:tgtEl>
                                          <p:spTgt spid="20"/>
                                        </p:tgtEl>
                                        <p:attrNameLst>
                                          <p:attrName>ppt_x</p:attrName>
                                        </p:attrNameLst>
                                      </p:cBhvr>
                                      <p:tavLst>
                                        <p:tav tm="0">
                                          <p:val>
                                            <p:strVal val="ppt_x"/>
                                          </p:val>
                                        </p:tav>
                                        <p:tav tm="100000">
                                          <p:val>
                                            <p:strVal val="0-ppt_w/2"/>
                                          </p:val>
                                        </p:tav>
                                      </p:tavLst>
                                    </p:anim>
                                    <p:anim calcmode="lin" valueType="num">
                                      <p:cBhvr additive="base">
                                        <p:cTn id="101" dur="4750"/>
                                        <p:tgtEl>
                                          <p:spTgt spid="20"/>
                                        </p:tgtEl>
                                        <p:attrNameLst>
                                          <p:attrName>ppt_y</p:attrName>
                                        </p:attrNameLst>
                                      </p:cBhvr>
                                      <p:tavLst>
                                        <p:tav tm="0">
                                          <p:val>
                                            <p:strVal val="ppt_y"/>
                                          </p:val>
                                        </p:tav>
                                        <p:tav tm="100000">
                                          <p:val>
                                            <p:strVal val="1+ppt_h/2"/>
                                          </p:val>
                                        </p:tav>
                                      </p:tavLst>
                                    </p:anim>
                                    <p:set>
                                      <p:cBhvr>
                                        <p:cTn id="102" dur="1" fill="hold">
                                          <p:stCondLst>
                                            <p:cond delay="4749"/>
                                          </p:stCondLst>
                                        </p:cTn>
                                        <p:tgtEl>
                                          <p:spTgt spid="20"/>
                                        </p:tgtEl>
                                        <p:attrNameLst>
                                          <p:attrName>style.visibility</p:attrName>
                                        </p:attrNameLst>
                                      </p:cBhvr>
                                      <p:to>
                                        <p:strVal val="hidden"/>
                                      </p:to>
                                    </p:set>
                                  </p:childTnLst>
                                </p:cTn>
                              </p:par>
                              <p:par>
                                <p:cTn id="103" presetID="2" presetClass="entr" presetSubtype="12" fill="hold" nodeType="withEffect">
                                  <p:stCondLst>
                                    <p:cond delay="0"/>
                                  </p:stCondLst>
                                  <p:childTnLst>
                                    <p:set>
                                      <p:cBhvr>
                                        <p:cTn id="104" dur="1" fill="hold">
                                          <p:stCondLst>
                                            <p:cond delay="0"/>
                                          </p:stCondLst>
                                        </p:cTn>
                                        <p:tgtEl>
                                          <p:spTgt spid="23"/>
                                        </p:tgtEl>
                                        <p:attrNameLst>
                                          <p:attrName>style.visibility</p:attrName>
                                        </p:attrNameLst>
                                      </p:cBhvr>
                                      <p:to>
                                        <p:strVal val="visible"/>
                                      </p:to>
                                    </p:set>
                                    <p:anim calcmode="lin" valueType="num">
                                      <p:cBhvr additive="base">
                                        <p:cTn id="105" dur="4750" fill="hold"/>
                                        <p:tgtEl>
                                          <p:spTgt spid="23"/>
                                        </p:tgtEl>
                                        <p:attrNameLst>
                                          <p:attrName>ppt_x</p:attrName>
                                        </p:attrNameLst>
                                      </p:cBhvr>
                                      <p:tavLst>
                                        <p:tav tm="0">
                                          <p:val>
                                            <p:strVal val="0-#ppt_w/2"/>
                                          </p:val>
                                        </p:tav>
                                        <p:tav tm="100000">
                                          <p:val>
                                            <p:strVal val="#ppt_x"/>
                                          </p:val>
                                        </p:tav>
                                      </p:tavLst>
                                    </p:anim>
                                    <p:anim calcmode="lin" valueType="num">
                                      <p:cBhvr additive="base">
                                        <p:cTn id="106" dur="4750" fill="hold"/>
                                        <p:tgtEl>
                                          <p:spTgt spid="23"/>
                                        </p:tgtEl>
                                        <p:attrNameLst>
                                          <p:attrName>ppt_y</p:attrName>
                                        </p:attrNameLst>
                                      </p:cBhvr>
                                      <p:tavLst>
                                        <p:tav tm="0">
                                          <p:val>
                                            <p:strVal val="1+#ppt_h/2"/>
                                          </p:val>
                                        </p:tav>
                                        <p:tav tm="100000">
                                          <p:val>
                                            <p:strVal val="#ppt_y"/>
                                          </p:val>
                                        </p:tav>
                                      </p:tavLst>
                                    </p:anim>
                                  </p:childTnLst>
                                </p:cTn>
                              </p:par>
                              <p:par>
                                <p:cTn id="107" presetID="19" presetClass="entr" presetSubtype="5" fill="hold" nodeType="withEffect">
                                  <p:stCondLst>
                                    <p:cond delay="0"/>
                                  </p:stCondLst>
                                  <p:childTnLst>
                                    <p:set>
                                      <p:cBhvr>
                                        <p:cTn id="108" dur="1" fill="hold">
                                          <p:stCondLst>
                                            <p:cond delay="0"/>
                                          </p:stCondLst>
                                        </p:cTn>
                                        <p:tgtEl>
                                          <p:spTgt spid="23"/>
                                        </p:tgtEl>
                                        <p:attrNameLst>
                                          <p:attrName>style.visibility</p:attrName>
                                        </p:attrNameLst>
                                      </p:cBhvr>
                                      <p:to>
                                        <p:strVal val="visible"/>
                                      </p:to>
                                    </p:set>
                                    <p:anim calcmode="lin" valueType="num">
                                      <p:cBhvr>
                                        <p:cTn id="109" dur="4750" fill="hold"/>
                                        <p:tgtEl>
                                          <p:spTgt spid="23"/>
                                        </p:tgtEl>
                                        <p:attrNameLst>
                                          <p:attrName>ppt_w</p:attrName>
                                        </p:attrNameLst>
                                      </p:cBhvr>
                                      <p:tavLst>
                                        <p:tav tm="0">
                                          <p:val>
                                            <p:strVal val="#ppt_w"/>
                                          </p:val>
                                        </p:tav>
                                        <p:tav tm="100000">
                                          <p:val>
                                            <p:strVal val="#ppt_w"/>
                                          </p:val>
                                        </p:tav>
                                      </p:tavLst>
                                    </p:anim>
                                    <p:anim calcmode="lin" valueType="num">
                                      <p:cBhvr>
                                        <p:cTn id="110" dur="4750" fill="hold"/>
                                        <p:tgtEl>
                                          <p:spTgt spid="23"/>
                                        </p:tgtEl>
                                        <p:attrNameLst>
                                          <p:attrName>ppt_h</p:attrName>
                                        </p:attrNameLst>
                                      </p:cBhvr>
                                      <p:tavLst>
                                        <p:tav tm="0" fmla="#ppt_h*sin(2.5*pi*$)">
                                          <p:val>
                                            <p:fltVal val="0"/>
                                          </p:val>
                                        </p:tav>
                                        <p:tav tm="100000">
                                          <p:val>
                                            <p:fltVal val="1"/>
                                          </p:val>
                                        </p:tav>
                                      </p:tavLst>
                                    </p:anim>
                                  </p:childTnLst>
                                </p:cTn>
                              </p:par>
                              <p:par>
                                <p:cTn id="111" presetID="8" presetClass="emph" presetSubtype="0" fill="hold" nodeType="withEffect">
                                  <p:stCondLst>
                                    <p:cond delay="0"/>
                                  </p:stCondLst>
                                  <p:childTnLst>
                                    <p:animRot by="-10800000">
                                      <p:cBhvr>
                                        <p:cTn id="112" dur="4750" fill="hold"/>
                                        <p:tgtEl>
                                          <p:spTgt spid="23"/>
                                        </p:tgtEl>
                                        <p:attrNameLst>
                                          <p:attrName>r</p:attrName>
                                        </p:attrNameLst>
                                      </p:cBhvr>
                                    </p:animRot>
                                  </p:childTnLst>
                                </p:cTn>
                              </p:par>
                              <p:par>
                                <p:cTn id="113" presetID="2" presetClass="exit" presetSubtype="12" fill="hold" nodeType="withEffect">
                                  <p:stCondLst>
                                    <p:cond delay="0"/>
                                  </p:stCondLst>
                                  <p:childTnLst>
                                    <p:anim calcmode="lin" valueType="num">
                                      <p:cBhvr additive="base">
                                        <p:cTn id="114" dur="4750"/>
                                        <p:tgtEl>
                                          <p:spTgt spid="23"/>
                                        </p:tgtEl>
                                        <p:attrNameLst>
                                          <p:attrName>ppt_x</p:attrName>
                                        </p:attrNameLst>
                                      </p:cBhvr>
                                      <p:tavLst>
                                        <p:tav tm="0">
                                          <p:val>
                                            <p:strVal val="ppt_x"/>
                                          </p:val>
                                        </p:tav>
                                        <p:tav tm="100000">
                                          <p:val>
                                            <p:strVal val="0-ppt_w/2"/>
                                          </p:val>
                                        </p:tav>
                                      </p:tavLst>
                                    </p:anim>
                                    <p:anim calcmode="lin" valueType="num">
                                      <p:cBhvr additive="base">
                                        <p:cTn id="115" dur="4750"/>
                                        <p:tgtEl>
                                          <p:spTgt spid="23"/>
                                        </p:tgtEl>
                                        <p:attrNameLst>
                                          <p:attrName>ppt_y</p:attrName>
                                        </p:attrNameLst>
                                      </p:cBhvr>
                                      <p:tavLst>
                                        <p:tav tm="0">
                                          <p:val>
                                            <p:strVal val="ppt_y"/>
                                          </p:val>
                                        </p:tav>
                                        <p:tav tm="100000">
                                          <p:val>
                                            <p:strVal val="1+ppt_h/2"/>
                                          </p:val>
                                        </p:tav>
                                      </p:tavLst>
                                    </p:anim>
                                    <p:set>
                                      <p:cBhvr>
                                        <p:cTn id="116" dur="1" fill="hold">
                                          <p:stCondLst>
                                            <p:cond delay="4749"/>
                                          </p:stCondLst>
                                        </p:cTn>
                                        <p:tgtEl>
                                          <p:spTgt spid="23"/>
                                        </p:tgtEl>
                                        <p:attrNameLst>
                                          <p:attrName>style.visibility</p:attrName>
                                        </p:attrNameLst>
                                      </p:cBhvr>
                                      <p:to>
                                        <p:strVal val="hidden"/>
                                      </p:to>
                                    </p:set>
                                  </p:childTnLst>
                                </p:cTn>
                              </p:par>
                              <p:par>
                                <p:cTn id="117" presetID="2" presetClass="entr" presetSubtype="12" fill="hold" nodeType="withEffect">
                                  <p:stCondLst>
                                    <p:cond delay="0"/>
                                  </p:stCondLst>
                                  <p:childTnLst>
                                    <p:set>
                                      <p:cBhvr>
                                        <p:cTn id="118" dur="1" fill="hold">
                                          <p:stCondLst>
                                            <p:cond delay="0"/>
                                          </p:stCondLst>
                                        </p:cTn>
                                        <p:tgtEl>
                                          <p:spTgt spid="26"/>
                                        </p:tgtEl>
                                        <p:attrNameLst>
                                          <p:attrName>style.visibility</p:attrName>
                                        </p:attrNameLst>
                                      </p:cBhvr>
                                      <p:to>
                                        <p:strVal val="visible"/>
                                      </p:to>
                                    </p:set>
                                    <p:anim calcmode="lin" valueType="num">
                                      <p:cBhvr additive="base">
                                        <p:cTn id="119" dur="4750" fill="hold"/>
                                        <p:tgtEl>
                                          <p:spTgt spid="26"/>
                                        </p:tgtEl>
                                        <p:attrNameLst>
                                          <p:attrName>ppt_x</p:attrName>
                                        </p:attrNameLst>
                                      </p:cBhvr>
                                      <p:tavLst>
                                        <p:tav tm="0">
                                          <p:val>
                                            <p:strVal val="0-#ppt_w/2"/>
                                          </p:val>
                                        </p:tav>
                                        <p:tav tm="100000">
                                          <p:val>
                                            <p:strVal val="#ppt_x"/>
                                          </p:val>
                                        </p:tav>
                                      </p:tavLst>
                                    </p:anim>
                                    <p:anim calcmode="lin" valueType="num">
                                      <p:cBhvr additive="base">
                                        <p:cTn id="120" dur="4750" fill="hold"/>
                                        <p:tgtEl>
                                          <p:spTgt spid="26"/>
                                        </p:tgtEl>
                                        <p:attrNameLst>
                                          <p:attrName>ppt_y</p:attrName>
                                        </p:attrNameLst>
                                      </p:cBhvr>
                                      <p:tavLst>
                                        <p:tav tm="0">
                                          <p:val>
                                            <p:strVal val="1+#ppt_h/2"/>
                                          </p:val>
                                        </p:tav>
                                        <p:tav tm="100000">
                                          <p:val>
                                            <p:strVal val="#ppt_y"/>
                                          </p:val>
                                        </p:tav>
                                      </p:tavLst>
                                    </p:anim>
                                  </p:childTnLst>
                                </p:cTn>
                              </p:par>
                              <p:par>
                                <p:cTn id="121" presetID="19" presetClass="entr" presetSubtype="5" fill="hold" nodeType="withEffect">
                                  <p:stCondLst>
                                    <p:cond delay="0"/>
                                  </p:stCondLst>
                                  <p:childTnLst>
                                    <p:set>
                                      <p:cBhvr>
                                        <p:cTn id="122" dur="1" fill="hold">
                                          <p:stCondLst>
                                            <p:cond delay="0"/>
                                          </p:stCondLst>
                                        </p:cTn>
                                        <p:tgtEl>
                                          <p:spTgt spid="26"/>
                                        </p:tgtEl>
                                        <p:attrNameLst>
                                          <p:attrName>style.visibility</p:attrName>
                                        </p:attrNameLst>
                                      </p:cBhvr>
                                      <p:to>
                                        <p:strVal val="visible"/>
                                      </p:to>
                                    </p:set>
                                    <p:anim calcmode="lin" valueType="num">
                                      <p:cBhvr>
                                        <p:cTn id="123" dur="4750" fill="hold"/>
                                        <p:tgtEl>
                                          <p:spTgt spid="26"/>
                                        </p:tgtEl>
                                        <p:attrNameLst>
                                          <p:attrName>ppt_w</p:attrName>
                                        </p:attrNameLst>
                                      </p:cBhvr>
                                      <p:tavLst>
                                        <p:tav tm="0">
                                          <p:val>
                                            <p:strVal val="#ppt_w"/>
                                          </p:val>
                                        </p:tav>
                                        <p:tav tm="100000">
                                          <p:val>
                                            <p:strVal val="#ppt_w"/>
                                          </p:val>
                                        </p:tav>
                                      </p:tavLst>
                                    </p:anim>
                                    <p:anim calcmode="lin" valueType="num">
                                      <p:cBhvr>
                                        <p:cTn id="124" dur="4750" fill="hold"/>
                                        <p:tgtEl>
                                          <p:spTgt spid="26"/>
                                        </p:tgtEl>
                                        <p:attrNameLst>
                                          <p:attrName>ppt_h</p:attrName>
                                        </p:attrNameLst>
                                      </p:cBhvr>
                                      <p:tavLst>
                                        <p:tav tm="0" fmla="#ppt_h*sin(2.5*pi*$)">
                                          <p:val>
                                            <p:fltVal val="0"/>
                                          </p:val>
                                        </p:tav>
                                        <p:tav tm="100000">
                                          <p:val>
                                            <p:fltVal val="1"/>
                                          </p:val>
                                        </p:tav>
                                      </p:tavLst>
                                    </p:anim>
                                  </p:childTnLst>
                                </p:cTn>
                              </p:par>
                              <p:par>
                                <p:cTn id="125" presetID="8" presetClass="emph" presetSubtype="0" fill="hold" nodeType="withEffect">
                                  <p:stCondLst>
                                    <p:cond delay="0"/>
                                  </p:stCondLst>
                                  <p:childTnLst>
                                    <p:animRot by="-10800000">
                                      <p:cBhvr>
                                        <p:cTn id="126" dur="4750" fill="hold"/>
                                        <p:tgtEl>
                                          <p:spTgt spid="26"/>
                                        </p:tgtEl>
                                        <p:attrNameLst>
                                          <p:attrName>r</p:attrName>
                                        </p:attrNameLst>
                                      </p:cBhvr>
                                    </p:animRot>
                                  </p:childTnLst>
                                </p:cTn>
                              </p:par>
                              <p:par>
                                <p:cTn id="127" presetID="2" presetClass="exit" presetSubtype="12" fill="hold" nodeType="withEffect">
                                  <p:stCondLst>
                                    <p:cond delay="0"/>
                                  </p:stCondLst>
                                  <p:childTnLst>
                                    <p:anim calcmode="lin" valueType="num">
                                      <p:cBhvr additive="base">
                                        <p:cTn id="128" dur="4750"/>
                                        <p:tgtEl>
                                          <p:spTgt spid="26"/>
                                        </p:tgtEl>
                                        <p:attrNameLst>
                                          <p:attrName>ppt_x</p:attrName>
                                        </p:attrNameLst>
                                      </p:cBhvr>
                                      <p:tavLst>
                                        <p:tav tm="0">
                                          <p:val>
                                            <p:strVal val="ppt_x"/>
                                          </p:val>
                                        </p:tav>
                                        <p:tav tm="100000">
                                          <p:val>
                                            <p:strVal val="0-ppt_w/2"/>
                                          </p:val>
                                        </p:tav>
                                      </p:tavLst>
                                    </p:anim>
                                    <p:anim calcmode="lin" valueType="num">
                                      <p:cBhvr additive="base">
                                        <p:cTn id="129" dur="4750"/>
                                        <p:tgtEl>
                                          <p:spTgt spid="26"/>
                                        </p:tgtEl>
                                        <p:attrNameLst>
                                          <p:attrName>ppt_y</p:attrName>
                                        </p:attrNameLst>
                                      </p:cBhvr>
                                      <p:tavLst>
                                        <p:tav tm="0">
                                          <p:val>
                                            <p:strVal val="ppt_y"/>
                                          </p:val>
                                        </p:tav>
                                        <p:tav tm="100000">
                                          <p:val>
                                            <p:strVal val="1+ppt_h/2"/>
                                          </p:val>
                                        </p:tav>
                                      </p:tavLst>
                                    </p:anim>
                                    <p:set>
                                      <p:cBhvr>
                                        <p:cTn id="130" dur="1" fill="hold">
                                          <p:stCondLst>
                                            <p:cond delay="4749"/>
                                          </p:stCondLst>
                                        </p:cTn>
                                        <p:tgtEl>
                                          <p:spTgt spid="26"/>
                                        </p:tgtEl>
                                        <p:attrNameLst>
                                          <p:attrName>style.visibility</p:attrName>
                                        </p:attrNameLst>
                                      </p:cBhvr>
                                      <p:to>
                                        <p:strVal val="hidden"/>
                                      </p:to>
                                    </p:set>
                                  </p:childTnLst>
                                </p:cTn>
                              </p:par>
                              <p:par>
                                <p:cTn id="131" presetID="2" presetClass="entr" presetSubtype="12" fill="hold" nodeType="withEffect">
                                  <p:stCondLst>
                                    <p:cond delay="0"/>
                                  </p:stCondLst>
                                  <p:childTnLst>
                                    <p:set>
                                      <p:cBhvr>
                                        <p:cTn id="132" dur="1" fill="hold">
                                          <p:stCondLst>
                                            <p:cond delay="0"/>
                                          </p:stCondLst>
                                        </p:cTn>
                                        <p:tgtEl>
                                          <p:spTgt spid="29"/>
                                        </p:tgtEl>
                                        <p:attrNameLst>
                                          <p:attrName>style.visibility</p:attrName>
                                        </p:attrNameLst>
                                      </p:cBhvr>
                                      <p:to>
                                        <p:strVal val="visible"/>
                                      </p:to>
                                    </p:set>
                                    <p:anim calcmode="lin" valueType="num">
                                      <p:cBhvr additive="base">
                                        <p:cTn id="133" dur="4750" fill="hold"/>
                                        <p:tgtEl>
                                          <p:spTgt spid="29"/>
                                        </p:tgtEl>
                                        <p:attrNameLst>
                                          <p:attrName>ppt_x</p:attrName>
                                        </p:attrNameLst>
                                      </p:cBhvr>
                                      <p:tavLst>
                                        <p:tav tm="0">
                                          <p:val>
                                            <p:strVal val="0-#ppt_w/2"/>
                                          </p:val>
                                        </p:tav>
                                        <p:tav tm="100000">
                                          <p:val>
                                            <p:strVal val="#ppt_x"/>
                                          </p:val>
                                        </p:tav>
                                      </p:tavLst>
                                    </p:anim>
                                    <p:anim calcmode="lin" valueType="num">
                                      <p:cBhvr additive="base">
                                        <p:cTn id="134" dur="4750" fill="hold"/>
                                        <p:tgtEl>
                                          <p:spTgt spid="29"/>
                                        </p:tgtEl>
                                        <p:attrNameLst>
                                          <p:attrName>ppt_y</p:attrName>
                                        </p:attrNameLst>
                                      </p:cBhvr>
                                      <p:tavLst>
                                        <p:tav tm="0">
                                          <p:val>
                                            <p:strVal val="1+#ppt_h/2"/>
                                          </p:val>
                                        </p:tav>
                                        <p:tav tm="100000">
                                          <p:val>
                                            <p:strVal val="#ppt_y"/>
                                          </p:val>
                                        </p:tav>
                                      </p:tavLst>
                                    </p:anim>
                                  </p:childTnLst>
                                </p:cTn>
                              </p:par>
                              <p:par>
                                <p:cTn id="135" presetID="19" presetClass="entr" presetSubtype="5" fill="hold" nodeType="withEffect">
                                  <p:stCondLst>
                                    <p:cond delay="0"/>
                                  </p:stCondLst>
                                  <p:childTnLst>
                                    <p:set>
                                      <p:cBhvr>
                                        <p:cTn id="136" dur="1" fill="hold">
                                          <p:stCondLst>
                                            <p:cond delay="0"/>
                                          </p:stCondLst>
                                        </p:cTn>
                                        <p:tgtEl>
                                          <p:spTgt spid="29"/>
                                        </p:tgtEl>
                                        <p:attrNameLst>
                                          <p:attrName>style.visibility</p:attrName>
                                        </p:attrNameLst>
                                      </p:cBhvr>
                                      <p:to>
                                        <p:strVal val="visible"/>
                                      </p:to>
                                    </p:set>
                                    <p:anim calcmode="lin" valueType="num">
                                      <p:cBhvr>
                                        <p:cTn id="137" dur="4750" fill="hold"/>
                                        <p:tgtEl>
                                          <p:spTgt spid="29"/>
                                        </p:tgtEl>
                                        <p:attrNameLst>
                                          <p:attrName>ppt_w</p:attrName>
                                        </p:attrNameLst>
                                      </p:cBhvr>
                                      <p:tavLst>
                                        <p:tav tm="0">
                                          <p:val>
                                            <p:strVal val="#ppt_w"/>
                                          </p:val>
                                        </p:tav>
                                        <p:tav tm="100000">
                                          <p:val>
                                            <p:strVal val="#ppt_w"/>
                                          </p:val>
                                        </p:tav>
                                      </p:tavLst>
                                    </p:anim>
                                    <p:anim calcmode="lin" valueType="num">
                                      <p:cBhvr>
                                        <p:cTn id="138" dur="4750" fill="hold"/>
                                        <p:tgtEl>
                                          <p:spTgt spid="29"/>
                                        </p:tgtEl>
                                        <p:attrNameLst>
                                          <p:attrName>ppt_h</p:attrName>
                                        </p:attrNameLst>
                                      </p:cBhvr>
                                      <p:tavLst>
                                        <p:tav tm="0" fmla="#ppt_h*sin(2.5*pi*$)">
                                          <p:val>
                                            <p:fltVal val="0"/>
                                          </p:val>
                                        </p:tav>
                                        <p:tav tm="100000">
                                          <p:val>
                                            <p:fltVal val="1"/>
                                          </p:val>
                                        </p:tav>
                                      </p:tavLst>
                                    </p:anim>
                                  </p:childTnLst>
                                </p:cTn>
                              </p:par>
                              <p:par>
                                <p:cTn id="139" presetID="8" presetClass="emph" presetSubtype="0" fill="hold" nodeType="withEffect">
                                  <p:stCondLst>
                                    <p:cond delay="0"/>
                                  </p:stCondLst>
                                  <p:childTnLst>
                                    <p:animRot by="-10800000">
                                      <p:cBhvr>
                                        <p:cTn id="140" dur="4750" fill="hold"/>
                                        <p:tgtEl>
                                          <p:spTgt spid="29"/>
                                        </p:tgtEl>
                                        <p:attrNameLst>
                                          <p:attrName>r</p:attrName>
                                        </p:attrNameLst>
                                      </p:cBhvr>
                                    </p:animRot>
                                  </p:childTnLst>
                                </p:cTn>
                              </p:par>
                              <p:par>
                                <p:cTn id="141" presetID="2" presetClass="exit" presetSubtype="12" fill="hold" nodeType="withEffect">
                                  <p:stCondLst>
                                    <p:cond delay="0"/>
                                  </p:stCondLst>
                                  <p:childTnLst>
                                    <p:anim calcmode="lin" valueType="num">
                                      <p:cBhvr additive="base">
                                        <p:cTn id="142" dur="4750"/>
                                        <p:tgtEl>
                                          <p:spTgt spid="29"/>
                                        </p:tgtEl>
                                        <p:attrNameLst>
                                          <p:attrName>ppt_x</p:attrName>
                                        </p:attrNameLst>
                                      </p:cBhvr>
                                      <p:tavLst>
                                        <p:tav tm="0">
                                          <p:val>
                                            <p:strVal val="ppt_x"/>
                                          </p:val>
                                        </p:tav>
                                        <p:tav tm="100000">
                                          <p:val>
                                            <p:strVal val="0-ppt_w/2"/>
                                          </p:val>
                                        </p:tav>
                                      </p:tavLst>
                                    </p:anim>
                                    <p:anim calcmode="lin" valueType="num">
                                      <p:cBhvr additive="base">
                                        <p:cTn id="143" dur="4750"/>
                                        <p:tgtEl>
                                          <p:spTgt spid="29"/>
                                        </p:tgtEl>
                                        <p:attrNameLst>
                                          <p:attrName>ppt_y</p:attrName>
                                        </p:attrNameLst>
                                      </p:cBhvr>
                                      <p:tavLst>
                                        <p:tav tm="0">
                                          <p:val>
                                            <p:strVal val="ppt_y"/>
                                          </p:val>
                                        </p:tav>
                                        <p:tav tm="100000">
                                          <p:val>
                                            <p:strVal val="1+ppt_h/2"/>
                                          </p:val>
                                        </p:tav>
                                      </p:tavLst>
                                    </p:anim>
                                    <p:set>
                                      <p:cBhvr>
                                        <p:cTn id="144" dur="1" fill="hold">
                                          <p:stCondLst>
                                            <p:cond delay="4749"/>
                                          </p:stCondLst>
                                        </p:cTn>
                                        <p:tgtEl>
                                          <p:spTgt spid="29"/>
                                        </p:tgtEl>
                                        <p:attrNameLst>
                                          <p:attrName>style.visibility</p:attrName>
                                        </p:attrNameLst>
                                      </p:cBhvr>
                                      <p:to>
                                        <p:strVal val="hidden"/>
                                      </p:to>
                                    </p:set>
                                  </p:childTnLst>
                                </p:cTn>
                              </p:par>
                              <p:par>
                                <p:cTn id="145" presetID="2" presetClass="entr" presetSubtype="12" fill="hold" nodeType="withEffect">
                                  <p:stCondLst>
                                    <p:cond delay="0"/>
                                  </p:stCondLst>
                                  <p:childTnLst>
                                    <p:set>
                                      <p:cBhvr>
                                        <p:cTn id="146" dur="1" fill="hold">
                                          <p:stCondLst>
                                            <p:cond delay="0"/>
                                          </p:stCondLst>
                                        </p:cTn>
                                        <p:tgtEl>
                                          <p:spTgt spid="32"/>
                                        </p:tgtEl>
                                        <p:attrNameLst>
                                          <p:attrName>style.visibility</p:attrName>
                                        </p:attrNameLst>
                                      </p:cBhvr>
                                      <p:to>
                                        <p:strVal val="visible"/>
                                      </p:to>
                                    </p:set>
                                    <p:anim calcmode="lin" valueType="num">
                                      <p:cBhvr additive="base">
                                        <p:cTn id="147" dur="4750" fill="hold"/>
                                        <p:tgtEl>
                                          <p:spTgt spid="32"/>
                                        </p:tgtEl>
                                        <p:attrNameLst>
                                          <p:attrName>ppt_x</p:attrName>
                                        </p:attrNameLst>
                                      </p:cBhvr>
                                      <p:tavLst>
                                        <p:tav tm="0">
                                          <p:val>
                                            <p:strVal val="0-#ppt_w/2"/>
                                          </p:val>
                                        </p:tav>
                                        <p:tav tm="100000">
                                          <p:val>
                                            <p:strVal val="#ppt_x"/>
                                          </p:val>
                                        </p:tav>
                                      </p:tavLst>
                                    </p:anim>
                                    <p:anim calcmode="lin" valueType="num">
                                      <p:cBhvr additive="base">
                                        <p:cTn id="148" dur="4750" fill="hold"/>
                                        <p:tgtEl>
                                          <p:spTgt spid="32"/>
                                        </p:tgtEl>
                                        <p:attrNameLst>
                                          <p:attrName>ppt_y</p:attrName>
                                        </p:attrNameLst>
                                      </p:cBhvr>
                                      <p:tavLst>
                                        <p:tav tm="0">
                                          <p:val>
                                            <p:strVal val="1+#ppt_h/2"/>
                                          </p:val>
                                        </p:tav>
                                        <p:tav tm="100000">
                                          <p:val>
                                            <p:strVal val="#ppt_y"/>
                                          </p:val>
                                        </p:tav>
                                      </p:tavLst>
                                    </p:anim>
                                  </p:childTnLst>
                                </p:cTn>
                              </p:par>
                              <p:par>
                                <p:cTn id="149" presetID="19" presetClass="entr" presetSubtype="5" fill="hold" nodeType="withEffect">
                                  <p:stCondLst>
                                    <p:cond delay="0"/>
                                  </p:stCondLst>
                                  <p:childTnLst>
                                    <p:set>
                                      <p:cBhvr>
                                        <p:cTn id="150" dur="1" fill="hold">
                                          <p:stCondLst>
                                            <p:cond delay="0"/>
                                          </p:stCondLst>
                                        </p:cTn>
                                        <p:tgtEl>
                                          <p:spTgt spid="32"/>
                                        </p:tgtEl>
                                        <p:attrNameLst>
                                          <p:attrName>style.visibility</p:attrName>
                                        </p:attrNameLst>
                                      </p:cBhvr>
                                      <p:to>
                                        <p:strVal val="visible"/>
                                      </p:to>
                                    </p:set>
                                    <p:anim calcmode="lin" valueType="num">
                                      <p:cBhvr>
                                        <p:cTn id="151" dur="4750" fill="hold"/>
                                        <p:tgtEl>
                                          <p:spTgt spid="32"/>
                                        </p:tgtEl>
                                        <p:attrNameLst>
                                          <p:attrName>ppt_w</p:attrName>
                                        </p:attrNameLst>
                                      </p:cBhvr>
                                      <p:tavLst>
                                        <p:tav tm="0">
                                          <p:val>
                                            <p:strVal val="#ppt_w"/>
                                          </p:val>
                                        </p:tav>
                                        <p:tav tm="100000">
                                          <p:val>
                                            <p:strVal val="#ppt_w"/>
                                          </p:val>
                                        </p:tav>
                                      </p:tavLst>
                                    </p:anim>
                                    <p:anim calcmode="lin" valueType="num">
                                      <p:cBhvr>
                                        <p:cTn id="152" dur="4750" fill="hold"/>
                                        <p:tgtEl>
                                          <p:spTgt spid="32"/>
                                        </p:tgtEl>
                                        <p:attrNameLst>
                                          <p:attrName>ppt_h</p:attrName>
                                        </p:attrNameLst>
                                      </p:cBhvr>
                                      <p:tavLst>
                                        <p:tav tm="0" fmla="#ppt_h*sin(2.5*pi*$)">
                                          <p:val>
                                            <p:fltVal val="0"/>
                                          </p:val>
                                        </p:tav>
                                        <p:tav tm="100000">
                                          <p:val>
                                            <p:fltVal val="1"/>
                                          </p:val>
                                        </p:tav>
                                      </p:tavLst>
                                    </p:anim>
                                  </p:childTnLst>
                                </p:cTn>
                              </p:par>
                              <p:par>
                                <p:cTn id="153" presetID="8" presetClass="emph" presetSubtype="0" fill="hold" nodeType="withEffect">
                                  <p:stCondLst>
                                    <p:cond delay="0"/>
                                  </p:stCondLst>
                                  <p:childTnLst>
                                    <p:animRot by="-10800000">
                                      <p:cBhvr>
                                        <p:cTn id="154" dur="4750" fill="hold"/>
                                        <p:tgtEl>
                                          <p:spTgt spid="32"/>
                                        </p:tgtEl>
                                        <p:attrNameLst>
                                          <p:attrName>r</p:attrName>
                                        </p:attrNameLst>
                                      </p:cBhvr>
                                    </p:animRot>
                                  </p:childTnLst>
                                </p:cTn>
                              </p:par>
                              <p:par>
                                <p:cTn id="155" presetID="2" presetClass="exit" presetSubtype="12" fill="hold" nodeType="withEffect">
                                  <p:stCondLst>
                                    <p:cond delay="0"/>
                                  </p:stCondLst>
                                  <p:childTnLst>
                                    <p:anim calcmode="lin" valueType="num">
                                      <p:cBhvr additive="base">
                                        <p:cTn id="156" dur="4750"/>
                                        <p:tgtEl>
                                          <p:spTgt spid="32"/>
                                        </p:tgtEl>
                                        <p:attrNameLst>
                                          <p:attrName>ppt_x</p:attrName>
                                        </p:attrNameLst>
                                      </p:cBhvr>
                                      <p:tavLst>
                                        <p:tav tm="0">
                                          <p:val>
                                            <p:strVal val="ppt_x"/>
                                          </p:val>
                                        </p:tav>
                                        <p:tav tm="100000">
                                          <p:val>
                                            <p:strVal val="0-ppt_w/2"/>
                                          </p:val>
                                        </p:tav>
                                      </p:tavLst>
                                    </p:anim>
                                    <p:anim calcmode="lin" valueType="num">
                                      <p:cBhvr additive="base">
                                        <p:cTn id="157" dur="4750"/>
                                        <p:tgtEl>
                                          <p:spTgt spid="32"/>
                                        </p:tgtEl>
                                        <p:attrNameLst>
                                          <p:attrName>ppt_y</p:attrName>
                                        </p:attrNameLst>
                                      </p:cBhvr>
                                      <p:tavLst>
                                        <p:tav tm="0">
                                          <p:val>
                                            <p:strVal val="ppt_y"/>
                                          </p:val>
                                        </p:tav>
                                        <p:tav tm="100000">
                                          <p:val>
                                            <p:strVal val="1+ppt_h/2"/>
                                          </p:val>
                                        </p:tav>
                                      </p:tavLst>
                                    </p:anim>
                                    <p:set>
                                      <p:cBhvr>
                                        <p:cTn id="158" dur="1" fill="hold">
                                          <p:stCondLst>
                                            <p:cond delay="4749"/>
                                          </p:stCondLst>
                                        </p:cTn>
                                        <p:tgtEl>
                                          <p:spTgt spid="32"/>
                                        </p:tgtEl>
                                        <p:attrNameLst>
                                          <p:attrName>style.visibility</p:attrName>
                                        </p:attrNameLst>
                                      </p:cBhvr>
                                      <p:to>
                                        <p:strVal val="hidden"/>
                                      </p:to>
                                    </p:set>
                                  </p:childTnLst>
                                </p:cTn>
                              </p:par>
                              <p:par>
                                <p:cTn id="159" presetID="2" presetClass="entr" presetSubtype="12" fill="hold" nodeType="withEffect">
                                  <p:stCondLst>
                                    <p:cond delay="0"/>
                                  </p:stCondLst>
                                  <p:childTnLst>
                                    <p:set>
                                      <p:cBhvr>
                                        <p:cTn id="160" dur="1" fill="hold">
                                          <p:stCondLst>
                                            <p:cond delay="0"/>
                                          </p:stCondLst>
                                        </p:cTn>
                                        <p:tgtEl>
                                          <p:spTgt spid="35"/>
                                        </p:tgtEl>
                                        <p:attrNameLst>
                                          <p:attrName>style.visibility</p:attrName>
                                        </p:attrNameLst>
                                      </p:cBhvr>
                                      <p:to>
                                        <p:strVal val="visible"/>
                                      </p:to>
                                    </p:set>
                                    <p:anim calcmode="lin" valueType="num">
                                      <p:cBhvr additive="base">
                                        <p:cTn id="161" dur="4750" fill="hold"/>
                                        <p:tgtEl>
                                          <p:spTgt spid="35"/>
                                        </p:tgtEl>
                                        <p:attrNameLst>
                                          <p:attrName>ppt_x</p:attrName>
                                        </p:attrNameLst>
                                      </p:cBhvr>
                                      <p:tavLst>
                                        <p:tav tm="0">
                                          <p:val>
                                            <p:strVal val="0-#ppt_w/2"/>
                                          </p:val>
                                        </p:tav>
                                        <p:tav tm="100000">
                                          <p:val>
                                            <p:strVal val="#ppt_x"/>
                                          </p:val>
                                        </p:tav>
                                      </p:tavLst>
                                    </p:anim>
                                    <p:anim calcmode="lin" valueType="num">
                                      <p:cBhvr additive="base">
                                        <p:cTn id="162" dur="4750" fill="hold"/>
                                        <p:tgtEl>
                                          <p:spTgt spid="35"/>
                                        </p:tgtEl>
                                        <p:attrNameLst>
                                          <p:attrName>ppt_y</p:attrName>
                                        </p:attrNameLst>
                                      </p:cBhvr>
                                      <p:tavLst>
                                        <p:tav tm="0">
                                          <p:val>
                                            <p:strVal val="1+#ppt_h/2"/>
                                          </p:val>
                                        </p:tav>
                                        <p:tav tm="100000">
                                          <p:val>
                                            <p:strVal val="#ppt_y"/>
                                          </p:val>
                                        </p:tav>
                                      </p:tavLst>
                                    </p:anim>
                                  </p:childTnLst>
                                </p:cTn>
                              </p:par>
                              <p:par>
                                <p:cTn id="163" presetID="19" presetClass="entr" presetSubtype="5" fill="hold" nodeType="withEffect">
                                  <p:stCondLst>
                                    <p:cond delay="0"/>
                                  </p:stCondLst>
                                  <p:childTnLst>
                                    <p:set>
                                      <p:cBhvr>
                                        <p:cTn id="164" dur="1" fill="hold">
                                          <p:stCondLst>
                                            <p:cond delay="0"/>
                                          </p:stCondLst>
                                        </p:cTn>
                                        <p:tgtEl>
                                          <p:spTgt spid="35"/>
                                        </p:tgtEl>
                                        <p:attrNameLst>
                                          <p:attrName>style.visibility</p:attrName>
                                        </p:attrNameLst>
                                      </p:cBhvr>
                                      <p:to>
                                        <p:strVal val="visible"/>
                                      </p:to>
                                    </p:set>
                                    <p:anim calcmode="lin" valueType="num">
                                      <p:cBhvr>
                                        <p:cTn id="165" dur="4750" fill="hold"/>
                                        <p:tgtEl>
                                          <p:spTgt spid="35"/>
                                        </p:tgtEl>
                                        <p:attrNameLst>
                                          <p:attrName>ppt_w</p:attrName>
                                        </p:attrNameLst>
                                      </p:cBhvr>
                                      <p:tavLst>
                                        <p:tav tm="0">
                                          <p:val>
                                            <p:strVal val="#ppt_w"/>
                                          </p:val>
                                        </p:tav>
                                        <p:tav tm="100000">
                                          <p:val>
                                            <p:strVal val="#ppt_w"/>
                                          </p:val>
                                        </p:tav>
                                      </p:tavLst>
                                    </p:anim>
                                    <p:anim calcmode="lin" valueType="num">
                                      <p:cBhvr>
                                        <p:cTn id="166" dur="4750" fill="hold"/>
                                        <p:tgtEl>
                                          <p:spTgt spid="35"/>
                                        </p:tgtEl>
                                        <p:attrNameLst>
                                          <p:attrName>ppt_h</p:attrName>
                                        </p:attrNameLst>
                                      </p:cBhvr>
                                      <p:tavLst>
                                        <p:tav tm="0" fmla="#ppt_h*sin(2.5*pi*$)">
                                          <p:val>
                                            <p:fltVal val="0"/>
                                          </p:val>
                                        </p:tav>
                                        <p:tav tm="100000">
                                          <p:val>
                                            <p:fltVal val="1"/>
                                          </p:val>
                                        </p:tav>
                                      </p:tavLst>
                                    </p:anim>
                                  </p:childTnLst>
                                </p:cTn>
                              </p:par>
                              <p:par>
                                <p:cTn id="167" presetID="8" presetClass="emph" presetSubtype="0" fill="hold" nodeType="withEffect">
                                  <p:stCondLst>
                                    <p:cond delay="0"/>
                                  </p:stCondLst>
                                  <p:childTnLst>
                                    <p:animRot by="-10800000">
                                      <p:cBhvr>
                                        <p:cTn id="168" dur="4750" fill="hold"/>
                                        <p:tgtEl>
                                          <p:spTgt spid="35"/>
                                        </p:tgtEl>
                                        <p:attrNameLst>
                                          <p:attrName>r</p:attrName>
                                        </p:attrNameLst>
                                      </p:cBhvr>
                                    </p:animRot>
                                  </p:childTnLst>
                                </p:cTn>
                              </p:par>
                              <p:par>
                                <p:cTn id="169" presetID="2" presetClass="exit" presetSubtype="12" fill="hold" nodeType="withEffect">
                                  <p:stCondLst>
                                    <p:cond delay="0"/>
                                  </p:stCondLst>
                                  <p:childTnLst>
                                    <p:anim calcmode="lin" valueType="num">
                                      <p:cBhvr additive="base">
                                        <p:cTn id="170" dur="4750"/>
                                        <p:tgtEl>
                                          <p:spTgt spid="35"/>
                                        </p:tgtEl>
                                        <p:attrNameLst>
                                          <p:attrName>ppt_x</p:attrName>
                                        </p:attrNameLst>
                                      </p:cBhvr>
                                      <p:tavLst>
                                        <p:tav tm="0">
                                          <p:val>
                                            <p:strVal val="ppt_x"/>
                                          </p:val>
                                        </p:tav>
                                        <p:tav tm="100000">
                                          <p:val>
                                            <p:strVal val="0-ppt_w/2"/>
                                          </p:val>
                                        </p:tav>
                                      </p:tavLst>
                                    </p:anim>
                                    <p:anim calcmode="lin" valueType="num">
                                      <p:cBhvr additive="base">
                                        <p:cTn id="171" dur="4750"/>
                                        <p:tgtEl>
                                          <p:spTgt spid="35"/>
                                        </p:tgtEl>
                                        <p:attrNameLst>
                                          <p:attrName>ppt_y</p:attrName>
                                        </p:attrNameLst>
                                      </p:cBhvr>
                                      <p:tavLst>
                                        <p:tav tm="0">
                                          <p:val>
                                            <p:strVal val="ppt_y"/>
                                          </p:val>
                                        </p:tav>
                                        <p:tav tm="100000">
                                          <p:val>
                                            <p:strVal val="1+ppt_h/2"/>
                                          </p:val>
                                        </p:tav>
                                      </p:tavLst>
                                    </p:anim>
                                    <p:set>
                                      <p:cBhvr>
                                        <p:cTn id="172" dur="1" fill="hold">
                                          <p:stCondLst>
                                            <p:cond delay="4749"/>
                                          </p:stCondLst>
                                        </p:cTn>
                                        <p:tgtEl>
                                          <p:spTgt spid="35"/>
                                        </p:tgtEl>
                                        <p:attrNameLst>
                                          <p:attrName>style.visibility</p:attrName>
                                        </p:attrNameLst>
                                      </p:cBhvr>
                                      <p:to>
                                        <p:strVal val="hidden"/>
                                      </p:to>
                                    </p:set>
                                  </p:childTnLst>
                                </p:cTn>
                              </p:par>
                              <p:par>
                                <p:cTn id="173" presetID="23" presetClass="entr" presetSubtype="272" fill="hold" nodeType="withEffect">
                                  <p:stCondLst>
                                    <p:cond delay="0"/>
                                  </p:stCondLst>
                                  <p:childTnLst>
                                    <p:set>
                                      <p:cBhvr>
                                        <p:cTn id="174" dur="1" fill="hold">
                                          <p:stCondLst>
                                            <p:cond delay="0"/>
                                          </p:stCondLst>
                                        </p:cTn>
                                        <p:tgtEl>
                                          <p:spTgt spid="42"/>
                                        </p:tgtEl>
                                        <p:attrNameLst>
                                          <p:attrName>style.visibility</p:attrName>
                                        </p:attrNameLst>
                                      </p:cBhvr>
                                      <p:to>
                                        <p:strVal val="visible"/>
                                      </p:to>
                                    </p:set>
                                    <p:anim calcmode="lin" valueType="num">
                                      <p:cBhvr>
                                        <p:cTn id="175" dur="3250" fill="hold"/>
                                        <p:tgtEl>
                                          <p:spTgt spid="42"/>
                                        </p:tgtEl>
                                        <p:attrNameLst>
                                          <p:attrName>ppt_w</p:attrName>
                                        </p:attrNameLst>
                                      </p:cBhvr>
                                      <p:tavLst>
                                        <p:tav tm="0">
                                          <p:val>
                                            <p:strVal val="2/3*#ppt_w"/>
                                          </p:val>
                                        </p:tav>
                                        <p:tav tm="100000">
                                          <p:val>
                                            <p:strVal val="#ppt_w"/>
                                          </p:val>
                                        </p:tav>
                                      </p:tavLst>
                                    </p:anim>
                                    <p:anim calcmode="lin" valueType="num">
                                      <p:cBhvr>
                                        <p:cTn id="176" dur="3250" fill="hold"/>
                                        <p:tgtEl>
                                          <p:spTgt spid="42"/>
                                        </p:tgtEl>
                                        <p:attrNameLst>
                                          <p:attrName>ppt_h</p:attrName>
                                        </p:attrNameLst>
                                      </p:cBhvr>
                                      <p:tavLst>
                                        <p:tav tm="0">
                                          <p:val>
                                            <p:strVal val="2/3*#ppt_h"/>
                                          </p:val>
                                        </p:tav>
                                        <p:tav tm="100000">
                                          <p:val>
                                            <p:strVal val="#ppt_h"/>
                                          </p:val>
                                        </p:tav>
                                      </p:tavLst>
                                    </p:anim>
                                  </p:childTnLst>
                                </p:cTn>
                              </p:par>
                              <p:par>
                                <p:cTn id="177" presetID="6" presetClass="entr" presetSubtype="32" fill="hold" nodeType="withEffect">
                                  <p:stCondLst>
                                    <p:cond delay="0"/>
                                  </p:stCondLst>
                                  <p:childTnLst>
                                    <p:set>
                                      <p:cBhvr>
                                        <p:cTn id="178" dur="1" fill="hold">
                                          <p:stCondLst>
                                            <p:cond delay="0"/>
                                          </p:stCondLst>
                                        </p:cTn>
                                        <p:tgtEl>
                                          <p:spTgt spid="42"/>
                                        </p:tgtEl>
                                        <p:attrNameLst>
                                          <p:attrName>style.visibility</p:attrName>
                                        </p:attrNameLst>
                                      </p:cBhvr>
                                      <p:to>
                                        <p:strVal val="visible"/>
                                      </p:to>
                                    </p:set>
                                    <p:animEffect transition="in" filter="circle(out)">
                                      <p:cBhvr>
                                        <p:cTn id="179" dur="3250"/>
                                        <p:tgtEl>
                                          <p:spTgt spid="42"/>
                                        </p:tgtEl>
                                      </p:cBhvr>
                                    </p:animEffect>
                                  </p:childTnLst>
                                </p:cTn>
                              </p:par>
                              <p:par>
                                <p:cTn id="180" presetID="9" presetClass="emph" presetSubtype="0" grpId="0" nodeType="withEffect">
                                  <p:stCondLst>
                                    <p:cond delay="0"/>
                                  </p:stCondLst>
                                  <p:childTnLst>
                                    <p:set>
                                      <p:cBhvr rctx="PPT">
                                        <p:cTn id="181" dur="indefinite"/>
                                        <p:tgtEl>
                                          <p:spTgt spid="43"/>
                                        </p:tgtEl>
                                        <p:attrNameLst>
                                          <p:attrName>style.opacity</p:attrName>
                                        </p:attrNameLst>
                                      </p:cBhvr>
                                      <p:to>
                                        <p:strVal val="0"/>
                                      </p:to>
                                    </p:set>
                                    <p:animEffect filter="image" prLst="opacity: 0">
                                      <p:cBhvr rctx="IE">
                                        <p:cTn id="182" dur="indefinite"/>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4 Grupo"/>
          <p:cNvGrpSpPr/>
          <p:nvPr/>
        </p:nvGrpSpPr>
        <p:grpSpPr>
          <a:xfrm>
            <a:off x="0" y="0"/>
            <a:ext cx="9144000" cy="5143500"/>
            <a:chOff x="0" y="0"/>
            <a:chExt cx="9144000" cy="5143500"/>
          </a:xfrm>
        </p:grpSpPr>
        <p:pic>
          <p:nvPicPr>
            <p:cNvPr id="7" name="6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0" y="0"/>
              <a:ext cx="9144000" cy="5143500"/>
            </a:xfrm>
            <a:prstGeom prst="rect">
              <a:avLst/>
            </a:prstGeom>
          </p:spPr>
        </p:pic>
        <p:pic>
          <p:nvPicPr>
            <p:cNvPr id="8"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 name="2 Rectángulo"/>
          <p:cNvSpPr/>
          <p:nvPr/>
        </p:nvSpPr>
        <p:spPr>
          <a:xfrm>
            <a:off x="2987824" y="627534"/>
            <a:ext cx="4968552" cy="2031325"/>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b="1" dirty="0" smtClean="0">
                <a:solidFill>
                  <a:srgbClr val="441918"/>
                </a:solidFill>
                <a:latin typeface="Hobo Std" pitchFamily="34" charset="0"/>
              </a:rPr>
              <a:t>Beneficios </a:t>
            </a:r>
            <a:r>
              <a:rPr lang="es-ES" b="1" dirty="0">
                <a:solidFill>
                  <a:srgbClr val="441918"/>
                </a:solidFill>
                <a:latin typeface="Hobo Std" pitchFamily="34" charset="0"/>
              </a:rPr>
              <a:t>dietéticos</a:t>
            </a:r>
          </a:p>
          <a:p>
            <a:pPr algn="ctr">
              <a:defRPr/>
            </a:pPr>
            <a:endParaRPr lang="es-ES" sz="1400" b="1" dirty="0">
              <a:solidFill>
                <a:srgbClr val="441918"/>
              </a:solidFill>
              <a:latin typeface="Hobo Std" pitchFamily="34" charset="0"/>
            </a:endParaRPr>
          </a:p>
          <a:p>
            <a:pPr algn="ctr">
              <a:defRPr/>
            </a:pPr>
            <a:r>
              <a:rPr lang="es-ES" sz="1400" b="1" dirty="0" smtClean="0">
                <a:solidFill>
                  <a:srgbClr val="441918"/>
                </a:solidFill>
                <a:latin typeface="Hobo Std" pitchFamily="34" charset="0"/>
              </a:rPr>
              <a:t>Si </a:t>
            </a:r>
            <a:r>
              <a:rPr lang="es-ES" sz="1400" b="1" dirty="0">
                <a:solidFill>
                  <a:srgbClr val="441918"/>
                </a:solidFill>
                <a:latin typeface="Hobo Std" pitchFamily="34" charset="0"/>
              </a:rPr>
              <a:t>necesitas complementar la dosis diaria de fibra dietética, con una tacita de fresas consigue en torno al 13% con solo 43 kcal. Ayudando a reducir la presión arterial y manteniendo la digestión en su estado habitual.</a:t>
            </a:r>
            <a:endParaRPr lang="es-ES" sz="1200" b="1" dirty="0">
              <a:solidFill>
                <a:srgbClr val="441918"/>
              </a:solidFill>
              <a:latin typeface="Monotype Corsiva" panose="03010101010201010101" pitchFamily="66" charset="0"/>
            </a:endParaRPr>
          </a:p>
        </p:txBody>
      </p:sp>
      <p:pic>
        <p:nvPicPr>
          <p:cNvPr id="6" name="Picture 5"/>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139952" y="2787774"/>
            <a:ext cx="2620963" cy="2116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3280933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13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10271" y="0"/>
            <a:ext cx="9144000" cy="5143500"/>
          </a:xfrm>
          <a:prstGeom prst="rect">
            <a:avLst/>
          </a:prstGeom>
        </p:spPr>
      </p:pic>
      <p:pic>
        <p:nvPicPr>
          <p:cNvPr id="12" name="11 Imagen" descr="Diapositiva22"/>
          <p:cNvPicPr>
            <a:picLocks noGrp="1" noChangeAspect="1"/>
          </p:cNvPicPr>
          <p:nvPr isPhoto="1"/>
        </p:nvPicPr>
        <p:blipFill rotWithShape="1">
          <a:blip r:embed="rId3" cstate="email">
            <a:lum/>
            <a:extLst>
              <a:ext uri="{28A0092B-C50C-407E-A947-70E740481C1C}">
                <a14:useLocalDpi xmlns:a14="http://schemas.microsoft.com/office/drawing/2010/main"/>
              </a:ext>
            </a:extLst>
          </a:blip>
          <a:srcRect/>
          <a:stretch/>
        </p:blipFill>
        <p:spPr>
          <a:xfrm>
            <a:off x="0" y="0"/>
            <a:ext cx="9144000" cy="5143500"/>
          </a:xfrm>
          <a:prstGeom prst="rect">
            <a:avLst/>
          </a:prstGeom>
          <a:noFill/>
          <a:ln>
            <a:noFill/>
          </a:ln>
        </p:spPr>
      </p:pic>
      <p:sp>
        <p:nvSpPr>
          <p:cNvPr id="7" name="Forma libre 22"/>
          <p:cNvSpPr/>
          <p:nvPr/>
        </p:nvSpPr>
        <p:spPr>
          <a:xfrm rot="18668578" flipH="1">
            <a:off x="5167370" y="-387374"/>
            <a:ext cx="1966240"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flip="none" rotWithShape="1">
            <a:gsLst>
              <a:gs pos="62916">
                <a:srgbClr val="9E0808"/>
              </a:gs>
              <a:gs pos="57000">
                <a:srgbClr val="D0129E">
                  <a:lumMod val="73000"/>
                </a:srgbClr>
              </a:gs>
              <a:gs pos="86000">
                <a:srgbClr val="8A005F">
                  <a:lumMod val="73000"/>
                </a:srgbClr>
              </a:gs>
              <a:gs pos="2083">
                <a:schemeClr val="tx1"/>
              </a:gs>
              <a:gs pos="46000">
                <a:srgbClr val="FF0000"/>
              </a:gs>
            </a:gsLst>
            <a:path path="circle">
              <a:fillToRect l="50000" t="50000" r="50000" b="50000"/>
            </a:path>
            <a:tileRect/>
          </a:gradFill>
          <a:ln w="82550">
            <a:noFill/>
          </a:ln>
          <a:effectLst>
            <a:outerShdw blurRad="50800" dist="50800" dir="5400000" sx="140000" sy="140000" algn="ctr" rotWithShape="0">
              <a:srgbClr val="FF0000">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2"/>
          <p:cNvSpPr/>
          <p:nvPr/>
        </p:nvSpPr>
        <p:spPr>
          <a:xfrm rot="13535319">
            <a:off x="5241099" y="1951200"/>
            <a:ext cx="1903147"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a:gsLst>
              <a:gs pos="62916">
                <a:srgbClr val="9E0808"/>
              </a:gs>
              <a:gs pos="57000">
                <a:srgbClr val="D0129E">
                  <a:lumMod val="73000"/>
                </a:srgbClr>
              </a:gs>
              <a:gs pos="86000">
                <a:srgbClr val="8A005F">
                  <a:lumMod val="73000"/>
                </a:srgbClr>
              </a:gs>
              <a:gs pos="2083">
                <a:schemeClr val="tx1"/>
              </a:gs>
              <a:gs pos="46000">
                <a:srgbClr val="FF0000"/>
              </a:gs>
            </a:gsLst>
            <a:path path="circle">
              <a:fillToRect l="50000" t="50000" r="50000" b="50000"/>
            </a:path>
          </a:gradFill>
          <a:ln w="82550">
            <a:noFill/>
          </a:ln>
          <a:effectLst>
            <a:outerShdw blurRad="50800" dist="50800" dir="5400000" sx="140000" sy="140000" algn="ctr" rotWithShape="0">
              <a:srgbClr val="FF0000">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Forma libre 22"/>
          <p:cNvSpPr/>
          <p:nvPr/>
        </p:nvSpPr>
        <p:spPr>
          <a:xfrm rot="8064681" flipH="1">
            <a:off x="1961354" y="1927516"/>
            <a:ext cx="1836837"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a:gsLst>
              <a:gs pos="62916">
                <a:srgbClr val="9E0808"/>
              </a:gs>
              <a:gs pos="57000">
                <a:srgbClr val="D0129E">
                  <a:lumMod val="73000"/>
                </a:srgbClr>
              </a:gs>
              <a:gs pos="86000">
                <a:srgbClr val="8A005F">
                  <a:lumMod val="73000"/>
                </a:srgbClr>
              </a:gs>
              <a:gs pos="2083">
                <a:schemeClr val="tx1"/>
              </a:gs>
              <a:gs pos="46000">
                <a:srgbClr val="FF0000"/>
              </a:gs>
            </a:gsLst>
            <a:path path="circle">
              <a:fillToRect l="50000" t="50000" r="50000" b="50000"/>
            </a:path>
          </a:gradFill>
          <a:ln w="82550">
            <a:noFill/>
          </a:ln>
          <a:effectLst>
            <a:outerShdw blurRad="50800" dist="50800" dir="5400000" sx="140000" sy="140000" algn="ctr" rotWithShape="0">
              <a:srgbClr val="FF0000">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22"/>
          <p:cNvSpPr/>
          <p:nvPr/>
        </p:nvSpPr>
        <p:spPr>
          <a:xfrm rot="2931422">
            <a:off x="1927691" y="-380777"/>
            <a:ext cx="1994214"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a:gsLst>
              <a:gs pos="62916">
                <a:srgbClr val="9E0808"/>
              </a:gs>
              <a:gs pos="57000">
                <a:srgbClr val="D0129E">
                  <a:lumMod val="73000"/>
                </a:srgbClr>
              </a:gs>
              <a:gs pos="86000">
                <a:srgbClr val="8A005F">
                  <a:lumMod val="73000"/>
                </a:srgbClr>
              </a:gs>
              <a:gs pos="2083">
                <a:schemeClr val="tx1"/>
              </a:gs>
              <a:gs pos="46000">
                <a:srgbClr val="FF0000"/>
              </a:gs>
            </a:gsLst>
            <a:path path="circle">
              <a:fillToRect l="50000" t="50000" r="50000" b="50000"/>
            </a:path>
          </a:gradFill>
          <a:ln w="82550">
            <a:noFill/>
          </a:ln>
          <a:effectLst>
            <a:outerShdw blurRad="50800" dist="50800" dir="5400000" sx="140000" sy="140000" algn="ctr" rotWithShape="0">
              <a:srgbClr val="FF0000">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1" name="10 Rectángulo"/>
          <p:cNvSpPr/>
          <p:nvPr/>
        </p:nvSpPr>
        <p:spPr>
          <a:xfrm flipH="1">
            <a:off x="8012" y="-340394"/>
            <a:ext cx="9460656" cy="5720456"/>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907434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2250" fill="hold"/>
                                        <p:tgtEl>
                                          <p:spTgt spid="7"/>
                                        </p:tgtEl>
                                        <p:attrNameLst>
                                          <p:attrName>ppt_x</p:attrName>
                                        </p:attrNameLst>
                                      </p:cBhvr>
                                      <p:tavLst>
                                        <p:tav tm="0">
                                          <p:val>
                                            <p:strVal val="0-#ppt_w/2"/>
                                          </p:val>
                                        </p:tav>
                                        <p:tav tm="100000">
                                          <p:val>
                                            <p:strVal val="#ppt_x"/>
                                          </p:val>
                                        </p:tav>
                                      </p:tavLst>
                                    </p:anim>
                                    <p:anim calcmode="lin" valueType="num">
                                      <p:cBhvr additive="base">
                                        <p:cTn id="8" dur="225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3"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2250" fill="hold"/>
                                        <p:tgtEl>
                                          <p:spTgt spid="9"/>
                                        </p:tgtEl>
                                        <p:attrNameLst>
                                          <p:attrName>ppt_x</p:attrName>
                                        </p:attrNameLst>
                                      </p:cBhvr>
                                      <p:tavLst>
                                        <p:tav tm="0">
                                          <p:val>
                                            <p:strVal val="1+#ppt_w/2"/>
                                          </p:val>
                                        </p:tav>
                                        <p:tav tm="100000">
                                          <p:val>
                                            <p:strVal val="#ppt_x"/>
                                          </p:val>
                                        </p:tav>
                                      </p:tavLst>
                                    </p:anim>
                                    <p:anim calcmode="lin" valueType="num">
                                      <p:cBhvr additive="base">
                                        <p:cTn id="12" dur="2250" fill="hold"/>
                                        <p:tgtEl>
                                          <p:spTgt spid="9"/>
                                        </p:tgtEl>
                                        <p:attrNameLst>
                                          <p:attrName>ppt_y</p:attrName>
                                        </p:attrNameLst>
                                      </p:cBhvr>
                                      <p:tavLst>
                                        <p:tav tm="0">
                                          <p:val>
                                            <p:strVal val="0-#ppt_h/2"/>
                                          </p:val>
                                        </p:tav>
                                        <p:tav tm="100000">
                                          <p:val>
                                            <p:strVal val="#ppt_y"/>
                                          </p:val>
                                        </p:tav>
                                      </p:tavLst>
                                    </p:anim>
                                  </p:childTnLst>
                                </p:cTn>
                              </p:par>
                              <p:par>
                                <p:cTn id="13" presetID="2" presetClass="entr" presetSubtype="9"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2250" fill="hold"/>
                                        <p:tgtEl>
                                          <p:spTgt spid="8"/>
                                        </p:tgtEl>
                                        <p:attrNameLst>
                                          <p:attrName>ppt_x</p:attrName>
                                        </p:attrNameLst>
                                      </p:cBhvr>
                                      <p:tavLst>
                                        <p:tav tm="0">
                                          <p:val>
                                            <p:strVal val="0-#ppt_w/2"/>
                                          </p:val>
                                        </p:tav>
                                        <p:tav tm="100000">
                                          <p:val>
                                            <p:strVal val="#ppt_x"/>
                                          </p:val>
                                        </p:tav>
                                      </p:tavLst>
                                    </p:anim>
                                    <p:anim calcmode="lin" valueType="num">
                                      <p:cBhvr additive="base">
                                        <p:cTn id="16" dur="2250" fill="hold"/>
                                        <p:tgtEl>
                                          <p:spTgt spid="8"/>
                                        </p:tgtEl>
                                        <p:attrNameLst>
                                          <p:attrName>ppt_y</p:attrName>
                                        </p:attrNameLst>
                                      </p:cBhvr>
                                      <p:tavLst>
                                        <p:tav tm="0">
                                          <p:val>
                                            <p:strVal val="0-#ppt_h/2"/>
                                          </p:val>
                                        </p:tav>
                                        <p:tav tm="100000">
                                          <p:val>
                                            <p:strVal val="#ppt_y"/>
                                          </p:val>
                                        </p:tav>
                                      </p:tavLst>
                                    </p:anim>
                                  </p:childTnLst>
                                </p:cTn>
                              </p:par>
                              <p:par>
                                <p:cTn id="17" presetID="2" presetClass="entr" presetSubtype="6"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2250" fill="hold"/>
                                        <p:tgtEl>
                                          <p:spTgt spid="10"/>
                                        </p:tgtEl>
                                        <p:attrNameLst>
                                          <p:attrName>ppt_x</p:attrName>
                                        </p:attrNameLst>
                                      </p:cBhvr>
                                      <p:tavLst>
                                        <p:tav tm="0">
                                          <p:val>
                                            <p:strVal val="1+#ppt_w/2"/>
                                          </p:val>
                                        </p:tav>
                                        <p:tav tm="100000">
                                          <p:val>
                                            <p:strVal val="#ppt_x"/>
                                          </p:val>
                                        </p:tav>
                                      </p:tavLst>
                                    </p:anim>
                                    <p:anim calcmode="lin" valueType="num">
                                      <p:cBhvr additive="base">
                                        <p:cTn id="20" dur="2250" fill="hold"/>
                                        <p:tgtEl>
                                          <p:spTgt spid="10"/>
                                        </p:tgtEl>
                                        <p:attrNameLst>
                                          <p:attrName>ppt_y</p:attrName>
                                        </p:attrNameLst>
                                      </p:cBhvr>
                                      <p:tavLst>
                                        <p:tav tm="0">
                                          <p:val>
                                            <p:strVal val="1+#ppt_h/2"/>
                                          </p:val>
                                        </p:tav>
                                        <p:tav tm="100000">
                                          <p:val>
                                            <p:strVal val="#ppt_y"/>
                                          </p:val>
                                        </p:tav>
                                      </p:tavLst>
                                    </p:anim>
                                  </p:childTnLst>
                                </p:cTn>
                              </p:par>
                              <p:par>
                                <p:cTn id="21" presetID="9" presetClass="emph" presetSubtype="0" grpId="0" nodeType="withEffect">
                                  <p:stCondLst>
                                    <p:cond delay="0"/>
                                  </p:stCondLst>
                                  <p:childTnLst>
                                    <p:set>
                                      <p:cBhvr rctx="PPT">
                                        <p:cTn id="22" dur="indefinite"/>
                                        <p:tgtEl>
                                          <p:spTgt spid="11"/>
                                        </p:tgtEl>
                                        <p:attrNameLst>
                                          <p:attrName>style.opacity</p:attrName>
                                        </p:attrNameLst>
                                      </p:cBhvr>
                                      <p:to>
                                        <p:strVal val="0"/>
                                      </p:to>
                                    </p:set>
                                    <p:animEffect filter="image" prLst="opacity: 0">
                                      <p:cBhvr rctx="IE">
                                        <p:cTn id="23" dur="indefinite"/>
                                        <p:tgtEl>
                                          <p:spTgt spid="11"/>
                                        </p:tgtEl>
                                      </p:cBhvr>
                                    </p:animEffect>
                                  </p:childTnLst>
                                </p:cTn>
                              </p:par>
                            </p:childTnLst>
                          </p:cTn>
                        </p:par>
                        <p:par>
                          <p:cTn id="24" fill="hold">
                            <p:stCondLst>
                              <p:cond delay="2250"/>
                            </p:stCondLst>
                            <p:childTnLst>
                              <p:par>
                                <p:cTn id="25" presetID="2" presetClass="exit" presetSubtype="6" fill="hold" grpId="1" nodeType="afterEffect">
                                  <p:stCondLst>
                                    <p:cond delay="0"/>
                                  </p:stCondLst>
                                  <p:childTnLst>
                                    <p:anim calcmode="lin" valueType="num">
                                      <p:cBhvr additive="base">
                                        <p:cTn id="26" dur="4500"/>
                                        <p:tgtEl>
                                          <p:spTgt spid="10"/>
                                        </p:tgtEl>
                                        <p:attrNameLst>
                                          <p:attrName>ppt_x</p:attrName>
                                        </p:attrNameLst>
                                      </p:cBhvr>
                                      <p:tavLst>
                                        <p:tav tm="0">
                                          <p:val>
                                            <p:strVal val="ppt_x"/>
                                          </p:val>
                                        </p:tav>
                                        <p:tav tm="100000">
                                          <p:val>
                                            <p:strVal val="1+ppt_w/2"/>
                                          </p:val>
                                        </p:tav>
                                      </p:tavLst>
                                    </p:anim>
                                    <p:anim calcmode="lin" valueType="num">
                                      <p:cBhvr additive="base">
                                        <p:cTn id="27" dur="4500"/>
                                        <p:tgtEl>
                                          <p:spTgt spid="10"/>
                                        </p:tgtEl>
                                        <p:attrNameLst>
                                          <p:attrName>ppt_y</p:attrName>
                                        </p:attrNameLst>
                                      </p:cBhvr>
                                      <p:tavLst>
                                        <p:tav tm="0">
                                          <p:val>
                                            <p:strVal val="ppt_y"/>
                                          </p:val>
                                        </p:tav>
                                        <p:tav tm="100000">
                                          <p:val>
                                            <p:strVal val="1+ppt_h/2"/>
                                          </p:val>
                                        </p:tav>
                                      </p:tavLst>
                                    </p:anim>
                                    <p:set>
                                      <p:cBhvr>
                                        <p:cTn id="28" dur="1" fill="hold">
                                          <p:stCondLst>
                                            <p:cond delay="4499"/>
                                          </p:stCondLst>
                                        </p:cTn>
                                        <p:tgtEl>
                                          <p:spTgt spid="10"/>
                                        </p:tgtEl>
                                        <p:attrNameLst>
                                          <p:attrName>style.visibility</p:attrName>
                                        </p:attrNameLst>
                                      </p:cBhvr>
                                      <p:to>
                                        <p:strVal val="hidden"/>
                                      </p:to>
                                    </p:set>
                                  </p:childTnLst>
                                </p:cTn>
                              </p:par>
                              <p:par>
                                <p:cTn id="29" presetID="2" presetClass="exit" presetSubtype="12" fill="hold" grpId="1" nodeType="withEffect">
                                  <p:stCondLst>
                                    <p:cond delay="0"/>
                                  </p:stCondLst>
                                  <p:childTnLst>
                                    <p:anim calcmode="lin" valueType="num">
                                      <p:cBhvr additive="base">
                                        <p:cTn id="30" dur="4500"/>
                                        <p:tgtEl>
                                          <p:spTgt spid="7"/>
                                        </p:tgtEl>
                                        <p:attrNameLst>
                                          <p:attrName>ppt_x</p:attrName>
                                        </p:attrNameLst>
                                      </p:cBhvr>
                                      <p:tavLst>
                                        <p:tav tm="0">
                                          <p:val>
                                            <p:strVal val="ppt_x"/>
                                          </p:val>
                                        </p:tav>
                                        <p:tav tm="100000">
                                          <p:val>
                                            <p:strVal val="0-ppt_w/2"/>
                                          </p:val>
                                        </p:tav>
                                      </p:tavLst>
                                    </p:anim>
                                    <p:anim calcmode="lin" valueType="num">
                                      <p:cBhvr additive="base">
                                        <p:cTn id="31" dur="4500"/>
                                        <p:tgtEl>
                                          <p:spTgt spid="7"/>
                                        </p:tgtEl>
                                        <p:attrNameLst>
                                          <p:attrName>ppt_y</p:attrName>
                                        </p:attrNameLst>
                                      </p:cBhvr>
                                      <p:tavLst>
                                        <p:tav tm="0">
                                          <p:val>
                                            <p:strVal val="ppt_y"/>
                                          </p:val>
                                        </p:tav>
                                        <p:tav tm="100000">
                                          <p:val>
                                            <p:strVal val="1+ppt_h/2"/>
                                          </p:val>
                                        </p:tav>
                                      </p:tavLst>
                                    </p:anim>
                                    <p:set>
                                      <p:cBhvr>
                                        <p:cTn id="32" dur="1" fill="hold">
                                          <p:stCondLst>
                                            <p:cond delay="4499"/>
                                          </p:stCondLst>
                                        </p:cTn>
                                        <p:tgtEl>
                                          <p:spTgt spid="7"/>
                                        </p:tgtEl>
                                        <p:attrNameLst>
                                          <p:attrName>style.visibility</p:attrName>
                                        </p:attrNameLst>
                                      </p:cBhvr>
                                      <p:to>
                                        <p:strVal val="hidden"/>
                                      </p:to>
                                    </p:set>
                                  </p:childTnLst>
                                </p:cTn>
                              </p:par>
                              <p:par>
                                <p:cTn id="33" presetID="2" presetClass="exit" presetSubtype="3" fill="hold" grpId="1" nodeType="withEffect">
                                  <p:stCondLst>
                                    <p:cond delay="0"/>
                                  </p:stCondLst>
                                  <p:childTnLst>
                                    <p:anim calcmode="lin" valueType="num">
                                      <p:cBhvr additive="base">
                                        <p:cTn id="34" dur="4500"/>
                                        <p:tgtEl>
                                          <p:spTgt spid="9"/>
                                        </p:tgtEl>
                                        <p:attrNameLst>
                                          <p:attrName>ppt_x</p:attrName>
                                        </p:attrNameLst>
                                      </p:cBhvr>
                                      <p:tavLst>
                                        <p:tav tm="0">
                                          <p:val>
                                            <p:strVal val="ppt_x"/>
                                          </p:val>
                                        </p:tav>
                                        <p:tav tm="100000">
                                          <p:val>
                                            <p:strVal val="1+ppt_w/2"/>
                                          </p:val>
                                        </p:tav>
                                      </p:tavLst>
                                    </p:anim>
                                    <p:anim calcmode="lin" valueType="num">
                                      <p:cBhvr additive="base">
                                        <p:cTn id="35" dur="4500"/>
                                        <p:tgtEl>
                                          <p:spTgt spid="9"/>
                                        </p:tgtEl>
                                        <p:attrNameLst>
                                          <p:attrName>ppt_y</p:attrName>
                                        </p:attrNameLst>
                                      </p:cBhvr>
                                      <p:tavLst>
                                        <p:tav tm="0">
                                          <p:val>
                                            <p:strVal val="ppt_y"/>
                                          </p:val>
                                        </p:tav>
                                        <p:tav tm="100000">
                                          <p:val>
                                            <p:strVal val="0-ppt_h/2"/>
                                          </p:val>
                                        </p:tav>
                                      </p:tavLst>
                                    </p:anim>
                                    <p:set>
                                      <p:cBhvr>
                                        <p:cTn id="36" dur="1" fill="hold">
                                          <p:stCondLst>
                                            <p:cond delay="4499"/>
                                          </p:stCondLst>
                                        </p:cTn>
                                        <p:tgtEl>
                                          <p:spTgt spid="9"/>
                                        </p:tgtEl>
                                        <p:attrNameLst>
                                          <p:attrName>style.visibility</p:attrName>
                                        </p:attrNameLst>
                                      </p:cBhvr>
                                      <p:to>
                                        <p:strVal val="hidden"/>
                                      </p:to>
                                    </p:set>
                                  </p:childTnLst>
                                </p:cTn>
                              </p:par>
                              <p:par>
                                <p:cTn id="37" presetID="2" presetClass="exit" presetSubtype="9" fill="hold" grpId="1" nodeType="withEffect">
                                  <p:stCondLst>
                                    <p:cond delay="0"/>
                                  </p:stCondLst>
                                  <p:childTnLst>
                                    <p:anim calcmode="lin" valueType="num">
                                      <p:cBhvr additive="base">
                                        <p:cTn id="38" dur="4500"/>
                                        <p:tgtEl>
                                          <p:spTgt spid="8"/>
                                        </p:tgtEl>
                                        <p:attrNameLst>
                                          <p:attrName>ppt_x</p:attrName>
                                        </p:attrNameLst>
                                      </p:cBhvr>
                                      <p:tavLst>
                                        <p:tav tm="0">
                                          <p:val>
                                            <p:strVal val="ppt_x"/>
                                          </p:val>
                                        </p:tav>
                                        <p:tav tm="100000">
                                          <p:val>
                                            <p:strVal val="0-ppt_w/2"/>
                                          </p:val>
                                        </p:tav>
                                      </p:tavLst>
                                    </p:anim>
                                    <p:anim calcmode="lin" valueType="num">
                                      <p:cBhvr additive="base">
                                        <p:cTn id="39" dur="4500"/>
                                        <p:tgtEl>
                                          <p:spTgt spid="8"/>
                                        </p:tgtEl>
                                        <p:attrNameLst>
                                          <p:attrName>ppt_y</p:attrName>
                                        </p:attrNameLst>
                                      </p:cBhvr>
                                      <p:tavLst>
                                        <p:tav tm="0">
                                          <p:val>
                                            <p:strVal val="ppt_y"/>
                                          </p:val>
                                        </p:tav>
                                        <p:tav tm="100000">
                                          <p:val>
                                            <p:strVal val="0-ppt_h/2"/>
                                          </p:val>
                                        </p:tav>
                                      </p:tavLst>
                                    </p:anim>
                                    <p:set>
                                      <p:cBhvr>
                                        <p:cTn id="40" dur="1" fill="hold">
                                          <p:stCondLst>
                                            <p:cond delay="4499"/>
                                          </p:stCondLst>
                                        </p:cTn>
                                        <p:tgtEl>
                                          <p:spTgt spid="8"/>
                                        </p:tgtEl>
                                        <p:attrNameLst>
                                          <p:attrName>style.visibility</p:attrName>
                                        </p:attrNameLst>
                                      </p:cBhvr>
                                      <p:to>
                                        <p:strVal val="hidden"/>
                                      </p:to>
                                    </p:set>
                                  </p:childTnLst>
                                </p:cTn>
                              </p:par>
                              <p:par>
                                <p:cTn id="41" presetID="17" presetClass="entr" presetSubtype="10" fill="hold" nodeType="withEffect">
                                  <p:stCondLst>
                                    <p:cond delay="500"/>
                                  </p:stCondLst>
                                  <p:childTnLst>
                                    <p:set>
                                      <p:cBhvr>
                                        <p:cTn id="42" dur="1" fill="hold">
                                          <p:stCondLst>
                                            <p:cond delay="0"/>
                                          </p:stCondLst>
                                        </p:cTn>
                                        <p:tgtEl>
                                          <p:spTgt spid="12"/>
                                        </p:tgtEl>
                                        <p:attrNameLst>
                                          <p:attrName>style.visibility</p:attrName>
                                        </p:attrNameLst>
                                      </p:cBhvr>
                                      <p:to>
                                        <p:strVal val="visible"/>
                                      </p:to>
                                    </p:set>
                                    <p:anim calcmode="lin" valueType="num">
                                      <p:cBhvr>
                                        <p:cTn id="43" dur="3000" fill="hold"/>
                                        <p:tgtEl>
                                          <p:spTgt spid="12"/>
                                        </p:tgtEl>
                                        <p:attrNameLst>
                                          <p:attrName>ppt_w</p:attrName>
                                        </p:attrNameLst>
                                      </p:cBhvr>
                                      <p:tavLst>
                                        <p:tav tm="0">
                                          <p:val>
                                            <p:fltVal val="0"/>
                                          </p:val>
                                        </p:tav>
                                        <p:tav tm="100000">
                                          <p:val>
                                            <p:strVal val="#ppt_w"/>
                                          </p:val>
                                        </p:tav>
                                      </p:tavLst>
                                    </p:anim>
                                    <p:anim calcmode="lin" valueType="num">
                                      <p:cBhvr>
                                        <p:cTn id="44" dur="3000" fill="hold"/>
                                        <p:tgtEl>
                                          <p:spTgt spid="12"/>
                                        </p:tgtEl>
                                        <p:attrNameLst>
                                          <p:attrName>ppt_h</p:attrName>
                                        </p:attrNameLst>
                                      </p:cBhvr>
                                      <p:tavLst>
                                        <p:tav tm="0">
                                          <p:val>
                                            <p:strVal val="#ppt_h"/>
                                          </p:val>
                                        </p:tav>
                                        <p:tav tm="100000">
                                          <p:val>
                                            <p:strVal val="#ppt_h"/>
                                          </p:val>
                                        </p:tav>
                                      </p:tavLst>
                                    </p:anim>
                                  </p:childTnLst>
                                </p:cTn>
                              </p:par>
                              <p:par>
                                <p:cTn id="45" presetID="8" presetClass="entr" presetSubtype="32" fill="hold" nodeType="withEffect">
                                  <p:stCondLst>
                                    <p:cond delay="500"/>
                                  </p:stCondLst>
                                  <p:childTnLst>
                                    <p:set>
                                      <p:cBhvr>
                                        <p:cTn id="46" dur="1" fill="hold">
                                          <p:stCondLst>
                                            <p:cond delay="0"/>
                                          </p:stCondLst>
                                        </p:cTn>
                                        <p:tgtEl>
                                          <p:spTgt spid="12"/>
                                        </p:tgtEl>
                                        <p:attrNameLst>
                                          <p:attrName>style.visibility</p:attrName>
                                        </p:attrNameLst>
                                      </p:cBhvr>
                                      <p:to>
                                        <p:strVal val="visible"/>
                                      </p:to>
                                    </p:set>
                                    <p:animEffect transition="in" filter="diamond(out)">
                                      <p:cBhvr>
                                        <p:cTn id="47" dur="3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8" grpId="0" animBg="1"/>
      <p:bldP spid="8" grpId="1" animBg="1"/>
      <p:bldP spid="9" grpId="0" animBg="1"/>
      <p:bldP spid="9" grpId="1" animBg="1"/>
      <p:bldP spid="10" grpId="0" animBg="1"/>
      <p:bldP spid="10" grpId="1" animBg="1"/>
      <p:bldP spid="11"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4 Grupo"/>
          <p:cNvGrpSpPr/>
          <p:nvPr/>
        </p:nvGrpSpPr>
        <p:grpSpPr>
          <a:xfrm>
            <a:off x="0" y="0"/>
            <a:ext cx="9158369" cy="5143500"/>
            <a:chOff x="-612576" y="-5493146"/>
            <a:chExt cx="9062144" cy="5143500"/>
          </a:xfrm>
        </p:grpSpPr>
        <p:sp>
          <p:nvSpPr>
            <p:cNvPr id="6" name="5 Rectángulo"/>
            <p:cNvSpPr/>
            <p:nvPr/>
          </p:nvSpPr>
          <p:spPr>
            <a:xfrm>
              <a:off x="3851920" y="-5493146"/>
              <a:ext cx="4597648" cy="5143500"/>
            </a:xfrm>
            <a:prstGeom prst="rect">
              <a:avLst/>
            </a:prstGeom>
            <a:gradFill>
              <a:gsLst>
                <a:gs pos="91000">
                  <a:srgbClr val="616161"/>
                </a:gs>
                <a:gs pos="2000">
                  <a:schemeClr val="bg1">
                    <a:lumMod val="50000"/>
                    <a:lumOff val="50000"/>
                  </a:schemeClr>
                </a:gs>
                <a:gs pos="20000">
                  <a:schemeClr val="accent2">
                    <a:lumMod val="0"/>
                  </a:schemeClr>
                </a:gs>
                <a:gs pos="48000">
                  <a:srgbClr val="707070"/>
                </a:gs>
                <a:gs pos="68000">
                  <a:srgbClr val="C00000">
                    <a:lumMod val="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flipH="1">
              <a:off x="-612576" y="-5493146"/>
              <a:ext cx="4498571" cy="5143500"/>
            </a:xfrm>
            <a:prstGeom prst="rect">
              <a:avLst/>
            </a:prstGeom>
            <a:gradFill>
              <a:gsLst>
                <a:gs pos="91000">
                  <a:srgbClr val="616161"/>
                </a:gs>
                <a:gs pos="2000">
                  <a:schemeClr val="bg1">
                    <a:lumMod val="50000"/>
                    <a:lumOff val="50000"/>
                  </a:schemeClr>
                </a:gs>
                <a:gs pos="20000">
                  <a:schemeClr val="accent2">
                    <a:lumMod val="0"/>
                  </a:schemeClr>
                </a:gs>
                <a:gs pos="48000">
                  <a:srgbClr val="707070"/>
                </a:gs>
                <a:gs pos="68000">
                  <a:srgbClr val="C00000">
                    <a:lumMod val="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0" name="9 Imagen" descr="Diapositiva8"/>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2" name="1 CuadroTexto"/>
          <p:cNvSpPr txBox="1"/>
          <p:nvPr/>
        </p:nvSpPr>
        <p:spPr>
          <a:xfrm flipH="1">
            <a:off x="4572000" y="411510"/>
            <a:ext cx="4855469" cy="4438864"/>
          </a:xfrm>
          <a:prstGeom prst="rect">
            <a:avLst/>
          </a:prstGeom>
          <a:noFill/>
        </p:spPr>
        <p:txBody>
          <a:bodyPr wrap="none" rtlCol="0">
            <a:prstTxWarp prst="textPlain">
              <a:avLst/>
            </a:prstTxWarp>
            <a:spAutoFit/>
            <a:scene3d>
              <a:camera prst="orthographicFront"/>
              <a:lightRig rig="chilly" dir="t"/>
            </a:scene3d>
            <a:sp3d extrusionH="57150" prstMaterial="powder">
              <a:bevelT w="82550" h="38100" prst="coolSlant"/>
            </a:sp3d>
          </a:bodyPr>
          <a:lstStyle/>
          <a:p>
            <a:r>
              <a:rPr lang="es-ES" sz="3200" b="1" dirty="0" err="1" smtClean="0">
                <a:gradFill>
                  <a:gsLst>
                    <a:gs pos="11000">
                      <a:schemeClr val="tx1"/>
                    </a:gs>
                    <a:gs pos="91250">
                      <a:schemeClr val="tx1"/>
                    </a:gs>
                    <a:gs pos="49000">
                      <a:srgbClr val="FF0000">
                        <a:alpha val="0"/>
                      </a:srgbClr>
                    </a:gs>
                    <a:gs pos="55000">
                      <a:srgbClr val="C00000">
                        <a:lumMod val="84000"/>
                        <a:lumOff val="16000"/>
                        <a:alpha val="0"/>
                      </a:srgbClr>
                    </a:gs>
                  </a:gsLst>
                  <a:lin ang="5400000" scaled="0"/>
                </a:gradFill>
                <a:effectLst/>
                <a:latin typeface="Wingdings 3" panose="05040102010807070707" pitchFamily="18" charset="2"/>
                <a:ea typeface="Verdana" pitchFamily="34" charset="0"/>
                <a:cs typeface="Verdana" pitchFamily="34" charset="0"/>
              </a:rPr>
              <a:t>oooooooooooo</a:t>
            </a:r>
            <a:endParaRPr lang="es-ES" sz="3200" b="1" dirty="0">
              <a:gradFill>
                <a:gsLst>
                  <a:gs pos="11000">
                    <a:schemeClr val="tx1"/>
                  </a:gs>
                  <a:gs pos="91250">
                    <a:schemeClr val="tx1"/>
                  </a:gs>
                  <a:gs pos="49000">
                    <a:srgbClr val="FF0000">
                      <a:alpha val="0"/>
                    </a:srgbClr>
                  </a:gs>
                  <a:gs pos="55000">
                    <a:srgbClr val="C00000">
                      <a:lumMod val="84000"/>
                      <a:lumOff val="16000"/>
                      <a:alpha val="0"/>
                    </a:srgbClr>
                  </a:gs>
                </a:gsLst>
                <a:lin ang="5400000" scaled="0"/>
              </a:gradFill>
              <a:effectLst/>
              <a:latin typeface="Wingdings 3" panose="05040102010807070707" pitchFamily="18" charset="2"/>
              <a:ea typeface="Verdana" pitchFamily="34" charset="0"/>
              <a:cs typeface="Verdana" pitchFamily="34" charset="0"/>
            </a:endParaRPr>
          </a:p>
        </p:txBody>
      </p:sp>
      <p:sp>
        <p:nvSpPr>
          <p:cNvPr id="3" name="2 CuadroTexto"/>
          <p:cNvSpPr txBox="1"/>
          <p:nvPr/>
        </p:nvSpPr>
        <p:spPr>
          <a:xfrm>
            <a:off x="-324544" y="411510"/>
            <a:ext cx="4855469" cy="4384275"/>
          </a:xfrm>
          <a:prstGeom prst="rect">
            <a:avLst/>
          </a:prstGeom>
          <a:noFill/>
        </p:spPr>
        <p:txBody>
          <a:bodyPr wrap="none" rtlCol="0">
            <a:prstTxWarp prst="textPlain">
              <a:avLst/>
            </a:prstTxWarp>
            <a:spAutoFit/>
            <a:scene3d>
              <a:camera prst="orthographicFront"/>
              <a:lightRig rig="chilly" dir="t"/>
            </a:scene3d>
            <a:sp3d extrusionH="57150" prstMaterial="powder">
              <a:bevelT w="82550" h="38100" prst="coolSlant"/>
            </a:sp3d>
          </a:bodyPr>
          <a:lstStyle/>
          <a:p>
            <a:r>
              <a:rPr lang="es-ES" sz="3200" b="1" dirty="0" err="1" smtClean="0">
                <a:gradFill>
                  <a:gsLst>
                    <a:gs pos="11000">
                      <a:schemeClr val="tx1"/>
                    </a:gs>
                    <a:gs pos="91250">
                      <a:schemeClr val="tx1"/>
                    </a:gs>
                    <a:gs pos="49000">
                      <a:srgbClr val="FF0000">
                        <a:alpha val="0"/>
                      </a:srgbClr>
                    </a:gs>
                    <a:gs pos="55000">
                      <a:srgbClr val="C00000">
                        <a:lumMod val="84000"/>
                        <a:lumOff val="16000"/>
                        <a:alpha val="0"/>
                      </a:srgbClr>
                    </a:gs>
                  </a:gsLst>
                  <a:lin ang="5400000" scaled="0"/>
                </a:gradFill>
                <a:effectLst/>
                <a:latin typeface="Wingdings 3" panose="05040102010807070707" pitchFamily="18" charset="2"/>
                <a:ea typeface="Verdana" pitchFamily="34" charset="0"/>
                <a:cs typeface="Verdana" pitchFamily="34" charset="0"/>
              </a:rPr>
              <a:t>oooooooooooo</a:t>
            </a:r>
            <a:endParaRPr lang="es-ES" sz="3200" b="1" dirty="0">
              <a:gradFill>
                <a:gsLst>
                  <a:gs pos="11000">
                    <a:schemeClr val="tx1"/>
                  </a:gs>
                  <a:gs pos="91250">
                    <a:schemeClr val="tx1"/>
                  </a:gs>
                  <a:gs pos="49000">
                    <a:srgbClr val="FF0000">
                      <a:alpha val="0"/>
                    </a:srgbClr>
                  </a:gs>
                  <a:gs pos="55000">
                    <a:srgbClr val="C00000">
                      <a:lumMod val="84000"/>
                      <a:lumOff val="16000"/>
                      <a:alpha val="0"/>
                    </a:srgbClr>
                  </a:gs>
                </a:gsLst>
                <a:lin ang="5400000" scaled="0"/>
              </a:gradFill>
              <a:effectLst/>
              <a:latin typeface="Wingdings 3" panose="05040102010807070707" pitchFamily="18" charset="2"/>
              <a:ea typeface="Verdana" pitchFamily="34" charset="0"/>
              <a:cs typeface="Verdana" pitchFamily="34" charset="0"/>
            </a:endParaRPr>
          </a:p>
        </p:txBody>
      </p:sp>
      <p:sp>
        <p:nvSpPr>
          <p:cNvPr id="12" name="11 Rectángulo"/>
          <p:cNvSpPr/>
          <p:nvPr/>
        </p:nvSpPr>
        <p:spPr>
          <a:xfrm flipH="1">
            <a:off x="-324544" y="-236562"/>
            <a:ext cx="9785843"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15727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iterate type="lt">
                                    <p:tmPct val="4000"/>
                                  </p:iterate>
                                  <p:childTnLst>
                                    <p:set>
                                      <p:cBhvr>
                                        <p:cTn id="6" dur="1" fill="hold">
                                          <p:stCondLst>
                                            <p:cond delay="0"/>
                                          </p:stCondLst>
                                        </p:cTn>
                                        <p:tgtEl>
                                          <p:spTgt spid="2"/>
                                        </p:tgtEl>
                                        <p:attrNameLst>
                                          <p:attrName>style.visibility</p:attrName>
                                        </p:attrNameLst>
                                      </p:cBhvr>
                                      <p:to>
                                        <p:strVal val="visible"/>
                                      </p:to>
                                    </p:set>
                                    <p:anim calcmode="lin" valueType="num">
                                      <p:cBhvr>
                                        <p:cTn id="7" dur="2000" fill="hold"/>
                                        <p:tgtEl>
                                          <p:spTgt spid="2"/>
                                        </p:tgtEl>
                                        <p:attrNameLst>
                                          <p:attrName>ppt_w</p:attrName>
                                        </p:attrNameLst>
                                      </p:cBhvr>
                                      <p:tavLst>
                                        <p:tav tm="0">
                                          <p:val>
                                            <p:fltVal val="0"/>
                                          </p:val>
                                        </p:tav>
                                        <p:tav tm="100000">
                                          <p:val>
                                            <p:strVal val="#ppt_w"/>
                                          </p:val>
                                        </p:tav>
                                      </p:tavLst>
                                    </p:anim>
                                    <p:anim calcmode="lin" valueType="num">
                                      <p:cBhvr>
                                        <p:cTn id="8" dur="2000" fill="hold"/>
                                        <p:tgtEl>
                                          <p:spTgt spid="2"/>
                                        </p:tgtEl>
                                        <p:attrNameLst>
                                          <p:attrName>ppt_h</p:attrName>
                                        </p:attrNameLst>
                                      </p:cBhvr>
                                      <p:tavLst>
                                        <p:tav tm="0">
                                          <p:val>
                                            <p:fltVal val="0"/>
                                          </p:val>
                                        </p:tav>
                                        <p:tav tm="100000">
                                          <p:val>
                                            <p:strVal val="#ppt_h"/>
                                          </p:val>
                                        </p:tav>
                                      </p:tavLst>
                                    </p:anim>
                                    <p:anim calcmode="lin" valueType="num">
                                      <p:cBhvr>
                                        <p:cTn id="9" dur="2000" fill="hold"/>
                                        <p:tgtEl>
                                          <p:spTgt spid="2"/>
                                        </p:tgtEl>
                                        <p:attrNameLst>
                                          <p:attrName>ppt_x</p:attrName>
                                        </p:attrNameLst>
                                      </p:cBhvr>
                                      <p:tavLst>
                                        <p:tav tm="0">
                                          <p:val>
                                            <p:fltVal val="0.5"/>
                                          </p:val>
                                        </p:tav>
                                        <p:tav tm="100000">
                                          <p:val>
                                            <p:strVal val="#ppt_x"/>
                                          </p:val>
                                        </p:tav>
                                      </p:tavLst>
                                    </p:anim>
                                    <p:anim calcmode="lin" valueType="num">
                                      <p:cBhvr>
                                        <p:cTn id="10" dur="2000" fill="hold"/>
                                        <p:tgtEl>
                                          <p:spTgt spid="2"/>
                                        </p:tgtEl>
                                        <p:attrNameLst>
                                          <p:attrName>ppt_y</p:attrName>
                                        </p:attrNameLst>
                                      </p:cBhvr>
                                      <p:tavLst>
                                        <p:tav tm="0">
                                          <p:val>
                                            <p:fltVal val="0.5"/>
                                          </p:val>
                                        </p:tav>
                                        <p:tav tm="100000">
                                          <p:val>
                                            <p:strVal val="#ppt_y"/>
                                          </p:val>
                                        </p:tav>
                                      </p:tavLst>
                                    </p:anim>
                                  </p:childTnLst>
                                </p:cTn>
                              </p:par>
                              <p:par>
                                <p:cTn id="11" presetID="23" presetClass="entr" presetSubtype="528" fill="hold" grpId="0" nodeType="withEffect">
                                  <p:stCondLst>
                                    <p:cond delay="0"/>
                                  </p:stCondLst>
                                  <p:iterate type="lt">
                                    <p:tmPct val="4000"/>
                                  </p:iterate>
                                  <p:childTnLst>
                                    <p:set>
                                      <p:cBhvr>
                                        <p:cTn id="12" dur="1" fill="hold">
                                          <p:stCondLst>
                                            <p:cond delay="0"/>
                                          </p:stCondLst>
                                        </p:cTn>
                                        <p:tgtEl>
                                          <p:spTgt spid="3"/>
                                        </p:tgtEl>
                                        <p:attrNameLst>
                                          <p:attrName>style.visibility</p:attrName>
                                        </p:attrNameLst>
                                      </p:cBhvr>
                                      <p:to>
                                        <p:strVal val="visible"/>
                                      </p:to>
                                    </p:set>
                                    <p:anim calcmode="lin" valueType="num">
                                      <p:cBhvr>
                                        <p:cTn id="13" dur="2000" fill="hold"/>
                                        <p:tgtEl>
                                          <p:spTgt spid="3"/>
                                        </p:tgtEl>
                                        <p:attrNameLst>
                                          <p:attrName>ppt_w</p:attrName>
                                        </p:attrNameLst>
                                      </p:cBhvr>
                                      <p:tavLst>
                                        <p:tav tm="0">
                                          <p:val>
                                            <p:fltVal val="0"/>
                                          </p:val>
                                        </p:tav>
                                        <p:tav tm="100000">
                                          <p:val>
                                            <p:strVal val="#ppt_w"/>
                                          </p:val>
                                        </p:tav>
                                      </p:tavLst>
                                    </p:anim>
                                    <p:anim calcmode="lin" valueType="num">
                                      <p:cBhvr>
                                        <p:cTn id="14" dur="2000" fill="hold"/>
                                        <p:tgtEl>
                                          <p:spTgt spid="3"/>
                                        </p:tgtEl>
                                        <p:attrNameLst>
                                          <p:attrName>ppt_h</p:attrName>
                                        </p:attrNameLst>
                                      </p:cBhvr>
                                      <p:tavLst>
                                        <p:tav tm="0">
                                          <p:val>
                                            <p:fltVal val="0"/>
                                          </p:val>
                                        </p:tav>
                                        <p:tav tm="100000">
                                          <p:val>
                                            <p:strVal val="#ppt_h"/>
                                          </p:val>
                                        </p:tav>
                                      </p:tavLst>
                                    </p:anim>
                                    <p:anim calcmode="lin" valueType="num">
                                      <p:cBhvr>
                                        <p:cTn id="15" dur="2000" fill="hold"/>
                                        <p:tgtEl>
                                          <p:spTgt spid="3"/>
                                        </p:tgtEl>
                                        <p:attrNameLst>
                                          <p:attrName>ppt_x</p:attrName>
                                        </p:attrNameLst>
                                      </p:cBhvr>
                                      <p:tavLst>
                                        <p:tav tm="0">
                                          <p:val>
                                            <p:fltVal val="0.5"/>
                                          </p:val>
                                        </p:tav>
                                        <p:tav tm="100000">
                                          <p:val>
                                            <p:strVal val="#ppt_x"/>
                                          </p:val>
                                        </p:tav>
                                      </p:tavLst>
                                    </p:anim>
                                    <p:anim calcmode="lin" valueType="num">
                                      <p:cBhvr>
                                        <p:cTn id="16" dur="2000" fill="hold"/>
                                        <p:tgtEl>
                                          <p:spTgt spid="3"/>
                                        </p:tgtEl>
                                        <p:attrNameLst>
                                          <p:attrName>ppt_y</p:attrName>
                                        </p:attrNameLst>
                                      </p:cBhvr>
                                      <p:tavLst>
                                        <p:tav tm="0">
                                          <p:val>
                                            <p:fltVal val="0.5"/>
                                          </p:val>
                                        </p:tav>
                                        <p:tav tm="100000">
                                          <p:val>
                                            <p:strVal val="#ppt_y"/>
                                          </p:val>
                                        </p:tav>
                                      </p:tavLst>
                                    </p:anim>
                                  </p:childTnLst>
                                </p:cTn>
                              </p:par>
                              <p:par>
                                <p:cTn id="17" presetID="9" presetClass="emph" presetSubtype="0" grpId="0" nodeType="withEffect">
                                  <p:stCondLst>
                                    <p:cond delay="0"/>
                                  </p:stCondLst>
                                  <p:childTnLst>
                                    <p:set>
                                      <p:cBhvr rctx="PPT">
                                        <p:cTn id="18" dur="indefinite"/>
                                        <p:tgtEl>
                                          <p:spTgt spid="12"/>
                                        </p:tgtEl>
                                        <p:attrNameLst>
                                          <p:attrName>style.opacity</p:attrName>
                                        </p:attrNameLst>
                                      </p:cBhvr>
                                      <p:to>
                                        <p:strVal val="0"/>
                                      </p:to>
                                    </p:set>
                                    <p:animEffect filter="image" prLst="opacity: 0">
                                      <p:cBhvr rctx="IE">
                                        <p:cTn id="19" dur="indefinite"/>
                                        <p:tgtEl>
                                          <p:spTgt spid="12"/>
                                        </p:tgtEl>
                                      </p:cBhvr>
                                    </p:animEffect>
                                  </p:childTnLst>
                                </p:cTn>
                              </p:par>
                            </p:childTnLst>
                          </p:cTn>
                        </p:par>
                        <p:par>
                          <p:cTn id="20" fill="hold">
                            <p:stCondLst>
                              <p:cond delay="2880"/>
                            </p:stCondLst>
                            <p:childTnLst>
                              <p:par>
                                <p:cTn id="21" presetID="2" presetClass="exit" presetSubtype="4" fill="hold" grpId="1" nodeType="afterEffect">
                                  <p:stCondLst>
                                    <p:cond delay="0"/>
                                  </p:stCondLst>
                                  <p:iterate type="lt">
                                    <p:tmPct val="4000"/>
                                  </p:iterate>
                                  <p:childTnLst>
                                    <p:anim calcmode="lin" valueType="num">
                                      <p:cBhvr additive="base">
                                        <p:cTn id="22" dur="3250"/>
                                        <p:tgtEl>
                                          <p:spTgt spid="2"/>
                                        </p:tgtEl>
                                        <p:attrNameLst>
                                          <p:attrName>ppt_x</p:attrName>
                                        </p:attrNameLst>
                                      </p:cBhvr>
                                      <p:tavLst>
                                        <p:tav tm="0">
                                          <p:val>
                                            <p:strVal val="ppt_x"/>
                                          </p:val>
                                        </p:tav>
                                        <p:tav tm="100000">
                                          <p:val>
                                            <p:strVal val="ppt_x"/>
                                          </p:val>
                                        </p:tav>
                                      </p:tavLst>
                                    </p:anim>
                                    <p:anim calcmode="lin" valueType="num">
                                      <p:cBhvr additive="base">
                                        <p:cTn id="23" dur="3250"/>
                                        <p:tgtEl>
                                          <p:spTgt spid="2"/>
                                        </p:tgtEl>
                                        <p:attrNameLst>
                                          <p:attrName>ppt_y</p:attrName>
                                        </p:attrNameLst>
                                      </p:cBhvr>
                                      <p:tavLst>
                                        <p:tav tm="0">
                                          <p:val>
                                            <p:strVal val="ppt_y"/>
                                          </p:val>
                                        </p:tav>
                                        <p:tav tm="100000">
                                          <p:val>
                                            <p:strVal val="1+ppt_h/2"/>
                                          </p:val>
                                        </p:tav>
                                      </p:tavLst>
                                    </p:anim>
                                    <p:set>
                                      <p:cBhvr>
                                        <p:cTn id="24" dur="1" fill="hold">
                                          <p:stCondLst>
                                            <p:cond delay="3249"/>
                                          </p:stCondLst>
                                        </p:cTn>
                                        <p:tgtEl>
                                          <p:spTgt spid="2"/>
                                        </p:tgtEl>
                                        <p:attrNameLst>
                                          <p:attrName>style.visibility</p:attrName>
                                        </p:attrNameLst>
                                      </p:cBhvr>
                                      <p:to>
                                        <p:strVal val="hidden"/>
                                      </p:to>
                                    </p:set>
                                  </p:childTnLst>
                                </p:cTn>
                              </p:par>
                              <p:par>
                                <p:cTn id="25" presetID="2" presetClass="exit" presetSubtype="1" fill="hold" grpId="1" nodeType="withEffect">
                                  <p:stCondLst>
                                    <p:cond delay="0"/>
                                  </p:stCondLst>
                                  <p:iterate type="lt">
                                    <p:tmPct val="4000"/>
                                  </p:iterate>
                                  <p:childTnLst>
                                    <p:anim calcmode="lin" valueType="num">
                                      <p:cBhvr additive="base">
                                        <p:cTn id="26" dur="3250"/>
                                        <p:tgtEl>
                                          <p:spTgt spid="3"/>
                                        </p:tgtEl>
                                        <p:attrNameLst>
                                          <p:attrName>ppt_x</p:attrName>
                                        </p:attrNameLst>
                                      </p:cBhvr>
                                      <p:tavLst>
                                        <p:tav tm="0">
                                          <p:val>
                                            <p:strVal val="ppt_x"/>
                                          </p:val>
                                        </p:tav>
                                        <p:tav tm="100000">
                                          <p:val>
                                            <p:strVal val="ppt_x"/>
                                          </p:val>
                                        </p:tav>
                                      </p:tavLst>
                                    </p:anim>
                                    <p:anim calcmode="lin" valueType="num">
                                      <p:cBhvr additive="base">
                                        <p:cTn id="27" dur="3250"/>
                                        <p:tgtEl>
                                          <p:spTgt spid="3"/>
                                        </p:tgtEl>
                                        <p:attrNameLst>
                                          <p:attrName>ppt_y</p:attrName>
                                        </p:attrNameLst>
                                      </p:cBhvr>
                                      <p:tavLst>
                                        <p:tav tm="0">
                                          <p:val>
                                            <p:strVal val="ppt_y"/>
                                          </p:val>
                                        </p:tav>
                                        <p:tav tm="100000">
                                          <p:val>
                                            <p:strVal val="0-ppt_h/2"/>
                                          </p:val>
                                        </p:tav>
                                      </p:tavLst>
                                    </p:anim>
                                    <p:set>
                                      <p:cBhvr>
                                        <p:cTn id="28" dur="1" fill="hold">
                                          <p:stCondLst>
                                            <p:cond delay="3249"/>
                                          </p:stCondLst>
                                        </p:cTn>
                                        <p:tgtEl>
                                          <p:spTgt spid="3"/>
                                        </p:tgtEl>
                                        <p:attrNameLst>
                                          <p:attrName>style.visibility</p:attrName>
                                        </p:attrNameLst>
                                      </p:cBhvr>
                                      <p:to>
                                        <p:strVal val="hidden"/>
                                      </p:to>
                                    </p:set>
                                  </p:childTnLst>
                                </p:cTn>
                              </p:par>
                              <p:par>
                                <p:cTn id="29" presetID="23" presetClass="entr" presetSubtype="528" fill="hold" nodeType="with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p:cTn id="31" dur="4250" fill="hold"/>
                                        <p:tgtEl>
                                          <p:spTgt spid="10"/>
                                        </p:tgtEl>
                                        <p:attrNameLst>
                                          <p:attrName>ppt_w</p:attrName>
                                        </p:attrNameLst>
                                      </p:cBhvr>
                                      <p:tavLst>
                                        <p:tav tm="0">
                                          <p:val>
                                            <p:fltVal val="0"/>
                                          </p:val>
                                        </p:tav>
                                        <p:tav tm="100000">
                                          <p:val>
                                            <p:strVal val="#ppt_w"/>
                                          </p:val>
                                        </p:tav>
                                      </p:tavLst>
                                    </p:anim>
                                    <p:anim calcmode="lin" valueType="num">
                                      <p:cBhvr>
                                        <p:cTn id="32" dur="4250" fill="hold"/>
                                        <p:tgtEl>
                                          <p:spTgt spid="10"/>
                                        </p:tgtEl>
                                        <p:attrNameLst>
                                          <p:attrName>ppt_h</p:attrName>
                                        </p:attrNameLst>
                                      </p:cBhvr>
                                      <p:tavLst>
                                        <p:tav tm="0">
                                          <p:val>
                                            <p:fltVal val="0"/>
                                          </p:val>
                                        </p:tav>
                                        <p:tav tm="100000">
                                          <p:val>
                                            <p:strVal val="#ppt_h"/>
                                          </p:val>
                                        </p:tav>
                                      </p:tavLst>
                                    </p:anim>
                                    <p:anim calcmode="lin" valueType="num">
                                      <p:cBhvr>
                                        <p:cTn id="33" dur="4250" fill="hold"/>
                                        <p:tgtEl>
                                          <p:spTgt spid="10"/>
                                        </p:tgtEl>
                                        <p:attrNameLst>
                                          <p:attrName>ppt_x</p:attrName>
                                        </p:attrNameLst>
                                      </p:cBhvr>
                                      <p:tavLst>
                                        <p:tav tm="0">
                                          <p:val>
                                            <p:fltVal val="0.5"/>
                                          </p:val>
                                        </p:tav>
                                        <p:tav tm="100000">
                                          <p:val>
                                            <p:strVal val="#ppt_x"/>
                                          </p:val>
                                        </p:tav>
                                      </p:tavLst>
                                    </p:anim>
                                    <p:anim calcmode="lin" valueType="num">
                                      <p:cBhvr>
                                        <p:cTn id="34" dur="4250" fill="hold"/>
                                        <p:tgtEl>
                                          <p:spTgt spid="10"/>
                                        </p:tgtEl>
                                        <p:attrNameLst>
                                          <p:attrName>ppt_y</p:attrName>
                                        </p:attrNameLst>
                                      </p:cBhvr>
                                      <p:tavLst>
                                        <p:tav tm="0">
                                          <p:val>
                                            <p:fltVal val="0.5"/>
                                          </p:val>
                                        </p:tav>
                                        <p:tav tm="100000">
                                          <p:val>
                                            <p:strVal val="#ppt_y"/>
                                          </p:val>
                                        </p:tav>
                                      </p:tavLst>
                                    </p:anim>
                                  </p:childTnLst>
                                </p:cTn>
                              </p:par>
                              <p:par>
                                <p:cTn id="35" presetID="3" presetClass="entr" presetSubtype="10" fill="hold" nodeType="with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blinds(horizontal)">
                                      <p:cBhvr>
                                        <p:cTn id="37" dur="425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P spid="3" grpId="0"/>
      <p:bldP spid="3" grpId="1"/>
      <p:bldP spid="12"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16 Rectángulo"/>
          <p:cNvSpPr/>
          <p:nvPr/>
        </p:nvSpPr>
        <p:spPr>
          <a:xfrm>
            <a:off x="17484" y="0"/>
            <a:ext cx="9147651" cy="5143500"/>
          </a:xfrm>
          <a:prstGeom prst="rect">
            <a:avLst/>
          </a:prstGeom>
          <a:gradFill flip="none" rotWithShape="1">
            <a:gsLst>
              <a:gs pos="2500">
                <a:srgbClr val="C00000"/>
              </a:gs>
              <a:gs pos="66000">
                <a:srgbClr val="2B030E">
                  <a:lumMod val="97000"/>
                </a:srgbClr>
              </a:gs>
              <a:gs pos="100000">
                <a:srgbClr val="4B041A">
                  <a:lumMod val="47000"/>
                </a:srgbClr>
              </a:gs>
              <a:gs pos="62000">
                <a:srgbClr val="EF0F44">
                  <a:lumMod val="29000"/>
                </a:srgbClr>
              </a:gs>
              <a:gs pos="31000">
                <a:srgbClr val="31010F"/>
              </a:gs>
              <a:gs pos="19000">
                <a:srgbClr val="F9054B">
                  <a:lumMod val="0"/>
                </a:srgbClr>
              </a:gs>
              <a:gs pos="44000">
                <a:srgbClr val="F9054B">
                  <a:lumMod val="0"/>
                </a:srgbClr>
              </a:gs>
            </a:gsLst>
            <a:path path="circle">
              <a:fillToRect l="50000" t="50000" r="50000" b="50000"/>
            </a:path>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9" name="18 Imagen" descr="Diapositiva3"/>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0" y="0"/>
            <a:ext cx="9144000" cy="5143500"/>
          </a:xfrm>
          <a:prstGeom prst="rect">
            <a:avLst/>
          </a:prstGeom>
          <a:noFill/>
          <a:ln>
            <a:noFill/>
          </a:ln>
        </p:spPr>
      </p:pic>
      <p:sp>
        <p:nvSpPr>
          <p:cNvPr id="2" name="1 Elipse"/>
          <p:cNvSpPr/>
          <p:nvPr/>
        </p:nvSpPr>
        <p:spPr>
          <a:xfrm>
            <a:off x="2483768" y="411510"/>
            <a:ext cx="4176464" cy="4248472"/>
          </a:xfrm>
          <a:prstGeom prst="ellipse">
            <a:avLst/>
          </a:prstGeom>
          <a:solidFill>
            <a:srgbClr val="280223">
              <a:alpha val="98824"/>
            </a:srgbClr>
          </a:solidFill>
          <a:ln>
            <a:noFill/>
          </a:ln>
          <a:effectLst>
            <a:softEdge rad="406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Anillo"/>
          <p:cNvSpPr/>
          <p:nvPr/>
        </p:nvSpPr>
        <p:spPr>
          <a:xfrm rot="5400000">
            <a:off x="936000" y="-1080000"/>
            <a:ext cx="7200800" cy="7236297"/>
          </a:xfrm>
          <a:prstGeom prst="donut">
            <a:avLst>
              <a:gd name="adj" fmla="val 5542"/>
            </a:avLst>
          </a:prstGeom>
          <a:solidFill>
            <a:srgbClr val="EE1246">
              <a:alpha val="0"/>
            </a:srgbClr>
          </a:solidFill>
          <a:ln w="101600" cap="rnd" cmpd="sng">
            <a:gradFill flip="none" rotWithShape="1">
              <a:gsLst>
                <a:gs pos="88340">
                  <a:schemeClr val="tx1">
                    <a:lumMod val="85000"/>
                  </a:schemeClr>
                </a:gs>
                <a:gs pos="72500">
                  <a:srgbClr val="FF0000"/>
                </a:gs>
                <a:gs pos="1000">
                  <a:srgbClr val="FF0000"/>
                </a:gs>
                <a:gs pos="15000">
                  <a:schemeClr val="tx1">
                    <a:lumMod val="95000"/>
                  </a:schemeClr>
                </a:gs>
                <a:gs pos="32000">
                  <a:srgbClr val="FF0000"/>
                </a:gs>
                <a:gs pos="50000">
                  <a:schemeClr val="tx1">
                    <a:lumMod val="95000"/>
                  </a:schemeClr>
                </a:gs>
                <a:gs pos="99000">
                  <a:srgbClr val="FF0000"/>
                </a:gs>
              </a:gsLst>
              <a:lin ang="16200000" scaled="1"/>
              <a:tileRect/>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solidFill>
                <a:schemeClr val="tx1"/>
              </a:solidFill>
            </a:endParaRPr>
          </a:p>
        </p:txBody>
      </p:sp>
      <p:sp>
        <p:nvSpPr>
          <p:cNvPr id="22" name="21 Anillo"/>
          <p:cNvSpPr/>
          <p:nvPr/>
        </p:nvSpPr>
        <p:spPr>
          <a:xfrm rot="5400000">
            <a:off x="936000" y="-1046399"/>
            <a:ext cx="7200800" cy="7236297"/>
          </a:xfrm>
          <a:prstGeom prst="donut">
            <a:avLst>
              <a:gd name="adj" fmla="val 5542"/>
            </a:avLst>
          </a:prstGeom>
          <a:solidFill>
            <a:srgbClr val="EE1246">
              <a:alpha val="0"/>
            </a:srgbClr>
          </a:solidFill>
          <a:ln w="101600" cap="rnd" cmpd="sng">
            <a:gradFill flip="none" rotWithShape="1">
              <a:gsLst>
                <a:gs pos="88340">
                  <a:schemeClr val="tx1">
                    <a:lumMod val="85000"/>
                  </a:schemeClr>
                </a:gs>
                <a:gs pos="72500">
                  <a:srgbClr val="FF0000"/>
                </a:gs>
                <a:gs pos="1000">
                  <a:srgbClr val="FF0000"/>
                </a:gs>
                <a:gs pos="15000">
                  <a:schemeClr val="tx1">
                    <a:lumMod val="95000"/>
                  </a:schemeClr>
                </a:gs>
                <a:gs pos="32000">
                  <a:srgbClr val="FF0000"/>
                </a:gs>
                <a:gs pos="50000">
                  <a:schemeClr val="tx1">
                    <a:lumMod val="95000"/>
                  </a:schemeClr>
                </a:gs>
                <a:gs pos="99000">
                  <a:srgbClr val="FF0000"/>
                </a:gs>
              </a:gsLst>
              <a:lin ang="16200000" scaled="1"/>
              <a:tileRect/>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solidFill>
                <a:schemeClr val="tx1"/>
              </a:solidFill>
            </a:endParaRPr>
          </a:p>
        </p:txBody>
      </p:sp>
      <p:sp>
        <p:nvSpPr>
          <p:cNvPr id="23" name="22 Anillo"/>
          <p:cNvSpPr/>
          <p:nvPr/>
        </p:nvSpPr>
        <p:spPr>
          <a:xfrm rot="5400000">
            <a:off x="936000" y="-1044000"/>
            <a:ext cx="7200800" cy="7236297"/>
          </a:xfrm>
          <a:prstGeom prst="donut">
            <a:avLst>
              <a:gd name="adj" fmla="val 5542"/>
            </a:avLst>
          </a:prstGeom>
          <a:solidFill>
            <a:srgbClr val="EE1246">
              <a:alpha val="0"/>
            </a:srgbClr>
          </a:solidFill>
          <a:ln w="101600" cap="rnd" cmpd="sng">
            <a:gradFill flip="none" rotWithShape="1">
              <a:gsLst>
                <a:gs pos="88340">
                  <a:schemeClr val="tx1">
                    <a:lumMod val="85000"/>
                  </a:schemeClr>
                </a:gs>
                <a:gs pos="72500">
                  <a:srgbClr val="C00000"/>
                </a:gs>
                <a:gs pos="67078">
                  <a:srgbClr val="FF0000"/>
                </a:gs>
                <a:gs pos="3000">
                  <a:srgbClr val="FF0000"/>
                </a:gs>
                <a:gs pos="15000">
                  <a:schemeClr val="tx1">
                    <a:lumMod val="95000"/>
                  </a:schemeClr>
                </a:gs>
                <a:gs pos="32000">
                  <a:srgbClr val="FF0000"/>
                </a:gs>
                <a:gs pos="50000">
                  <a:schemeClr val="tx1">
                    <a:lumMod val="95000"/>
                  </a:schemeClr>
                </a:gs>
                <a:gs pos="98000">
                  <a:srgbClr val="FF0000"/>
                </a:gs>
              </a:gsLst>
              <a:lin ang="16200000" scaled="1"/>
              <a:tileRect/>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solidFill>
                <a:schemeClr val="tx1"/>
              </a:solidFill>
            </a:endParaRPr>
          </a:p>
        </p:txBody>
      </p:sp>
      <p:sp>
        <p:nvSpPr>
          <p:cNvPr id="24" name="Forma libre 22"/>
          <p:cNvSpPr/>
          <p:nvPr/>
        </p:nvSpPr>
        <p:spPr>
          <a:xfrm rot="2749820" flipH="1">
            <a:off x="4900979" y="517309"/>
            <a:ext cx="1148592" cy="2307100"/>
          </a:xfrm>
          <a:custGeom>
            <a:avLst/>
            <a:gdLst>
              <a:gd name="connsiteX0" fmla="*/ 1615448 w 2538236"/>
              <a:gd name="connsiteY0" fmla="*/ 1371600 h 2743200"/>
              <a:gd name="connsiteX1" fmla="*/ 1638858 w 2538236"/>
              <a:gd name="connsiteY1" fmla="*/ 1372388 h 2743200"/>
              <a:gd name="connsiteX2" fmla="*/ 1623266 w 2538236"/>
              <a:gd name="connsiteY2" fmla="*/ 1374060 h 2743200"/>
              <a:gd name="connsiteX3" fmla="*/ 1371647 w 2538236"/>
              <a:gd name="connsiteY3" fmla="*/ 1591011 h 2743200"/>
              <a:gd name="connsiteX4" fmla="*/ 1686776 w 2538236"/>
              <a:gd name="connsiteY4" fmla="*/ 1812462 h 2743200"/>
              <a:gd name="connsiteX5" fmla="*/ 1943765 w 2538236"/>
              <a:gd name="connsiteY5" fmla="*/ 1719206 h 2743200"/>
              <a:gd name="connsiteX6" fmla="*/ 1953445 w 2538236"/>
              <a:gd name="connsiteY6" fmla="*/ 1707852 h 2743200"/>
              <a:gd name="connsiteX7" fmla="*/ 1943669 w 2538236"/>
              <a:gd name="connsiteY7" fmla="*/ 1724091 h 2743200"/>
              <a:gd name="connsiteX8" fmla="*/ 1615448 w 2538236"/>
              <a:gd name="connsiteY8" fmla="*/ 1859668 h 2743200"/>
              <a:gd name="connsiteX9" fmla="*/ 1249155 w 2538236"/>
              <a:gd name="connsiteY9" fmla="*/ 1615634 h 2743200"/>
              <a:gd name="connsiteX10" fmla="*/ 1615448 w 2538236"/>
              <a:gd name="connsiteY10" fmla="*/ 1371600 h 2743200"/>
              <a:gd name="connsiteX11" fmla="*/ 1524419 w 2538236"/>
              <a:gd name="connsiteY11" fmla="*/ 1371600 h 2743200"/>
              <a:gd name="connsiteX12" fmla="*/ 1554133 w 2538236"/>
              <a:gd name="connsiteY12" fmla="*/ 1372681 h 2743200"/>
              <a:gd name="connsiteX13" fmla="*/ 1534343 w 2538236"/>
              <a:gd name="connsiteY13" fmla="*/ 1374974 h 2743200"/>
              <a:gd name="connsiteX14" fmla="*/ 1214957 w 2538236"/>
              <a:gd name="connsiteY14" fmla="*/ 1672563 h 2743200"/>
              <a:gd name="connsiteX15" fmla="*/ 1614957 w 2538236"/>
              <a:gd name="connsiteY15" fmla="*/ 1976323 h 2743200"/>
              <a:gd name="connsiteX16" fmla="*/ 1941158 w 2538236"/>
              <a:gd name="connsiteY16" fmla="*/ 1848405 h 2743200"/>
              <a:gd name="connsiteX17" fmla="*/ 1953446 w 2538236"/>
              <a:gd name="connsiteY17" fmla="*/ 1832830 h 2743200"/>
              <a:gd name="connsiteX18" fmla="*/ 1941037 w 2538236"/>
              <a:gd name="connsiteY18" fmla="*/ 1855106 h 2743200"/>
              <a:gd name="connsiteX19" fmla="*/ 1524419 w 2538236"/>
              <a:gd name="connsiteY19" fmla="*/ 2041075 h 2743200"/>
              <a:gd name="connsiteX20" fmla="*/ 1059475 w 2538236"/>
              <a:gd name="connsiteY20" fmla="*/ 1706337 h 2743200"/>
              <a:gd name="connsiteX21" fmla="*/ 1524419 w 2538236"/>
              <a:gd name="connsiteY21" fmla="*/ 1371600 h 2743200"/>
              <a:gd name="connsiteX22" fmla="*/ 1426735 w 2538236"/>
              <a:gd name="connsiteY22" fmla="*/ 1371600 h 2743200"/>
              <a:gd name="connsiteX23" fmla="*/ 1466070 w 2538236"/>
              <a:gd name="connsiteY23" fmla="*/ 1372952 h 2743200"/>
              <a:gd name="connsiteX24" fmla="*/ 1439872 w 2538236"/>
              <a:gd name="connsiteY24" fmla="*/ 1375823 h 2743200"/>
              <a:gd name="connsiteX25" fmla="*/ 1017069 w 2538236"/>
              <a:gd name="connsiteY25" fmla="*/ 1748289 h 2743200"/>
              <a:gd name="connsiteX26" fmla="*/ 1546588 w 2538236"/>
              <a:gd name="connsiteY26" fmla="*/ 2128479 h 2743200"/>
              <a:gd name="connsiteX27" fmla="*/ 1978415 w 2538236"/>
              <a:gd name="connsiteY27" fmla="*/ 1968376 h 2743200"/>
              <a:gd name="connsiteX28" fmla="*/ 1994680 w 2538236"/>
              <a:gd name="connsiteY28" fmla="*/ 1948882 h 2743200"/>
              <a:gd name="connsiteX29" fmla="*/ 1978254 w 2538236"/>
              <a:gd name="connsiteY29" fmla="*/ 1976762 h 2743200"/>
              <a:gd name="connsiteX30" fmla="*/ 1426735 w 2538236"/>
              <a:gd name="connsiteY30" fmla="*/ 2209523 h 2743200"/>
              <a:gd name="connsiteX31" fmla="*/ 811241 w 2538236"/>
              <a:gd name="connsiteY31" fmla="*/ 1790561 h 2743200"/>
              <a:gd name="connsiteX32" fmla="*/ 1426735 w 2538236"/>
              <a:gd name="connsiteY32" fmla="*/ 1371600 h 2743200"/>
              <a:gd name="connsiteX33" fmla="*/ 1291901 w 2538236"/>
              <a:gd name="connsiteY33" fmla="*/ 1371600 h 2743200"/>
              <a:gd name="connsiteX34" fmla="*/ 1343934 w 2538236"/>
              <a:gd name="connsiteY34" fmla="*/ 1373314 h 2743200"/>
              <a:gd name="connsiteX35" fmla="*/ 1309279 w 2538236"/>
              <a:gd name="connsiteY35" fmla="*/ 1376954 h 2743200"/>
              <a:gd name="connsiteX36" fmla="*/ 750001 w 2538236"/>
              <a:gd name="connsiteY36" fmla="*/ 1849177 h 2743200"/>
              <a:gd name="connsiteX37" fmla="*/ 1450442 w 2538236"/>
              <a:gd name="connsiteY37" fmla="*/ 2331193 h 2743200"/>
              <a:gd name="connsiteX38" fmla="*/ 2021656 w 2538236"/>
              <a:gd name="connsiteY38" fmla="*/ 2128210 h 2743200"/>
              <a:gd name="connsiteX39" fmla="*/ 2043173 w 2538236"/>
              <a:gd name="connsiteY39" fmla="*/ 2103495 h 2743200"/>
              <a:gd name="connsiteX40" fmla="*/ 2021443 w 2538236"/>
              <a:gd name="connsiteY40" fmla="*/ 2138843 h 2743200"/>
              <a:gd name="connsiteX41" fmla="*/ 1291901 w 2538236"/>
              <a:gd name="connsiteY41" fmla="*/ 2433944 h 2743200"/>
              <a:gd name="connsiteX42" fmla="*/ 477734 w 2538236"/>
              <a:gd name="connsiteY42" fmla="*/ 1902772 h 2743200"/>
              <a:gd name="connsiteX43" fmla="*/ 903821 w 2538236"/>
              <a:gd name="connsiteY43" fmla="*/ 1435710 h 2743200"/>
              <a:gd name="connsiteX44" fmla="*/ 952407 w 2538236"/>
              <a:gd name="connsiteY44" fmla="*/ 1420440 h 2743200"/>
              <a:gd name="connsiteX45" fmla="*/ 989302 w 2538236"/>
              <a:gd name="connsiteY45" fmla="*/ 1409925 h 2743200"/>
              <a:gd name="connsiteX46" fmla="*/ 1000630 w 2538236"/>
              <a:gd name="connsiteY46" fmla="*/ 1407220 h 2743200"/>
              <a:gd name="connsiteX47" fmla="*/ 1065931 w 2538236"/>
              <a:gd name="connsiteY47" fmla="*/ 1392774 h 2743200"/>
              <a:gd name="connsiteX48" fmla="*/ 1109974 w 2538236"/>
              <a:gd name="connsiteY48" fmla="*/ 1385385 h 2743200"/>
              <a:gd name="connsiteX49" fmla="*/ 1129922 w 2538236"/>
              <a:gd name="connsiteY49" fmla="*/ 1382182 h 2743200"/>
              <a:gd name="connsiteX50" fmla="*/ 1208658 w 2538236"/>
              <a:gd name="connsiteY50" fmla="*/ 1374342 h 2743200"/>
              <a:gd name="connsiteX51" fmla="*/ 1291901 w 2538236"/>
              <a:gd name="connsiteY51" fmla="*/ 1371600 h 2743200"/>
              <a:gd name="connsiteX52" fmla="*/ 1128685 w 2538236"/>
              <a:gd name="connsiteY52" fmla="*/ 1371600 h 2743200"/>
              <a:gd name="connsiteX53" fmla="*/ 1200818 w 2538236"/>
              <a:gd name="connsiteY53" fmla="*/ 1373814 h 2743200"/>
              <a:gd name="connsiteX54" fmla="*/ 1152776 w 2538236"/>
              <a:gd name="connsiteY54" fmla="*/ 1378513 h 2743200"/>
              <a:gd name="connsiteX55" fmla="*/ 1129922 w 2538236"/>
              <a:gd name="connsiteY55" fmla="*/ 1382182 h 2743200"/>
              <a:gd name="connsiteX56" fmla="*/ 1127818 w 2538236"/>
              <a:gd name="connsiteY56" fmla="*/ 1382392 h 2743200"/>
              <a:gd name="connsiteX57" fmla="*/ 1109974 w 2538236"/>
              <a:gd name="connsiteY57" fmla="*/ 1385385 h 2743200"/>
              <a:gd name="connsiteX58" fmla="*/ 1071150 w 2538236"/>
              <a:gd name="connsiteY58" fmla="*/ 1391619 h 2743200"/>
              <a:gd name="connsiteX59" fmla="*/ 1065931 w 2538236"/>
              <a:gd name="connsiteY59" fmla="*/ 1392774 h 2743200"/>
              <a:gd name="connsiteX60" fmla="*/ 1049793 w 2538236"/>
              <a:gd name="connsiteY60" fmla="*/ 1395481 h 2743200"/>
              <a:gd name="connsiteX61" fmla="*/ 1000630 w 2538236"/>
              <a:gd name="connsiteY61" fmla="*/ 1407220 h 2743200"/>
              <a:gd name="connsiteX62" fmla="*/ 992420 w 2538236"/>
              <a:gd name="connsiteY62" fmla="*/ 1409036 h 2743200"/>
              <a:gd name="connsiteX63" fmla="*/ 989302 w 2538236"/>
              <a:gd name="connsiteY63" fmla="*/ 1409925 h 2743200"/>
              <a:gd name="connsiteX64" fmla="*/ 974991 w 2538236"/>
              <a:gd name="connsiteY64" fmla="*/ 1413342 h 2743200"/>
              <a:gd name="connsiteX65" fmla="*/ 952407 w 2538236"/>
              <a:gd name="connsiteY65" fmla="*/ 1420440 h 2743200"/>
              <a:gd name="connsiteX66" fmla="*/ 916914 w 2538236"/>
              <a:gd name="connsiteY66" fmla="*/ 1430555 h 2743200"/>
              <a:gd name="connsiteX67" fmla="*/ 377445 w 2538236"/>
              <a:gd name="connsiteY67" fmla="*/ 1988204 h 2743200"/>
              <a:gd name="connsiteX68" fmla="*/ 1348471 w 2538236"/>
              <a:gd name="connsiteY68" fmla="*/ 2610539 h 2743200"/>
              <a:gd name="connsiteX69" fmla="*/ 2140348 w 2538236"/>
              <a:gd name="connsiteY69" fmla="*/ 2348465 h 2743200"/>
              <a:gd name="connsiteX70" fmla="*/ 2170176 w 2538236"/>
              <a:gd name="connsiteY70" fmla="*/ 2316556 h 2743200"/>
              <a:gd name="connsiteX71" fmla="*/ 2140052 w 2538236"/>
              <a:gd name="connsiteY71" fmla="*/ 2362193 h 2743200"/>
              <a:gd name="connsiteX72" fmla="*/ 1128685 w 2538236"/>
              <a:gd name="connsiteY72" fmla="*/ 2743200 h 2743200"/>
              <a:gd name="connsiteX73" fmla="*/ 0 w 2538236"/>
              <a:gd name="connsiteY73" fmla="*/ 2057400 h 2743200"/>
              <a:gd name="connsiteX74" fmla="*/ 1128685 w 2538236"/>
              <a:gd name="connsiteY74" fmla="*/ 1371600 h 2743200"/>
              <a:gd name="connsiteX75" fmla="*/ 922788 w 2538236"/>
              <a:gd name="connsiteY75" fmla="*/ 883532 h 2743200"/>
              <a:gd name="connsiteX76" fmla="*/ 1289082 w 2538236"/>
              <a:gd name="connsiteY76" fmla="*/ 1127566 h 2743200"/>
              <a:gd name="connsiteX77" fmla="*/ 922788 w 2538236"/>
              <a:gd name="connsiteY77" fmla="*/ 1371600 h 2743200"/>
              <a:gd name="connsiteX78" fmla="*/ 899379 w 2538236"/>
              <a:gd name="connsiteY78" fmla="*/ 1370813 h 2743200"/>
              <a:gd name="connsiteX79" fmla="*/ 914970 w 2538236"/>
              <a:gd name="connsiteY79" fmla="*/ 1369141 h 2743200"/>
              <a:gd name="connsiteX80" fmla="*/ 1166589 w 2538236"/>
              <a:gd name="connsiteY80" fmla="*/ 1152189 h 2743200"/>
              <a:gd name="connsiteX81" fmla="*/ 851460 w 2538236"/>
              <a:gd name="connsiteY81" fmla="*/ 930738 h 2743200"/>
              <a:gd name="connsiteX82" fmla="*/ 594472 w 2538236"/>
              <a:gd name="connsiteY82" fmla="*/ 1023994 h 2743200"/>
              <a:gd name="connsiteX83" fmla="*/ 584791 w 2538236"/>
              <a:gd name="connsiteY83" fmla="*/ 1035349 h 2743200"/>
              <a:gd name="connsiteX84" fmla="*/ 594567 w 2538236"/>
              <a:gd name="connsiteY84" fmla="*/ 1019109 h 2743200"/>
              <a:gd name="connsiteX85" fmla="*/ 922788 w 2538236"/>
              <a:gd name="connsiteY85" fmla="*/ 883532 h 2743200"/>
              <a:gd name="connsiteX86" fmla="*/ 1013817 w 2538236"/>
              <a:gd name="connsiteY86" fmla="*/ 702126 h 2743200"/>
              <a:gd name="connsiteX87" fmla="*/ 1478762 w 2538236"/>
              <a:gd name="connsiteY87" fmla="*/ 1036863 h 2743200"/>
              <a:gd name="connsiteX88" fmla="*/ 1013817 w 2538236"/>
              <a:gd name="connsiteY88" fmla="*/ 1371600 h 2743200"/>
              <a:gd name="connsiteX89" fmla="*/ 984103 w 2538236"/>
              <a:gd name="connsiteY89" fmla="*/ 1370520 h 2743200"/>
              <a:gd name="connsiteX90" fmla="*/ 1003894 w 2538236"/>
              <a:gd name="connsiteY90" fmla="*/ 1368226 h 2743200"/>
              <a:gd name="connsiteX91" fmla="*/ 1323279 w 2538236"/>
              <a:gd name="connsiteY91" fmla="*/ 1070638 h 2743200"/>
              <a:gd name="connsiteX92" fmla="*/ 923280 w 2538236"/>
              <a:gd name="connsiteY92" fmla="*/ 766878 h 2743200"/>
              <a:gd name="connsiteX93" fmla="*/ 597078 w 2538236"/>
              <a:gd name="connsiteY93" fmla="*/ 894795 h 2743200"/>
              <a:gd name="connsiteX94" fmla="*/ 584791 w 2538236"/>
              <a:gd name="connsiteY94" fmla="*/ 910370 h 2743200"/>
              <a:gd name="connsiteX95" fmla="*/ 597200 w 2538236"/>
              <a:gd name="connsiteY95" fmla="*/ 888094 h 2743200"/>
              <a:gd name="connsiteX96" fmla="*/ 1013817 w 2538236"/>
              <a:gd name="connsiteY96" fmla="*/ 702126 h 2743200"/>
              <a:gd name="connsiteX97" fmla="*/ 1111502 w 2538236"/>
              <a:gd name="connsiteY97" fmla="*/ 533678 h 2743200"/>
              <a:gd name="connsiteX98" fmla="*/ 1726995 w 2538236"/>
              <a:gd name="connsiteY98" fmla="*/ 952639 h 2743200"/>
              <a:gd name="connsiteX99" fmla="*/ 1111502 w 2538236"/>
              <a:gd name="connsiteY99" fmla="*/ 1371600 h 2743200"/>
              <a:gd name="connsiteX100" fmla="*/ 1072166 w 2538236"/>
              <a:gd name="connsiteY100" fmla="*/ 1370248 h 2743200"/>
              <a:gd name="connsiteX101" fmla="*/ 1098365 w 2538236"/>
              <a:gd name="connsiteY101" fmla="*/ 1367377 h 2743200"/>
              <a:gd name="connsiteX102" fmla="*/ 1521167 w 2538236"/>
              <a:gd name="connsiteY102" fmla="*/ 994912 h 2743200"/>
              <a:gd name="connsiteX103" fmla="*/ 991648 w 2538236"/>
              <a:gd name="connsiteY103" fmla="*/ 614722 h 2743200"/>
              <a:gd name="connsiteX104" fmla="*/ 559822 w 2538236"/>
              <a:gd name="connsiteY104" fmla="*/ 774825 h 2743200"/>
              <a:gd name="connsiteX105" fmla="*/ 543556 w 2538236"/>
              <a:gd name="connsiteY105" fmla="*/ 794318 h 2743200"/>
              <a:gd name="connsiteX106" fmla="*/ 559983 w 2538236"/>
              <a:gd name="connsiteY106" fmla="*/ 766438 h 2743200"/>
              <a:gd name="connsiteX107" fmla="*/ 1111502 w 2538236"/>
              <a:gd name="connsiteY107" fmla="*/ 533678 h 2743200"/>
              <a:gd name="connsiteX108" fmla="*/ 1246335 w 2538236"/>
              <a:gd name="connsiteY108" fmla="*/ 309257 h 2743200"/>
              <a:gd name="connsiteX109" fmla="*/ 2060502 w 2538236"/>
              <a:gd name="connsiteY109" fmla="*/ 840428 h 2743200"/>
              <a:gd name="connsiteX110" fmla="*/ 1634415 w 2538236"/>
              <a:gd name="connsiteY110" fmla="*/ 1307491 h 2743200"/>
              <a:gd name="connsiteX111" fmla="*/ 1585829 w 2538236"/>
              <a:gd name="connsiteY111" fmla="*/ 1322761 h 2743200"/>
              <a:gd name="connsiteX112" fmla="*/ 1548935 w 2538236"/>
              <a:gd name="connsiteY112" fmla="*/ 1333275 h 2743200"/>
              <a:gd name="connsiteX113" fmla="*/ 1537606 w 2538236"/>
              <a:gd name="connsiteY113" fmla="*/ 1335980 h 2743200"/>
              <a:gd name="connsiteX114" fmla="*/ 1472305 w 2538236"/>
              <a:gd name="connsiteY114" fmla="*/ 1350427 h 2743200"/>
              <a:gd name="connsiteX115" fmla="*/ 1428262 w 2538236"/>
              <a:gd name="connsiteY115" fmla="*/ 1357815 h 2743200"/>
              <a:gd name="connsiteX116" fmla="*/ 1408315 w 2538236"/>
              <a:gd name="connsiteY116" fmla="*/ 1361018 h 2743200"/>
              <a:gd name="connsiteX117" fmla="*/ 1329579 w 2538236"/>
              <a:gd name="connsiteY117" fmla="*/ 1368858 h 2743200"/>
              <a:gd name="connsiteX118" fmla="*/ 1246335 w 2538236"/>
              <a:gd name="connsiteY118" fmla="*/ 1371600 h 2743200"/>
              <a:gd name="connsiteX119" fmla="*/ 1194302 w 2538236"/>
              <a:gd name="connsiteY119" fmla="*/ 1369886 h 2743200"/>
              <a:gd name="connsiteX120" fmla="*/ 1228958 w 2538236"/>
              <a:gd name="connsiteY120" fmla="*/ 1366246 h 2743200"/>
              <a:gd name="connsiteX121" fmla="*/ 1788235 w 2538236"/>
              <a:gd name="connsiteY121" fmla="*/ 894023 h 2743200"/>
              <a:gd name="connsiteX122" fmla="*/ 1087794 w 2538236"/>
              <a:gd name="connsiteY122" fmla="*/ 412007 h 2743200"/>
              <a:gd name="connsiteX123" fmla="*/ 516580 w 2538236"/>
              <a:gd name="connsiteY123" fmla="*/ 614990 h 2743200"/>
              <a:gd name="connsiteX124" fmla="*/ 495064 w 2538236"/>
              <a:gd name="connsiteY124" fmla="*/ 639705 h 2743200"/>
              <a:gd name="connsiteX125" fmla="*/ 516793 w 2538236"/>
              <a:gd name="connsiteY125" fmla="*/ 604358 h 2743200"/>
              <a:gd name="connsiteX126" fmla="*/ 1246335 w 2538236"/>
              <a:gd name="connsiteY126" fmla="*/ 309257 h 2743200"/>
              <a:gd name="connsiteX127" fmla="*/ 1409551 w 2538236"/>
              <a:gd name="connsiteY127" fmla="*/ 0 h 2743200"/>
              <a:gd name="connsiteX128" fmla="*/ 2538236 w 2538236"/>
              <a:gd name="connsiteY128" fmla="*/ 685800 h 2743200"/>
              <a:gd name="connsiteX129" fmla="*/ 1409551 w 2538236"/>
              <a:gd name="connsiteY129" fmla="*/ 1371600 h 2743200"/>
              <a:gd name="connsiteX130" fmla="*/ 1337418 w 2538236"/>
              <a:gd name="connsiteY130" fmla="*/ 1369387 h 2743200"/>
              <a:gd name="connsiteX131" fmla="*/ 1385461 w 2538236"/>
              <a:gd name="connsiteY131" fmla="*/ 1364688 h 2743200"/>
              <a:gd name="connsiteX132" fmla="*/ 1408315 w 2538236"/>
              <a:gd name="connsiteY132" fmla="*/ 1361018 h 2743200"/>
              <a:gd name="connsiteX133" fmla="*/ 1410418 w 2538236"/>
              <a:gd name="connsiteY133" fmla="*/ 1360809 h 2743200"/>
              <a:gd name="connsiteX134" fmla="*/ 1428262 w 2538236"/>
              <a:gd name="connsiteY134" fmla="*/ 1357815 h 2743200"/>
              <a:gd name="connsiteX135" fmla="*/ 1467087 w 2538236"/>
              <a:gd name="connsiteY135" fmla="*/ 1351581 h 2743200"/>
              <a:gd name="connsiteX136" fmla="*/ 1472305 w 2538236"/>
              <a:gd name="connsiteY136" fmla="*/ 1350427 h 2743200"/>
              <a:gd name="connsiteX137" fmla="*/ 1488443 w 2538236"/>
              <a:gd name="connsiteY137" fmla="*/ 1347720 h 2743200"/>
              <a:gd name="connsiteX138" fmla="*/ 1537606 w 2538236"/>
              <a:gd name="connsiteY138" fmla="*/ 1335980 h 2743200"/>
              <a:gd name="connsiteX139" fmla="*/ 1545816 w 2538236"/>
              <a:gd name="connsiteY139" fmla="*/ 1334164 h 2743200"/>
              <a:gd name="connsiteX140" fmla="*/ 1548935 w 2538236"/>
              <a:gd name="connsiteY140" fmla="*/ 1333275 h 2743200"/>
              <a:gd name="connsiteX141" fmla="*/ 1563246 w 2538236"/>
              <a:gd name="connsiteY141" fmla="*/ 1329858 h 2743200"/>
              <a:gd name="connsiteX142" fmla="*/ 1585829 w 2538236"/>
              <a:gd name="connsiteY142" fmla="*/ 1322761 h 2743200"/>
              <a:gd name="connsiteX143" fmla="*/ 1621322 w 2538236"/>
              <a:gd name="connsiteY143" fmla="*/ 1312645 h 2743200"/>
              <a:gd name="connsiteX144" fmla="*/ 2160791 w 2538236"/>
              <a:gd name="connsiteY144" fmla="*/ 754996 h 2743200"/>
              <a:gd name="connsiteX145" fmla="*/ 1189766 w 2538236"/>
              <a:gd name="connsiteY145" fmla="*/ 132662 h 2743200"/>
              <a:gd name="connsiteX146" fmla="*/ 397889 w 2538236"/>
              <a:gd name="connsiteY146" fmla="*/ 394735 h 2743200"/>
              <a:gd name="connsiteX147" fmla="*/ 368060 w 2538236"/>
              <a:gd name="connsiteY147" fmla="*/ 426644 h 2743200"/>
              <a:gd name="connsiteX148" fmla="*/ 398184 w 2538236"/>
              <a:gd name="connsiteY148" fmla="*/ 381007 h 2743200"/>
              <a:gd name="connsiteX149" fmla="*/ 1409551 w 2538236"/>
              <a:gd name="connsiteY149" fmla="*/ 0 h 274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538236" h="2743200">
                <a:moveTo>
                  <a:pt x="1615448" y="1371600"/>
                </a:moveTo>
                <a:lnTo>
                  <a:pt x="1638858" y="1372388"/>
                </a:lnTo>
                <a:lnTo>
                  <a:pt x="1623266" y="1374060"/>
                </a:lnTo>
                <a:cubicBezTo>
                  <a:pt x="1479668" y="1394709"/>
                  <a:pt x="1371647" y="1483996"/>
                  <a:pt x="1371647" y="1591011"/>
                </a:cubicBezTo>
                <a:cubicBezTo>
                  <a:pt x="1371647" y="1713315"/>
                  <a:pt x="1512735" y="1812462"/>
                  <a:pt x="1686776" y="1812462"/>
                </a:cubicBezTo>
                <a:cubicBezTo>
                  <a:pt x="1792832" y="1812462"/>
                  <a:pt x="1886651" y="1775645"/>
                  <a:pt x="1943765" y="1719206"/>
                </a:cubicBezTo>
                <a:lnTo>
                  <a:pt x="1953445" y="1707852"/>
                </a:lnTo>
                <a:lnTo>
                  <a:pt x="1943669" y="1724091"/>
                </a:lnTo>
                <a:cubicBezTo>
                  <a:pt x="1883732" y="1804446"/>
                  <a:pt x="1759270" y="1859668"/>
                  <a:pt x="1615448" y="1859668"/>
                </a:cubicBezTo>
                <a:cubicBezTo>
                  <a:pt x="1413150" y="1859668"/>
                  <a:pt x="1249155" y="1750411"/>
                  <a:pt x="1249155" y="1615634"/>
                </a:cubicBezTo>
                <a:cubicBezTo>
                  <a:pt x="1249155" y="1480858"/>
                  <a:pt x="1413150" y="1371600"/>
                  <a:pt x="1615448" y="1371600"/>
                </a:cubicBezTo>
                <a:close/>
                <a:moveTo>
                  <a:pt x="1524419" y="1371600"/>
                </a:moveTo>
                <a:lnTo>
                  <a:pt x="1554133" y="1372681"/>
                </a:lnTo>
                <a:lnTo>
                  <a:pt x="1534343" y="1374974"/>
                </a:lnTo>
                <a:cubicBezTo>
                  <a:pt x="1352070" y="1403299"/>
                  <a:pt x="1214957" y="1525771"/>
                  <a:pt x="1214957" y="1672563"/>
                </a:cubicBezTo>
                <a:cubicBezTo>
                  <a:pt x="1214957" y="1840325"/>
                  <a:pt x="1394043" y="1976323"/>
                  <a:pt x="1614957" y="1976323"/>
                </a:cubicBezTo>
                <a:cubicBezTo>
                  <a:pt x="1749575" y="1976323"/>
                  <a:pt x="1868662" y="1925821"/>
                  <a:pt x="1941158" y="1848405"/>
                </a:cubicBezTo>
                <a:lnTo>
                  <a:pt x="1953446" y="1832830"/>
                </a:lnTo>
                <a:lnTo>
                  <a:pt x="1941037" y="1855106"/>
                </a:lnTo>
                <a:cubicBezTo>
                  <a:pt x="1864957" y="1965327"/>
                  <a:pt x="1706975" y="2041075"/>
                  <a:pt x="1524419" y="2041075"/>
                </a:cubicBezTo>
                <a:cubicBezTo>
                  <a:pt x="1267638" y="2041075"/>
                  <a:pt x="1059475" y="1891208"/>
                  <a:pt x="1059475" y="1706337"/>
                </a:cubicBezTo>
                <a:cubicBezTo>
                  <a:pt x="1059475" y="1521467"/>
                  <a:pt x="1267638" y="1371600"/>
                  <a:pt x="1524419" y="1371600"/>
                </a:cubicBezTo>
                <a:close/>
                <a:moveTo>
                  <a:pt x="1426735" y="1371600"/>
                </a:moveTo>
                <a:lnTo>
                  <a:pt x="1466070" y="1372952"/>
                </a:lnTo>
                <a:lnTo>
                  <a:pt x="1439872" y="1375823"/>
                </a:lnTo>
                <a:cubicBezTo>
                  <a:pt x="1198579" y="1411274"/>
                  <a:pt x="1017069" y="1564563"/>
                  <a:pt x="1017069" y="1748289"/>
                </a:cubicBezTo>
                <a:cubicBezTo>
                  <a:pt x="1017069" y="1958262"/>
                  <a:pt x="1254143" y="2128479"/>
                  <a:pt x="1546588" y="2128479"/>
                </a:cubicBezTo>
                <a:cubicBezTo>
                  <a:pt x="1724797" y="2128479"/>
                  <a:pt x="1882445" y="2065271"/>
                  <a:pt x="1978415" y="1968376"/>
                </a:cubicBezTo>
                <a:lnTo>
                  <a:pt x="1994680" y="1948882"/>
                </a:lnTo>
                <a:lnTo>
                  <a:pt x="1978254" y="1976762"/>
                </a:lnTo>
                <a:cubicBezTo>
                  <a:pt x="1877539" y="2114716"/>
                  <a:pt x="1668402" y="2209523"/>
                  <a:pt x="1426735" y="2209523"/>
                </a:cubicBezTo>
                <a:cubicBezTo>
                  <a:pt x="1086807" y="2209523"/>
                  <a:pt x="811241" y="2021947"/>
                  <a:pt x="811241" y="1790561"/>
                </a:cubicBezTo>
                <a:cubicBezTo>
                  <a:pt x="811241" y="1559175"/>
                  <a:pt x="1086807" y="1371600"/>
                  <a:pt x="1426735" y="1371600"/>
                </a:cubicBezTo>
                <a:close/>
                <a:moveTo>
                  <a:pt x="1291901" y="1371600"/>
                </a:moveTo>
                <a:lnTo>
                  <a:pt x="1343934" y="1373314"/>
                </a:lnTo>
                <a:lnTo>
                  <a:pt x="1309279" y="1376954"/>
                </a:lnTo>
                <a:cubicBezTo>
                  <a:pt x="990099" y="1421900"/>
                  <a:pt x="750001" y="1616244"/>
                  <a:pt x="750001" y="1849177"/>
                </a:cubicBezTo>
                <a:cubicBezTo>
                  <a:pt x="750001" y="2115388"/>
                  <a:pt x="1063599" y="2331193"/>
                  <a:pt x="1450442" y="2331193"/>
                </a:cubicBezTo>
                <a:cubicBezTo>
                  <a:pt x="1686174" y="2331193"/>
                  <a:pt x="1894709" y="2251056"/>
                  <a:pt x="2021656" y="2128210"/>
                </a:cubicBezTo>
                <a:lnTo>
                  <a:pt x="2043173" y="2103495"/>
                </a:lnTo>
                <a:lnTo>
                  <a:pt x="2021443" y="2138843"/>
                </a:lnTo>
                <a:cubicBezTo>
                  <a:pt x="1888219" y="2313745"/>
                  <a:pt x="1611576" y="2433944"/>
                  <a:pt x="1291901" y="2433944"/>
                </a:cubicBezTo>
                <a:cubicBezTo>
                  <a:pt x="842249" y="2433944"/>
                  <a:pt x="477734" y="2196130"/>
                  <a:pt x="477734" y="1902772"/>
                </a:cubicBezTo>
                <a:cubicBezTo>
                  <a:pt x="477734" y="1701088"/>
                  <a:pt x="650024" y="1525658"/>
                  <a:pt x="903821" y="1435710"/>
                </a:cubicBezTo>
                <a:lnTo>
                  <a:pt x="952407" y="1420440"/>
                </a:lnTo>
                <a:lnTo>
                  <a:pt x="989302" y="1409925"/>
                </a:lnTo>
                <a:lnTo>
                  <a:pt x="1000630" y="1407220"/>
                </a:lnTo>
                <a:lnTo>
                  <a:pt x="1065931" y="1392774"/>
                </a:lnTo>
                <a:lnTo>
                  <a:pt x="1109974" y="1385385"/>
                </a:lnTo>
                <a:lnTo>
                  <a:pt x="1129922" y="1382182"/>
                </a:lnTo>
                <a:lnTo>
                  <a:pt x="1208658" y="1374342"/>
                </a:lnTo>
                <a:cubicBezTo>
                  <a:pt x="1236028" y="1372529"/>
                  <a:pt x="1263798" y="1371600"/>
                  <a:pt x="1291901" y="1371600"/>
                </a:cubicBezTo>
                <a:close/>
                <a:moveTo>
                  <a:pt x="1128685" y="1371600"/>
                </a:moveTo>
                <a:lnTo>
                  <a:pt x="1200818" y="1373814"/>
                </a:lnTo>
                <a:lnTo>
                  <a:pt x="1152776" y="1378513"/>
                </a:lnTo>
                <a:lnTo>
                  <a:pt x="1129922" y="1382182"/>
                </a:lnTo>
                <a:lnTo>
                  <a:pt x="1127818" y="1382392"/>
                </a:lnTo>
                <a:lnTo>
                  <a:pt x="1109974" y="1385385"/>
                </a:lnTo>
                <a:lnTo>
                  <a:pt x="1071150" y="1391619"/>
                </a:lnTo>
                <a:lnTo>
                  <a:pt x="1065931" y="1392774"/>
                </a:lnTo>
                <a:lnTo>
                  <a:pt x="1049793" y="1395481"/>
                </a:lnTo>
                <a:lnTo>
                  <a:pt x="1000630" y="1407220"/>
                </a:lnTo>
                <a:lnTo>
                  <a:pt x="992420" y="1409036"/>
                </a:lnTo>
                <a:lnTo>
                  <a:pt x="989302" y="1409925"/>
                </a:lnTo>
                <a:lnTo>
                  <a:pt x="974991" y="1413342"/>
                </a:lnTo>
                <a:lnTo>
                  <a:pt x="952407" y="1420440"/>
                </a:lnTo>
                <a:lnTo>
                  <a:pt x="916914" y="1430555"/>
                </a:lnTo>
                <a:cubicBezTo>
                  <a:pt x="597178" y="1532389"/>
                  <a:pt x="377445" y="1743851"/>
                  <a:pt x="377445" y="1988204"/>
                </a:cubicBezTo>
                <a:cubicBezTo>
                  <a:pt x="377445" y="2331910"/>
                  <a:pt x="812188" y="2610539"/>
                  <a:pt x="1348471" y="2610539"/>
                </a:cubicBezTo>
                <a:cubicBezTo>
                  <a:pt x="1675267" y="2610539"/>
                  <a:pt x="1964360" y="2507073"/>
                  <a:pt x="2140348" y="2348465"/>
                </a:cubicBezTo>
                <a:lnTo>
                  <a:pt x="2170176" y="2316556"/>
                </a:lnTo>
                <a:lnTo>
                  <a:pt x="2140052" y="2362193"/>
                </a:lnTo>
                <a:cubicBezTo>
                  <a:pt x="1955364" y="2588011"/>
                  <a:pt x="1571851" y="2743200"/>
                  <a:pt x="1128685" y="2743200"/>
                </a:cubicBezTo>
                <a:cubicBezTo>
                  <a:pt x="505330" y="2743200"/>
                  <a:pt x="0" y="2436157"/>
                  <a:pt x="0" y="2057400"/>
                </a:cubicBezTo>
                <a:cubicBezTo>
                  <a:pt x="0" y="1678643"/>
                  <a:pt x="505330" y="1371600"/>
                  <a:pt x="1128685" y="1371600"/>
                </a:cubicBezTo>
                <a:close/>
                <a:moveTo>
                  <a:pt x="922788" y="883532"/>
                </a:moveTo>
                <a:cubicBezTo>
                  <a:pt x="1125086" y="883532"/>
                  <a:pt x="1289082" y="992790"/>
                  <a:pt x="1289082" y="1127566"/>
                </a:cubicBezTo>
                <a:cubicBezTo>
                  <a:pt x="1289082" y="1262342"/>
                  <a:pt x="1125086" y="1371600"/>
                  <a:pt x="922788" y="1371600"/>
                </a:cubicBezTo>
                <a:lnTo>
                  <a:pt x="899379" y="1370813"/>
                </a:lnTo>
                <a:lnTo>
                  <a:pt x="914970" y="1369141"/>
                </a:lnTo>
                <a:cubicBezTo>
                  <a:pt x="1058569" y="1348491"/>
                  <a:pt x="1166589" y="1259205"/>
                  <a:pt x="1166589" y="1152189"/>
                </a:cubicBezTo>
                <a:cubicBezTo>
                  <a:pt x="1166589" y="1029885"/>
                  <a:pt x="1025501" y="930738"/>
                  <a:pt x="851460" y="930738"/>
                </a:cubicBezTo>
                <a:cubicBezTo>
                  <a:pt x="745405" y="930738"/>
                  <a:pt x="651585" y="967555"/>
                  <a:pt x="594472" y="1023994"/>
                </a:cubicBezTo>
                <a:lnTo>
                  <a:pt x="584791" y="1035349"/>
                </a:lnTo>
                <a:lnTo>
                  <a:pt x="594567" y="1019109"/>
                </a:lnTo>
                <a:cubicBezTo>
                  <a:pt x="654505" y="938754"/>
                  <a:pt x="778967" y="883532"/>
                  <a:pt x="922788" y="883532"/>
                </a:cubicBezTo>
                <a:close/>
                <a:moveTo>
                  <a:pt x="1013817" y="702126"/>
                </a:moveTo>
                <a:cubicBezTo>
                  <a:pt x="1270599" y="702126"/>
                  <a:pt x="1478762" y="851993"/>
                  <a:pt x="1478762" y="1036863"/>
                </a:cubicBezTo>
                <a:cubicBezTo>
                  <a:pt x="1478762" y="1221733"/>
                  <a:pt x="1270599" y="1371600"/>
                  <a:pt x="1013817" y="1371600"/>
                </a:cubicBezTo>
                <a:lnTo>
                  <a:pt x="984103" y="1370520"/>
                </a:lnTo>
                <a:lnTo>
                  <a:pt x="1003894" y="1368226"/>
                </a:lnTo>
                <a:cubicBezTo>
                  <a:pt x="1186167" y="1339902"/>
                  <a:pt x="1323279" y="1217429"/>
                  <a:pt x="1323279" y="1070638"/>
                </a:cubicBezTo>
                <a:cubicBezTo>
                  <a:pt x="1323279" y="902875"/>
                  <a:pt x="1144193" y="766878"/>
                  <a:pt x="923280" y="766878"/>
                </a:cubicBezTo>
                <a:cubicBezTo>
                  <a:pt x="788661" y="766878"/>
                  <a:pt x="669574" y="817379"/>
                  <a:pt x="597078" y="894795"/>
                </a:cubicBezTo>
                <a:lnTo>
                  <a:pt x="584791" y="910370"/>
                </a:lnTo>
                <a:lnTo>
                  <a:pt x="597200" y="888094"/>
                </a:lnTo>
                <a:cubicBezTo>
                  <a:pt x="673279" y="777873"/>
                  <a:pt x="831262" y="702126"/>
                  <a:pt x="1013817" y="702126"/>
                </a:cubicBezTo>
                <a:close/>
                <a:moveTo>
                  <a:pt x="1111502" y="533678"/>
                </a:moveTo>
                <a:cubicBezTo>
                  <a:pt x="1451429" y="533678"/>
                  <a:pt x="1726995" y="721253"/>
                  <a:pt x="1726995" y="952639"/>
                </a:cubicBezTo>
                <a:cubicBezTo>
                  <a:pt x="1726995" y="1184025"/>
                  <a:pt x="1451429" y="1371600"/>
                  <a:pt x="1111502" y="1371600"/>
                </a:cubicBezTo>
                <a:lnTo>
                  <a:pt x="1072166" y="1370248"/>
                </a:lnTo>
                <a:lnTo>
                  <a:pt x="1098365" y="1367377"/>
                </a:lnTo>
                <a:cubicBezTo>
                  <a:pt x="1339658" y="1331926"/>
                  <a:pt x="1521167" y="1178638"/>
                  <a:pt x="1521167" y="994912"/>
                </a:cubicBezTo>
                <a:cubicBezTo>
                  <a:pt x="1521167" y="784938"/>
                  <a:pt x="1284094" y="614722"/>
                  <a:pt x="991648" y="614722"/>
                </a:cubicBezTo>
                <a:cubicBezTo>
                  <a:pt x="813439" y="614722"/>
                  <a:pt x="655792" y="677930"/>
                  <a:pt x="559822" y="774825"/>
                </a:cubicBezTo>
                <a:lnTo>
                  <a:pt x="543556" y="794318"/>
                </a:lnTo>
                <a:lnTo>
                  <a:pt x="559983" y="766438"/>
                </a:lnTo>
                <a:cubicBezTo>
                  <a:pt x="660697" y="628484"/>
                  <a:pt x="869834" y="533678"/>
                  <a:pt x="1111502" y="533678"/>
                </a:cubicBezTo>
                <a:close/>
                <a:moveTo>
                  <a:pt x="1246335" y="309257"/>
                </a:moveTo>
                <a:cubicBezTo>
                  <a:pt x="1695987" y="309257"/>
                  <a:pt x="2060502" y="547070"/>
                  <a:pt x="2060502" y="840428"/>
                </a:cubicBezTo>
                <a:cubicBezTo>
                  <a:pt x="2060502" y="1042112"/>
                  <a:pt x="1888212" y="1217542"/>
                  <a:pt x="1634415" y="1307491"/>
                </a:cubicBezTo>
                <a:lnTo>
                  <a:pt x="1585829" y="1322761"/>
                </a:lnTo>
                <a:lnTo>
                  <a:pt x="1548935" y="1333275"/>
                </a:lnTo>
                <a:lnTo>
                  <a:pt x="1537606" y="1335980"/>
                </a:lnTo>
                <a:lnTo>
                  <a:pt x="1472305" y="1350427"/>
                </a:lnTo>
                <a:lnTo>
                  <a:pt x="1428262" y="1357815"/>
                </a:lnTo>
                <a:lnTo>
                  <a:pt x="1408315" y="1361018"/>
                </a:lnTo>
                <a:lnTo>
                  <a:pt x="1329579" y="1368858"/>
                </a:lnTo>
                <a:cubicBezTo>
                  <a:pt x="1302209" y="1370671"/>
                  <a:pt x="1274438" y="1371600"/>
                  <a:pt x="1246335" y="1371600"/>
                </a:cubicBezTo>
                <a:lnTo>
                  <a:pt x="1194302" y="1369886"/>
                </a:lnTo>
                <a:lnTo>
                  <a:pt x="1228958" y="1366246"/>
                </a:lnTo>
                <a:cubicBezTo>
                  <a:pt x="1548137" y="1321300"/>
                  <a:pt x="1788235" y="1126956"/>
                  <a:pt x="1788235" y="894023"/>
                </a:cubicBezTo>
                <a:cubicBezTo>
                  <a:pt x="1788235" y="627813"/>
                  <a:pt x="1474637" y="412007"/>
                  <a:pt x="1087794" y="412007"/>
                </a:cubicBezTo>
                <a:cubicBezTo>
                  <a:pt x="852062" y="412007"/>
                  <a:pt x="643528" y="492144"/>
                  <a:pt x="516580" y="614990"/>
                </a:cubicBezTo>
                <a:lnTo>
                  <a:pt x="495064" y="639705"/>
                </a:lnTo>
                <a:lnTo>
                  <a:pt x="516793" y="604358"/>
                </a:lnTo>
                <a:cubicBezTo>
                  <a:pt x="650017" y="429455"/>
                  <a:pt x="926661" y="309257"/>
                  <a:pt x="1246335" y="309257"/>
                </a:cubicBezTo>
                <a:close/>
                <a:moveTo>
                  <a:pt x="1409551" y="0"/>
                </a:moveTo>
                <a:cubicBezTo>
                  <a:pt x="2032907" y="0"/>
                  <a:pt x="2538236" y="307043"/>
                  <a:pt x="2538236" y="685800"/>
                </a:cubicBezTo>
                <a:cubicBezTo>
                  <a:pt x="2538236" y="1064557"/>
                  <a:pt x="2032906" y="1371600"/>
                  <a:pt x="1409551" y="1371600"/>
                </a:cubicBezTo>
                <a:lnTo>
                  <a:pt x="1337418" y="1369387"/>
                </a:lnTo>
                <a:lnTo>
                  <a:pt x="1385461" y="1364688"/>
                </a:lnTo>
                <a:lnTo>
                  <a:pt x="1408315" y="1361018"/>
                </a:lnTo>
                <a:lnTo>
                  <a:pt x="1410418" y="1360809"/>
                </a:lnTo>
                <a:lnTo>
                  <a:pt x="1428262" y="1357815"/>
                </a:lnTo>
                <a:lnTo>
                  <a:pt x="1467087" y="1351581"/>
                </a:lnTo>
                <a:lnTo>
                  <a:pt x="1472305" y="1350427"/>
                </a:lnTo>
                <a:lnTo>
                  <a:pt x="1488443" y="1347720"/>
                </a:lnTo>
                <a:lnTo>
                  <a:pt x="1537606" y="1335980"/>
                </a:lnTo>
                <a:lnTo>
                  <a:pt x="1545816" y="1334164"/>
                </a:lnTo>
                <a:lnTo>
                  <a:pt x="1548935" y="1333275"/>
                </a:lnTo>
                <a:lnTo>
                  <a:pt x="1563246" y="1329858"/>
                </a:lnTo>
                <a:lnTo>
                  <a:pt x="1585829" y="1322761"/>
                </a:lnTo>
                <a:lnTo>
                  <a:pt x="1621322" y="1312645"/>
                </a:lnTo>
                <a:cubicBezTo>
                  <a:pt x="1941058" y="1210811"/>
                  <a:pt x="2160791" y="999349"/>
                  <a:pt x="2160791" y="754996"/>
                </a:cubicBezTo>
                <a:cubicBezTo>
                  <a:pt x="2160791" y="411290"/>
                  <a:pt x="1726048" y="132662"/>
                  <a:pt x="1189766" y="132662"/>
                </a:cubicBezTo>
                <a:cubicBezTo>
                  <a:pt x="862969" y="132662"/>
                  <a:pt x="573877" y="236127"/>
                  <a:pt x="397889" y="394735"/>
                </a:cubicBezTo>
                <a:lnTo>
                  <a:pt x="368060" y="426644"/>
                </a:lnTo>
                <a:lnTo>
                  <a:pt x="398184" y="381007"/>
                </a:lnTo>
                <a:cubicBezTo>
                  <a:pt x="582873" y="155189"/>
                  <a:pt x="966385" y="0"/>
                  <a:pt x="1409551" y="0"/>
                </a:cubicBezTo>
                <a:close/>
              </a:path>
            </a:pathLst>
          </a:custGeom>
          <a:gradFill flip="none" rotWithShape="1">
            <a:gsLst>
              <a:gs pos="53000">
                <a:srgbClr val="92D050"/>
              </a:gs>
              <a:gs pos="100000">
                <a:schemeClr val="tx1">
                  <a:alpha val="52000"/>
                </a:schemeClr>
              </a:gs>
              <a:gs pos="40000">
                <a:srgbClr val="CC0000">
                  <a:alpha val="67000"/>
                </a:srgbClr>
              </a:gs>
              <a:gs pos="70000">
                <a:srgbClr val="CC0000">
                  <a:alpha val="67000"/>
                </a:srgbClr>
              </a:gs>
            </a:gsLst>
            <a:path path="circle">
              <a:fillToRect l="100000" t="100000"/>
            </a:path>
            <a:tileRect r="-100000" b="-100000"/>
          </a:gradFill>
          <a:ln w="12700">
            <a:solidFill>
              <a:srgbClr val="7C0606"/>
            </a:solidFill>
          </a:ln>
          <a:effectLst/>
          <a:scene3d>
            <a:camera prst="orthographicFront"/>
            <a:lightRig rig="morning" dir="t"/>
          </a:scene3d>
          <a:sp3d prstMaterial="dkEdge">
            <a:bevelT w="273050" h="50800"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5" name="Forma libre 22"/>
          <p:cNvSpPr/>
          <p:nvPr/>
        </p:nvSpPr>
        <p:spPr>
          <a:xfrm rot="5400000" flipH="1">
            <a:off x="5256000" y="1385290"/>
            <a:ext cx="1148592" cy="2307100"/>
          </a:xfrm>
          <a:custGeom>
            <a:avLst/>
            <a:gdLst>
              <a:gd name="connsiteX0" fmla="*/ 1615448 w 2538236"/>
              <a:gd name="connsiteY0" fmla="*/ 1371600 h 2743200"/>
              <a:gd name="connsiteX1" fmla="*/ 1638858 w 2538236"/>
              <a:gd name="connsiteY1" fmla="*/ 1372388 h 2743200"/>
              <a:gd name="connsiteX2" fmla="*/ 1623266 w 2538236"/>
              <a:gd name="connsiteY2" fmla="*/ 1374060 h 2743200"/>
              <a:gd name="connsiteX3" fmla="*/ 1371647 w 2538236"/>
              <a:gd name="connsiteY3" fmla="*/ 1591011 h 2743200"/>
              <a:gd name="connsiteX4" fmla="*/ 1686776 w 2538236"/>
              <a:gd name="connsiteY4" fmla="*/ 1812462 h 2743200"/>
              <a:gd name="connsiteX5" fmla="*/ 1943765 w 2538236"/>
              <a:gd name="connsiteY5" fmla="*/ 1719206 h 2743200"/>
              <a:gd name="connsiteX6" fmla="*/ 1953445 w 2538236"/>
              <a:gd name="connsiteY6" fmla="*/ 1707852 h 2743200"/>
              <a:gd name="connsiteX7" fmla="*/ 1943669 w 2538236"/>
              <a:gd name="connsiteY7" fmla="*/ 1724091 h 2743200"/>
              <a:gd name="connsiteX8" fmla="*/ 1615448 w 2538236"/>
              <a:gd name="connsiteY8" fmla="*/ 1859668 h 2743200"/>
              <a:gd name="connsiteX9" fmla="*/ 1249155 w 2538236"/>
              <a:gd name="connsiteY9" fmla="*/ 1615634 h 2743200"/>
              <a:gd name="connsiteX10" fmla="*/ 1615448 w 2538236"/>
              <a:gd name="connsiteY10" fmla="*/ 1371600 h 2743200"/>
              <a:gd name="connsiteX11" fmla="*/ 1524419 w 2538236"/>
              <a:gd name="connsiteY11" fmla="*/ 1371600 h 2743200"/>
              <a:gd name="connsiteX12" fmla="*/ 1554133 w 2538236"/>
              <a:gd name="connsiteY12" fmla="*/ 1372681 h 2743200"/>
              <a:gd name="connsiteX13" fmla="*/ 1534343 w 2538236"/>
              <a:gd name="connsiteY13" fmla="*/ 1374974 h 2743200"/>
              <a:gd name="connsiteX14" fmla="*/ 1214957 w 2538236"/>
              <a:gd name="connsiteY14" fmla="*/ 1672563 h 2743200"/>
              <a:gd name="connsiteX15" fmla="*/ 1614957 w 2538236"/>
              <a:gd name="connsiteY15" fmla="*/ 1976323 h 2743200"/>
              <a:gd name="connsiteX16" fmla="*/ 1941158 w 2538236"/>
              <a:gd name="connsiteY16" fmla="*/ 1848405 h 2743200"/>
              <a:gd name="connsiteX17" fmla="*/ 1953446 w 2538236"/>
              <a:gd name="connsiteY17" fmla="*/ 1832830 h 2743200"/>
              <a:gd name="connsiteX18" fmla="*/ 1941037 w 2538236"/>
              <a:gd name="connsiteY18" fmla="*/ 1855106 h 2743200"/>
              <a:gd name="connsiteX19" fmla="*/ 1524419 w 2538236"/>
              <a:gd name="connsiteY19" fmla="*/ 2041075 h 2743200"/>
              <a:gd name="connsiteX20" fmla="*/ 1059475 w 2538236"/>
              <a:gd name="connsiteY20" fmla="*/ 1706337 h 2743200"/>
              <a:gd name="connsiteX21" fmla="*/ 1524419 w 2538236"/>
              <a:gd name="connsiteY21" fmla="*/ 1371600 h 2743200"/>
              <a:gd name="connsiteX22" fmla="*/ 1426735 w 2538236"/>
              <a:gd name="connsiteY22" fmla="*/ 1371600 h 2743200"/>
              <a:gd name="connsiteX23" fmla="*/ 1466070 w 2538236"/>
              <a:gd name="connsiteY23" fmla="*/ 1372952 h 2743200"/>
              <a:gd name="connsiteX24" fmla="*/ 1439872 w 2538236"/>
              <a:gd name="connsiteY24" fmla="*/ 1375823 h 2743200"/>
              <a:gd name="connsiteX25" fmla="*/ 1017069 w 2538236"/>
              <a:gd name="connsiteY25" fmla="*/ 1748289 h 2743200"/>
              <a:gd name="connsiteX26" fmla="*/ 1546588 w 2538236"/>
              <a:gd name="connsiteY26" fmla="*/ 2128479 h 2743200"/>
              <a:gd name="connsiteX27" fmla="*/ 1978415 w 2538236"/>
              <a:gd name="connsiteY27" fmla="*/ 1968376 h 2743200"/>
              <a:gd name="connsiteX28" fmla="*/ 1994680 w 2538236"/>
              <a:gd name="connsiteY28" fmla="*/ 1948882 h 2743200"/>
              <a:gd name="connsiteX29" fmla="*/ 1978254 w 2538236"/>
              <a:gd name="connsiteY29" fmla="*/ 1976762 h 2743200"/>
              <a:gd name="connsiteX30" fmla="*/ 1426735 w 2538236"/>
              <a:gd name="connsiteY30" fmla="*/ 2209523 h 2743200"/>
              <a:gd name="connsiteX31" fmla="*/ 811241 w 2538236"/>
              <a:gd name="connsiteY31" fmla="*/ 1790561 h 2743200"/>
              <a:gd name="connsiteX32" fmla="*/ 1426735 w 2538236"/>
              <a:gd name="connsiteY32" fmla="*/ 1371600 h 2743200"/>
              <a:gd name="connsiteX33" fmla="*/ 1291901 w 2538236"/>
              <a:gd name="connsiteY33" fmla="*/ 1371600 h 2743200"/>
              <a:gd name="connsiteX34" fmla="*/ 1343934 w 2538236"/>
              <a:gd name="connsiteY34" fmla="*/ 1373314 h 2743200"/>
              <a:gd name="connsiteX35" fmla="*/ 1309279 w 2538236"/>
              <a:gd name="connsiteY35" fmla="*/ 1376954 h 2743200"/>
              <a:gd name="connsiteX36" fmla="*/ 750001 w 2538236"/>
              <a:gd name="connsiteY36" fmla="*/ 1849177 h 2743200"/>
              <a:gd name="connsiteX37" fmla="*/ 1450442 w 2538236"/>
              <a:gd name="connsiteY37" fmla="*/ 2331193 h 2743200"/>
              <a:gd name="connsiteX38" fmla="*/ 2021656 w 2538236"/>
              <a:gd name="connsiteY38" fmla="*/ 2128210 h 2743200"/>
              <a:gd name="connsiteX39" fmla="*/ 2043173 w 2538236"/>
              <a:gd name="connsiteY39" fmla="*/ 2103495 h 2743200"/>
              <a:gd name="connsiteX40" fmla="*/ 2021443 w 2538236"/>
              <a:gd name="connsiteY40" fmla="*/ 2138843 h 2743200"/>
              <a:gd name="connsiteX41" fmla="*/ 1291901 w 2538236"/>
              <a:gd name="connsiteY41" fmla="*/ 2433944 h 2743200"/>
              <a:gd name="connsiteX42" fmla="*/ 477734 w 2538236"/>
              <a:gd name="connsiteY42" fmla="*/ 1902772 h 2743200"/>
              <a:gd name="connsiteX43" fmla="*/ 903821 w 2538236"/>
              <a:gd name="connsiteY43" fmla="*/ 1435710 h 2743200"/>
              <a:gd name="connsiteX44" fmla="*/ 952407 w 2538236"/>
              <a:gd name="connsiteY44" fmla="*/ 1420440 h 2743200"/>
              <a:gd name="connsiteX45" fmla="*/ 989302 w 2538236"/>
              <a:gd name="connsiteY45" fmla="*/ 1409925 h 2743200"/>
              <a:gd name="connsiteX46" fmla="*/ 1000630 w 2538236"/>
              <a:gd name="connsiteY46" fmla="*/ 1407220 h 2743200"/>
              <a:gd name="connsiteX47" fmla="*/ 1065931 w 2538236"/>
              <a:gd name="connsiteY47" fmla="*/ 1392774 h 2743200"/>
              <a:gd name="connsiteX48" fmla="*/ 1109974 w 2538236"/>
              <a:gd name="connsiteY48" fmla="*/ 1385385 h 2743200"/>
              <a:gd name="connsiteX49" fmla="*/ 1129922 w 2538236"/>
              <a:gd name="connsiteY49" fmla="*/ 1382182 h 2743200"/>
              <a:gd name="connsiteX50" fmla="*/ 1208658 w 2538236"/>
              <a:gd name="connsiteY50" fmla="*/ 1374342 h 2743200"/>
              <a:gd name="connsiteX51" fmla="*/ 1291901 w 2538236"/>
              <a:gd name="connsiteY51" fmla="*/ 1371600 h 2743200"/>
              <a:gd name="connsiteX52" fmla="*/ 1128685 w 2538236"/>
              <a:gd name="connsiteY52" fmla="*/ 1371600 h 2743200"/>
              <a:gd name="connsiteX53" fmla="*/ 1200818 w 2538236"/>
              <a:gd name="connsiteY53" fmla="*/ 1373814 h 2743200"/>
              <a:gd name="connsiteX54" fmla="*/ 1152776 w 2538236"/>
              <a:gd name="connsiteY54" fmla="*/ 1378513 h 2743200"/>
              <a:gd name="connsiteX55" fmla="*/ 1129922 w 2538236"/>
              <a:gd name="connsiteY55" fmla="*/ 1382182 h 2743200"/>
              <a:gd name="connsiteX56" fmla="*/ 1127818 w 2538236"/>
              <a:gd name="connsiteY56" fmla="*/ 1382392 h 2743200"/>
              <a:gd name="connsiteX57" fmla="*/ 1109974 w 2538236"/>
              <a:gd name="connsiteY57" fmla="*/ 1385385 h 2743200"/>
              <a:gd name="connsiteX58" fmla="*/ 1071150 w 2538236"/>
              <a:gd name="connsiteY58" fmla="*/ 1391619 h 2743200"/>
              <a:gd name="connsiteX59" fmla="*/ 1065931 w 2538236"/>
              <a:gd name="connsiteY59" fmla="*/ 1392774 h 2743200"/>
              <a:gd name="connsiteX60" fmla="*/ 1049793 w 2538236"/>
              <a:gd name="connsiteY60" fmla="*/ 1395481 h 2743200"/>
              <a:gd name="connsiteX61" fmla="*/ 1000630 w 2538236"/>
              <a:gd name="connsiteY61" fmla="*/ 1407220 h 2743200"/>
              <a:gd name="connsiteX62" fmla="*/ 992420 w 2538236"/>
              <a:gd name="connsiteY62" fmla="*/ 1409036 h 2743200"/>
              <a:gd name="connsiteX63" fmla="*/ 989302 w 2538236"/>
              <a:gd name="connsiteY63" fmla="*/ 1409925 h 2743200"/>
              <a:gd name="connsiteX64" fmla="*/ 974991 w 2538236"/>
              <a:gd name="connsiteY64" fmla="*/ 1413342 h 2743200"/>
              <a:gd name="connsiteX65" fmla="*/ 952407 w 2538236"/>
              <a:gd name="connsiteY65" fmla="*/ 1420440 h 2743200"/>
              <a:gd name="connsiteX66" fmla="*/ 916914 w 2538236"/>
              <a:gd name="connsiteY66" fmla="*/ 1430555 h 2743200"/>
              <a:gd name="connsiteX67" fmla="*/ 377445 w 2538236"/>
              <a:gd name="connsiteY67" fmla="*/ 1988204 h 2743200"/>
              <a:gd name="connsiteX68" fmla="*/ 1348471 w 2538236"/>
              <a:gd name="connsiteY68" fmla="*/ 2610539 h 2743200"/>
              <a:gd name="connsiteX69" fmla="*/ 2140348 w 2538236"/>
              <a:gd name="connsiteY69" fmla="*/ 2348465 h 2743200"/>
              <a:gd name="connsiteX70" fmla="*/ 2170176 w 2538236"/>
              <a:gd name="connsiteY70" fmla="*/ 2316556 h 2743200"/>
              <a:gd name="connsiteX71" fmla="*/ 2140052 w 2538236"/>
              <a:gd name="connsiteY71" fmla="*/ 2362193 h 2743200"/>
              <a:gd name="connsiteX72" fmla="*/ 1128685 w 2538236"/>
              <a:gd name="connsiteY72" fmla="*/ 2743200 h 2743200"/>
              <a:gd name="connsiteX73" fmla="*/ 0 w 2538236"/>
              <a:gd name="connsiteY73" fmla="*/ 2057400 h 2743200"/>
              <a:gd name="connsiteX74" fmla="*/ 1128685 w 2538236"/>
              <a:gd name="connsiteY74" fmla="*/ 1371600 h 2743200"/>
              <a:gd name="connsiteX75" fmla="*/ 922788 w 2538236"/>
              <a:gd name="connsiteY75" fmla="*/ 883532 h 2743200"/>
              <a:gd name="connsiteX76" fmla="*/ 1289082 w 2538236"/>
              <a:gd name="connsiteY76" fmla="*/ 1127566 h 2743200"/>
              <a:gd name="connsiteX77" fmla="*/ 922788 w 2538236"/>
              <a:gd name="connsiteY77" fmla="*/ 1371600 h 2743200"/>
              <a:gd name="connsiteX78" fmla="*/ 899379 w 2538236"/>
              <a:gd name="connsiteY78" fmla="*/ 1370813 h 2743200"/>
              <a:gd name="connsiteX79" fmla="*/ 914970 w 2538236"/>
              <a:gd name="connsiteY79" fmla="*/ 1369141 h 2743200"/>
              <a:gd name="connsiteX80" fmla="*/ 1166589 w 2538236"/>
              <a:gd name="connsiteY80" fmla="*/ 1152189 h 2743200"/>
              <a:gd name="connsiteX81" fmla="*/ 851460 w 2538236"/>
              <a:gd name="connsiteY81" fmla="*/ 930738 h 2743200"/>
              <a:gd name="connsiteX82" fmla="*/ 594472 w 2538236"/>
              <a:gd name="connsiteY82" fmla="*/ 1023994 h 2743200"/>
              <a:gd name="connsiteX83" fmla="*/ 584791 w 2538236"/>
              <a:gd name="connsiteY83" fmla="*/ 1035349 h 2743200"/>
              <a:gd name="connsiteX84" fmla="*/ 594567 w 2538236"/>
              <a:gd name="connsiteY84" fmla="*/ 1019109 h 2743200"/>
              <a:gd name="connsiteX85" fmla="*/ 922788 w 2538236"/>
              <a:gd name="connsiteY85" fmla="*/ 883532 h 2743200"/>
              <a:gd name="connsiteX86" fmla="*/ 1013817 w 2538236"/>
              <a:gd name="connsiteY86" fmla="*/ 702126 h 2743200"/>
              <a:gd name="connsiteX87" fmla="*/ 1478762 w 2538236"/>
              <a:gd name="connsiteY87" fmla="*/ 1036863 h 2743200"/>
              <a:gd name="connsiteX88" fmla="*/ 1013817 w 2538236"/>
              <a:gd name="connsiteY88" fmla="*/ 1371600 h 2743200"/>
              <a:gd name="connsiteX89" fmla="*/ 984103 w 2538236"/>
              <a:gd name="connsiteY89" fmla="*/ 1370520 h 2743200"/>
              <a:gd name="connsiteX90" fmla="*/ 1003894 w 2538236"/>
              <a:gd name="connsiteY90" fmla="*/ 1368226 h 2743200"/>
              <a:gd name="connsiteX91" fmla="*/ 1323279 w 2538236"/>
              <a:gd name="connsiteY91" fmla="*/ 1070638 h 2743200"/>
              <a:gd name="connsiteX92" fmla="*/ 923280 w 2538236"/>
              <a:gd name="connsiteY92" fmla="*/ 766878 h 2743200"/>
              <a:gd name="connsiteX93" fmla="*/ 597078 w 2538236"/>
              <a:gd name="connsiteY93" fmla="*/ 894795 h 2743200"/>
              <a:gd name="connsiteX94" fmla="*/ 584791 w 2538236"/>
              <a:gd name="connsiteY94" fmla="*/ 910370 h 2743200"/>
              <a:gd name="connsiteX95" fmla="*/ 597200 w 2538236"/>
              <a:gd name="connsiteY95" fmla="*/ 888094 h 2743200"/>
              <a:gd name="connsiteX96" fmla="*/ 1013817 w 2538236"/>
              <a:gd name="connsiteY96" fmla="*/ 702126 h 2743200"/>
              <a:gd name="connsiteX97" fmla="*/ 1111502 w 2538236"/>
              <a:gd name="connsiteY97" fmla="*/ 533678 h 2743200"/>
              <a:gd name="connsiteX98" fmla="*/ 1726995 w 2538236"/>
              <a:gd name="connsiteY98" fmla="*/ 952639 h 2743200"/>
              <a:gd name="connsiteX99" fmla="*/ 1111502 w 2538236"/>
              <a:gd name="connsiteY99" fmla="*/ 1371600 h 2743200"/>
              <a:gd name="connsiteX100" fmla="*/ 1072166 w 2538236"/>
              <a:gd name="connsiteY100" fmla="*/ 1370248 h 2743200"/>
              <a:gd name="connsiteX101" fmla="*/ 1098365 w 2538236"/>
              <a:gd name="connsiteY101" fmla="*/ 1367377 h 2743200"/>
              <a:gd name="connsiteX102" fmla="*/ 1521167 w 2538236"/>
              <a:gd name="connsiteY102" fmla="*/ 994912 h 2743200"/>
              <a:gd name="connsiteX103" fmla="*/ 991648 w 2538236"/>
              <a:gd name="connsiteY103" fmla="*/ 614722 h 2743200"/>
              <a:gd name="connsiteX104" fmla="*/ 559822 w 2538236"/>
              <a:gd name="connsiteY104" fmla="*/ 774825 h 2743200"/>
              <a:gd name="connsiteX105" fmla="*/ 543556 w 2538236"/>
              <a:gd name="connsiteY105" fmla="*/ 794318 h 2743200"/>
              <a:gd name="connsiteX106" fmla="*/ 559983 w 2538236"/>
              <a:gd name="connsiteY106" fmla="*/ 766438 h 2743200"/>
              <a:gd name="connsiteX107" fmla="*/ 1111502 w 2538236"/>
              <a:gd name="connsiteY107" fmla="*/ 533678 h 2743200"/>
              <a:gd name="connsiteX108" fmla="*/ 1246335 w 2538236"/>
              <a:gd name="connsiteY108" fmla="*/ 309257 h 2743200"/>
              <a:gd name="connsiteX109" fmla="*/ 2060502 w 2538236"/>
              <a:gd name="connsiteY109" fmla="*/ 840428 h 2743200"/>
              <a:gd name="connsiteX110" fmla="*/ 1634415 w 2538236"/>
              <a:gd name="connsiteY110" fmla="*/ 1307491 h 2743200"/>
              <a:gd name="connsiteX111" fmla="*/ 1585829 w 2538236"/>
              <a:gd name="connsiteY111" fmla="*/ 1322761 h 2743200"/>
              <a:gd name="connsiteX112" fmla="*/ 1548935 w 2538236"/>
              <a:gd name="connsiteY112" fmla="*/ 1333275 h 2743200"/>
              <a:gd name="connsiteX113" fmla="*/ 1537606 w 2538236"/>
              <a:gd name="connsiteY113" fmla="*/ 1335980 h 2743200"/>
              <a:gd name="connsiteX114" fmla="*/ 1472305 w 2538236"/>
              <a:gd name="connsiteY114" fmla="*/ 1350427 h 2743200"/>
              <a:gd name="connsiteX115" fmla="*/ 1428262 w 2538236"/>
              <a:gd name="connsiteY115" fmla="*/ 1357815 h 2743200"/>
              <a:gd name="connsiteX116" fmla="*/ 1408315 w 2538236"/>
              <a:gd name="connsiteY116" fmla="*/ 1361018 h 2743200"/>
              <a:gd name="connsiteX117" fmla="*/ 1329579 w 2538236"/>
              <a:gd name="connsiteY117" fmla="*/ 1368858 h 2743200"/>
              <a:gd name="connsiteX118" fmla="*/ 1246335 w 2538236"/>
              <a:gd name="connsiteY118" fmla="*/ 1371600 h 2743200"/>
              <a:gd name="connsiteX119" fmla="*/ 1194302 w 2538236"/>
              <a:gd name="connsiteY119" fmla="*/ 1369886 h 2743200"/>
              <a:gd name="connsiteX120" fmla="*/ 1228958 w 2538236"/>
              <a:gd name="connsiteY120" fmla="*/ 1366246 h 2743200"/>
              <a:gd name="connsiteX121" fmla="*/ 1788235 w 2538236"/>
              <a:gd name="connsiteY121" fmla="*/ 894023 h 2743200"/>
              <a:gd name="connsiteX122" fmla="*/ 1087794 w 2538236"/>
              <a:gd name="connsiteY122" fmla="*/ 412007 h 2743200"/>
              <a:gd name="connsiteX123" fmla="*/ 516580 w 2538236"/>
              <a:gd name="connsiteY123" fmla="*/ 614990 h 2743200"/>
              <a:gd name="connsiteX124" fmla="*/ 495064 w 2538236"/>
              <a:gd name="connsiteY124" fmla="*/ 639705 h 2743200"/>
              <a:gd name="connsiteX125" fmla="*/ 516793 w 2538236"/>
              <a:gd name="connsiteY125" fmla="*/ 604358 h 2743200"/>
              <a:gd name="connsiteX126" fmla="*/ 1246335 w 2538236"/>
              <a:gd name="connsiteY126" fmla="*/ 309257 h 2743200"/>
              <a:gd name="connsiteX127" fmla="*/ 1409551 w 2538236"/>
              <a:gd name="connsiteY127" fmla="*/ 0 h 2743200"/>
              <a:gd name="connsiteX128" fmla="*/ 2538236 w 2538236"/>
              <a:gd name="connsiteY128" fmla="*/ 685800 h 2743200"/>
              <a:gd name="connsiteX129" fmla="*/ 1409551 w 2538236"/>
              <a:gd name="connsiteY129" fmla="*/ 1371600 h 2743200"/>
              <a:gd name="connsiteX130" fmla="*/ 1337418 w 2538236"/>
              <a:gd name="connsiteY130" fmla="*/ 1369387 h 2743200"/>
              <a:gd name="connsiteX131" fmla="*/ 1385461 w 2538236"/>
              <a:gd name="connsiteY131" fmla="*/ 1364688 h 2743200"/>
              <a:gd name="connsiteX132" fmla="*/ 1408315 w 2538236"/>
              <a:gd name="connsiteY132" fmla="*/ 1361018 h 2743200"/>
              <a:gd name="connsiteX133" fmla="*/ 1410418 w 2538236"/>
              <a:gd name="connsiteY133" fmla="*/ 1360809 h 2743200"/>
              <a:gd name="connsiteX134" fmla="*/ 1428262 w 2538236"/>
              <a:gd name="connsiteY134" fmla="*/ 1357815 h 2743200"/>
              <a:gd name="connsiteX135" fmla="*/ 1467087 w 2538236"/>
              <a:gd name="connsiteY135" fmla="*/ 1351581 h 2743200"/>
              <a:gd name="connsiteX136" fmla="*/ 1472305 w 2538236"/>
              <a:gd name="connsiteY136" fmla="*/ 1350427 h 2743200"/>
              <a:gd name="connsiteX137" fmla="*/ 1488443 w 2538236"/>
              <a:gd name="connsiteY137" fmla="*/ 1347720 h 2743200"/>
              <a:gd name="connsiteX138" fmla="*/ 1537606 w 2538236"/>
              <a:gd name="connsiteY138" fmla="*/ 1335980 h 2743200"/>
              <a:gd name="connsiteX139" fmla="*/ 1545816 w 2538236"/>
              <a:gd name="connsiteY139" fmla="*/ 1334164 h 2743200"/>
              <a:gd name="connsiteX140" fmla="*/ 1548935 w 2538236"/>
              <a:gd name="connsiteY140" fmla="*/ 1333275 h 2743200"/>
              <a:gd name="connsiteX141" fmla="*/ 1563246 w 2538236"/>
              <a:gd name="connsiteY141" fmla="*/ 1329858 h 2743200"/>
              <a:gd name="connsiteX142" fmla="*/ 1585829 w 2538236"/>
              <a:gd name="connsiteY142" fmla="*/ 1322761 h 2743200"/>
              <a:gd name="connsiteX143" fmla="*/ 1621322 w 2538236"/>
              <a:gd name="connsiteY143" fmla="*/ 1312645 h 2743200"/>
              <a:gd name="connsiteX144" fmla="*/ 2160791 w 2538236"/>
              <a:gd name="connsiteY144" fmla="*/ 754996 h 2743200"/>
              <a:gd name="connsiteX145" fmla="*/ 1189766 w 2538236"/>
              <a:gd name="connsiteY145" fmla="*/ 132662 h 2743200"/>
              <a:gd name="connsiteX146" fmla="*/ 397889 w 2538236"/>
              <a:gd name="connsiteY146" fmla="*/ 394735 h 2743200"/>
              <a:gd name="connsiteX147" fmla="*/ 368060 w 2538236"/>
              <a:gd name="connsiteY147" fmla="*/ 426644 h 2743200"/>
              <a:gd name="connsiteX148" fmla="*/ 398184 w 2538236"/>
              <a:gd name="connsiteY148" fmla="*/ 381007 h 2743200"/>
              <a:gd name="connsiteX149" fmla="*/ 1409551 w 2538236"/>
              <a:gd name="connsiteY149" fmla="*/ 0 h 274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538236" h="2743200">
                <a:moveTo>
                  <a:pt x="1615448" y="1371600"/>
                </a:moveTo>
                <a:lnTo>
                  <a:pt x="1638858" y="1372388"/>
                </a:lnTo>
                <a:lnTo>
                  <a:pt x="1623266" y="1374060"/>
                </a:lnTo>
                <a:cubicBezTo>
                  <a:pt x="1479668" y="1394709"/>
                  <a:pt x="1371647" y="1483996"/>
                  <a:pt x="1371647" y="1591011"/>
                </a:cubicBezTo>
                <a:cubicBezTo>
                  <a:pt x="1371647" y="1713315"/>
                  <a:pt x="1512735" y="1812462"/>
                  <a:pt x="1686776" y="1812462"/>
                </a:cubicBezTo>
                <a:cubicBezTo>
                  <a:pt x="1792832" y="1812462"/>
                  <a:pt x="1886651" y="1775645"/>
                  <a:pt x="1943765" y="1719206"/>
                </a:cubicBezTo>
                <a:lnTo>
                  <a:pt x="1953445" y="1707852"/>
                </a:lnTo>
                <a:lnTo>
                  <a:pt x="1943669" y="1724091"/>
                </a:lnTo>
                <a:cubicBezTo>
                  <a:pt x="1883732" y="1804446"/>
                  <a:pt x="1759270" y="1859668"/>
                  <a:pt x="1615448" y="1859668"/>
                </a:cubicBezTo>
                <a:cubicBezTo>
                  <a:pt x="1413150" y="1859668"/>
                  <a:pt x="1249155" y="1750411"/>
                  <a:pt x="1249155" y="1615634"/>
                </a:cubicBezTo>
                <a:cubicBezTo>
                  <a:pt x="1249155" y="1480858"/>
                  <a:pt x="1413150" y="1371600"/>
                  <a:pt x="1615448" y="1371600"/>
                </a:cubicBezTo>
                <a:close/>
                <a:moveTo>
                  <a:pt x="1524419" y="1371600"/>
                </a:moveTo>
                <a:lnTo>
                  <a:pt x="1554133" y="1372681"/>
                </a:lnTo>
                <a:lnTo>
                  <a:pt x="1534343" y="1374974"/>
                </a:lnTo>
                <a:cubicBezTo>
                  <a:pt x="1352070" y="1403299"/>
                  <a:pt x="1214957" y="1525771"/>
                  <a:pt x="1214957" y="1672563"/>
                </a:cubicBezTo>
                <a:cubicBezTo>
                  <a:pt x="1214957" y="1840325"/>
                  <a:pt x="1394043" y="1976323"/>
                  <a:pt x="1614957" y="1976323"/>
                </a:cubicBezTo>
                <a:cubicBezTo>
                  <a:pt x="1749575" y="1976323"/>
                  <a:pt x="1868662" y="1925821"/>
                  <a:pt x="1941158" y="1848405"/>
                </a:cubicBezTo>
                <a:lnTo>
                  <a:pt x="1953446" y="1832830"/>
                </a:lnTo>
                <a:lnTo>
                  <a:pt x="1941037" y="1855106"/>
                </a:lnTo>
                <a:cubicBezTo>
                  <a:pt x="1864957" y="1965327"/>
                  <a:pt x="1706975" y="2041075"/>
                  <a:pt x="1524419" y="2041075"/>
                </a:cubicBezTo>
                <a:cubicBezTo>
                  <a:pt x="1267638" y="2041075"/>
                  <a:pt x="1059475" y="1891208"/>
                  <a:pt x="1059475" y="1706337"/>
                </a:cubicBezTo>
                <a:cubicBezTo>
                  <a:pt x="1059475" y="1521467"/>
                  <a:pt x="1267638" y="1371600"/>
                  <a:pt x="1524419" y="1371600"/>
                </a:cubicBezTo>
                <a:close/>
                <a:moveTo>
                  <a:pt x="1426735" y="1371600"/>
                </a:moveTo>
                <a:lnTo>
                  <a:pt x="1466070" y="1372952"/>
                </a:lnTo>
                <a:lnTo>
                  <a:pt x="1439872" y="1375823"/>
                </a:lnTo>
                <a:cubicBezTo>
                  <a:pt x="1198579" y="1411274"/>
                  <a:pt x="1017069" y="1564563"/>
                  <a:pt x="1017069" y="1748289"/>
                </a:cubicBezTo>
                <a:cubicBezTo>
                  <a:pt x="1017069" y="1958262"/>
                  <a:pt x="1254143" y="2128479"/>
                  <a:pt x="1546588" y="2128479"/>
                </a:cubicBezTo>
                <a:cubicBezTo>
                  <a:pt x="1724797" y="2128479"/>
                  <a:pt x="1882445" y="2065271"/>
                  <a:pt x="1978415" y="1968376"/>
                </a:cubicBezTo>
                <a:lnTo>
                  <a:pt x="1994680" y="1948882"/>
                </a:lnTo>
                <a:lnTo>
                  <a:pt x="1978254" y="1976762"/>
                </a:lnTo>
                <a:cubicBezTo>
                  <a:pt x="1877539" y="2114716"/>
                  <a:pt x="1668402" y="2209523"/>
                  <a:pt x="1426735" y="2209523"/>
                </a:cubicBezTo>
                <a:cubicBezTo>
                  <a:pt x="1086807" y="2209523"/>
                  <a:pt x="811241" y="2021947"/>
                  <a:pt x="811241" y="1790561"/>
                </a:cubicBezTo>
                <a:cubicBezTo>
                  <a:pt x="811241" y="1559175"/>
                  <a:pt x="1086807" y="1371600"/>
                  <a:pt x="1426735" y="1371600"/>
                </a:cubicBezTo>
                <a:close/>
                <a:moveTo>
                  <a:pt x="1291901" y="1371600"/>
                </a:moveTo>
                <a:lnTo>
                  <a:pt x="1343934" y="1373314"/>
                </a:lnTo>
                <a:lnTo>
                  <a:pt x="1309279" y="1376954"/>
                </a:lnTo>
                <a:cubicBezTo>
                  <a:pt x="990099" y="1421900"/>
                  <a:pt x="750001" y="1616244"/>
                  <a:pt x="750001" y="1849177"/>
                </a:cubicBezTo>
                <a:cubicBezTo>
                  <a:pt x="750001" y="2115388"/>
                  <a:pt x="1063599" y="2331193"/>
                  <a:pt x="1450442" y="2331193"/>
                </a:cubicBezTo>
                <a:cubicBezTo>
                  <a:pt x="1686174" y="2331193"/>
                  <a:pt x="1894709" y="2251056"/>
                  <a:pt x="2021656" y="2128210"/>
                </a:cubicBezTo>
                <a:lnTo>
                  <a:pt x="2043173" y="2103495"/>
                </a:lnTo>
                <a:lnTo>
                  <a:pt x="2021443" y="2138843"/>
                </a:lnTo>
                <a:cubicBezTo>
                  <a:pt x="1888219" y="2313745"/>
                  <a:pt x="1611576" y="2433944"/>
                  <a:pt x="1291901" y="2433944"/>
                </a:cubicBezTo>
                <a:cubicBezTo>
                  <a:pt x="842249" y="2433944"/>
                  <a:pt x="477734" y="2196130"/>
                  <a:pt x="477734" y="1902772"/>
                </a:cubicBezTo>
                <a:cubicBezTo>
                  <a:pt x="477734" y="1701088"/>
                  <a:pt x="650024" y="1525658"/>
                  <a:pt x="903821" y="1435710"/>
                </a:cubicBezTo>
                <a:lnTo>
                  <a:pt x="952407" y="1420440"/>
                </a:lnTo>
                <a:lnTo>
                  <a:pt x="989302" y="1409925"/>
                </a:lnTo>
                <a:lnTo>
                  <a:pt x="1000630" y="1407220"/>
                </a:lnTo>
                <a:lnTo>
                  <a:pt x="1065931" y="1392774"/>
                </a:lnTo>
                <a:lnTo>
                  <a:pt x="1109974" y="1385385"/>
                </a:lnTo>
                <a:lnTo>
                  <a:pt x="1129922" y="1382182"/>
                </a:lnTo>
                <a:lnTo>
                  <a:pt x="1208658" y="1374342"/>
                </a:lnTo>
                <a:cubicBezTo>
                  <a:pt x="1236028" y="1372529"/>
                  <a:pt x="1263798" y="1371600"/>
                  <a:pt x="1291901" y="1371600"/>
                </a:cubicBezTo>
                <a:close/>
                <a:moveTo>
                  <a:pt x="1128685" y="1371600"/>
                </a:moveTo>
                <a:lnTo>
                  <a:pt x="1200818" y="1373814"/>
                </a:lnTo>
                <a:lnTo>
                  <a:pt x="1152776" y="1378513"/>
                </a:lnTo>
                <a:lnTo>
                  <a:pt x="1129922" y="1382182"/>
                </a:lnTo>
                <a:lnTo>
                  <a:pt x="1127818" y="1382392"/>
                </a:lnTo>
                <a:lnTo>
                  <a:pt x="1109974" y="1385385"/>
                </a:lnTo>
                <a:lnTo>
                  <a:pt x="1071150" y="1391619"/>
                </a:lnTo>
                <a:lnTo>
                  <a:pt x="1065931" y="1392774"/>
                </a:lnTo>
                <a:lnTo>
                  <a:pt x="1049793" y="1395481"/>
                </a:lnTo>
                <a:lnTo>
                  <a:pt x="1000630" y="1407220"/>
                </a:lnTo>
                <a:lnTo>
                  <a:pt x="992420" y="1409036"/>
                </a:lnTo>
                <a:lnTo>
                  <a:pt x="989302" y="1409925"/>
                </a:lnTo>
                <a:lnTo>
                  <a:pt x="974991" y="1413342"/>
                </a:lnTo>
                <a:lnTo>
                  <a:pt x="952407" y="1420440"/>
                </a:lnTo>
                <a:lnTo>
                  <a:pt x="916914" y="1430555"/>
                </a:lnTo>
                <a:cubicBezTo>
                  <a:pt x="597178" y="1532389"/>
                  <a:pt x="377445" y="1743851"/>
                  <a:pt x="377445" y="1988204"/>
                </a:cubicBezTo>
                <a:cubicBezTo>
                  <a:pt x="377445" y="2331910"/>
                  <a:pt x="812188" y="2610539"/>
                  <a:pt x="1348471" y="2610539"/>
                </a:cubicBezTo>
                <a:cubicBezTo>
                  <a:pt x="1675267" y="2610539"/>
                  <a:pt x="1964360" y="2507073"/>
                  <a:pt x="2140348" y="2348465"/>
                </a:cubicBezTo>
                <a:lnTo>
                  <a:pt x="2170176" y="2316556"/>
                </a:lnTo>
                <a:lnTo>
                  <a:pt x="2140052" y="2362193"/>
                </a:lnTo>
                <a:cubicBezTo>
                  <a:pt x="1955364" y="2588011"/>
                  <a:pt x="1571851" y="2743200"/>
                  <a:pt x="1128685" y="2743200"/>
                </a:cubicBezTo>
                <a:cubicBezTo>
                  <a:pt x="505330" y="2743200"/>
                  <a:pt x="0" y="2436157"/>
                  <a:pt x="0" y="2057400"/>
                </a:cubicBezTo>
                <a:cubicBezTo>
                  <a:pt x="0" y="1678643"/>
                  <a:pt x="505330" y="1371600"/>
                  <a:pt x="1128685" y="1371600"/>
                </a:cubicBezTo>
                <a:close/>
                <a:moveTo>
                  <a:pt x="922788" y="883532"/>
                </a:moveTo>
                <a:cubicBezTo>
                  <a:pt x="1125086" y="883532"/>
                  <a:pt x="1289082" y="992790"/>
                  <a:pt x="1289082" y="1127566"/>
                </a:cubicBezTo>
                <a:cubicBezTo>
                  <a:pt x="1289082" y="1262342"/>
                  <a:pt x="1125086" y="1371600"/>
                  <a:pt x="922788" y="1371600"/>
                </a:cubicBezTo>
                <a:lnTo>
                  <a:pt x="899379" y="1370813"/>
                </a:lnTo>
                <a:lnTo>
                  <a:pt x="914970" y="1369141"/>
                </a:lnTo>
                <a:cubicBezTo>
                  <a:pt x="1058569" y="1348491"/>
                  <a:pt x="1166589" y="1259205"/>
                  <a:pt x="1166589" y="1152189"/>
                </a:cubicBezTo>
                <a:cubicBezTo>
                  <a:pt x="1166589" y="1029885"/>
                  <a:pt x="1025501" y="930738"/>
                  <a:pt x="851460" y="930738"/>
                </a:cubicBezTo>
                <a:cubicBezTo>
                  <a:pt x="745405" y="930738"/>
                  <a:pt x="651585" y="967555"/>
                  <a:pt x="594472" y="1023994"/>
                </a:cubicBezTo>
                <a:lnTo>
                  <a:pt x="584791" y="1035349"/>
                </a:lnTo>
                <a:lnTo>
                  <a:pt x="594567" y="1019109"/>
                </a:lnTo>
                <a:cubicBezTo>
                  <a:pt x="654505" y="938754"/>
                  <a:pt x="778967" y="883532"/>
                  <a:pt x="922788" y="883532"/>
                </a:cubicBezTo>
                <a:close/>
                <a:moveTo>
                  <a:pt x="1013817" y="702126"/>
                </a:moveTo>
                <a:cubicBezTo>
                  <a:pt x="1270599" y="702126"/>
                  <a:pt x="1478762" y="851993"/>
                  <a:pt x="1478762" y="1036863"/>
                </a:cubicBezTo>
                <a:cubicBezTo>
                  <a:pt x="1478762" y="1221733"/>
                  <a:pt x="1270599" y="1371600"/>
                  <a:pt x="1013817" y="1371600"/>
                </a:cubicBezTo>
                <a:lnTo>
                  <a:pt x="984103" y="1370520"/>
                </a:lnTo>
                <a:lnTo>
                  <a:pt x="1003894" y="1368226"/>
                </a:lnTo>
                <a:cubicBezTo>
                  <a:pt x="1186167" y="1339902"/>
                  <a:pt x="1323279" y="1217429"/>
                  <a:pt x="1323279" y="1070638"/>
                </a:cubicBezTo>
                <a:cubicBezTo>
                  <a:pt x="1323279" y="902875"/>
                  <a:pt x="1144193" y="766878"/>
                  <a:pt x="923280" y="766878"/>
                </a:cubicBezTo>
                <a:cubicBezTo>
                  <a:pt x="788661" y="766878"/>
                  <a:pt x="669574" y="817379"/>
                  <a:pt x="597078" y="894795"/>
                </a:cubicBezTo>
                <a:lnTo>
                  <a:pt x="584791" y="910370"/>
                </a:lnTo>
                <a:lnTo>
                  <a:pt x="597200" y="888094"/>
                </a:lnTo>
                <a:cubicBezTo>
                  <a:pt x="673279" y="777873"/>
                  <a:pt x="831262" y="702126"/>
                  <a:pt x="1013817" y="702126"/>
                </a:cubicBezTo>
                <a:close/>
                <a:moveTo>
                  <a:pt x="1111502" y="533678"/>
                </a:moveTo>
                <a:cubicBezTo>
                  <a:pt x="1451429" y="533678"/>
                  <a:pt x="1726995" y="721253"/>
                  <a:pt x="1726995" y="952639"/>
                </a:cubicBezTo>
                <a:cubicBezTo>
                  <a:pt x="1726995" y="1184025"/>
                  <a:pt x="1451429" y="1371600"/>
                  <a:pt x="1111502" y="1371600"/>
                </a:cubicBezTo>
                <a:lnTo>
                  <a:pt x="1072166" y="1370248"/>
                </a:lnTo>
                <a:lnTo>
                  <a:pt x="1098365" y="1367377"/>
                </a:lnTo>
                <a:cubicBezTo>
                  <a:pt x="1339658" y="1331926"/>
                  <a:pt x="1521167" y="1178638"/>
                  <a:pt x="1521167" y="994912"/>
                </a:cubicBezTo>
                <a:cubicBezTo>
                  <a:pt x="1521167" y="784938"/>
                  <a:pt x="1284094" y="614722"/>
                  <a:pt x="991648" y="614722"/>
                </a:cubicBezTo>
                <a:cubicBezTo>
                  <a:pt x="813439" y="614722"/>
                  <a:pt x="655792" y="677930"/>
                  <a:pt x="559822" y="774825"/>
                </a:cubicBezTo>
                <a:lnTo>
                  <a:pt x="543556" y="794318"/>
                </a:lnTo>
                <a:lnTo>
                  <a:pt x="559983" y="766438"/>
                </a:lnTo>
                <a:cubicBezTo>
                  <a:pt x="660697" y="628484"/>
                  <a:pt x="869834" y="533678"/>
                  <a:pt x="1111502" y="533678"/>
                </a:cubicBezTo>
                <a:close/>
                <a:moveTo>
                  <a:pt x="1246335" y="309257"/>
                </a:moveTo>
                <a:cubicBezTo>
                  <a:pt x="1695987" y="309257"/>
                  <a:pt x="2060502" y="547070"/>
                  <a:pt x="2060502" y="840428"/>
                </a:cubicBezTo>
                <a:cubicBezTo>
                  <a:pt x="2060502" y="1042112"/>
                  <a:pt x="1888212" y="1217542"/>
                  <a:pt x="1634415" y="1307491"/>
                </a:cubicBezTo>
                <a:lnTo>
                  <a:pt x="1585829" y="1322761"/>
                </a:lnTo>
                <a:lnTo>
                  <a:pt x="1548935" y="1333275"/>
                </a:lnTo>
                <a:lnTo>
                  <a:pt x="1537606" y="1335980"/>
                </a:lnTo>
                <a:lnTo>
                  <a:pt x="1472305" y="1350427"/>
                </a:lnTo>
                <a:lnTo>
                  <a:pt x="1428262" y="1357815"/>
                </a:lnTo>
                <a:lnTo>
                  <a:pt x="1408315" y="1361018"/>
                </a:lnTo>
                <a:lnTo>
                  <a:pt x="1329579" y="1368858"/>
                </a:lnTo>
                <a:cubicBezTo>
                  <a:pt x="1302209" y="1370671"/>
                  <a:pt x="1274438" y="1371600"/>
                  <a:pt x="1246335" y="1371600"/>
                </a:cubicBezTo>
                <a:lnTo>
                  <a:pt x="1194302" y="1369886"/>
                </a:lnTo>
                <a:lnTo>
                  <a:pt x="1228958" y="1366246"/>
                </a:lnTo>
                <a:cubicBezTo>
                  <a:pt x="1548137" y="1321300"/>
                  <a:pt x="1788235" y="1126956"/>
                  <a:pt x="1788235" y="894023"/>
                </a:cubicBezTo>
                <a:cubicBezTo>
                  <a:pt x="1788235" y="627813"/>
                  <a:pt x="1474637" y="412007"/>
                  <a:pt x="1087794" y="412007"/>
                </a:cubicBezTo>
                <a:cubicBezTo>
                  <a:pt x="852062" y="412007"/>
                  <a:pt x="643528" y="492144"/>
                  <a:pt x="516580" y="614990"/>
                </a:cubicBezTo>
                <a:lnTo>
                  <a:pt x="495064" y="639705"/>
                </a:lnTo>
                <a:lnTo>
                  <a:pt x="516793" y="604358"/>
                </a:lnTo>
                <a:cubicBezTo>
                  <a:pt x="650017" y="429455"/>
                  <a:pt x="926661" y="309257"/>
                  <a:pt x="1246335" y="309257"/>
                </a:cubicBezTo>
                <a:close/>
                <a:moveTo>
                  <a:pt x="1409551" y="0"/>
                </a:moveTo>
                <a:cubicBezTo>
                  <a:pt x="2032907" y="0"/>
                  <a:pt x="2538236" y="307043"/>
                  <a:pt x="2538236" y="685800"/>
                </a:cubicBezTo>
                <a:cubicBezTo>
                  <a:pt x="2538236" y="1064557"/>
                  <a:pt x="2032906" y="1371600"/>
                  <a:pt x="1409551" y="1371600"/>
                </a:cubicBezTo>
                <a:lnTo>
                  <a:pt x="1337418" y="1369387"/>
                </a:lnTo>
                <a:lnTo>
                  <a:pt x="1385461" y="1364688"/>
                </a:lnTo>
                <a:lnTo>
                  <a:pt x="1408315" y="1361018"/>
                </a:lnTo>
                <a:lnTo>
                  <a:pt x="1410418" y="1360809"/>
                </a:lnTo>
                <a:lnTo>
                  <a:pt x="1428262" y="1357815"/>
                </a:lnTo>
                <a:lnTo>
                  <a:pt x="1467087" y="1351581"/>
                </a:lnTo>
                <a:lnTo>
                  <a:pt x="1472305" y="1350427"/>
                </a:lnTo>
                <a:lnTo>
                  <a:pt x="1488443" y="1347720"/>
                </a:lnTo>
                <a:lnTo>
                  <a:pt x="1537606" y="1335980"/>
                </a:lnTo>
                <a:lnTo>
                  <a:pt x="1545816" y="1334164"/>
                </a:lnTo>
                <a:lnTo>
                  <a:pt x="1548935" y="1333275"/>
                </a:lnTo>
                <a:lnTo>
                  <a:pt x="1563246" y="1329858"/>
                </a:lnTo>
                <a:lnTo>
                  <a:pt x="1585829" y="1322761"/>
                </a:lnTo>
                <a:lnTo>
                  <a:pt x="1621322" y="1312645"/>
                </a:lnTo>
                <a:cubicBezTo>
                  <a:pt x="1941058" y="1210811"/>
                  <a:pt x="2160791" y="999349"/>
                  <a:pt x="2160791" y="754996"/>
                </a:cubicBezTo>
                <a:cubicBezTo>
                  <a:pt x="2160791" y="411290"/>
                  <a:pt x="1726048" y="132662"/>
                  <a:pt x="1189766" y="132662"/>
                </a:cubicBezTo>
                <a:cubicBezTo>
                  <a:pt x="862969" y="132662"/>
                  <a:pt x="573877" y="236127"/>
                  <a:pt x="397889" y="394735"/>
                </a:cubicBezTo>
                <a:lnTo>
                  <a:pt x="368060" y="426644"/>
                </a:lnTo>
                <a:lnTo>
                  <a:pt x="398184" y="381007"/>
                </a:lnTo>
                <a:cubicBezTo>
                  <a:pt x="582873" y="155189"/>
                  <a:pt x="966385" y="0"/>
                  <a:pt x="1409551" y="0"/>
                </a:cubicBezTo>
                <a:close/>
              </a:path>
            </a:pathLst>
          </a:custGeom>
          <a:gradFill flip="none" rotWithShape="1">
            <a:gsLst>
              <a:gs pos="53000">
                <a:srgbClr val="92D050"/>
              </a:gs>
              <a:gs pos="100000">
                <a:schemeClr val="tx1">
                  <a:alpha val="52000"/>
                </a:schemeClr>
              </a:gs>
              <a:gs pos="40000">
                <a:srgbClr val="CC0000">
                  <a:alpha val="67000"/>
                </a:srgbClr>
              </a:gs>
              <a:gs pos="70000">
                <a:srgbClr val="CC0000">
                  <a:alpha val="67000"/>
                </a:srgbClr>
              </a:gs>
            </a:gsLst>
            <a:path path="circle">
              <a:fillToRect l="100000" t="100000"/>
            </a:path>
            <a:tileRect r="-100000" b="-100000"/>
          </a:gradFill>
          <a:ln w="12700">
            <a:solidFill>
              <a:srgbClr val="7C0606"/>
            </a:solidFill>
          </a:ln>
          <a:effectLst/>
          <a:scene3d>
            <a:camera prst="orthographicFront"/>
            <a:lightRig rig="morning" dir="t"/>
          </a:scene3d>
          <a:sp3d prstMaterial="dkEdge">
            <a:bevelT w="273050" h="50800"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6" name="Forma libre 22"/>
          <p:cNvSpPr/>
          <p:nvPr/>
        </p:nvSpPr>
        <p:spPr>
          <a:xfrm rot="8183604" flipH="1">
            <a:off x="4785521" y="2366920"/>
            <a:ext cx="1226803" cy="2160019"/>
          </a:xfrm>
          <a:custGeom>
            <a:avLst/>
            <a:gdLst>
              <a:gd name="connsiteX0" fmla="*/ 1615448 w 2538236"/>
              <a:gd name="connsiteY0" fmla="*/ 1371600 h 2743200"/>
              <a:gd name="connsiteX1" fmla="*/ 1638858 w 2538236"/>
              <a:gd name="connsiteY1" fmla="*/ 1372388 h 2743200"/>
              <a:gd name="connsiteX2" fmla="*/ 1623266 w 2538236"/>
              <a:gd name="connsiteY2" fmla="*/ 1374060 h 2743200"/>
              <a:gd name="connsiteX3" fmla="*/ 1371647 w 2538236"/>
              <a:gd name="connsiteY3" fmla="*/ 1591011 h 2743200"/>
              <a:gd name="connsiteX4" fmla="*/ 1686776 w 2538236"/>
              <a:gd name="connsiteY4" fmla="*/ 1812462 h 2743200"/>
              <a:gd name="connsiteX5" fmla="*/ 1943765 w 2538236"/>
              <a:gd name="connsiteY5" fmla="*/ 1719206 h 2743200"/>
              <a:gd name="connsiteX6" fmla="*/ 1953445 w 2538236"/>
              <a:gd name="connsiteY6" fmla="*/ 1707852 h 2743200"/>
              <a:gd name="connsiteX7" fmla="*/ 1943669 w 2538236"/>
              <a:gd name="connsiteY7" fmla="*/ 1724091 h 2743200"/>
              <a:gd name="connsiteX8" fmla="*/ 1615448 w 2538236"/>
              <a:gd name="connsiteY8" fmla="*/ 1859668 h 2743200"/>
              <a:gd name="connsiteX9" fmla="*/ 1249155 w 2538236"/>
              <a:gd name="connsiteY9" fmla="*/ 1615634 h 2743200"/>
              <a:gd name="connsiteX10" fmla="*/ 1615448 w 2538236"/>
              <a:gd name="connsiteY10" fmla="*/ 1371600 h 2743200"/>
              <a:gd name="connsiteX11" fmla="*/ 1524419 w 2538236"/>
              <a:gd name="connsiteY11" fmla="*/ 1371600 h 2743200"/>
              <a:gd name="connsiteX12" fmla="*/ 1554133 w 2538236"/>
              <a:gd name="connsiteY12" fmla="*/ 1372681 h 2743200"/>
              <a:gd name="connsiteX13" fmla="*/ 1534343 w 2538236"/>
              <a:gd name="connsiteY13" fmla="*/ 1374974 h 2743200"/>
              <a:gd name="connsiteX14" fmla="*/ 1214957 w 2538236"/>
              <a:gd name="connsiteY14" fmla="*/ 1672563 h 2743200"/>
              <a:gd name="connsiteX15" fmla="*/ 1614957 w 2538236"/>
              <a:gd name="connsiteY15" fmla="*/ 1976323 h 2743200"/>
              <a:gd name="connsiteX16" fmla="*/ 1941158 w 2538236"/>
              <a:gd name="connsiteY16" fmla="*/ 1848405 h 2743200"/>
              <a:gd name="connsiteX17" fmla="*/ 1953446 w 2538236"/>
              <a:gd name="connsiteY17" fmla="*/ 1832830 h 2743200"/>
              <a:gd name="connsiteX18" fmla="*/ 1941037 w 2538236"/>
              <a:gd name="connsiteY18" fmla="*/ 1855106 h 2743200"/>
              <a:gd name="connsiteX19" fmla="*/ 1524419 w 2538236"/>
              <a:gd name="connsiteY19" fmla="*/ 2041075 h 2743200"/>
              <a:gd name="connsiteX20" fmla="*/ 1059475 w 2538236"/>
              <a:gd name="connsiteY20" fmla="*/ 1706337 h 2743200"/>
              <a:gd name="connsiteX21" fmla="*/ 1524419 w 2538236"/>
              <a:gd name="connsiteY21" fmla="*/ 1371600 h 2743200"/>
              <a:gd name="connsiteX22" fmla="*/ 1426735 w 2538236"/>
              <a:gd name="connsiteY22" fmla="*/ 1371600 h 2743200"/>
              <a:gd name="connsiteX23" fmla="*/ 1466070 w 2538236"/>
              <a:gd name="connsiteY23" fmla="*/ 1372952 h 2743200"/>
              <a:gd name="connsiteX24" fmla="*/ 1439872 w 2538236"/>
              <a:gd name="connsiteY24" fmla="*/ 1375823 h 2743200"/>
              <a:gd name="connsiteX25" fmla="*/ 1017069 w 2538236"/>
              <a:gd name="connsiteY25" fmla="*/ 1748289 h 2743200"/>
              <a:gd name="connsiteX26" fmla="*/ 1546588 w 2538236"/>
              <a:gd name="connsiteY26" fmla="*/ 2128479 h 2743200"/>
              <a:gd name="connsiteX27" fmla="*/ 1978415 w 2538236"/>
              <a:gd name="connsiteY27" fmla="*/ 1968376 h 2743200"/>
              <a:gd name="connsiteX28" fmla="*/ 1994680 w 2538236"/>
              <a:gd name="connsiteY28" fmla="*/ 1948882 h 2743200"/>
              <a:gd name="connsiteX29" fmla="*/ 1978254 w 2538236"/>
              <a:gd name="connsiteY29" fmla="*/ 1976762 h 2743200"/>
              <a:gd name="connsiteX30" fmla="*/ 1426735 w 2538236"/>
              <a:gd name="connsiteY30" fmla="*/ 2209523 h 2743200"/>
              <a:gd name="connsiteX31" fmla="*/ 811241 w 2538236"/>
              <a:gd name="connsiteY31" fmla="*/ 1790561 h 2743200"/>
              <a:gd name="connsiteX32" fmla="*/ 1426735 w 2538236"/>
              <a:gd name="connsiteY32" fmla="*/ 1371600 h 2743200"/>
              <a:gd name="connsiteX33" fmla="*/ 1291901 w 2538236"/>
              <a:gd name="connsiteY33" fmla="*/ 1371600 h 2743200"/>
              <a:gd name="connsiteX34" fmla="*/ 1343934 w 2538236"/>
              <a:gd name="connsiteY34" fmla="*/ 1373314 h 2743200"/>
              <a:gd name="connsiteX35" fmla="*/ 1309279 w 2538236"/>
              <a:gd name="connsiteY35" fmla="*/ 1376954 h 2743200"/>
              <a:gd name="connsiteX36" fmla="*/ 750001 w 2538236"/>
              <a:gd name="connsiteY36" fmla="*/ 1849177 h 2743200"/>
              <a:gd name="connsiteX37" fmla="*/ 1450442 w 2538236"/>
              <a:gd name="connsiteY37" fmla="*/ 2331193 h 2743200"/>
              <a:gd name="connsiteX38" fmla="*/ 2021656 w 2538236"/>
              <a:gd name="connsiteY38" fmla="*/ 2128210 h 2743200"/>
              <a:gd name="connsiteX39" fmla="*/ 2043173 w 2538236"/>
              <a:gd name="connsiteY39" fmla="*/ 2103495 h 2743200"/>
              <a:gd name="connsiteX40" fmla="*/ 2021443 w 2538236"/>
              <a:gd name="connsiteY40" fmla="*/ 2138843 h 2743200"/>
              <a:gd name="connsiteX41" fmla="*/ 1291901 w 2538236"/>
              <a:gd name="connsiteY41" fmla="*/ 2433944 h 2743200"/>
              <a:gd name="connsiteX42" fmla="*/ 477734 w 2538236"/>
              <a:gd name="connsiteY42" fmla="*/ 1902772 h 2743200"/>
              <a:gd name="connsiteX43" fmla="*/ 903821 w 2538236"/>
              <a:gd name="connsiteY43" fmla="*/ 1435710 h 2743200"/>
              <a:gd name="connsiteX44" fmla="*/ 952407 w 2538236"/>
              <a:gd name="connsiteY44" fmla="*/ 1420440 h 2743200"/>
              <a:gd name="connsiteX45" fmla="*/ 989302 w 2538236"/>
              <a:gd name="connsiteY45" fmla="*/ 1409925 h 2743200"/>
              <a:gd name="connsiteX46" fmla="*/ 1000630 w 2538236"/>
              <a:gd name="connsiteY46" fmla="*/ 1407220 h 2743200"/>
              <a:gd name="connsiteX47" fmla="*/ 1065931 w 2538236"/>
              <a:gd name="connsiteY47" fmla="*/ 1392774 h 2743200"/>
              <a:gd name="connsiteX48" fmla="*/ 1109974 w 2538236"/>
              <a:gd name="connsiteY48" fmla="*/ 1385385 h 2743200"/>
              <a:gd name="connsiteX49" fmla="*/ 1129922 w 2538236"/>
              <a:gd name="connsiteY49" fmla="*/ 1382182 h 2743200"/>
              <a:gd name="connsiteX50" fmla="*/ 1208658 w 2538236"/>
              <a:gd name="connsiteY50" fmla="*/ 1374342 h 2743200"/>
              <a:gd name="connsiteX51" fmla="*/ 1291901 w 2538236"/>
              <a:gd name="connsiteY51" fmla="*/ 1371600 h 2743200"/>
              <a:gd name="connsiteX52" fmla="*/ 1128685 w 2538236"/>
              <a:gd name="connsiteY52" fmla="*/ 1371600 h 2743200"/>
              <a:gd name="connsiteX53" fmla="*/ 1200818 w 2538236"/>
              <a:gd name="connsiteY53" fmla="*/ 1373814 h 2743200"/>
              <a:gd name="connsiteX54" fmla="*/ 1152776 w 2538236"/>
              <a:gd name="connsiteY54" fmla="*/ 1378513 h 2743200"/>
              <a:gd name="connsiteX55" fmla="*/ 1129922 w 2538236"/>
              <a:gd name="connsiteY55" fmla="*/ 1382182 h 2743200"/>
              <a:gd name="connsiteX56" fmla="*/ 1127818 w 2538236"/>
              <a:gd name="connsiteY56" fmla="*/ 1382392 h 2743200"/>
              <a:gd name="connsiteX57" fmla="*/ 1109974 w 2538236"/>
              <a:gd name="connsiteY57" fmla="*/ 1385385 h 2743200"/>
              <a:gd name="connsiteX58" fmla="*/ 1071150 w 2538236"/>
              <a:gd name="connsiteY58" fmla="*/ 1391619 h 2743200"/>
              <a:gd name="connsiteX59" fmla="*/ 1065931 w 2538236"/>
              <a:gd name="connsiteY59" fmla="*/ 1392774 h 2743200"/>
              <a:gd name="connsiteX60" fmla="*/ 1049793 w 2538236"/>
              <a:gd name="connsiteY60" fmla="*/ 1395481 h 2743200"/>
              <a:gd name="connsiteX61" fmla="*/ 1000630 w 2538236"/>
              <a:gd name="connsiteY61" fmla="*/ 1407220 h 2743200"/>
              <a:gd name="connsiteX62" fmla="*/ 992420 w 2538236"/>
              <a:gd name="connsiteY62" fmla="*/ 1409036 h 2743200"/>
              <a:gd name="connsiteX63" fmla="*/ 989302 w 2538236"/>
              <a:gd name="connsiteY63" fmla="*/ 1409925 h 2743200"/>
              <a:gd name="connsiteX64" fmla="*/ 974991 w 2538236"/>
              <a:gd name="connsiteY64" fmla="*/ 1413342 h 2743200"/>
              <a:gd name="connsiteX65" fmla="*/ 952407 w 2538236"/>
              <a:gd name="connsiteY65" fmla="*/ 1420440 h 2743200"/>
              <a:gd name="connsiteX66" fmla="*/ 916914 w 2538236"/>
              <a:gd name="connsiteY66" fmla="*/ 1430555 h 2743200"/>
              <a:gd name="connsiteX67" fmla="*/ 377445 w 2538236"/>
              <a:gd name="connsiteY67" fmla="*/ 1988204 h 2743200"/>
              <a:gd name="connsiteX68" fmla="*/ 1348471 w 2538236"/>
              <a:gd name="connsiteY68" fmla="*/ 2610539 h 2743200"/>
              <a:gd name="connsiteX69" fmla="*/ 2140348 w 2538236"/>
              <a:gd name="connsiteY69" fmla="*/ 2348465 h 2743200"/>
              <a:gd name="connsiteX70" fmla="*/ 2170176 w 2538236"/>
              <a:gd name="connsiteY70" fmla="*/ 2316556 h 2743200"/>
              <a:gd name="connsiteX71" fmla="*/ 2140052 w 2538236"/>
              <a:gd name="connsiteY71" fmla="*/ 2362193 h 2743200"/>
              <a:gd name="connsiteX72" fmla="*/ 1128685 w 2538236"/>
              <a:gd name="connsiteY72" fmla="*/ 2743200 h 2743200"/>
              <a:gd name="connsiteX73" fmla="*/ 0 w 2538236"/>
              <a:gd name="connsiteY73" fmla="*/ 2057400 h 2743200"/>
              <a:gd name="connsiteX74" fmla="*/ 1128685 w 2538236"/>
              <a:gd name="connsiteY74" fmla="*/ 1371600 h 2743200"/>
              <a:gd name="connsiteX75" fmla="*/ 922788 w 2538236"/>
              <a:gd name="connsiteY75" fmla="*/ 883532 h 2743200"/>
              <a:gd name="connsiteX76" fmla="*/ 1289082 w 2538236"/>
              <a:gd name="connsiteY76" fmla="*/ 1127566 h 2743200"/>
              <a:gd name="connsiteX77" fmla="*/ 922788 w 2538236"/>
              <a:gd name="connsiteY77" fmla="*/ 1371600 h 2743200"/>
              <a:gd name="connsiteX78" fmla="*/ 899379 w 2538236"/>
              <a:gd name="connsiteY78" fmla="*/ 1370813 h 2743200"/>
              <a:gd name="connsiteX79" fmla="*/ 914970 w 2538236"/>
              <a:gd name="connsiteY79" fmla="*/ 1369141 h 2743200"/>
              <a:gd name="connsiteX80" fmla="*/ 1166589 w 2538236"/>
              <a:gd name="connsiteY80" fmla="*/ 1152189 h 2743200"/>
              <a:gd name="connsiteX81" fmla="*/ 851460 w 2538236"/>
              <a:gd name="connsiteY81" fmla="*/ 930738 h 2743200"/>
              <a:gd name="connsiteX82" fmla="*/ 594472 w 2538236"/>
              <a:gd name="connsiteY82" fmla="*/ 1023994 h 2743200"/>
              <a:gd name="connsiteX83" fmla="*/ 584791 w 2538236"/>
              <a:gd name="connsiteY83" fmla="*/ 1035349 h 2743200"/>
              <a:gd name="connsiteX84" fmla="*/ 594567 w 2538236"/>
              <a:gd name="connsiteY84" fmla="*/ 1019109 h 2743200"/>
              <a:gd name="connsiteX85" fmla="*/ 922788 w 2538236"/>
              <a:gd name="connsiteY85" fmla="*/ 883532 h 2743200"/>
              <a:gd name="connsiteX86" fmla="*/ 1013817 w 2538236"/>
              <a:gd name="connsiteY86" fmla="*/ 702126 h 2743200"/>
              <a:gd name="connsiteX87" fmla="*/ 1478762 w 2538236"/>
              <a:gd name="connsiteY87" fmla="*/ 1036863 h 2743200"/>
              <a:gd name="connsiteX88" fmla="*/ 1013817 w 2538236"/>
              <a:gd name="connsiteY88" fmla="*/ 1371600 h 2743200"/>
              <a:gd name="connsiteX89" fmla="*/ 984103 w 2538236"/>
              <a:gd name="connsiteY89" fmla="*/ 1370520 h 2743200"/>
              <a:gd name="connsiteX90" fmla="*/ 1003894 w 2538236"/>
              <a:gd name="connsiteY90" fmla="*/ 1368226 h 2743200"/>
              <a:gd name="connsiteX91" fmla="*/ 1323279 w 2538236"/>
              <a:gd name="connsiteY91" fmla="*/ 1070638 h 2743200"/>
              <a:gd name="connsiteX92" fmla="*/ 923280 w 2538236"/>
              <a:gd name="connsiteY92" fmla="*/ 766878 h 2743200"/>
              <a:gd name="connsiteX93" fmla="*/ 597078 w 2538236"/>
              <a:gd name="connsiteY93" fmla="*/ 894795 h 2743200"/>
              <a:gd name="connsiteX94" fmla="*/ 584791 w 2538236"/>
              <a:gd name="connsiteY94" fmla="*/ 910370 h 2743200"/>
              <a:gd name="connsiteX95" fmla="*/ 597200 w 2538236"/>
              <a:gd name="connsiteY95" fmla="*/ 888094 h 2743200"/>
              <a:gd name="connsiteX96" fmla="*/ 1013817 w 2538236"/>
              <a:gd name="connsiteY96" fmla="*/ 702126 h 2743200"/>
              <a:gd name="connsiteX97" fmla="*/ 1111502 w 2538236"/>
              <a:gd name="connsiteY97" fmla="*/ 533678 h 2743200"/>
              <a:gd name="connsiteX98" fmla="*/ 1726995 w 2538236"/>
              <a:gd name="connsiteY98" fmla="*/ 952639 h 2743200"/>
              <a:gd name="connsiteX99" fmla="*/ 1111502 w 2538236"/>
              <a:gd name="connsiteY99" fmla="*/ 1371600 h 2743200"/>
              <a:gd name="connsiteX100" fmla="*/ 1072166 w 2538236"/>
              <a:gd name="connsiteY100" fmla="*/ 1370248 h 2743200"/>
              <a:gd name="connsiteX101" fmla="*/ 1098365 w 2538236"/>
              <a:gd name="connsiteY101" fmla="*/ 1367377 h 2743200"/>
              <a:gd name="connsiteX102" fmla="*/ 1521167 w 2538236"/>
              <a:gd name="connsiteY102" fmla="*/ 994912 h 2743200"/>
              <a:gd name="connsiteX103" fmla="*/ 991648 w 2538236"/>
              <a:gd name="connsiteY103" fmla="*/ 614722 h 2743200"/>
              <a:gd name="connsiteX104" fmla="*/ 559822 w 2538236"/>
              <a:gd name="connsiteY104" fmla="*/ 774825 h 2743200"/>
              <a:gd name="connsiteX105" fmla="*/ 543556 w 2538236"/>
              <a:gd name="connsiteY105" fmla="*/ 794318 h 2743200"/>
              <a:gd name="connsiteX106" fmla="*/ 559983 w 2538236"/>
              <a:gd name="connsiteY106" fmla="*/ 766438 h 2743200"/>
              <a:gd name="connsiteX107" fmla="*/ 1111502 w 2538236"/>
              <a:gd name="connsiteY107" fmla="*/ 533678 h 2743200"/>
              <a:gd name="connsiteX108" fmla="*/ 1246335 w 2538236"/>
              <a:gd name="connsiteY108" fmla="*/ 309257 h 2743200"/>
              <a:gd name="connsiteX109" fmla="*/ 2060502 w 2538236"/>
              <a:gd name="connsiteY109" fmla="*/ 840428 h 2743200"/>
              <a:gd name="connsiteX110" fmla="*/ 1634415 w 2538236"/>
              <a:gd name="connsiteY110" fmla="*/ 1307491 h 2743200"/>
              <a:gd name="connsiteX111" fmla="*/ 1585829 w 2538236"/>
              <a:gd name="connsiteY111" fmla="*/ 1322761 h 2743200"/>
              <a:gd name="connsiteX112" fmla="*/ 1548935 w 2538236"/>
              <a:gd name="connsiteY112" fmla="*/ 1333275 h 2743200"/>
              <a:gd name="connsiteX113" fmla="*/ 1537606 w 2538236"/>
              <a:gd name="connsiteY113" fmla="*/ 1335980 h 2743200"/>
              <a:gd name="connsiteX114" fmla="*/ 1472305 w 2538236"/>
              <a:gd name="connsiteY114" fmla="*/ 1350427 h 2743200"/>
              <a:gd name="connsiteX115" fmla="*/ 1428262 w 2538236"/>
              <a:gd name="connsiteY115" fmla="*/ 1357815 h 2743200"/>
              <a:gd name="connsiteX116" fmla="*/ 1408315 w 2538236"/>
              <a:gd name="connsiteY116" fmla="*/ 1361018 h 2743200"/>
              <a:gd name="connsiteX117" fmla="*/ 1329579 w 2538236"/>
              <a:gd name="connsiteY117" fmla="*/ 1368858 h 2743200"/>
              <a:gd name="connsiteX118" fmla="*/ 1246335 w 2538236"/>
              <a:gd name="connsiteY118" fmla="*/ 1371600 h 2743200"/>
              <a:gd name="connsiteX119" fmla="*/ 1194302 w 2538236"/>
              <a:gd name="connsiteY119" fmla="*/ 1369886 h 2743200"/>
              <a:gd name="connsiteX120" fmla="*/ 1228958 w 2538236"/>
              <a:gd name="connsiteY120" fmla="*/ 1366246 h 2743200"/>
              <a:gd name="connsiteX121" fmla="*/ 1788235 w 2538236"/>
              <a:gd name="connsiteY121" fmla="*/ 894023 h 2743200"/>
              <a:gd name="connsiteX122" fmla="*/ 1087794 w 2538236"/>
              <a:gd name="connsiteY122" fmla="*/ 412007 h 2743200"/>
              <a:gd name="connsiteX123" fmla="*/ 516580 w 2538236"/>
              <a:gd name="connsiteY123" fmla="*/ 614990 h 2743200"/>
              <a:gd name="connsiteX124" fmla="*/ 495064 w 2538236"/>
              <a:gd name="connsiteY124" fmla="*/ 639705 h 2743200"/>
              <a:gd name="connsiteX125" fmla="*/ 516793 w 2538236"/>
              <a:gd name="connsiteY125" fmla="*/ 604358 h 2743200"/>
              <a:gd name="connsiteX126" fmla="*/ 1246335 w 2538236"/>
              <a:gd name="connsiteY126" fmla="*/ 309257 h 2743200"/>
              <a:gd name="connsiteX127" fmla="*/ 1409551 w 2538236"/>
              <a:gd name="connsiteY127" fmla="*/ 0 h 2743200"/>
              <a:gd name="connsiteX128" fmla="*/ 2538236 w 2538236"/>
              <a:gd name="connsiteY128" fmla="*/ 685800 h 2743200"/>
              <a:gd name="connsiteX129" fmla="*/ 1409551 w 2538236"/>
              <a:gd name="connsiteY129" fmla="*/ 1371600 h 2743200"/>
              <a:gd name="connsiteX130" fmla="*/ 1337418 w 2538236"/>
              <a:gd name="connsiteY130" fmla="*/ 1369387 h 2743200"/>
              <a:gd name="connsiteX131" fmla="*/ 1385461 w 2538236"/>
              <a:gd name="connsiteY131" fmla="*/ 1364688 h 2743200"/>
              <a:gd name="connsiteX132" fmla="*/ 1408315 w 2538236"/>
              <a:gd name="connsiteY132" fmla="*/ 1361018 h 2743200"/>
              <a:gd name="connsiteX133" fmla="*/ 1410418 w 2538236"/>
              <a:gd name="connsiteY133" fmla="*/ 1360809 h 2743200"/>
              <a:gd name="connsiteX134" fmla="*/ 1428262 w 2538236"/>
              <a:gd name="connsiteY134" fmla="*/ 1357815 h 2743200"/>
              <a:gd name="connsiteX135" fmla="*/ 1467087 w 2538236"/>
              <a:gd name="connsiteY135" fmla="*/ 1351581 h 2743200"/>
              <a:gd name="connsiteX136" fmla="*/ 1472305 w 2538236"/>
              <a:gd name="connsiteY136" fmla="*/ 1350427 h 2743200"/>
              <a:gd name="connsiteX137" fmla="*/ 1488443 w 2538236"/>
              <a:gd name="connsiteY137" fmla="*/ 1347720 h 2743200"/>
              <a:gd name="connsiteX138" fmla="*/ 1537606 w 2538236"/>
              <a:gd name="connsiteY138" fmla="*/ 1335980 h 2743200"/>
              <a:gd name="connsiteX139" fmla="*/ 1545816 w 2538236"/>
              <a:gd name="connsiteY139" fmla="*/ 1334164 h 2743200"/>
              <a:gd name="connsiteX140" fmla="*/ 1548935 w 2538236"/>
              <a:gd name="connsiteY140" fmla="*/ 1333275 h 2743200"/>
              <a:gd name="connsiteX141" fmla="*/ 1563246 w 2538236"/>
              <a:gd name="connsiteY141" fmla="*/ 1329858 h 2743200"/>
              <a:gd name="connsiteX142" fmla="*/ 1585829 w 2538236"/>
              <a:gd name="connsiteY142" fmla="*/ 1322761 h 2743200"/>
              <a:gd name="connsiteX143" fmla="*/ 1621322 w 2538236"/>
              <a:gd name="connsiteY143" fmla="*/ 1312645 h 2743200"/>
              <a:gd name="connsiteX144" fmla="*/ 2160791 w 2538236"/>
              <a:gd name="connsiteY144" fmla="*/ 754996 h 2743200"/>
              <a:gd name="connsiteX145" fmla="*/ 1189766 w 2538236"/>
              <a:gd name="connsiteY145" fmla="*/ 132662 h 2743200"/>
              <a:gd name="connsiteX146" fmla="*/ 397889 w 2538236"/>
              <a:gd name="connsiteY146" fmla="*/ 394735 h 2743200"/>
              <a:gd name="connsiteX147" fmla="*/ 368060 w 2538236"/>
              <a:gd name="connsiteY147" fmla="*/ 426644 h 2743200"/>
              <a:gd name="connsiteX148" fmla="*/ 398184 w 2538236"/>
              <a:gd name="connsiteY148" fmla="*/ 381007 h 2743200"/>
              <a:gd name="connsiteX149" fmla="*/ 1409551 w 2538236"/>
              <a:gd name="connsiteY149" fmla="*/ 0 h 274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538236" h="2743200">
                <a:moveTo>
                  <a:pt x="1615448" y="1371600"/>
                </a:moveTo>
                <a:lnTo>
                  <a:pt x="1638858" y="1372388"/>
                </a:lnTo>
                <a:lnTo>
                  <a:pt x="1623266" y="1374060"/>
                </a:lnTo>
                <a:cubicBezTo>
                  <a:pt x="1479668" y="1394709"/>
                  <a:pt x="1371647" y="1483996"/>
                  <a:pt x="1371647" y="1591011"/>
                </a:cubicBezTo>
                <a:cubicBezTo>
                  <a:pt x="1371647" y="1713315"/>
                  <a:pt x="1512735" y="1812462"/>
                  <a:pt x="1686776" y="1812462"/>
                </a:cubicBezTo>
                <a:cubicBezTo>
                  <a:pt x="1792832" y="1812462"/>
                  <a:pt x="1886651" y="1775645"/>
                  <a:pt x="1943765" y="1719206"/>
                </a:cubicBezTo>
                <a:lnTo>
                  <a:pt x="1953445" y="1707852"/>
                </a:lnTo>
                <a:lnTo>
                  <a:pt x="1943669" y="1724091"/>
                </a:lnTo>
                <a:cubicBezTo>
                  <a:pt x="1883732" y="1804446"/>
                  <a:pt x="1759270" y="1859668"/>
                  <a:pt x="1615448" y="1859668"/>
                </a:cubicBezTo>
                <a:cubicBezTo>
                  <a:pt x="1413150" y="1859668"/>
                  <a:pt x="1249155" y="1750411"/>
                  <a:pt x="1249155" y="1615634"/>
                </a:cubicBezTo>
                <a:cubicBezTo>
                  <a:pt x="1249155" y="1480858"/>
                  <a:pt x="1413150" y="1371600"/>
                  <a:pt x="1615448" y="1371600"/>
                </a:cubicBezTo>
                <a:close/>
                <a:moveTo>
                  <a:pt x="1524419" y="1371600"/>
                </a:moveTo>
                <a:lnTo>
                  <a:pt x="1554133" y="1372681"/>
                </a:lnTo>
                <a:lnTo>
                  <a:pt x="1534343" y="1374974"/>
                </a:lnTo>
                <a:cubicBezTo>
                  <a:pt x="1352070" y="1403299"/>
                  <a:pt x="1214957" y="1525771"/>
                  <a:pt x="1214957" y="1672563"/>
                </a:cubicBezTo>
                <a:cubicBezTo>
                  <a:pt x="1214957" y="1840325"/>
                  <a:pt x="1394043" y="1976323"/>
                  <a:pt x="1614957" y="1976323"/>
                </a:cubicBezTo>
                <a:cubicBezTo>
                  <a:pt x="1749575" y="1976323"/>
                  <a:pt x="1868662" y="1925821"/>
                  <a:pt x="1941158" y="1848405"/>
                </a:cubicBezTo>
                <a:lnTo>
                  <a:pt x="1953446" y="1832830"/>
                </a:lnTo>
                <a:lnTo>
                  <a:pt x="1941037" y="1855106"/>
                </a:lnTo>
                <a:cubicBezTo>
                  <a:pt x="1864957" y="1965327"/>
                  <a:pt x="1706975" y="2041075"/>
                  <a:pt x="1524419" y="2041075"/>
                </a:cubicBezTo>
                <a:cubicBezTo>
                  <a:pt x="1267638" y="2041075"/>
                  <a:pt x="1059475" y="1891208"/>
                  <a:pt x="1059475" y="1706337"/>
                </a:cubicBezTo>
                <a:cubicBezTo>
                  <a:pt x="1059475" y="1521467"/>
                  <a:pt x="1267638" y="1371600"/>
                  <a:pt x="1524419" y="1371600"/>
                </a:cubicBezTo>
                <a:close/>
                <a:moveTo>
                  <a:pt x="1426735" y="1371600"/>
                </a:moveTo>
                <a:lnTo>
                  <a:pt x="1466070" y="1372952"/>
                </a:lnTo>
                <a:lnTo>
                  <a:pt x="1439872" y="1375823"/>
                </a:lnTo>
                <a:cubicBezTo>
                  <a:pt x="1198579" y="1411274"/>
                  <a:pt x="1017069" y="1564563"/>
                  <a:pt x="1017069" y="1748289"/>
                </a:cubicBezTo>
                <a:cubicBezTo>
                  <a:pt x="1017069" y="1958262"/>
                  <a:pt x="1254143" y="2128479"/>
                  <a:pt x="1546588" y="2128479"/>
                </a:cubicBezTo>
                <a:cubicBezTo>
                  <a:pt x="1724797" y="2128479"/>
                  <a:pt x="1882445" y="2065271"/>
                  <a:pt x="1978415" y="1968376"/>
                </a:cubicBezTo>
                <a:lnTo>
                  <a:pt x="1994680" y="1948882"/>
                </a:lnTo>
                <a:lnTo>
                  <a:pt x="1978254" y="1976762"/>
                </a:lnTo>
                <a:cubicBezTo>
                  <a:pt x="1877539" y="2114716"/>
                  <a:pt x="1668402" y="2209523"/>
                  <a:pt x="1426735" y="2209523"/>
                </a:cubicBezTo>
                <a:cubicBezTo>
                  <a:pt x="1086807" y="2209523"/>
                  <a:pt x="811241" y="2021947"/>
                  <a:pt x="811241" y="1790561"/>
                </a:cubicBezTo>
                <a:cubicBezTo>
                  <a:pt x="811241" y="1559175"/>
                  <a:pt x="1086807" y="1371600"/>
                  <a:pt x="1426735" y="1371600"/>
                </a:cubicBezTo>
                <a:close/>
                <a:moveTo>
                  <a:pt x="1291901" y="1371600"/>
                </a:moveTo>
                <a:lnTo>
                  <a:pt x="1343934" y="1373314"/>
                </a:lnTo>
                <a:lnTo>
                  <a:pt x="1309279" y="1376954"/>
                </a:lnTo>
                <a:cubicBezTo>
                  <a:pt x="990099" y="1421900"/>
                  <a:pt x="750001" y="1616244"/>
                  <a:pt x="750001" y="1849177"/>
                </a:cubicBezTo>
                <a:cubicBezTo>
                  <a:pt x="750001" y="2115388"/>
                  <a:pt x="1063599" y="2331193"/>
                  <a:pt x="1450442" y="2331193"/>
                </a:cubicBezTo>
                <a:cubicBezTo>
                  <a:pt x="1686174" y="2331193"/>
                  <a:pt x="1894709" y="2251056"/>
                  <a:pt x="2021656" y="2128210"/>
                </a:cubicBezTo>
                <a:lnTo>
                  <a:pt x="2043173" y="2103495"/>
                </a:lnTo>
                <a:lnTo>
                  <a:pt x="2021443" y="2138843"/>
                </a:lnTo>
                <a:cubicBezTo>
                  <a:pt x="1888219" y="2313745"/>
                  <a:pt x="1611576" y="2433944"/>
                  <a:pt x="1291901" y="2433944"/>
                </a:cubicBezTo>
                <a:cubicBezTo>
                  <a:pt x="842249" y="2433944"/>
                  <a:pt x="477734" y="2196130"/>
                  <a:pt x="477734" y="1902772"/>
                </a:cubicBezTo>
                <a:cubicBezTo>
                  <a:pt x="477734" y="1701088"/>
                  <a:pt x="650024" y="1525658"/>
                  <a:pt x="903821" y="1435710"/>
                </a:cubicBezTo>
                <a:lnTo>
                  <a:pt x="952407" y="1420440"/>
                </a:lnTo>
                <a:lnTo>
                  <a:pt x="989302" y="1409925"/>
                </a:lnTo>
                <a:lnTo>
                  <a:pt x="1000630" y="1407220"/>
                </a:lnTo>
                <a:lnTo>
                  <a:pt x="1065931" y="1392774"/>
                </a:lnTo>
                <a:lnTo>
                  <a:pt x="1109974" y="1385385"/>
                </a:lnTo>
                <a:lnTo>
                  <a:pt x="1129922" y="1382182"/>
                </a:lnTo>
                <a:lnTo>
                  <a:pt x="1208658" y="1374342"/>
                </a:lnTo>
                <a:cubicBezTo>
                  <a:pt x="1236028" y="1372529"/>
                  <a:pt x="1263798" y="1371600"/>
                  <a:pt x="1291901" y="1371600"/>
                </a:cubicBezTo>
                <a:close/>
                <a:moveTo>
                  <a:pt x="1128685" y="1371600"/>
                </a:moveTo>
                <a:lnTo>
                  <a:pt x="1200818" y="1373814"/>
                </a:lnTo>
                <a:lnTo>
                  <a:pt x="1152776" y="1378513"/>
                </a:lnTo>
                <a:lnTo>
                  <a:pt x="1129922" y="1382182"/>
                </a:lnTo>
                <a:lnTo>
                  <a:pt x="1127818" y="1382392"/>
                </a:lnTo>
                <a:lnTo>
                  <a:pt x="1109974" y="1385385"/>
                </a:lnTo>
                <a:lnTo>
                  <a:pt x="1071150" y="1391619"/>
                </a:lnTo>
                <a:lnTo>
                  <a:pt x="1065931" y="1392774"/>
                </a:lnTo>
                <a:lnTo>
                  <a:pt x="1049793" y="1395481"/>
                </a:lnTo>
                <a:lnTo>
                  <a:pt x="1000630" y="1407220"/>
                </a:lnTo>
                <a:lnTo>
                  <a:pt x="992420" y="1409036"/>
                </a:lnTo>
                <a:lnTo>
                  <a:pt x="989302" y="1409925"/>
                </a:lnTo>
                <a:lnTo>
                  <a:pt x="974991" y="1413342"/>
                </a:lnTo>
                <a:lnTo>
                  <a:pt x="952407" y="1420440"/>
                </a:lnTo>
                <a:lnTo>
                  <a:pt x="916914" y="1430555"/>
                </a:lnTo>
                <a:cubicBezTo>
                  <a:pt x="597178" y="1532389"/>
                  <a:pt x="377445" y="1743851"/>
                  <a:pt x="377445" y="1988204"/>
                </a:cubicBezTo>
                <a:cubicBezTo>
                  <a:pt x="377445" y="2331910"/>
                  <a:pt x="812188" y="2610539"/>
                  <a:pt x="1348471" y="2610539"/>
                </a:cubicBezTo>
                <a:cubicBezTo>
                  <a:pt x="1675267" y="2610539"/>
                  <a:pt x="1964360" y="2507073"/>
                  <a:pt x="2140348" y="2348465"/>
                </a:cubicBezTo>
                <a:lnTo>
                  <a:pt x="2170176" y="2316556"/>
                </a:lnTo>
                <a:lnTo>
                  <a:pt x="2140052" y="2362193"/>
                </a:lnTo>
                <a:cubicBezTo>
                  <a:pt x="1955364" y="2588011"/>
                  <a:pt x="1571851" y="2743200"/>
                  <a:pt x="1128685" y="2743200"/>
                </a:cubicBezTo>
                <a:cubicBezTo>
                  <a:pt x="505330" y="2743200"/>
                  <a:pt x="0" y="2436157"/>
                  <a:pt x="0" y="2057400"/>
                </a:cubicBezTo>
                <a:cubicBezTo>
                  <a:pt x="0" y="1678643"/>
                  <a:pt x="505330" y="1371600"/>
                  <a:pt x="1128685" y="1371600"/>
                </a:cubicBezTo>
                <a:close/>
                <a:moveTo>
                  <a:pt x="922788" y="883532"/>
                </a:moveTo>
                <a:cubicBezTo>
                  <a:pt x="1125086" y="883532"/>
                  <a:pt x="1289082" y="992790"/>
                  <a:pt x="1289082" y="1127566"/>
                </a:cubicBezTo>
                <a:cubicBezTo>
                  <a:pt x="1289082" y="1262342"/>
                  <a:pt x="1125086" y="1371600"/>
                  <a:pt x="922788" y="1371600"/>
                </a:cubicBezTo>
                <a:lnTo>
                  <a:pt x="899379" y="1370813"/>
                </a:lnTo>
                <a:lnTo>
                  <a:pt x="914970" y="1369141"/>
                </a:lnTo>
                <a:cubicBezTo>
                  <a:pt x="1058569" y="1348491"/>
                  <a:pt x="1166589" y="1259205"/>
                  <a:pt x="1166589" y="1152189"/>
                </a:cubicBezTo>
                <a:cubicBezTo>
                  <a:pt x="1166589" y="1029885"/>
                  <a:pt x="1025501" y="930738"/>
                  <a:pt x="851460" y="930738"/>
                </a:cubicBezTo>
                <a:cubicBezTo>
                  <a:pt x="745405" y="930738"/>
                  <a:pt x="651585" y="967555"/>
                  <a:pt x="594472" y="1023994"/>
                </a:cubicBezTo>
                <a:lnTo>
                  <a:pt x="584791" y="1035349"/>
                </a:lnTo>
                <a:lnTo>
                  <a:pt x="594567" y="1019109"/>
                </a:lnTo>
                <a:cubicBezTo>
                  <a:pt x="654505" y="938754"/>
                  <a:pt x="778967" y="883532"/>
                  <a:pt x="922788" y="883532"/>
                </a:cubicBezTo>
                <a:close/>
                <a:moveTo>
                  <a:pt x="1013817" y="702126"/>
                </a:moveTo>
                <a:cubicBezTo>
                  <a:pt x="1270599" y="702126"/>
                  <a:pt x="1478762" y="851993"/>
                  <a:pt x="1478762" y="1036863"/>
                </a:cubicBezTo>
                <a:cubicBezTo>
                  <a:pt x="1478762" y="1221733"/>
                  <a:pt x="1270599" y="1371600"/>
                  <a:pt x="1013817" y="1371600"/>
                </a:cubicBezTo>
                <a:lnTo>
                  <a:pt x="984103" y="1370520"/>
                </a:lnTo>
                <a:lnTo>
                  <a:pt x="1003894" y="1368226"/>
                </a:lnTo>
                <a:cubicBezTo>
                  <a:pt x="1186167" y="1339902"/>
                  <a:pt x="1323279" y="1217429"/>
                  <a:pt x="1323279" y="1070638"/>
                </a:cubicBezTo>
                <a:cubicBezTo>
                  <a:pt x="1323279" y="902875"/>
                  <a:pt x="1144193" y="766878"/>
                  <a:pt x="923280" y="766878"/>
                </a:cubicBezTo>
                <a:cubicBezTo>
                  <a:pt x="788661" y="766878"/>
                  <a:pt x="669574" y="817379"/>
                  <a:pt x="597078" y="894795"/>
                </a:cubicBezTo>
                <a:lnTo>
                  <a:pt x="584791" y="910370"/>
                </a:lnTo>
                <a:lnTo>
                  <a:pt x="597200" y="888094"/>
                </a:lnTo>
                <a:cubicBezTo>
                  <a:pt x="673279" y="777873"/>
                  <a:pt x="831262" y="702126"/>
                  <a:pt x="1013817" y="702126"/>
                </a:cubicBezTo>
                <a:close/>
                <a:moveTo>
                  <a:pt x="1111502" y="533678"/>
                </a:moveTo>
                <a:cubicBezTo>
                  <a:pt x="1451429" y="533678"/>
                  <a:pt x="1726995" y="721253"/>
                  <a:pt x="1726995" y="952639"/>
                </a:cubicBezTo>
                <a:cubicBezTo>
                  <a:pt x="1726995" y="1184025"/>
                  <a:pt x="1451429" y="1371600"/>
                  <a:pt x="1111502" y="1371600"/>
                </a:cubicBezTo>
                <a:lnTo>
                  <a:pt x="1072166" y="1370248"/>
                </a:lnTo>
                <a:lnTo>
                  <a:pt x="1098365" y="1367377"/>
                </a:lnTo>
                <a:cubicBezTo>
                  <a:pt x="1339658" y="1331926"/>
                  <a:pt x="1521167" y="1178638"/>
                  <a:pt x="1521167" y="994912"/>
                </a:cubicBezTo>
                <a:cubicBezTo>
                  <a:pt x="1521167" y="784938"/>
                  <a:pt x="1284094" y="614722"/>
                  <a:pt x="991648" y="614722"/>
                </a:cubicBezTo>
                <a:cubicBezTo>
                  <a:pt x="813439" y="614722"/>
                  <a:pt x="655792" y="677930"/>
                  <a:pt x="559822" y="774825"/>
                </a:cubicBezTo>
                <a:lnTo>
                  <a:pt x="543556" y="794318"/>
                </a:lnTo>
                <a:lnTo>
                  <a:pt x="559983" y="766438"/>
                </a:lnTo>
                <a:cubicBezTo>
                  <a:pt x="660697" y="628484"/>
                  <a:pt x="869834" y="533678"/>
                  <a:pt x="1111502" y="533678"/>
                </a:cubicBezTo>
                <a:close/>
                <a:moveTo>
                  <a:pt x="1246335" y="309257"/>
                </a:moveTo>
                <a:cubicBezTo>
                  <a:pt x="1695987" y="309257"/>
                  <a:pt x="2060502" y="547070"/>
                  <a:pt x="2060502" y="840428"/>
                </a:cubicBezTo>
                <a:cubicBezTo>
                  <a:pt x="2060502" y="1042112"/>
                  <a:pt x="1888212" y="1217542"/>
                  <a:pt x="1634415" y="1307491"/>
                </a:cubicBezTo>
                <a:lnTo>
                  <a:pt x="1585829" y="1322761"/>
                </a:lnTo>
                <a:lnTo>
                  <a:pt x="1548935" y="1333275"/>
                </a:lnTo>
                <a:lnTo>
                  <a:pt x="1537606" y="1335980"/>
                </a:lnTo>
                <a:lnTo>
                  <a:pt x="1472305" y="1350427"/>
                </a:lnTo>
                <a:lnTo>
                  <a:pt x="1428262" y="1357815"/>
                </a:lnTo>
                <a:lnTo>
                  <a:pt x="1408315" y="1361018"/>
                </a:lnTo>
                <a:lnTo>
                  <a:pt x="1329579" y="1368858"/>
                </a:lnTo>
                <a:cubicBezTo>
                  <a:pt x="1302209" y="1370671"/>
                  <a:pt x="1274438" y="1371600"/>
                  <a:pt x="1246335" y="1371600"/>
                </a:cubicBezTo>
                <a:lnTo>
                  <a:pt x="1194302" y="1369886"/>
                </a:lnTo>
                <a:lnTo>
                  <a:pt x="1228958" y="1366246"/>
                </a:lnTo>
                <a:cubicBezTo>
                  <a:pt x="1548137" y="1321300"/>
                  <a:pt x="1788235" y="1126956"/>
                  <a:pt x="1788235" y="894023"/>
                </a:cubicBezTo>
                <a:cubicBezTo>
                  <a:pt x="1788235" y="627813"/>
                  <a:pt x="1474637" y="412007"/>
                  <a:pt x="1087794" y="412007"/>
                </a:cubicBezTo>
                <a:cubicBezTo>
                  <a:pt x="852062" y="412007"/>
                  <a:pt x="643528" y="492144"/>
                  <a:pt x="516580" y="614990"/>
                </a:cubicBezTo>
                <a:lnTo>
                  <a:pt x="495064" y="639705"/>
                </a:lnTo>
                <a:lnTo>
                  <a:pt x="516793" y="604358"/>
                </a:lnTo>
                <a:cubicBezTo>
                  <a:pt x="650017" y="429455"/>
                  <a:pt x="926661" y="309257"/>
                  <a:pt x="1246335" y="309257"/>
                </a:cubicBezTo>
                <a:close/>
                <a:moveTo>
                  <a:pt x="1409551" y="0"/>
                </a:moveTo>
                <a:cubicBezTo>
                  <a:pt x="2032907" y="0"/>
                  <a:pt x="2538236" y="307043"/>
                  <a:pt x="2538236" y="685800"/>
                </a:cubicBezTo>
                <a:cubicBezTo>
                  <a:pt x="2538236" y="1064557"/>
                  <a:pt x="2032906" y="1371600"/>
                  <a:pt x="1409551" y="1371600"/>
                </a:cubicBezTo>
                <a:lnTo>
                  <a:pt x="1337418" y="1369387"/>
                </a:lnTo>
                <a:lnTo>
                  <a:pt x="1385461" y="1364688"/>
                </a:lnTo>
                <a:lnTo>
                  <a:pt x="1408315" y="1361018"/>
                </a:lnTo>
                <a:lnTo>
                  <a:pt x="1410418" y="1360809"/>
                </a:lnTo>
                <a:lnTo>
                  <a:pt x="1428262" y="1357815"/>
                </a:lnTo>
                <a:lnTo>
                  <a:pt x="1467087" y="1351581"/>
                </a:lnTo>
                <a:lnTo>
                  <a:pt x="1472305" y="1350427"/>
                </a:lnTo>
                <a:lnTo>
                  <a:pt x="1488443" y="1347720"/>
                </a:lnTo>
                <a:lnTo>
                  <a:pt x="1537606" y="1335980"/>
                </a:lnTo>
                <a:lnTo>
                  <a:pt x="1545816" y="1334164"/>
                </a:lnTo>
                <a:lnTo>
                  <a:pt x="1548935" y="1333275"/>
                </a:lnTo>
                <a:lnTo>
                  <a:pt x="1563246" y="1329858"/>
                </a:lnTo>
                <a:lnTo>
                  <a:pt x="1585829" y="1322761"/>
                </a:lnTo>
                <a:lnTo>
                  <a:pt x="1621322" y="1312645"/>
                </a:lnTo>
                <a:cubicBezTo>
                  <a:pt x="1941058" y="1210811"/>
                  <a:pt x="2160791" y="999349"/>
                  <a:pt x="2160791" y="754996"/>
                </a:cubicBezTo>
                <a:cubicBezTo>
                  <a:pt x="2160791" y="411290"/>
                  <a:pt x="1726048" y="132662"/>
                  <a:pt x="1189766" y="132662"/>
                </a:cubicBezTo>
                <a:cubicBezTo>
                  <a:pt x="862969" y="132662"/>
                  <a:pt x="573877" y="236127"/>
                  <a:pt x="397889" y="394735"/>
                </a:cubicBezTo>
                <a:lnTo>
                  <a:pt x="368060" y="426644"/>
                </a:lnTo>
                <a:lnTo>
                  <a:pt x="398184" y="381007"/>
                </a:lnTo>
                <a:cubicBezTo>
                  <a:pt x="582873" y="155189"/>
                  <a:pt x="966385" y="0"/>
                  <a:pt x="1409551" y="0"/>
                </a:cubicBezTo>
                <a:close/>
              </a:path>
            </a:pathLst>
          </a:custGeom>
          <a:gradFill flip="none" rotWithShape="1">
            <a:gsLst>
              <a:gs pos="53000">
                <a:srgbClr val="92D050"/>
              </a:gs>
              <a:gs pos="100000">
                <a:schemeClr val="tx1">
                  <a:alpha val="52000"/>
                </a:schemeClr>
              </a:gs>
              <a:gs pos="40000">
                <a:srgbClr val="CC0000">
                  <a:alpha val="67000"/>
                </a:srgbClr>
              </a:gs>
              <a:gs pos="70000">
                <a:srgbClr val="CC0000">
                  <a:alpha val="67000"/>
                </a:srgbClr>
              </a:gs>
            </a:gsLst>
            <a:path path="circle">
              <a:fillToRect l="100000" t="100000"/>
            </a:path>
            <a:tileRect r="-100000" b="-100000"/>
          </a:gradFill>
          <a:ln w="12700">
            <a:solidFill>
              <a:srgbClr val="7C0606"/>
            </a:solidFill>
          </a:ln>
          <a:effectLst/>
          <a:scene3d>
            <a:camera prst="orthographicFront"/>
            <a:lightRig rig="morning" dir="t"/>
          </a:scene3d>
          <a:sp3d prstMaterial="dkEdge">
            <a:bevelT w="273050" h="50800"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7" name="Forma libre 22"/>
          <p:cNvSpPr/>
          <p:nvPr/>
        </p:nvSpPr>
        <p:spPr>
          <a:xfrm rot="10800000" flipH="1">
            <a:off x="3912200" y="2646851"/>
            <a:ext cx="1226803" cy="2160019"/>
          </a:xfrm>
          <a:custGeom>
            <a:avLst/>
            <a:gdLst>
              <a:gd name="connsiteX0" fmla="*/ 1615448 w 2538236"/>
              <a:gd name="connsiteY0" fmla="*/ 1371600 h 2743200"/>
              <a:gd name="connsiteX1" fmla="*/ 1638858 w 2538236"/>
              <a:gd name="connsiteY1" fmla="*/ 1372388 h 2743200"/>
              <a:gd name="connsiteX2" fmla="*/ 1623266 w 2538236"/>
              <a:gd name="connsiteY2" fmla="*/ 1374060 h 2743200"/>
              <a:gd name="connsiteX3" fmla="*/ 1371647 w 2538236"/>
              <a:gd name="connsiteY3" fmla="*/ 1591011 h 2743200"/>
              <a:gd name="connsiteX4" fmla="*/ 1686776 w 2538236"/>
              <a:gd name="connsiteY4" fmla="*/ 1812462 h 2743200"/>
              <a:gd name="connsiteX5" fmla="*/ 1943765 w 2538236"/>
              <a:gd name="connsiteY5" fmla="*/ 1719206 h 2743200"/>
              <a:gd name="connsiteX6" fmla="*/ 1953445 w 2538236"/>
              <a:gd name="connsiteY6" fmla="*/ 1707852 h 2743200"/>
              <a:gd name="connsiteX7" fmla="*/ 1943669 w 2538236"/>
              <a:gd name="connsiteY7" fmla="*/ 1724091 h 2743200"/>
              <a:gd name="connsiteX8" fmla="*/ 1615448 w 2538236"/>
              <a:gd name="connsiteY8" fmla="*/ 1859668 h 2743200"/>
              <a:gd name="connsiteX9" fmla="*/ 1249155 w 2538236"/>
              <a:gd name="connsiteY9" fmla="*/ 1615634 h 2743200"/>
              <a:gd name="connsiteX10" fmla="*/ 1615448 w 2538236"/>
              <a:gd name="connsiteY10" fmla="*/ 1371600 h 2743200"/>
              <a:gd name="connsiteX11" fmla="*/ 1524419 w 2538236"/>
              <a:gd name="connsiteY11" fmla="*/ 1371600 h 2743200"/>
              <a:gd name="connsiteX12" fmla="*/ 1554133 w 2538236"/>
              <a:gd name="connsiteY12" fmla="*/ 1372681 h 2743200"/>
              <a:gd name="connsiteX13" fmla="*/ 1534343 w 2538236"/>
              <a:gd name="connsiteY13" fmla="*/ 1374974 h 2743200"/>
              <a:gd name="connsiteX14" fmla="*/ 1214957 w 2538236"/>
              <a:gd name="connsiteY14" fmla="*/ 1672563 h 2743200"/>
              <a:gd name="connsiteX15" fmla="*/ 1614957 w 2538236"/>
              <a:gd name="connsiteY15" fmla="*/ 1976323 h 2743200"/>
              <a:gd name="connsiteX16" fmla="*/ 1941158 w 2538236"/>
              <a:gd name="connsiteY16" fmla="*/ 1848405 h 2743200"/>
              <a:gd name="connsiteX17" fmla="*/ 1953446 w 2538236"/>
              <a:gd name="connsiteY17" fmla="*/ 1832830 h 2743200"/>
              <a:gd name="connsiteX18" fmla="*/ 1941037 w 2538236"/>
              <a:gd name="connsiteY18" fmla="*/ 1855106 h 2743200"/>
              <a:gd name="connsiteX19" fmla="*/ 1524419 w 2538236"/>
              <a:gd name="connsiteY19" fmla="*/ 2041075 h 2743200"/>
              <a:gd name="connsiteX20" fmla="*/ 1059475 w 2538236"/>
              <a:gd name="connsiteY20" fmla="*/ 1706337 h 2743200"/>
              <a:gd name="connsiteX21" fmla="*/ 1524419 w 2538236"/>
              <a:gd name="connsiteY21" fmla="*/ 1371600 h 2743200"/>
              <a:gd name="connsiteX22" fmla="*/ 1426735 w 2538236"/>
              <a:gd name="connsiteY22" fmla="*/ 1371600 h 2743200"/>
              <a:gd name="connsiteX23" fmla="*/ 1466070 w 2538236"/>
              <a:gd name="connsiteY23" fmla="*/ 1372952 h 2743200"/>
              <a:gd name="connsiteX24" fmla="*/ 1439872 w 2538236"/>
              <a:gd name="connsiteY24" fmla="*/ 1375823 h 2743200"/>
              <a:gd name="connsiteX25" fmla="*/ 1017069 w 2538236"/>
              <a:gd name="connsiteY25" fmla="*/ 1748289 h 2743200"/>
              <a:gd name="connsiteX26" fmla="*/ 1546588 w 2538236"/>
              <a:gd name="connsiteY26" fmla="*/ 2128479 h 2743200"/>
              <a:gd name="connsiteX27" fmla="*/ 1978415 w 2538236"/>
              <a:gd name="connsiteY27" fmla="*/ 1968376 h 2743200"/>
              <a:gd name="connsiteX28" fmla="*/ 1994680 w 2538236"/>
              <a:gd name="connsiteY28" fmla="*/ 1948882 h 2743200"/>
              <a:gd name="connsiteX29" fmla="*/ 1978254 w 2538236"/>
              <a:gd name="connsiteY29" fmla="*/ 1976762 h 2743200"/>
              <a:gd name="connsiteX30" fmla="*/ 1426735 w 2538236"/>
              <a:gd name="connsiteY30" fmla="*/ 2209523 h 2743200"/>
              <a:gd name="connsiteX31" fmla="*/ 811241 w 2538236"/>
              <a:gd name="connsiteY31" fmla="*/ 1790561 h 2743200"/>
              <a:gd name="connsiteX32" fmla="*/ 1426735 w 2538236"/>
              <a:gd name="connsiteY32" fmla="*/ 1371600 h 2743200"/>
              <a:gd name="connsiteX33" fmla="*/ 1291901 w 2538236"/>
              <a:gd name="connsiteY33" fmla="*/ 1371600 h 2743200"/>
              <a:gd name="connsiteX34" fmla="*/ 1343934 w 2538236"/>
              <a:gd name="connsiteY34" fmla="*/ 1373314 h 2743200"/>
              <a:gd name="connsiteX35" fmla="*/ 1309279 w 2538236"/>
              <a:gd name="connsiteY35" fmla="*/ 1376954 h 2743200"/>
              <a:gd name="connsiteX36" fmla="*/ 750001 w 2538236"/>
              <a:gd name="connsiteY36" fmla="*/ 1849177 h 2743200"/>
              <a:gd name="connsiteX37" fmla="*/ 1450442 w 2538236"/>
              <a:gd name="connsiteY37" fmla="*/ 2331193 h 2743200"/>
              <a:gd name="connsiteX38" fmla="*/ 2021656 w 2538236"/>
              <a:gd name="connsiteY38" fmla="*/ 2128210 h 2743200"/>
              <a:gd name="connsiteX39" fmla="*/ 2043173 w 2538236"/>
              <a:gd name="connsiteY39" fmla="*/ 2103495 h 2743200"/>
              <a:gd name="connsiteX40" fmla="*/ 2021443 w 2538236"/>
              <a:gd name="connsiteY40" fmla="*/ 2138843 h 2743200"/>
              <a:gd name="connsiteX41" fmla="*/ 1291901 w 2538236"/>
              <a:gd name="connsiteY41" fmla="*/ 2433944 h 2743200"/>
              <a:gd name="connsiteX42" fmla="*/ 477734 w 2538236"/>
              <a:gd name="connsiteY42" fmla="*/ 1902772 h 2743200"/>
              <a:gd name="connsiteX43" fmla="*/ 903821 w 2538236"/>
              <a:gd name="connsiteY43" fmla="*/ 1435710 h 2743200"/>
              <a:gd name="connsiteX44" fmla="*/ 952407 w 2538236"/>
              <a:gd name="connsiteY44" fmla="*/ 1420440 h 2743200"/>
              <a:gd name="connsiteX45" fmla="*/ 989302 w 2538236"/>
              <a:gd name="connsiteY45" fmla="*/ 1409925 h 2743200"/>
              <a:gd name="connsiteX46" fmla="*/ 1000630 w 2538236"/>
              <a:gd name="connsiteY46" fmla="*/ 1407220 h 2743200"/>
              <a:gd name="connsiteX47" fmla="*/ 1065931 w 2538236"/>
              <a:gd name="connsiteY47" fmla="*/ 1392774 h 2743200"/>
              <a:gd name="connsiteX48" fmla="*/ 1109974 w 2538236"/>
              <a:gd name="connsiteY48" fmla="*/ 1385385 h 2743200"/>
              <a:gd name="connsiteX49" fmla="*/ 1129922 w 2538236"/>
              <a:gd name="connsiteY49" fmla="*/ 1382182 h 2743200"/>
              <a:gd name="connsiteX50" fmla="*/ 1208658 w 2538236"/>
              <a:gd name="connsiteY50" fmla="*/ 1374342 h 2743200"/>
              <a:gd name="connsiteX51" fmla="*/ 1291901 w 2538236"/>
              <a:gd name="connsiteY51" fmla="*/ 1371600 h 2743200"/>
              <a:gd name="connsiteX52" fmla="*/ 1128685 w 2538236"/>
              <a:gd name="connsiteY52" fmla="*/ 1371600 h 2743200"/>
              <a:gd name="connsiteX53" fmla="*/ 1200818 w 2538236"/>
              <a:gd name="connsiteY53" fmla="*/ 1373814 h 2743200"/>
              <a:gd name="connsiteX54" fmla="*/ 1152776 w 2538236"/>
              <a:gd name="connsiteY54" fmla="*/ 1378513 h 2743200"/>
              <a:gd name="connsiteX55" fmla="*/ 1129922 w 2538236"/>
              <a:gd name="connsiteY55" fmla="*/ 1382182 h 2743200"/>
              <a:gd name="connsiteX56" fmla="*/ 1127818 w 2538236"/>
              <a:gd name="connsiteY56" fmla="*/ 1382392 h 2743200"/>
              <a:gd name="connsiteX57" fmla="*/ 1109974 w 2538236"/>
              <a:gd name="connsiteY57" fmla="*/ 1385385 h 2743200"/>
              <a:gd name="connsiteX58" fmla="*/ 1071150 w 2538236"/>
              <a:gd name="connsiteY58" fmla="*/ 1391619 h 2743200"/>
              <a:gd name="connsiteX59" fmla="*/ 1065931 w 2538236"/>
              <a:gd name="connsiteY59" fmla="*/ 1392774 h 2743200"/>
              <a:gd name="connsiteX60" fmla="*/ 1049793 w 2538236"/>
              <a:gd name="connsiteY60" fmla="*/ 1395481 h 2743200"/>
              <a:gd name="connsiteX61" fmla="*/ 1000630 w 2538236"/>
              <a:gd name="connsiteY61" fmla="*/ 1407220 h 2743200"/>
              <a:gd name="connsiteX62" fmla="*/ 992420 w 2538236"/>
              <a:gd name="connsiteY62" fmla="*/ 1409036 h 2743200"/>
              <a:gd name="connsiteX63" fmla="*/ 989302 w 2538236"/>
              <a:gd name="connsiteY63" fmla="*/ 1409925 h 2743200"/>
              <a:gd name="connsiteX64" fmla="*/ 974991 w 2538236"/>
              <a:gd name="connsiteY64" fmla="*/ 1413342 h 2743200"/>
              <a:gd name="connsiteX65" fmla="*/ 952407 w 2538236"/>
              <a:gd name="connsiteY65" fmla="*/ 1420440 h 2743200"/>
              <a:gd name="connsiteX66" fmla="*/ 916914 w 2538236"/>
              <a:gd name="connsiteY66" fmla="*/ 1430555 h 2743200"/>
              <a:gd name="connsiteX67" fmla="*/ 377445 w 2538236"/>
              <a:gd name="connsiteY67" fmla="*/ 1988204 h 2743200"/>
              <a:gd name="connsiteX68" fmla="*/ 1348471 w 2538236"/>
              <a:gd name="connsiteY68" fmla="*/ 2610539 h 2743200"/>
              <a:gd name="connsiteX69" fmla="*/ 2140348 w 2538236"/>
              <a:gd name="connsiteY69" fmla="*/ 2348465 h 2743200"/>
              <a:gd name="connsiteX70" fmla="*/ 2170176 w 2538236"/>
              <a:gd name="connsiteY70" fmla="*/ 2316556 h 2743200"/>
              <a:gd name="connsiteX71" fmla="*/ 2140052 w 2538236"/>
              <a:gd name="connsiteY71" fmla="*/ 2362193 h 2743200"/>
              <a:gd name="connsiteX72" fmla="*/ 1128685 w 2538236"/>
              <a:gd name="connsiteY72" fmla="*/ 2743200 h 2743200"/>
              <a:gd name="connsiteX73" fmla="*/ 0 w 2538236"/>
              <a:gd name="connsiteY73" fmla="*/ 2057400 h 2743200"/>
              <a:gd name="connsiteX74" fmla="*/ 1128685 w 2538236"/>
              <a:gd name="connsiteY74" fmla="*/ 1371600 h 2743200"/>
              <a:gd name="connsiteX75" fmla="*/ 922788 w 2538236"/>
              <a:gd name="connsiteY75" fmla="*/ 883532 h 2743200"/>
              <a:gd name="connsiteX76" fmla="*/ 1289082 w 2538236"/>
              <a:gd name="connsiteY76" fmla="*/ 1127566 h 2743200"/>
              <a:gd name="connsiteX77" fmla="*/ 922788 w 2538236"/>
              <a:gd name="connsiteY77" fmla="*/ 1371600 h 2743200"/>
              <a:gd name="connsiteX78" fmla="*/ 899379 w 2538236"/>
              <a:gd name="connsiteY78" fmla="*/ 1370813 h 2743200"/>
              <a:gd name="connsiteX79" fmla="*/ 914970 w 2538236"/>
              <a:gd name="connsiteY79" fmla="*/ 1369141 h 2743200"/>
              <a:gd name="connsiteX80" fmla="*/ 1166589 w 2538236"/>
              <a:gd name="connsiteY80" fmla="*/ 1152189 h 2743200"/>
              <a:gd name="connsiteX81" fmla="*/ 851460 w 2538236"/>
              <a:gd name="connsiteY81" fmla="*/ 930738 h 2743200"/>
              <a:gd name="connsiteX82" fmla="*/ 594472 w 2538236"/>
              <a:gd name="connsiteY82" fmla="*/ 1023994 h 2743200"/>
              <a:gd name="connsiteX83" fmla="*/ 584791 w 2538236"/>
              <a:gd name="connsiteY83" fmla="*/ 1035349 h 2743200"/>
              <a:gd name="connsiteX84" fmla="*/ 594567 w 2538236"/>
              <a:gd name="connsiteY84" fmla="*/ 1019109 h 2743200"/>
              <a:gd name="connsiteX85" fmla="*/ 922788 w 2538236"/>
              <a:gd name="connsiteY85" fmla="*/ 883532 h 2743200"/>
              <a:gd name="connsiteX86" fmla="*/ 1013817 w 2538236"/>
              <a:gd name="connsiteY86" fmla="*/ 702126 h 2743200"/>
              <a:gd name="connsiteX87" fmla="*/ 1478762 w 2538236"/>
              <a:gd name="connsiteY87" fmla="*/ 1036863 h 2743200"/>
              <a:gd name="connsiteX88" fmla="*/ 1013817 w 2538236"/>
              <a:gd name="connsiteY88" fmla="*/ 1371600 h 2743200"/>
              <a:gd name="connsiteX89" fmla="*/ 984103 w 2538236"/>
              <a:gd name="connsiteY89" fmla="*/ 1370520 h 2743200"/>
              <a:gd name="connsiteX90" fmla="*/ 1003894 w 2538236"/>
              <a:gd name="connsiteY90" fmla="*/ 1368226 h 2743200"/>
              <a:gd name="connsiteX91" fmla="*/ 1323279 w 2538236"/>
              <a:gd name="connsiteY91" fmla="*/ 1070638 h 2743200"/>
              <a:gd name="connsiteX92" fmla="*/ 923280 w 2538236"/>
              <a:gd name="connsiteY92" fmla="*/ 766878 h 2743200"/>
              <a:gd name="connsiteX93" fmla="*/ 597078 w 2538236"/>
              <a:gd name="connsiteY93" fmla="*/ 894795 h 2743200"/>
              <a:gd name="connsiteX94" fmla="*/ 584791 w 2538236"/>
              <a:gd name="connsiteY94" fmla="*/ 910370 h 2743200"/>
              <a:gd name="connsiteX95" fmla="*/ 597200 w 2538236"/>
              <a:gd name="connsiteY95" fmla="*/ 888094 h 2743200"/>
              <a:gd name="connsiteX96" fmla="*/ 1013817 w 2538236"/>
              <a:gd name="connsiteY96" fmla="*/ 702126 h 2743200"/>
              <a:gd name="connsiteX97" fmla="*/ 1111502 w 2538236"/>
              <a:gd name="connsiteY97" fmla="*/ 533678 h 2743200"/>
              <a:gd name="connsiteX98" fmla="*/ 1726995 w 2538236"/>
              <a:gd name="connsiteY98" fmla="*/ 952639 h 2743200"/>
              <a:gd name="connsiteX99" fmla="*/ 1111502 w 2538236"/>
              <a:gd name="connsiteY99" fmla="*/ 1371600 h 2743200"/>
              <a:gd name="connsiteX100" fmla="*/ 1072166 w 2538236"/>
              <a:gd name="connsiteY100" fmla="*/ 1370248 h 2743200"/>
              <a:gd name="connsiteX101" fmla="*/ 1098365 w 2538236"/>
              <a:gd name="connsiteY101" fmla="*/ 1367377 h 2743200"/>
              <a:gd name="connsiteX102" fmla="*/ 1521167 w 2538236"/>
              <a:gd name="connsiteY102" fmla="*/ 994912 h 2743200"/>
              <a:gd name="connsiteX103" fmla="*/ 991648 w 2538236"/>
              <a:gd name="connsiteY103" fmla="*/ 614722 h 2743200"/>
              <a:gd name="connsiteX104" fmla="*/ 559822 w 2538236"/>
              <a:gd name="connsiteY104" fmla="*/ 774825 h 2743200"/>
              <a:gd name="connsiteX105" fmla="*/ 543556 w 2538236"/>
              <a:gd name="connsiteY105" fmla="*/ 794318 h 2743200"/>
              <a:gd name="connsiteX106" fmla="*/ 559983 w 2538236"/>
              <a:gd name="connsiteY106" fmla="*/ 766438 h 2743200"/>
              <a:gd name="connsiteX107" fmla="*/ 1111502 w 2538236"/>
              <a:gd name="connsiteY107" fmla="*/ 533678 h 2743200"/>
              <a:gd name="connsiteX108" fmla="*/ 1246335 w 2538236"/>
              <a:gd name="connsiteY108" fmla="*/ 309257 h 2743200"/>
              <a:gd name="connsiteX109" fmla="*/ 2060502 w 2538236"/>
              <a:gd name="connsiteY109" fmla="*/ 840428 h 2743200"/>
              <a:gd name="connsiteX110" fmla="*/ 1634415 w 2538236"/>
              <a:gd name="connsiteY110" fmla="*/ 1307491 h 2743200"/>
              <a:gd name="connsiteX111" fmla="*/ 1585829 w 2538236"/>
              <a:gd name="connsiteY111" fmla="*/ 1322761 h 2743200"/>
              <a:gd name="connsiteX112" fmla="*/ 1548935 w 2538236"/>
              <a:gd name="connsiteY112" fmla="*/ 1333275 h 2743200"/>
              <a:gd name="connsiteX113" fmla="*/ 1537606 w 2538236"/>
              <a:gd name="connsiteY113" fmla="*/ 1335980 h 2743200"/>
              <a:gd name="connsiteX114" fmla="*/ 1472305 w 2538236"/>
              <a:gd name="connsiteY114" fmla="*/ 1350427 h 2743200"/>
              <a:gd name="connsiteX115" fmla="*/ 1428262 w 2538236"/>
              <a:gd name="connsiteY115" fmla="*/ 1357815 h 2743200"/>
              <a:gd name="connsiteX116" fmla="*/ 1408315 w 2538236"/>
              <a:gd name="connsiteY116" fmla="*/ 1361018 h 2743200"/>
              <a:gd name="connsiteX117" fmla="*/ 1329579 w 2538236"/>
              <a:gd name="connsiteY117" fmla="*/ 1368858 h 2743200"/>
              <a:gd name="connsiteX118" fmla="*/ 1246335 w 2538236"/>
              <a:gd name="connsiteY118" fmla="*/ 1371600 h 2743200"/>
              <a:gd name="connsiteX119" fmla="*/ 1194302 w 2538236"/>
              <a:gd name="connsiteY119" fmla="*/ 1369886 h 2743200"/>
              <a:gd name="connsiteX120" fmla="*/ 1228958 w 2538236"/>
              <a:gd name="connsiteY120" fmla="*/ 1366246 h 2743200"/>
              <a:gd name="connsiteX121" fmla="*/ 1788235 w 2538236"/>
              <a:gd name="connsiteY121" fmla="*/ 894023 h 2743200"/>
              <a:gd name="connsiteX122" fmla="*/ 1087794 w 2538236"/>
              <a:gd name="connsiteY122" fmla="*/ 412007 h 2743200"/>
              <a:gd name="connsiteX123" fmla="*/ 516580 w 2538236"/>
              <a:gd name="connsiteY123" fmla="*/ 614990 h 2743200"/>
              <a:gd name="connsiteX124" fmla="*/ 495064 w 2538236"/>
              <a:gd name="connsiteY124" fmla="*/ 639705 h 2743200"/>
              <a:gd name="connsiteX125" fmla="*/ 516793 w 2538236"/>
              <a:gd name="connsiteY125" fmla="*/ 604358 h 2743200"/>
              <a:gd name="connsiteX126" fmla="*/ 1246335 w 2538236"/>
              <a:gd name="connsiteY126" fmla="*/ 309257 h 2743200"/>
              <a:gd name="connsiteX127" fmla="*/ 1409551 w 2538236"/>
              <a:gd name="connsiteY127" fmla="*/ 0 h 2743200"/>
              <a:gd name="connsiteX128" fmla="*/ 2538236 w 2538236"/>
              <a:gd name="connsiteY128" fmla="*/ 685800 h 2743200"/>
              <a:gd name="connsiteX129" fmla="*/ 1409551 w 2538236"/>
              <a:gd name="connsiteY129" fmla="*/ 1371600 h 2743200"/>
              <a:gd name="connsiteX130" fmla="*/ 1337418 w 2538236"/>
              <a:gd name="connsiteY130" fmla="*/ 1369387 h 2743200"/>
              <a:gd name="connsiteX131" fmla="*/ 1385461 w 2538236"/>
              <a:gd name="connsiteY131" fmla="*/ 1364688 h 2743200"/>
              <a:gd name="connsiteX132" fmla="*/ 1408315 w 2538236"/>
              <a:gd name="connsiteY132" fmla="*/ 1361018 h 2743200"/>
              <a:gd name="connsiteX133" fmla="*/ 1410418 w 2538236"/>
              <a:gd name="connsiteY133" fmla="*/ 1360809 h 2743200"/>
              <a:gd name="connsiteX134" fmla="*/ 1428262 w 2538236"/>
              <a:gd name="connsiteY134" fmla="*/ 1357815 h 2743200"/>
              <a:gd name="connsiteX135" fmla="*/ 1467087 w 2538236"/>
              <a:gd name="connsiteY135" fmla="*/ 1351581 h 2743200"/>
              <a:gd name="connsiteX136" fmla="*/ 1472305 w 2538236"/>
              <a:gd name="connsiteY136" fmla="*/ 1350427 h 2743200"/>
              <a:gd name="connsiteX137" fmla="*/ 1488443 w 2538236"/>
              <a:gd name="connsiteY137" fmla="*/ 1347720 h 2743200"/>
              <a:gd name="connsiteX138" fmla="*/ 1537606 w 2538236"/>
              <a:gd name="connsiteY138" fmla="*/ 1335980 h 2743200"/>
              <a:gd name="connsiteX139" fmla="*/ 1545816 w 2538236"/>
              <a:gd name="connsiteY139" fmla="*/ 1334164 h 2743200"/>
              <a:gd name="connsiteX140" fmla="*/ 1548935 w 2538236"/>
              <a:gd name="connsiteY140" fmla="*/ 1333275 h 2743200"/>
              <a:gd name="connsiteX141" fmla="*/ 1563246 w 2538236"/>
              <a:gd name="connsiteY141" fmla="*/ 1329858 h 2743200"/>
              <a:gd name="connsiteX142" fmla="*/ 1585829 w 2538236"/>
              <a:gd name="connsiteY142" fmla="*/ 1322761 h 2743200"/>
              <a:gd name="connsiteX143" fmla="*/ 1621322 w 2538236"/>
              <a:gd name="connsiteY143" fmla="*/ 1312645 h 2743200"/>
              <a:gd name="connsiteX144" fmla="*/ 2160791 w 2538236"/>
              <a:gd name="connsiteY144" fmla="*/ 754996 h 2743200"/>
              <a:gd name="connsiteX145" fmla="*/ 1189766 w 2538236"/>
              <a:gd name="connsiteY145" fmla="*/ 132662 h 2743200"/>
              <a:gd name="connsiteX146" fmla="*/ 397889 w 2538236"/>
              <a:gd name="connsiteY146" fmla="*/ 394735 h 2743200"/>
              <a:gd name="connsiteX147" fmla="*/ 368060 w 2538236"/>
              <a:gd name="connsiteY147" fmla="*/ 426644 h 2743200"/>
              <a:gd name="connsiteX148" fmla="*/ 398184 w 2538236"/>
              <a:gd name="connsiteY148" fmla="*/ 381007 h 2743200"/>
              <a:gd name="connsiteX149" fmla="*/ 1409551 w 2538236"/>
              <a:gd name="connsiteY149" fmla="*/ 0 h 274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538236" h="2743200">
                <a:moveTo>
                  <a:pt x="1615448" y="1371600"/>
                </a:moveTo>
                <a:lnTo>
                  <a:pt x="1638858" y="1372388"/>
                </a:lnTo>
                <a:lnTo>
                  <a:pt x="1623266" y="1374060"/>
                </a:lnTo>
                <a:cubicBezTo>
                  <a:pt x="1479668" y="1394709"/>
                  <a:pt x="1371647" y="1483996"/>
                  <a:pt x="1371647" y="1591011"/>
                </a:cubicBezTo>
                <a:cubicBezTo>
                  <a:pt x="1371647" y="1713315"/>
                  <a:pt x="1512735" y="1812462"/>
                  <a:pt x="1686776" y="1812462"/>
                </a:cubicBezTo>
                <a:cubicBezTo>
                  <a:pt x="1792832" y="1812462"/>
                  <a:pt x="1886651" y="1775645"/>
                  <a:pt x="1943765" y="1719206"/>
                </a:cubicBezTo>
                <a:lnTo>
                  <a:pt x="1953445" y="1707852"/>
                </a:lnTo>
                <a:lnTo>
                  <a:pt x="1943669" y="1724091"/>
                </a:lnTo>
                <a:cubicBezTo>
                  <a:pt x="1883732" y="1804446"/>
                  <a:pt x="1759270" y="1859668"/>
                  <a:pt x="1615448" y="1859668"/>
                </a:cubicBezTo>
                <a:cubicBezTo>
                  <a:pt x="1413150" y="1859668"/>
                  <a:pt x="1249155" y="1750411"/>
                  <a:pt x="1249155" y="1615634"/>
                </a:cubicBezTo>
                <a:cubicBezTo>
                  <a:pt x="1249155" y="1480858"/>
                  <a:pt x="1413150" y="1371600"/>
                  <a:pt x="1615448" y="1371600"/>
                </a:cubicBezTo>
                <a:close/>
                <a:moveTo>
                  <a:pt x="1524419" y="1371600"/>
                </a:moveTo>
                <a:lnTo>
                  <a:pt x="1554133" y="1372681"/>
                </a:lnTo>
                <a:lnTo>
                  <a:pt x="1534343" y="1374974"/>
                </a:lnTo>
                <a:cubicBezTo>
                  <a:pt x="1352070" y="1403299"/>
                  <a:pt x="1214957" y="1525771"/>
                  <a:pt x="1214957" y="1672563"/>
                </a:cubicBezTo>
                <a:cubicBezTo>
                  <a:pt x="1214957" y="1840325"/>
                  <a:pt x="1394043" y="1976323"/>
                  <a:pt x="1614957" y="1976323"/>
                </a:cubicBezTo>
                <a:cubicBezTo>
                  <a:pt x="1749575" y="1976323"/>
                  <a:pt x="1868662" y="1925821"/>
                  <a:pt x="1941158" y="1848405"/>
                </a:cubicBezTo>
                <a:lnTo>
                  <a:pt x="1953446" y="1832830"/>
                </a:lnTo>
                <a:lnTo>
                  <a:pt x="1941037" y="1855106"/>
                </a:lnTo>
                <a:cubicBezTo>
                  <a:pt x="1864957" y="1965327"/>
                  <a:pt x="1706975" y="2041075"/>
                  <a:pt x="1524419" y="2041075"/>
                </a:cubicBezTo>
                <a:cubicBezTo>
                  <a:pt x="1267638" y="2041075"/>
                  <a:pt x="1059475" y="1891208"/>
                  <a:pt x="1059475" y="1706337"/>
                </a:cubicBezTo>
                <a:cubicBezTo>
                  <a:pt x="1059475" y="1521467"/>
                  <a:pt x="1267638" y="1371600"/>
                  <a:pt x="1524419" y="1371600"/>
                </a:cubicBezTo>
                <a:close/>
                <a:moveTo>
                  <a:pt x="1426735" y="1371600"/>
                </a:moveTo>
                <a:lnTo>
                  <a:pt x="1466070" y="1372952"/>
                </a:lnTo>
                <a:lnTo>
                  <a:pt x="1439872" y="1375823"/>
                </a:lnTo>
                <a:cubicBezTo>
                  <a:pt x="1198579" y="1411274"/>
                  <a:pt x="1017069" y="1564563"/>
                  <a:pt x="1017069" y="1748289"/>
                </a:cubicBezTo>
                <a:cubicBezTo>
                  <a:pt x="1017069" y="1958262"/>
                  <a:pt x="1254143" y="2128479"/>
                  <a:pt x="1546588" y="2128479"/>
                </a:cubicBezTo>
                <a:cubicBezTo>
                  <a:pt x="1724797" y="2128479"/>
                  <a:pt x="1882445" y="2065271"/>
                  <a:pt x="1978415" y="1968376"/>
                </a:cubicBezTo>
                <a:lnTo>
                  <a:pt x="1994680" y="1948882"/>
                </a:lnTo>
                <a:lnTo>
                  <a:pt x="1978254" y="1976762"/>
                </a:lnTo>
                <a:cubicBezTo>
                  <a:pt x="1877539" y="2114716"/>
                  <a:pt x="1668402" y="2209523"/>
                  <a:pt x="1426735" y="2209523"/>
                </a:cubicBezTo>
                <a:cubicBezTo>
                  <a:pt x="1086807" y="2209523"/>
                  <a:pt x="811241" y="2021947"/>
                  <a:pt x="811241" y="1790561"/>
                </a:cubicBezTo>
                <a:cubicBezTo>
                  <a:pt x="811241" y="1559175"/>
                  <a:pt x="1086807" y="1371600"/>
                  <a:pt x="1426735" y="1371600"/>
                </a:cubicBezTo>
                <a:close/>
                <a:moveTo>
                  <a:pt x="1291901" y="1371600"/>
                </a:moveTo>
                <a:lnTo>
                  <a:pt x="1343934" y="1373314"/>
                </a:lnTo>
                <a:lnTo>
                  <a:pt x="1309279" y="1376954"/>
                </a:lnTo>
                <a:cubicBezTo>
                  <a:pt x="990099" y="1421900"/>
                  <a:pt x="750001" y="1616244"/>
                  <a:pt x="750001" y="1849177"/>
                </a:cubicBezTo>
                <a:cubicBezTo>
                  <a:pt x="750001" y="2115388"/>
                  <a:pt x="1063599" y="2331193"/>
                  <a:pt x="1450442" y="2331193"/>
                </a:cubicBezTo>
                <a:cubicBezTo>
                  <a:pt x="1686174" y="2331193"/>
                  <a:pt x="1894709" y="2251056"/>
                  <a:pt x="2021656" y="2128210"/>
                </a:cubicBezTo>
                <a:lnTo>
                  <a:pt x="2043173" y="2103495"/>
                </a:lnTo>
                <a:lnTo>
                  <a:pt x="2021443" y="2138843"/>
                </a:lnTo>
                <a:cubicBezTo>
                  <a:pt x="1888219" y="2313745"/>
                  <a:pt x="1611576" y="2433944"/>
                  <a:pt x="1291901" y="2433944"/>
                </a:cubicBezTo>
                <a:cubicBezTo>
                  <a:pt x="842249" y="2433944"/>
                  <a:pt x="477734" y="2196130"/>
                  <a:pt x="477734" y="1902772"/>
                </a:cubicBezTo>
                <a:cubicBezTo>
                  <a:pt x="477734" y="1701088"/>
                  <a:pt x="650024" y="1525658"/>
                  <a:pt x="903821" y="1435710"/>
                </a:cubicBezTo>
                <a:lnTo>
                  <a:pt x="952407" y="1420440"/>
                </a:lnTo>
                <a:lnTo>
                  <a:pt x="989302" y="1409925"/>
                </a:lnTo>
                <a:lnTo>
                  <a:pt x="1000630" y="1407220"/>
                </a:lnTo>
                <a:lnTo>
                  <a:pt x="1065931" y="1392774"/>
                </a:lnTo>
                <a:lnTo>
                  <a:pt x="1109974" y="1385385"/>
                </a:lnTo>
                <a:lnTo>
                  <a:pt x="1129922" y="1382182"/>
                </a:lnTo>
                <a:lnTo>
                  <a:pt x="1208658" y="1374342"/>
                </a:lnTo>
                <a:cubicBezTo>
                  <a:pt x="1236028" y="1372529"/>
                  <a:pt x="1263798" y="1371600"/>
                  <a:pt x="1291901" y="1371600"/>
                </a:cubicBezTo>
                <a:close/>
                <a:moveTo>
                  <a:pt x="1128685" y="1371600"/>
                </a:moveTo>
                <a:lnTo>
                  <a:pt x="1200818" y="1373814"/>
                </a:lnTo>
                <a:lnTo>
                  <a:pt x="1152776" y="1378513"/>
                </a:lnTo>
                <a:lnTo>
                  <a:pt x="1129922" y="1382182"/>
                </a:lnTo>
                <a:lnTo>
                  <a:pt x="1127818" y="1382392"/>
                </a:lnTo>
                <a:lnTo>
                  <a:pt x="1109974" y="1385385"/>
                </a:lnTo>
                <a:lnTo>
                  <a:pt x="1071150" y="1391619"/>
                </a:lnTo>
                <a:lnTo>
                  <a:pt x="1065931" y="1392774"/>
                </a:lnTo>
                <a:lnTo>
                  <a:pt x="1049793" y="1395481"/>
                </a:lnTo>
                <a:lnTo>
                  <a:pt x="1000630" y="1407220"/>
                </a:lnTo>
                <a:lnTo>
                  <a:pt x="992420" y="1409036"/>
                </a:lnTo>
                <a:lnTo>
                  <a:pt x="989302" y="1409925"/>
                </a:lnTo>
                <a:lnTo>
                  <a:pt x="974991" y="1413342"/>
                </a:lnTo>
                <a:lnTo>
                  <a:pt x="952407" y="1420440"/>
                </a:lnTo>
                <a:lnTo>
                  <a:pt x="916914" y="1430555"/>
                </a:lnTo>
                <a:cubicBezTo>
                  <a:pt x="597178" y="1532389"/>
                  <a:pt x="377445" y="1743851"/>
                  <a:pt x="377445" y="1988204"/>
                </a:cubicBezTo>
                <a:cubicBezTo>
                  <a:pt x="377445" y="2331910"/>
                  <a:pt x="812188" y="2610539"/>
                  <a:pt x="1348471" y="2610539"/>
                </a:cubicBezTo>
                <a:cubicBezTo>
                  <a:pt x="1675267" y="2610539"/>
                  <a:pt x="1964360" y="2507073"/>
                  <a:pt x="2140348" y="2348465"/>
                </a:cubicBezTo>
                <a:lnTo>
                  <a:pt x="2170176" y="2316556"/>
                </a:lnTo>
                <a:lnTo>
                  <a:pt x="2140052" y="2362193"/>
                </a:lnTo>
                <a:cubicBezTo>
                  <a:pt x="1955364" y="2588011"/>
                  <a:pt x="1571851" y="2743200"/>
                  <a:pt x="1128685" y="2743200"/>
                </a:cubicBezTo>
                <a:cubicBezTo>
                  <a:pt x="505330" y="2743200"/>
                  <a:pt x="0" y="2436157"/>
                  <a:pt x="0" y="2057400"/>
                </a:cubicBezTo>
                <a:cubicBezTo>
                  <a:pt x="0" y="1678643"/>
                  <a:pt x="505330" y="1371600"/>
                  <a:pt x="1128685" y="1371600"/>
                </a:cubicBezTo>
                <a:close/>
                <a:moveTo>
                  <a:pt x="922788" y="883532"/>
                </a:moveTo>
                <a:cubicBezTo>
                  <a:pt x="1125086" y="883532"/>
                  <a:pt x="1289082" y="992790"/>
                  <a:pt x="1289082" y="1127566"/>
                </a:cubicBezTo>
                <a:cubicBezTo>
                  <a:pt x="1289082" y="1262342"/>
                  <a:pt x="1125086" y="1371600"/>
                  <a:pt x="922788" y="1371600"/>
                </a:cubicBezTo>
                <a:lnTo>
                  <a:pt x="899379" y="1370813"/>
                </a:lnTo>
                <a:lnTo>
                  <a:pt x="914970" y="1369141"/>
                </a:lnTo>
                <a:cubicBezTo>
                  <a:pt x="1058569" y="1348491"/>
                  <a:pt x="1166589" y="1259205"/>
                  <a:pt x="1166589" y="1152189"/>
                </a:cubicBezTo>
                <a:cubicBezTo>
                  <a:pt x="1166589" y="1029885"/>
                  <a:pt x="1025501" y="930738"/>
                  <a:pt x="851460" y="930738"/>
                </a:cubicBezTo>
                <a:cubicBezTo>
                  <a:pt x="745405" y="930738"/>
                  <a:pt x="651585" y="967555"/>
                  <a:pt x="594472" y="1023994"/>
                </a:cubicBezTo>
                <a:lnTo>
                  <a:pt x="584791" y="1035349"/>
                </a:lnTo>
                <a:lnTo>
                  <a:pt x="594567" y="1019109"/>
                </a:lnTo>
                <a:cubicBezTo>
                  <a:pt x="654505" y="938754"/>
                  <a:pt x="778967" y="883532"/>
                  <a:pt x="922788" y="883532"/>
                </a:cubicBezTo>
                <a:close/>
                <a:moveTo>
                  <a:pt x="1013817" y="702126"/>
                </a:moveTo>
                <a:cubicBezTo>
                  <a:pt x="1270599" y="702126"/>
                  <a:pt x="1478762" y="851993"/>
                  <a:pt x="1478762" y="1036863"/>
                </a:cubicBezTo>
                <a:cubicBezTo>
                  <a:pt x="1478762" y="1221733"/>
                  <a:pt x="1270599" y="1371600"/>
                  <a:pt x="1013817" y="1371600"/>
                </a:cubicBezTo>
                <a:lnTo>
                  <a:pt x="984103" y="1370520"/>
                </a:lnTo>
                <a:lnTo>
                  <a:pt x="1003894" y="1368226"/>
                </a:lnTo>
                <a:cubicBezTo>
                  <a:pt x="1186167" y="1339902"/>
                  <a:pt x="1323279" y="1217429"/>
                  <a:pt x="1323279" y="1070638"/>
                </a:cubicBezTo>
                <a:cubicBezTo>
                  <a:pt x="1323279" y="902875"/>
                  <a:pt x="1144193" y="766878"/>
                  <a:pt x="923280" y="766878"/>
                </a:cubicBezTo>
                <a:cubicBezTo>
                  <a:pt x="788661" y="766878"/>
                  <a:pt x="669574" y="817379"/>
                  <a:pt x="597078" y="894795"/>
                </a:cubicBezTo>
                <a:lnTo>
                  <a:pt x="584791" y="910370"/>
                </a:lnTo>
                <a:lnTo>
                  <a:pt x="597200" y="888094"/>
                </a:lnTo>
                <a:cubicBezTo>
                  <a:pt x="673279" y="777873"/>
                  <a:pt x="831262" y="702126"/>
                  <a:pt x="1013817" y="702126"/>
                </a:cubicBezTo>
                <a:close/>
                <a:moveTo>
                  <a:pt x="1111502" y="533678"/>
                </a:moveTo>
                <a:cubicBezTo>
                  <a:pt x="1451429" y="533678"/>
                  <a:pt x="1726995" y="721253"/>
                  <a:pt x="1726995" y="952639"/>
                </a:cubicBezTo>
                <a:cubicBezTo>
                  <a:pt x="1726995" y="1184025"/>
                  <a:pt x="1451429" y="1371600"/>
                  <a:pt x="1111502" y="1371600"/>
                </a:cubicBezTo>
                <a:lnTo>
                  <a:pt x="1072166" y="1370248"/>
                </a:lnTo>
                <a:lnTo>
                  <a:pt x="1098365" y="1367377"/>
                </a:lnTo>
                <a:cubicBezTo>
                  <a:pt x="1339658" y="1331926"/>
                  <a:pt x="1521167" y="1178638"/>
                  <a:pt x="1521167" y="994912"/>
                </a:cubicBezTo>
                <a:cubicBezTo>
                  <a:pt x="1521167" y="784938"/>
                  <a:pt x="1284094" y="614722"/>
                  <a:pt x="991648" y="614722"/>
                </a:cubicBezTo>
                <a:cubicBezTo>
                  <a:pt x="813439" y="614722"/>
                  <a:pt x="655792" y="677930"/>
                  <a:pt x="559822" y="774825"/>
                </a:cubicBezTo>
                <a:lnTo>
                  <a:pt x="543556" y="794318"/>
                </a:lnTo>
                <a:lnTo>
                  <a:pt x="559983" y="766438"/>
                </a:lnTo>
                <a:cubicBezTo>
                  <a:pt x="660697" y="628484"/>
                  <a:pt x="869834" y="533678"/>
                  <a:pt x="1111502" y="533678"/>
                </a:cubicBezTo>
                <a:close/>
                <a:moveTo>
                  <a:pt x="1246335" y="309257"/>
                </a:moveTo>
                <a:cubicBezTo>
                  <a:pt x="1695987" y="309257"/>
                  <a:pt x="2060502" y="547070"/>
                  <a:pt x="2060502" y="840428"/>
                </a:cubicBezTo>
                <a:cubicBezTo>
                  <a:pt x="2060502" y="1042112"/>
                  <a:pt x="1888212" y="1217542"/>
                  <a:pt x="1634415" y="1307491"/>
                </a:cubicBezTo>
                <a:lnTo>
                  <a:pt x="1585829" y="1322761"/>
                </a:lnTo>
                <a:lnTo>
                  <a:pt x="1548935" y="1333275"/>
                </a:lnTo>
                <a:lnTo>
                  <a:pt x="1537606" y="1335980"/>
                </a:lnTo>
                <a:lnTo>
                  <a:pt x="1472305" y="1350427"/>
                </a:lnTo>
                <a:lnTo>
                  <a:pt x="1428262" y="1357815"/>
                </a:lnTo>
                <a:lnTo>
                  <a:pt x="1408315" y="1361018"/>
                </a:lnTo>
                <a:lnTo>
                  <a:pt x="1329579" y="1368858"/>
                </a:lnTo>
                <a:cubicBezTo>
                  <a:pt x="1302209" y="1370671"/>
                  <a:pt x="1274438" y="1371600"/>
                  <a:pt x="1246335" y="1371600"/>
                </a:cubicBezTo>
                <a:lnTo>
                  <a:pt x="1194302" y="1369886"/>
                </a:lnTo>
                <a:lnTo>
                  <a:pt x="1228958" y="1366246"/>
                </a:lnTo>
                <a:cubicBezTo>
                  <a:pt x="1548137" y="1321300"/>
                  <a:pt x="1788235" y="1126956"/>
                  <a:pt x="1788235" y="894023"/>
                </a:cubicBezTo>
                <a:cubicBezTo>
                  <a:pt x="1788235" y="627813"/>
                  <a:pt x="1474637" y="412007"/>
                  <a:pt x="1087794" y="412007"/>
                </a:cubicBezTo>
                <a:cubicBezTo>
                  <a:pt x="852062" y="412007"/>
                  <a:pt x="643528" y="492144"/>
                  <a:pt x="516580" y="614990"/>
                </a:cubicBezTo>
                <a:lnTo>
                  <a:pt x="495064" y="639705"/>
                </a:lnTo>
                <a:lnTo>
                  <a:pt x="516793" y="604358"/>
                </a:lnTo>
                <a:cubicBezTo>
                  <a:pt x="650017" y="429455"/>
                  <a:pt x="926661" y="309257"/>
                  <a:pt x="1246335" y="309257"/>
                </a:cubicBezTo>
                <a:close/>
                <a:moveTo>
                  <a:pt x="1409551" y="0"/>
                </a:moveTo>
                <a:cubicBezTo>
                  <a:pt x="2032907" y="0"/>
                  <a:pt x="2538236" y="307043"/>
                  <a:pt x="2538236" y="685800"/>
                </a:cubicBezTo>
                <a:cubicBezTo>
                  <a:pt x="2538236" y="1064557"/>
                  <a:pt x="2032906" y="1371600"/>
                  <a:pt x="1409551" y="1371600"/>
                </a:cubicBezTo>
                <a:lnTo>
                  <a:pt x="1337418" y="1369387"/>
                </a:lnTo>
                <a:lnTo>
                  <a:pt x="1385461" y="1364688"/>
                </a:lnTo>
                <a:lnTo>
                  <a:pt x="1408315" y="1361018"/>
                </a:lnTo>
                <a:lnTo>
                  <a:pt x="1410418" y="1360809"/>
                </a:lnTo>
                <a:lnTo>
                  <a:pt x="1428262" y="1357815"/>
                </a:lnTo>
                <a:lnTo>
                  <a:pt x="1467087" y="1351581"/>
                </a:lnTo>
                <a:lnTo>
                  <a:pt x="1472305" y="1350427"/>
                </a:lnTo>
                <a:lnTo>
                  <a:pt x="1488443" y="1347720"/>
                </a:lnTo>
                <a:lnTo>
                  <a:pt x="1537606" y="1335980"/>
                </a:lnTo>
                <a:lnTo>
                  <a:pt x="1545816" y="1334164"/>
                </a:lnTo>
                <a:lnTo>
                  <a:pt x="1548935" y="1333275"/>
                </a:lnTo>
                <a:lnTo>
                  <a:pt x="1563246" y="1329858"/>
                </a:lnTo>
                <a:lnTo>
                  <a:pt x="1585829" y="1322761"/>
                </a:lnTo>
                <a:lnTo>
                  <a:pt x="1621322" y="1312645"/>
                </a:lnTo>
                <a:cubicBezTo>
                  <a:pt x="1941058" y="1210811"/>
                  <a:pt x="2160791" y="999349"/>
                  <a:pt x="2160791" y="754996"/>
                </a:cubicBezTo>
                <a:cubicBezTo>
                  <a:pt x="2160791" y="411290"/>
                  <a:pt x="1726048" y="132662"/>
                  <a:pt x="1189766" y="132662"/>
                </a:cubicBezTo>
                <a:cubicBezTo>
                  <a:pt x="862969" y="132662"/>
                  <a:pt x="573877" y="236127"/>
                  <a:pt x="397889" y="394735"/>
                </a:cubicBezTo>
                <a:lnTo>
                  <a:pt x="368060" y="426644"/>
                </a:lnTo>
                <a:lnTo>
                  <a:pt x="398184" y="381007"/>
                </a:lnTo>
                <a:cubicBezTo>
                  <a:pt x="582873" y="155189"/>
                  <a:pt x="966385" y="0"/>
                  <a:pt x="1409551" y="0"/>
                </a:cubicBezTo>
                <a:close/>
              </a:path>
            </a:pathLst>
          </a:custGeom>
          <a:gradFill flip="none" rotWithShape="1">
            <a:gsLst>
              <a:gs pos="53000">
                <a:srgbClr val="92D050"/>
              </a:gs>
              <a:gs pos="100000">
                <a:schemeClr val="tx1">
                  <a:alpha val="52000"/>
                </a:schemeClr>
              </a:gs>
              <a:gs pos="40000">
                <a:srgbClr val="CC0000">
                  <a:alpha val="67000"/>
                </a:srgbClr>
              </a:gs>
              <a:gs pos="70000">
                <a:srgbClr val="CC0000">
                  <a:alpha val="67000"/>
                </a:srgbClr>
              </a:gs>
            </a:gsLst>
            <a:path path="circle">
              <a:fillToRect l="100000" t="100000"/>
            </a:path>
            <a:tileRect r="-100000" b="-100000"/>
          </a:gradFill>
          <a:ln w="12700">
            <a:solidFill>
              <a:srgbClr val="7C0606"/>
            </a:solidFill>
          </a:ln>
          <a:effectLst/>
          <a:scene3d>
            <a:camera prst="orthographicFront"/>
            <a:lightRig rig="morning" dir="t"/>
          </a:scene3d>
          <a:sp3d prstMaterial="dkEdge">
            <a:bevelT w="273050" h="50800"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8" name="Forma libre 22"/>
          <p:cNvSpPr/>
          <p:nvPr/>
        </p:nvSpPr>
        <p:spPr>
          <a:xfrm rot="13544863" flipH="1">
            <a:off x="2999628" y="2258122"/>
            <a:ext cx="1148592" cy="2307100"/>
          </a:xfrm>
          <a:custGeom>
            <a:avLst/>
            <a:gdLst>
              <a:gd name="connsiteX0" fmla="*/ 1615448 w 2538236"/>
              <a:gd name="connsiteY0" fmla="*/ 1371600 h 2743200"/>
              <a:gd name="connsiteX1" fmla="*/ 1638858 w 2538236"/>
              <a:gd name="connsiteY1" fmla="*/ 1372388 h 2743200"/>
              <a:gd name="connsiteX2" fmla="*/ 1623266 w 2538236"/>
              <a:gd name="connsiteY2" fmla="*/ 1374060 h 2743200"/>
              <a:gd name="connsiteX3" fmla="*/ 1371647 w 2538236"/>
              <a:gd name="connsiteY3" fmla="*/ 1591011 h 2743200"/>
              <a:gd name="connsiteX4" fmla="*/ 1686776 w 2538236"/>
              <a:gd name="connsiteY4" fmla="*/ 1812462 h 2743200"/>
              <a:gd name="connsiteX5" fmla="*/ 1943765 w 2538236"/>
              <a:gd name="connsiteY5" fmla="*/ 1719206 h 2743200"/>
              <a:gd name="connsiteX6" fmla="*/ 1953445 w 2538236"/>
              <a:gd name="connsiteY6" fmla="*/ 1707852 h 2743200"/>
              <a:gd name="connsiteX7" fmla="*/ 1943669 w 2538236"/>
              <a:gd name="connsiteY7" fmla="*/ 1724091 h 2743200"/>
              <a:gd name="connsiteX8" fmla="*/ 1615448 w 2538236"/>
              <a:gd name="connsiteY8" fmla="*/ 1859668 h 2743200"/>
              <a:gd name="connsiteX9" fmla="*/ 1249155 w 2538236"/>
              <a:gd name="connsiteY9" fmla="*/ 1615634 h 2743200"/>
              <a:gd name="connsiteX10" fmla="*/ 1615448 w 2538236"/>
              <a:gd name="connsiteY10" fmla="*/ 1371600 h 2743200"/>
              <a:gd name="connsiteX11" fmla="*/ 1524419 w 2538236"/>
              <a:gd name="connsiteY11" fmla="*/ 1371600 h 2743200"/>
              <a:gd name="connsiteX12" fmla="*/ 1554133 w 2538236"/>
              <a:gd name="connsiteY12" fmla="*/ 1372681 h 2743200"/>
              <a:gd name="connsiteX13" fmla="*/ 1534343 w 2538236"/>
              <a:gd name="connsiteY13" fmla="*/ 1374974 h 2743200"/>
              <a:gd name="connsiteX14" fmla="*/ 1214957 w 2538236"/>
              <a:gd name="connsiteY14" fmla="*/ 1672563 h 2743200"/>
              <a:gd name="connsiteX15" fmla="*/ 1614957 w 2538236"/>
              <a:gd name="connsiteY15" fmla="*/ 1976323 h 2743200"/>
              <a:gd name="connsiteX16" fmla="*/ 1941158 w 2538236"/>
              <a:gd name="connsiteY16" fmla="*/ 1848405 h 2743200"/>
              <a:gd name="connsiteX17" fmla="*/ 1953446 w 2538236"/>
              <a:gd name="connsiteY17" fmla="*/ 1832830 h 2743200"/>
              <a:gd name="connsiteX18" fmla="*/ 1941037 w 2538236"/>
              <a:gd name="connsiteY18" fmla="*/ 1855106 h 2743200"/>
              <a:gd name="connsiteX19" fmla="*/ 1524419 w 2538236"/>
              <a:gd name="connsiteY19" fmla="*/ 2041075 h 2743200"/>
              <a:gd name="connsiteX20" fmla="*/ 1059475 w 2538236"/>
              <a:gd name="connsiteY20" fmla="*/ 1706337 h 2743200"/>
              <a:gd name="connsiteX21" fmla="*/ 1524419 w 2538236"/>
              <a:gd name="connsiteY21" fmla="*/ 1371600 h 2743200"/>
              <a:gd name="connsiteX22" fmla="*/ 1426735 w 2538236"/>
              <a:gd name="connsiteY22" fmla="*/ 1371600 h 2743200"/>
              <a:gd name="connsiteX23" fmla="*/ 1466070 w 2538236"/>
              <a:gd name="connsiteY23" fmla="*/ 1372952 h 2743200"/>
              <a:gd name="connsiteX24" fmla="*/ 1439872 w 2538236"/>
              <a:gd name="connsiteY24" fmla="*/ 1375823 h 2743200"/>
              <a:gd name="connsiteX25" fmla="*/ 1017069 w 2538236"/>
              <a:gd name="connsiteY25" fmla="*/ 1748289 h 2743200"/>
              <a:gd name="connsiteX26" fmla="*/ 1546588 w 2538236"/>
              <a:gd name="connsiteY26" fmla="*/ 2128479 h 2743200"/>
              <a:gd name="connsiteX27" fmla="*/ 1978415 w 2538236"/>
              <a:gd name="connsiteY27" fmla="*/ 1968376 h 2743200"/>
              <a:gd name="connsiteX28" fmla="*/ 1994680 w 2538236"/>
              <a:gd name="connsiteY28" fmla="*/ 1948882 h 2743200"/>
              <a:gd name="connsiteX29" fmla="*/ 1978254 w 2538236"/>
              <a:gd name="connsiteY29" fmla="*/ 1976762 h 2743200"/>
              <a:gd name="connsiteX30" fmla="*/ 1426735 w 2538236"/>
              <a:gd name="connsiteY30" fmla="*/ 2209523 h 2743200"/>
              <a:gd name="connsiteX31" fmla="*/ 811241 w 2538236"/>
              <a:gd name="connsiteY31" fmla="*/ 1790561 h 2743200"/>
              <a:gd name="connsiteX32" fmla="*/ 1426735 w 2538236"/>
              <a:gd name="connsiteY32" fmla="*/ 1371600 h 2743200"/>
              <a:gd name="connsiteX33" fmla="*/ 1291901 w 2538236"/>
              <a:gd name="connsiteY33" fmla="*/ 1371600 h 2743200"/>
              <a:gd name="connsiteX34" fmla="*/ 1343934 w 2538236"/>
              <a:gd name="connsiteY34" fmla="*/ 1373314 h 2743200"/>
              <a:gd name="connsiteX35" fmla="*/ 1309279 w 2538236"/>
              <a:gd name="connsiteY35" fmla="*/ 1376954 h 2743200"/>
              <a:gd name="connsiteX36" fmla="*/ 750001 w 2538236"/>
              <a:gd name="connsiteY36" fmla="*/ 1849177 h 2743200"/>
              <a:gd name="connsiteX37" fmla="*/ 1450442 w 2538236"/>
              <a:gd name="connsiteY37" fmla="*/ 2331193 h 2743200"/>
              <a:gd name="connsiteX38" fmla="*/ 2021656 w 2538236"/>
              <a:gd name="connsiteY38" fmla="*/ 2128210 h 2743200"/>
              <a:gd name="connsiteX39" fmla="*/ 2043173 w 2538236"/>
              <a:gd name="connsiteY39" fmla="*/ 2103495 h 2743200"/>
              <a:gd name="connsiteX40" fmla="*/ 2021443 w 2538236"/>
              <a:gd name="connsiteY40" fmla="*/ 2138843 h 2743200"/>
              <a:gd name="connsiteX41" fmla="*/ 1291901 w 2538236"/>
              <a:gd name="connsiteY41" fmla="*/ 2433944 h 2743200"/>
              <a:gd name="connsiteX42" fmla="*/ 477734 w 2538236"/>
              <a:gd name="connsiteY42" fmla="*/ 1902772 h 2743200"/>
              <a:gd name="connsiteX43" fmla="*/ 903821 w 2538236"/>
              <a:gd name="connsiteY43" fmla="*/ 1435710 h 2743200"/>
              <a:gd name="connsiteX44" fmla="*/ 952407 w 2538236"/>
              <a:gd name="connsiteY44" fmla="*/ 1420440 h 2743200"/>
              <a:gd name="connsiteX45" fmla="*/ 989302 w 2538236"/>
              <a:gd name="connsiteY45" fmla="*/ 1409925 h 2743200"/>
              <a:gd name="connsiteX46" fmla="*/ 1000630 w 2538236"/>
              <a:gd name="connsiteY46" fmla="*/ 1407220 h 2743200"/>
              <a:gd name="connsiteX47" fmla="*/ 1065931 w 2538236"/>
              <a:gd name="connsiteY47" fmla="*/ 1392774 h 2743200"/>
              <a:gd name="connsiteX48" fmla="*/ 1109974 w 2538236"/>
              <a:gd name="connsiteY48" fmla="*/ 1385385 h 2743200"/>
              <a:gd name="connsiteX49" fmla="*/ 1129922 w 2538236"/>
              <a:gd name="connsiteY49" fmla="*/ 1382182 h 2743200"/>
              <a:gd name="connsiteX50" fmla="*/ 1208658 w 2538236"/>
              <a:gd name="connsiteY50" fmla="*/ 1374342 h 2743200"/>
              <a:gd name="connsiteX51" fmla="*/ 1291901 w 2538236"/>
              <a:gd name="connsiteY51" fmla="*/ 1371600 h 2743200"/>
              <a:gd name="connsiteX52" fmla="*/ 1128685 w 2538236"/>
              <a:gd name="connsiteY52" fmla="*/ 1371600 h 2743200"/>
              <a:gd name="connsiteX53" fmla="*/ 1200818 w 2538236"/>
              <a:gd name="connsiteY53" fmla="*/ 1373814 h 2743200"/>
              <a:gd name="connsiteX54" fmla="*/ 1152776 w 2538236"/>
              <a:gd name="connsiteY54" fmla="*/ 1378513 h 2743200"/>
              <a:gd name="connsiteX55" fmla="*/ 1129922 w 2538236"/>
              <a:gd name="connsiteY55" fmla="*/ 1382182 h 2743200"/>
              <a:gd name="connsiteX56" fmla="*/ 1127818 w 2538236"/>
              <a:gd name="connsiteY56" fmla="*/ 1382392 h 2743200"/>
              <a:gd name="connsiteX57" fmla="*/ 1109974 w 2538236"/>
              <a:gd name="connsiteY57" fmla="*/ 1385385 h 2743200"/>
              <a:gd name="connsiteX58" fmla="*/ 1071150 w 2538236"/>
              <a:gd name="connsiteY58" fmla="*/ 1391619 h 2743200"/>
              <a:gd name="connsiteX59" fmla="*/ 1065931 w 2538236"/>
              <a:gd name="connsiteY59" fmla="*/ 1392774 h 2743200"/>
              <a:gd name="connsiteX60" fmla="*/ 1049793 w 2538236"/>
              <a:gd name="connsiteY60" fmla="*/ 1395481 h 2743200"/>
              <a:gd name="connsiteX61" fmla="*/ 1000630 w 2538236"/>
              <a:gd name="connsiteY61" fmla="*/ 1407220 h 2743200"/>
              <a:gd name="connsiteX62" fmla="*/ 992420 w 2538236"/>
              <a:gd name="connsiteY62" fmla="*/ 1409036 h 2743200"/>
              <a:gd name="connsiteX63" fmla="*/ 989302 w 2538236"/>
              <a:gd name="connsiteY63" fmla="*/ 1409925 h 2743200"/>
              <a:gd name="connsiteX64" fmla="*/ 974991 w 2538236"/>
              <a:gd name="connsiteY64" fmla="*/ 1413342 h 2743200"/>
              <a:gd name="connsiteX65" fmla="*/ 952407 w 2538236"/>
              <a:gd name="connsiteY65" fmla="*/ 1420440 h 2743200"/>
              <a:gd name="connsiteX66" fmla="*/ 916914 w 2538236"/>
              <a:gd name="connsiteY66" fmla="*/ 1430555 h 2743200"/>
              <a:gd name="connsiteX67" fmla="*/ 377445 w 2538236"/>
              <a:gd name="connsiteY67" fmla="*/ 1988204 h 2743200"/>
              <a:gd name="connsiteX68" fmla="*/ 1348471 w 2538236"/>
              <a:gd name="connsiteY68" fmla="*/ 2610539 h 2743200"/>
              <a:gd name="connsiteX69" fmla="*/ 2140348 w 2538236"/>
              <a:gd name="connsiteY69" fmla="*/ 2348465 h 2743200"/>
              <a:gd name="connsiteX70" fmla="*/ 2170176 w 2538236"/>
              <a:gd name="connsiteY70" fmla="*/ 2316556 h 2743200"/>
              <a:gd name="connsiteX71" fmla="*/ 2140052 w 2538236"/>
              <a:gd name="connsiteY71" fmla="*/ 2362193 h 2743200"/>
              <a:gd name="connsiteX72" fmla="*/ 1128685 w 2538236"/>
              <a:gd name="connsiteY72" fmla="*/ 2743200 h 2743200"/>
              <a:gd name="connsiteX73" fmla="*/ 0 w 2538236"/>
              <a:gd name="connsiteY73" fmla="*/ 2057400 h 2743200"/>
              <a:gd name="connsiteX74" fmla="*/ 1128685 w 2538236"/>
              <a:gd name="connsiteY74" fmla="*/ 1371600 h 2743200"/>
              <a:gd name="connsiteX75" fmla="*/ 922788 w 2538236"/>
              <a:gd name="connsiteY75" fmla="*/ 883532 h 2743200"/>
              <a:gd name="connsiteX76" fmla="*/ 1289082 w 2538236"/>
              <a:gd name="connsiteY76" fmla="*/ 1127566 h 2743200"/>
              <a:gd name="connsiteX77" fmla="*/ 922788 w 2538236"/>
              <a:gd name="connsiteY77" fmla="*/ 1371600 h 2743200"/>
              <a:gd name="connsiteX78" fmla="*/ 899379 w 2538236"/>
              <a:gd name="connsiteY78" fmla="*/ 1370813 h 2743200"/>
              <a:gd name="connsiteX79" fmla="*/ 914970 w 2538236"/>
              <a:gd name="connsiteY79" fmla="*/ 1369141 h 2743200"/>
              <a:gd name="connsiteX80" fmla="*/ 1166589 w 2538236"/>
              <a:gd name="connsiteY80" fmla="*/ 1152189 h 2743200"/>
              <a:gd name="connsiteX81" fmla="*/ 851460 w 2538236"/>
              <a:gd name="connsiteY81" fmla="*/ 930738 h 2743200"/>
              <a:gd name="connsiteX82" fmla="*/ 594472 w 2538236"/>
              <a:gd name="connsiteY82" fmla="*/ 1023994 h 2743200"/>
              <a:gd name="connsiteX83" fmla="*/ 584791 w 2538236"/>
              <a:gd name="connsiteY83" fmla="*/ 1035349 h 2743200"/>
              <a:gd name="connsiteX84" fmla="*/ 594567 w 2538236"/>
              <a:gd name="connsiteY84" fmla="*/ 1019109 h 2743200"/>
              <a:gd name="connsiteX85" fmla="*/ 922788 w 2538236"/>
              <a:gd name="connsiteY85" fmla="*/ 883532 h 2743200"/>
              <a:gd name="connsiteX86" fmla="*/ 1013817 w 2538236"/>
              <a:gd name="connsiteY86" fmla="*/ 702126 h 2743200"/>
              <a:gd name="connsiteX87" fmla="*/ 1478762 w 2538236"/>
              <a:gd name="connsiteY87" fmla="*/ 1036863 h 2743200"/>
              <a:gd name="connsiteX88" fmla="*/ 1013817 w 2538236"/>
              <a:gd name="connsiteY88" fmla="*/ 1371600 h 2743200"/>
              <a:gd name="connsiteX89" fmla="*/ 984103 w 2538236"/>
              <a:gd name="connsiteY89" fmla="*/ 1370520 h 2743200"/>
              <a:gd name="connsiteX90" fmla="*/ 1003894 w 2538236"/>
              <a:gd name="connsiteY90" fmla="*/ 1368226 h 2743200"/>
              <a:gd name="connsiteX91" fmla="*/ 1323279 w 2538236"/>
              <a:gd name="connsiteY91" fmla="*/ 1070638 h 2743200"/>
              <a:gd name="connsiteX92" fmla="*/ 923280 w 2538236"/>
              <a:gd name="connsiteY92" fmla="*/ 766878 h 2743200"/>
              <a:gd name="connsiteX93" fmla="*/ 597078 w 2538236"/>
              <a:gd name="connsiteY93" fmla="*/ 894795 h 2743200"/>
              <a:gd name="connsiteX94" fmla="*/ 584791 w 2538236"/>
              <a:gd name="connsiteY94" fmla="*/ 910370 h 2743200"/>
              <a:gd name="connsiteX95" fmla="*/ 597200 w 2538236"/>
              <a:gd name="connsiteY95" fmla="*/ 888094 h 2743200"/>
              <a:gd name="connsiteX96" fmla="*/ 1013817 w 2538236"/>
              <a:gd name="connsiteY96" fmla="*/ 702126 h 2743200"/>
              <a:gd name="connsiteX97" fmla="*/ 1111502 w 2538236"/>
              <a:gd name="connsiteY97" fmla="*/ 533678 h 2743200"/>
              <a:gd name="connsiteX98" fmla="*/ 1726995 w 2538236"/>
              <a:gd name="connsiteY98" fmla="*/ 952639 h 2743200"/>
              <a:gd name="connsiteX99" fmla="*/ 1111502 w 2538236"/>
              <a:gd name="connsiteY99" fmla="*/ 1371600 h 2743200"/>
              <a:gd name="connsiteX100" fmla="*/ 1072166 w 2538236"/>
              <a:gd name="connsiteY100" fmla="*/ 1370248 h 2743200"/>
              <a:gd name="connsiteX101" fmla="*/ 1098365 w 2538236"/>
              <a:gd name="connsiteY101" fmla="*/ 1367377 h 2743200"/>
              <a:gd name="connsiteX102" fmla="*/ 1521167 w 2538236"/>
              <a:gd name="connsiteY102" fmla="*/ 994912 h 2743200"/>
              <a:gd name="connsiteX103" fmla="*/ 991648 w 2538236"/>
              <a:gd name="connsiteY103" fmla="*/ 614722 h 2743200"/>
              <a:gd name="connsiteX104" fmla="*/ 559822 w 2538236"/>
              <a:gd name="connsiteY104" fmla="*/ 774825 h 2743200"/>
              <a:gd name="connsiteX105" fmla="*/ 543556 w 2538236"/>
              <a:gd name="connsiteY105" fmla="*/ 794318 h 2743200"/>
              <a:gd name="connsiteX106" fmla="*/ 559983 w 2538236"/>
              <a:gd name="connsiteY106" fmla="*/ 766438 h 2743200"/>
              <a:gd name="connsiteX107" fmla="*/ 1111502 w 2538236"/>
              <a:gd name="connsiteY107" fmla="*/ 533678 h 2743200"/>
              <a:gd name="connsiteX108" fmla="*/ 1246335 w 2538236"/>
              <a:gd name="connsiteY108" fmla="*/ 309257 h 2743200"/>
              <a:gd name="connsiteX109" fmla="*/ 2060502 w 2538236"/>
              <a:gd name="connsiteY109" fmla="*/ 840428 h 2743200"/>
              <a:gd name="connsiteX110" fmla="*/ 1634415 w 2538236"/>
              <a:gd name="connsiteY110" fmla="*/ 1307491 h 2743200"/>
              <a:gd name="connsiteX111" fmla="*/ 1585829 w 2538236"/>
              <a:gd name="connsiteY111" fmla="*/ 1322761 h 2743200"/>
              <a:gd name="connsiteX112" fmla="*/ 1548935 w 2538236"/>
              <a:gd name="connsiteY112" fmla="*/ 1333275 h 2743200"/>
              <a:gd name="connsiteX113" fmla="*/ 1537606 w 2538236"/>
              <a:gd name="connsiteY113" fmla="*/ 1335980 h 2743200"/>
              <a:gd name="connsiteX114" fmla="*/ 1472305 w 2538236"/>
              <a:gd name="connsiteY114" fmla="*/ 1350427 h 2743200"/>
              <a:gd name="connsiteX115" fmla="*/ 1428262 w 2538236"/>
              <a:gd name="connsiteY115" fmla="*/ 1357815 h 2743200"/>
              <a:gd name="connsiteX116" fmla="*/ 1408315 w 2538236"/>
              <a:gd name="connsiteY116" fmla="*/ 1361018 h 2743200"/>
              <a:gd name="connsiteX117" fmla="*/ 1329579 w 2538236"/>
              <a:gd name="connsiteY117" fmla="*/ 1368858 h 2743200"/>
              <a:gd name="connsiteX118" fmla="*/ 1246335 w 2538236"/>
              <a:gd name="connsiteY118" fmla="*/ 1371600 h 2743200"/>
              <a:gd name="connsiteX119" fmla="*/ 1194302 w 2538236"/>
              <a:gd name="connsiteY119" fmla="*/ 1369886 h 2743200"/>
              <a:gd name="connsiteX120" fmla="*/ 1228958 w 2538236"/>
              <a:gd name="connsiteY120" fmla="*/ 1366246 h 2743200"/>
              <a:gd name="connsiteX121" fmla="*/ 1788235 w 2538236"/>
              <a:gd name="connsiteY121" fmla="*/ 894023 h 2743200"/>
              <a:gd name="connsiteX122" fmla="*/ 1087794 w 2538236"/>
              <a:gd name="connsiteY122" fmla="*/ 412007 h 2743200"/>
              <a:gd name="connsiteX123" fmla="*/ 516580 w 2538236"/>
              <a:gd name="connsiteY123" fmla="*/ 614990 h 2743200"/>
              <a:gd name="connsiteX124" fmla="*/ 495064 w 2538236"/>
              <a:gd name="connsiteY124" fmla="*/ 639705 h 2743200"/>
              <a:gd name="connsiteX125" fmla="*/ 516793 w 2538236"/>
              <a:gd name="connsiteY125" fmla="*/ 604358 h 2743200"/>
              <a:gd name="connsiteX126" fmla="*/ 1246335 w 2538236"/>
              <a:gd name="connsiteY126" fmla="*/ 309257 h 2743200"/>
              <a:gd name="connsiteX127" fmla="*/ 1409551 w 2538236"/>
              <a:gd name="connsiteY127" fmla="*/ 0 h 2743200"/>
              <a:gd name="connsiteX128" fmla="*/ 2538236 w 2538236"/>
              <a:gd name="connsiteY128" fmla="*/ 685800 h 2743200"/>
              <a:gd name="connsiteX129" fmla="*/ 1409551 w 2538236"/>
              <a:gd name="connsiteY129" fmla="*/ 1371600 h 2743200"/>
              <a:gd name="connsiteX130" fmla="*/ 1337418 w 2538236"/>
              <a:gd name="connsiteY130" fmla="*/ 1369387 h 2743200"/>
              <a:gd name="connsiteX131" fmla="*/ 1385461 w 2538236"/>
              <a:gd name="connsiteY131" fmla="*/ 1364688 h 2743200"/>
              <a:gd name="connsiteX132" fmla="*/ 1408315 w 2538236"/>
              <a:gd name="connsiteY132" fmla="*/ 1361018 h 2743200"/>
              <a:gd name="connsiteX133" fmla="*/ 1410418 w 2538236"/>
              <a:gd name="connsiteY133" fmla="*/ 1360809 h 2743200"/>
              <a:gd name="connsiteX134" fmla="*/ 1428262 w 2538236"/>
              <a:gd name="connsiteY134" fmla="*/ 1357815 h 2743200"/>
              <a:gd name="connsiteX135" fmla="*/ 1467087 w 2538236"/>
              <a:gd name="connsiteY135" fmla="*/ 1351581 h 2743200"/>
              <a:gd name="connsiteX136" fmla="*/ 1472305 w 2538236"/>
              <a:gd name="connsiteY136" fmla="*/ 1350427 h 2743200"/>
              <a:gd name="connsiteX137" fmla="*/ 1488443 w 2538236"/>
              <a:gd name="connsiteY137" fmla="*/ 1347720 h 2743200"/>
              <a:gd name="connsiteX138" fmla="*/ 1537606 w 2538236"/>
              <a:gd name="connsiteY138" fmla="*/ 1335980 h 2743200"/>
              <a:gd name="connsiteX139" fmla="*/ 1545816 w 2538236"/>
              <a:gd name="connsiteY139" fmla="*/ 1334164 h 2743200"/>
              <a:gd name="connsiteX140" fmla="*/ 1548935 w 2538236"/>
              <a:gd name="connsiteY140" fmla="*/ 1333275 h 2743200"/>
              <a:gd name="connsiteX141" fmla="*/ 1563246 w 2538236"/>
              <a:gd name="connsiteY141" fmla="*/ 1329858 h 2743200"/>
              <a:gd name="connsiteX142" fmla="*/ 1585829 w 2538236"/>
              <a:gd name="connsiteY142" fmla="*/ 1322761 h 2743200"/>
              <a:gd name="connsiteX143" fmla="*/ 1621322 w 2538236"/>
              <a:gd name="connsiteY143" fmla="*/ 1312645 h 2743200"/>
              <a:gd name="connsiteX144" fmla="*/ 2160791 w 2538236"/>
              <a:gd name="connsiteY144" fmla="*/ 754996 h 2743200"/>
              <a:gd name="connsiteX145" fmla="*/ 1189766 w 2538236"/>
              <a:gd name="connsiteY145" fmla="*/ 132662 h 2743200"/>
              <a:gd name="connsiteX146" fmla="*/ 397889 w 2538236"/>
              <a:gd name="connsiteY146" fmla="*/ 394735 h 2743200"/>
              <a:gd name="connsiteX147" fmla="*/ 368060 w 2538236"/>
              <a:gd name="connsiteY147" fmla="*/ 426644 h 2743200"/>
              <a:gd name="connsiteX148" fmla="*/ 398184 w 2538236"/>
              <a:gd name="connsiteY148" fmla="*/ 381007 h 2743200"/>
              <a:gd name="connsiteX149" fmla="*/ 1409551 w 2538236"/>
              <a:gd name="connsiteY149" fmla="*/ 0 h 274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538236" h="2743200">
                <a:moveTo>
                  <a:pt x="1615448" y="1371600"/>
                </a:moveTo>
                <a:lnTo>
                  <a:pt x="1638858" y="1372388"/>
                </a:lnTo>
                <a:lnTo>
                  <a:pt x="1623266" y="1374060"/>
                </a:lnTo>
                <a:cubicBezTo>
                  <a:pt x="1479668" y="1394709"/>
                  <a:pt x="1371647" y="1483996"/>
                  <a:pt x="1371647" y="1591011"/>
                </a:cubicBezTo>
                <a:cubicBezTo>
                  <a:pt x="1371647" y="1713315"/>
                  <a:pt x="1512735" y="1812462"/>
                  <a:pt x="1686776" y="1812462"/>
                </a:cubicBezTo>
                <a:cubicBezTo>
                  <a:pt x="1792832" y="1812462"/>
                  <a:pt x="1886651" y="1775645"/>
                  <a:pt x="1943765" y="1719206"/>
                </a:cubicBezTo>
                <a:lnTo>
                  <a:pt x="1953445" y="1707852"/>
                </a:lnTo>
                <a:lnTo>
                  <a:pt x="1943669" y="1724091"/>
                </a:lnTo>
                <a:cubicBezTo>
                  <a:pt x="1883732" y="1804446"/>
                  <a:pt x="1759270" y="1859668"/>
                  <a:pt x="1615448" y="1859668"/>
                </a:cubicBezTo>
                <a:cubicBezTo>
                  <a:pt x="1413150" y="1859668"/>
                  <a:pt x="1249155" y="1750411"/>
                  <a:pt x="1249155" y="1615634"/>
                </a:cubicBezTo>
                <a:cubicBezTo>
                  <a:pt x="1249155" y="1480858"/>
                  <a:pt x="1413150" y="1371600"/>
                  <a:pt x="1615448" y="1371600"/>
                </a:cubicBezTo>
                <a:close/>
                <a:moveTo>
                  <a:pt x="1524419" y="1371600"/>
                </a:moveTo>
                <a:lnTo>
                  <a:pt x="1554133" y="1372681"/>
                </a:lnTo>
                <a:lnTo>
                  <a:pt x="1534343" y="1374974"/>
                </a:lnTo>
                <a:cubicBezTo>
                  <a:pt x="1352070" y="1403299"/>
                  <a:pt x="1214957" y="1525771"/>
                  <a:pt x="1214957" y="1672563"/>
                </a:cubicBezTo>
                <a:cubicBezTo>
                  <a:pt x="1214957" y="1840325"/>
                  <a:pt x="1394043" y="1976323"/>
                  <a:pt x="1614957" y="1976323"/>
                </a:cubicBezTo>
                <a:cubicBezTo>
                  <a:pt x="1749575" y="1976323"/>
                  <a:pt x="1868662" y="1925821"/>
                  <a:pt x="1941158" y="1848405"/>
                </a:cubicBezTo>
                <a:lnTo>
                  <a:pt x="1953446" y="1832830"/>
                </a:lnTo>
                <a:lnTo>
                  <a:pt x="1941037" y="1855106"/>
                </a:lnTo>
                <a:cubicBezTo>
                  <a:pt x="1864957" y="1965327"/>
                  <a:pt x="1706975" y="2041075"/>
                  <a:pt x="1524419" y="2041075"/>
                </a:cubicBezTo>
                <a:cubicBezTo>
                  <a:pt x="1267638" y="2041075"/>
                  <a:pt x="1059475" y="1891208"/>
                  <a:pt x="1059475" y="1706337"/>
                </a:cubicBezTo>
                <a:cubicBezTo>
                  <a:pt x="1059475" y="1521467"/>
                  <a:pt x="1267638" y="1371600"/>
                  <a:pt x="1524419" y="1371600"/>
                </a:cubicBezTo>
                <a:close/>
                <a:moveTo>
                  <a:pt x="1426735" y="1371600"/>
                </a:moveTo>
                <a:lnTo>
                  <a:pt x="1466070" y="1372952"/>
                </a:lnTo>
                <a:lnTo>
                  <a:pt x="1439872" y="1375823"/>
                </a:lnTo>
                <a:cubicBezTo>
                  <a:pt x="1198579" y="1411274"/>
                  <a:pt x="1017069" y="1564563"/>
                  <a:pt x="1017069" y="1748289"/>
                </a:cubicBezTo>
                <a:cubicBezTo>
                  <a:pt x="1017069" y="1958262"/>
                  <a:pt x="1254143" y="2128479"/>
                  <a:pt x="1546588" y="2128479"/>
                </a:cubicBezTo>
                <a:cubicBezTo>
                  <a:pt x="1724797" y="2128479"/>
                  <a:pt x="1882445" y="2065271"/>
                  <a:pt x="1978415" y="1968376"/>
                </a:cubicBezTo>
                <a:lnTo>
                  <a:pt x="1994680" y="1948882"/>
                </a:lnTo>
                <a:lnTo>
                  <a:pt x="1978254" y="1976762"/>
                </a:lnTo>
                <a:cubicBezTo>
                  <a:pt x="1877539" y="2114716"/>
                  <a:pt x="1668402" y="2209523"/>
                  <a:pt x="1426735" y="2209523"/>
                </a:cubicBezTo>
                <a:cubicBezTo>
                  <a:pt x="1086807" y="2209523"/>
                  <a:pt x="811241" y="2021947"/>
                  <a:pt x="811241" y="1790561"/>
                </a:cubicBezTo>
                <a:cubicBezTo>
                  <a:pt x="811241" y="1559175"/>
                  <a:pt x="1086807" y="1371600"/>
                  <a:pt x="1426735" y="1371600"/>
                </a:cubicBezTo>
                <a:close/>
                <a:moveTo>
                  <a:pt x="1291901" y="1371600"/>
                </a:moveTo>
                <a:lnTo>
                  <a:pt x="1343934" y="1373314"/>
                </a:lnTo>
                <a:lnTo>
                  <a:pt x="1309279" y="1376954"/>
                </a:lnTo>
                <a:cubicBezTo>
                  <a:pt x="990099" y="1421900"/>
                  <a:pt x="750001" y="1616244"/>
                  <a:pt x="750001" y="1849177"/>
                </a:cubicBezTo>
                <a:cubicBezTo>
                  <a:pt x="750001" y="2115388"/>
                  <a:pt x="1063599" y="2331193"/>
                  <a:pt x="1450442" y="2331193"/>
                </a:cubicBezTo>
                <a:cubicBezTo>
                  <a:pt x="1686174" y="2331193"/>
                  <a:pt x="1894709" y="2251056"/>
                  <a:pt x="2021656" y="2128210"/>
                </a:cubicBezTo>
                <a:lnTo>
                  <a:pt x="2043173" y="2103495"/>
                </a:lnTo>
                <a:lnTo>
                  <a:pt x="2021443" y="2138843"/>
                </a:lnTo>
                <a:cubicBezTo>
                  <a:pt x="1888219" y="2313745"/>
                  <a:pt x="1611576" y="2433944"/>
                  <a:pt x="1291901" y="2433944"/>
                </a:cubicBezTo>
                <a:cubicBezTo>
                  <a:pt x="842249" y="2433944"/>
                  <a:pt x="477734" y="2196130"/>
                  <a:pt x="477734" y="1902772"/>
                </a:cubicBezTo>
                <a:cubicBezTo>
                  <a:pt x="477734" y="1701088"/>
                  <a:pt x="650024" y="1525658"/>
                  <a:pt x="903821" y="1435710"/>
                </a:cubicBezTo>
                <a:lnTo>
                  <a:pt x="952407" y="1420440"/>
                </a:lnTo>
                <a:lnTo>
                  <a:pt x="989302" y="1409925"/>
                </a:lnTo>
                <a:lnTo>
                  <a:pt x="1000630" y="1407220"/>
                </a:lnTo>
                <a:lnTo>
                  <a:pt x="1065931" y="1392774"/>
                </a:lnTo>
                <a:lnTo>
                  <a:pt x="1109974" y="1385385"/>
                </a:lnTo>
                <a:lnTo>
                  <a:pt x="1129922" y="1382182"/>
                </a:lnTo>
                <a:lnTo>
                  <a:pt x="1208658" y="1374342"/>
                </a:lnTo>
                <a:cubicBezTo>
                  <a:pt x="1236028" y="1372529"/>
                  <a:pt x="1263798" y="1371600"/>
                  <a:pt x="1291901" y="1371600"/>
                </a:cubicBezTo>
                <a:close/>
                <a:moveTo>
                  <a:pt x="1128685" y="1371600"/>
                </a:moveTo>
                <a:lnTo>
                  <a:pt x="1200818" y="1373814"/>
                </a:lnTo>
                <a:lnTo>
                  <a:pt x="1152776" y="1378513"/>
                </a:lnTo>
                <a:lnTo>
                  <a:pt x="1129922" y="1382182"/>
                </a:lnTo>
                <a:lnTo>
                  <a:pt x="1127818" y="1382392"/>
                </a:lnTo>
                <a:lnTo>
                  <a:pt x="1109974" y="1385385"/>
                </a:lnTo>
                <a:lnTo>
                  <a:pt x="1071150" y="1391619"/>
                </a:lnTo>
                <a:lnTo>
                  <a:pt x="1065931" y="1392774"/>
                </a:lnTo>
                <a:lnTo>
                  <a:pt x="1049793" y="1395481"/>
                </a:lnTo>
                <a:lnTo>
                  <a:pt x="1000630" y="1407220"/>
                </a:lnTo>
                <a:lnTo>
                  <a:pt x="992420" y="1409036"/>
                </a:lnTo>
                <a:lnTo>
                  <a:pt x="989302" y="1409925"/>
                </a:lnTo>
                <a:lnTo>
                  <a:pt x="974991" y="1413342"/>
                </a:lnTo>
                <a:lnTo>
                  <a:pt x="952407" y="1420440"/>
                </a:lnTo>
                <a:lnTo>
                  <a:pt x="916914" y="1430555"/>
                </a:lnTo>
                <a:cubicBezTo>
                  <a:pt x="597178" y="1532389"/>
                  <a:pt x="377445" y="1743851"/>
                  <a:pt x="377445" y="1988204"/>
                </a:cubicBezTo>
                <a:cubicBezTo>
                  <a:pt x="377445" y="2331910"/>
                  <a:pt x="812188" y="2610539"/>
                  <a:pt x="1348471" y="2610539"/>
                </a:cubicBezTo>
                <a:cubicBezTo>
                  <a:pt x="1675267" y="2610539"/>
                  <a:pt x="1964360" y="2507073"/>
                  <a:pt x="2140348" y="2348465"/>
                </a:cubicBezTo>
                <a:lnTo>
                  <a:pt x="2170176" y="2316556"/>
                </a:lnTo>
                <a:lnTo>
                  <a:pt x="2140052" y="2362193"/>
                </a:lnTo>
                <a:cubicBezTo>
                  <a:pt x="1955364" y="2588011"/>
                  <a:pt x="1571851" y="2743200"/>
                  <a:pt x="1128685" y="2743200"/>
                </a:cubicBezTo>
                <a:cubicBezTo>
                  <a:pt x="505330" y="2743200"/>
                  <a:pt x="0" y="2436157"/>
                  <a:pt x="0" y="2057400"/>
                </a:cubicBezTo>
                <a:cubicBezTo>
                  <a:pt x="0" y="1678643"/>
                  <a:pt x="505330" y="1371600"/>
                  <a:pt x="1128685" y="1371600"/>
                </a:cubicBezTo>
                <a:close/>
                <a:moveTo>
                  <a:pt x="922788" y="883532"/>
                </a:moveTo>
                <a:cubicBezTo>
                  <a:pt x="1125086" y="883532"/>
                  <a:pt x="1289082" y="992790"/>
                  <a:pt x="1289082" y="1127566"/>
                </a:cubicBezTo>
                <a:cubicBezTo>
                  <a:pt x="1289082" y="1262342"/>
                  <a:pt x="1125086" y="1371600"/>
                  <a:pt x="922788" y="1371600"/>
                </a:cubicBezTo>
                <a:lnTo>
                  <a:pt x="899379" y="1370813"/>
                </a:lnTo>
                <a:lnTo>
                  <a:pt x="914970" y="1369141"/>
                </a:lnTo>
                <a:cubicBezTo>
                  <a:pt x="1058569" y="1348491"/>
                  <a:pt x="1166589" y="1259205"/>
                  <a:pt x="1166589" y="1152189"/>
                </a:cubicBezTo>
                <a:cubicBezTo>
                  <a:pt x="1166589" y="1029885"/>
                  <a:pt x="1025501" y="930738"/>
                  <a:pt x="851460" y="930738"/>
                </a:cubicBezTo>
                <a:cubicBezTo>
                  <a:pt x="745405" y="930738"/>
                  <a:pt x="651585" y="967555"/>
                  <a:pt x="594472" y="1023994"/>
                </a:cubicBezTo>
                <a:lnTo>
                  <a:pt x="584791" y="1035349"/>
                </a:lnTo>
                <a:lnTo>
                  <a:pt x="594567" y="1019109"/>
                </a:lnTo>
                <a:cubicBezTo>
                  <a:pt x="654505" y="938754"/>
                  <a:pt x="778967" y="883532"/>
                  <a:pt x="922788" y="883532"/>
                </a:cubicBezTo>
                <a:close/>
                <a:moveTo>
                  <a:pt x="1013817" y="702126"/>
                </a:moveTo>
                <a:cubicBezTo>
                  <a:pt x="1270599" y="702126"/>
                  <a:pt x="1478762" y="851993"/>
                  <a:pt x="1478762" y="1036863"/>
                </a:cubicBezTo>
                <a:cubicBezTo>
                  <a:pt x="1478762" y="1221733"/>
                  <a:pt x="1270599" y="1371600"/>
                  <a:pt x="1013817" y="1371600"/>
                </a:cubicBezTo>
                <a:lnTo>
                  <a:pt x="984103" y="1370520"/>
                </a:lnTo>
                <a:lnTo>
                  <a:pt x="1003894" y="1368226"/>
                </a:lnTo>
                <a:cubicBezTo>
                  <a:pt x="1186167" y="1339902"/>
                  <a:pt x="1323279" y="1217429"/>
                  <a:pt x="1323279" y="1070638"/>
                </a:cubicBezTo>
                <a:cubicBezTo>
                  <a:pt x="1323279" y="902875"/>
                  <a:pt x="1144193" y="766878"/>
                  <a:pt x="923280" y="766878"/>
                </a:cubicBezTo>
                <a:cubicBezTo>
                  <a:pt x="788661" y="766878"/>
                  <a:pt x="669574" y="817379"/>
                  <a:pt x="597078" y="894795"/>
                </a:cubicBezTo>
                <a:lnTo>
                  <a:pt x="584791" y="910370"/>
                </a:lnTo>
                <a:lnTo>
                  <a:pt x="597200" y="888094"/>
                </a:lnTo>
                <a:cubicBezTo>
                  <a:pt x="673279" y="777873"/>
                  <a:pt x="831262" y="702126"/>
                  <a:pt x="1013817" y="702126"/>
                </a:cubicBezTo>
                <a:close/>
                <a:moveTo>
                  <a:pt x="1111502" y="533678"/>
                </a:moveTo>
                <a:cubicBezTo>
                  <a:pt x="1451429" y="533678"/>
                  <a:pt x="1726995" y="721253"/>
                  <a:pt x="1726995" y="952639"/>
                </a:cubicBezTo>
                <a:cubicBezTo>
                  <a:pt x="1726995" y="1184025"/>
                  <a:pt x="1451429" y="1371600"/>
                  <a:pt x="1111502" y="1371600"/>
                </a:cubicBezTo>
                <a:lnTo>
                  <a:pt x="1072166" y="1370248"/>
                </a:lnTo>
                <a:lnTo>
                  <a:pt x="1098365" y="1367377"/>
                </a:lnTo>
                <a:cubicBezTo>
                  <a:pt x="1339658" y="1331926"/>
                  <a:pt x="1521167" y="1178638"/>
                  <a:pt x="1521167" y="994912"/>
                </a:cubicBezTo>
                <a:cubicBezTo>
                  <a:pt x="1521167" y="784938"/>
                  <a:pt x="1284094" y="614722"/>
                  <a:pt x="991648" y="614722"/>
                </a:cubicBezTo>
                <a:cubicBezTo>
                  <a:pt x="813439" y="614722"/>
                  <a:pt x="655792" y="677930"/>
                  <a:pt x="559822" y="774825"/>
                </a:cubicBezTo>
                <a:lnTo>
                  <a:pt x="543556" y="794318"/>
                </a:lnTo>
                <a:lnTo>
                  <a:pt x="559983" y="766438"/>
                </a:lnTo>
                <a:cubicBezTo>
                  <a:pt x="660697" y="628484"/>
                  <a:pt x="869834" y="533678"/>
                  <a:pt x="1111502" y="533678"/>
                </a:cubicBezTo>
                <a:close/>
                <a:moveTo>
                  <a:pt x="1246335" y="309257"/>
                </a:moveTo>
                <a:cubicBezTo>
                  <a:pt x="1695987" y="309257"/>
                  <a:pt x="2060502" y="547070"/>
                  <a:pt x="2060502" y="840428"/>
                </a:cubicBezTo>
                <a:cubicBezTo>
                  <a:pt x="2060502" y="1042112"/>
                  <a:pt x="1888212" y="1217542"/>
                  <a:pt x="1634415" y="1307491"/>
                </a:cubicBezTo>
                <a:lnTo>
                  <a:pt x="1585829" y="1322761"/>
                </a:lnTo>
                <a:lnTo>
                  <a:pt x="1548935" y="1333275"/>
                </a:lnTo>
                <a:lnTo>
                  <a:pt x="1537606" y="1335980"/>
                </a:lnTo>
                <a:lnTo>
                  <a:pt x="1472305" y="1350427"/>
                </a:lnTo>
                <a:lnTo>
                  <a:pt x="1428262" y="1357815"/>
                </a:lnTo>
                <a:lnTo>
                  <a:pt x="1408315" y="1361018"/>
                </a:lnTo>
                <a:lnTo>
                  <a:pt x="1329579" y="1368858"/>
                </a:lnTo>
                <a:cubicBezTo>
                  <a:pt x="1302209" y="1370671"/>
                  <a:pt x="1274438" y="1371600"/>
                  <a:pt x="1246335" y="1371600"/>
                </a:cubicBezTo>
                <a:lnTo>
                  <a:pt x="1194302" y="1369886"/>
                </a:lnTo>
                <a:lnTo>
                  <a:pt x="1228958" y="1366246"/>
                </a:lnTo>
                <a:cubicBezTo>
                  <a:pt x="1548137" y="1321300"/>
                  <a:pt x="1788235" y="1126956"/>
                  <a:pt x="1788235" y="894023"/>
                </a:cubicBezTo>
                <a:cubicBezTo>
                  <a:pt x="1788235" y="627813"/>
                  <a:pt x="1474637" y="412007"/>
                  <a:pt x="1087794" y="412007"/>
                </a:cubicBezTo>
                <a:cubicBezTo>
                  <a:pt x="852062" y="412007"/>
                  <a:pt x="643528" y="492144"/>
                  <a:pt x="516580" y="614990"/>
                </a:cubicBezTo>
                <a:lnTo>
                  <a:pt x="495064" y="639705"/>
                </a:lnTo>
                <a:lnTo>
                  <a:pt x="516793" y="604358"/>
                </a:lnTo>
                <a:cubicBezTo>
                  <a:pt x="650017" y="429455"/>
                  <a:pt x="926661" y="309257"/>
                  <a:pt x="1246335" y="309257"/>
                </a:cubicBezTo>
                <a:close/>
                <a:moveTo>
                  <a:pt x="1409551" y="0"/>
                </a:moveTo>
                <a:cubicBezTo>
                  <a:pt x="2032907" y="0"/>
                  <a:pt x="2538236" y="307043"/>
                  <a:pt x="2538236" y="685800"/>
                </a:cubicBezTo>
                <a:cubicBezTo>
                  <a:pt x="2538236" y="1064557"/>
                  <a:pt x="2032906" y="1371600"/>
                  <a:pt x="1409551" y="1371600"/>
                </a:cubicBezTo>
                <a:lnTo>
                  <a:pt x="1337418" y="1369387"/>
                </a:lnTo>
                <a:lnTo>
                  <a:pt x="1385461" y="1364688"/>
                </a:lnTo>
                <a:lnTo>
                  <a:pt x="1408315" y="1361018"/>
                </a:lnTo>
                <a:lnTo>
                  <a:pt x="1410418" y="1360809"/>
                </a:lnTo>
                <a:lnTo>
                  <a:pt x="1428262" y="1357815"/>
                </a:lnTo>
                <a:lnTo>
                  <a:pt x="1467087" y="1351581"/>
                </a:lnTo>
                <a:lnTo>
                  <a:pt x="1472305" y="1350427"/>
                </a:lnTo>
                <a:lnTo>
                  <a:pt x="1488443" y="1347720"/>
                </a:lnTo>
                <a:lnTo>
                  <a:pt x="1537606" y="1335980"/>
                </a:lnTo>
                <a:lnTo>
                  <a:pt x="1545816" y="1334164"/>
                </a:lnTo>
                <a:lnTo>
                  <a:pt x="1548935" y="1333275"/>
                </a:lnTo>
                <a:lnTo>
                  <a:pt x="1563246" y="1329858"/>
                </a:lnTo>
                <a:lnTo>
                  <a:pt x="1585829" y="1322761"/>
                </a:lnTo>
                <a:lnTo>
                  <a:pt x="1621322" y="1312645"/>
                </a:lnTo>
                <a:cubicBezTo>
                  <a:pt x="1941058" y="1210811"/>
                  <a:pt x="2160791" y="999349"/>
                  <a:pt x="2160791" y="754996"/>
                </a:cubicBezTo>
                <a:cubicBezTo>
                  <a:pt x="2160791" y="411290"/>
                  <a:pt x="1726048" y="132662"/>
                  <a:pt x="1189766" y="132662"/>
                </a:cubicBezTo>
                <a:cubicBezTo>
                  <a:pt x="862969" y="132662"/>
                  <a:pt x="573877" y="236127"/>
                  <a:pt x="397889" y="394735"/>
                </a:cubicBezTo>
                <a:lnTo>
                  <a:pt x="368060" y="426644"/>
                </a:lnTo>
                <a:lnTo>
                  <a:pt x="398184" y="381007"/>
                </a:lnTo>
                <a:cubicBezTo>
                  <a:pt x="582873" y="155189"/>
                  <a:pt x="966385" y="0"/>
                  <a:pt x="1409551" y="0"/>
                </a:cubicBezTo>
                <a:close/>
              </a:path>
            </a:pathLst>
          </a:custGeom>
          <a:gradFill flip="none" rotWithShape="1">
            <a:gsLst>
              <a:gs pos="53000">
                <a:srgbClr val="92D050"/>
              </a:gs>
              <a:gs pos="100000">
                <a:schemeClr val="tx1">
                  <a:alpha val="52000"/>
                </a:schemeClr>
              </a:gs>
              <a:gs pos="40000">
                <a:srgbClr val="CC0000">
                  <a:alpha val="67000"/>
                </a:srgbClr>
              </a:gs>
              <a:gs pos="70000">
                <a:srgbClr val="CC0000">
                  <a:alpha val="67000"/>
                </a:srgbClr>
              </a:gs>
            </a:gsLst>
            <a:path path="circle">
              <a:fillToRect l="100000" t="100000"/>
            </a:path>
            <a:tileRect r="-100000" b="-100000"/>
          </a:gradFill>
          <a:ln w="12700">
            <a:solidFill>
              <a:srgbClr val="7C0606"/>
            </a:solidFill>
          </a:ln>
          <a:effectLst/>
          <a:scene3d>
            <a:camera prst="orthographicFront"/>
            <a:lightRig rig="morning" dir="t"/>
          </a:scene3d>
          <a:sp3d prstMaterial="dkEdge">
            <a:bevelT w="273050" h="50800"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9" name="Forma libre 22"/>
          <p:cNvSpPr/>
          <p:nvPr/>
        </p:nvSpPr>
        <p:spPr>
          <a:xfrm rot="16200000" flipH="1">
            <a:off x="2700000" y="1385290"/>
            <a:ext cx="1148592" cy="2307100"/>
          </a:xfrm>
          <a:custGeom>
            <a:avLst/>
            <a:gdLst>
              <a:gd name="connsiteX0" fmla="*/ 1615448 w 2538236"/>
              <a:gd name="connsiteY0" fmla="*/ 1371600 h 2743200"/>
              <a:gd name="connsiteX1" fmla="*/ 1638858 w 2538236"/>
              <a:gd name="connsiteY1" fmla="*/ 1372388 h 2743200"/>
              <a:gd name="connsiteX2" fmla="*/ 1623266 w 2538236"/>
              <a:gd name="connsiteY2" fmla="*/ 1374060 h 2743200"/>
              <a:gd name="connsiteX3" fmla="*/ 1371647 w 2538236"/>
              <a:gd name="connsiteY3" fmla="*/ 1591011 h 2743200"/>
              <a:gd name="connsiteX4" fmla="*/ 1686776 w 2538236"/>
              <a:gd name="connsiteY4" fmla="*/ 1812462 h 2743200"/>
              <a:gd name="connsiteX5" fmla="*/ 1943765 w 2538236"/>
              <a:gd name="connsiteY5" fmla="*/ 1719206 h 2743200"/>
              <a:gd name="connsiteX6" fmla="*/ 1953445 w 2538236"/>
              <a:gd name="connsiteY6" fmla="*/ 1707852 h 2743200"/>
              <a:gd name="connsiteX7" fmla="*/ 1943669 w 2538236"/>
              <a:gd name="connsiteY7" fmla="*/ 1724091 h 2743200"/>
              <a:gd name="connsiteX8" fmla="*/ 1615448 w 2538236"/>
              <a:gd name="connsiteY8" fmla="*/ 1859668 h 2743200"/>
              <a:gd name="connsiteX9" fmla="*/ 1249155 w 2538236"/>
              <a:gd name="connsiteY9" fmla="*/ 1615634 h 2743200"/>
              <a:gd name="connsiteX10" fmla="*/ 1615448 w 2538236"/>
              <a:gd name="connsiteY10" fmla="*/ 1371600 h 2743200"/>
              <a:gd name="connsiteX11" fmla="*/ 1524419 w 2538236"/>
              <a:gd name="connsiteY11" fmla="*/ 1371600 h 2743200"/>
              <a:gd name="connsiteX12" fmla="*/ 1554133 w 2538236"/>
              <a:gd name="connsiteY12" fmla="*/ 1372681 h 2743200"/>
              <a:gd name="connsiteX13" fmla="*/ 1534343 w 2538236"/>
              <a:gd name="connsiteY13" fmla="*/ 1374974 h 2743200"/>
              <a:gd name="connsiteX14" fmla="*/ 1214957 w 2538236"/>
              <a:gd name="connsiteY14" fmla="*/ 1672563 h 2743200"/>
              <a:gd name="connsiteX15" fmla="*/ 1614957 w 2538236"/>
              <a:gd name="connsiteY15" fmla="*/ 1976323 h 2743200"/>
              <a:gd name="connsiteX16" fmla="*/ 1941158 w 2538236"/>
              <a:gd name="connsiteY16" fmla="*/ 1848405 h 2743200"/>
              <a:gd name="connsiteX17" fmla="*/ 1953446 w 2538236"/>
              <a:gd name="connsiteY17" fmla="*/ 1832830 h 2743200"/>
              <a:gd name="connsiteX18" fmla="*/ 1941037 w 2538236"/>
              <a:gd name="connsiteY18" fmla="*/ 1855106 h 2743200"/>
              <a:gd name="connsiteX19" fmla="*/ 1524419 w 2538236"/>
              <a:gd name="connsiteY19" fmla="*/ 2041075 h 2743200"/>
              <a:gd name="connsiteX20" fmla="*/ 1059475 w 2538236"/>
              <a:gd name="connsiteY20" fmla="*/ 1706337 h 2743200"/>
              <a:gd name="connsiteX21" fmla="*/ 1524419 w 2538236"/>
              <a:gd name="connsiteY21" fmla="*/ 1371600 h 2743200"/>
              <a:gd name="connsiteX22" fmla="*/ 1426735 w 2538236"/>
              <a:gd name="connsiteY22" fmla="*/ 1371600 h 2743200"/>
              <a:gd name="connsiteX23" fmla="*/ 1466070 w 2538236"/>
              <a:gd name="connsiteY23" fmla="*/ 1372952 h 2743200"/>
              <a:gd name="connsiteX24" fmla="*/ 1439872 w 2538236"/>
              <a:gd name="connsiteY24" fmla="*/ 1375823 h 2743200"/>
              <a:gd name="connsiteX25" fmla="*/ 1017069 w 2538236"/>
              <a:gd name="connsiteY25" fmla="*/ 1748289 h 2743200"/>
              <a:gd name="connsiteX26" fmla="*/ 1546588 w 2538236"/>
              <a:gd name="connsiteY26" fmla="*/ 2128479 h 2743200"/>
              <a:gd name="connsiteX27" fmla="*/ 1978415 w 2538236"/>
              <a:gd name="connsiteY27" fmla="*/ 1968376 h 2743200"/>
              <a:gd name="connsiteX28" fmla="*/ 1994680 w 2538236"/>
              <a:gd name="connsiteY28" fmla="*/ 1948882 h 2743200"/>
              <a:gd name="connsiteX29" fmla="*/ 1978254 w 2538236"/>
              <a:gd name="connsiteY29" fmla="*/ 1976762 h 2743200"/>
              <a:gd name="connsiteX30" fmla="*/ 1426735 w 2538236"/>
              <a:gd name="connsiteY30" fmla="*/ 2209523 h 2743200"/>
              <a:gd name="connsiteX31" fmla="*/ 811241 w 2538236"/>
              <a:gd name="connsiteY31" fmla="*/ 1790561 h 2743200"/>
              <a:gd name="connsiteX32" fmla="*/ 1426735 w 2538236"/>
              <a:gd name="connsiteY32" fmla="*/ 1371600 h 2743200"/>
              <a:gd name="connsiteX33" fmla="*/ 1291901 w 2538236"/>
              <a:gd name="connsiteY33" fmla="*/ 1371600 h 2743200"/>
              <a:gd name="connsiteX34" fmla="*/ 1343934 w 2538236"/>
              <a:gd name="connsiteY34" fmla="*/ 1373314 h 2743200"/>
              <a:gd name="connsiteX35" fmla="*/ 1309279 w 2538236"/>
              <a:gd name="connsiteY35" fmla="*/ 1376954 h 2743200"/>
              <a:gd name="connsiteX36" fmla="*/ 750001 w 2538236"/>
              <a:gd name="connsiteY36" fmla="*/ 1849177 h 2743200"/>
              <a:gd name="connsiteX37" fmla="*/ 1450442 w 2538236"/>
              <a:gd name="connsiteY37" fmla="*/ 2331193 h 2743200"/>
              <a:gd name="connsiteX38" fmla="*/ 2021656 w 2538236"/>
              <a:gd name="connsiteY38" fmla="*/ 2128210 h 2743200"/>
              <a:gd name="connsiteX39" fmla="*/ 2043173 w 2538236"/>
              <a:gd name="connsiteY39" fmla="*/ 2103495 h 2743200"/>
              <a:gd name="connsiteX40" fmla="*/ 2021443 w 2538236"/>
              <a:gd name="connsiteY40" fmla="*/ 2138843 h 2743200"/>
              <a:gd name="connsiteX41" fmla="*/ 1291901 w 2538236"/>
              <a:gd name="connsiteY41" fmla="*/ 2433944 h 2743200"/>
              <a:gd name="connsiteX42" fmla="*/ 477734 w 2538236"/>
              <a:gd name="connsiteY42" fmla="*/ 1902772 h 2743200"/>
              <a:gd name="connsiteX43" fmla="*/ 903821 w 2538236"/>
              <a:gd name="connsiteY43" fmla="*/ 1435710 h 2743200"/>
              <a:gd name="connsiteX44" fmla="*/ 952407 w 2538236"/>
              <a:gd name="connsiteY44" fmla="*/ 1420440 h 2743200"/>
              <a:gd name="connsiteX45" fmla="*/ 989302 w 2538236"/>
              <a:gd name="connsiteY45" fmla="*/ 1409925 h 2743200"/>
              <a:gd name="connsiteX46" fmla="*/ 1000630 w 2538236"/>
              <a:gd name="connsiteY46" fmla="*/ 1407220 h 2743200"/>
              <a:gd name="connsiteX47" fmla="*/ 1065931 w 2538236"/>
              <a:gd name="connsiteY47" fmla="*/ 1392774 h 2743200"/>
              <a:gd name="connsiteX48" fmla="*/ 1109974 w 2538236"/>
              <a:gd name="connsiteY48" fmla="*/ 1385385 h 2743200"/>
              <a:gd name="connsiteX49" fmla="*/ 1129922 w 2538236"/>
              <a:gd name="connsiteY49" fmla="*/ 1382182 h 2743200"/>
              <a:gd name="connsiteX50" fmla="*/ 1208658 w 2538236"/>
              <a:gd name="connsiteY50" fmla="*/ 1374342 h 2743200"/>
              <a:gd name="connsiteX51" fmla="*/ 1291901 w 2538236"/>
              <a:gd name="connsiteY51" fmla="*/ 1371600 h 2743200"/>
              <a:gd name="connsiteX52" fmla="*/ 1128685 w 2538236"/>
              <a:gd name="connsiteY52" fmla="*/ 1371600 h 2743200"/>
              <a:gd name="connsiteX53" fmla="*/ 1200818 w 2538236"/>
              <a:gd name="connsiteY53" fmla="*/ 1373814 h 2743200"/>
              <a:gd name="connsiteX54" fmla="*/ 1152776 w 2538236"/>
              <a:gd name="connsiteY54" fmla="*/ 1378513 h 2743200"/>
              <a:gd name="connsiteX55" fmla="*/ 1129922 w 2538236"/>
              <a:gd name="connsiteY55" fmla="*/ 1382182 h 2743200"/>
              <a:gd name="connsiteX56" fmla="*/ 1127818 w 2538236"/>
              <a:gd name="connsiteY56" fmla="*/ 1382392 h 2743200"/>
              <a:gd name="connsiteX57" fmla="*/ 1109974 w 2538236"/>
              <a:gd name="connsiteY57" fmla="*/ 1385385 h 2743200"/>
              <a:gd name="connsiteX58" fmla="*/ 1071150 w 2538236"/>
              <a:gd name="connsiteY58" fmla="*/ 1391619 h 2743200"/>
              <a:gd name="connsiteX59" fmla="*/ 1065931 w 2538236"/>
              <a:gd name="connsiteY59" fmla="*/ 1392774 h 2743200"/>
              <a:gd name="connsiteX60" fmla="*/ 1049793 w 2538236"/>
              <a:gd name="connsiteY60" fmla="*/ 1395481 h 2743200"/>
              <a:gd name="connsiteX61" fmla="*/ 1000630 w 2538236"/>
              <a:gd name="connsiteY61" fmla="*/ 1407220 h 2743200"/>
              <a:gd name="connsiteX62" fmla="*/ 992420 w 2538236"/>
              <a:gd name="connsiteY62" fmla="*/ 1409036 h 2743200"/>
              <a:gd name="connsiteX63" fmla="*/ 989302 w 2538236"/>
              <a:gd name="connsiteY63" fmla="*/ 1409925 h 2743200"/>
              <a:gd name="connsiteX64" fmla="*/ 974991 w 2538236"/>
              <a:gd name="connsiteY64" fmla="*/ 1413342 h 2743200"/>
              <a:gd name="connsiteX65" fmla="*/ 952407 w 2538236"/>
              <a:gd name="connsiteY65" fmla="*/ 1420440 h 2743200"/>
              <a:gd name="connsiteX66" fmla="*/ 916914 w 2538236"/>
              <a:gd name="connsiteY66" fmla="*/ 1430555 h 2743200"/>
              <a:gd name="connsiteX67" fmla="*/ 377445 w 2538236"/>
              <a:gd name="connsiteY67" fmla="*/ 1988204 h 2743200"/>
              <a:gd name="connsiteX68" fmla="*/ 1348471 w 2538236"/>
              <a:gd name="connsiteY68" fmla="*/ 2610539 h 2743200"/>
              <a:gd name="connsiteX69" fmla="*/ 2140348 w 2538236"/>
              <a:gd name="connsiteY69" fmla="*/ 2348465 h 2743200"/>
              <a:gd name="connsiteX70" fmla="*/ 2170176 w 2538236"/>
              <a:gd name="connsiteY70" fmla="*/ 2316556 h 2743200"/>
              <a:gd name="connsiteX71" fmla="*/ 2140052 w 2538236"/>
              <a:gd name="connsiteY71" fmla="*/ 2362193 h 2743200"/>
              <a:gd name="connsiteX72" fmla="*/ 1128685 w 2538236"/>
              <a:gd name="connsiteY72" fmla="*/ 2743200 h 2743200"/>
              <a:gd name="connsiteX73" fmla="*/ 0 w 2538236"/>
              <a:gd name="connsiteY73" fmla="*/ 2057400 h 2743200"/>
              <a:gd name="connsiteX74" fmla="*/ 1128685 w 2538236"/>
              <a:gd name="connsiteY74" fmla="*/ 1371600 h 2743200"/>
              <a:gd name="connsiteX75" fmla="*/ 922788 w 2538236"/>
              <a:gd name="connsiteY75" fmla="*/ 883532 h 2743200"/>
              <a:gd name="connsiteX76" fmla="*/ 1289082 w 2538236"/>
              <a:gd name="connsiteY76" fmla="*/ 1127566 h 2743200"/>
              <a:gd name="connsiteX77" fmla="*/ 922788 w 2538236"/>
              <a:gd name="connsiteY77" fmla="*/ 1371600 h 2743200"/>
              <a:gd name="connsiteX78" fmla="*/ 899379 w 2538236"/>
              <a:gd name="connsiteY78" fmla="*/ 1370813 h 2743200"/>
              <a:gd name="connsiteX79" fmla="*/ 914970 w 2538236"/>
              <a:gd name="connsiteY79" fmla="*/ 1369141 h 2743200"/>
              <a:gd name="connsiteX80" fmla="*/ 1166589 w 2538236"/>
              <a:gd name="connsiteY80" fmla="*/ 1152189 h 2743200"/>
              <a:gd name="connsiteX81" fmla="*/ 851460 w 2538236"/>
              <a:gd name="connsiteY81" fmla="*/ 930738 h 2743200"/>
              <a:gd name="connsiteX82" fmla="*/ 594472 w 2538236"/>
              <a:gd name="connsiteY82" fmla="*/ 1023994 h 2743200"/>
              <a:gd name="connsiteX83" fmla="*/ 584791 w 2538236"/>
              <a:gd name="connsiteY83" fmla="*/ 1035349 h 2743200"/>
              <a:gd name="connsiteX84" fmla="*/ 594567 w 2538236"/>
              <a:gd name="connsiteY84" fmla="*/ 1019109 h 2743200"/>
              <a:gd name="connsiteX85" fmla="*/ 922788 w 2538236"/>
              <a:gd name="connsiteY85" fmla="*/ 883532 h 2743200"/>
              <a:gd name="connsiteX86" fmla="*/ 1013817 w 2538236"/>
              <a:gd name="connsiteY86" fmla="*/ 702126 h 2743200"/>
              <a:gd name="connsiteX87" fmla="*/ 1478762 w 2538236"/>
              <a:gd name="connsiteY87" fmla="*/ 1036863 h 2743200"/>
              <a:gd name="connsiteX88" fmla="*/ 1013817 w 2538236"/>
              <a:gd name="connsiteY88" fmla="*/ 1371600 h 2743200"/>
              <a:gd name="connsiteX89" fmla="*/ 984103 w 2538236"/>
              <a:gd name="connsiteY89" fmla="*/ 1370520 h 2743200"/>
              <a:gd name="connsiteX90" fmla="*/ 1003894 w 2538236"/>
              <a:gd name="connsiteY90" fmla="*/ 1368226 h 2743200"/>
              <a:gd name="connsiteX91" fmla="*/ 1323279 w 2538236"/>
              <a:gd name="connsiteY91" fmla="*/ 1070638 h 2743200"/>
              <a:gd name="connsiteX92" fmla="*/ 923280 w 2538236"/>
              <a:gd name="connsiteY92" fmla="*/ 766878 h 2743200"/>
              <a:gd name="connsiteX93" fmla="*/ 597078 w 2538236"/>
              <a:gd name="connsiteY93" fmla="*/ 894795 h 2743200"/>
              <a:gd name="connsiteX94" fmla="*/ 584791 w 2538236"/>
              <a:gd name="connsiteY94" fmla="*/ 910370 h 2743200"/>
              <a:gd name="connsiteX95" fmla="*/ 597200 w 2538236"/>
              <a:gd name="connsiteY95" fmla="*/ 888094 h 2743200"/>
              <a:gd name="connsiteX96" fmla="*/ 1013817 w 2538236"/>
              <a:gd name="connsiteY96" fmla="*/ 702126 h 2743200"/>
              <a:gd name="connsiteX97" fmla="*/ 1111502 w 2538236"/>
              <a:gd name="connsiteY97" fmla="*/ 533678 h 2743200"/>
              <a:gd name="connsiteX98" fmla="*/ 1726995 w 2538236"/>
              <a:gd name="connsiteY98" fmla="*/ 952639 h 2743200"/>
              <a:gd name="connsiteX99" fmla="*/ 1111502 w 2538236"/>
              <a:gd name="connsiteY99" fmla="*/ 1371600 h 2743200"/>
              <a:gd name="connsiteX100" fmla="*/ 1072166 w 2538236"/>
              <a:gd name="connsiteY100" fmla="*/ 1370248 h 2743200"/>
              <a:gd name="connsiteX101" fmla="*/ 1098365 w 2538236"/>
              <a:gd name="connsiteY101" fmla="*/ 1367377 h 2743200"/>
              <a:gd name="connsiteX102" fmla="*/ 1521167 w 2538236"/>
              <a:gd name="connsiteY102" fmla="*/ 994912 h 2743200"/>
              <a:gd name="connsiteX103" fmla="*/ 991648 w 2538236"/>
              <a:gd name="connsiteY103" fmla="*/ 614722 h 2743200"/>
              <a:gd name="connsiteX104" fmla="*/ 559822 w 2538236"/>
              <a:gd name="connsiteY104" fmla="*/ 774825 h 2743200"/>
              <a:gd name="connsiteX105" fmla="*/ 543556 w 2538236"/>
              <a:gd name="connsiteY105" fmla="*/ 794318 h 2743200"/>
              <a:gd name="connsiteX106" fmla="*/ 559983 w 2538236"/>
              <a:gd name="connsiteY106" fmla="*/ 766438 h 2743200"/>
              <a:gd name="connsiteX107" fmla="*/ 1111502 w 2538236"/>
              <a:gd name="connsiteY107" fmla="*/ 533678 h 2743200"/>
              <a:gd name="connsiteX108" fmla="*/ 1246335 w 2538236"/>
              <a:gd name="connsiteY108" fmla="*/ 309257 h 2743200"/>
              <a:gd name="connsiteX109" fmla="*/ 2060502 w 2538236"/>
              <a:gd name="connsiteY109" fmla="*/ 840428 h 2743200"/>
              <a:gd name="connsiteX110" fmla="*/ 1634415 w 2538236"/>
              <a:gd name="connsiteY110" fmla="*/ 1307491 h 2743200"/>
              <a:gd name="connsiteX111" fmla="*/ 1585829 w 2538236"/>
              <a:gd name="connsiteY111" fmla="*/ 1322761 h 2743200"/>
              <a:gd name="connsiteX112" fmla="*/ 1548935 w 2538236"/>
              <a:gd name="connsiteY112" fmla="*/ 1333275 h 2743200"/>
              <a:gd name="connsiteX113" fmla="*/ 1537606 w 2538236"/>
              <a:gd name="connsiteY113" fmla="*/ 1335980 h 2743200"/>
              <a:gd name="connsiteX114" fmla="*/ 1472305 w 2538236"/>
              <a:gd name="connsiteY114" fmla="*/ 1350427 h 2743200"/>
              <a:gd name="connsiteX115" fmla="*/ 1428262 w 2538236"/>
              <a:gd name="connsiteY115" fmla="*/ 1357815 h 2743200"/>
              <a:gd name="connsiteX116" fmla="*/ 1408315 w 2538236"/>
              <a:gd name="connsiteY116" fmla="*/ 1361018 h 2743200"/>
              <a:gd name="connsiteX117" fmla="*/ 1329579 w 2538236"/>
              <a:gd name="connsiteY117" fmla="*/ 1368858 h 2743200"/>
              <a:gd name="connsiteX118" fmla="*/ 1246335 w 2538236"/>
              <a:gd name="connsiteY118" fmla="*/ 1371600 h 2743200"/>
              <a:gd name="connsiteX119" fmla="*/ 1194302 w 2538236"/>
              <a:gd name="connsiteY119" fmla="*/ 1369886 h 2743200"/>
              <a:gd name="connsiteX120" fmla="*/ 1228958 w 2538236"/>
              <a:gd name="connsiteY120" fmla="*/ 1366246 h 2743200"/>
              <a:gd name="connsiteX121" fmla="*/ 1788235 w 2538236"/>
              <a:gd name="connsiteY121" fmla="*/ 894023 h 2743200"/>
              <a:gd name="connsiteX122" fmla="*/ 1087794 w 2538236"/>
              <a:gd name="connsiteY122" fmla="*/ 412007 h 2743200"/>
              <a:gd name="connsiteX123" fmla="*/ 516580 w 2538236"/>
              <a:gd name="connsiteY123" fmla="*/ 614990 h 2743200"/>
              <a:gd name="connsiteX124" fmla="*/ 495064 w 2538236"/>
              <a:gd name="connsiteY124" fmla="*/ 639705 h 2743200"/>
              <a:gd name="connsiteX125" fmla="*/ 516793 w 2538236"/>
              <a:gd name="connsiteY125" fmla="*/ 604358 h 2743200"/>
              <a:gd name="connsiteX126" fmla="*/ 1246335 w 2538236"/>
              <a:gd name="connsiteY126" fmla="*/ 309257 h 2743200"/>
              <a:gd name="connsiteX127" fmla="*/ 1409551 w 2538236"/>
              <a:gd name="connsiteY127" fmla="*/ 0 h 2743200"/>
              <a:gd name="connsiteX128" fmla="*/ 2538236 w 2538236"/>
              <a:gd name="connsiteY128" fmla="*/ 685800 h 2743200"/>
              <a:gd name="connsiteX129" fmla="*/ 1409551 w 2538236"/>
              <a:gd name="connsiteY129" fmla="*/ 1371600 h 2743200"/>
              <a:gd name="connsiteX130" fmla="*/ 1337418 w 2538236"/>
              <a:gd name="connsiteY130" fmla="*/ 1369387 h 2743200"/>
              <a:gd name="connsiteX131" fmla="*/ 1385461 w 2538236"/>
              <a:gd name="connsiteY131" fmla="*/ 1364688 h 2743200"/>
              <a:gd name="connsiteX132" fmla="*/ 1408315 w 2538236"/>
              <a:gd name="connsiteY132" fmla="*/ 1361018 h 2743200"/>
              <a:gd name="connsiteX133" fmla="*/ 1410418 w 2538236"/>
              <a:gd name="connsiteY133" fmla="*/ 1360809 h 2743200"/>
              <a:gd name="connsiteX134" fmla="*/ 1428262 w 2538236"/>
              <a:gd name="connsiteY134" fmla="*/ 1357815 h 2743200"/>
              <a:gd name="connsiteX135" fmla="*/ 1467087 w 2538236"/>
              <a:gd name="connsiteY135" fmla="*/ 1351581 h 2743200"/>
              <a:gd name="connsiteX136" fmla="*/ 1472305 w 2538236"/>
              <a:gd name="connsiteY136" fmla="*/ 1350427 h 2743200"/>
              <a:gd name="connsiteX137" fmla="*/ 1488443 w 2538236"/>
              <a:gd name="connsiteY137" fmla="*/ 1347720 h 2743200"/>
              <a:gd name="connsiteX138" fmla="*/ 1537606 w 2538236"/>
              <a:gd name="connsiteY138" fmla="*/ 1335980 h 2743200"/>
              <a:gd name="connsiteX139" fmla="*/ 1545816 w 2538236"/>
              <a:gd name="connsiteY139" fmla="*/ 1334164 h 2743200"/>
              <a:gd name="connsiteX140" fmla="*/ 1548935 w 2538236"/>
              <a:gd name="connsiteY140" fmla="*/ 1333275 h 2743200"/>
              <a:gd name="connsiteX141" fmla="*/ 1563246 w 2538236"/>
              <a:gd name="connsiteY141" fmla="*/ 1329858 h 2743200"/>
              <a:gd name="connsiteX142" fmla="*/ 1585829 w 2538236"/>
              <a:gd name="connsiteY142" fmla="*/ 1322761 h 2743200"/>
              <a:gd name="connsiteX143" fmla="*/ 1621322 w 2538236"/>
              <a:gd name="connsiteY143" fmla="*/ 1312645 h 2743200"/>
              <a:gd name="connsiteX144" fmla="*/ 2160791 w 2538236"/>
              <a:gd name="connsiteY144" fmla="*/ 754996 h 2743200"/>
              <a:gd name="connsiteX145" fmla="*/ 1189766 w 2538236"/>
              <a:gd name="connsiteY145" fmla="*/ 132662 h 2743200"/>
              <a:gd name="connsiteX146" fmla="*/ 397889 w 2538236"/>
              <a:gd name="connsiteY146" fmla="*/ 394735 h 2743200"/>
              <a:gd name="connsiteX147" fmla="*/ 368060 w 2538236"/>
              <a:gd name="connsiteY147" fmla="*/ 426644 h 2743200"/>
              <a:gd name="connsiteX148" fmla="*/ 398184 w 2538236"/>
              <a:gd name="connsiteY148" fmla="*/ 381007 h 2743200"/>
              <a:gd name="connsiteX149" fmla="*/ 1409551 w 2538236"/>
              <a:gd name="connsiteY149" fmla="*/ 0 h 274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538236" h="2743200">
                <a:moveTo>
                  <a:pt x="1615448" y="1371600"/>
                </a:moveTo>
                <a:lnTo>
                  <a:pt x="1638858" y="1372388"/>
                </a:lnTo>
                <a:lnTo>
                  <a:pt x="1623266" y="1374060"/>
                </a:lnTo>
                <a:cubicBezTo>
                  <a:pt x="1479668" y="1394709"/>
                  <a:pt x="1371647" y="1483996"/>
                  <a:pt x="1371647" y="1591011"/>
                </a:cubicBezTo>
                <a:cubicBezTo>
                  <a:pt x="1371647" y="1713315"/>
                  <a:pt x="1512735" y="1812462"/>
                  <a:pt x="1686776" y="1812462"/>
                </a:cubicBezTo>
                <a:cubicBezTo>
                  <a:pt x="1792832" y="1812462"/>
                  <a:pt x="1886651" y="1775645"/>
                  <a:pt x="1943765" y="1719206"/>
                </a:cubicBezTo>
                <a:lnTo>
                  <a:pt x="1953445" y="1707852"/>
                </a:lnTo>
                <a:lnTo>
                  <a:pt x="1943669" y="1724091"/>
                </a:lnTo>
                <a:cubicBezTo>
                  <a:pt x="1883732" y="1804446"/>
                  <a:pt x="1759270" y="1859668"/>
                  <a:pt x="1615448" y="1859668"/>
                </a:cubicBezTo>
                <a:cubicBezTo>
                  <a:pt x="1413150" y="1859668"/>
                  <a:pt x="1249155" y="1750411"/>
                  <a:pt x="1249155" y="1615634"/>
                </a:cubicBezTo>
                <a:cubicBezTo>
                  <a:pt x="1249155" y="1480858"/>
                  <a:pt x="1413150" y="1371600"/>
                  <a:pt x="1615448" y="1371600"/>
                </a:cubicBezTo>
                <a:close/>
                <a:moveTo>
                  <a:pt x="1524419" y="1371600"/>
                </a:moveTo>
                <a:lnTo>
                  <a:pt x="1554133" y="1372681"/>
                </a:lnTo>
                <a:lnTo>
                  <a:pt x="1534343" y="1374974"/>
                </a:lnTo>
                <a:cubicBezTo>
                  <a:pt x="1352070" y="1403299"/>
                  <a:pt x="1214957" y="1525771"/>
                  <a:pt x="1214957" y="1672563"/>
                </a:cubicBezTo>
                <a:cubicBezTo>
                  <a:pt x="1214957" y="1840325"/>
                  <a:pt x="1394043" y="1976323"/>
                  <a:pt x="1614957" y="1976323"/>
                </a:cubicBezTo>
                <a:cubicBezTo>
                  <a:pt x="1749575" y="1976323"/>
                  <a:pt x="1868662" y="1925821"/>
                  <a:pt x="1941158" y="1848405"/>
                </a:cubicBezTo>
                <a:lnTo>
                  <a:pt x="1953446" y="1832830"/>
                </a:lnTo>
                <a:lnTo>
                  <a:pt x="1941037" y="1855106"/>
                </a:lnTo>
                <a:cubicBezTo>
                  <a:pt x="1864957" y="1965327"/>
                  <a:pt x="1706975" y="2041075"/>
                  <a:pt x="1524419" y="2041075"/>
                </a:cubicBezTo>
                <a:cubicBezTo>
                  <a:pt x="1267638" y="2041075"/>
                  <a:pt x="1059475" y="1891208"/>
                  <a:pt x="1059475" y="1706337"/>
                </a:cubicBezTo>
                <a:cubicBezTo>
                  <a:pt x="1059475" y="1521467"/>
                  <a:pt x="1267638" y="1371600"/>
                  <a:pt x="1524419" y="1371600"/>
                </a:cubicBezTo>
                <a:close/>
                <a:moveTo>
                  <a:pt x="1426735" y="1371600"/>
                </a:moveTo>
                <a:lnTo>
                  <a:pt x="1466070" y="1372952"/>
                </a:lnTo>
                <a:lnTo>
                  <a:pt x="1439872" y="1375823"/>
                </a:lnTo>
                <a:cubicBezTo>
                  <a:pt x="1198579" y="1411274"/>
                  <a:pt x="1017069" y="1564563"/>
                  <a:pt x="1017069" y="1748289"/>
                </a:cubicBezTo>
                <a:cubicBezTo>
                  <a:pt x="1017069" y="1958262"/>
                  <a:pt x="1254143" y="2128479"/>
                  <a:pt x="1546588" y="2128479"/>
                </a:cubicBezTo>
                <a:cubicBezTo>
                  <a:pt x="1724797" y="2128479"/>
                  <a:pt x="1882445" y="2065271"/>
                  <a:pt x="1978415" y="1968376"/>
                </a:cubicBezTo>
                <a:lnTo>
                  <a:pt x="1994680" y="1948882"/>
                </a:lnTo>
                <a:lnTo>
                  <a:pt x="1978254" y="1976762"/>
                </a:lnTo>
                <a:cubicBezTo>
                  <a:pt x="1877539" y="2114716"/>
                  <a:pt x="1668402" y="2209523"/>
                  <a:pt x="1426735" y="2209523"/>
                </a:cubicBezTo>
                <a:cubicBezTo>
                  <a:pt x="1086807" y="2209523"/>
                  <a:pt x="811241" y="2021947"/>
                  <a:pt x="811241" y="1790561"/>
                </a:cubicBezTo>
                <a:cubicBezTo>
                  <a:pt x="811241" y="1559175"/>
                  <a:pt x="1086807" y="1371600"/>
                  <a:pt x="1426735" y="1371600"/>
                </a:cubicBezTo>
                <a:close/>
                <a:moveTo>
                  <a:pt x="1291901" y="1371600"/>
                </a:moveTo>
                <a:lnTo>
                  <a:pt x="1343934" y="1373314"/>
                </a:lnTo>
                <a:lnTo>
                  <a:pt x="1309279" y="1376954"/>
                </a:lnTo>
                <a:cubicBezTo>
                  <a:pt x="990099" y="1421900"/>
                  <a:pt x="750001" y="1616244"/>
                  <a:pt x="750001" y="1849177"/>
                </a:cubicBezTo>
                <a:cubicBezTo>
                  <a:pt x="750001" y="2115388"/>
                  <a:pt x="1063599" y="2331193"/>
                  <a:pt x="1450442" y="2331193"/>
                </a:cubicBezTo>
                <a:cubicBezTo>
                  <a:pt x="1686174" y="2331193"/>
                  <a:pt x="1894709" y="2251056"/>
                  <a:pt x="2021656" y="2128210"/>
                </a:cubicBezTo>
                <a:lnTo>
                  <a:pt x="2043173" y="2103495"/>
                </a:lnTo>
                <a:lnTo>
                  <a:pt x="2021443" y="2138843"/>
                </a:lnTo>
                <a:cubicBezTo>
                  <a:pt x="1888219" y="2313745"/>
                  <a:pt x="1611576" y="2433944"/>
                  <a:pt x="1291901" y="2433944"/>
                </a:cubicBezTo>
                <a:cubicBezTo>
                  <a:pt x="842249" y="2433944"/>
                  <a:pt x="477734" y="2196130"/>
                  <a:pt x="477734" y="1902772"/>
                </a:cubicBezTo>
                <a:cubicBezTo>
                  <a:pt x="477734" y="1701088"/>
                  <a:pt x="650024" y="1525658"/>
                  <a:pt x="903821" y="1435710"/>
                </a:cubicBezTo>
                <a:lnTo>
                  <a:pt x="952407" y="1420440"/>
                </a:lnTo>
                <a:lnTo>
                  <a:pt x="989302" y="1409925"/>
                </a:lnTo>
                <a:lnTo>
                  <a:pt x="1000630" y="1407220"/>
                </a:lnTo>
                <a:lnTo>
                  <a:pt x="1065931" y="1392774"/>
                </a:lnTo>
                <a:lnTo>
                  <a:pt x="1109974" y="1385385"/>
                </a:lnTo>
                <a:lnTo>
                  <a:pt x="1129922" y="1382182"/>
                </a:lnTo>
                <a:lnTo>
                  <a:pt x="1208658" y="1374342"/>
                </a:lnTo>
                <a:cubicBezTo>
                  <a:pt x="1236028" y="1372529"/>
                  <a:pt x="1263798" y="1371600"/>
                  <a:pt x="1291901" y="1371600"/>
                </a:cubicBezTo>
                <a:close/>
                <a:moveTo>
                  <a:pt x="1128685" y="1371600"/>
                </a:moveTo>
                <a:lnTo>
                  <a:pt x="1200818" y="1373814"/>
                </a:lnTo>
                <a:lnTo>
                  <a:pt x="1152776" y="1378513"/>
                </a:lnTo>
                <a:lnTo>
                  <a:pt x="1129922" y="1382182"/>
                </a:lnTo>
                <a:lnTo>
                  <a:pt x="1127818" y="1382392"/>
                </a:lnTo>
                <a:lnTo>
                  <a:pt x="1109974" y="1385385"/>
                </a:lnTo>
                <a:lnTo>
                  <a:pt x="1071150" y="1391619"/>
                </a:lnTo>
                <a:lnTo>
                  <a:pt x="1065931" y="1392774"/>
                </a:lnTo>
                <a:lnTo>
                  <a:pt x="1049793" y="1395481"/>
                </a:lnTo>
                <a:lnTo>
                  <a:pt x="1000630" y="1407220"/>
                </a:lnTo>
                <a:lnTo>
                  <a:pt x="992420" y="1409036"/>
                </a:lnTo>
                <a:lnTo>
                  <a:pt x="989302" y="1409925"/>
                </a:lnTo>
                <a:lnTo>
                  <a:pt x="974991" y="1413342"/>
                </a:lnTo>
                <a:lnTo>
                  <a:pt x="952407" y="1420440"/>
                </a:lnTo>
                <a:lnTo>
                  <a:pt x="916914" y="1430555"/>
                </a:lnTo>
                <a:cubicBezTo>
                  <a:pt x="597178" y="1532389"/>
                  <a:pt x="377445" y="1743851"/>
                  <a:pt x="377445" y="1988204"/>
                </a:cubicBezTo>
                <a:cubicBezTo>
                  <a:pt x="377445" y="2331910"/>
                  <a:pt x="812188" y="2610539"/>
                  <a:pt x="1348471" y="2610539"/>
                </a:cubicBezTo>
                <a:cubicBezTo>
                  <a:pt x="1675267" y="2610539"/>
                  <a:pt x="1964360" y="2507073"/>
                  <a:pt x="2140348" y="2348465"/>
                </a:cubicBezTo>
                <a:lnTo>
                  <a:pt x="2170176" y="2316556"/>
                </a:lnTo>
                <a:lnTo>
                  <a:pt x="2140052" y="2362193"/>
                </a:lnTo>
                <a:cubicBezTo>
                  <a:pt x="1955364" y="2588011"/>
                  <a:pt x="1571851" y="2743200"/>
                  <a:pt x="1128685" y="2743200"/>
                </a:cubicBezTo>
                <a:cubicBezTo>
                  <a:pt x="505330" y="2743200"/>
                  <a:pt x="0" y="2436157"/>
                  <a:pt x="0" y="2057400"/>
                </a:cubicBezTo>
                <a:cubicBezTo>
                  <a:pt x="0" y="1678643"/>
                  <a:pt x="505330" y="1371600"/>
                  <a:pt x="1128685" y="1371600"/>
                </a:cubicBezTo>
                <a:close/>
                <a:moveTo>
                  <a:pt x="922788" y="883532"/>
                </a:moveTo>
                <a:cubicBezTo>
                  <a:pt x="1125086" y="883532"/>
                  <a:pt x="1289082" y="992790"/>
                  <a:pt x="1289082" y="1127566"/>
                </a:cubicBezTo>
                <a:cubicBezTo>
                  <a:pt x="1289082" y="1262342"/>
                  <a:pt x="1125086" y="1371600"/>
                  <a:pt x="922788" y="1371600"/>
                </a:cubicBezTo>
                <a:lnTo>
                  <a:pt x="899379" y="1370813"/>
                </a:lnTo>
                <a:lnTo>
                  <a:pt x="914970" y="1369141"/>
                </a:lnTo>
                <a:cubicBezTo>
                  <a:pt x="1058569" y="1348491"/>
                  <a:pt x="1166589" y="1259205"/>
                  <a:pt x="1166589" y="1152189"/>
                </a:cubicBezTo>
                <a:cubicBezTo>
                  <a:pt x="1166589" y="1029885"/>
                  <a:pt x="1025501" y="930738"/>
                  <a:pt x="851460" y="930738"/>
                </a:cubicBezTo>
                <a:cubicBezTo>
                  <a:pt x="745405" y="930738"/>
                  <a:pt x="651585" y="967555"/>
                  <a:pt x="594472" y="1023994"/>
                </a:cubicBezTo>
                <a:lnTo>
                  <a:pt x="584791" y="1035349"/>
                </a:lnTo>
                <a:lnTo>
                  <a:pt x="594567" y="1019109"/>
                </a:lnTo>
                <a:cubicBezTo>
                  <a:pt x="654505" y="938754"/>
                  <a:pt x="778967" y="883532"/>
                  <a:pt x="922788" y="883532"/>
                </a:cubicBezTo>
                <a:close/>
                <a:moveTo>
                  <a:pt x="1013817" y="702126"/>
                </a:moveTo>
                <a:cubicBezTo>
                  <a:pt x="1270599" y="702126"/>
                  <a:pt x="1478762" y="851993"/>
                  <a:pt x="1478762" y="1036863"/>
                </a:cubicBezTo>
                <a:cubicBezTo>
                  <a:pt x="1478762" y="1221733"/>
                  <a:pt x="1270599" y="1371600"/>
                  <a:pt x="1013817" y="1371600"/>
                </a:cubicBezTo>
                <a:lnTo>
                  <a:pt x="984103" y="1370520"/>
                </a:lnTo>
                <a:lnTo>
                  <a:pt x="1003894" y="1368226"/>
                </a:lnTo>
                <a:cubicBezTo>
                  <a:pt x="1186167" y="1339902"/>
                  <a:pt x="1323279" y="1217429"/>
                  <a:pt x="1323279" y="1070638"/>
                </a:cubicBezTo>
                <a:cubicBezTo>
                  <a:pt x="1323279" y="902875"/>
                  <a:pt x="1144193" y="766878"/>
                  <a:pt x="923280" y="766878"/>
                </a:cubicBezTo>
                <a:cubicBezTo>
                  <a:pt x="788661" y="766878"/>
                  <a:pt x="669574" y="817379"/>
                  <a:pt x="597078" y="894795"/>
                </a:cubicBezTo>
                <a:lnTo>
                  <a:pt x="584791" y="910370"/>
                </a:lnTo>
                <a:lnTo>
                  <a:pt x="597200" y="888094"/>
                </a:lnTo>
                <a:cubicBezTo>
                  <a:pt x="673279" y="777873"/>
                  <a:pt x="831262" y="702126"/>
                  <a:pt x="1013817" y="702126"/>
                </a:cubicBezTo>
                <a:close/>
                <a:moveTo>
                  <a:pt x="1111502" y="533678"/>
                </a:moveTo>
                <a:cubicBezTo>
                  <a:pt x="1451429" y="533678"/>
                  <a:pt x="1726995" y="721253"/>
                  <a:pt x="1726995" y="952639"/>
                </a:cubicBezTo>
                <a:cubicBezTo>
                  <a:pt x="1726995" y="1184025"/>
                  <a:pt x="1451429" y="1371600"/>
                  <a:pt x="1111502" y="1371600"/>
                </a:cubicBezTo>
                <a:lnTo>
                  <a:pt x="1072166" y="1370248"/>
                </a:lnTo>
                <a:lnTo>
                  <a:pt x="1098365" y="1367377"/>
                </a:lnTo>
                <a:cubicBezTo>
                  <a:pt x="1339658" y="1331926"/>
                  <a:pt x="1521167" y="1178638"/>
                  <a:pt x="1521167" y="994912"/>
                </a:cubicBezTo>
                <a:cubicBezTo>
                  <a:pt x="1521167" y="784938"/>
                  <a:pt x="1284094" y="614722"/>
                  <a:pt x="991648" y="614722"/>
                </a:cubicBezTo>
                <a:cubicBezTo>
                  <a:pt x="813439" y="614722"/>
                  <a:pt x="655792" y="677930"/>
                  <a:pt x="559822" y="774825"/>
                </a:cubicBezTo>
                <a:lnTo>
                  <a:pt x="543556" y="794318"/>
                </a:lnTo>
                <a:lnTo>
                  <a:pt x="559983" y="766438"/>
                </a:lnTo>
                <a:cubicBezTo>
                  <a:pt x="660697" y="628484"/>
                  <a:pt x="869834" y="533678"/>
                  <a:pt x="1111502" y="533678"/>
                </a:cubicBezTo>
                <a:close/>
                <a:moveTo>
                  <a:pt x="1246335" y="309257"/>
                </a:moveTo>
                <a:cubicBezTo>
                  <a:pt x="1695987" y="309257"/>
                  <a:pt x="2060502" y="547070"/>
                  <a:pt x="2060502" y="840428"/>
                </a:cubicBezTo>
                <a:cubicBezTo>
                  <a:pt x="2060502" y="1042112"/>
                  <a:pt x="1888212" y="1217542"/>
                  <a:pt x="1634415" y="1307491"/>
                </a:cubicBezTo>
                <a:lnTo>
                  <a:pt x="1585829" y="1322761"/>
                </a:lnTo>
                <a:lnTo>
                  <a:pt x="1548935" y="1333275"/>
                </a:lnTo>
                <a:lnTo>
                  <a:pt x="1537606" y="1335980"/>
                </a:lnTo>
                <a:lnTo>
                  <a:pt x="1472305" y="1350427"/>
                </a:lnTo>
                <a:lnTo>
                  <a:pt x="1428262" y="1357815"/>
                </a:lnTo>
                <a:lnTo>
                  <a:pt x="1408315" y="1361018"/>
                </a:lnTo>
                <a:lnTo>
                  <a:pt x="1329579" y="1368858"/>
                </a:lnTo>
                <a:cubicBezTo>
                  <a:pt x="1302209" y="1370671"/>
                  <a:pt x="1274438" y="1371600"/>
                  <a:pt x="1246335" y="1371600"/>
                </a:cubicBezTo>
                <a:lnTo>
                  <a:pt x="1194302" y="1369886"/>
                </a:lnTo>
                <a:lnTo>
                  <a:pt x="1228958" y="1366246"/>
                </a:lnTo>
                <a:cubicBezTo>
                  <a:pt x="1548137" y="1321300"/>
                  <a:pt x="1788235" y="1126956"/>
                  <a:pt x="1788235" y="894023"/>
                </a:cubicBezTo>
                <a:cubicBezTo>
                  <a:pt x="1788235" y="627813"/>
                  <a:pt x="1474637" y="412007"/>
                  <a:pt x="1087794" y="412007"/>
                </a:cubicBezTo>
                <a:cubicBezTo>
                  <a:pt x="852062" y="412007"/>
                  <a:pt x="643528" y="492144"/>
                  <a:pt x="516580" y="614990"/>
                </a:cubicBezTo>
                <a:lnTo>
                  <a:pt x="495064" y="639705"/>
                </a:lnTo>
                <a:lnTo>
                  <a:pt x="516793" y="604358"/>
                </a:lnTo>
                <a:cubicBezTo>
                  <a:pt x="650017" y="429455"/>
                  <a:pt x="926661" y="309257"/>
                  <a:pt x="1246335" y="309257"/>
                </a:cubicBezTo>
                <a:close/>
                <a:moveTo>
                  <a:pt x="1409551" y="0"/>
                </a:moveTo>
                <a:cubicBezTo>
                  <a:pt x="2032907" y="0"/>
                  <a:pt x="2538236" y="307043"/>
                  <a:pt x="2538236" y="685800"/>
                </a:cubicBezTo>
                <a:cubicBezTo>
                  <a:pt x="2538236" y="1064557"/>
                  <a:pt x="2032906" y="1371600"/>
                  <a:pt x="1409551" y="1371600"/>
                </a:cubicBezTo>
                <a:lnTo>
                  <a:pt x="1337418" y="1369387"/>
                </a:lnTo>
                <a:lnTo>
                  <a:pt x="1385461" y="1364688"/>
                </a:lnTo>
                <a:lnTo>
                  <a:pt x="1408315" y="1361018"/>
                </a:lnTo>
                <a:lnTo>
                  <a:pt x="1410418" y="1360809"/>
                </a:lnTo>
                <a:lnTo>
                  <a:pt x="1428262" y="1357815"/>
                </a:lnTo>
                <a:lnTo>
                  <a:pt x="1467087" y="1351581"/>
                </a:lnTo>
                <a:lnTo>
                  <a:pt x="1472305" y="1350427"/>
                </a:lnTo>
                <a:lnTo>
                  <a:pt x="1488443" y="1347720"/>
                </a:lnTo>
                <a:lnTo>
                  <a:pt x="1537606" y="1335980"/>
                </a:lnTo>
                <a:lnTo>
                  <a:pt x="1545816" y="1334164"/>
                </a:lnTo>
                <a:lnTo>
                  <a:pt x="1548935" y="1333275"/>
                </a:lnTo>
                <a:lnTo>
                  <a:pt x="1563246" y="1329858"/>
                </a:lnTo>
                <a:lnTo>
                  <a:pt x="1585829" y="1322761"/>
                </a:lnTo>
                <a:lnTo>
                  <a:pt x="1621322" y="1312645"/>
                </a:lnTo>
                <a:cubicBezTo>
                  <a:pt x="1941058" y="1210811"/>
                  <a:pt x="2160791" y="999349"/>
                  <a:pt x="2160791" y="754996"/>
                </a:cubicBezTo>
                <a:cubicBezTo>
                  <a:pt x="2160791" y="411290"/>
                  <a:pt x="1726048" y="132662"/>
                  <a:pt x="1189766" y="132662"/>
                </a:cubicBezTo>
                <a:cubicBezTo>
                  <a:pt x="862969" y="132662"/>
                  <a:pt x="573877" y="236127"/>
                  <a:pt x="397889" y="394735"/>
                </a:cubicBezTo>
                <a:lnTo>
                  <a:pt x="368060" y="426644"/>
                </a:lnTo>
                <a:lnTo>
                  <a:pt x="398184" y="381007"/>
                </a:lnTo>
                <a:cubicBezTo>
                  <a:pt x="582873" y="155189"/>
                  <a:pt x="966385" y="0"/>
                  <a:pt x="1409551" y="0"/>
                </a:cubicBezTo>
                <a:close/>
              </a:path>
            </a:pathLst>
          </a:custGeom>
          <a:gradFill flip="none" rotWithShape="1">
            <a:gsLst>
              <a:gs pos="53000">
                <a:srgbClr val="92D050"/>
              </a:gs>
              <a:gs pos="100000">
                <a:schemeClr val="tx1">
                  <a:alpha val="52000"/>
                </a:schemeClr>
              </a:gs>
              <a:gs pos="40000">
                <a:srgbClr val="CC0000">
                  <a:alpha val="67000"/>
                </a:srgbClr>
              </a:gs>
              <a:gs pos="70000">
                <a:srgbClr val="CC0000">
                  <a:alpha val="67000"/>
                </a:srgbClr>
              </a:gs>
            </a:gsLst>
            <a:path path="circle">
              <a:fillToRect l="100000" t="100000"/>
            </a:path>
            <a:tileRect r="-100000" b="-100000"/>
          </a:gradFill>
          <a:ln w="12700">
            <a:solidFill>
              <a:srgbClr val="7C0606"/>
            </a:solidFill>
          </a:ln>
          <a:effectLst/>
          <a:scene3d>
            <a:camera prst="orthographicFront"/>
            <a:lightRig rig="morning" dir="t"/>
          </a:scene3d>
          <a:sp3d prstMaterial="dkEdge">
            <a:bevelT w="273050" h="50800"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0" name="Forma libre 22"/>
          <p:cNvSpPr/>
          <p:nvPr/>
        </p:nvSpPr>
        <p:spPr>
          <a:xfrm rot="18872018" flipH="1">
            <a:off x="3009599" y="527945"/>
            <a:ext cx="1148592" cy="2307100"/>
          </a:xfrm>
          <a:custGeom>
            <a:avLst/>
            <a:gdLst>
              <a:gd name="connsiteX0" fmla="*/ 1615448 w 2538236"/>
              <a:gd name="connsiteY0" fmla="*/ 1371600 h 2743200"/>
              <a:gd name="connsiteX1" fmla="*/ 1638858 w 2538236"/>
              <a:gd name="connsiteY1" fmla="*/ 1372388 h 2743200"/>
              <a:gd name="connsiteX2" fmla="*/ 1623266 w 2538236"/>
              <a:gd name="connsiteY2" fmla="*/ 1374060 h 2743200"/>
              <a:gd name="connsiteX3" fmla="*/ 1371647 w 2538236"/>
              <a:gd name="connsiteY3" fmla="*/ 1591011 h 2743200"/>
              <a:gd name="connsiteX4" fmla="*/ 1686776 w 2538236"/>
              <a:gd name="connsiteY4" fmla="*/ 1812462 h 2743200"/>
              <a:gd name="connsiteX5" fmla="*/ 1943765 w 2538236"/>
              <a:gd name="connsiteY5" fmla="*/ 1719206 h 2743200"/>
              <a:gd name="connsiteX6" fmla="*/ 1953445 w 2538236"/>
              <a:gd name="connsiteY6" fmla="*/ 1707852 h 2743200"/>
              <a:gd name="connsiteX7" fmla="*/ 1943669 w 2538236"/>
              <a:gd name="connsiteY7" fmla="*/ 1724091 h 2743200"/>
              <a:gd name="connsiteX8" fmla="*/ 1615448 w 2538236"/>
              <a:gd name="connsiteY8" fmla="*/ 1859668 h 2743200"/>
              <a:gd name="connsiteX9" fmla="*/ 1249155 w 2538236"/>
              <a:gd name="connsiteY9" fmla="*/ 1615634 h 2743200"/>
              <a:gd name="connsiteX10" fmla="*/ 1615448 w 2538236"/>
              <a:gd name="connsiteY10" fmla="*/ 1371600 h 2743200"/>
              <a:gd name="connsiteX11" fmla="*/ 1524419 w 2538236"/>
              <a:gd name="connsiteY11" fmla="*/ 1371600 h 2743200"/>
              <a:gd name="connsiteX12" fmla="*/ 1554133 w 2538236"/>
              <a:gd name="connsiteY12" fmla="*/ 1372681 h 2743200"/>
              <a:gd name="connsiteX13" fmla="*/ 1534343 w 2538236"/>
              <a:gd name="connsiteY13" fmla="*/ 1374974 h 2743200"/>
              <a:gd name="connsiteX14" fmla="*/ 1214957 w 2538236"/>
              <a:gd name="connsiteY14" fmla="*/ 1672563 h 2743200"/>
              <a:gd name="connsiteX15" fmla="*/ 1614957 w 2538236"/>
              <a:gd name="connsiteY15" fmla="*/ 1976323 h 2743200"/>
              <a:gd name="connsiteX16" fmla="*/ 1941158 w 2538236"/>
              <a:gd name="connsiteY16" fmla="*/ 1848405 h 2743200"/>
              <a:gd name="connsiteX17" fmla="*/ 1953446 w 2538236"/>
              <a:gd name="connsiteY17" fmla="*/ 1832830 h 2743200"/>
              <a:gd name="connsiteX18" fmla="*/ 1941037 w 2538236"/>
              <a:gd name="connsiteY18" fmla="*/ 1855106 h 2743200"/>
              <a:gd name="connsiteX19" fmla="*/ 1524419 w 2538236"/>
              <a:gd name="connsiteY19" fmla="*/ 2041075 h 2743200"/>
              <a:gd name="connsiteX20" fmla="*/ 1059475 w 2538236"/>
              <a:gd name="connsiteY20" fmla="*/ 1706337 h 2743200"/>
              <a:gd name="connsiteX21" fmla="*/ 1524419 w 2538236"/>
              <a:gd name="connsiteY21" fmla="*/ 1371600 h 2743200"/>
              <a:gd name="connsiteX22" fmla="*/ 1426735 w 2538236"/>
              <a:gd name="connsiteY22" fmla="*/ 1371600 h 2743200"/>
              <a:gd name="connsiteX23" fmla="*/ 1466070 w 2538236"/>
              <a:gd name="connsiteY23" fmla="*/ 1372952 h 2743200"/>
              <a:gd name="connsiteX24" fmla="*/ 1439872 w 2538236"/>
              <a:gd name="connsiteY24" fmla="*/ 1375823 h 2743200"/>
              <a:gd name="connsiteX25" fmla="*/ 1017069 w 2538236"/>
              <a:gd name="connsiteY25" fmla="*/ 1748289 h 2743200"/>
              <a:gd name="connsiteX26" fmla="*/ 1546588 w 2538236"/>
              <a:gd name="connsiteY26" fmla="*/ 2128479 h 2743200"/>
              <a:gd name="connsiteX27" fmla="*/ 1978415 w 2538236"/>
              <a:gd name="connsiteY27" fmla="*/ 1968376 h 2743200"/>
              <a:gd name="connsiteX28" fmla="*/ 1994680 w 2538236"/>
              <a:gd name="connsiteY28" fmla="*/ 1948882 h 2743200"/>
              <a:gd name="connsiteX29" fmla="*/ 1978254 w 2538236"/>
              <a:gd name="connsiteY29" fmla="*/ 1976762 h 2743200"/>
              <a:gd name="connsiteX30" fmla="*/ 1426735 w 2538236"/>
              <a:gd name="connsiteY30" fmla="*/ 2209523 h 2743200"/>
              <a:gd name="connsiteX31" fmla="*/ 811241 w 2538236"/>
              <a:gd name="connsiteY31" fmla="*/ 1790561 h 2743200"/>
              <a:gd name="connsiteX32" fmla="*/ 1426735 w 2538236"/>
              <a:gd name="connsiteY32" fmla="*/ 1371600 h 2743200"/>
              <a:gd name="connsiteX33" fmla="*/ 1291901 w 2538236"/>
              <a:gd name="connsiteY33" fmla="*/ 1371600 h 2743200"/>
              <a:gd name="connsiteX34" fmla="*/ 1343934 w 2538236"/>
              <a:gd name="connsiteY34" fmla="*/ 1373314 h 2743200"/>
              <a:gd name="connsiteX35" fmla="*/ 1309279 w 2538236"/>
              <a:gd name="connsiteY35" fmla="*/ 1376954 h 2743200"/>
              <a:gd name="connsiteX36" fmla="*/ 750001 w 2538236"/>
              <a:gd name="connsiteY36" fmla="*/ 1849177 h 2743200"/>
              <a:gd name="connsiteX37" fmla="*/ 1450442 w 2538236"/>
              <a:gd name="connsiteY37" fmla="*/ 2331193 h 2743200"/>
              <a:gd name="connsiteX38" fmla="*/ 2021656 w 2538236"/>
              <a:gd name="connsiteY38" fmla="*/ 2128210 h 2743200"/>
              <a:gd name="connsiteX39" fmla="*/ 2043173 w 2538236"/>
              <a:gd name="connsiteY39" fmla="*/ 2103495 h 2743200"/>
              <a:gd name="connsiteX40" fmla="*/ 2021443 w 2538236"/>
              <a:gd name="connsiteY40" fmla="*/ 2138843 h 2743200"/>
              <a:gd name="connsiteX41" fmla="*/ 1291901 w 2538236"/>
              <a:gd name="connsiteY41" fmla="*/ 2433944 h 2743200"/>
              <a:gd name="connsiteX42" fmla="*/ 477734 w 2538236"/>
              <a:gd name="connsiteY42" fmla="*/ 1902772 h 2743200"/>
              <a:gd name="connsiteX43" fmla="*/ 903821 w 2538236"/>
              <a:gd name="connsiteY43" fmla="*/ 1435710 h 2743200"/>
              <a:gd name="connsiteX44" fmla="*/ 952407 w 2538236"/>
              <a:gd name="connsiteY44" fmla="*/ 1420440 h 2743200"/>
              <a:gd name="connsiteX45" fmla="*/ 989302 w 2538236"/>
              <a:gd name="connsiteY45" fmla="*/ 1409925 h 2743200"/>
              <a:gd name="connsiteX46" fmla="*/ 1000630 w 2538236"/>
              <a:gd name="connsiteY46" fmla="*/ 1407220 h 2743200"/>
              <a:gd name="connsiteX47" fmla="*/ 1065931 w 2538236"/>
              <a:gd name="connsiteY47" fmla="*/ 1392774 h 2743200"/>
              <a:gd name="connsiteX48" fmla="*/ 1109974 w 2538236"/>
              <a:gd name="connsiteY48" fmla="*/ 1385385 h 2743200"/>
              <a:gd name="connsiteX49" fmla="*/ 1129922 w 2538236"/>
              <a:gd name="connsiteY49" fmla="*/ 1382182 h 2743200"/>
              <a:gd name="connsiteX50" fmla="*/ 1208658 w 2538236"/>
              <a:gd name="connsiteY50" fmla="*/ 1374342 h 2743200"/>
              <a:gd name="connsiteX51" fmla="*/ 1291901 w 2538236"/>
              <a:gd name="connsiteY51" fmla="*/ 1371600 h 2743200"/>
              <a:gd name="connsiteX52" fmla="*/ 1128685 w 2538236"/>
              <a:gd name="connsiteY52" fmla="*/ 1371600 h 2743200"/>
              <a:gd name="connsiteX53" fmla="*/ 1200818 w 2538236"/>
              <a:gd name="connsiteY53" fmla="*/ 1373814 h 2743200"/>
              <a:gd name="connsiteX54" fmla="*/ 1152776 w 2538236"/>
              <a:gd name="connsiteY54" fmla="*/ 1378513 h 2743200"/>
              <a:gd name="connsiteX55" fmla="*/ 1129922 w 2538236"/>
              <a:gd name="connsiteY55" fmla="*/ 1382182 h 2743200"/>
              <a:gd name="connsiteX56" fmla="*/ 1127818 w 2538236"/>
              <a:gd name="connsiteY56" fmla="*/ 1382392 h 2743200"/>
              <a:gd name="connsiteX57" fmla="*/ 1109974 w 2538236"/>
              <a:gd name="connsiteY57" fmla="*/ 1385385 h 2743200"/>
              <a:gd name="connsiteX58" fmla="*/ 1071150 w 2538236"/>
              <a:gd name="connsiteY58" fmla="*/ 1391619 h 2743200"/>
              <a:gd name="connsiteX59" fmla="*/ 1065931 w 2538236"/>
              <a:gd name="connsiteY59" fmla="*/ 1392774 h 2743200"/>
              <a:gd name="connsiteX60" fmla="*/ 1049793 w 2538236"/>
              <a:gd name="connsiteY60" fmla="*/ 1395481 h 2743200"/>
              <a:gd name="connsiteX61" fmla="*/ 1000630 w 2538236"/>
              <a:gd name="connsiteY61" fmla="*/ 1407220 h 2743200"/>
              <a:gd name="connsiteX62" fmla="*/ 992420 w 2538236"/>
              <a:gd name="connsiteY62" fmla="*/ 1409036 h 2743200"/>
              <a:gd name="connsiteX63" fmla="*/ 989302 w 2538236"/>
              <a:gd name="connsiteY63" fmla="*/ 1409925 h 2743200"/>
              <a:gd name="connsiteX64" fmla="*/ 974991 w 2538236"/>
              <a:gd name="connsiteY64" fmla="*/ 1413342 h 2743200"/>
              <a:gd name="connsiteX65" fmla="*/ 952407 w 2538236"/>
              <a:gd name="connsiteY65" fmla="*/ 1420440 h 2743200"/>
              <a:gd name="connsiteX66" fmla="*/ 916914 w 2538236"/>
              <a:gd name="connsiteY66" fmla="*/ 1430555 h 2743200"/>
              <a:gd name="connsiteX67" fmla="*/ 377445 w 2538236"/>
              <a:gd name="connsiteY67" fmla="*/ 1988204 h 2743200"/>
              <a:gd name="connsiteX68" fmla="*/ 1348471 w 2538236"/>
              <a:gd name="connsiteY68" fmla="*/ 2610539 h 2743200"/>
              <a:gd name="connsiteX69" fmla="*/ 2140348 w 2538236"/>
              <a:gd name="connsiteY69" fmla="*/ 2348465 h 2743200"/>
              <a:gd name="connsiteX70" fmla="*/ 2170176 w 2538236"/>
              <a:gd name="connsiteY70" fmla="*/ 2316556 h 2743200"/>
              <a:gd name="connsiteX71" fmla="*/ 2140052 w 2538236"/>
              <a:gd name="connsiteY71" fmla="*/ 2362193 h 2743200"/>
              <a:gd name="connsiteX72" fmla="*/ 1128685 w 2538236"/>
              <a:gd name="connsiteY72" fmla="*/ 2743200 h 2743200"/>
              <a:gd name="connsiteX73" fmla="*/ 0 w 2538236"/>
              <a:gd name="connsiteY73" fmla="*/ 2057400 h 2743200"/>
              <a:gd name="connsiteX74" fmla="*/ 1128685 w 2538236"/>
              <a:gd name="connsiteY74" fmla="*/ 1371600 h 2743200"/>
              <a:gd name="connsiteX75" fmla="*/ 922788 w 2538236"/>
              <a:gd name="connsiteY75" fmla="*/ 883532 h 2743200"/>
              <a:gd name="connsiteX76" fmla="*/ 1289082 w 2538236"/>
              <a:gd name="connsiteY76" fmla="*/ 1127566 h 2743200"/>
              <a:gd name="connsiteX77" fmla="*/ 922788 w 2538236"/>
              <a:gd name="connsiteY77" fmla="*/ 1371600 h 2743200"/>
              <a:gd name="connsiteX78" fmla="*/ 899379 w 2538236"/>
              <a:gd name="connsiteY78" fmla="*/ 1370813 h 2743200"/>
              <a:gd name="connsiteX79" fmla="*/ 914970 w 2538236"/>
              <a:gd name="connsiteY79" fmla="*/ 1369141 h 2743200"/>
              <a:gd name="connsiteX80" fmla="*/ 1166589 w 2538236"/>
              <a:gd name="connsiteY80" fmla="*/ 1152189 h 2743200"/>
              <a:gd name="connsiteX81" fmla="*/ 851460 w 2538236"/>
              <a:gd name="connsiteY81" fmla="*/ 930738 h 2743200"/>
              <a:gd name="connsiteX82" fmla="*/ 594472 w 2538236"/>
              <a:gd name="connsiteY82" fmla="*/ 1023994 h 2743200"/>
              <a:gd name="connsiteX83" fmla="*/ 584791 w 2538236"/>
              <a:gd name="connsiteY83" fmla="*/ 1035349 h 2743200"/>
              <a:gd name="connsiteX84" fmla="*/ 594567 w 2538236"/>
              <a:gd name="connsiteY84" fmla="*/ 1019109 h 2743200"/>
              <a:gd name="connsiteX85" fmla="*/ 922788 w 2538236"/>
              <a:gd name="connsiteY85" fmla="*/ 883532 h 2743200"/>
              <a:gd name="connsiteX86" fmla="*/ 1013817 w 2538236"/>
              <a:gd name="connsiteY86" fmla="*/ 702126 h 2743200"/>
              <a:gd name="connsiteX87" fmla="*/ 1478762 w 2538236"/>
              <a:gd name="connsiteY87" fmla="*/ 1036863 h 2743200"/>
              <a:gd name="connsiteX88" fmla="*/ 1013817 w 2538236"/>
              <a:gd name="connsiteY88" fmla="*/ 1371600 h 2743200"/>
              <a:gd name="connsiteX89" fmla="*/ 984103 w 2538236"/>
              <a:gd name="connsiteY89" fmla="*/ 1370520 h 2743200"/>
              <a:gd name="connsiteX90" fmla="*/ 1003894 w 2538236"/>
              <a:gd name="connsiteY90" fmla="*/ 1368226 h 2743200"/>
              <a:gd name="connsiteX91" fmla="*/ 1323279 w 2538236"/>
              <a:gd name="connsiteY91" fmla="*/ 1070638 h 2743200"/>
              <a:gd name="connsiteX92" fmla="*/ 923280 w 2538236"/>
              <a:gd name="connsiteY92" fmla="*/ 766878 h 2743200"/>
              <a:gd name="connsiteX93" fmla="*/ 597078 w 2538236"/>
              <a:gd name="connsiteY93" fmla="*/ 894795 h 2743200"/>
              <a:gd name="connsiteX94" fmla="*/ 584791 w 2538236"/>
              <a:gd name="connsiteY94" fmla="*/ 910370 h 2743200"/>
              <a:gd name="connsiteX95" fmla="*/ 597200 w 2538236"/>
              <a:gd name="connsiteY95" fmla="*/ 888094 h 2743200"/>
              <a:gd name="connsiteX96" fmla="*/ 1013817 w 2538236"/>
              <a:gd name="connsiteY96" fmla="*/ 702126 h 2743200"/>
              <a:gd name="connsiteX97" fmla="*/ 1111502 w 2538236"/>
              <a:gd name="connsiteY97" fmla="*/ 533678 h 2743200"/>
              <a:gd name="connsiteX98" fmla="*/ 1726995 w 2538236"/>
              <a:gd name="connsiteY98" fmla="*/ 952639 h 2743200"/>
              <a:gd name="connsiteX99" fmla="*/ 1111502 w 2538236"/>
              <a:gd name="connsiteY99" fmla="*/ 1371600 h 2743200"/>
              <a:gd name="connsiteX100" fmla="*/ 1072166 w 2538236"/>
              <a:gd name="connsiteY100" fmla="*/ 1370248 h 2743200"/>
              <a:gd name="connsiteX101" fmla="*/ 1098365 w 2538236"/>
              <a:gd name="connsiteY101" fmla="*/ 1367377 h 2743200"/>
              <a:gd name="connsiteX102" fmla="*/ 1521167 w 2538236"/>
              <a:gd name="connsiteY102" fmla="*/ 994912 h 2743200"/>
              <a:gd name="connsiteX103" fmla="*/ 991648 w 2538236"/>
              <a:gd name="connsiteY103" fmla="*/ 614722 h 2743200"/>
              <a:gd name="connsiteX104" fmla="*/ 559822 w 2538236"/>
              <a:gd name="connsiteY104" fmla="*/ 774825 h 2743200"/>
              <a:gd name="connsiteX105" fmla="*/ 543556 w 2538236"/>
              <a:gd name="connsiteY105" fmla="*/ 794318 h 2743200"/>
              <a:gd name="connsiteX106" fmla="*/ 559983 w 2538236"/>
              <a:gd name="connsiteY106" fmla="*/ 766438 h 2743200"/>
              <a:gd name="connsiteX107" fmla="*/ 1111502 w 2538236"/>
              <a:gd name="connsiteY107" fmla="*/ 533678 h 2743200"/>
              <a:gd name="connsiteX108" fmla="*/ 1246335 w 2538236"/>
              <a:gd name="connsiteY108" fmla="*/ 309257 h 2743200"/>
              <a:gd name="connsiteX109" fmla="*/ 2060502 w 2538236"/>
              <a:gd name="connsiteY109" fmla="*/ 840428 h 2743200"/>
              <a:gd name="connsiteX110" fmla="*/ 1634415 w 2538236"/>
              <a:gd name="connsiteY110" fmla="*/ 1307491 h 2743200"/>
              <a:gd name="connsiteX111" fmla="*/ 1585829 w 2538236"/>
              <a:gd name="connsiteY111" fmla="*/ 1322761 h 2743200"/>
              <a:gd name="connsiteX112" fmla="*/ 1548935 w 2538236"/>
              <a:gd name="connsiteY112" fmla="*/ 1333275 h 2743200"/>
              <a:gd name="connsiteX113" fmla="*/ 1537606 w 2538236"/>
              <a:gd name="connsiteY113" fmla="*/ 1335980 h 2743200"/>
              <a:gd name="connsiteX114" fmla="*/ 1472305 w 2538236"/>
              <a:gd name="connsiteY114" fmla="*/ 1350427 h 2743200"/>
              <a:gd name="connsiteX115" fmla="*/ 1428262 w 2538236"/>
              <a:gd name="connsiteY115" fmla="*/ 1357815 h 2743200"/>
              <a:gd name="connsiteX116" fmla="*/ 1408315 w 2538236"/>
              <a:gd name="connsiteY116" fmla="*/ 1361018 h 2743200"/>
              <a:gd name="connsiteX117" fmla="*/ 1329579 w 2538236"/>
              <a:gd name="connsiteY117" fmla="*/ 1368858 h 2743200"/>
              <a:gd name="connsiteX118" fmla="*/ 1246335 w 2538236"/>
              <a:gd name="connsiteY118" fmla="*/ 1371600 h 2743200"/>
              <a:gd name="connsiteX119" fmla="*/ 1194302 w 2538236"/>
              <a:gd name="connsiteY119" fmla="*/ 1369886 h 2743200"/>
              <a:gd name="connsiteX120" fmla="*/ 1228958 w 2538236"/>
              <a:gd name="connsiteY120" fmla="*/ 1366246 h 2743200"/>
              <a:gd name="connsiteX121" fmla="*/ 1788235 w 2538236"/>
              <a:gd name="connsiteY121" fmla="*/ 894023 h 2743200"/>
              <a:gd name="connsiteX122" fmla="*/ 1087794 w 2538236"/>
              <a:gd name="connsiteY122" fmla="*/ 412007 h 2743200"/>
              <a:gd name="connsiteX123" fmla="*/ 516580 w 2538236"/>
              <a:gd name="connsiteY123" fmla="*/ 614990 h 2743200"/>
              <a:gd name="connsiteX124" fmla="*/ 495064 w 2538236"/>
              <a:gd name="connsiteY124" fmla="*/ 639705 h 2743200"/>
              <a:gd name="connsiteX125" fmla="*/ 516793 w 2538236"/>
              <a:gd name="connsiteY125" fmla="*/ 604358 h 2743200"/>
              <a:gd name="connsiteX126" fmla="*/ 1246335 w 2538236"/>
              <a:gd name="connsiteY126" fmla="*/ 309257 h 2743200"/>
              <a:gd name="connsiteX127" fmla="*/ 1409551 w 2538236"/>
              <a:gd name="connsiteY127" fmla="*/ 0 h 2743200"/>
              <a:gd name="connsiteX128" fmla="*/ 2538236 w 2538236"/>
              <a:gd name="connsiteY128" fmla="*/ 685800 h 2743200"/>
              <a:gd name="connsiteX129" fmla="*/ 1409551 w 2538236"/>
              <a:gd name="connsiteY129" fmla="*/ 1371600 h 2743200"/>
              <a:gd name="connsiteX130" fmla="*/ 1337418 w 2538236"/>
              <a:gd name="connsiteY130" fmla="*/ 1369387 h 2743200"/>
              <a:gd name="connsiteX131" fmla="*/ 1385461 w 2538236"/>
              <a:gd name="connsiteY131" fmla="*/ 1364688 h 2743200"/>
              <a:gd name="connsiteX132" fmla="*/ 1408315 w 2538236"/>
              <a:gd name="connsiteY132" fmla="*/ 1361018 h 2743200"/>
              <a:gd name="connsiteX133" fmla="*/ 1410418 w 2538236"/>
              <a:gd name="connsiteY133" fmla="*/ 1360809 h 2743200"/>
              <a:gd name="connsiteX134" fmla="*/ 1428262 w 2538236"/>
              <a:gd name="connsiteY134" fmla="*/ 1357815 h 2743200"/>
              <a:gd name="connsiteX135" fmla="*/ 1467087 w 2538236"/>
              <a:gd name="connsiteY135" fmla="*/ 1351581 h 2743200"/>
              <a:gd name="connsiteX136" fmla="*/ 1472305 w 2538236"/>
              <a:gd name="connsiteY136" fmla="*/ 1350427 h 2743200"/>
              <a:gd name="connsiteX137" fmla="*/ 1488443 w 2538236"/>
              <a:gd name="connsiteY137" fmla="*/ 1347720 h 2743200"/>
              <a:gd name="connsiteX138" fmla="*/ 1537606 w 2538236"/>
              <a:gd name="connsiteY138" fmla="*/ 1335980 h 2743200"/>
              <a:gd name="connsiteX139" fmla="*/ 1545816 w 2538236"/>
              <a:gd name="connsiteY139" fmla="*/ 1334164 h 2743200"/>
              <a:gd name="connsiteX140" fmla="*/ 1548935 w 2538236"/>
              <a:gd name="connsiteY140" fmla="*/ 1333275 h 2743200"/>
              <a:gd name="connsiteX141" fmla="*/ 1563246 w 2538236"/>
              <a:gd name="connsiteY141" fmla="*/ 1329858 h 2743200"/>
              <a:gd name="connsiteX142" fmla="*/ 1585829 w 2538236"/>
              <a:gd name="connsiteY142" fmla="*/ 1322761 h 2743200"/>
              <a:gd name="connsiteX143" fmla="*/ 1621322 w 2538236"/>
              <a:gd name="connsiteY143" fmla="*/ 1312645 h 2743200"/>
              <a:gd name="connsiteX144" fmla="*/ 2160791 w 2538236"/>
              <a:gd name="connsiteY144" fmla="*/ 754996 h 2743200"/>
              <a:gd name="connsiteX145" fmla="*/ 1189766 w 2538236"/>
              <a:gd name="connsiteY145" fmla="*/ 132662 h 2743200"/>
              <a:gd name="connsiteX146" fmla="*/ 397889 w 2538236"/>
              <a:gd name="connsiteY146" fmla="*/ 394735 h 2743200"/>
              <a:gd name="connsiteX147" fmla="*/ 368060 w 2538236"/>
              <a:gd name="connsiteY147" fmla="*/ 426644 h 2743200"/>
              <a:gd name="connsiteX148" fmla="*/ 398184 w 2538236"/>
              <a:gd name="connsiteY148" fmla="*/ 381007 h 2743200"/>
              <a:gd name="connsiteX149" fmla="*/ 1409551 w 2538236"/>
              <a:gd name="connsiteY149" fmla="*/ 0 h 274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538236" h="2743200">
                <a:moveTo>
                  <a:pt x="1615448" y="1371600"/>
                </a:moveTo>
                <a:lnTo>
                  <a:pt x="1638858" y="1372388"/>
                </a:lnTo>
                <a:lnTo>
                  <a:pt x="1623266" y="1374060"/>
                </a:lnTo>
                <a:cubicBezTo>
                  <a:pt x="1479668" y="1394709"/>
                  <a:pt x="1371647" y="1483996"/>
                  <a:pt x="1371647" y="1591011"/>
                </a:cubicBezTo>
                <a:cubicBezTo>
                  <a:pt x="1371647" y="1713315"/>
                  <a:pt x="1512735" y="1812462"/>
                  <a:pt x="1686776" y="1812462"/>
                </a:cubicBezTo>
                <a:cubicBezTo>
                  <a:pt x="1792832" y="1812462"/>
                  <a:pt x="1886651" y="1775645"/>
                  <a:pt x="1943765" y="1719206"/>
                </a:cubicBezTo>
                <a:lnTo>
                  <a:pt x="1953445" y="1707852"/>
                </a:lnTo>
                <a:lnTo>
                  <a:pt x="1943669" y="1724091"/>
                </a:lnTo>
                <a:cubicBezTo>
                  <a:pt x="1883732" y="1804446"/>
                  <a:pt x="1759270" y="1859668"/>
                  <a:pt x="1615448" y="1859668"/>
                </a:cubicBezTo>
                <a:cubicBezTo>
                  <a:pt x="1413150" y="1859668"/>
                  <a:pt x="1249155" y="1750411"/>
                  <a:pt x="1249155" y="1615634"/>
                </a:cubicBezTo>
                <a:cubicBezTo>
                  <a:pt x="1249155" y="1480858"/>
                  <a:pt x="1413150" y="1371600"/>
                  <a:pt x="1615448" y="1371600"/>
                </a:cubicBezTo>
                <a:close/>
                <a:moveTo>
                  <a:pt x="1524419" y="1371600"/>
                </a:moveTo>
                <a:lnTo>
                  <a:pt x="1554133" y="1372681"/>
                </a:lnTo>
                <a:lnTo>
                  <a:pt x="1534343" y="1374974"/>
                </a:lnTo>
                <a:cubicBezTo>
                  <a:pt x="1352070" y="1403299"/>
                  <a:pt x="1214957" y="1525771"/>
                  <a:pt x="1214957" y="1672563"/>
                </a:cubicBezTo>
                <a:cubicBezTo>
                  <a:pt x="1214957" y="1840325"/>
                  <a:pt x="1394043" y="1976323"/>
                  <a:pt x="1614957" y="1976323"/>
                </a:cubicBezTo>
                <a:cubicBezTo>
                  <a:pt x="1749575" y="1976323"/>
                  <a:pt x="1868662" y="1925821"/>
                  <a:pt x="1941158" y="1848405"/>
                </a:cubicBezTo>
                <a:lnTo>
                  <a:pt x="1953446" y="1832830"/>
                </a:lnTo>
                <a:lnTo>
                  <a:pt x="1941037" y="1855106"/>
                </a:lnTo>
                <a:cubicBezTo>
                  <a:pt x="1864957" y="1965327"/>
                  <a:pt x="1706975" y="2041075"/>
                  <a:pt x="1524419" y="2041075"/>
                </a:cubicBezTo>
                <a:cubicBezTo>
                  <a:pt x="1267638" y="2041075"/>
                  <a:pt x="1059475" y="1891208"/>
                  <a:pt x="1059475" y="1706337"/>
                </a:cubicBezTo>
                <a:cubicBezTo>
                  <a:pt x="1059475" y="1521467"/>
                  <a:pt x="1267638" y="1371600"/>
                  <a:pt x="1524419" y="1371600"/>
                </a:cubicBezTo>
                <a:close/>
                <a:moveTo>
                  <a:pt x="1426735" y="1371600"/>
                </a:moveTo>
                <a:lnTo>
                  <a:pt x="1466070" y="1372952"/>
                </a:lnTo>
                <a:lnTo>
                  <a:pt x="1439872" y="1375823"/>
                </a:lnTo>
                <a:cubicBezTo>
                  <a:pt x="1198579" y="1411274"/>
                  <a:pt x="1017069" y="1564563"/>
                  <a:pt x="1017069" y="1748289"/>
                </a:cubicBezTo>
                <a:cubicBezTo>
                  <a:pt x="1017069" y="1958262"/>
                  <a:pt x="1254143" y="2128479"/>
                  <a:pt x="1546588" y="2128479"/>
                </a:cubicBezTo>
                <a:cubicBezTo>
                  <a:pt x="1724797" y="2128479"/>
                  <a:pt x="1882445" y="2065271"/>
                  <a:pt x="1978415" y="1968376"/>
                </a:cubicBezTo>
                <a:lnTo>
                  <a:pt x="1994680" y="1948882"/>
                </a:lnTo>
                <a:lnTo>
                  <a:pt x="1978254" y="1976762"/>
                </a:lnTo>
                <a:cubicBezTo>
                  <a:pt x="1877539" y="2114716"/>
                  <a:pt x="1668402" y="2209523"/>
                  <a:pt x="1426735" y="2209523"/>
                </a:cubicBezTo>
                <a:cubicBezTo>
                  <a:pt x="1086807" y="2209523"/>
                  <a:pt x="811241" y="2021947"/>
                  <a:pt x="811241" y="1790561"/>
                </a:cubicBezTo>
                <a:cubicBezTo>
                  <a:pt x="811241" y="1559175"/>
                  <a:pt x="1086807" y="1371600"/>
                  <a:pt x="1426735" y="1371600"/>
                </a:cubicBezTo>
                <a:close/>
                <a:moveTo>
                  <a:pt x="1291901" y="1371600"/>
                </a:moveTo>
                <a:lnTo>
                  <a:pt x="1343934" y="1373314"/>
                </a:lnTo>
                <a:lnTo>
                  <a:pt x="1309279" y="1376954"/>
                </a:lnTo>
                <a:cubicBezTo>
                  <a:pt x="990099" y="1421900"/>
                  <a:pt x="750001" y="1616244"/>
                  <a:pt x="750001" y="1849177"/>
                </a:cubicBezTo>
                <a:cubicBezTo>
                  <a:pt x="750001" y="2115388"/>
                  <a:pt x="1063599" y="2331193"/>
                  <a:pt x="1450442" y="2331193"/>
                </a:cubicBezTo>
                <a:cubicBezTo>
                  <a:pt x="1686174" y="2331193"/>
                  <a:pt x="1894709" y="2251056"/>
                  <a:pt x="2021656" y="2128210"/>
                </a:cubicBezTo>
                <a:lnTo>
                  <a:pt x="2043173" y="2103495"/>
                </a:lnTo>
                <a:lnTo>
                  <a:pt x="2021443" y="2138843"/>
                </a:lnTo>
                <a:cubicBezTo>
                  <a:pt x="1888219" y="2313745"/>
                  <a:pt x="1611576" y="2433944"/>
                  <a:pt x="1291901" y="2433944"/>
                </a:cubicBezTo>
                <a:cubicBezTo>
                  <a:pt x="842249" y="2433944"/>
                  <a:pt x="477734" y="2196130"/>
                  <a:pt x="477734" y="1902772"/>
                </a:cubicBezTo>
                <a:cubicBezTo>
                  <a:pt x="477734" y="1701088"/>
                  <a:pt x="650024" y="1525658"/>
                  <a:pt x="903821" y="1435710"/>
                </a:cubicBezTo>
                <a:lnTo>
                  <a:pt x="952407" y="1420440"/>
                </a:lnTo>
                <a:lnTo>
                  <a:pt x="989302" y="1409925"/>
                </a:lnTo>
                <a:lnTo>
                  <a:pt x="1000630" y="1407220"/>
                </a:lnTo>
                <a:lnTo>
                  <a:pt x="1065931" y="1392774"/>
                </a:lnTo>
                <a:lnTo>
                  <a:pt x="1109974" y="1385385"/>
                </a:lnTo>
                <a:lnTo>
                  <a:pt x="1129922" y="1382182"/>
                </a:lnTo>
                <a:lnTo>
                  <a:pt x="1208658" y="1374342"/>
                </a:lnTo>
                <a:cubicBezTo>
                  <a:pt x="1236028" y="1372529"/>
                  <a:pt x="1263798" y="1371600"/>
                  <a:pt x="1291901" y="1371600"/>
                </a:cubicBezTo>
                <a:close/>
                <a:moveTo>
                  <a:pt x="1128685" y="1371600"/>
                </a:moveTo>
                <a:lnTo>
                  <a:pt x="1200818" y="1373814"/>
                </a:lnTo>
                <a:lnTo>
                  <a:pt x="1152776" y="1378513"/>
                </a:lnTo>
                <a:lnTo>
                  <a:pt x="1129922" y="1382182"/>
                </a:lnTo>
                <a:lnTo>
                  <a:pt x="1127818" y="1382392"/>
                </a:lnTo>
                <a:lnTo>
                  <a:pt x="1109974" y="1385385"/>
                </a:lnTo>
                <a:lnTo>
                  <a:pt x="1071150" y="1391619"/>
                </a:lnTo>
                <a:lnTo>
                  <a:pt x="1065931" y="1392774"/>
                </a:lnTo>
                <a:lnTo>
                  <a:pt x="1049793" y="1395481"/>
                </a:lnTo>
                <a:lnTo>
                  <a:pt x="1000630" y="1407220"/>
                </a:lnTo>
                <a:lnTo>
                  <a:pt x="992420" y="1409036"/>
                </a:lnTo>
                <a:lnTo>
                  <a:pt x="989302" y="1409925"/>
                </a:lnTo>
                <a:lnTo>
                  <a:pt x="974991" y="1413342"/>
                </a:lnTo>
                <a:lnTo>
                  <a:pt x="952407" y="1420440"/>
                </a:lnTo>
                <a:lnTo>
                  <a:pt x="916914" y="1430555"/>
                </a:lnTo>
                <a:cubicBezTo>
                  <a:pt x="597178" y="1532389"/>
                  <a:pt x="377445" y="1743851"/>
                  <a:pt x="377445" y="1988204"/>
                </a:cubicBezTo>
                <a:cubicBezTo>
                  <a:pt x="377445" y="2331910"/>
                  <a:pt x="812188" y="2610539"/>
                  <a:pt x="1348471" y="2610539"/>
                </a:cubicBezTo>
                <a:cubicBezTo>
                  <a:pt x="1675267" y="2610539"/>
                  <a:pt x="1964360" y="2507073"/>
                  <a:pt x="2140348" y="2348465"/>
                </a:cubicBezTo>
                <a:lnTo>
                  <a:pt x="2170176" y="2316556"/>
                </a:lnTo>
                <a:lnTo>
                  <a:pt x="2140052" y="2362193"/>
                </a:lnTo>
                <a:cubicBezTo>
                  <a:pt x="1955364" y="2588011"/>
                  <a:pt x="1571851" y="2743200"/>
                  <a:pt x="1128685" y="2743200"/>
                </a:cubicBezTo>
                <a:cubicBezTo>
                  <a:pt x="505330" y="2743200"/>
                  <a:pt x="0" y="2436157"/>
                  <a:pt x="0" y="2057400"/>
                </a:cubicBezTo>
                <a:cubicBezTo>
                  <a:pt x="0" y="1678643"/>
                  <a:pt x="505330" y="1371600"/>
                  <a:pt x="1128685" y="1371600"/>
                </a:cubicBezTo>
                <a:close/>
                <a:moveTo>
                  <a:pt x="922788" y="883532"/>
                </a:moveTo>
                <a:cubicBezTo>
                  <a:pt x="1125086" y="883532"/>
                  <a:pt x="1289082" y="992790"/>
                  <a:pt x="1289082" y="1127566"/>
                </a:cubicBezTo>
                <a:cubicBezTo>
                  <a:pt x="1289082" y="1262342"/>
                  <a:pt x="1125086" y="1371600"/>
                  <a:pt x="922788" y="1371600"/>
                </a:cubicBezTo>
                <a:lnTo>
                  <a:pt x="899379" y="1370813"/>
                </a:lnTo>
                <a:lnTo>
                  <a:pt x="914970" y="1369141"/>
                </a:lnTo>
                <a:cubicBezTo>
                  <a:pt x="1058569" y="1348491"/>
                  <a:pt x="1166589" y="1259205"/>
                  <a:pt x="1166589" y="1152189"/>
                </a:cubicBezTo>
                <a:cubicBezTo>
                  <a:pt x="1166589" y="1029885"/>
                  <a:pt x="1025501" y="930738"/>
                  <a:pt x="851460" y="930738"/>
                </a:cubicBezTo>
                <a:cubicBezTo>
                  <a:pt x="745405" y="930738"/>
                  <a:pt x="651585" y="967555"/>
                  <a:pt x="594472" y="1023994"/>
                </a:cubicBezTo>
                <a:lnTo>
                  <a:pt x="584791" y="1035349"/>
                </a:lnTo>
                <a:lnTo>
                  <a:pt x="594567" y="1019109"/>
                </a:lnTo>
                <a:cubicBezTo>
                  <a:pt x="654505" y="938754"/>
                  <a:pt x="778967" y="883532"/>
                  <a:pt x="922788" y="883532"/>
                </a:cubicBezTo>
                <a:close/>
                <a:moveTo>
                  <a:pt x="1013817" y="702126"/>
                </a:moveTo>
                <a:cubicBezTo>
                  <a:pt x="1270599" y="702126"/>
                  <a:pt x="1478762" y="851993"/>
                  <a:pt x="1478762" y="1036863"/>
                </a:cubicBezTo>
                <a:cubicBezTo>
                  <a:pt x="1478762" y="1221733"/>
                  <a:pt x="1270599" y="1371600"/>
                  <a:pt x="1013817" y="1371600"/>
                </a:cubicBezTo>
                <a:lnTo>
                  <a:pt x="984103" y="1370520"/>
                </a:lnTo>
                <a:lnTo>
                  <a:pt x="1003894" y="1368226"/>
                </a:lnTo>
                <a:cubicBezTo>
                  <a:pt x="1186167" y="1339902"/>
                  <a:pt x="1323279" y="1217429"/>
                  <a:pt x="1323279" y="1070638"/>
                </a:cubicBezTo>
                <a:cubicBezTo>
                  <a:pt x="1323279" y="902875"/>
                  <a:pt x="1144193" y="766878"/>
                  <a:pt x="923280" y="766878"/>
                </a:cubicBezTo>
                <a:cubicBezTo>
                  <a:pt x="788661" y="766878"/>
                  <a:pt x="669574" y="817379"/>
                  <a:pt x="597078" y="894795"/>
                </a:cubicBezTo>
                <a:lnTo>
                  <a:pt x="584791" y="910370"/>
                </a:lnTo>
                <a:lnTo>
                  <a:pt x="597200" y="888094"/>
                </a:lnTo>
                <a:cubicBezTo>
                  <a:pt x="673279" y="777873"/>
                  <a:pt x="831262" y="702126"/>
                  <a:pt x="1013817" y="702126"/>
                </a:cubicBezTo>
                <a:close/>
                <a:moveTo>
                  <a:pt x="1111502" y="533678"/>
                </a:moveTo>
                <a:cubicBezTo>
                  <a:pt x="1451429" y="533678"/>
                  <a:pt x="1726995" y="721253"/>
                  <a:pt x="1726995" y="952639"/>
                </a:cubicBezTo>
                <a:cubicBezTo>
                  <a:pt x="1726995" y="1184025"/>
                  <a:pt x="1451429" y="1371600"/>
                  <a:pt x="1111502" y="1371600"/>
                </a:cubicBezTo>
                <a:lnTo>
                  <a:pt x="1072166" y="1370248"/>
                </a:lnTo>
                <a:lnTo>
                  <a:pt x="1098365" y="1367377"/>
                </a:lnTo>
                <a:cubicBezTo>
                  <a:pt x="1339658" y="1331926"/>
                  <a:pt x="1521167" y="1178638"/>
                  <a:pt x="1521167" y="994912"/>
                </a:cubicBezTo>
                <a:cubicBezTo>
                  <a:pt x="1521167" y="784938"/>
                  <a:pt x="1284094" y="614722"/>
                  <a:pt x="991648" y="614722"/>
                </a:cubicBezTo>
                <a:cubicBezTo>
                  <a:pt x="813439" y="614722"/>
                  <a:pt x="655792" y="677930"/>
                  <a:pt x="559822" y="774825"/>
                </a:cubicBezTo>
                <a:lnTo>
                  <a:pt x="543556" y="794318"/>
                </a:lnTo>
                <a:lnTo>
                  <a:pt x="559983" y="766438"/>
                </a:lnTo>
                <a:cubicBezTo>
                  <a:pt x="660697" y="628484"/>
                  <a:pt x="869834" y="533678"/>
                  <a:pt x="1111502" y="533678"/>
                </a:cubicBezTo>
                <a:close/>
                <a:moveTo>
                  <a:pt x="1246335" y="309257"/>
                </a:moveTo>
                <a:cubicBezTo>
                  <a:pt x="1695987" y="309257"/>
                  <a:pt x="2060502" y="547070"/>
                  <a:pt x="2060502" y="840428"/>
                </a:cubicBezTo>
                <a:cubicBezTo>
                  <a:pt x="2060502" y="1042112"/>
                  <a:pt x="1888212" y="1217542"/>
                  <a:pt x="1634415" y="1307491"/>
                </a:cubicBezTo>
                <a:lnTo>
                  <a:pt x="1585829" y="1322761"/>
                </a:lnTo>
                <a:lnTo>
                  <a:pt x="1548935" y="1333275"/>
                </a:lnTo>
                <a:lnTo>
                  <a:pt x="1537606" y="1335980"/>
                </a:lnTo>
                <a:lnTo>
                  <a:pt x="1472305" y="1350427"/>
                </a:lnTo>
                <a:lnTo>
                  <a:pt x="1428262" y="1357815"/>
                </a:lnTo>
                <a:lnTo>
                  <a:pt x="1408315" y="1361018"/>
                </a:lnTo>
                <a:lnTo>
                  <a:pt x="1329579" y="1368858"/>
                </a:lnTo>
                <a:cubicBezTo>
                  <a:pt x="1302209" y="1370671"/>
                  <a:pt x="1274438" y="1371600"/>
                  <a:pt x="1246335" y="1371600"/>
                </a:cubicBezTo>
                <a:lnTo>
                  <a:pt x="1194302" y="1369886"/>
                </a:lnTo>
                <a:lnTo>
                  <a:pt x="1228958" y="1366246"/>
                </a:lnTo>
                <a:cubicBezTo>
                  <a:pt x="1548137" y="1321300"/>
                  <a:pt x="1788235" y="1126956"/>
                  <a:pt x="1788235" y="894023"/>
                </a:cubicBezTo>
                <a:cubicBezTo>
                  <a:pt x="1788235" y="627813"/>
                  <a:pt x="1474637" y="412007"/>
                  <a:pt x="1087794" y="412007"/>
                </a:cubicBezTo>
                <a:cubicBezTo>
                  <a:pt x="852062" y="412007"/>
                  <a:pt x="643528" y="492144"/>
                  <a:pt x="516580" y="614990"/>
                </a:cubicBezTo>
                <a:lnTo>
                  <a:pt x="495064" y="639705"/>
                </a:lnTo>
                <a:lnTo>
                  <a:pt x="516793" y="604358"/>
                </a:lnTo>
                <a:cubicBezTo>
                  <a:pt x="650017" y="429455"/>
                  <a:pt x="926661" y="309257"/>
                  <a:pt x="1246335" y="309257"/>
                </a:cubicBezTo>
                <a:close/>
                <a:moveTo>
                  <a:pt x="1409551" y="0"/>
                </a:moveTo>
                <a:cubicBezTo>
                  <a:pt x="2032907" y="0"/>
                  <a:pt x="2538236" y="307043"/>
                  <a:pt x="2538236" y="685800"/>
                </a:cubicBezTo>
                <a:cubicBezTo>
                  <a:pt x="2538236" y="1064557"/>
                  <a:pt x="2032906" y="1371600"/>
                  <a:pt x="1409551" y="1371600"/>
                </a:cubicBezTo>
                <a:lnTo>
                  <a:pt x="1337418" y="1369387"/>
                </a:lnTo>
                <a:lnTo>
                  <a:pt x="1385461" y="1364688"/>
                </a:lnTo>
                <a:lnTo>
                  <a:pt x="1408315" y="1361018"/>
                </a:lnTo>
                <a:lnTo>
                  <a:pt x="1410418" y="1360809"/>
                </a:lnTo>
                <a:lnTo>
                  <a:pt x="1428262" y="1357815"/>
                </a:lnTo>
                <a:lnTo>
                  <a:pt x="1467087" y="1351581"/>
                </a:lnTo>
                <a:lnTo>
                  <a:pt x="1472305" y="1350427"/>
                </a:lnTo>
                <a:lnTo>
                  <a:pt x="1488443" y="1347720"/>
                </a:lnTo>
                <a:lnTo>
                  <a:pt x="1537606" y="1335980"/>
                </a:lnTo>
                <a:lnTo>
                  <a:pt x="1545816" y="1334164"/>
                </a:lnTo>
                <a:lnTo>
                  <a:pt x="1548935" y="1333275"/>
                </a:lnTo>
                <a:lnTo>
                  <a:pt x="1563246" y="1329858"/>
                </a:lnTo>
                <a:lnTo>
                  <a:pt x="1585829" y="1322761"/>
                </a:lnTo>
                <a:lnTo>
                  <a:pt x="1621322" y="1312645"/>
                </a:lnTo>
                <a:cubicBezTo>
                  <a:pt x="1941058" y="1210811"/>
                  <a:pt x="2160791" y="999349"/>
                  <a:pt x="2160791" y="754996"/>
                </a:cubicBezTo>
                <a:cubicBezTo>
                  <a:pt x="2160791" y="411290"/>
                  <a:pt x="1726048" y="132662"/>
                  <a:pt x="1189766" y="132662"/>
                </a:cubicBezTo>
                <a:cubicBezTo>
                  <a:pt x="862969" y="132662"/>
                  <a:pt x="573877" y="236127"/>
                  <a:pt x="397889" y="394735"/>
                </a:cubicBezTo>
                <a:lnTo>
                  <a:pt x="368060" y="426644"/>
                </a:lnTo>
                <a:lnTo>
                  <a:pt x="398184" y="381007"/>
                </a:lnTo>
                <a:cubicBezTo>
                  <a:pt x="582873" y="155189"/>
                  <a:pt x="966385" y="0"/>
                  <a:pt x="1409551" y="0"/>
                </a:cubicBezTo>
                <a:close/>
              </a:path>
            </a:pathLst>
          </a:custGeom>
          <a:gradFill flip="none" rotWithShape="1">
            <a:gsLst>
              <a:gs pos="53000">
                <a:srgbClr val="92D050"/>
              </a:gs>
              <a:gs pos="100000">
                <a:schemeClr val="tx1">
                  <a:alpha val="52000"/>
                </a:schemeClr>
              </a:gs>
              <a:gs pos="40000">
                <a:srgbClr val="CC0000">
                  <a:alpha val="67000"/>
                </a:srgbClr>
              </a:gs>
              <a:gs pos="70000">
                <a:srgbClr val="CC0000">
                  <a:alpha val="67000"/>
                </a:srgbClr>
              </a:gs>
            </a:gsLst>
            <a:path path="circle">
              <a:fillToRect l="100000" t="100000"/>
            </a:path>
            <a:tileRect r="-100000" b="-100000"/>
          </a:gradFill>
          <a:ln w="12700">
            <a:solidFill>
              <a:srgbClr val="7C0606"/>
            </a:solidFill>
          </a:ln>
          <a:effectLst/>
          <a:scene3d>
            <a:camera prst="orthographicFront"/>
            <a:lightRig rig="morning" dir="t"/>
          </a:scene3d>
          <a:sp3d prstMaterial="dkEdge">
            <a:bevelT w="273050" h="50800"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1" name="Forma libre 22"/>
          <p:cNvSpPr/>
          <p:nvPr/>
        </p:nvSpPr>
        <p:spPr>
          <a:xfrm flipH="1">
            <a:off x="3912200" y="267494"/>
            <a:ext cx="1226803" cy="2160019"/>
          </a:xfrm>
          <a:custGeom>
            <a:avLst/>
            <a:gdLst>
              <a:gd name="connsiteX0" fmla="*/ 1615448 w 2538236"/>
              <a:gd name="connsiteY0" fmla="*/ 1371600 h 2743200"/>
              <a:gd name="connsiteX1" fmla="*/ 1638858 w 2538236"/>
              <a:gd name="connsiteY1" fmla="*/ 1372388 h 2743200"/>
              <a:gd name="connsiteX2" fmla="*/ 1623266 w 2538236"/>
              <a:gd name="connsiteY2" fmla="*/ 1374060 h 2743200"/>
              <a:gd name="connsiteX3" fmla="*/ 1371647 w 2538236"/>
              <a:gd name="connsiteY3" fmla="*/ 1591011 h 2743200"/>
              <a:gd name="connsiteX4" fmla="*/ 1686776 w 2538236"/>
              <a:gd name="connsiteY4" fmla="*/ 1812462 h 2743200"/>
              <a:gd name="connsiteX5" fmla="*/ 1943765 w 2538236"/>
              <a:gd name="connsiteY5" fmla="*/ 1719206 h 2743200"/>
              <a:gd name="connsiteX6" fmla="*/ 1953445 w 2538236"/>
              <a:gd name="connsiteY6" fmla="*/ 1707852 h 2743200"/>
              <a:gd name="connsiteX7" fmla="*/ 1943669 w 2538236"/>
              <a:gd name="connsiteY7" fmla="*/ 1724091 h 2743200"/>
              <a:gd name="connsiteX8" fmla="*/ 1615448 w 2538236"/>
              <a:gd name="connsiteY8" fmla="*/ 1859668 h 2743200"/>
              <a:gd name="connsiteX9" fmla="*/ 1249155 w 2538236"/>
              <a:gd name="connsiteY9" fmla="*/ 1615634 h 2743200"/>
              <a:gd name="connsiteX10" fmla="*/ 1615448 w 2538236"/>
              <a:gd name="connsiteY10" fmla="*/ 1371600 h 2743200"/>
              <a:gd name="connsiteX11" fmla="*/ 1524419 w 2538236"/>
              <a:gd name="connsiteY11" fmla="*/ 1371600 h 2743200"/>
              <a:gd name="connsiteX12" fmla="*/ 1554133 w 2538236"/>
              <a:gd name="connsiteY12" fmla="*/ 1372681 h 2743200"/>
              <a:gd name="connsiteX13" fmla="*/ 1534343 w 2538236"/>
              <a:gd name="connsiteY13" fmla="*/ 1374974 h 2743200"/>
              <a:gd name="connsiteX14" fmla="*/ 1214957 w 2538236"/>
              <a:gd name="connsiteY14" fmla="*/ 1672563 h 2743200"/>
              <a:gd name="connsiteX15" fmla="*/ 1614957 w 2538236"/>
              <a:gd name="connsiteY15" fmla="*/ 1976323 h 2743200"/>
              <a:gd name="connsiteX16" fmla="*/ 1941158 w 2538236"/>
              <a:gd name="connsiteY16" fmla="*/ 1848405 h 2743200"/>
              <a:gd name="connsiteX17" fmla="*/ 1953446 w 2538236"/>
              <a:gd name="connsiteY17" fmla="*/ 1832830 h 2743200"/>
              <a:gd name="connsiteX18" fmla="*/ 1941037 w 2538236"/>
              <a:gd name="connsiteY18" fmla="*/ 1855106 h 2743200"/>
              <a:gd name="connsiteX19" fmla="*/ 1524419 w 2538236"/>
              <a:gd name="connsiteY19" fmla="*/ 2041075 h 2743200"/>
              <a:gd name="connsiteX20" fmla="*/ 1059475 w 2538236"/>
              <a:gd name="connsiteY20" fmla="*/ 1706337 h 2743200"/>
              <a:gd name="connsiteX21" fmla="*/ 1524419 w 2538236"/>
              <a:gd name="connsiteY21" fmla="*/ 1371600 h 2743200"/>
              <a:gd name="connsiteX22" fmla="*/ 1426735 w 2538236"/>
              <a:gd name="connsiteY22" fmla="*/ 1371600 h 2743200"/>
              <a:gd name="connsiteX23" fmla="*/ 1466070 w 2538236"/>
              <a:gd name="connsiteY23" fmla="*/ 1372952 h 2743200"/>
              <a:gd name="connsiteX24" fmla="*/ 1439872 w 2538236"/>
              <a:gd name="connsiteY24" fmla="*/ 1375823 h 2743200"/>
              <a:gd name="connsiteX25" fmla="*/ 1017069 w 2538236"/>
              <a:gd name="connsiteY25" fmla="*/ 1748289 h 2743200"/>
              <a:gd name="connsiteX26" fmla="*/ 1546588 w 2538236"/>
              <a:gd name="connsiteY26" fmla="*/ 2128479 h 2743200"/>
              <a:gd name="connsiteX27" fmla="*/ 1978415 w 2538236"/>
              <a:gd name="connsiteY27" fmla="*/ 1968376 h 2743200"/>
              <a:gd name="connsiteX28" fmla="*/ 1994680 w 2538236"/>
              <a:gd name="connsiteY28" fmla="*/ 1948882 h 2743200"/>
              <a:gd name="connsiteX29" fmla="*/ 1978254 w 2538236"/>
              <a:gd name="connsiteY29" fmla="*/ 1976762 h 2743200"/>
              <a:gd name="connsiteX30" fmla="*/ 1426735 w 2538236"/>
              <a:gd name="connsiteY30" fmla="*/ 2209523 h 2743200"/>
              <a:gd name="connsiteX31" fmla="*/ 811241 w 2538236"/>
              <a:gd name="connsiteY31" fmla="*/ 1790561 h 2743200"/>
              <a:gd name="connsiteX32" fmla="*/ 1426735 w 2538236"/>
              <a:gd name="connsiteY32" fmla="*/ 1371600 h 2743200"/>
              <a:gd name="connsiteX33" fmla="*/ 1291901 w 2538236"/>
              <a:gd name="connsiteY33" fmla="*/ 1371600 h 2743200"/>
              <a:gd name="connsiteX34" fmla="*/ 1343934 w 2538236"/>
              <a:gd name="connsiteY34" fmla="*/ 1373314 h 2743200"/>
              <a:gd name="connsiteX35" fmla="*/ 1309279 w 2538236"/>
              <a:gd name="connsiteY35" fmla="*/ 1376954 h 2743200"/>
              <a:gd name="connsiteX36" fmla="*/ 750001 w 2538236"/>
              <a:gd name="connsiteY36" fmla="*/ 1849177 h 2743200"/>
              <a:gd name="connsiteX37" fmla="*/ 1450442 w 2538236"/>
              <a:gd name="connsiteY37" fmla="*/ 2331193 h 2743200"/>
              <a:gd name="connsiteX38" fmla="*/ 2021656 w 2538236"/>
              <a:gd name="connsiteY38" fmla="*/ 2128210 h 2743200"/>
              <a:gd name="connsiteX39" fmla="*/ 2043173 w 2538236"/>
              <a:gd name="connsiteY39" fmla="*/ 2103495 h 2743200"/>
              <a:gd name="connsiteX40" fmla="*/ 2021443 w 2538236"/>
              <a:gd name="connsiteY40" fmla="*/ 2138843 h 2743200"/>
              <a:gd name="connsiteX41" fmla="*/ 1291901 w 2538236"/>
              <a:gd name="connsiteY41" fmla="*/ 2433944 h 2743200"/>
              <a:gd name="connsiteX42" fmla="*/ 477734 w 2538236"/>
              <a:gd name="connsiteY42" fmla="*/ 1902772 h 2743200"/>
              <a:gd name="connsiteX43" fmla="*/ 903821 w 2538236"/>
              <a:gd name="connsiteY43" fmla="*/ 1435710 h 2743200"/>
              <a:gd name="connsiteX44" fmla="*/ 952407 w 2538236"/>
              <a:gd name="connsiteY44" fmla="*/ 1420440 h 2743200"/>
              <a:gd name="connsiteX45" fmla="*/ 989302 w 2538236"/>
              <a:gd name="connsiteY45" fmla="*/ 1409925 h 2743200"/>
              <a:gd name="connsiteX46" fmla="*/ 1000630 w 2538236"/>
              <a:gd name="connsiteY46" fmla="*/ 1407220 h 2743200"/>
              <a:gd name="connsiteX47" fmla="*/ 1065931 w 2538236"/>
              <a:gd name="connsiteY47" fmla="*/ 1392774 h 2743200"/>
              <a:gd name="connsiteX48" fmla="*/ 1109974 w 2538236"/>
              <a:gd name="connsiteY48" fmla="*/ 1385385 h 2743200"/>
              <a:gd name="connsiteX49" fmla="*/ 1129922 w 2538236"/>
              <a:gd name="connsiteY49" fmla="*/ 1382182 h 2743200"/>
              <a:gd name="connsiteX50" fmla="*/ 1208658 w 2538236"/>
              <a:gd name="connsiteY50" fmla="*/ 1374342 h 2743200"/>
              <a:gd name="connsiteX51" fmla="*/ 1291901 w 2538236"/>
              <a:gd name="connsiteY51" fmla="*/ 1371600 h 2743200"/>
              <a:gd name="connsiteX52" fmla="*/ 1128685 w 2538236"/>
              <a:gd name="connsiteY52" fmla="*/ 1371600 h 2743200"/>
              <a:gd name="connsiteX53" fmla="*/ 1200818 w 2538236"/>
              <a:gd name="connsiteY53" fmla="*/ 1373814 h 2743200"/>
              <a:gd name="connsiteX54" fmla="*/ 1152776 w 2538236"/>
              <a:gd name="connsiteY54" fmla="*/ 1378513 h 2743200"/>
              <a:gd name="connsiteX55" fmla="*/ 1129922 w 2538236"/>
              <a:gd name="connsiteY55" fmla="*/ 1382182 h 2743200"/>
              <a:gd name="connsiteX56" fmla="*/ 1127818 w 2538236"/>
              <a:gd name="connsiteY56" fmla="*/ 1382392 h 2743200"/>
              <a:gd name="connsiteX57" fmla="*/ 1109974 w 2538236"/>
              <a:gd name="connsiteY57" fmla="*/ 1385385 h 2743200"/>
              <a:gd name="connsiteX58" fmla="*/ 1071150 w 2538236"/>
              <a:gd name="connsiteY58" fmla="*/ 1391619 h 2743200"/>
              <a:gd name="connsiteX59" fmla="*/ 1065931 w 2538236"/>
              <a:gd name="connsiteY59" fmla="*/ 1392774 h 2743200"/>
              <a:gd name="connsiteX60" fmla="*/ 1049793 w 2538236"/>
              <a:gd name="connsiteY60" fmla="*/ 1395481 h 2743200"/>
              <a:gd name="connsiteX61" fmla="*/ 1000630 w 2538236"/>
              <a:gd name="connsiteY61" fmla="*/ 1407220 h 2743200"/>
              <a:gd name="connsiteX62" fmla="*/ 992420 w 2538236"/>
              <a:gd name="connsiteY62" fmla="*/ 1409036 h 2743200"/>
              <a:gd name="connsiteX63" fmla="*/ 989302 w 2538236"/>
              <a:gd name="connsiteY63" fmla="*/ 1409925 h 2743200"/>
              <a:gd name="connsiteX64" fmla="*/ 974991 w 2538236"/>
              <a:gd name="connsiteY64" fmla="*/ 1413342 h 2743200"/>
              <a:gd name="connsiteX65" fmla="*/ 952407 w 2538236"/>
              <a:gd name="connsiteY65" fmla="*/ 1420440 h 2743200"/>
              <a:gd name="connsiteX66" fmla="*/ 916914 w 2538236"/>
              <a:gd name="connsiteY66" fmla="*/ 1430555 h 2743200"/>
              <a:gd name="connsiteX67" fmla="*/ 377445 w 2538236"/>
              <a:gd name="connsiteY67" fmla="*/ 1988204 h 2743200"/>
              <a:gd name="connsiteX68" fmla="*/ 1348471 w 2538236"/>
              <a:gd name="connsiteY68" fmla="*/ 2610539 h 2743200"/>
              <a:gd name="connsiteX69" fmla="*/ 2140348 w 2538236"/>
              <a:gd name="connsiteY69" fmla="*/ 2348465 h 2743200"/>
              <a:gd name="connsiteX70" fmla="*/ 2170176 w 2538236"/>
              <a:gd name="connsiteY70" fmla="*/ 2316556 h 2743200"/>
              <a:gd name="connsiteX71" fmla="*/ 2140052 w 2538236"/>
              <a:gd name="connsiteY71" fmla="*/ 2362193 h 2743200"/>
              <a:gd name="connsiteX72" fmla="*/ 1128685 w 2538236"/>
              <a:gd name="connsiteY72" fmla="*/ 2743200 h 2743200"/>
              <a:gd name="connsiteX73" fmla="*/ 0 w 2538236"/>
              <a:gd name="connsiteY73" fmla="*/ 2057400 h 2743200"/>
              <a:gd name="connsiteX74" fmla="*/ 1128685 w 2538236"/>
              <a:gd name="connsiteY74" fmla="*/ 1371600 h 2743200"/>
              <a:gd name="connsiteX75" fmla="*/ 922788 w 2538236"/>
              <a:gd name="connsiteY75" fmla="*/ 883532 h 2743200"/>
              <a:gd name="connsiteX76" fmla="*/ 1289082 w 2538236"/>
              <a:gd name="connsiteY76" fmla="*/ 1127566 h 2743200"/>
              <a:gd name="connsiteX77" fmla="*/ 922788 w 2538236"/>
              <a:gd name="connsiteY77" fmla="*/ 1371600 h 2743200"/>
              <a:gd name="connsiteX78" fmla="*/ 899379 w 2538236"/>
              <a:gd name="connsiteY78" fmla="*/ 1370813 h 2743200"/>
              <a:gd name="connsiteX79" fmla="*/ 914970 w 2538236"/>
              <a:gd name="connsiteY79" fmla="*/ 1369141 h 2743200"/>
              <a:gd name="connsiteX80" fmla="*/ 1166589 w 2538236"/>
              <a:gd name="connsiteY80" fmla="*/ 1152189 h 2743200"/>
              <a:gd name="connsiteX81" fmla="*/ 851460 w 2538236"/>
              <a:gd name="connsiteY81" fmla="*/ 930738 h 2743200"/>
              <a:gd name="connsiteX82" fmla="*/ 594472 w 2538236"/>
              <a:gd name="connsiteY82" fmla="*/ 1023994 h 2743200"/>
              <a:gd name="connsiteX83" fmla="*/ 584791 w 2538236"/>
              <a:gd name="connsiteY83" fmla="*/ 1035349 h 2743200"/>
              <a:gd name="connsiteX84" fmla="*/ 594567 w 2538236"/>
              <a:gd name="connsiteY84" fmla="*/ 1019109 h 2743200"/>
              <a:gd name="connsiteX85" fmla="*/ 922788 w 2538236"/>
              <a:gd name="connsiteY85" fmla="*/ 883532 h 2743200"/>
              <a:gd name="connsiteX86" fmla="*/ 1013817 w 2538236"/>
              <a:gd name="connsiteY86" fmla="*/ 702126 h 2743200"/>
              <a:gd name="connsiteX87" fmla="*/ 1478762 w 2538236"/>
              <a:gd name="connsiteY87" fmla="*/ 1036863 h 2743200"/>
              <a:gd name="connsiteX88" fmla="*/ 1013817 w 2538236"/>
              <a:gd name="connsiteY88" fmla="*/ 1371600 h 2743200"/>
              <a:gd name="connsiteX89" fmla="*/ 984103 w 2538236"/>
              <a:gd name="connsiteY89" fmla="*/ 1370520 h 2743200"/>
              <a:gd name="connsiteX90" fmla="*/ 1003894 w 2538236"/>
              <a:gd name="connsiteY90" fmla="*/ 1368226 h 2743200"/>
              <a:gd name="connsiteX91" fmla="*/ 1323279 w 2538236"/>
              <a:gd name="connsiteY91" fmla="*/ 1070638 h 2743200"/>
              <a:gd name="connsiteX92" fmla="*/ 923280 w 2538236"/>
              <a:gd name="connsiteY92" fmla="*/ 766878 h 2743200"/>
              <a:gd name="connsiteX93" fmla="*/ 597078 w 2538236"/>
              <a:gd name="connsiteY93" fmla="*/ 894795 h 2743200"/>
              <a:gd name="connsiteX94" fmla="*/ 584791 w 2538236"/>
              <a:gd name="connsiteY94" fmla="*/ 910370 h 2743200"/>
              <a:gd name="connsiteX95" fmla="*/ 597200 w 2538236"/>
              <a:gd name="connsiteY95" fmla="*/ 888094 h 2743200"/>
              <a:gd name="connsiteX96" fmla="*/ 1013817 w 2538236"/>
              <a:gd name="connsiteY96" fmla="*/ 702126 h 2743200"/>
              <a:gd name="connsiteX97" fmla="*/ 1111502 w 2538236"/>
              <a:gd name="connsiteY97" fmla="*/ 533678 h 2743200"/>
              <a:gd name="connsiteX98" fmla="*/ 1726995 w 2538236"/>
              <a:gd name="connsiteY98" fmla="*/ 952639 h 2743200"/>
              <a:gd name="connsiteX99" fmla="*/ 1111502 w 2538236"/>
              <a:gd name="connsiteY99" fmla="*/ 1371600 h 2743200"/>
              <a:gd name="connsiteX100" fmla="*/ 1072166 w 2538236"/>
              <a:gd name="connsiteY100" fmla="*/ 1370248 h 2743200"/>
              <a:gd name="connsiteX101" fmla="*/ 1098365 w 2538236"/>
              <a:gd name="connsiteY101" fmla="*/ 1367377 h 2743200"/>
              <a:gd name="connsiteX102" fmla="*/ 1521167 w 2538236"/>
              <a:gd name="connsiteY102" fmla="*/ 994912 h 2743200"/>
              <a:gd name="connsiteX103" fmla="*/ 991648 w 2538236"/>
              <a:gd name="connsiteY103" fmla="*/ 614722 h 2743200"/>
              <a:gd name="connsiteX104" fmla="*/ 559822 w 2538236"/>
              <a:gd name="connsiteY104" fmla="*/ 774825 h 2743200"/>
              <a:gd name="connsiteX105" fmla="*/ 543556 w 2538236"/>
              <a:gd name="connsiteY105" fmla="*/ 794318 h 2743200"/>
              <a:gd name="connsiteX106" fmla="*/ 559983 w 2538236"/>
              <a:gd name="connsiteY106" fmla="*/ 766438 h 2743200"/>
              <a:gd name="connsiteX107" fmla="*/ 1111502 w 2538236"/>
              <a:gd name="connsiteY107" fmla="*/ 533678 h 2743200"/>
              <a:gd name="connsiteX108" fmla="*/ 1246335 w 2538236"/>
              <a:gd name="connsiteY108" fmla="*/ 309257 h 2743200"/>
              <a:gd name="connsiteX109" fmla="*/ 2060502 w 2538236"/>
              <a:gd name="connsiteY109" fmla="*/ 840428 h 2743200"/>
              <a:gd name="connsiteX110" fmla="*/ 1634415 w 2538236"/>
              <a:gd name="connsiteY110" fmla="*/ 1307491 h 2743200"/>
              <a:gd name="connsiteX111" fmla="*/ 1585829 w 2538236"/>
              <a:gd name="connsiteY111" fmla="*/ 1322761 h 2743200"/>
              <a:gd name="connsiteX112" fmla="*/ 1548935 w 2538236"/>
              <a:gd name="connsiteY112" fmla="*/ 1333275 h 2743200"/>
              <a:gd name="connsiteX113" fmla="*/ 1537606 w 2538236"/>
              <a:gd name="connsiteY113" fmla="*/ 1335980 h 2743200"/>
              <a:gd name="connsiteX114" fmla="*/ 1472305 w 2538236"/>
              <a:gd name="connsiteY114" fmla="*/ 1350427 h 2743200"/>
              <a:gd name="connsiteX115" fmla="*/ 1428262 w 2538236"/>
              <a:gd name="connsiteY115" fmla="*/ 1357815 h 2743200"/>
              <a:gd name="connsiteX116" fmla="*/ 1408315 w 2538236"/>
              <a:gd name="connsiteY116" fmla="*/ 1361018 h 2743200"/>
              <a:gd name="connsiteX117" fmla="*/ 1329579 w 2538236"/>
              <a:gd name="connsiteY117" fmla="*/ 1368858 h 2743200"/>
              <a:gd name="connsiteX118" fmla="*/ 1246335 w 2538236"/>
              <a:gd name="connsiteY118" fmla="*/ 1371600 h 2743200"/>
              <a:gd name="connsiteX119" fmla="*/ 1194302 w 2538236"/>
              <a:gd name="connsiteY119" fmla="*/ 1369886 h 2743200"/>
              <a:gd name="connsiteX120" fmla="*/ 1228958 w 2538236"/>
              <a:gd name="connsiteY120" fmla="*/ 1366246 h 2743200"/>
              <a:gd name="connsiteX121" fmla="*/ 1788235 w 2538236"/>
              <a:gd name="connsiteY121" fmla="*/ 894023 h 2743200"/>
              <a:gd name="connsiteX122" fmla="*/ 1087794 w 2538236"/>
              <a:gd name="connsiteY122" fmla="*/ 412007 h 2743200"/>
              <a:gd name="connsiteX123" fmla="*/ 516580 w 2538236"/>
              <a:gd name="connsiteY123" fmla="*/ 614990 h 2743200"/>
              <a:gd name="connsiteX124" fmla="*/ 495064 w 2538236"/>
              <a:gd name="connsiteY124" fmla="*/ 639705 h 2743200"/>
              <a:gd name="connsiteX125" fmla="*/ 516793 w 2538236"/>
              <a:gd name="connsiteY125" fmla="*/ 604358 h 2743200"/>
              <a:gd name="connsiteX126" fmla="*/ 1246335 w 2538236"/>
              <a:gd name="connsiteY126" fmla="*/ 309257 h 2743200"/>
              <a:gd name="connsiteX127" fmla="*/ 1409551 w 2538236"/>
              <a:gd name="connsiteY127" fmla="*/ 0 h 2743200"/>
              <a:gd name="connsiteX128" fmla="*/ 2538236 w 2538236"/>
              <a:gd name="connsiteY128" fmla="*/ 685800 h 2743200"/>
              <a:gd name="connsiteX129" fmla="*/ 1409551 w 2538236"/>
              <a:gd name="connsiteY129" fmla="*/ 1371600 h 2743200"/>
              <a:gd name="connsiteX130" fmla="*/ 1337418 w 2538236"/>
              <a:gd name="connsiteY130" fmla="*/ 1369387 h 2743200"/>
              <a:gd name="connsiteX131" fmla="*/ 1385461 w 2538236"/>
              <a:gd name="connsiteY131" fmla="*/ 1364688 h 2743200"/>
              <a:gd name="connsiteX132" fmla="*/ 1408315 w 2538236"/>
              <a:gd name="connsiteY132" fmla="*/ 1361018 h 2743200"/>
              <a:gd name="connsiteX133" fmla="*/ 1410418 w 2538236"/>
              <a:gd name="connsiteY133" fmla="*/ 1360809 h 2743200"/>
              <a:gd name="connsiteX134" fmla="*/ 1428262 w 2538236"/>
              <a:gd name="connsiteY134" fmla="*/ 1357815 h 2743200"/>
              <a:gd name="connsiteX135" fmla="*/ 1467087 w 2538236"/>
              <a:gd name="connsiteY135" fmla="*/ 1351581 h 2743200"/>
              <a:gd name="connsiteX136" fmla="*/ 1472305 w 2538236"/>
              <a:gd name="connsiteY136" fmla="*/ 1350427 h 2743200"/>
              <a:gd name="connsiteX137" fmla="*/ 1488443 w 2538236"/>
              <a:gd name="connsiteY137" fmla="*/ 1347720 h 2743200"/>
              <a:gd name="connsiteX138" fmla="*/ 1537606 w 2538236"/>
              <a:gd name="connsiteY138" fmla="*/ 1335980 h 2743200"/>
              <a:gd name="connsiteX139" fmla="*/ 1545816 w 2538236"/>
              <a:gd name="connsiteY139" fmla="*/ 1334164 h 2743200"/>
              <a:gd name="connsiteX140" fmla="*/ 1548935 w 2538236"/>
              <a:gd name="connsiteY140" fmla="*/ 1333275 h 2743200"/>
              <a:gd name="connsiteX141" fmla="*/ 1563246 w 2538236"/>
              <a:gd name="connsiteY141" fmla="*/ 1329858 h 2743200"/>
              <a:gd name="connsiteX142" fmla="*/ 1585829 w 2538236"/>
              <a:gd name="connsiteY142" fmla="*/ 1322761 h 2743200"/>
              <a:gd name="connsiteX143" fmla="*/ 1621322 w 2538236"/>
              <a:gd name="connsiteY143" fmla="*/ 1312645 h 2743200"/>
              <a:gd name="connsiteX144" fmla="*/ 2160791 w 2538236"/>
              <a:gd name="connsiteY144" fmla="*/ 754996 h 2743200"/>
              <a:gd name="connsiteX145" fmla="*/ 1189766 w 2538236"/>
              <a:gd name="connsiteY145" fmla="*/ 132662 h 2743200"/>
              <a:gd name="connsiteX146" fmla="*/ 397889 w 2538236"/>
              <a:gd name="connsiteY146" fmla="*/ 394735 h 2743200"/>
              <a:gd name="connsiteX147" fmla="*/ 368060 w 2538236"/>
              <a:gd name="connsiteY147" fmla="*/ 426644 h 2743200"/>
              <a:gd name="connsiteX148" fmla="*/ 398184 w 2538236"/>
              <a:gd name="connsiteY148" fmla="*/ 381007 h 2743200"/>
              <a:gd name="connsiteX149" fmla="*/ 1409551 w 2538236"/>
              <a:gd name="connsiteY149" fmla="*/ 0 h 274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538236" h="2743200">
                <a:moveTo>
                  <a:pt x="1615448" y="1371600"/>
                </a:moveTo>
                <a:lnTo>
                  <a:pt x="1638858" y="1372388"/>
                </a:lnTo>
                <a:lnTo>
                  <a:pt x="1623266" y="1374060"/>
                </a:lnTo>
                <a:cubicBezTo>
                  <a:pt x="1479668" y="1394709"/>
                  <a:pt x="1371647" y="1483996"/>
                  <a:pt x="1371647" y="1591011"/>
                </a:cubicBezTo>
                <a:cubicBezTo>
                  <a:pt x="1371647" y="1713315"/>
                  <a:pt x="1512735" y="1812462"/>
                  <a:pt x="1686776" y="1812462"/>
                </a:cubicBezTo>
                <a:cubicBezTo>
                  <a:pt x="1792832" y="1812462"/>
                  <a:pt x="1886651" y="1775645"/>
                  <a:pt x="1943765" y="1719206"/>
                </a:cubicBezTo>
                <a:lnTo>
                  <a:pt x="1953445" y="1707852"/>
                </a:lnTo>
                <a:lnTo>
                  <a:pt x="1943669" y="1724091"/>
                </a:lnTo>
                <a:cubicBezTo>
                  <a:pt x="1883732" y="1804446"/>
                  <a:pt x="1759270" y="1859668"/>
                  <a:pt x="1615448" y="1859668"/>
                </a:cubicBezTo>
                <a:cubicBezTo>
                  <a:pt x="1413150" y="1859668"/>
                  <a:pt x="1249155" y="1750411"/>
                  <a:pt x="1249155" y="1615634"/>
                </a:cubicBezTo>
                <a:cubicBezTo>
                  <a:pt x="1249155" y="1480858"/>
                  <a:pt x="1413150" y="1371600"/>
                  <a:pt x="1615448" y="1371600"/>
                </a:cubicBezTo>
                <a:close/>
                <a:moveTo>
                  <a:pt x="1524419" y="1371600"/>
                </a:moveTo>
                <a:lnTo>
                  <a:pt x="1554133" y="1372681"/>
                </a:lnTo>
                <a:lnTo>
                  <a:pt x="1534343" y="1374974"/>
                </a:lnTo>
                <a:cubicBezTo>
                  <a:pt x="1352070" y="1403299"/>
                  <a:pt x="1214957" y="1525771"/>
                  <a:pt x="1214957" y="1672563"/>
                </a:cubicBezTo>
                <a:cubicBezTo>
                  <a:pt x="1214957" y="1840325"/>
                  <a:pt x="1394043" y="1976323"/>
                  <a:pt x="1614957" y="1976323"/>
                </a:cubicBezTo>
                <a:cubicBezTo>
                  <a:pt x="1749575" y="1976323"/>
                  <a:pt x="1868662" y="1925821"/>
                  <a:pt x="1941158" y="1848405"/>
                </a:cubicBezTo>
                <a:lnTo>
                  <a:pt x="1953446" y="1832830"/>
                </a:lnTo>
                <a:lnTo>
                  <a:pt x="1941037" y="1855106"/>
                </a:lnTo>
                <a:cubicBezTo>
                  <a:pt x="1864957" y="1965327"/>
                  <a:pt x="1706975" y="2041075"/>
                  <a:pt x="1524419" y="2041075"/>
                </a:cubicBezTo>
                <a:cubicBezTo>
                  <a:pt x="1267638" y="2041075"/>
                  <a:pt x="1059475" y="1891208"/>
                  <a:pt x="1059475" y="1706337"/>
                </a:cubicBezTo>
                <a:cubicBezTo>
                  <a:pt x="1059475" y="1521467"/>
                  <a:pt x="1267638" y="1371600"/>
                  <a:pt x="1524419" y="1371600"/>
                </a:cubicBezTo>
                <a:close/>
                <a:moveTo>
                  <a:pt x="1426735" y="1371600"/>
                </a:moveTo>
                <a:lnTo>
                  <a:pt x="1466070" y="1372952"/>
                </a:lnTo>
                <a:lnTo>
                  <a:pt x="1439872" y="1375823"/>
                </a:lnTo>
                <a:cubicBezTo>
                  <a:pt x="1198579" y="1411274"/>
                  <a:pt x="1017069" y="1564563"/>
                  <a:pt x="1017069" y="1748289"/>
                </a:cubicBezTo>
                <a:cubicBezTo>
                  <a:pt x="1017069" y="1958262"/>
                  <a:pt x="1254143" y="2128479"/>
                  <a:pt x="1546588" y="2128479"/>
                </a:cubicBezTo>
                <a:cubicBezTo>
                  <a:pt x="1724797" y="2128479"/>
                  <a:pt x="1882445" y="2065271"/>
                  <a:pt x="1978415" y="1968376"/>
                </a:cubicBezTo>
                <a:lnTo>
                  <a:pt x="1994680" y="1948882"/>
                </a:lnTo>
                <a:lnTo>
                  <a:pt x="1978254" y="1976762"/>
                </a:lnTo>
                <a:cubicBezTo>
                  <a:pt x="1877539" y="2114716"/>
                  <a:pt x="1668402" y="2209523"/>
                  <a:pt x="1426735" y="2209523"/>
                </a:cubicBezTo>
                <a:cubicBezTo>
                  <a:pt x="1086807" y="2209523"/>
                  <a:pt x="811241" y="2021947"/>
                  <a:pt x="811241" y="1790561"/>
                </a:cubicBezTo>
                <a:cubicBezTo>
                  <a:pt x="811241" y="1559175"/>
                  <a:pt x="1086807" y="1371600"/>
                  <a:pt x="1426735" y="1371600"/>
                </a:cubicBezTo>
                <a:close/>
                <a:moveTo>
                  <a:pt x="1291901" y="1371600"/>
                </a:moveTo>
                <a:lnTo>
                  <a:pt x="1343934" y="1373314"/>
                </a:lnTo>
                <a:lnTo>
                  <a:pt x="1309279" y="1376954"/>
                </a:lnTo>
                <a:cubicBezTo>
                  <a:pt x="990099" y="1421900"/>
                  <a:pt x="750001" y="1616244"/>
                  <a:pt x="750001" y="1849177"/>
                </a:cubicBezTo>
                <a:cubicBezTo>
                  <a:pt x="750001" y="2115388"/>
                  <a:pt x="1063599" y="2331193"/>
                  <a:pt x="1450442" y="2331193"/>
                </a:cubicBezTo>
                <a:cubicBezTo>
                  <a:pt x="1686174" y="2331193"/>
                  <a:pt x="1894709" y="2251056"/>
                  <a:pt x="2021656" y="2128210"/>
                </a:cubicBezTo>
                <a:lnTo>
                  <a:pt x="2043173" y="2103495"/>
                </a:lnTo>
                <a:lnTo>
                  <a:pt x="2021443" y="2138843"/>
                </a:lnTo>
                <a:cubicBezTo>
                  <a:pt x="1888219" y="2313745"/>
                  <a:pt x="1611576" y="2433944"/>
                  <a:pt x="1291901" y="2433944"/>
                </a:cubicBezTo>
                <a:cubicBezTo>
                  <a:pt x="842249" y="2433944"/>
                  <a:pt x="477734" y="2196130"/>
                  <a:pt x="477734" y="1902772"/>
                </a:cubicBezTo>
                <a:cubicBezTo>
                  <a:pt x="477734" y="1701088"/>
                  <a:pt x="650024" y="1525658"/>
                  <a:pt x="903821" y="1435710"/>
                </a:cubicBezTo>
                <a:lnTo>
                  <a:pt x="952407" y="1420440"/>
                </a:lnTo>
                <a:lnTo>
                  <a:pt x="989302" y="1409925"/>
                </a:lnTo>
                <a:lnTo>
                  <a:pt x="1000630" y="1407220"/>
                </a:lnTo>
                <a:lnTo>
                  <a:pt x="1065931" y="1392774"/>
                </a:lnTo>
                <a:lnTo>
                  <a:pt x="1109974" y="1385385"/>
                </a:lnTo>
                <a:lnTo>
                  <a:pt x="1129922" y="1382182"/>
                </a:lnTo>
                <a:lnTo>
                  <a:pt x="1208658" y="1374342"/>
                </a:lnTo>
                <a:cubicBezTo>
                  <a:pt x="1236028" y="1372529"/>
                  <a:pt x="1263798" y="1371600"/>
                  <a:pt x="1291901" y="1371600"/>
                </a:cubicBezTo>
                <a:close/>
                <a:moveTo>
                  <a:pt x="1128685" y="1371600"/>
                </a:moveTo>
                <a:lnTo>
                  <a:pt x="1200818" y="1373814"/>
                </a:lnTo>
                <a:lnTo>
                  <a:pt x="1152776" y="1378513"/>
                </a:lnTo>
                <a:lnTo>
                  <a:pt x="1129922" y="1382182"/>
                </a:lnTo>
                <a:lnTo>
                  <a:pt x="1127818" y="1382392"/>
                </a:lnTo>
                <a:lnTo>
                  <a:pt x="1109974" y="1385385"/>
                </a:lnTo>
                <a:lnTo>
                  <a:pt x="1071150" y="1391619"/>
                </a:lnTo>
                <a:lnTo>
                  <a:pt x="1065931" y="1392774"/>
                </a:lnTo>
                <a:lnTo>
                  <a:pt x="1049793" y="1395481"/>
                </a:lnTo>
                <a:lnTo>
                  <a:pt x="1000630" y="1407220"/>
                </a:lnTo>
                <a:lnTo>
                  <a:pt x="992420" y="1409036"/>
                </a:lnTo>
                <a:lnTo>
                  <a:pt x="989302" y="1409925"/>
                </a:lnTo>
                <a:lnTo>
                  <a:pt x="974991" y="1413342"/>
                </a:lnTo>
                <a:lnTo>
                  <a:pt x="952407" y="1420440"/>
                </a:lnTo>
                <a:lnTo>
                  <a:pt x="916914" y="1430555"/>
                </a:lnTo>
                <a:cubicBezTo>
                  <a:pt x="597178" y="1532389"/>
                  <a:pt x="377445" y="1743851"/>
                  <a:pt x="377445" y="1988204"/>
                </a:cubicBezTo>
                <a:cubicBezTo>
                  <a:pt x="377445" y="2331910"/>
                  <a:pt x="812188" y="2610539"/>
                  <a:pt x="1348471" y="2610539"/>
                </a:cubicBezTo>
                <a:cubicBezTo>
                  <a:pt x="1675267" y="2610539"/>
                  <a:pt x="1964360" y="2507073"/>
                  <a:pt x="2140348" y="2348465"/>
                </a:cubicBezTo>
                <a:lnTo>
                  <a:pt x="2170176" y="2316556"/>
                </a:lnTo>
                <a:lnTo>
                  <a:pt x="2140052" y="2362193"/>
                </a:lnTo>
                <a:cubicBezTo>
                  <a:pt x="1955364" y="2588011"/>
                  <a:pt x="1571851" y="2743200"/>
                  <a:pt x="1128685" y="2743200"/>
                </a:cubicBezTo>
                <a:cubicBezTo>
                  <a:pt x="505330" y="2743200"/>
                  <a:pt x="0" y="2436157"/>
                  <a:pt x="0" y="2057400"/>
                </a:cubicBezTo>
                <a:cubicBezTo>
                  <a:pt x="0" y="1678643"/>
                  <a:pt x="505330" y="1371600"/>
                  <a:pt x="1128685" y="1371600"/>
                </a:cubicBezTo>
                <a:close/>
                <a:moveTo>
                  <a:pt x="922788" y="883532"/>
                </a:moveTo>
                <a:cubicBezTo>
                  <a:pt x="1125086" y="883532"/>
                  <a:pt x="1289082" y="992790"/>
                  <a:pt x="1289082" y="1127566"/>
                </a:cubicBezTo>
                <a:cubicBezTo>
                  <a:pt x="1289082" y="1262342"/>
                  <a:pt x="1125086" y="1371600"/>
                  <a:pt x="922788" y="1371600"/>
                </a:cubicBezTo>
                <a:lnTo>
                  <a:pt x="899379" y="1370813"/>
                </a:lnTo>
                <a:lnTo>
                  <a:pt x="914970" y="1369141"/>
                </a:lnTo>
                <a:cubicBezTo>
                  <a:pt x="1058569" y="1348491"/>
                  <a:pt x="1166589" y="1259205"/>
                  <a:pt x="1166589" y="1152189"/>
                </a:cubicBezTo>
                <a:cubicBezTo>
                  <a:pt x="1166589" y="1029885"/>
                  <a:pt x="1025501" y="930738"/>
                  <a:pt x="851460" y="930738"/>
                </a:cubicBezTo>
                <a:cubicBezTo>
                  <a:pt x="745405" y="930738"/>
                  <a:pt x="651585" y="967555"/>
                  <a:pt x="594472" y="1023994"/>
                </a:cubicBezTo>
                <a:lnTo>
                  <a:pt x="584791" y="1035349"/>
                </a:lnTo>
                <a:lnTo>
                  <a:pt x="594567" y="1019109"/>
                </a:lnTo>
                <a:cubicBezTo>
                  <a:pt x="654505" y="938754"/>
                  <a:pt x="778967" y="883532"/>
                  <a:pt x="922788" y="883532"/>
                </a:cubicBezTo>
                <a:close/>
                <a:moveTo>
                  <a:pt x="1013817" y="702126"/>
                </a:moveTo>
                <a:cubicBezTo>
                  <a:pt x="1270599" y="702126"/>
                  <a:pt x="1478762" y="851993"/>
                  <a:pt x="1478762" y="1036863"/>
                </a:cubicBezTo>
                <a:cubicBezTo>
                  <a:pt x="1478762" y="1221733"/>
                  <a:pt x="1270599" y="1371600"/>
                  <a:pt x="1013817" y="1371600"/>
                </a:cubicBezTo>
                <a:lnTo>
                  <a:pt x="984103" y="1370520"/>
                </a:lnTo>
                <a:lnTo>
                  <a:pt x="1003894" y="1368226"/>
                </a:lnTo>
                <a:cubicBezTo>
                  <a:pt x="1186167" y="1339902"/>
                  <a:pt x="1323279" y="1217429"/>
                  <a:pt x="1323279" y="1070638"/>
                </a:cubicBezTo>
                <a:cubicBezTo>
                  <a:pt x="1323279" y="902875"/>
                  <a:pt x="1144193" y="766878"/>
                  <a:pt x="923280" y="766878"/>
                </a:cubicBezTo>
                <a:cubicBezTo>
                  <a:pt x="788661" y="766878"/>
                  <a:pt x="669574" y="817379"/>
                  <a:pt x="597078" y="894795"/>
                </a:cubicBezTo>
                <a:lnTo>
                  <a:pt x="584791" y="910370"/>
                </a:lnTo>
                <a:lnTo>
                  <a:pt x="597200" y="888094"/>
                </a:lnTo>
                <a:cubicBezTo>
                  <a:pt x="673279" y="777873"/>
                  <a:pt x="831262" y="702126"/>
                  <a:pt x="1013817" y="702126"/>
                </a:cubicBezTo>
                <a:close/>
                <a:moveTo>
                  <a:pt x="1111502" y="533678"/>
                </a:moveTo>
                <a:cubicBezTo>
                  <a:pt x="1451429" y="533678"/>
                  <a:pt x="1726995" y="721253"/>
                  <a:pt x="1726995" y="952639"/>
                </a:cubicBezTo>
                <a:cubicBezTo>
                  <a:pt x="1726995" y="1184025"/>
                  <a:pt x="1451429" y="1371600"/>
                  <a:pt x="1111502" y="1371600"/>
                </a:cubicBezTo>
                <a:lnTo>
                  <a:pt x="1072166" y="1370248"/>
                </a:lnTo>
                <a:lnTo>
                  <a:pt x="1098365" y="1367377"/>
                </a:lnTo>
                <a:cubicBezTo>
                  <a:pt x="1339658" y="1331926"/>
                  <a:pt x="1521167" y="1178638"/>
                  <a:pt x="1521167" y="994912"/>
                </a:cubicBezTo>
                <a:cubicBezTo>
                  <a:pt x="1521167" y="784938"/>
                  <a:pt x="1284094" y="614722"/>
                  <a:pt x="991648" y="614722"/>
                </a:cubicBezTo>
                <a:cubicBezTo>
                  <a:pt x="813439" y="614722"/>
                  <a:pt x="655792" y="677930"/>
                  <a:pt x="559822" y="774825"/>
                </a:cubicBezTo>
                <a:lnTo>
                  <a:pt x="543556" y="794318"/>
                </a:lnTo>
                <a:lnTo>
                  <a:pt x="559983" y="766438"/>
                </a:lnTo>
                <a:cubicBezTo>
                  <a:pt x="660697" y="628484"/>
                  <a:pt x="869834" y="533678"/>
                  <a:pt x="1111502" y="533678"/>
                </a:cubicBezTo>
                <a:close/>
                <a:moveTo>
                  <a:pt x="1246335" y="309257"/>
                </a:moveTo>
                <a:cubicBezTo>
                  <a:pt x="1695987" y="309257"/>
                  <a:pt x="2060502" y="547070"/>
                  <a:pt x="2060502" y="840428"/>
                </a:cubicBezTo>
                <a:cubicBezTo>
                  <a:pt x="2060502" y="1042112"/>
                  <a:pt x="1888212" y="1217542"/>
                  <a:pt x="1634415" y="1307491"/>
                </a:cubicBezTo>
                <a:lnTo>
                  <a:pt x="1585829" y="1322761"/>
                </a:lnTo>
                <a:lnTo>
                  <a:pt x="1548935" y="1333275"/>
                </a:lnTo>
                <a:lnTo>
                  <a:pt x="1537606" y="1335980"/>
                </a:lnTo>
                <a:lnTo>
                  <a:pt x="1472305" y="1350427"/>
                </a:lnTo>
                <a:lnTo>
                  <a:pt x="1428262" y="1357815"/>
                </a:lnTo>
                <a:lnTo>
                  <a:pt x="1408315" y="1361018"/>
                </a:lnTo>
                <a:lnTo>
                  <a:pt x="1329579" y="1368858"/>
                </a:lnTo>
                <a:cubicBezTo>
                  <a:pt x="1302209" y="1370671"/>
                  <a:pt x="1274438" y="1371600"/>
                  <a:pt x="1246335" y="1371600"/>
                </a:cubicBezTo>
                <a:lnTo>
                  <a:pt x="1194302" y="1369886"/>
                </a:lnTo>
                <a:lnTo>
                  <a:pt x="1228958" y="1366246"/>
                </a:lnTo>
                <a:cubicBezTo>
                  <a:pt x="1548137" y="1321300"/>
                  <a:pt x="1788235" y="1126956"/>
                  <a:pt x="1788235" y="894023"/>
                </a:cubicBezTo>
                <a:cubicBezTo>
                  <a:pt x="1788235" y="627813"/>
                  <a:pt x="1474637" y="412007"/>
                  <a:pt x="1087794" y="412007"/>
                </a:cubicBezTo>
                <a:cubicBezTo>
                  <a:pt x="852062" y="412007"/>
                  <a:pt x="643528" y="492144"/>
                  <a:pt x="516580" y="614990"/>
                </a:cubicBezTo>
                <a:lnTo>
                  <a:pt x="495064" y="639705"/>
                </a:lnTo>
                <a:lnTo>
                  <a:pt x="516793" y="604358"/>
                </a:lnTo>
                <a:cubicBezTo>
                  <a:pt x="650017" y="429455"/>
                  <a:pt x="926661" y="309257"/>
                  <a:pt x="1246335" y="309257"/>
                </a:cubicBezTo>
                <a:close/>
                <a:moveTo>
                  <a:pt x="1409551" y="0"/>
                </a:moveTo>
                <a:cubicBezTo>
                  <a:pt x="2032907" y="0"/>
                  <a:pt x="2538236" y="307043"/>
                  <a:pt x="2538236" y="685800"/>
                </a:cubicBezTo>
                <a:cubicBezTo>
                  <a:pt x="2538236" y="1064557"/>
                  <a:pt x="2032906" y="1371600"/>
                  <a:pt x="1409551" y="1371600"/>
                </a:cubicBezTo>
                <a:lnTo>
                  <a:pt x="1337418" y="1369387"/>
                </a:lnTo>
                <a:lnTo>
                  <a:pt x="1385461" y="1364688"/>
                </a:lnTo>
                <a:lnTo>
                  <a:pt x="1408315" y="1361018"/>
                </a:lnTo>
                <a:lnTo>
                  <a:pt x="1410418" y="1360809"/>
                </a:lnTo>
                <a:lnTo>
                  <a:pt x="1428262" y="1357815"/>
                </a:lnTo>
                <a:lnTo>
                  <a:pt x="1467087" y="1351581"/>
                </a:lnTo>
                <a:lnTo>
                  <a:pt x="1472305" y="1350427"/>
                </a:lnTo>
                <a:lnTo>
                  <a:pt x="1488443" y="1347720"/>
                </a:lnTo>
                <a:lnTo>
                  <a:pt x="1537606" y="1335980"/>
                </a:lnTo>
                <a:lnTo>
                  <a:pt x="1545816" y="1334164"/>
                </a:lnTo>
                <a:lnTo>
                  <a:pt x="1548935" y="1333275"/>
                </a:lnTo>
                <a:lnTo>
                  <a:pt x="1563246" y="1329858"/>
                </a:lnTo>
                <a:lnTo>
                  <a:pt x="1585829" y="1322761"/>
                </a:lnTo>
                <a:lnTo>
                  <a:pt x="1621322" y="1312645"/>
                </a:lnTo>
                <a:cubicBezTo>
                  <a:pt x="1941058" y="1210811"/>
                  <a:pt x="2160791" y="999349"/>
                  <a:pt x="2160791" y="754996"/>
                </a:cubicBezTo>
                <a:cubicBezTo>
                  <a:pt x="2160791" y="411290"/>
                  <a:pt x="1726048" y="132662"/>
                  <a:pt x="1189766" y="132662"/>
                </a:cubicBezTo>
                <a:cubicBezTo>
                  <a:pt x="862969" y="132662"/>
                  <a:pt x="573877" y="236127"/>
                  <a:pt x="397889" y="394735"/>
                </a:cubicBezTo>
                <a:lnTo>
                  <a:pt x="368060" y="426644"/>
                </a:lnTo>
                <a:lnTo>
                  <a:pt x="398184" y="381007"/>
                </a:lnTo>
                <a:cubicBezTo>
                  <a:pt x="582873" y="155189"/>
                  <a:pt x="966385" y="0"/>
                  <a:pt x="1409551" y="0"/>
                </a:cubicBezTo>
                <a:close/>
              </a:path>
            </a:pathLst>
          </a:custGeom>
          <a:gradFill flip="none" rotWithShape="1">
            <a:gsLst>
              <a:gs pos="53000">
                <a:srgbClr val="92D050"/>
              </a:gs>
              <a:gs pos="100000">
                <a:schemeClr val="tx1">
                  <a:alpha val="52000"/>
                </a:schemeClr>
              </a:gs>
              <a:gs pos="40000">
                <a:srgbClr val="CC0000">
                  <a:alpha val="67000"/>
                </a:srgbClr>
              </a:gs>
              <a:gs pos="70000">
                <a:srgbClr val="CC0000">
                  <a:alpha val="67000"/>
                </a:srgbClr>
              </a:gs>
            </a:gsLst>
            <a:path path="circle">
              <a:fillToRect l="100000" t="100000"/>
            </a:path>
            <a:tileRect r="-100000" b="-100000"/>
          </a:gradFill>
          <a:ln w="12700">
            <a:solidFill>
              <a:srgbClr val="7C0606"/>
            </a:solidFill>
          </a:ln>
          <a:effectLst/>
          <a:scene3d>
            <a:camera prst="orthographicFront"/>
            <a:lightRig rig="morning" dir="t"/>
          </a:scene3d>
          <a:sp3d prstMaterial="dkEdge">
            <a:bevelT w="273050" h="50800"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15 Rectángulo"/>
          <p:cNvSpPr/>
          <p:nvPr/>
        </p:nvSpPr>
        <p:spPr>
          <a:xfrm flipH="1">
            <a:off x="-180528" y="-1172666"/>
            <a:ext cx="9460656" cy="7560840"/>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4599465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6"/>
                                        </p:tgtEl>
                                        <p:attrNameLst>
                                          <p:attrName>style.opacity</p:attrName>
                                        </p:attrNameLst>
                                      </p:cBhvr>
                                      <p:to>
                                        <p:strVal val="0"/>
                                      </p:to>
                                    </p:set>
                                    <p:animEffect filter="image" prLst="opacity: 0">
                                      <p:cBhvr rctx="IE">
                                        <p:cTn id="7" dur="indefinite"/>
                                        <p:tgtEl>
                                          <p:spTgt spid="16"/>
                                        </p:tgtEl>
                                      </p:cBhvr>
                                    </p:animEffect>
                                  </p:childTnLst>
                                </p:cTn>
                              </p:par>
                              <p:par>
                                <p:cTn id="8" presetID="8" presetClass="emph" presetSubtype="0" repeatCount="indefinite" fill="hold" grpId="0" nodeType="withEffect">
                                  <p:stCondLst>
                                    <p:cond delay="0"/>
                                  </p:stCondLst>
                                  <p:childTnLst>
                                    <p:animRot by="21600000">
                                      <p:cBhvr>
                                        <p:cTn id="9" dur="2500" fill="hold"/>
                                        <p:tgtEl>
                                          <p:spTgt spid="21"/>
                                        </p:tgtEl>
                                        <p:attrNameLst>
                                          <p:attrName>r</p:attrName>
                                        </p:attrNameLst>
                                      </p:cBhvr>
                                    </p:animRot>
                                  </p:childTnLst>
                                </p:cTn>
                              </p:par>
                              <p:par>
                                <p:cTn id="10" presetID="23" presetClass="entr" presetSubtype="528" fill="hold" grpId="2" nodeType="withEffect">
                                  <p:stCondLst>
                                    <p:cond delay="0"/>
                                  </p:stCondLst>
                                  <p:childTnLst>
                                    <p:set>
                                      <p:cBhvr>
                                        <p:cTn id="11" dur="1" fill="hold">
                                          <p:stCondLst>
                                            <p:cond delay="0"/>
                                          </p:stCondLst>
                                        </p:cTn>
                                        <p:tgtEl>
                                          <p:spTgt spid="22"/>
                                        </p:tgtEl>
                                        <p:attrNameLst>
                                          <p:attrName>style.visibility</p:attrName>
                                        </p:attrNameLst>
                                      </p:cBhvr>
                                      <p:to>
                                        <p:strVal val="visible"/>
                                      </p:to>
                                    </p:set>
                                    <p:anim calcmode="lin" valueType="num">
                                      <p:cBhvr>
                                        <p:cTn id="12" dur="2500" fill="hold"/>
                                        <p:tgtEl>
                                          <p:spTgt spid="22"/>
                                        </p:tgtEl>
                                        <p:attrNameLst>
                                          <p:attrName>ppt_w</p:attrName>
                                        </p:attrNameLst>
                                      </p:cBhvr>
                                      <p:tavLst>
                                        <p:tav tm="0">
                                          <p:val>
                                            <p:fltVal val="0"/>
                                          </p:val>
                                        </p:tav>
                                        <p:tav tm="100000">
                                          <p:val>
                                            <p:strVal val="#ppt_w"/>
                                          </p:val>
                                        </p:tav>
                                      </p:tavLst>
                                    </p:anim>
                                    <p:anim calcmode="lin" valueType="num">
                                      <p:cBhvr>
                                        <p:cTn id="13" dur="2500" fill="hold"/>
                                        <p:tgtEl>
                                          <p:spTgt spid="22"/>
                                        </p:tgtEl>
                                        <p:attrNameLst>
                                          <p:attrName>ppt_h</p:attrName>
                                        </p:attrNameLst>
                                      </p:cBhvr>
                                      <p:tavLst>
                                        <p:tav tm="0">
                                          <p:val>
                                            <p:fltVal val="0"/>
                                          </p:val>
                                        </p:tav>
                                        <p:tav tm="100000">
                                          <p:val>
                                            <p:strVal val="#ppt_h"/>
                                          </p:val>
                                        </p:tav>
                                      </p:tavLst>
                                    </p:anim>
                                    <p:anim calcmode="lin" valueType="num">
                                      <p:cBhvr>
                                        <p:cTn id="14" dur="2500" fill="hold"/>
                                        <p:tgtEl>
                                          <p:spTgt spid="22"/>
                                        </p:tgtEl>
                                        <p:attrNameLst>
                                          <p:attrName>ppt_x</p:attrName>
                                        </p:attrNameLst>
                                      </p:cBhvr>
                                      <p:tavLst>
                                        <p:tav tm="0">
                                          <p:val>
                                            <p:fltVal val="0.5"/>
                                          </p:val>
                                        </p:tav>
                                        <p:tav tm="100000">
                                          <p:val>
                                            <p:strVal val="#ppt_x"/>
                                          </p:val>
                                        </p:tav>
                                      </p:tavLst>
                                    </p:anim>
                                    <p:anim calcmode="lin" valueType="num">
                                      <p:cBhvr>
                                        <p:cTn id="15" dur="2500" fill="hold"/>
                                        <p:tgtEl>
                                          <p:spTgt spid="22"/>
                                        </p:tgtEl>
                                        <p:attrNameLst>
                                          <p:attrName>ppt_y</p:attrName>
                                        </p:attrNameLst>
                                      </p:cBhvr>
                                      <p:tavLst>
                                        <p:tav tm="0">
                                          <p:val>
                                            <p:fltVal val="0.5"/>
                                          </p:val>
                                        </p:tav>
                                        <p:tav tm="100000">
                                          <p:val>
                                            <p:strVal val="#ppt_y"/>
                                          </p:val>
                                        </p:tav>
                                      </p:tavLst>
                                    </p:anim>
                                  </p:childTnLst>
                                </p:cTn>
                              </p:par>
                              <p:par>
                                <p:cTn id="16" presetID="8" presetClass="emph" presetSubtype="0" repeatCount="indefinite" fill="hold" grpId="0" nodeType="withEffect">
                                  <p:stCondLst>
                                    <p:cond delay="0"/>
                                  </p:stCondLst>
                                  <p:childTnLst>
                                    <p:animRot by="21600000">
                                      <p:cBhvr>
                                        <p:cTn id="17" dur="2500" fill="hold"/>
                                        <p:tgtEl>
                                          <p:spTgt spid="22"/>
                                        </p:tgtEl>
                                        <p:attrNameLst>
                                          <p:attrName>r</p:attrName>
                                        </p:attrNameLst>
                                      </p:cBhvr>
                                    </p:animRot>
                                  </p:childTnLst>
                                </p:cTn>
                              </p:par>
                              <p:par>
                                <p:cTn id="18" presetID="8" presetClass="emph" presetSubtype="0" repeatCount="indefinite" fill="hold" grpId="0" nodeType="withEffect">
                                  <p:stCondLst>
                                    <p:cond delay="0"/>
                                  </p:stCondLst>
                                  <p:childTnLst>
                                    <p:animRot by="21600000">
                                      <p:cBhvr>
                                        <p:cTn id="19" dur="2500" fill="hold"/>
                                        <p:tgtEl>
                                          <p:spTgt spid="23"/>
                                        </p:tgtEl>
                                        <p:attrNameLst>
                                          <p:attrName>r</p:attrName>
                                        </p:attrNameLst>
                                      </p:cBhvr>
                                    </p:animRot>
                                  </p:childTnLst>
                                </p:cTn>
                              </p:par>
                              <p:par>
                                <p:cTn id="20" presetID="23" presetClass="exit" presetSubtype="32" fill="hold" grpId="2" nodeType="withEffect">
                                  <p:stCondLst>
                                    <p:cond delay="0"/>
                                  </p:stCondLst>
                                  <p:childTnLst>
                                    <p:anim calcmode="lin" valueType="num">
                                      <p:cBhvr>
                                        <p:cTn id="21" dur="2500"/>
                                        <p:tgtEl>
                                          <p:spTgt spid="21"/>
                                        </p:tgtEl>
                                        <p:attrNameLst>
                                          <p:attrName>ppt_w</p:attrName>
                                        </p:attrNameLst>
                                      </p:cBhvr>
                                      <p:tavLst>
                                        <p:tav tm="0">
                                          <p:val>
                                            <p:strVal val="ppt_w"/>
                                          </p:val>
                                        </p:tav>
                                        <p:tav tm="100000">
                                          <p:val>
                                            <p:fltVal val="0"/>
                                          </p:val>
                                        </p:tav>
                                      </p:tavLst>
                                    </p:anim>
                                    <p:anim calcmode="lin" valueType="num">
                                      <p:cBhvr>
                                        <p:cTn id="22" dur="2500"/>
                                        <p:tgtEl>
                                          <p:spTgt spid="21"/>
                                        </p:tgtEl>
                                        <p:attrNameLst>
                                          <p:attrName>ppt_h</p:attrName>
                                        </p:attrNameLst>
                                      </p:cBhvr>
                                      <p:tavLst>
                                        <p:tav tm="0">
                                          <p:val>
                                            <p:strVal val="ppt_h"/>
                                          </p:val>
                                        </p:tav>
                                        <p:tav tm="100000">
                                          <p:val>
                                            <p:fltVal val="0"/>
                                          </p:val>
                                        </p:tav>
                                      </p:tavLst>
                                    </p:anim>
                                    <p:set>
                                      <p:cBhvr>
                                        <p:cTn id="23" dur="1" fill="hold">
                                          <p:stCondLst>
                                            <p:cond delay="2499"/>
                                          </p:stCondLst>
                                        </p:cTn>
                                        <p:tgtEl>
                                          <p:spTgt spid="21"/>
                                        </p:tgtEl>
                                        <p:attrNameLst>
                                          <p:attrName>style.visibility</p:attrName>
                                        </p:attrNameLst>
                                      </p:cBhvr>
                                      <p:to>
                                        <p:strVal val="hidden"/>
                                      </p:to>
                                    </p:set>
                                  </p:childTnLst>
                                </p:cTn>
                              </p:par>
                              <p:par>
                                <p:cTn id="24" presetID="23" presetClass="exit" presetSubtype="272" fill="hold" grpId="1" nodeType="withEffect">
                                  <p:stCondLst>
                                    <p:cond delay="0"/>
                                  </p:stCondLst>
                                  <p:childTnLst>
                                    <p:anim calcmode="lin" valueType="num">
                                      <p:cBhvr>
                                        <p:cTn id="25" dur="2500"/>
                                        <p:tgtEl>
                                          <p:spTgt spid="21"/>
                                        </p:tgtEl>
                                        <p:attrNameLst>
                                          <p:attrName>ppt_w</p:attrName>
                                        </p:attrNameLst>
                                      </p:cBhvr>
                                      <p:tavLst>
                                        <p:tav tm="0">
                                          <p:val>
                                            <p:strVal val="ppt_w"/>
                                          </p:val>
                                        </p:tav>
                                        <p:tav tm="100000">
                                          <p:val>
                                            <p:strVal val="4/3*ppt_w"/>
                                          </p:val>
                                        </p:tav>
                                      </p:tavLst>
                                    </p:anim>
                                    <p:anim calcmode="lin" valueType="num">
                                      <p:cBhvr>
                                        <p:cTn id="26" dur="2500"/>
                                        <p:tgtEl>
                                          <p:spTgt spid="21"/>
                                        </p:tgtEl>
                                        <p:attrNameLst>
                                          <p:attrName>ppt_h</p:attrName>
                                        </p:attrNameLst>
                                      </p:cBhvr>
                                      <p:tavLst>
                                        <p:tav tm="0">
                                          <p:val>
                                            <p:strVal val="ppt_h"/>
                                          </p:val>
                                        </p:tav>
                                        <p:tav tm="100000">
                                          <p:val>
                                            <p:strVal val="4/3*ppt_h"/>
                                          </p:val>
                                        </p:tav>
                                      </p:tavLst>
                                    </p:anim>
                                    <p:set>
                                      <p:cBhvr>
                                        <p:cTn id="27" dur="1" fill="hold">
                                          <p:stCondLst>
                                            <p:cond delay="2499"/>
                                          </p:stCondLst>
                                        </p:cTn>
                                        <p:tgtEl>
                                          <p:spTgt spid="21"/>
                                        </p:tgtEl>
                                        <p:attrNameLst>
                                          <p:attrName>style.visibility</p:attrName>
                                        </p:attrNameLst>
                                      </p:cBhvr>
                                      <p:to>
                                        <p:strVal val="hidden"/>
                                      </p:to>
                                    </p:set>
                                  </p:childTnLst>
                                </p:cTn>
                              </p:par>
                              <p:par>
                                <p:cTn id="28" presetID="23" presetClass="exit" presetSubtype="32" fill="hold" grpId="1" nodeType="withEffect">
                                  <p:stCondLst>
                                    <p:cond delay="0"/>
                                  </p:stCondLst>
                                  <p:childTnLst>
                                    <p:anim calcmode="lin" valueType="num">
                                      <p:cBhvr>
                                        <p:cTn id="29" dur="2500"/>
                                        <p:tgtEl>
                                          <p:spTgt spid="22"/>
                                        </p:tgtEl>
                                        <p:attrNameLst>
                                          <p:attrName>ppt_w</p:attrName>
                                        </p:attrNameLst>
                                      </p:cBhvr>
                                      <p:tavLst>
                                        <p:tav tm="0">
                                          <p:val>
                                            <p:strVal val="ppt_w"/>
                                          </p:val>
                                        </p:tav>
                                        <p:tav tm="100000">
                                          <p:val>
                                            <p:fltVal val="0"/>
                                          </p:val>
                                        </p:tav>
                                      </p:tavLst>
                                    </p:anim>
                                    <p:anim calcmode="lin" valueType="num">
                                      <p:cBhvr>
                                        <p:cTn id="30" dur="2500"/>
                                        <p:tgtEl>
                                          <p:spTgt spid="22"/>
                                        </p:tgtEl>
                                        <p:attrNameLst>
                                          <p:attrName>ppt_h</p:attrName>
                                        </p:attrNameLst>
                                      </p:cBhvr>
                                      <p:tavLst>
                                        <p:tav tm="0">
                                          <p:val>
                                            <p:strVal val="ppt_h"/>
                                          </p:val>
                                        </p:tav>
                                        <p:tav tm="100000">
                                          <p:val>
                                            <p:fltVal val="0"/>
                                          </p:val>
                                        </p:tav>
                                      </p:tavLst>
                                    </p:anim>
                                    <p:set>
                                      <p:cBhvr>
                                        <p:cTn id="31" dur="1" fill="hold">
                                          <p:stCondLst>
                                            <p:cond delay="2499"/>
                                          </p:stCondLst>
                                        </p:cTn>
                                        <p:tgtEl>
                                          <p:spTgt spid="22"/>
                                        </p:tgtEl>
                                        <p:attrNameLst>
                                          <p:attrName>style.visibility</p:attrName>
                                        </p:attrNameLst>
                                      </p:cBhvr>
                                      <p:to>
                                        <p:strVal val="hidden"/>
                                      </p:to>
                                    </p:set>
                                  </p:childTnLst>
                                </p:cTn>
                              </p:par>
                              <p:par>
                                <p:cTn id="32" presetID="23" presetClass="exit" presetSubtype="272" fill="hold" grpId="1" nodeType="withEffect">
                                  <p:stCondLst>
                                    <p:cond delay="0"/>
                                  </p:stCondLst>
                                  <p:childTnLst>
                                    <p:anim calcmode="lin" valueType="num">
                                      <p:cBhvr>
                                        <p:cTn id="33" dur="2500"/>
                                        <p:tgtEl>
                                          <p:spTgt spid="23"/>
                                        </p:tgtEl>
                                        <p:attrNameLst>
                                          <p:attrName>ppt_w</p:attrName>
                                        </p:attrNameLst>
                                      </p:cBhvr>
                                      <p:tavLst>
                                        <p:tav tm="0">
                                          <p:val>
                                            <p:strVal val="ppt_w"/>
                                          </p:val>
                                        </p:tav>
                                        <p:tav tm="100000">
                                          <p:val>
                                            <p:strVal val="4/3*ppt_w"/>
                                          </p:val>
                                        </p:tav>
                                      </p:tavLst>
                                    </p:anim>
                                    <p:anim calcmode="lin" valueType="num">
                                      <p:cBhvr>
                                        <p:cTn id="34" dur="2500"/>
                                        <p:tgtEl>
                                          <p:spTgt spid="23"/>
                                        </p:tgtEl>
                                        <p:attrNameLst>
                                          <p:attrName>ppt_h</p:attrName>
                                        </p:attrNameLst>
                                      </p:cBhvr>
                                      <p:tavLst>
                                        <p:tav tm="0">
                                          <p:val>
                                            <p:strVal val="ppt_h"/>
                                          </p:val>
                                        </p:tav>
                                        <p:tav tm="100000">
                                          <p:val>
                                            <p:strVal val="4/3*ppt_h"/>
                                          </p:val>
                                        </p:tav>
                                      </p:tavLst>
                                    </p:anim>
                                    <p:set>
                                      <p:cBhvr>
                                        <p:cTn id="35" dur="1" fill="hold">
                                          <p:stCondLst>
                                            <p:cond delay="2499"/>
                                          </p:stCondLst>
                                        </p:cTn>
                                        <p:tgtEl>
                                          <p:spTgt spid="23"/>
                                        </p:tgtEl>
                                        <p:attrNameLst>
                                          <p:attrName>style.visibility</p:attrName>
                                        </p:attrNameLst>
                                      </p:cBhvr>
                                      <p:to>
                                        <p:strVal val="hidden"/>
                                      </p:to>
                                    </p:set>
                                  </p:childTnLst>
                                </p:cTn>
                              </p:par>
                              <p:par>
                                <p:cTn id="36" presetID="23" presetClass="exit" presetSubtype="32" fill="hold" grpId="0" nodeType="withEffect">
                                  <p:stCondLst>
                                    <p:cond delay="0"/>
                                  </p:stCondLst>
                                  <p:childTnLst>
                                    <p:anim calcmode="lin" valueType="num">
                                      <p:cBhvr>
                                        <p:cTn id="37" dur="2500"/>
                                        <p:tgtEl>
                                          <p:spTgt spid="2"/>
                                        </p:tgtEl>
                                        <p:attrNameLst>
                                          <p:attrName>ppt_w</p:attrName>
                                        </p:attrNameLst>
                                      </p:cBhvr>
                                      <p:tavLst>
                                        <p:tav tm="0">
                                          <p:val>
                                            <p:strVal val="ppt_w"/>
                                          </p:val>
                                        </p:tav>
                                        <p:tav tm="100000">
                                          <p:val>
                                            <p:fltVal val="0"/>
                                          </p:val>
                                        </p:tav>
                                      </p:tavLst>
                                    </p:anim>
                                    <p:anim calcmode="lin" valueType="num">
                                      <p:cBhvr>
                                        <p:cTn id="38" dur="2500"/>
                                        <p:tgtEl>
                                          <p:spTgt spid="2"/>
                                        </p:tgtEl>
                                        <p:attrNameLst>
                                          <p:attrName>ppt_h</p:attrName>
                                        </p:attrNameLst>
                                      </p:cBhvr>
                                      <p:tavLst>
                                        <p:tav tm="0">
                                          <p:val>
                                            <p:strVal val="ppt_h"/>
                                          </p:val>
                                        </p:tav>
                                        <p:tav tm="100000">
                                          <p:val>
                                            <p:fltVal val="0"/>
                                          </p:val>
                                        </p:tav>
                                      </p:tavLst>
                                    </p:anim>
                                    <p:set>
                                      <p:cBhvr>
                                        <p:cTn id="39" dur="1" fill="hold">
                                          <p:stCondLst>
                                            <p:cond delay="2499"/>
                                          </p:stCondLst>
                                        </p:cTn>
                                        <p:tgtEl>
                                          <p:spTgt spid="2"/>
                                        </p:tgtEl>
                                        <p:attrNameLst>
                                          <p:attrName>style.visibility</p:attrName>
                                        </p:attrNameLst>
                                      </p:cBhvr>
                                      <p:to>
                                        <p:strVal val="hidden"/>
                                      </p:to>
                                    </p:set>
                                  </p:childTnLst>
                                </p:cTn>
                              </p:par>
                              <p:par>
                                <p:cTn id="40" presetID="23" presetClass="entr" presetSubtype="288" fill="hold"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p:cTn id="42" dur="2500" fill="hold"/>
                                        <p:tgtEl>
                                          <p:spTgt spid="19"/>
                                        </p:tgtEl>
                                        <p:attrNameLst>
                                          <p:attrName>ppt_w</p:attrName>
                                        </p:attrNameLst>
                                      </p:cBhvr>
                                      <p:tavLst>
                                        <p:tav tm="0">
                                          <p:val>
                                            <p:strVal val="4/3*#ppt_w"/>
                                          </p:val>
                                        </p:tav>
                                        <p:tav tm="100000">
                                          <p:val>
                                            <p:strVal val="#ppt_w"/>
                                          </p:val>
                                        </p:tav>
                                      </p:tavLst>
                                    </p:anim>
                                    <p:anim calcmode="lin" valueType="num">
                                      <p:cBhvr>
                                        <p:cTn id="43" dur="2500" fill="hold"/>
                                        <p:tgtEl>
                                          <p:spTgt spid="19"/>
                                        </p:tgtEl>
                                        <p:attrNameLst>
                                          <p:attrName>ppt_h</p:attrName>
                                        </p:attrNameLst>
                                      </p:cBhvr>
                                      <p:tavLst>
                                        <p:tav tm="0">
                                          <p:val>
                                            <p:strVal val="4/3*#ppt_h"/>
                                          </p:val>
                                        </p:tav>
                                        <p:tav tm="100000">
                                          <p:val>
                                            <p:strVal val="#ppt_h"/>
                                          </p:val>
                                        </p:tav>
                                      </p:tavLst>
                                    </p:anim>
                                  </p:childTnLst>
                                </p:cTn>
                              </p:par>
                              <p:par>
                                <p:cTn id="44" presetID="21" presetClass="entr" presetSubtype="8" fill="hold" nodeType="with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wheel(8)">
                                      <p:cBhvr>
                                        <p:cTn id="46" dur="2500"/>
                                        <p:tgtEl>
                                          <p:spTgt spid="19"/>
                                        </p:tgtEl>
                                      </p:cBhvr>
                                    </p:animEffect>
                                  </p:childTnLst>
                                </p:cTn>
                              </p:par>
                              <p:par>
                                <p:cTn id="47" presetID="23" presetClass="entr" presetSubtype="288" fill="hold" grpId="0" nodeType="withEffect">
                                  <p:stCondLst>
                                    <p:cond delay="0"/>
                                  </p:stCondLst>
                                  <p:childTnLst>
                                    <p:set>
                                      <p:cBhvr>
                                        <p:cTn id="48" dur="1" fill="hold">
                                          <p:stCondLst>
                                            <p:cond delay="0"/>
                                          </p:stCondLst>
                                        </p:cTn>
                                        <p:tgtEl>
                                          <p:spTgt spid="24"/>
                                        </p:tgtEl>
                                        <p:attrNameLst>
                                          <p:attrName>style.visibility</p:attrName>
                                        </p:attrNameLst>
                                      </p:cBhvr>
                                      <p:to>
                                        <p:strVal val="visible"/>
                                      </p:to>
                                    </p:set>
                                    <p:anim calcmode="lin" valueType="num">
                                      <p:cBhvr>
                                        <p:cTn id="49" dur="3000" fill="hold"/>
                                        <p:tgtEl>
                                          <p:spTgt spid="24"/>
                                        </p:tgtEl>
                                        <p:attrNameLst>
                                          <p:attrName>ppt_w</p:attrName>
                                        </p:attrNameLst>
                                      </p:cBhvr>
                                      <p:tavLst>
                                        <p:tav tm="0">
                                          <p:val>
                                            <p:strVal val="4/3*#ppt_w"/>
                                          </p:val>
                                        </p:tav>
                                        <p:tav tm="100000">
                                          <p:val>
                                            <p:strVal val="#ppt_w"/>
                                          </p:val>
                                        </p:tav>
                                      </p:tavLst>
                                    </p:anim>
                                    <p:anim calcmode="lin" valueType="num">
                                      <p:cBhvr>
                                        <p:cTn id="50" dur="3000" fill="hold"/>
                                        <p:tgtEl>
                                          <p:spTgt spid="24"/>
                                        </p:tgtEl>
                                        <p:attrNameLst>
                                          <p:attrName>ppt_h</p:attrName>
                                        </p:attrNameLst>
                                      </p:cBhvr>
                                      <p:tavLst>
                                        <p:tav tm="0">
                                          <p:val>
                                            <p:strVal val="4/3*#ppt_h"/>
                                          </p:val>
                                        </p:tav>
                                        <p:tav tm="100000">
                                          <p:val>
                                            <p:strVal val="#ppt_h"/>
                                          </p:val>
                                        </p:tav>
                                      </p:tavLst>
                                    </p:anim>
                                  </p:childTnLst>
                                </p:cTn>
                              </p:par>
                              <p:par>
                                <p:cTn id="51" presetID="8" presetClass="emph" presetSubtype="0" repeatCount="indefinite" fill="hold" grpId="1" nodeType="withEffect">
                                  <p:stCondLst>
                                    <p:cond delay="0"/>
                                  </p:stCondLst>
                                  <p:childTnLst>
                                    <p:animRot by="-21600000">
                                      <p:cBhvr>
                                        <p:cTn id="52" dur="3000" fill="hold"/>
                                        <p:tgtEl>
                                          <p:spTgt spid="24"/>
                                        </p:tgtEl>
                                        <p:attrNameLst>
                                          <p:attrName>r</p:attrName>
                                        </p:attrNameLst>
                                      </p:cBhvr>
                                    </p:animRot>
                                  </p:childTnLst>
                                </p:cTn>
                              </p:par>
                              <p:par>
                                <p:cTn id="53" presetID="23" presetClass="entr" presetSubtype="288" fill="hold" grpId="0" nodeType="withEffect">
                                  <p:stCondLst>
                                    <p:cond delay="0"/>
                                  </p:stCondLst>
                                  <p:childTnLst>
                                    <p:set>
                                      <p:cBhvr>
                                        <p:cTn id="54" dur="1" fill="hold">
                                          <p:stCondLst>
                                            <p:cond delay="0"/>
                                          </p:stCondLst>
                                        </p:cTn>
                                        <p:tgtEl>
                                          <p:spTgt spid="25"/>
                                        </p:tgtEl>
                                        <p:attrNameLst>
                                          <p:attrName>style.visibility</p:attrName>
                                        </p:attrNameLst>
                                      </p:cBhvr>
                                      <p:to>
                                        <p:strVal val="visible"/>
                                      </p:to>
                                    </p:set>
                                    <p:anim calcmode="lin" valueType="num">
                                      <p:cBhvr>
                                        <p:cTn id="55" dur="3000" fill="hold"/>
                                        <p:tgtEl>
                                          <p:spTgt spid="25"/>
                                        </p:tgtEl>
                                        <p:attrNameLst>
                                          <p:attrName>ppt_w</p:attrName>
                                        </p:attrNameLst>
                                      </p:cBhvr>
                                      <p:tavLst>
                                        <p:tav tm="0">
                                          <p:val>
                                            <p:strVal val="4/3*#ppt_w"/>
                                          </p:val>
                                        </p:tav>
                                        <p:tav tm="100000">
                                          <p:val>
                                            <p:strVal val="#ppt_w"/>
                                          </p:val>
                                        </p:tav>
                                      </p:tavLst>
                                    </p:anim>
                                    <p:anim calcmode="lin" valueType="num">
                                      <p:cBhvr>
                                        <p:cTn id="56" dur="3000" fill="hold"/>
                                        <p:tgtEl>
                                          <p:spTgt spid="25"/>
                                        </p:tgtEl>
                                        <p:attrNameLst>
                                          <p:attrName>ppt_h</p:attrName>
                                        </p:attrNameLst>
                                      </p:cBhvr>
                                      <p:tavLst>
                                        <p:tav tm="0">
                                          <p:val>
                                            <p:strVal val="4/3*#ppt_h"/>
                                          </p:val>
                                        </p:tav>
                                        <p:tav tm="100000">
                                          <p:val>
                                            <p:strVal val="#ppt_h"/>
                                          </p:val>
                                        </p:tav>
                                      </p:tavLst>
                                    </p:anim>
                                  </p:childTnLst>
                                </p:cTn>
                              </p:par>
                              <p:par>
                                <p:cTn id="57" presetID="8" presetClass="emph" presetSubtype="0" repeatCount="indefinite" fill="hold" grpId="1" nodeType="withEffect">
                                  <p:stCondLst>
                                    <p:cond delay="0"/>
                                  </p:stCondLst>
                                  <p:childTnLst>
                                    <p:animRot by="-21600000">
                                      <p:cBhvr>
                                        <p:cTn id="58" dur="3000" fill="hold"/>
                                        <p:tgtEl>
                                          <p:spTgt spid="25"/>
                                        </p:tgtEl>
                                        <p:attrNameLst>
                                          <p:attrName>r</p:attrName>
                                        </p:attrNameLst>
                                      </p:cBhvr>
                                    </p:animRot>
                                  </p:childTnLst>
                                </p:cTn>
                              </p:par>
                              <p:par>
                                <p:cTn id="59" presetID="23" presetClass="entr" presetSubtype="288"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 calcmode="lin" valueType="num">
                                      <p:cBhvr>
                                        <p:cTn id="61" dur="3000" fill="hold"/>
                                        <p:tgtEl>
                                          <p:spTgt spid="26"/>
                                        </p:tgtEl>
                                        <p:attrNameLst>
                                          <p:attrName>ppt_w</p:attrName>
                                        </p:attrNameLst>
                                      </p:cBhvr>
                                      <p:tavLst>
                                        <p:tav tm="0">
                                          <p:val>
                                            <p:strVal val="4/3*#ppt_w"/>
                                          </p:val>
                                        </p:tav>
                                        <p:tav tm="100000">
                                          <p:val>
                                            <p:strVal val="#ppt_w"/>
                                          </p:val>
                                        </p:tav>
                                      </p:tavLst>
                                    </p:anim>
                                    <p:anim calcmode="lin" valueType="num">
                                      <p:cBhvr>
                                        <p:cTn id="62" dur="3000" fill="hold"/>
                                        <p:tgtEl>
                                          <p:spTgt spid="26"/>
                                        </p:tgtEl>
                                        <p:attrNameLst>
                                          <p:attrName>ppt_h</p:attrName>
                                        </p:attrNameLst>
                                      </p:cBhvr>
                                      <p:tavLst>
                                        <p:tav tm="0">
                                          <p:val>
                                            <p:strVal val="4/3*#ppt_h"/>
                                          </p:val>
                                        </p:tav>
                                        <p:tav tm="100000">
                                          <p:val>
                                            <p:strVal val="#ppt_h"/>
                                          </p:val>
                                        </p:tav>
                                      </p:tavLst>
                                    </p:anim>
                                  </p:childTnLst>
                                </p:cTn>
                              </p:par>
                              <p:par>
                                <p:cTn id="63" presetID="8" presetClass="emph" presetSubtype="0" repeatCount="indefinite" fill="hold" grpId="1" nodeType="withEffect">
                                  <p:stCondLst>
                                    <p:cond delay="0"/>
                                  </p:stCondLst>
                                  <p:childTnLst>
                                    <p:animRot by="-21600000">
                                      <p:cBhvr>
                                        <p:cTn id="64" dur="3000" fill="hold"/>
                                        <p:tgtEl>
                                          <p:spTgt spid="26"/>
                                        </p:tgtEl>
                                        <p:attrNameLst>
                                          <p:attrName>r</p:attrName>
                                        </p:attrNameLst>
                                      </p:cBhvr>
                                    </p:animRot>
                                  </p:childTnLst>
                                </p:cTn>
                              </p:par>
                              <p:par>
                                <p:cTn id="65" presetID="23" presetClass="entr" presetSubtype="288" fill="hold" grpId="0" nodeType="withEffect">
                                  <p:stCondLst>
                                    <p:cond delay="0"/>
                                  </p:stCondLst>
                                  <p:childTnLst>
                                    <p:set>
                                      <p:cBhvr>
                                        <p:cTn id="66" dur="1" fill="hold">
                                          <p:stCondLst>
                                            <p:cond delay="0"/>
                                          </p:stCondLst>
                                        </p:cTn>
                                        <p:tgtEl>
                                          <p:spTgt spid="27"/>
                                        </p:tgtEl>
                                        <p:attrNameLst>
                                          <p:attrName>style.visibility</p:attrName>
                                        </p:attrNameLst>
                                      </p:cBhvr>
                                      <p:to>
                                        <p:strVal val="visible"/>
                                      </p:to>
                                    </p:set>
                                    <p:anim calcmode="lin" valueType="num">
                                      <p:cBhvr>
                                        <p:cTn id="67" dur="3000" fill="hold"/>
                                        <p:tgtEl>
                                          <p:spTgt spid="27"/>
                                        </p:tgtEl>
                                        <p:attrNameLst>
                                          <p:attrName>ppt_w</p:attrName>
                                        </p:attrNameLst>
                                      </p:cBhvr>
                                      <p:tavLst>
                                        <p:tav tm="0">
                                          <p:val>
                                            <p:strVal val="4/3*#ppt_w"/>
                                          </p:val>
                                        </p:tav>
                                        <p:tav tm="100000">
                                          <p:val>
                                            <p:strVal val="#ppt_w"/>
                                          </p:val>
                                        </p:tav>
                                      </p:tavLst>
                                    </p:anim>
                                    <p:anim calcmode="lin" valueType="num">
                                      <p:cBhvr>
                                        <p:cTn id="68" dur="3000" fill="hold"/>
                                        <p:tgtEl>
                                          <p:spTgt spid="27"/>
                                        </p:tgtEl>
                                        <p:attrNameLst>
                                          <p:attrName>ppt_h</p:attrName>
                                        </p:attrNameLst>
                                      </p:cBhvr>
                                      <p:tavLst>
                                        <p:tav tm="0">
                                          <p:val>
                                            <p:strVal val="4/3*#ppt_h"/>
                                          </p:val>
                                        </p:tav>
                                        <p:tav tm="100000">
                                          <p:val>
                                            <p:strVal val="#ppt_h"/>
                                          </p:val>
                                        </p:tav>
                                      </p:tavLst>
                                    </p:anim>
                                  </p:childTnLst>
                                </p:cTn>
                              </p:par>
                              <p:par>
                                <p:cTn id="69" presetID="8" presetClass="emph" presetSubtype="0" repeatCount="indefinite" fill="hold" grpId="1" nodeType="withEffect">
                                  <p:stCondLst>
                                    <p:cond delay="0"/>
                                  </p:stCondLst>
                                  <p:childTnLst>
                                    <p:animRot by="-21600000">
                                      <p:cBhvr>
                                        <p:cTn id="70" dur="3000" fill="hold"/>
                                        <p:tgtEl>
                                          <p:spTgt spid="27"/>
                                        </p:tgtEl>
                                        <p:attrNameLst>
                                          <p:attrName>r</p:attrName>
                                        </p:attrNameLst>
                                      </p:cBhvr>
                                    </p:animRot>
                                  </p:childTnLst>
                                </p:cTn>
                              </p:par>
                              <p:par>
                                <p:cTn id="71" presetID="23" presetClass="entr" presetSubtype="288" fill="hold" grpId="0" nodeType="withEffect">
                                  <p:stCondLst>
                                    <p:cond delay="0"/>
                                  </p:stCondLst>
                                  <p:childTnLst>
                                    <p:set>
                                      <p:cBhvr>
                                        <p:cTn id="72" dur="1" fill="hold">
                                          <p:stCondLst>
                                            <p:cond delay="0"/>
                                          </p:stCondLst>
                                        </p:cTn>
                                        <p:tgtEl>
                                          <p:spTgt spid="28"/>
                                        </p:tgtEl>
                                        <p:attrNameLst>
                                          <p:attrName>style.visibility</p:attrName>
                                        </p:attrNameLst>
                                      </p:cBhvr>
                                      <p:to>
                                        <p:strVal val="visible"/>
                                      </p:to>
                                    </p:set>
                                    <p:anim calcmode="lin" valueType="num">
                                      <p:cBhvr>
                                        <p:cTn id="73" dur="3000" fill="hold"/>
                                        <p:tgtEl>
                                          <p:spTgt spid="28"/>
                                        </p:tgtEl>
                                        <p:attrNameLst>
                                          <p:attrName>ppt_w</p:attrName>
                                        </p:attrNameLst>
                                      </p:cBhvr>
                                      <p:tavLst>
                                        <p:tav tm="0">
                                          <p:val>
                                            <p:strVal val="4/3*#ppt_w"/>
                                          </p:val>
                                        </p:tav>
                                        <p:tav tm="100000">
                                          <p:val>
                                            <p:strVal val="#ppt_w"/>
                                          </p:val>
                                        </p:tav>
                                      </p:tavLst>
                                    </p:anim>
                                    <p:anim calcmode="lin" valueType="num">
                                      <p:cBhvr>
                                        <p:cTn id="74" dur="3000" fill="hold"/>
                                        <p:tgtEl>
                                          <p:spTgt spid="28"/>
                                        </p:tgtEl>
                                        <p:attrNameLst>
                                          <p:attrName>ppt_h</p:attrName>
                                        </p:attrNameLst>
                                      </p:cBhvr>
                                      <p:tavLst>
                                        <p:tav tm="0">
                                          <p:val>
                                            <p:strVal val="4/3*#ppt_h"/>
                                          </p:val>
                                        </p:tav>
                                        <p:tav tm="100000">
                                          <p:val>
                                            <p:strVal val="#ppt_h"/>
                                          </p:val>
                                        </p:tav>
                                      </p:tavLst>
                                    </p:anim>
                                  </p:childTnLst>
                                </p:cTn>
                              </p:par>
                              <p:par>
                                <p:cTn id="75" presetID="8" presetClass="emph" presetSubtype="0" repeatCount="indefinite" fill="hold" grpId="1" nodeType="withEffect">
                                  <p:stCondLst>
                                    <p:cond delay="0"/>
                                  </p:stCondLst>
                                  <p:childTnLst>
                                    <p:animRot by="-21600000">
                                      <p:cBhvr>
                                        <p:cTn id="76" dur="3000" fill="hold"/>
                                        <p:tgtEl>
                                          <p:spTgt spid="28"/>
                                        </p:tgtEl>
                                        <p:attrNameLst>
                                          <p:attrName>r</p:attrName>
                                        </p:attrNameLst>
                                      </p:cBhvr>
                                    </p:animRot>
                                  </p:childTnLst>
                                </p:cTn>
                              </p:par>
                              <p:par>
                                <p:cTn id="77" presetID="23" presetClass="entr" presetSubtype="288" fill="hold" grpId="0" nodeType="withEffect">
                                  <p:stCondLst>
                                    <p:cond delay="0"/>
                                  </p:stCondLst>
                                  <p:childTnLst>
                                    <p:set>
                                      <p:cBhvr>
                                        <p:cTn id="78" dur="1" fill="hold">
                                          <p:stCondLst>
                                            <p:cond delay="0"/>
                                          </p:stCondLst>
                                        </p:cTn>
                                        <p:tgtEl>
                                          <p:spTgt spid="29"/>
                                        </p:tgtEl>
                                        <p:attrNameLst>
                                          <p:attrName>style.visibility</p:attrName>
                                        </p:attrNameLst>
                                      </p:cBhvr>
                                      <p:to>
                                        <p:strVal val="visible"/>
                                      </p:to>
                                    </p:set>
                                    <p:anim calcmode="lin" valueType="num">
                                      <p:cBhvr>
                                        <p:cTn id="79" dur="3000" fill="hold"/>
                                        <p:tgtEl>
                                          <p:spTgt spid="29"/>
                                        </p:tgtEl>
                                        <p:attrNameLst>
                                          <p:attrName>ppt_w</p:attrName>
                                        </p:attrNameLst>
                                      </p:cBhvr>
                                      <p:tavLst>
                                        <p:tav tm="0">
                                          <p:val>
                                            <p:strVal val="4/3*#ppt_w"/>
                                          </p:val>
                                        </p:tav>
                                        <p:tav tm="100000">
                                          <p:val>
                                            <p:strVal val="#ppt_w"/>
                                          </p:val>
                                        </p:tav>
                                      </p:tavLst>
                                    </p:anim>
                                    <p:anim calcmode="lin" valueType="num">
                                      <p:cBhvr>
                                        <p:cTn id="80" dur="3000" fill="hold"/>
                                        <p:tgtEl>
                                          <p:spTgt spid="29"/>
                                        </p:tgtEl>
                                        <p:attrNameLst>
                                          <p:attrName>ppt_h</p:attrName>
                                        </p:attrNameLst>
                                      </p:cBhvr>
                                      <p:tavLst>
                                        <p:tav tm="0">
                                          <p:val>
                                            <p:strVal val="4/3*#ppt_h"/>
                                          </p:val>
                                        </p:tav>
                                        <p:tav tm="100000">
                                          <p:val>
                                            <p:strVal val="#ppt_h"/>
                                          </p:val>
                                        </p:tav>
                                      </p:tavLst>
                                    </p:anim>
                                  </p:childTnLst>
                                </p:cTn>
                              </p:par>
                              <p:par>
                                <p:cTn id="81" presetID="8" presetClass="emph" presetSubtype="0" repeatCount="indefinite" fill="hold" grpId="1" nodeType="withEffect">
                                  <p:stCondLst>
                                    <p:cond delay="0"/>
                                  </p:stCondLst>
                                  <p:childTnLst>
                                    <p:animRot by="-21600000">
                                      <p:cBhvr>
                                        <p:cTn id="82" dur="3000" fill="hold"/>
                                        <p:tgtEl>
                                          <p:spTgt spid="29"/>
                                        </p:tgtEl>
                                        <p:attrNameLst>
                                          <p:attrName>r</p:attrName>
                                        </p:attrNameLst>
                                      </p:cBhvr>
                                    </p:animRot>
                                  </p:childTnLst>
                                </p:cTn>
                              </p:par>
                              <p:par>
                                <p:cTn id="83" presetID="23" presetClass="entr" presetSubtype="288" fill="hold" grpId="0" nodeType="withEffect">
                                  <p:stCondLst>
                                    <p:cond delay="0"/>
                                  </p:stCondLst>
                                  <p:childTnLst>
                                    <p:set>
                                      <p:cBhvr>
                                        <p:cTn id="84" dur="1" fill="hold">
                                          <p:stCondLst>
                                            <p:cond delay="0"/>
                                          </p:stCondLst>
                                        </p:cTn>
                                        <p:tgtEl>
                                          <p:spTgt spid="30"/>
                                        </p:tgtEl>
                                        <p:attrNameLst>
                                          <p:attrName>style.visibility</p:attrName>
                                        </p:attrNameLst>
                                      </p:cBhvr>
                                      <p:to>
                                        <p:strVal val="visible"/>
                                      </p:to>
                                    </p:set>
                                    <p:anim calcmode="lin" valueType="num">
                                      <p:cBhvr>
                                        <p:cTn id="85" dur="3000" fill="hold"/>
                                        <p:tgtEl>
                                          <p:spTgt spid="30"/>
                                        </p:tgtEl>
                                        <p:attrNameLst>
                                          <p:attrName>ppt_w</p:attrName>
                                        </p:attrNameLst>
                                      </p:cBhvr>
                                      <p:tavLst>
                                        <p:tav tm="0">
                                          <p:val>
                                            <p:strVal val="4/3*#ppt_w"/>
                                          </p:val>
                                        </p:tav>
                                        <p:tav tm="100000">
                                          <p:val>
                                            <p:strVal val="#ppt_w"/>
                                          </p:val>
                                        </p:tav>
                                      </p:tavLst>
                                    </p:anim>
                                    <p:anim calcmode="lin" valueType="num">
                                      <p:cBhvr>
                                        <p:cTn id="86" dur="3000" fill="hold"/>
                                        <p:tgtEl>
                                          <p:spTgt spid="30"/>
                                        </p:tgtEl>
                                        <p:attrNameLst>
                                          <p:attrName>ppt_h</p:attrName>
                                        </p:attrNameLst>
                                      </p:cBhvr>
                                      <p:tavLst>
                                        <p:tav tm="0">
                                          <p:val>
                                            <p:strVal val="4/3*#ppt_h"/>
                                          </p:val>
                                        </p:tav>
                                        <p:tav tm="100000">
                                          <p:val>
                                            <p:strVal val="#ppt_h"/>
                                          </p:val>
                                        </p:tav>
                                      </p:tavLst>
                                    </p:anim>
                                  </p:childTnLst>
                                </p:cTn>
                              </p:par>
                              <p:par>
                                <p:cTn id="87" presetID="8" presetClass="emph" presetSubtype="0" repeatCount="indefinite" fill="hold" grpId="1" nodeType="withEffect">
                                  <p:stCondLst>
                                    <p:cond delay="0"/>
                                  </p:stCondLst>
                                  <p:childTnLst>
                                    <p:animRot by="-21600000">
                                      <p:cBhvr>
                                        <p:cTn id="88" dur="3000" fill="hold"/>
                                        <p:tgtEl>
                                          <p:spTgt spid="30"/>
                                        </p:tgtEl>
                                        <p:attrNameLst>
                                          <p:attrName>r</p:attrName>
                                        </p:attrNameLst>
                                      </p:cBhvr>
                                    </p:animRot>
                                  </p:childTnLst>
                                </p:cTn>
                              </p:par>
                              <p:par>
                                <p:cTn id="89" presetID="23" presetClass="exit" presetSubtype="544" fill="hold" grpId="2" nodeType="withEffect">
                                  <p:stCondLst>
                                    <p:cond delay="0"/>
                                  </p:stCondLst>
                                  <p:childTnLst>
                                    <p:anim calcmode="lin" valueType="num">
                                      <p:cBhvr>
                                        <p:cTn id="90" dur="3000"/>
                                        <p:tgtEl>
                                          <p:spTgt spid="24"/>
                                        </p:tgtEl>
                                        <p:attrNameLst>
                                          <p:attrName>ppt_w</p:attrName>
                                        </p:attrNameLst>
                                      </p:cBhvr>
                                      <p:tavLst>
                                        <p:tav tm="0">
                                          <p:val>
                                            <p:strVal val="ppt_w"/>
                                          </p:val>
                                        </p:tav>
                                        <p:tav tm="100000">
                                          <p:val>
                                            <p:fltVal val="0"/>
                                          </p:val>
                                        </p:tav>
                                      </p:tavLst>
                                    </p:anim>
                                    <p:anim calcmode="lin" valueType="num">
                                      <p:cBhvr>
                                        <p:cTn id="91" dur="3000"/>
                                        <p:tgtEl>
                                          <p:spTgt spid="24"/>
                                        </p:tgtEl>
                                        <p:attrNameLst>
                                          <p:attrName>ppt_h</p:attrName>
                                        </p:attrNameLst>
                                      </p:cBhvr>
                                      <p:tavLst>
                                        <p:tav tm="0">
                                          <p:val>
                                            <p:strVal val="ppt_h"/>
                                          </p:val>
                                        </p:tav>
                                        <p:tav tm="100000">
                                          <p:val>
                                            <p:fltVal val="0"/>
                                          </p:val>
                                        </p:tav>
                                      </p:tavLst>
                                    </p:anim>
                                    <p:anim calcmode="lin" valueType="num">
                                      <p:cBhvr>
                                        <p:cTn id="92" dur="3000"/>
                                        <p:tgtEl>
                                          <p:spTgt spid="24"/>
                                        </p:tgtEl>
                                        <p:attrNameLst>
                                          <p:attrName>ppt_x</p:attrName>
                                        </p:attrNameLst>
                                      </p:cBhvr>
                                      <p:tavLst>
                                        <p:tav tm="0">
                                          <p:val>
                                            <p:strVal val="ppt_x"/>
                                          </p:val>
                                        </p:tav>
                                        <p:tav tm="100000">
                                          <p:val>
                                            <p:fltVal val="0.5"/>
                                          </p:val>
                                        </p:tav>
                                      </p:tavLst>
                                    </p:anim>
                                    <p:anim calcmode="lin" valueType="num">
                                      <p:cBhvr>
                                        <p:cTn id="93" dur="3000"/>
                                        <p:tgtEl>
                                          <p:spTgt spid="24"/>
                                        </p:tgtEl>
                                        <p:attrNameLst>
                                          <p:attrName>ppt_y</p:attrName>
                                        </p:attrNameLst>
                                      </p:cBhvr>
                                      <p:tavLst>
                                        <p:tav tm="0">
                                          <p:val>
                                            <p:strVal val="ppt_y"/>
                                          </p:val>
                                        </p:tav>
                                        <p:tav tm="100000">
                                          <p:val>
                                            <p:fltVal val="0.5"/>
                                          </p:val>
                                        </p:tav>
                                      </p:tavLst>
                                    </p:anim>
                                    <p:set>
                                      <p:cBhvr>
                                        <p:cTn id="94" dur="1" fill="hold">
                                          <p:stCondLst>
                                            <p:cond delay="2999"/>
                                          </p:stCondLst>
                                        </p:cTn>
                                        <p:tgtEl>
                                          <p:spTgt spid="24"/>
                                        </p:tgtEl>
                                        <p:attrNameLst>
                                          <p:attrName>style.visibility</p:attrName>
                                        </p:attrNameLst>
                                      </p:cBhvr>
                                      <p:to>
                                        <p:strVal val="hidden"/>
                                      </p:to>
                                    </p:set>
                                  </p:childTnLst>
                                </p:cTn>
                              </p:par>
                              <p:par>
                                <p:cTn id="95" presetID="23" presetClass="exit" presetSubtype="544" fill="hold" grpId="2" nodeType="withEffect">
                                  <p:stCondLst>
                                    <p:cond delay="0"/>
                                  </p:stCondLst>
                                  <p:childTnLst>
                                    <p:anim calcmode="lin" valueType="num">
                                      <p:cBhvr>
                                        <p:cTn id="96" dur="3000"/>
                                        <p:tgtEl>
                                          <p:spTgt spid="26"/>
                                        </p:tgtEl>
                                        <p:attrNameLst>
                                          <p:attrName>ppt_w</p:attrName>
                                        </p:attrNameLst>
                                      </p:cBhvr>
                                      <p:tavLst>
                                        <p:tav tm="0">
                                          <p:val>
                                            <p:strVal val="ppt_w"/>
                                          </p:val>
                                        </p:tav>
                                        <p:tav tm="100000">
                                          <p:val>
                                            <p:fltVal val="0"/>
                                          </p:val>
                                        </p:tav>
                                      </p:tavLst>
                                    </p:anim>
                                    <p:anim calcmode="lin" valueType="num">
                                      <p:cBhvr>
                                        <p:cTn id="97" dur="3000"/>
                                        <p:tgtEl>
                                          <p:spTgt spid="26"/>
                                        </p:tgtEl>
                                        <p:attrNameLst>
                                          <p:attrName>ppt_h</p:attrName>
                                        </p:attrNameLst>
                                      </p:cBhvr>
                                      <p:tavLst>
                                        <p:tav tm="0">
                                          <p:val>
                                            <p:strVal val="ppt_h"/>
                                          </p:val>
                                        </p:tav>
                                        <p:tav tm="100000">
                                          <p:val>
                                            <p:fltVal val="0"/>
                                          </p:val>
                                        </p:tav>
                                      </p:tavLst>
                                    </p:anim>
                                    <p:anim calcmode="lin" valueType="num">
                                      <p:cBhvr>
                                        <p:cTn id="98" dur="3000"/>
                                        <p:tgtEl>
                                          <p:spTgt spid="26"/>
                                        </p:tgtEl>
                                        <p:attrNameLst>
                                          <p:attrName>ppt_x</p:attrName>
                                        </p:attrNameLst>
                                      </p:cBhvr>
                                      <p:tavLst>
                                        <p:tav tm="0">
                                          <p:val>
                                            <p:strVal val="ppt_x"/>
                                          </p:val>
                                        </p:tav>
                                        <p:tav tm="100000">
                                          <p:val>
                                            <p:fltVal val="0.5"/>
                                          </p:val>
                                        </p:tav>
                                      </p:tavLst>
                                    </p:anim>
                                    <p:anim calcmode="lin" valueType="num">
                                      <p:cBhvr>
                                        <p:cTn id="99" dur="3000"/>
                                        <p:tgtEl>
                                          <p:spTgt spid="26"/>
                                        </p:tgtEl>
                                        <p:attrNameLst>
                                          <p:attrName>ppt_y</p:attrName>
                                        </p:attrNameLst>
                                      </p:cBhvr>
                                      <p:tavLst>
                                        <p:tav tm="0">
                                          <p:val>
                                            <p:strVal val="ppt_y"/>
                                          </p:val>
                                        </p:tav>
                                        <p:tav tm="100000">
                                          <p:val>
                                            <p:fltVal val="0.5"/>
                                          </p:val>
                                        </p:tav>
                                      </p:tavLst>
                                    </p:anim>
                                    <p:set>
                                      <p:cBhvr>
                                        <p:cTn id="100" dur="1" fill="hold">
                                          <p:stCondLst>
                                            <p:cond delay="2999"/>
                                          </p:stCondLst>
                                        </p:cTn>
                                        <p:tgtEl>
                                          <p:spTgt spid="26"/>
                                        </p:tgtEl>
                                        <p:attrNameLst>
                                          <p:attrName>style.visibility</p:attrName>
                                        </p:attrNameLst>
                                      </p:cBhvr>
                                      <p:to>
                                        <p:strVal val="hidden"/>
                                      </p:to>
                                    </p:set>
                                  </p:childTnLst>
                                </p:cTn>
                              </p:par>
                              <p:par>
                                <p:cTn id="101" presetID="23" presetClass="exit" presetSubtype="544" fill="hold" grpId="2" nodeType="withEffect">
                                  <p:stCondLst>
                                    <p:cond delay="0"/>
                                  </p:stCondLst>
                                  <p:childTnLst>
                                    <p:anim calcmode="lin" valueType="num">
                                      <p:cBhvr>
                                        <p:cTn id="102" dur="3000"/>
                                        <p:tgtEl>
                                          <p:spTgt spid="25"/>
                                        </p:tgtEl>
                                        <p:attrNameLst>
                                          <p:attrName>ppt_w</p:attrName>
                                        </p:attrNameLst>
                                      </p:cBhvr>
                                      <p:tavLst>
                                        <p:tav tm="0">
                                          <p:val>
                                            <p:strVal val="ppt_w"/>
                                          </p:val>
                                        </p:tav>
                                        <p:tav tm="100000">
                                          <p:val>
                                            <p:fltVal val="0"/>
                                          </p:val>
                                        </p:tav>
                                      </p:tavLst>
                                    </p:anim>
                                    <p:anim calcmode="lin" valueType="num">
                                      <p:cBhvr>
                                        <p:cTn id="103" dur="3000"/>
                                        <p:tgtEl>
                                          <p:spTgt spid="25"/>
                                        </p:tgtEl>
                                        <p:attrNameLst>
                                          <p:attrName>ppt_h</p:attrName>
                                        </p:attrNameLst>
                                      </p:cBhvr>
                                      <p:tavLst>
                                        <p:tav tm="0">
                                          <p:val>
                                            <p:strVal val="ppt_h"/>
                                          </p:val>
                                        </p:tav>
                                        <p:tav tm="100000">
                                          <p:val>
                                            <p:fltVal val="0"/>
                                          </p:val>
                                        </p:tav>
                                      </p:tavLst>
                                    </p:anim>
                                    <p:anim calcmode="lin" valueType="num">
                                      <p:cBhvr>
                                        <p:cTn id="104" dur="3000"/>
                                        <p:tgtEl>
                                          <p:spTgt spid="25"/>
                                        </p:tgtEl>
                                        <p:attrNameLst>
                                          <p:attrName>ppt_x</p:attrName>
                                        </p:attrNameLst>
                                      </p:cBhvr>
                                      <p:tavLst>
                                        <p:tav tm="0">
                                          <p:val>
                                            <p:strVal val="ppt_x"/>
                                          </p:val>
                                        </p:tav>
                                        <p:tav tm="100000">
                                          <p:val>
                                            <p:fltVal val="0.5"/>
                                          </p:val>
                                        </p:tav>
                                      </p:tavLst>
                                    </p:anim>
                                    <p:anim calcmode="lin" valueType="num">
                                      <p:cBhvr>
                                        <p:cTn id="105" dur="3000"/>
                                        <p:tgtEl>
                                          <p:spTgt spid="25"/>
                                        </p:tgtEl>
                                        <p:attrNameLst>
                                          <p:attrName>ppt_y</p:attrName>
                                        </p:attrNameLst>
                                      </p:cBhvr>
                                      <p:tavLst>
                                        <p:tav tm="0">
                                          <p:val>
                                            <p:strVal val="ppt_y"/>
                                          </p:val>
                                        </p:tav>
                                        <p:tav tm="100000">
                                          <p:val>
                                            <p:fltVal val="0.5"/>
                                          </p:val>
                                        </p:tav>
                                      </p:tavLst>
                                    </p:anim>
                                    <p:set>
                                      <p:cBhvr>
                                        <p:cTn id="106" dur="1" fill="hold">
                                          <p:stCondLst>
                                            <p:cond delay="2999"/>
                                          </p:stCondLst>
                                        </p:cTn>
                                        <p:tgtEl>
                                          <p:spTgt spid="25"/>
                                        </p:tgtEl>
                                        <p:attrNameLst>
                                          <p:attrName>style.visibility</p:attrName>
                                        </p:attrNameLst>
                                      </p:cBhvr>
                                      <p:to>
                                        <p:strVal val="hidden"/>
                                      </p:to>
                                    </p:set>
                                  </p:childTnLst>
                                </p:cTn>
                              </p:par>
                              <p:par>
                                <p:cTn id="107" presetID="23" presetClass="exit" presetSubtype="544" fill="hold" grpId="2" nodeType="withEffect">
                                  <p:stCondLst>
                                    <p:cond delay="0"/>
                                  </p:stCondLst>
                                  <p:childTnLst>
                                    <p:anim calcmode="lin" valueType="num">
                                      <p:cBhvr>
                                        <p:cTn id="108" dur="3000"/>
                                        <p:tgtEl>
                                          <p:spTgt spid="27"/>
                                        </p:tgtEl>
                                        <p:attrNameLst>
                                          <p:attrName>ppt_w</p:attrName>
                                        </p:attrNameLst>
                                      </p:cBhvr>
                                      <p:tavLst>
                                        <p:tav tm="0">
                                          <p:val>
                                            <p:strVal val="ppt_w"/>
                                          </p:val>
                                        </p:tav>
                                        <p:tav tm="100000">
                                          <p:val>
                                            <p:fltVal val="0"/>
                                          </p:val>
                                        </p:tav>
                                      </p:tavLst>
                                    </p:anim>
                                    <p:anim calcmode="lin" valueType="num">
                                      <p:cBhvr>
                                        <p:cTn id="109" dur="3000"/>
                                        <p:tgtEl>
                                          <p:spTgt spid="27"/>
                                        </p:tgtEl>
                                        <p:attrNameLst>
                                          <p:attrName>ppt_h</p:attrName>
                                        </p:attrNameLst>
                                      </p:cBhvr>
                                      <p:tavLst>
                                        <p:tav tm="0">
                                          <p:val>
                                            <p:strVal val="ppt_h"/>
                                          </p:val>
                                        </p:tav>
                                        <p:tav tm="100000">
                                          <p:val>
                                            <p:fltVal val="0"/>
                                          </p:val>
                                        </p:tav>
                                      </p:tavLst>
                                    </p:anim>
                                    <p:anim calcmode="lin" valueType="num">
                                      <p:cBhvr>
                                        <p:cTn id="110" dur="3000"/>
                                        <p:tgtEl>
                                          <p:spTgt spid="27"/>
                                        </p:tgtEl>
                                        <p:attrNameLst>
                                          <p:attrName>ppt_x</p:attrName>
                                        </p:attrNameLst>
                                      </p:cBhvr>
                                      <p:tavLst>
                                        <p:tav tm="0">
                                          <p:val>
                                            <p:strVal val="ppt_x"/>
                                          </p:val>
                                        </p:tav>
                                        <p:tav tm="100000">
                                          <p:val>
                                            <p:fltVal val="0.5"/>
                                          </p:val>
                                        </p:tav>
                                      </p:tavLst>
                                    </p:anim>
                                    <p:anim calcmode="lin" valueType="num">
                                      <p:cBhvr>
                                        <p:cTn id="111" dur="3000"/>
                                        <p:tgtEl>
                                          <p:spTgt spid="27"/>
                                        </p:tgtEl>
                                        <p:attrNameLst>
                                          <p:attrName>ppt_y</p:attrName>
                                        </p:attrNameLst>
                                      </p:cBhvr>
                                      <p:tavLst>
                                        <p:tav tm="0">
                                          <p:val>
                                            <p:strVal val="ppt_y"/>
                                          </p:val>
                                        </p:tav>
                                        <p:tav tm="100000">
                                          <p:val>
                                            <p:fltVal val="0.5"/>
                                          </p:val>
                                        </p:tav>
                                      </p:tavLst>
                                    </p:anim>
                                    <p:set>
                                      <p:cBhvr>
                                        <p:cTn id="112" dur="1" fill="hold">
                                          <p:stCondLst>
                                            <p:cond delay="2999"/>
                                          </p:stCondLst>
                                        </p:cTn>
                                        <p:tgtEl>
                                          <p:spTgt spid="27"/>
                                        </p:tgtEl>
                                        <p:attrNameLst>
                                          <p:attrName>style.visibility</p:attrName>
                                        </p:attrNameLst>
                                      </p:cBhvr>
                                      <p:to>
                                        <p:strVal val="hidden"/>
                                      </p:to>
                                    </p:set>
                                  </p:childTnLst>
                                </p:cTn>
                              </p:par>
                              <p:par>
                                <p:cTn id="113" presetID="23" presetClass="exit" presetSubtype="544" fill="hold" grpId="2" nodeType="withEffect">
                                  <p:stCondLst>
                                    <p:cond delay="0"/>
                                  </p:stCondLst>
                                  <p:childTnLst>
                                    <p:anim calcmode="lin" valueType="num">
                                      <p:cBhvr>
                                        <p:cTn id="114" dur="3000"/>
                                        <p:tgtEl>
                                          <p:spTgt spid="28"/>
                                        </p:tgtEl>
                                        <p:attrNameLst>
                                          <p:attrName>ppt_w</p:attrName>
                                        </p:attrNameLst>
                                      </p:cBhvr>
                                      <p:tavLst>
                                        <p:tav tm="0">
                                          <p:val>
                                            <p:strVal val="ppt_w"/>
                                          </p:val>
                                        </p:tav>
                                        <p:tav tm="100000">
                                          <p:val>
                                            <p:fltVal val="0"/>
                                          </p:val>
                                        </p:tav>
                                      </p:tavLst>
                                    </p:anim>
                                    <p:anim calcmode="lin" valueType="num">
                                      <p:cBhvr>
                                        <p:cTn id="115" dur="3000"/>
                                        <p:tgtEl>
                                          <p:spTgt spid="28"/>
                                        </p:tgtEl>
                                        <p:attrNameLst>
                                          <p:attrName>ppt_h</p:attrName>
                                        </p:attrNameLst>
                                      </p:cBhvr>
                                      <p:tavLst>
                                        <p:tav tm="0">
                                          <p:val>
                                            <p:strVal val="ppt_h"/>
                                          </p:val>
                                        </p:tav>
                                        <p:tav tm="100000">
                                          <p:val>
                                            <p:fltVal val="0"/>
                                          </p:val>
                                        </p:tav>
                                      </p:tavLst>
                                    </p:anim>
                                    <p:anim calcmode="lin" valueType="num">
                                      <p:cBhvr>
                                        <p:cTn id="116" dur="3000"/>
                                        <p:tgtEl>
                                          <p:spTgt spid="28"/>
                                        </p:tgtEl>
                                        <p:attrNameLst>
                                          <p:attrName>ppt_x</p:attrName>
                                        </p:attrNameLst>
                                      </p:cBhvr>
                                      <p:tavLst>
                                        <p:tav tm="0">
                                          <p:val>
                                            <p:strVal val="ppt_x"/>
                                          </p:val>
                                        </p:tav>
                                        <p:tav tm="100000">
                                          <p:val>
                                            <p:fltVal val="0.5"/>
                                          </p:val>
                                        </p:tav>
                                      </p:tavLst>
                                    </p:anim>
                                    <p:anim calcmode="lin" valueType="num">
                                      <p:cBhvr>
                                        <p:cTn id="117" dur="3000"/>
                                        <p:tgtEl>
                                          <p:spTgt spid="28"/>
                                        </p:tgtEl>
                                        <p:attrNameLst>
                                          <p:attrName>ppt_y</p:attrName>
                                        </p:attrNameLst>
                                      </p:cBhvr>
                                      <p:tavLst>
                                        <p:tav tm="0">
                                          <p:val>
                                            <p:strVal val="ppt_y"/>
                                          </p:val>
                                        </p:tav>
                                        <p:tav tm="100000">
                                          <p:val>
                                            <p:fltVal val="0.5"/>
                                          </p:val>
                                        </p:tav>
                                      </p:tavLst>
                                    </p:anim>
                                    <p:set>
                                      <p:cBhvr>
                                        <p:cTn id="118" dur="1" fill="hold">
                                          <p:stCondLst>
                                            <p:cond delay="2999"/>
                                          </p:stCondLst>
                                        </p:cTn>
                                        <p:tgtEl>
                                          <p:spTgt spid="28"/>
                                        </p:tgtEl>
                                        <p:attrNameLst>
                                          <p:attrName>style.visibility</p:attrName>
                                        </p:attrNameLst>
                                      </p:cBhvr>
                                      <p:to>
                                        <p:strVal val="hidden"/>
                                      </p:to>
                                    </p:set>
                                  </p:childTnLst>
                                </p:cTn>
                              </p:par>
                              <p:par>
                                <p:cTn id="119" presetID="23" presetClass="exit" presetSubtype="544" fill="hold" grpId="2" nodeType="withEffect">
                                  <p:stCondLst>
                                    <p:cond delay="0"/>
                                  </p:stCondLst>
                                  <p:childTnLst>
                                    <p:anim calcmode="lin" valueType="num">
                                      <p:cBhvr>
                                        <p:cTn id="120" dur="3000"/>
                                        <p:tgtEl>
                                          <p:spTgt spid="29"/>
                                        </p:tgtEl>
                                        <p:attrNameLst>
                                          <p:attrName>ppt_w</p:attrName>
                                        </p:attrNameLst>
                                      </p:cBhvr>
                                      <p:tavLst>
                                        <p:tav tm="0">
                                          <p:val>
                                            <p:strVal val="ppt_w"/>
                                          </p:val>
                                        </p:tav>
                                        <p:tav tm="100000">
                                          <p:val>
                                            <p:fltVal val="0"/>
                                          </p:val>
                                        </p:tav>
                                      </p:tavLst>
                                    </p:anim>
                                    <p:anim calcmode="lin" valueType="num">
                                      <p:cBhvr>
                                        <p:cTn id="121" dur="3000"/>
                                        <p:tgtEl>
                                          <p:spTgt spid="29"/>
                                        </p:tgtEl>
                                        <p:attrNameLst>
                                          <p:attrName>ppt_h</p:attrName>
                                        </p:attrNameLst>
                                      </p:cBhvr>
                                      <p:tavLst>
                                        <p:tav tm="0">
                                          <p:val>
                                            <p:strVal val="ppt_h"/>
                                          </p:val>
                                        </p:tav>
                                        <p:tav tm="100000">
                                          <p:val>
                                            <p:fltVal val="0"/>
                                          </p:val>
                                        </p:tav>
                                      </p:tavLst>
                                    </p:anim>
                                    <p:anim calcmode="lin" valueType="num">
                                      <p:cBhvr>
                                        <p:cTn id="122" dur="3000"/>
                                        <p:tgtEl>
                                          <p:spTgt spid="29"/>
                                        </p:tgtEl>
                                        <p:attrNameLst>
                                          <p:attrName>ppt_x</p:attrName>
                                        </p:attrNameLst>
                                      </p:cBhvr>
                                      <p:tavLst>
                                        <p:tav tm="0">
                                          <p:val>
                                            <p:strVal val="ppt_x"/>
                                          </p:val>
                                        </p:tav>
                                        <p:tav tm="100000">
                                          <p:val>
                                            <p:fltVal val="0.5"/>
                                          </p:val>
                                        </p:tav>
                                      </p:tavLst>
                                    </p:anim>
                                    <p:anim calcmode="lin" valueType="num">
                                      <p:cBhvr>
                                        <p:cTn id="123" dur="3000"/>
                                        <p:tgtEl>
                                          <p:spTgt spid="29"/>
                                        </p:tgtEl>
                                        <p:attrNameLst>
                                          <p:attrName>ppt_y</p:attrName>
                                        </p:attrNameLst>
                                      </p:cBhvr>
                                      <p:tavLst>
                                        <p:tav tm="0">
                                          <p:val>
                                            <p:strVal val="ppt_y"/>
                                          </p:val>
                                        </p:tav>
                                        <p:tav tm="100000">
                                          <p:val>
                                            <p:fltVal val="0.5"/>
                                          </p:val>
                                        </p:tav>
                                      </p:tavLst>
                                    </p:anim>
                                    <p:set>
                                      <p:cBhvr>
                                        <p:cTn id="124" dur="1" fill="hold">
                                          <p:stCondLst>
                                            <p:cond delay="2999"/>
                                          </p:stCondLst>
                                        </p:cTn>
                                        <p:tgtEl>
                                          <p:spTgt spid="29"/>
                                        </p:tgtEl>
                                        <p:attrNameLst>
                                          <p:attrName>style.visibility</p:attrName>
                                        </p:attrNameLst>
                                      </p:cBhvr>
                                      <p:to>
                                        <p:strVal val="hidden"/>
                                      </p:to>
                                    </p:set>
                                  </p:childTnLst>
                                </p:cTn>
                              </p:par>
                              <p:par>
                                <p:cTn id="125" presetID="23" presetClass="exit" presetSubtype="544" fill="hold" grpId="2" nodeType="withEffect">
                                  <p:stCondLst>
                                    <p:cond delay="0"/>
                                  </p:stCondLst>
                                  <p:childTnLst>
                                    <p:anim calcmode="lin" valueType="num">
                                      <p:cBhvr>
                                        <p:cTn id="126" dur="3000"/>
                                        <p:tgtEl>
                                          <p:spTgt spid="30"/>
                                        </p:tgtEl>
                                        <p:attrNameLst>
                                          <p:attrName>ppt_w</p:attrName>
                                        </p:attrNameLst>
                                      </p:cBhvr>
                                      <p:tavLst>
                                        <p:tav tm="0">
                                          <p:val>
                                            <p:strVal val="ppt_w"/>
                                          </p:val>
                                        </p:tav>
                                        <p:tav tm="100000">
                                          <p:val>
                                            <p:fltVal val="0"/>
                                          </p:val>
                                        </p:tav>
                                      </p:tavLst>
                                    </p:anim>
                                    <p:anim calcmode="lin" valueType="num">
                                      <p:cBhvr>
                                        <p:cTn id="127" dur="3000"/>
                                        <p:tgtEl>
                                          <p:spTgt spid="30"/>
                                        </p:tgtEl>
                                        <p:attrNameLst>
                                          <p:attrName>ppt_h</p:attrName>
                                        </p:attrNameLst>
                                      </p:cBhvr>
                                      <p:tavLst>
                                        <p:tav tm="0">
                                          <p:val>
                                            <p:strVal val="ppt_h"/>
                                          </p:val>
                                        </p:tav>
                                        <p:tav tm="100000">
                                          <p:val>
                                            <p:fltVal val="0"/>
                                          </p:val>
                                        </p:tav>
                                      </p:tavLst>
                                    </p:anim>
                                    <p:anim calcmode="lin" valueType="num">
                                      <p:cBhvr>
                                        <p:cTn id="128" dur="3000"/>
                                        <p:tgtEl>
                                          <p:spTgt spid="30"/>
                                        </p:tgtEl>
                                        <p:attrNameLst>
                                          <p:attrName>ppt_x</p:attrName>
                                        </p:attrNameLst>
                                      </p:cBhvr>
                                      <p:tavLst>
                                        <p:tav tm="0">
                                          <p:val>
                                            <p:strVal val="ppt_x"/>
                                          </p:val>
                                        </p:tav>
                                        <p:tav tm="100000">
                                          <p:val>
                                            <p:fltVal val="0.5"/>
                                          </p:val>
                                        </p:tav>
                                      </p:tavLst>
                                    </p:anim>
                                    <p:anim calcmode="lin" valueType="num">
                                      <p:cBhvr>
                                        <p:cTn id="129" dur="3000"/>
                                        <p:tgtEl>
                                          <p:spTgt spid="30"/>
                                        </p:tgtEl>
                                        <p:attrNameLst>
                                          <p:attrName>ppt_y</p:attrName>
                                        </p:attrNameLst>
                                      </p:cBhvr>
                                      <p:tavLst>
                                        <p:tav tm="0">
                                          <p:val>
                                            <p:strVal val="ppt_y"/>
                                          </p:val>
                                        </p:tav>
                                        <p:tav tm="100000">
                                          <p:val>
                                            <p:fltVal val="0.5"/>
                                          </p:val>
                                        </p:tav>
                                      </p:tavLst>
                                    </p:anim>
                                    <p:set>
                                      <p:cBhvr>
                                        <p:cTn id="130" dur="1" fill="hold">
                                          <p:stCondLst>
                                            <p:cond delay="2999"/>
                                          </p:stCondLst>
                                        </p:cTn>
                                        <p:tgtEl>
                                          <p:spTgt spid="30"/>
                                        </p:tgtEl>
                                        <p:attrNameLst>
                                          <p:attrName>style.visibility</p:attrName>
                                        </p:attrNameLst>
                                      </p:cBhvr>
                                      <p:to>
                                        <p:strVal val="hidden"/>
                                      </p:to>
                                    </p:set>
                                  </p:childTnLst>
                                </p:cTn>
                              </p:par>
                              <p:par>
                                <p:cTn id="131" presetID="23" presetClass="entr" presetSubtype="288" fill="hold" grpId="2" nodeType="withEffect">
                                  <p:stCondLst>
                                    <p:cond delay="0"/>
                                  </p:stCondLst>
                                  <p:childTnLst>
                                    <p:set>
                                      <p:cBhvr>
                                        <p:cTn id="132" dur="1" fill="hold">
                                          <p:stCondLst>
                                            <p:cond delay="0"/>
                                          </p:stCondLst>
                                        </p:cTn>
                                        <p:tgtEl>
                                          <p:spTgt spid="31"/>
                                        </p:tgtEl>
                                        <p:attrNameLst>
                                          <p:attrName>style.visibility</p:attrName>
                                        </p:attrNameLst>
                                      </p:cBhvr>
                                      <p:to>
                                        <p:strVal val="visible"/>
                                      </p:to>
                                    </p:set>
                                    <p:anim calcmode="lin" valueType="num">
                                      <p:cBhvr>
                                        <p:cTn id="133" dur="3000" fill="hold"/>
                                        <p:tgtEl>
                                          <p:spTgt spid="31"/>
                                        </p:tgtEl>
                                        <p:attrNameLst>
                                          <p:attrName>ppt_w</p:attrName>
                                        </p:attrNameLst>
                                      </p:cBhvr>
                                      <p:tavLst>
                                        <p:tav tm="0">
                                          <p:val>
                                            <p:strVal val="4/3*#ppt_w"/>
                                          </p:val>
                                        </p:tav>
                                        <p:tav tm="100000">
                                          <p:val>
                                            <p:strVal val="#ppt_w"/>
                                          </p:val>
                                        </p:tav>
                                      </p:tavLst>
                                    </p:anim>
                                    <p:anim calcmode="lin" valueType="num">
                                      <p:cBhvr>
                                        <p:cTn id="134" dur="3000" fill="hold"/>
                                        <p:tgtEl>
                                          <p:spTgt spid="31"/>
                                        </p:tgtEl>
                                        <p:attrNameLst>
                                          <p:attrName>ppt_h</p:attrName>
                                        </p:attrNameLst>
                                      </p:cBhvr>
                                      <p:tavLst>
                                        <p:tav tm="0">
                                          <p:val>
                                            <p:strVal val="4/3*#ppt_h"/>
                                          </p:val>
                                        </p:tav>
                                        <p:tav tm="100000">
                                          <p:val>
                                            <p:strVal val="#ppt_h"/>
                                          </p:val>
                                        </p:tav>
                                      </p:tavLst>
                                    </p:anim>
                                  </p:childTnLst>
                                </p:cTn>
                              </p:par>
                              <p:par>
                                <p:cTn id="135" presetID="8" presetClass="emph" presetSubtype="0" repeatCount="indefinite" fill="hold" grpId="1" nodeType="withEffect">
                                  <p:stCondLst>
                                    <p:cond delay="0"/>
                                  </p:stCondLst>
                                  <p:childTnLst>
                                    <p:animRot by="-21600000">
                                      <p:cBhvr>
                                        <p:cTn id="136" dur="3000" fill="hold"/>
                                        <p:tgtEl>
                                          <p:spTgt spid="31"/>
                                        </p:tgtEl>
                                        <p:attrNameLst>
                                          <p:attrName>r</p:attrName>
                                        </p:attrNameLst>
                                      </p:cBhvr>
                                    </p:animRot>
                                  </p:childTnLst>
                                </p:cTn>
                              </p:par>
                              <p:par>
                                <p:cTn id="137" presetID="23" presetClass="exit" presetSubtype="544" fill="hold" grpId="0" nodeType="withEffect">
                                  <p:stCondLst>
                                    <p:cond delay="0"/>
                                  </p:stCondLst>
                                  <p:childTnLst>
                                    <p:anim calcmode="lin" valueType="num">
                                      <p:cBhvr>
                                        <p:cTn id="138" dur="3000"/>
                                        <p:tgtEl>
                                          <p:spTgt spid="31"/>
                                        </p:tgtEl>
                                        <p:attrNameLst>
                                          <p:attrName>ppt_w</p:attrName>
                                        </p:attrNameLst>
                                      </p:cBhvr>
                                      <p:tavLst>
                                        <p:tav tm="0">
                                          <p:val>
                                            <p:strVal val="ppt_w"/>
                                          </p:val>
                                        </p:tav>
                                        <p:tav tm="100000">
                                          <p:val>
                                            <p:fltVal val="0"/>
                                          </p:val>
                                        </p:tav>
                                      </p:tavLst>
                                    </p:anim>
                                    <p:anim calcmode="lin" valueType="num">
                                      <p:cBhvr>
                                        <p:cTn id="139" dur="3000"/>
                                        <p:tgtEl>
                                          <p:spTgt spid="31"/>
                                        </p:tgtEl>
                                        <p:attrNameLst>
                                          <p:attrName>ppt_h</p:attrName>
                                        </p:attrNameLst>
                                      </p:cBhvr>
                                      <p:tavLst>
                                        <p:tav tm="0">
                                          <p:val>
                                            <p:strVal val="ppt_h"/>
                                          </p:val>
                                        </p:tav>
                                        <p:tav tm="100000">
                                          <p:val>
                                            <p:fltVal val="0"/>
                                          </p:val>
                                        </p:tav>
                                      </p:tavLst>
                                    </p:anim>
                                    <p:anim calcmode="lin" valueType="num">
                                      <p:cBhvr>
                                        <p:cTn id="140" dur="3000"/>
                                        <p:tgtEl>
                                          <p:spTgt spid="31"/>
                                        </p:tgtEl>
                                        <p:attrNameLst>
                                          <p:attrName>ppt_x</p:attrName>
                                        </p:attrNameLst>
                                      </p:cBhvr>
                                      <p:tavLst>
                                        <p:tav tm="0">
                                          <p:val>
                                            <p:strVal val="ppt_x"/>
                                          </p:val>
                                        </p:tav>
                                        <p:tav tm="100000">
                                          <p:val>
                                            <p:fltVal val="0.5"/>
                                          </p:val>
                                        </p:tav>
                                      </p:tavLst>
                                    </p:anim>
                                    <p:anim calcmode="lin" valueType="num">
                                      <p:cBhvr>
                                        <p:cTn id="141" dur="3000"/>
                                        <p:tgtEl>
                                          <p:spTgt spid="31"/>
                                        </p:tgtEl>
                                        <p:attrNameLst>
                                          <p:attrName>ppt_y</p:attrName>
                                        </p:attrNameLst>
                                      </p:cBhvr>
                                      <p:tavLst>
                                        <p:tav tm="0">
                                          <p:val>
                                            <p:strVal val="ppt_y"/>
                                          </p:val>
                                        </p:tav>
                                        <p:tav tm="100000">
                                          <p:val>
                                            <p:fltVal val="0.5"/>
                                          </p:val>
                                        </p:tav>
                                      </p:tavLst>
                                    </p:anim>
                                    <p:set>
                                      <p:cBhvr>
                                        <p:cTn id="142" dur="1" fill="hold">
                                          <p:stCondLst>
                                            <p:cond delay="2999"/>
                                          </p:stCondLst>
                                        </p:cTn>
                                        <p:tgtEl>
                                          <p:spTgt spid="3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1" grpId="0" animBg="1"/>
      <p:bldP spid="21" grpId="1" animBg="1"/>
      <p:bldP spid="21" grpId="2" animBg="1"/>
      <p:bldP spid="22" grpId="0" animBg="1"/>
      <p:bldP spid="22" grpId="1" animBg="1"/>
      <p:bldP spid="22" grpId="2" animBg="1"/>
      <p:bldP spid="23" grpId="0" animBg="1"/>
      <p:bldP spid="23" grpId="1"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16"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 name="50 Grupo"/>
          <p:cNvGrpSpPr/>
          <p:nvPr/>
        </p:nvGrpSpPr>
        <p:grpSpPr>
          <a:xfrm>
            <a:off x="15406" y="0"/>
            <a:ext cx="9144000" cy="5143500"/>
            <a:chOff x="0" y="0"/>
            <a:chExt cx="9144000" cy="5143500"/>
          </a:xfrm>
        </p:grpSpPr>
        <p:sp>
          <p:nvSpPr>
            <p:cNvPr id="52" name="51 Rectángulo"/>
            <p:cNvSpPr/>
            <p:nvPr/>
          </p:nvSpPr>
          <p:spPr>
            <a:xfrm>
              <a:off x="4572000" y="257175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0800000" flipH="1">
              <a:off x="4572000" y="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flipH="1">
              <a:off x="0" y="257175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10800000">
              <a:off x="0" y="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23" name="122 Imagen" descr="Diapositiva17"/>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0"/>
            <a:ext cx="9144000" cy="5142358"/>
          </a:xfrm>
          <a:prstGeom prst="rect">
            <a:avLst/>
          </a:prstGeom>
          <a:noFill/>
          <a:ln w="19050">
            <a:solidFill>
              <a:schemeClr val="tx1"/>
            </a:solidFill>
          </a:ln>
        </p:spPr>
      </p:pic>
      <p:grpSp>
        <p:nvGrpSpPr>
          <p:cNvPr id="24" name="23 Grupo"/>
          <p:cNvGrpSpPr/>
          <p:nvPr/>
        </p:nvGrpSpPr>
        <p:grpSpPr>
          <a:xfrm>
            <a:off x="7452320" y="-236562"/>
            <a:ext cx="2088443" cy="1728192"/>
            <a:chOff x="7216431" y="-282991"/>
            <a:chExt cx="2088443" cy="1728192"/>
          </a:xfrm>
        </p:grpSpPr>
        <p:grpSp>
          <p:nvGrpSpPr>
            <p:cNvPr id="20" name="19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2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2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23" name="22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 name="57 Grupo"/>
          <p:cNvGrpSpPr/>
          <p:nvPr/>
        </p:nvGrpSpPr>
        <p:grpSpPr>
          <a:xfrm>
            <a:off x="4211960" y="1707654"/>
            <a:ext cx="2088443" cy="1728192"/>
            <a:chOff x="7216431" y="-282991"/>
            <a:chExt cx="2088443" cy="1728192"/>
          </a:xfrm>
        </p:grpSpPr>
        <p:grpSp>
          <p:nvGrpSpPr>
            <p:cNvPr id="59" name="58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6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6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60" name="59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62 Grupo"/>
          <p:cNvGrpSpPr/>
          <p:nvPr/>
        </p:nvGrpSpPr>
        <p:grpSpPr>
          <a:xfrm>
            <a:off x="5148064" y="915566"/>
            <a:ext cx="2088443" cy="1728192"/>
            <a:chOff x="7216431" y="-282991"/>
            <a:chExt cx="2088443" cy="1728192"/>
          </a:xfrm>
        </p:grpSpPr>
        <p:grpSp>
          <p:nvGrpSpPr>
            <p:cNvPr id="64" name="63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6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6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65" name="64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a:off x="6444208" y="339502"/>
            <a:ext cx="2088443" cy="1728192"/>
            <a:chOff x="7216431" y="-282991"/>
            <a:chExt cx="2088443" cy="1728192"/>
          </a:xfrm>
        </p:grpSpPr>
        <p:grpSp>
          <p:nvGrpSpPr>
            <p:cNvPr id="69" name="68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7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7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70" name="69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3" name="72 Grupo"/>
          <p:cNvGrpSpPr/>
          <p:nvPr/>
        </p:nvGrpSpPr>
        <p:grpSpPr>
          <a:xfrm>
            <a:off x="5148064" y="2355726"/>
            <a:ext cx="2088443" cy="1728192"/>
            <a:chOff x="7216431" y="-282991"/>
            <a:chExt cx="2088443" cy="1728192"/>
          </a:xfrm>
        </p:grpSpPr>
        <p:grpSp>
          <p:nvGrpSpPr>
            <p:cNvPr id="74" name="73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7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7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75" name="74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8" name="77 Grupo"/>
          <p:cNvGrpSpPr/>
          <p:nvPr/>
        </p:nvGrpSpPr>
        <p:grpSpPr>
          <a:xfrm>
            <a:off x="6372200" y="3075806"/>
            <a:ext cx="2088443" cy="1728192"/>
            <a:chOff x="7216431" y="-282991"/>
            <a:chExt cx="2088443" cy="1728192"/>
          </a:xfrm>
        </p:grpSpPr>
        <p:grpSp>
          <p:nvGrpSpPr>
            <p:cNvPr id="79" name="78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8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8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80" name="79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3" name="82 Grupo"/>
          <p:cNvGrpSpPr/>
          <p:nvPr/>
        </p:nvGrpSpPr>
        <p:grpSpPr>
          <a:xfrm>
            <a:off x="7596336" y="3579862"/>
            <a:ext cx="2088443" cy="1728192"/>
            <a:chOff x="7216431" y="-282991"/>
            <a:chExt cx="2088443" cy="1728192"/>
          </a:xfrm>
        </p:grpSpPr>
        <p:grpSp>
          <p:nvGrpSpPr>
            <p:cNvPr id="84" name="83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8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8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85" name="84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8" name="87 Grupo"/>
          <p:cNvGrpSpPr/>
          <p:nvPr/>
        </p:nvGrpSpPr>
        <p:grpSpPr>
          <a:xfrm flipH="1">
            <a:off x="-396552" y="-236562"/>
            <a:ext cx="2088443" cy="1728192"/>
            <a:chOff x="7216431" y="-282991"/>
            <a:chExt cx="2088443" cy="1728192"/>
          </a:xfrm>
        </p:grpSpPr>
        <p:grpSp>
          <p:nvGrpSpPr>
            <p:cNvPr id="89" name="88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9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9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90" name="89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3" name="92 Grupo"/>
          <p:cNvGrpSpPr/>
          <p:nvPr/>
        </p:nvGrpSpPr>
        <p:grpSpPr>
          <a:xfrm flipH="1">
            <a:off x="2843808" y="1707654"/>
            <a:ext cx="2088443" cy="1728192"/>
            <a:chOff x="7216431" y="-282991"/>
            <a:chExt cx="2088443" cy="1728192"/>
          </a:xfrm>
        </p:grpSpPr>
        <p:grpSp>
          <p:nvGrpSpPr>
            <p:cNvPr id="94" name="93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9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9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95" name="94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8" name="97 Grupo"/>
          <p:cNvGrpSpPr/>
          <p:nvPr/>
        </p:nvGrpSpPr>
        <p:grpSpPr>
          <a:xfrm flipH="1">
            <a:off x="1907704" y="915566"/>
            <a:ext cx="2088443" cy="1728192"/>
            <a:chOff x="7216431" y="-282991"/>
            <a:chExt cx="2088443" cy="1728192"/>
          </a:xfrm>
        </p:grpSpPr>
        <p:grpSp>
          <p:nvGrpSpPr>
            <p:cNvPr id="99" name="98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10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0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100" name="99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3" name="102 Grupo"/>
          <p:cNvGrpSpPr/>
          <p:nvPr/>
        </p:nvGrpSpPr>
        <p:grpSpPr>
          <a:xfrm flipH="1">
            <a:off x="611560" y="339502"/>
            <a:ext cx="2088443" cy="1728192"/>
            <a:chOff x="7216431" y="-282991"/>
            <a:chExt cx="2088443" cy="1728192"/>
          </a:xfrm>
        </p:grpSpPr>
        <p:grpSp>
          <p:nvGrpSpPr>
            <p:cNvPr id="104" name="103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10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0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105" name="104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8" name="107 Grupo"/>
          <p:cNvGrpSpPr/>
          <p:nvPr/>
        </p:nvGrpSpPr>
        <p:grpSpPr>
          <a:xfrm flipH="1">
            <a:off x="1907704" y="2355726"/>
            <a:ext cx="2088443" cy="1728192"/>
            <a:chOff x="7216431" y="-282991"/>
            <a:chExt cx="2088443" cy="1728192"/>
          </a:xfrm>
        </p:grpSpPr>
        <p:grpSp>
          <p:nvGrpSpPr>
            <p:cNvPr id="109" name="108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11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1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110" name="109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flipH="1">
            <a:off x="683568" y="3075806"/>
            <a:ext cx="2088443" cy="1728192"/>
            <a:chOff x="7216431" y="-282991"/>
            <a:chExt cx="2088443" cy="1728192"/>
          </a:xfrm>
        </p:grpSpPr>
        <p:grpSp>
          <p:nvGrpSpPr>
            <p:cNvPr id="114" name="113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11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1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115" name="114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8" name="117 Grupo"/>
          <p:cNvGrpSpPr/>
          <p:nvPr/>
        </p:nvGrpSpPr>
        <p:grpSpPr>
          <a:xfrm flipH="1">
            <a:off x="-540568" y="3579862"/>
            <a:ext cx="2088443" cy="1728192"/>
            <a:chOff x="7216431" y="-282991"/>
            <a:chExt cx="2088443" cy="1728192"/>
          </a:xfrm>
        </p:grpSpPr>
        <p:grpSp>
          <p:nvGrpSpPr>
            <p:cNvPr id="119" name="118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12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2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120" name="119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24" name="123 Rectángulo"/>
          <p:cNvSpPr/>
          <p:nvPr/>
        </p:nvSpPr>
        <p:spPr>
          <a:xfrm flipH="1">
            <a:off x="-540570" y="-236562"/>
            <a:ext cx="10153129"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669831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xit" presetSubtype="16" fill="hold" nodeType="withEffect">
                                  <p:stCondLst>
                                    <p:cond delay="0"/>
                                  </p:stCondLst>
                                  <p:childTnLst>
                                    <p:anim calcmode="lin" valueType="num">
                                      <p:cBhvr>
                                        <p:cTn id="6" dur="5750"/>
                                        <p:tgtEl>
                                          <p:spTgt spid="51"/>
                                        </p:tgtEl>
                                        <p:attrNameLst>
                                          <p:attrName>ppt_w</p:attrName>
                                        </p:attrNameLst>
                                      </p:cBhvr>
                                      <p:tavLst>
                                        <p:tav tm="0">
                                          <p:val>
                                            <p:strVal val="ppt_w"/>
                                          </p:val>
                                        </p:tav>
                                        <p:tav tm="100000">
                                          <p:val>
                                            <p:strVal val="4*ppt_w"/>
                                          </p:val>
                                        </p:tav>
                                      </p:tavLst>
                                    </p:anim>
                                    <p:anim calcmode="lin" valueType="num">
                                      <p:cBhvr>
                                        <p:cTn id="7" dur="5750"/>
                                        <p:tgtEl>
                                          <p:spTgt spid="51"/>
                                        </p:tgtEl>
                                        <p:attrNameLst>
                                          <p:attrName>ppt_h</p:attrName>
                                        </p:attrNameLst>
                                      </p:cBhvr>
                                      <p:tavLst>
                                        <p:tav tm="0">
                                          <p:val>
                                            <p:strVal val="ppt_h"/>
                                          </p:val>
                                        </p:tav>
                                        <p:tav tm="100000">
                                          <p:val>
                                            <p:strVal val="4*ppt_h"/>
                                          </p:val>
                                        </p:tav>
                                      </p:tavLst>
                                    </p:anim>
                                    <p:set>
                                      <p:cBhvr>
                                        <p:cTn id="8" dur="1" fill="hold">
                                          <p:stCondLst>
                                            <p:cond delay="5749"/>
                                          </p:stCondLst>
                                        </p:cTn>
                                        <p:tgtEl>
                                          <p:spTgt spid="51"/>
                                        </p:tgtEl>
                                        <p:attrNameLst>
                                          <p:attrName>style.visibility</p:attrName>
                                        </p:attrNameLst>
                                      </p:cBhvr>
                                      <p:to>
                                        <p:strVal val="hidden"/>
                                      </p:to>
                                    </p:set>
                                  </p:childTnLst>
                                </p:cTn>
                              </p:par>
                              <p:par>
                                <p:cTn id="9" presetID="2" presetClass="entr" presetSubtype="8" fill="hold" nodeType="withEffect">
                                  <p:stCondLst>
                                    <p:cond delay="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3000" fill="hold"/>
                                        <p:tgtEl>
                                          <p:spTgt spid="24"/>
                                        </p:tgtEl>
                                        <p:attrNameLst>
                                          <p:attrName>ppt_x</p:attrName>
                                        </p:attrNameLst>
                                      </p:cBhvr>
                                      <p:tavLst>
                                        <p:tav tm="0">
                                          <p:val>
                                            <p:strVal val="0-#ppt_w/2"/>
                                          </p:val>
                                        </p:tav>
                                        <p:tav tm="100000">
                                          <p:val>
                                            <p:strVal val="#ppt_x"/>
                                          </p:val>
                                        </p:tav>
                                      </p:tavLst>
                                    </p:anim>
                                    <p:anim calcmode="lin" valueType="num">
                                      <p:cBhvr additive="base">
                                        <p:cTn id="12" dur="3000" fill="hold"/>
                                        <p:tgtEl>
                                          <p:spTgt spid="24"/>
                                        </p:tgtEl>
                                        <p:attrNameLst>
                                          <p:attrName>ppt_y</p:attrName>
                                        </p:attrNameLst>
                                      </p:cBhvr>
                                      <p:tavLst>
                                        <p:tav tm="0">
                                          <p:val>
                                            <p:strVal val="#ppt_y"/>
                                          </p:val>
                                        </p:tav>
                                        <p:tav tm="100000">
                                          <p:val>
                                            <p:strVal val="#ppt_y"/>
                                          </p:val>
                                        </p:tav>
                                      </p:tavLst>
                                    </p:anim>
                                  </p:childTnLst>
                                </p:cTn>
                              </p:par>
                              <p:par>
                                <p:cTn id="13" presetID="19" presetClass="entr" presetSubtype="10" fill="hold" nodeType="withEffect">
                                  <p:stCondLst>
                                    <p:cond delay="0"/>
                                  </p:stCondLst>
                                  <p:childTnLst>
                                    <p:set>
                                      <p:cBhvr>
                                        <p:cTn id="14" dur="1" fill="hold">
                                          <p:stCondLst>
                                            <p:cond delay="0"/>
                                          </p:stCondLst>
                                        </p:cTn>
                                        <p:tgtEl>
                                          <p:spTgt spid="24"/>
                                        </p:tgtEl>
                                        <p:attrNameLst>
                                          <p:attrName>style.visibility</p:attrName>
                                        </p:attrNameLst>
                                      </p:cBhvr>
                                      <p:to>
                                        <p:strVal val="visible"/>
                                      </p:to>
                                    </p:set>
                                    <p:anim calcmode="lin" valueType="num">
                                      <p:cBhvr>
                                        <p:cTn id="15" dur="3000" fill="hold"/>
                                        <p:tgtEl>
                                          <p:spTgt spid="24"/>
                                        </p:tgtEl>
                                        <p:attrNameLst>
                                          <p:attrName>ppt_w</p:attrName>
                                        </p:attrNameLst>
                                      </p:cBhvr>
                                      <p:tavLst>
                                        <p:tav tm="0" fmla="#ppt_w*sin(2.5*pi*$)">
                                          <p:val>
                                            <p:fltVal val="0"/>
                                          </p:val>
                                        </p:tav>
                                        <p:tav tm="100000">
                                          <p:val>
                                            <p:fltVal val="1"/>
                                          </p:val>
                                        </p:tav>
                                      </p:tavLst>
                                    </p:anim>
                                    <p:anim calcmode="lin" valueType="num">
                                      <p:cBhvr>
                                        <p:cTn id="16" dur="3000" fill="hold"/>
                                        <p:tgtEl>
                                          <p:spTgt spid="24"/>
                                        </p:tgtEl>
                                        <p:attrNameLst>
                                          <p:attrName>ppt_h</p:attrName>
                                        </p:attrNameLst>
                                      </p:cBhvr>
                                      <p:tavLst>
                                        <p:tav tm="0">
                                          <p:val>
                                            <p:strVal val="#ppt_h"/>
                                          </p:val>
                                        </p:tav>
                                        <p:tav tm="100000">
                                          <p:val>
                                            <p:strVal val="#ppt_h"/>
                                          </p:val>
                                        </p:tav>
                                      </p:tavLst>
                                    </p:anim>
                                  </p:childTnLst>
                                </p:cTn>
                              </p:par>
                              <p:par>
                                <p:cTn id="17" presetID="2" presetClass="exit" presetSubtype="8" fill="hold" nodeType="withEffect">
                                  <p:stCondLst>
                                    <p:cond delay="0"/>
                                  </p:stCondLst>
                                  <p:childTnLst>
                                    <p:anim calcmode="lin" valueType="num">
                                      <p:cBhvr additive="base">
                                        <p:cTn id="18" dur="3750"/>
                                        <p:tgtEl>
                                          <p:spTgt spid="24"/>
                                        </p:tgtEl>
                                        <p:attrNameLst>
                                          <p:attrName>ppt_x</p:attrName>
                                        </p:attrNameLst>
                                      </p:cBhvr>
                                      <p:tavLst>
                                        <p:tav tm="0">
                                          <p:val>
                                            <p:strVal val="ppt_x"/>
                                          </p:val>
                                        </p:tav>
                                        <p:tav tm="100000">
                                          <p:val>
                                            <p:strVal val="0-ppt_w/2"/>
                                          </p:val>
                                        </p:tav>
                                      </p:tavLst>
                                    </p:anim>
                                    <p:anim calcmode="lin" valueType="num">
                                      <p:cBhvr additive="base">
                                        <p:cTn id="19" dur="3750"/>
                                        <p:tgtEl>
                                          <p:spTgt spid="24"/>
                                        </p:tgtEl>
                                        <p:attrNameLst>
                                          <p:attrName>ppt_y</p:attrName>
                                        </p:attrNameLst>
                                      </p:cBhvr>
                                      <p:tavLst>
                                        <p:tav tm="0">
                                          <p:val>
                                            <p:strVal val="ppt_y"/>
                                          </p:val>
                                        </p:tav>
                                        <p:tav tm="100000">
                                          <p:val>
                                            <p:strVal val="ppt_y"/>
                                          </p:val>
                                        </p:tav>
                                      </p:tavLst>
                                    </p:anim>
                                    <p:set>
                                      <p:cBhvr>
                                        <p:cTn id="20" dur="1" fill="hold">
                                          <p:stCondLst>
                                            <p:cond delay="3749"/>
                                          </p:stCondLst>
                                        </p:cTn>
                                        <p:tgtEl>
                                          <p:spTgt spid="24"/>
                                        </p:tgtEl>
                                        <p:attrNameLst>
                                          <p:attrName>style.visibility</p:attrName>
                                        </p:attrNameLst>
                                      </p:cBhvr>
                                      <p:to>
                                        <p:strVal val="hidden"/>
                                      </p:to>
                                    </p:set>
                                  </p:childTnLst>
                                </p:cTn>
                              </p:par>
                              <p:par>
                                <p:cTn id="21" presetID="2" presetClass="entr" presetSubtype="8" fill="hold" nodeType="withEffect">
                                  <p:stCondLst>
                                    <p:cond delay="0"/>
                                  </p:stCondLst>
                                  <p:childTnLst>
                                    <p:set>
                                      <p:cBhvr>
                                        <p:cTn id="22" dur="1" fill="hold">
                                          <p:stCondLst>
                                            <p:cond delay="0"/>
                                          </p:stCondLst>
                                        </p:cTn>
                                        <p:tgtEl>
                                          <p:spTgt spid="58"/>
                                        </p:tgtEl>
                                        <p:attrNameLst>
                                          <p:attrName>style.visibility</p:attrName>
                                        </p:attrNameLst>
                                      </p:cBhvr>
                                      <p:to>
                                        <p:strVal val="visible"/>
                                      </p:to>
                                    </p:set>
                                    <p:anim calcmode="lin" valueType="num">
                                      <p:cBhvr additive="base">
                                        <p:cTn id="23" dur="3000" fill="hold"/>
                                        <p:tgtEl>
                                          <p:spTgt spid="58"/>
                                        </p:tgtEl>
                                        <p:attrNameLst>
                                          <p:attrName>ppt_x</p:attrName>
                                        </p:attrNameLst>
                                      </p:cBhvr>
                                      <p:tavLst>
                                        <p:tav tm="0">
                                          <p:val>
                                            <p:strVal val="0-#ppt_w/2"/>
                                          </p:val>
                                        </p:tav>
                                        <p:tav tm="100000">
                                          <p:val>
                                            <p:strVal val="#ppt_x"/>
                                          </p:val>
                                        </p:tav>
                                      </p:tavLst>
                                    </p:anim>
                                    <p:anim calcmode="lin" valueType="num">
                                      <p:cBhvr additive="base">
                                        <p:cTn id="24" dur="3000" fill="hold"/>
                                        <p:tgtEl>
                                          <p:spTgt spid="58"/>
                                        </p:tgtEl>
                                        <p:attrNameLst>
                                          <p:attrName>ppt_y</p:attrName>
                                        </p:attrNameLst>
                                      </p:cBhvr>
                                      <p:tavLst>
                                        <p:tav tm="0">
                                          <p:val>
                                            <p:strVal val="#ppt_y"/>
                                          </p:val>
                                        </p:tav>
                                        <p:tav tm="100000">
                                          <p:val>
                                            <p:strVal val="#ppt_y"/>
                                          </p:val>
                                        </p:tav>
                                      </p:tavLst>
                                    </p:anim>
                                  </p:childTnLst>
                                </p:cTn>
                              </p:par>
                              <p:par>
                                <p:cTn id="25" presetID="19" presetClass="entr" presetSubtype="10" fill="hold" nodeType="withEffect">
                                  <p:stCondLst>
                                    <p:cond delay="0"/>
                                  </p:stCondLst>
                                  <p:childTnLst>
                                    <p:set>
                                      <p:cBhvr>
                                        <p:cTn id="26" dur="1" fill="hold">
                                          <p:stCondLst>
                                            <p:cond delay="0"/>
                                          </p:stCondLst>
                                        </p:cTn>
                                        <p:tgtEl>
                                          <p:spTgt spid="58"/>
                                        </p:tgtEl>
                                        <p:attrNameLst>
                                          <p:attrName>style.visibility</p:attrName>
                                        </p:attrNameLst>
                                      </p:cBhvr>
                                      <p:to>
                                        <p:strVal val="visible"/>
                                      </p:to>
                                    </p:set>
                                    <p:anim calcmode="lin" valueType="num">
                                      <p:cBhvr>
                                        <p:cTn id="27" dur="3000" fill="hold"/>
                                        <p:tgtEl>
                                          <p:spTgt spid="58"/>
                                        </p:tgtEl>
                                        <p:attrNameLst>
                                          <p:attrName>ppt_w</p:attrName>
                                        </p:attrNameLst>
                                      </p:cBhvr>
                                      <p:tavLst>
                                        <p:tav tm="0" fmla="#ppt_w*sin(2.5*pi*$)">
                                          <p:val>
                                            <p:fltVal val="0"/>
                                          </p:val>
                                        </p:tav>
                                        <p:tav tm="100000">
                                          <p:val>
                                            <p:fltVal val="1"/>
                                          </p:val>
                                        </p:tav>
                                      </p:tavLst>
                                    </p:anim>
                                    <p:anim calcmode="lin" valueType="num">
                                      <p:cBhvr>
                                        <p:cTn id="28" dur="3000" fill="hold"/>
                                        <p:tgtEl>
                                          <p:spTgt spid="58"/>
                                        </p:tgtEl>
                                        <p:attrNameLst>
                                          <p:attrName>ppt_h</p:attrName>
                                        </p:attrNameLst>
                                      </p:cBhvr>
                                      <p:tavLst>
                                        <p:tav tm="0">
                                          <p:val>
                                            <p:strVal val="#ppt_h"/>
                                          </p:val>
                                        </p:tav>
                                        <p:tav tm="100000">
                                          <p:val>
                                            <p:strVal val="#ppt_h"/>
                                          </p:val>
                                        </p:tav>
                                      </p:tavLst>
                                    </p:anim>
                                  </p:childTnLst>
                                </p:cTn>
                              </p:par>
                              <p:par>
                                <p:cTn id="29" presetID="2" presetClass="exit" presetSubtype="8" fill="hold" nodeType="withEffect">
                                  <p:stCondLst>
                                    <p:cond delay="0"/>
                                  </p:stCondLst>
                                  <p:childTnLst>
                                    <p:anim calcmode="lin" valueType="num">
                                      <p:cBhvr additive="base">
                                        <p:cTn id="30" dur="3750"/>
                                        <p:tgtEl>
                                          <p:spTgt spid="58"/>
                                        </p:tgtEl>
                                        <p:attrNameLst>
                                          <p:attrName>ppt_x</p:attrName>
                                        </p:attrNameLst>
                                      </p:cBhvr>
                                      <p:tavLst>
                                        <p:tav tm="0">
                                          <p:val>
                                            <p:strVal val="ppt_x"/>
                                          </p:val>
                                        </p:tav>
                                        <p:tav tm="100000">
                                          <p:val>
                                            <p:strVal val="0-ppt_w/2"/>
                                          </p:val>
                                        </p:tav>
                                      </p:tavLst>
                                    </p:anim>
                                    <p:anim calcmode="lin" valueType="num">
                                      <p:cBhvr additive="base">
                                        <p:cTn id="31" dur="3750"/>
                                        <p:tgtEl>
                                          <p:spTgt spid="58"/>
                                        </p:tgtEl>
                                        <p:attrNameLst>
                                          <p:attrName>ppt_y</p:attrName>
                                        </p:attrNameLst>
                                      </p:cBhvr>
                                      <p:tavLst>
                                        <p:tav tm="0">
                                          <p:val>
                                            <p:strVal val="ppt_y"/>
                                          </p:val>
                                        </p:tav>
                                        <p:tav tm="100000">
                                          <p:val>
                                            <p:strVal val="ppt_y"/>
                                          </p:val>
                                        </p:tav>
                                      </p:tavLst>
                                    </p:anim>
                                    <p:set>
                                      <p:cBhvr>
                                        <p:cTn id="32" dur="1" fill="hold">
                                          <p:stCondLst>
                                            <p:cond delay="3749"/>
                                          </p:stCondLst>
                                        </p:cTn>
                                        <p:tgtEl>
                                          <p:spTgt spid="58"/>
                                        </p:tgtEl>
                                        <p:attrNameLst>
                                          <p:attrName>style.visibility</p:attrName>
                                        </p:attrNameLst>
                                      </p:cBhvr>
                                      <p:to>
                                        <p:strVal val="hidden"/>
                                      </p:to>
                                    </p:set>
                                  </p:childTnLst>
                                </p:cTn>
                              </p:par>
                              <p:par>
                                <p:cTn id="33" presetID="2" presetClass="entr" presetSubtype="8" fill="hold" nodeType="withEffect">
                                  <p:stCondLst>
                                    <p:cond delay="0"/>
                                  </p:stCondLst>
                                  <p:childTnLst>
                                    <p:set>
                                      <p:cBhvr>
                                        <p:cTn id="34" dur="1" fill="hold">
                                          <p:stCondLst>
                                            <p:cond delay="0"/>
                                          </p:stCondLst>
                                        </p:cTn>
                                        <p:tgtEl>
                                          <p:spTgt spid="63"/>
                                        </p:tgtEl>
                                        <p:attrNameLst>
                                          <p:attrName>style.visibility</p:attrName>
                                        </p:attrNameLst>
                                      </p:cBhvr>
                                      <p:to>
                                        <p:strVal val="visible"/>
                                      </p:to>
                                    </p:set>
                                    <p:anim calcmode="lin" valueType="num">
                                      <p:cBhvr additive="base">
                                        <p:cTn id="35" dur="3000" fill="hold"/>
                                        <p:tgtEl>
                                          <p:spTgt spid="63"/>
                                        </p:tgtEl>
                                        <p:attrNameLst>
                                          <p:attrName>ppt_x</p:attrName>
                                        </p:attrNameLst>
                                      </p:cBhvr>
                                      <p:tavLst>
                                        <p:tav tm="0">
                                          <p:val>
                                            <p:strVal val="0-#ppt_w/2"/>
                                          </p:val>
                                        </p:tav>
                                        <p:tav tm="100000">
                                          <p:val>
                                            <p:strVal val="#ppt_x"/>
                                          </p:val>
                                        </p:tav>
                                      </p:tavLst>
                                    </p:anim>
                                    <p:anim calcmode="lin" valueType="num">
                                      <p:cBhvr additive="base">
                                        <p:cTn id="36" dur="3000" fill="hold"/>
                                        <p:tgtEl>
                                          <p:spTgt spid="63"/>
                                        </p:tgtEl>
                                        <p:attrNameLst>
                                          <p:attrName>ppt_y</p:attrName>
                                        </p:attrNameLst>
                                      </p:cBhvr>
                                      <p:tavLst>
                                        <p:tav tm="0">
                                          <p:val>
                                            <p:strVal val="#ppt_y"/>
                                          </p:val>
                                        </p:tav>
                                        <p:tav tm="100000">
                                          <p:val>
                                            <p:strVal val="#ppt_y"/>
                                          </p:val>
                                        </p:tav>
                                      </p:tavLst>
                                    </p:anim>
                                  </p:childTnLst>
                                </p:cTn>
                              </p:par>
                              <p:par>
                                <p:cTn id="37" presetID="19" presetClass="entr" presetSubtype="10" fill="hold" nodeType="withEffect">
                                  <p:stCondLst>
                                    <p:cond delay="0"/>
                                  </p:stCondLst>
                                  <p:childTnLst>
                                    <p:set>
                                      <p:cBhvr>
                                        <p:cTn id="38" dur="1" fill="hold">
                                          <p:stCondLst>
                                            <p:cond delay="0"/>
                                          </p:stCondLst>
                                        </p:cTn>
                                        <p:tgtEl>
                                          <p:spTgt spid="63"/>
                                        </p:tgtEl>
                                        <p:attrNameLst>
                                          <p:attrName>style.visibility</p:attrName>
                                        </p:attrNameLst>
                                      </p:cBhvr>
                                      <p:to>
                                        <p:strVal val="visible"/>
                                      </p:to>
                                    </p:set>
                                    <p:anim calcmode="lin" valueType="num">
                                      <p:cBhvr>
                                        <p:cTn id="39" dur="3000" fill="hold"/>
                                        <p:tgtEl>
                                          <p:spTgt spid="63"/>
                                        </p:tgtEl>
                                        <p:attrNameLst>
                                          <p:attrName>ppt_w</p:attrName>
                                        </p:attrNameLst>
                                      </p:cBhvr>
                                      <p:tavLst>
                                        <p:tav tm="0" fmla="#ppt_w*sin(2.5*pi*$)">
                                          <p:val>
                                            <p:fltVal val="0"/>
                                          </p:val>
                                        </p:tav>
                                        <p:tav tm="100000">
                                          <p:val>
                                            <p:fltVal val="1"/>
                                          </p:val>
                                        </p:tav>
                                      </p:tavLst>
                                    </p:anim>
                                    <p:anim calcmode="lin" valueType="num">
                                      <p:cBhvr>
                                        <p:cTn id="40" dur="3000" fill="hold"/>
                                        <p:tgtEl>
                                          <p:spTgt spid="63"/>
                                        </p:tgtEl>
                                        <p:attrNameLst>
                                          <p:attrName>ppt_h</p:attrName>
                                        </p:attrNameLst>
                                      </p:cBhvr>
                                      <p:tavLst>
                                        <p:tav tm="0">
                                          <p:val>
                                            <p:strVal val="#ppt_h"/>
                                          </p:val>
                                        </p:tav>
                                        <p:tav tm="100000">
                                          <p:val>
                                            <p:strVal val="#ppt_h"/>
                                          </p:val>
                                        </p:tav>
                                      </p:tavLst>
                                    </p:anim>
                                  </p:childTnLst>
                                </p:cTn>
                              </p:par>
                              <p:par>
                                <p:cTn id="41" presetID="2" presetClass="exit" presetSubtype="8" fill="hold" nodeType="withEffect">
                                  <p:stCondLst>
                                    <p:cond delay="0"/>
                                  </p:stCondLst>
                                  <p:childTnLst>
                                    <p:anim calcmode="lin" valueType="num">
                                      <p:cBhvr additive="base">
                                        <p:cTn id="42" dur="3750"/>
                                        <p:tgtEl>
                                          <p:spTgt spid="63"/>
                                        </p:tgtEl>
                                        <p:attrNameLst>
                                          <p:attrName>ppt_x</p:attrName>
                                        </p:attrNameLst>
                                      </p:cBhvr>
                                      <p:tavLst>
                                        <p:tav tm="0">
                                          <p:val>
                                            <p:strVal val="ppt_x"/>
                                          </p:val>
                                        </p:tav>
                                        <p:tav tm="100000">
                                          <p:val>
                                            <p:strVal val="0-ppt_w/2"/>
                                          </p:val>
                                        </p:tav>
                                      </p:tavLst>
                                    </p:anim>
                                    <p:anim calcmode="lin" valueType="num">
                                      <p:cBhvr additive="base">
                                        <p:cTn id="43" dur="3750"/>
                                        <p:tgtEl>
                                          <p:spTgt spid="63"/>
                                        </p:tgtEl>
                                        <p:attrNameLst>
                                          <p:attrName>ppt_y</p:attrName>
                                        </p:attrNameLst>
                                      </p:cBhvr>
                                      <p:tavLst>
                                        <p:tav tm="0">
                                          <p:val>
                                            <p:strVal val="ppt_y"/>
                                          </p:val>
                                        </p:tav>
                                        <p:tav tm="100000">
                                          <p:val>
                                            <p:strVal val="ppt_y"/>
                                          </p:val>
                                        </p:tav>
                                      </p:tavLst>
                                    </p:anim>
                                    <p:set>
                                      <p:cBhvr>
                                        <p:cTn id="44" dur="1" fill="hold">
                                          <p:stCondLst>
                                            <p:cond delay="3749"/>
                                          </p:stCondLst>
                                        </p:cTn>
                                        <p:tgtEl>
                                          <p:spTgt spid="63"/>
                                        </p:tgtEl>
                                        <p:attrNameLst>
                                          <p:attrName>style.visibility</p:attrName>
                                        </p:attrNameLst>
                                      </p:cBhvr>
                                      <p:to>
                                        <p:strVal val="hidden"/>
                                      </p:to>
                                    </p:set>
                                  </p:childTnLst>
                                </p:cTn>
                              </p:par>
                              <p:par>
                                <p:cTn id="45" presetID="2" presetClass="entr" presetSubtype="8" fill="hold" nodeType="withEffect">
                                  <p:stCondLst>
                                    <p:cond delay="0"/>
                                  </p:stCondLst>
                                  <p:childTnLst>
                                    <p:set>
                                      <p:cBhvr>
                                        <p:cTn id="46" dur="1" fill="hold">
                                          <p:stCondLst>
                                            <p:cond delay="0"/>
                                          </p:stCondLst>
                                        </p:cTn>
                                        <p:tgtEl>
                                          <p:spTgt spid="68"/>
                                        </p:tgtEl>
                                        <p:attrNameLst>
                                          <p:attrName>style.visibility</p:attrName>
                                        </p:attrNameLst>
                                      </p:cBhvr>
                                      <p:to>
                                        <p:strVal val="visible"/>
                                      </p:to>
                                    </p:set>
                                    <p:anim calcmode="lin" valueType="num">
                                      <p:cBhvr additive="base">
                                        <p:cTn id="47" dur="3000" fill="hold"/>
                                        <p:tgtEl>
                                          <p:spTgt spid="68"/>
                                        </p:tgtEl>
                                        <p:attrNameLst>
                                          <p:attrName>ppt_x</p:attrName>
                                        </p:attrNameLst>
                                      </p:cBhvr>
                                      <p:tavLst>
                                        <p:tav tm="0">
                                          <p:val>
                                            <p:strVal val="0-#ppt_w/2"/>
                                          </p:val>
                                        </p:tav>
                                        <p:tav tm="100000">
                                          <p:val>
                                            <p:strVal val="#ppt_x"/>
                                          </p:val>
                                        </p:tav>
                                      </p:tavLst>
                                    </p:anim>
                                    <p:anim calcmode="lin" valueType="num">
                                      <p:cBhvr additive="base">
                                        <p:cTn id="48" dur="3000" fill="hold"/>
                                        <p:tgtEl>
                                          <p:spTgt spid="68"/>
                                        </p:tgtEl>
                                        <p:attrNameLst>
                                          <p:attrName>ppt_y</p:attrName>
                                        </p:attrNameLst>
                                      </p:cBhvr>
                                      <p:tavLst>
                                        <p:tav tm="0">
                                          <p:val>
                                            <p:strVal val="#ppt_y"/>
                                          </p:val>
                                        </p:tav>
                                        <p:tav tm="100000">
                                          <p:val>
                                            <p:strVal val="#ppt_y"/>
                                          </p:val>
                                        </p:tav>
                                      </p:tavLst>
                                    </p:anim>
                                  </p:childTnLst>
                                </p:cTn>
                              </p:par>
                              <p:par>
                                <p:cTn id="49" presetID="19" presetClass="entr" presetSubtype="10" fill="hold" nodeType="withEffect">
                                  <p:stCondLst>
                                    <p:cond delay="0"/>
                                  </p:stCondLst>
                                  <p:childTnLst>
                                    <p:set>
                                      <p:cBhvr>
                                        <p:cTn id="50" dur="1" fill="hold">
                                          <p:stCondLst>
                                            <p:cond delay="0"/>
                                          </p:stCondLst>
                                        </p:cTn>
                                        <p:tgtEl>
                                          <p:spTgt spid="68"/>
                                        </p:tgtEl>
                                        <p:attrNameLst>
                                          <p:attrName>style.visibility</p:attrName>
                                        </p:attrNameLst>
                                      </p:cBhvr>
                                      <p:to>
                                        <p:strVal val="visible"/>
                                      </p:to>
                                    </p:set>
                                    <p:anim calcmode="lin" valueType="num">
                                      <p:cBhvr>
                                        <p:cTn id="51" dur="3000" fill="hold"/>
                                        <p:tgtEl>
                                          <p:spTgt spid="68"/>
                                        </p:tgtEl>
                                        <p:attrNameLst>
                                          <p:attrName>ppt_w</p:attrName>
                                        </p:attrNameLst>
                                      </p:cBhvr>
                                      <p:tavLst>
                                        <p:tav tm="0" fmla="#ppt_w*sin(2.5*pi*$)">
                                          <p:val>
                                            <p:fltVal val="0"/>
                                          </p:val>
                                        </p:tav>
                                        <p:tav tm="100000">
                                          <p:val>
                                            <p:fltVal val="1"/>
                                          </p:val>
                                        </p:tav>
                                      </p:tavLst>
                                    </p:anim>
                                    <p:anim calcmode="lin" valueType="num">
                                      <p:cBhvr>
                                        <p:cTn id="52" dur="3000" fill="hold"/>
                                        <p:tgtEl>
                                          <p:spTgt spid="68"/>
                                        </p:tgtEl>
                                        <p:attrNameLst>
                                          <p:attrName>ppt_h</p:attrName>
                                        </p:attrNameLst>
                                      </p:cBhvr>
                                      <p:tavLst>
                                        <p:tav tm="0">
                                          <p:val>
                                            <p:strVal val="#ppt_h"/>
                                          </p:val>
                                        </p:tav>
                                        <p:tav tm="100000">
                                          <p:val>
                                            <p:strVal val="#ppt_h"/>
                                          </p:val>
                                        </p:tav>
                                      </p:tavLst>
                                    </p:anim>
                                  </p:childTnLst>
                                </p:cTn>
                              </p:par>
                              <p:par>
                                <p:cTn id="53" presetID="2" presetClass="exit" presetSubtype="8" fill="hold" nodeType="withEffect">
                                  <p:stCondLst>
                                    <p:cond delay="0"/>
                                  </p:stCondLst>
                                  <p:childTnLst>
                                    <p:anim calcmode="lin" valueType="num">
                                      <p:cBhvr additive="base">
                                        <p:cTn id="54" dur="3750"/>
                                        <p:tgtEl>
                                          <p:spTgt spid="68"/>
                                        </p:tgtEl>
                                        <p:attrNameLst>
                                          <p:attrName>ppt_x</p:attrName>
                                        </p:attrNameLst>
                                      </p:cBhvr>
                                      <p:tavLst>
                                        <p:tav tm="0">
                                          <p:val>
                                            <p:strVal val="ppt_x"/>
                                          </p:val>
                                        </p:tav>
                                        <p:tav tm="100000">
                                          <p:val>
                                            <p:strVal val="0-ppt_w/2"/>
                                          </p:val>
                                        </p:tav>
                                      </p:tavLst>
                                    </p:anim>
                                    <p:anim calcmode="lin" valueType="num">
                                      <p:cBhvr additive="base">
                                        <p:cTn id="55" dur="3750"/>
                                        <p:tgtEl>
                                          <p:spTgt spid="68"/>
                                        </p:tgtEl>
                                        <p:attrNameLst>
                                          <p:attrName>ppt_y</p:attrName>
                                        </p:attrNameLst>
                                      </p:cBhvr>
                                      <p:tavLst>
                                        <p:tav tm="0">
                                          <p:val>
                                            <p:strVal val="ppt_y"/>
                                          </p:val>
                                        </p:tav>
                                        <p:tav tm="100000">
                                          <p:val>
                                            <p:strVal val="ppt_y"/>
                                          </p:val>
                                        </p:tav>
                                      </p:tavLst>
                                    </p:anim>
                                    <p:set>
                                      <p:cBhvr>
                                        <p:cTn id="56" dur="1" fill="hold">
                                          <p:stCondLst>
                                            <p:cond delay="3749"/>
                                          </p:stCondLst>
                                        </p:cTn>
                                        <p:tgtEl>
                                          <p:spTgt spid="68"/>
                                        </p:tgtEl>
                                        <p:attrNameLst>
                                          <p:attrName>style.visibility</p:attrName>
                                        </p:attrNameLst>
                                      </p:cBhvr>
                                      <p:to>
                                        <p:strVal val="hidden"/>
                                      </p:to>
                                    </p:set>
                                  </p:childTnLst>
                                </p:cTn>
                              </p:par>
                              <p:par>
                                <p:cTn id="57" presetID="2" presetClass="entr" presetSubtype="8" fill="hold" nodeType="withEffect">
                                  <p:stCondLst>
                                    <p:cond delay="0"/>
                                  </p:stCondLst>
                                  <p:childTnLst>
                                    <p:set>
                                      <p:cBhvr>
                                        <p:cTn id="58" dur="1" fill="hold">
                                          <p:stCondLst>
                                            <p:cond delay="0"/>
                                          </p:stCondLst>
                                        </p:cTn>
                                        <p:tgtEl>
                                          <p:spTgt spid="73"/>
                                        </p:tgtEl>
                                        <p:attrNameLst>
                                          <p:attrName>style.visibility</p:attrName>
                                        </p:attrNameLst>
                                      </p:cBhvr>
                                      <p:to>
                                        <p:strVal val="visible"/>
                                      </p:to>
                                    </p:set>
                                    <p:anim calcmode="lin" valueType="num">
                                      <p:cBhvr additive="base">
                                        <p:cTn id="59" dur="3000" fill="hold"/>
                                        <p:tgtEl>
                                          <p:spTgt spid="73"/>
                                        </p:tgtEl>
                                        <p:attrNameLst>
                                          <p:attrName>ppt_x</p:attrName>
                                        </p:attrNameLst>
                                      </p:cBhvr>
                                      <p:tavLst>
                                        <p:tav tm="0">
                                          <p:val>
                                            <p:strVal val="0-#ppt_w/2"/>
                                          </p:val>
                                        </p:tav>
                                        <p:tav tm="100000">
                                          <p:val>
                                            <p:strVal val="#ppt_x"/>
                                          </p:val>
                                        </p:tav>
                                      </p:tavLst>
                                    </p:anim>
                                    <p:anim calcmode="lin" valueType="num">
                                      <p:cBhvr additive="base">
                                        <p:cTn id="60" dur="3000" fill="hold"/>
                                        <p:tgtEl>
                                          <p:spTgt spid="73"/>
                                        </p:tgtEl>
                                        <p:attrNameLst>
                                          <p:attrName>ppt_y</p:attrName>
                                        </p:attrNameLst>
                                      </p:cBhvr>
                                      <p:tavLst>
                                        <p:tav tm="0">
                                          <p:val>
                                            <p:strVal val="#ppt_y"/>
                                          </p:val>
                                        </p:tav>
                                        <p:tav tm="100000">
                                          <p:val>
                                            <p:strVal val="#ppt_y"/>
                                          </p:val>
                                        </p:tav>
                                      </p:tavLst>
                                    </p:anim>
                                  </p:childTnLst>
                                </p:cTn>
                              </p:par>
                              <p:par>
                                <p:cTn id="61" presetID="19" presetClass="entr" presetSubtype="10" fill="hold" nodeType="withEffect">
                                  <p:stCondLst>
                                    <p:cond delay="0"/>
                                  </p:stCondLst>
                                  <p:childTnLst>
                                    <p:set>
                                      <p:cBhvr>
                                        <p:cTn id="62" dur="1" fill="hold">
                                          <p:stCondLst>
                                            <p:cond delay="0"/>
                                          </p:stCondLst>
                                        </p:cTn>
                                        <p:tgtEl>
                                          <p:spTgt spid="73"/>
                                        </p:tgtEl>
                                        <p:attrNameLst>
                                          <p:attrName>style.visibility</p:attrName>
                                        </p:attrNameLst>
                                      </p:cBhvr>
                                      <p:to>
                                        <p:strVal val="visible"/>
                                      </p:to>
                                    </p:set>
                                    <p:anim calcmode="lin" valueType="num">
                                      <p:cBhvr>
                                        <p:cTn id="63" dur="3000" fill="hold"/>
                                        <p:tgtEl>
                                          <p:spTgt spid="73"/>
                                        </p:tgtEl>
                                        <p:attrNameLst>
                                          <p:attrName>ppt_w</p:attrName>
                                        </p:attrNameLst>
                                      </p:cBhvr>
                                      <p:tavLst>
                                        <p:tav tm="0" fmla="#ppt_w*sin(2.5*pi*$)">
                                          <p:val>
                                            <p:fltVal val="0"/>
                                          </p:val>
                                        </p:tav>
                                        <p:tav tm="100000">
                                          <p:val>
                                            <p:fltVal val="1"/>
                                          </p:val>
                                        </p:tav>
                                      </p:tavLst>
                                    </p:anim>
                                    <p:anim calcmode="lin" valueType="num">
                                      <p:cBhvr>
                                        <p:cTn id="64" dur="3000" fill="hold"/>
                                        <p:tgtEl>
                                          <p:spTgt spid="73"/>
                                        </p:tgtEl>
                                        <p:attrNameLst>
                                          <p:attrName>ppt_h</p:attrName>
                                        </p:attrNameLst>
                                      </p:cBhvr>
                                      <p:tavLst>
                                        <p:tav tm="0">
                                          <p:val>
                                            <p:strVal val="#ppt_h"/>
                                          </p:val>
                                        </p:tav>
                                        <p:tav tm="100000">
                                          <p:val>
                                            <p:strVal val="#ppt_h"/>
                                          </p:val>
                                        </p:tav>
                                      </p:tavLst>
                                    </p:anim>
                                  </p:childTnLst>
                                </p:cTn>
                              </p:par>
                              <p:par>
                                <p:cTn id="65" presetID="2" presetClass="exit" presetSubtype="8" fill="hold" nodeType="withEffect">
                                  <p:stCondLst>
                                    <p:cond delay="0"/>
                                  </p:stCondLst>
                                  <p:childTnLst>
                                    <p:anim calcmode="lin" valueType="num">
                                      <p:cBhvr additive="base">
                                        <p:cTn id="66" dur="3750"/>
                                        <p:tgtEl>
                                          <p:spTgt spid="73"/>
                                        </p:tgtEl>
                                        <p:attrNameLst>
                                          <p:attrName>ppt_x</p:attrName>
                                        </p:attrNameLst>
                                      </p:cBhvr>
                                      <p:tavLst>
                                        <p:tav tm="0">
                                          <p:val>
                                            <p:strVal val="ppt_x"/>
                                          </p:val>
                                        </p:tav>
                                        <p:tav tm="100000">
                                          <p:val>
                                            <p:strVal val="0-ppt_w/2"/>
                                          </p:val>
                                        </p:tav>
                                      </p:tavLst>
                                    </p:anim>
                                    <p:anim calcmode="lin" valueType="num">
                                      <p:cBhvr additive="base">
                                        <p:cTn id="67" dur="3750"/>
                                        <p:tgtEl>
                                          <p:spTgt spid="73"/>
                                        </p:tgtEl>
                                        <p:attrNameLst>
                                          <p:attrName>ppt_y</p:attrName>
                                        </p:attrNameLst>
                                      </p:cBhvr>
                                      <p:tavLst>
                                        <p:tav tm="0">
                                          <p:val>
                                            <p:strVal val="ppt_y"/>
                                          </p:val>
                                        </p:tav>
                                        <p:tav tm="100000">
                                          <p:val>
                                            <p:strVal val="ppt_y"/>
                                          </p:val>
                                        </p:tav>
                                      </p:tavLst>
                                    </p:anim>
                                    <p:set>
                                      <p:cBhvr>
                                        <p:cTn id="68" dur="1" fill="hold">
                                          <p:stCondLst>
                                            <p:cond delay="3749"/>
                                          </p:stCondLst>
                                        </p:cTn>
                                        <p:tgtEl>
                                          <p:spTgt spid="73"/>
                                        </p:tgtEl>
                                        <p:attrNameLst>
                                          <p:attrName>style.visibility</p:attrName>
                                        </p:attrNameLst>
                                      </p:cBhvr>
                                      <p:to>
                                        <p:strVal val="hidden"/>
                                      </p:to>
                                    </p:set>
                                  </p:childTnLst>
                                </p:cTn>
                              </p:par>
                              <p:par>
                                <p:cTn id="69" presetID="2" presetClass="entr" presetSubtype="8" fill="hold" nodeType="withEffect">
                                  <p:stCondLst>
                                    <p:cond delay="0"/>
                                  </p:stCondLst>
                                  <p:childTnLst>
                                    <p:set>
                                      <p:cBhvr>
                                        <p:cTn id="70" dur="1" fill="hold">
                                          <p:stCondLst>
                                            <p:cond delay="0"/>
                                          </p:stCondLst>
                                        </p:cTn>
                                        <p:tgtEl>
                                          <p:spTgt spid="78"/>
                                        </p:tgtEl>
                                        <p:attrNameLst>
                                          <p:attrName>style.visibility</p:attrName>
                                        </p:attrNameLst>
                                      </p:cBhvr>
                                      <p:to>
                                        <p:strVal val="visible"/>
                                      </p:to>
                                    </p:set>
                                    <p:anim calcmode="lin" valueType="num">
                                      <p:cBhvr additive="base">
                                        <p:cTn id="71" dur="3000" fill="hold"/>
                                        <p:tgtEl>
                                          <p:spTgt spid="78"/>
                                        </p:tgtEl>
                                        <p:attrNameLst>
                                          <p:attrName>ppt_x</p:attrName>
                                        </p:attrNameLst>
                                      </p:cBhvr>
                                      <p:tavLst>
                                        <p:tav tm="0">
                                          <p:val>
                                            <p:strVal val="0-#ppt_w/2"/>
                                          </p:val>
                                        </p:tav>
                                        <p:tav tm="100000">
                                          <p:val>
                                            <p:strVal val="#ppt_x"/>
                                          </p:val>
                                        </p:tav>
                                      </p:tavLst>
                                    </p:anim>
                                    <p:anim calcmode="lin" valueType="num">
                                      <p:cBhvr additive="base">
                                        <p:cTn id="72" dur="3000" fill="hold"/>
                                        <p:tgtEl>
                                          <p:spTgt spid="78"/>
                                        </p:tgtEl>
                                        <p:attrNameLst>
                                          <p:attrName>ppt_y</p:attrName>
                                        </p:attrNameLst>
                                      </p:cBhvr>
                                      <p:tavLst>
                                        <p:tav tm="0">
                                          <p:val>
                                            <p:strVal val="#ppt_y"/>
                                          </p:val>
                                        </p:tav>
                                        <p:tav tm="100000">
                                          <p:val>
                                            <p:strVal val="#ppt_y"/>
                                          </p:val>
                                        </p:tav>
                                      </p:tavLst>
                                    </p:anim>
                                  </p:childTnLst>
                                </p:cTn>
                              </p:par>
                              <p:par>
                                <p:cTn id="73" presetID="19" presetClass="entr" presetSubtype="10" fill="hold" nodeType="withEffect">
                                  <p:stCondLst>
                                    <p:cond delay="0"/>
                                  </p:stCondLst>
                                  <p:childTnLst>
                                    <p:set>
                                      <p:cBhvr>
                                        <p:cTn id="74" dur="1" fill="hold">
                                          <p:stCondLst>
                                            <p:cond delay="0"/>
                                          </p:stCondLst>
                                        </p:cTn>
                                        <p:tgtEl>
                                          <p:spTgt spid="78"/>
                                        </p:tgtEl>
                                        <p:attrNameLst>
                                          <p:attrName>style.visibility</p:attrName>
                                        </p:attrNameLst>
                                      </p:cBhvr>
                                      <p:to>
                                        <p:strVal val="visible"/>
                                      </p:to>
                                    </p:set>
                                    <p:anim calcmode="lin" valueType="num">
                                      <p:cBhvr>
                                        <p:cTn id="75" dur="3000" fill="hold"/>
                                        <p:tgtEl>
                                          <p:spTgt spid="78"/>
                                        </p:tgtEl>
                                        <p:attrNameLst>
                                          <p:attrName>ppt_w</p:attrName>
                                        </p:attrNameLst>
                                      </p:cBhvr>
                                      <p:tavLst>
                                        <p:tav tm="0" fmla="#ppt_w*sin(2.5*pi*$)">
                                          <p:val>
                                            <p:fltVal val="0"/>
                                          </p:val>
                                        </p:tav>
                                        <p:tav tm="100000">
                                          <p:val>
                                            <p:fltVal val="1"/>
                                          </p:val>
                                        </p:tav>
                                      </p:tavLst>
                                    </p:anim>
                                    <p:anim calcmode="lin" valueType="num">
                                      <p:cBhvr>
                                        <p:cTn id="76" dur="3000" fill="hold"/>
                                        <p:tgtEl>
                                          <p:spTgt spid="78"/>
                                        </p:tgtEl>
                                        <p:attrNameLst>
                                          <p:attrName>ppt_h</p:attrName>
                                        </p:attrNameLst>
                                      </p:cBhvr>
                                      <p:tavLst>
                                        <p:tav tm="0">
                                          <p:val>
                                            <p:strVal val="#ppt_h"/>
                                          </p:val>
                                        </p:tav>
                                        <p:tav tm="100000">
                                          <p:val>
                                            <p:strVal val="#ppt_h"/>
                                          </p:val>
                                        </p:tav>
                                      </p:tavLst>
                                    </p:anim>
                                  </p:childTnLst>
                                </p:cTn>
                              </p:par>
                              <p:par>
                                <p:cTn id="77" presetID="2" presetClass="exit" presetSubtype="8" fill="hold" nodeType="withEffect">
                                  <p:stCondLst>
                                    <p:cond delay="0"/>
                                  </p:stCondLst>
                                  <p:childTnLst>
                                    <p:anim calcmode="lin" valueType="num">
                                      <p:cBhvr additive="base">
                                        <p:cTn id="78" dur="3750"/>
                                        <p:tgtEl>
                                          <p:spTgt spid="78"/>
                                        </p:tgtEl>
                                        <p:attrNameLst>
                                          <p:attrName>ppt_x</p:attrName>
                                        </p:attrNameLst>
                                      </p:cBhvr>
                                      <p:tavLst>
                                        <p:tav tm="0">
                                          <p:val>
                                            <p:strVal val="ppt_x"/>
                                          </p:val>
                                        </p:tav>
                                        <p:tav tm="100000">
                                          <p:val>
                                            <p:strVal val="0-ppt_w/2"/>
                                          </p:val>
                                        </p:tav>
                                      </p:tavLst>
                                    </p:anim>
                                    <p:anim calcmode="lin" valueType="num">
                                      <p:cBhvr additive="base">
                                        <p:cTn id="79" dur="3750"/>
                                        <p:tgtEl>
                                          <p:spTgt spid="78"/>
                                        </p:tgtEl>
                                        <p:attrNameLst>
                                          <p:attrName>ppt_y</p:attrName>
                                        </p:attrNameLst>
                                      </p:cBhvr>
                                      <p:tavLst>
                                        <p:tav tm="0">
                                          <p:val>
                                            <p:strVal val="ppt_y"/>
                                          </p:val>
                                        </p:tav>
                                        <p:tav tm="100000">
                                          <p:val>
                                            <p:strVal val="ppt_y"/>
                                          </p:val>
                                        </p:tav>
                                      </p:tavLst>
                                    </p:anim>
                                    <p:set>
                                      <p:cBhvr>
                                        <p:cTn id="80" dur="1" fill="hold">
                                          <p:stCondLst>
                                            <p:cond delay="3749"/>
                                          </p:stCondLst>
                                        </p:cTn>
                                        <p:tgtEl>
                                          <p:spTgt spid="78"/>
                                        </p:tgtEl>
                                        <p:attrNameLst>
                                          <p:attrName>style.visibility</p:attrName>
                                        </p:attrNameLst>
                                      </p:cBhvr>
                                      <p:to>
                                        <p:strVal val="hidden"/>
                                      </p:to>
                                    </p:set>
                                  </p:childTnLst>
                                </p:cTn>
                              </p:par>
                              <p:par>
                                <p:cTn id="81" presetID="2" presetClass="entr" presetSubtype="8" fill="hold" nodeType="withEffect">
                                  <p:stCondLst>
                                    <p:cond delay="0"/>
                                  </p:stCondLst>
                                  <p:childTnLst>
                                    <p:set>
                                      <p:cBhvr>
                                        <p:cTn id="82" dur="1" fill="hold">
                                          <p:stCondLst>
                                            <p:cond delay="0"/>
                                          </p:stCondLst>
                                        </p:cTn>
                                        <p:tgtEl>
                                          <p:spTgt spid="83"/>
                                        </p:tgtEl>
                                        <p:attrNameLst>
                                          <p:attrName>style.visibility</p:attrName>
                                        </p:attrNameLst>
                                      </p:cBhvr>
                                      <p:to>
                                        <p:strVal val="visible"/>
                                      </p:to>
                                    </p:set>
                                    <p:anim calcmode="lin" valueType="num">
                                      <p:cBhvr additive="base">
                                        <p:cTn id="83" dur="3000" fill="hold"/>
                                        <p:tgtEl>
                                          <p:spTgt spid="83"/>
                                        </p:tgtEl>
                                        <p:attrNameLst>
                                          <p:attrName>ppt_x</p:attrName>
                                        </p:attrNameLst>
                                      </p:cBhvr>
                                      <p:tavLst>
                                        <p:tav tm="0">
                                          <p:val>
                                            <p:strVal val="0-#ppt_w/2"/>
                                          </p:val>
                                        </p:tav>
                                        <p:tav tm="100000">
                                          <p:val>
                                            <p:strVal val="#ppt_x"/>
                                          </p:val>
                                        </p:tav>
                                      </p:tavLst>
                                    </p:anim>
                                    <p:anim calcmode="lin" valueType="num">
                                      <p:cBhvr additive="base">
                                        <p:cTn id="84" dur="3000" fill="hold"/>
                                        <p:tgtEl>
                                          <p:spTgt spid="83"/>
                                        </p:tgtEl>
                                        <p:attrNameLst>
                                          <p:attrName>ppt_y</p:attrName>
                                        </p:attrNameLst>
                                      </p:cBhvr>
                                      <p:tavLst>
                                        <p:tav tm="0">
                                          <p:val>
                                            <p:strVal val="#ppt_y"/>
                                          </p:val>
                                        </p:tav>
                                        <p:tav tm="100000">
                                          <p:val>
                                            <p:strVal val="#ppt_y"/>
                                          </p:val>
                                        </p:tav>
                                      </p:tavLst>
                                    </p:anim>
                                  </p:childTnLst>
                                </p:cTn>
                              </p:par>
                              <p:par>
                                <p:cTn id="85" presetID="19" presetClass="entr" presetSubtype="10" fill="hold" nodeType="withEffect">
                                  <p:stCondLst>
                                    <p:cond delay="0"/>
                                  </p:stCondLst>
                                  <p:childTnLst>
                                    <p:set>
                                      <p:cBhvr>
                                        <p:cTn id="86" dur="1" fill="hold">
                                          <p:stCondLst>
                                            <p:cond delay="0"/>
                                          </p:stCondLst>
                                        </p:cTn>
                                        <p:tgtEl>
                                          <p:spTgt spid="83"/>
                                        </p:tgtEl>
                                        <p:attrNameLst>
                                          <p:attrName>style.visibility</p:attrName>
                                        </p:attrNameLst>
                                      </p:cBhvr>
                                      <p:to>
                                        <p:strVal val="visible"/>
                                      </p:to>
                                    </p:set>
                                    <p:anim calcmode="lin" valueType="num">
                                      <p:cBhvr>
                                        <p:cTn id="87" dur="3000" fill="hold"/>
                                        <p:tgtEl>
                                          <p:spTgt spid="83"/>
                                        </p:tgtEl>
                                        <p:attrNameLst>
                                          <p:attrName>ppt_w</p:attrName>
                                        </p:attrNameLst>
                                      </p:cBhvr>
                                      <p:tavLst>
                                        <p:tav tm="0" fmla="#ppt_w*sin(2.5*pi*$)">
                                          <p:val>
                                            <p:fltVal val="0"/>
                                          </p:val>
                                        </p:tav>
                                        <p:tav tm="100000">
                                          <p:val>
                                            <p:fltVal val="1"/>
                                          </p:val>
                                        </p:tav>
                                      </p:tavLst>
                                    </p:anim>
                                    <p:anim calcmode="lin" valueType="num">
                                      <p:cBhvr>
                                        <p:cTn id="88" dur="3000" fill="hold"/>
                                        <p:tgtEl>
                                          <p:spTgt spid="83"/>
                                        </p:tgtEl>
                                        <p:attrNameLst>
                                          <p:attrName>ppt_h</p:attrName>
                                        </p:attrNameLst>
                                      </p:cBhvr>
                                      <p:tavLst>
                                        <p:tav tm="0">
                                          <p:val>
                                            <p:strVal val="#ppt_h"/>
                                          </p:val>
                                        </p:tav>
                                        <p:tav tm="100000">
                                          <p:val>
                                            <p:strVal val="#ppt_h"/>
                                          </p:val>
                                        </p:tav>
                                      </p:tavLst>
                                    </p:anim>
                                  </p:childTnLst>
                                </p:cTn>
                              </p:par>
                              <p:par>
                                <p:cTn id="89" presetID="2" presetClass="exit" presetSubtype="8" fill="hold" nodeType="withEffect">
                                  <p:stCondLst>
                                    <p:cond delay="0"/>
                                  </p:stCondLst>
                                  <p:childTnLst>
                                    <p:anim calcmode="lin" valueType="num">
                                      <p:cBhvr additive="base">
                                        <p:cTn id="90" dur="3750"/>
                                        <p:tgtEl>
                                          <p:spTgt spid="83"/>
                                        </p:tgtEl>
                                        <p:attrNameLst>
                                          <p:attrName>ppt_x</p:attrName>
                                        </p:attrNameLst>
                                      </p:cBhvr>
                                      <p:tavLst>
                                        <p:tav tm="0">
                                          <p:val>
                                            <p:strVal val="ppt_x"/>
                                          </p:val>
                                        </p:tav>
                                        <p:tav tm="100000">
                                          <p:val>
                                            <p:strVal val="0-ppt_w/2"/>
                                          </p:val>
                                        </p:tav>
                                      </p:tavLst>
                                    </p:anim>
                                    <p:anim calcmode="lin" valueType="num">
                                      <p:cBhvr additive="base">
                                        <p:cTn id="91" dur="3750"/>
                                        <p:tgtEl>
                                          <p:spTgt spid="83"/>
                                        </p:tgtEl>
                                        <p:attrNameLst>
                                          <p:attrName>ppt_y</p:attrName>
                                        </p:attrNameLst>
                                      </p:cBhvr>
                                      <p:tavLst>
                                        <p:tav tm="0">
                                          <p:val>
                                            <p:strVal val="ppt_y"/>
                                          </p:val>
                                        </p:tav>
                                        <p:tav tm="100000">
                                          <p:val>
                                            <p:strVal val="ppt_y"/>
                                          </p:val>
                                        </p:tav>
                                      </p:tavLst>
                                    </p:anim>
                                    <p:set>
                                      <p:cBhvr>
                                        <p:cTn id="92" dur="1" fill="hold">
                                          <p:stCondLst>
                                            <p:cond delay="3749"/>
                                          </p:stCondLst>
                                        </p:cTn>
                                        <p:tgtEl>
                                          <p:spTgt spid="83"/>
                                        </p:tgtEl>
                                        <p:attrNameLst>
                                          <p:attrName>style.visibility</p:attrName>
                                        </p:attrNameLst>
                                      </p:cBhvr>
                                      <p:to>
                                        <p:strVal val="hidden"/>
                                      </p:to>
                                    </p:set>
                                  </p:childTnLst>
                                </p:cTn>
                              </p:par>
                              <p:par>
                                <p:cTn id="93" presetID="2" presetClass="entr" presetSubtype="2" fill="hold" nodeType="withEffect">
                                  <p:stCondLst>
                                    <p:cond delay="0"/>
                                  </p:stCondLst>
                                  <p:childTnLst>
                                    <p:set>
                                      <p:cBhvr>
                                        <p:cTn id="94" dur="1" fill="hold">
                                          <p:stCondLst>
                                            <p:cond delay="0"/>
                                          </p:stCondLst>
                                        </p:cTn>
                                        <p:tgtEl>
                                          <p:spTgt spid="88"/>
                                        </p:tgtEl>
                                        <p:attrNameLst>
                                          <p:attrName>style.visibility</p:attrName>
                                        </p:attrNameLst>
                                      </p:cBhvr>
                                      <p:to>
                                        <p:strVal val="visible"/>
                                      </p:to>
                                    </p:set>
                                    <p:anim calcmode="lin" valueType="num">
                                      <p:cBhvr additive="base">
                                        <p:cTn id="95" dur="3000" fill="hold"/>
                                        <p:tgtEl>
                                          <p:spTgt spid="88"/>
                                        </p:tgtEl>
                                        <p:attrNameLst>
                                          <p:attrName>ppt_x</p:attrName>
                                        </p:attrNameLst>
                                      </p:cBhvr>
                                      <p:tavLst>
                                        <p:tav tm="0">
                                          <p:val>
                                            <p:strVal val="1+#ppt_w/2"/>
                                          </p:val>
                                        </p:tav>
                                        <p:tav tm="100000">
                                          <p:val>
                                            <p:strVal val="#ppt_x"/>
                                          </p:val>
                                        </p:tav>
                                      </p:tavLst>
                                    </p:anim>
                                    <p:anim calcmode="lin" valueType="num">
                                      <p:cBhvr additive="base">
                                        <p:cTn id="96" dur="3000" fill="hold"/>
                                        <p:tgtEl>
                                          <p:spTgt spid="88"/>
                                        </p:tgtEl>
                                        <p:attrNameLst>
                                          <p:attrName>ppt_y</p:attrName>
                                        </p:attrNameLst>
                                      </p:cBhvr>
                                      <p:tavLst>
                                        <p:tav tm="0">
                                          <p:val>
                                            <p:strVal val="#ppt_y"/>
                                          </p:val>
                                        </p:tav>
                                        <p:tav tm="100000">
                                          <p:val>
                                            <p:strVal val="#ppt_y"/>
                                          </p:val>
                                        </p:tav>
                                      </p:tavLst>
                                    </p:anim>
                                  </p:childTnLst>
                                </p:cTn>
                              </p:par>
                              <p:par>
                                <p:cTn id="97" presetID="19" presetClass="entr" presetSubtype="10" fill="hold" nodeType="withEffect">
                                  <p:stCondLst>
                                    <p:cond delay="0"/>
                                  </p:stCondLst>
                                  <p:childTnLst>
                                    <p:set>
                                      <p:cBhvr>
                                        <p:cTn id="98" dur="1" fill="hold">
                                          <p:stCondLst>
                                            <p:cond delay="0"/>
                                          </p:stCondLst>
                                        </p:cTn>
                                        <p:tgtEl>
                                          <p:spTgt spid="88"/>
                                        </p:tgtEl>
                                        <p:attrNameLst>
                                          <p:attrName>style.visibility</p:attrName>
                                        </p:attrNameLst>
                                      </p:cBhvr>
                                      <p:to>
                                        <p:strVal val="visible"/>
                                      </p:to>
                                    </p:set>
                                    <p:anim calcmode="lin" valueType="num">
                                      <p:cBhvr>
                                        <p:cTn id="99" dur="3000" fill="hold"/>
                                        <p:tgtEl>
                                          <p:spTgt spid="88"/>
                                        </p:tgtEl>
                                        <p:attrNameLst>
                                          <p:attrName>ppt_w</p:attrName>
                                        </p:attrNameLst>
                                      </p:cBhvr>
                                      <p:tavLst>
                                        <p:tav tm="0" fmla="#ppt_w*sin(2.5*pi*$)">
                                          <p:val>
                                            <p:fltVal val="0"/>
                                          </p:val>
                                        </p:tav>
                                        <p:tav tm="100000">
                                          <p:val>
                                            <p:fltVal val="1"/>
                                          </p:val>
                                        </p:tav>
                                      </p:tavLst>
                                    </p:anim>
                                    <p:anim calcmode="lin" valueType="num">
                                      <p:cBhvr>
                                        <p:cTn id="100" dur="3000" fill="hold"/>
                                        <p:tgtEl>
                                          <p:spTgt spid="88"/>
                                        </p:tgtEl>
                                        <p:attrNameLst>
                                          <p:attrName>ppt_h</p:attrName>
                                        </p:attrNameLst>
                                      </p:cBhvr>
                                      <p:tavLst>
                                        <p:tav tm="0">
                                          <p:val>
                                            <p:strVal val="#ppt_h"/>
                                          </p:val>
                                        </p:tav>
                                        <p:tav tm="100000">
                                          <p:val>
                                            <p:strVal val="#ppt_h"/>
                                          </p:val>
                                        </p:tav>
                                      </p:tavLst>
                                    </p:anim>
                                  </p:childTnLst>
                                </p:cTn>
                              </p:par>
                              <p:par>
                                <p:cTn id="101" presetID="2" presetClass="exit" presetSubtype="2" fill="hold" nodeType="withEffect">
                                  <p:stCondLst>
                                    <p:cond delay="0"/>
                                  </p:stCondLst>
                                  <p:childTnLst>
                                    <p:anim calcmode="lin" valueType="num">
                                      <p:cBhvr additive="base">
                                        <p:cTn id="102" dur="3750"/>
                                        <p:tgtEl>
                                          <p:spTgt spid="88"/>
                                        </p:tgtEl>
                                        <p:attrNameLst>
                                          <p:attrName>ppt_x</p:attrName>
                                        </p:attrNameLst>
                                      </p:cBhvr>
                                      <p:tavLst>
                                        <p:tav tm="0">
                                          <p:val>
                                            <p:strVal val="ppt_x"/>
                                          </p:val>
                                        </p:tav>
                                        <p:tav tm="100000">
                                          <p:val>
                                            <p:strVal val="1+ppt_w/2"/>
                                          </p:val>
                                        </p:tav>
                                      </p:tavLst>
                                    </p:anim>
                                    <p:anim calcmode="lin" valueType="num">
                                      <p:cBhvr additive="base">
                                        <p:cTn id="103" dur="3750"/>
                                        <p:tgtEl>
                                          <p:spTgt spid="88"/>
                                        </p:tgtEl>
                                        <p:attrNameLst>
                                          <p:attrName>ppt_y</p:attrName>
                                        </p:attrNameLst>
                                      </p:cBhvr>
                                      <p:tavLst>
                                        <p:tav tm="0">
                                          <p:val>
                                            <p:strVal val="ppt_y"/>
                                          </p:val>
                                        </p:tav>
                                        <p:tav tm="100000">
                                          <p:val>
                                            <p:strVal val="ppt_y"/>
                                          </p:val>
                                        </p:tav>
                                      </p:tavLst>
                                    </p:anim>
                                    <p:set>
                                      <p:cBhvr>
                                        <p:cTn id="104" dur="1" fill="hold">
                                          <p:stCondLst>
                                            <p:cond delay="3749"/>
                                          </p:stCondLst>
                                        </p:cTn>
                                        <p:tgtEl>
                                          <p:spTgt spid="88"/>
                                        </p:tgtEl>
                                        <p:attrNameLst>
                                          <p:attrName>style.visibility</p:attrName>
                                        </p:attrNameLst>
                                      </p:cBhvr>
                                      <p:to>
                                        <p:strVal val="hidden"/>
                                      </p:to>
                                    </p:set>
                                  </p:childTnLst>
                                </p:cTn>
                              </p:par>
                              <p:par>
                                <p:cTn id="105" presetID="2" presetClass="entr" presetSubtype="2" fill="hold" nodeType="withEffect">
                                  <p:stCondLst>
                                    <p:cond delay="0"/>
                                  </p:stCondLst>
                                  <p:childTnLst>
                                    <p:set>
                                      <p:cBhvr>
                                        <p:cTn id="106" dur="1" fill="hold">
                                          <p:stCondLst>
                                            <p:cond delay="0"/>
                                          </p:stCondLst>
                                        </p:cTn>
                                        <p:tgtEl>
                                          <p:spTgt spid="103"/>
                                        </p:tgtEl>
                                        <p:attrNameLst>
                                          <p:attrName>style.visibility</p:attrName>
                                        </p:attrNameLst>
                                      </p:cBhvr>
                                      <p:to>
                                        <p:strVal val="visible"/>
                                      </p:to>
                                    </p:set>
                                    <p:anim calcmode="lin" valueType="num">
                                      <p:cBhvr additive="base">
                                        <p:cTn id="107" dur="3000" fill="hold"/>
                                        <p:tgtEl>
                                          <p:spTgt spid="103"/>
                                        </p:tgtEl>
                                        <p:attrNameLst>
                                          <p:attrName>ppt_x</p:attrName>
                                        </p:attrNameLst>
                                      </p:cBhvr>
                                      <p:tavLst>
                                        <p:tav tm="0">
                                          <p:val>
                                            <p:strVal val="1+#ppt_w/2"/>
                                          </p:val>
                                        </p:tav>
                                        <p:tav tm="100000">
                                          <p:val>
                                            <p:strVal val="#ppt_x"/>
                                          </p:val>
                                        </p:tav>
                                      </p:tavLst>
                                    </p:anim>
                                    <p:anim calcmode="lin" valueType="num">
                                      <p:cBhvr additive="base">
                                        <p:cTn id="108" dur="3000" fill="hold"/>
                                        <p:tgtEl>
                                          <p:spTgt spid="103"/>
                                        </p:tgtEl>
                                        <p:attrNameLst>
                                          <p:attrName>ppt_y</p:attrName>
                                        </p:attrNameLst>
                                      </p:cBhvr>
                                      <p:tavLst>
                                        <p:tav tm="0">
                                          <p:val>
                                            <p:strVal val="#ppt_y"/>
                                          </p:val>
                                        </p:tav>
                                        <p:tav tm="100000">
                                          <p:val>
                                            <p:strVal val="#ppt_y"/>
                                          </p:val>
                                        </p:tav>
                                      </p:tavLst>
                                    </p:anim>
                                  </p:childTnLst>
                                </p:cTn>
                              </p:par>
                              <p:par>
                                <p:cTn id="109" presetID="19" presetClass="entr" presetSubtype="10" fill="hold" nodeType="withEffect">
                                  <p:stCondLst>
                                    <p:cond delay="0"/>
                                  </p:stCondLst>
                                  <p:childTnLst>
                                    <p:set>
                                      <p:cBhvr>
                                        <p:cTn id="110" dur="1" fill="hold">
                                          <p:stCondLst>
                                            <p:cond delay="0"/>
                                          </p:stCondLst>
                                        </p:cTn>
                                        <p:tgtEl>
                                          <p:spTgt spid="103"/>
                                        </p:tgtEl>
                                        <p:attrNameLst>
                                          <p:attrName>style.visibility</p:attrName>
                                        </p:attrNameLst>
                                      </p:cBhvr>
                                      <p:to>
                                        <p:strVal val="visible"/>
                                      </p:to>
                                    </p:set>
                                    <p:anim calcmode="lin" valueType="num">
                                      <p:cBhvr>
                                        <p:cTn id="111" dur="3000" fill="hold"/>
                                        <p:tgtEl>
                                          <p:spTgt spid="103"/>
                                        </p:tgtEl>
                                        <p:attrNameLst>
                                          <p:attrName>ppt_w</p:attrName>
                                        </p:attrNameLst>
                                      </p:cBhvr>
                                      <p:tavLst>
                                        <p:tav tm="0" fmla="#ppt_w*sin(2.5*pi*$)">
                                          <p:val>
                                            <p:fltVal val="0"/>
                                          </p:val>
                                        </p:tav>
                                        <p:tav tm="100000">
                                          <p:val>
                                            <p:fltVal val="1"/>
                                          </p:val>
                                        </p:tav>
                                      </p:tavLst>
                                    </p:anim>
                                    <p:anim calcmode="lin" valueType="num">
                                      <p:cBhvr>
                                        <p:cTn id="112" dur="3000" fill="hold"/>
                                        <p:tgtEl>
                                          <p:spTgt spid="103"/>
                                        </p:tgtEl>
                                        <p:attrNameLst>
                                          <p:attrName>ppt_h</p:attrName>
                                        </p:attrNameLst>
                                      </p:cBhvr>
                                      <p:tavLst>
                                        <p:tav tm="0">
                                          <p:val>
                                            <p:strVal val="#ppt_h"/>
                                          </p:val>
                                        </p:tav>
                                        <p:tav tm="100000">
                                          <p:val>
                                            <p:strVal val="#ppt_h"/>
                                          </p:val>
                                        </p:tav>
                                      </p:tavLst>
                                    </p:anim>
                                  </p:childTnLst>
                                </p:cTn>
                              </p:par>
                              <p:par>
                                <p:cTn id="113" presetID="2" presetClass="exit" presetSubtype="2" fill="hold" nodeType="withEffect">
                                  <p:stCondLst>
                                    <p:cond delay="0"/>
                                  </p:stCondLst>
                                  <p:childTnLst>
                                    <p:anim calcmode="lin" valueType="num">
                                      <p:cBhvr additive="base">
                                        <p:cTn id="114" dur="3750"/>
                                        <p:tgtEl>
                                          <p:spTgt spid="103"/>
                                        </p:tgtEl>
                                        <p:attrNameLst>
                                          <p:attrName>ppt_x</p:attrName>
                                        </p:attrNameLst>
                                      </p:cBhvr>
                                      <p:tavLst>
                                        <p:tav tm="0">
                                          <p:val>
                                            <p:strVal val="ppt_x"/>
                                          </p:val>
                                        </p:tav>
                                        <p:tav tm="100000">
                                          <p:val>
                                            <p:strVal val="1+ppt_w/2"/>
                                          </p:val>
                                        </p:tav>
                                      </p:tavLst>
                                    </p:anim>
                                    <p:anim calcmode="lin" valueType="num">
                                      <p:cBhvr additive="base">
                                        <p:cTn id="115" dur="3750"/>
                                        <p:tgtEl>
                                          <p:spTgt spid="103"/>
                                        </p:tgtEl>
                                        <p:attrNameLst>
                                          <p:attrName>ppt_y</p:attrName>
                                        </p:attrNameLst>
                                      </p:cBhvr>
                                      <p:tavLst>
                                        <p:tav tm="0">
                                          <p:val>
                                            <p:strVal val="ppt_y"/>
                                          </p:val>
                                        </p:tav>
                                        <p:tav tm="100000">
                                          <p:val>
                                            <p:strVal val="ppt_y"/>
                                          </p:val>
                                        </p:tav>
                                      </p:tavLst>
                                    </p:anim>
                                    <p:set>
                                      <p:cBhvr>
                                        <p:cTn id="116" dur="1" fill="hold">
                                          <p:stCondLst>
                                            <p:cond delay="3749"/>
                                          </p:stCondLst>
                                        </p:cTn>
                                        <p:tgtEl>
                                          <p:spTgt spid="103"/>
                                        </p:tgtEl>
                                        <p:attrNameLst>
                                          <p:attrName>style.visibility</p:attrName>
                                        </p:attrNameLst>
                                      </p:cBhvr>
                                      <p:to>
                                        <p:strVal val="hidden"/>
                                      </p:to>
                                    </p:set>
                                  </p:childTnLst>
                                </p:cTn>
                              </p:par>
                              <p:par>
                                <p:cTn id="117" presetID="2" presetClass="entr" presetSubtype="2" fill="hold" nodeType="withEffect">
                                  <p:stCondLst>
                                    <p:cond delay="0"/>
                                  </p:stCondLst>
                                  <p:childTnLst>
                                    <p:set>
                                      <p:cBhvr>
                                        <p:cTn id="118" dur="1" fill="hold">
                                          <p:stCondLst>
                                            <p:cond delay="0"/>
                                          </p:stCondLst>
                                        </p:cTn>
                                        <p:tgtEl>
                                          <p:spTgt spid="98"/>
                                        </p:tgtEl>
                                        <p:attrNameLst>
                                          <p:attrName>style.visibility</p:attrName>
                                        </p:attrNameLst>
                                      </p:cBhvr>
                                      <p:to>
                                        <p:strVal val="visible"/>
                                      </p:to>
                                    </p:set>
                                    <p:anim calcmode="lin" valueType="num">
                                      <p:cBhvr additive="base">
                                        <p:cTn id="119" dur="3000" fill="hold"/>
                                        <p:tgtEl>
                                          <p:spTgt spid="98"/>
                                        </p:tgtEl>
                                        <p:attrNameLst>
                                          <p:attrName>ppt_x</p:attrName>
                                        </p:attrNameLst>
                                      </p:cBhvr>
                                      <p:tavLst>
                                        <p:tav tm="0">
                                          <p:val>
                                            <p:strVal val="1+#ppt_w/2"/>
                                          </p:val>
                                        </p:tav>
                                        <p:tav tm="100000">
                                          <p:val>
                                            <p:strVal val="#ppt_x"/>
                                          </p:val>
                                        </p:tav>
                                      </p:tavLst>
                                    </p:anim>
                                    <p:anim calcmode="lin" valueType="num">
                                      <p:cBhvr additive="base">
                                        <p:cTn id="120" dur="3000" fill="hold"/>
                                        <p:tgtEl>
                                          <p:spTgt spid="98"/>
                                        </p:tgtEl>
                                        <p:attrNameLst>
                                          <p:attrName>ppt_y</p:attrName>
                                        </p:attrNameLst>
                                      </p:cBhvr>
                                      <p:tavLst>
                                        <p:tav tm="0">
                                          <p:val>
                                            <p:strVal val="#ppt_y"/>
                                          </p:val>
                                        </p:tav>
                                        <p:tav tm="100000">
                                          <p:val>
                                            <p:strVal val="#ppt_y"/>
                                          </p:val>
                                        </p:tav>
                                      </p:tavLst>
                                    </p:anim>
                                  </p:childTnLst>
                                </p:cTn>
                              </p:par>
                              <p:par>
                                <p:cTn id="121" presetID="19" presetClass="entr" presetSubtype="10" fill="hold" nodeType="withEffect">
                                  <p:stCondLst>
                                    <p:cond delay="0"/>
                                  </p:stCondLst>
                                  <p:childTnLst>
                                    <p:set>
                                      <p:cBhvr>
                                        <p:cTn id="122" dur="1" fill="hold">
                                          <p:stCondLst>
                                            <p:cond delay="0"/>
                                          </p:stCondLst>
                                        </p:cTn>
                                        <p:tgtEl>
                                          <p:spTgt spid="98"/>
                                        </p:tgtEl>
                                        <p:attrNameLst>
                                          <p:attrName>style.visibility</p:attrName>
                                        </p:attrNameLst>
                                      </p:cBhvr>
                                      <p:to>
                                        <p:strVal val="visible"/>
                                      </p:to>
                                    </p:set>
                                    <p:anim calcmode="lin" valueType="num">
                                      <p:cBhvr>
                                        <p:cTn id="123" dur="3000" fill="hold"/>
                                        <p:tgtEl>
                                          <p:spTgt spid="98"/>
                                        </p:tgtEl>
                                        <p:attrNameLst>
                                          <p:attrName>ppt_w</p:attrName>
                                        </p:attrNameLst>
                                      </p:cBhvr>
                                      <p:tavLst>
                                        <p:tav tm="0" fmla="#ppt_w*sin(2.5*pi*$)">
                                          <p:val>
                                            <p:fltVal val="0"/>
                                          </p:val>
                                        </p:tav>
                                        <p:tav tm="100000">
                                          <p:val>
                                            <p:fltVal val="1"/>
                                          </p:val>
                                        </p:tav>
                                      </p:tavLst>
                                    </p:anim>
                                    <p:anim calcmode="lin" valueType="num">
                                      <p:cBhvr>
                                        <p:cTn id="124" dur="3000" fill="hold"/>
                                        <p:tgtEl>
                                          <p:spTgt spid="98"/>
                                        </p:tgtEl>
                                        <p:attrNameLst>
                                          <p:attrName>ppt_h</p:attrName>
                                        </p:attrNameLst>
                                      </p:cBhvr>
                                      <p:tavLst>
                                        <p:tav tm="0">
                                          <p:val>
                                            <p:strVal val="#ppt_h"/>
                                          </p:val>
                                        </p:tav>
                                        <p:tav tm="100000">
                                          <p:val>
                                            <p:strVal val="#ppt_h"/>
                                          </p:val>
                                        </p:tav>
                                      </p:tavLst>
                                    </p:anim>
                                  </p:childTnLst>
                                </p:cTn>
                              </p:par>
                              <p:par>
                                <p:cTn id="125" presetID="2" presetClass="exit" presetSubtype="2" fill="hold" nodeType="withEffect">
                                  <p:stCondLst>
                                    <p:cond delay="0"/>
                                  </p:stCondLst>
                                  <p:childTnLst>
                                    <p:anim calcmode="lin" valueType="num">
                                      <p:cBhvr additive="base">
                                        <p:cTn id="126" dur="3750"/>
                                        <p:tgtEl>
                                          <p:spTgt spid="98"/>
                                        </p:tgtEl>
                                        <p:attrNameLst>
                                          <p:attrName>ppt_x</p:attrName>
                                        </p:attrNameLst>
                                      </p:cBhvr>
                                      <p:tavLst>
                                        <p:tav tm="0">
                                          <p:val>
                                            <p:strVal val="ppt_x"/>
                                          </p:val>
                                        </p:tav>
                                        <p:tav tm="100000">
                                          <p:val>
                                            <p:strVal val="1+ppt_w/2"/>
                                          </p:val>
                                        </p:tav>
                                      </p:tavLst>
                                    </p:anim>
                                    <p:anim calcmode="lin" valueType="num">
                                      <p:cBhvr additive="base">
                                        <p:cTn id="127" dur="3750"/>
                                        <p:tgtEl>
                                          <p:spTgt spid="98"/>
                                        </p:tgtEl>
                                        <p:attrNameLst>
                                          <p:attrName>ppt_y</p:attrName>
                                        </p:attrNameLst>
                                      </p:cBhvr>
                                      <p:tavLst>
                                        <p:tav tm="0">
                                          <p:val>
                                            <p:strVal val="ppt_y"/>
                                          </p:val>
                                        </p:tav>
                                        <p:tav tm="100000">
                                          <p:val>
                                            <p:strVal val="ppt_y"/>
                                          </p:val>
                                        </p:tav>
                                      </p:tavLst>
                                    </p:anim>
                                    <p:set>
                                      <p:cBhvr>
                                        <p:cTn id="128" dur="1" fill="hold">
                                          <p:stCondLst>
                                            <p:cond delay="3749"/>
                                          </p:stCondLst>
                                        </p:cTn>
                                        <p:tgtEl>
                                          <p:spTgt spid="98"/>
                                        </p:tgtEl>
                                        <p:attrNameLst>
                                          <p:attrName>style.visibility</p:attrName>
                                        </p:attrNameLst>
                                      </p:cBhvr>
                                      <p:to>
                                        <p:strVal val="hidden"/>
                                      </p:to>
                                    </p:set>
                                  </p:childTnLst>
                                </p:cTn>
                              </p:par>
                              <p:par>
                                <p:cTn id="129" presetID="2" presetClass="entr" presetSubtype="2" fill="hold" nodeType="withEffect">
                                  <p:stCondLst>
                                    <p:cond delay="0"/>
                                  </p:stCondLst>
                                  <p:childTnLst>
                                    <p:set>
                                      <p:cBhvr>
                                        <p:cTn id="130" dur="1" fill="hold">
                                          <p:stCondLst>
                                            <p:cond delay="0"/>
                                          </p:stCondLst>
                                        </p:cTn>
                                        <p:tgtEl>
                                          <p:spTgt spid="93"/>
                                        </p:tgtEl>
                                        <p:attrNameLst>
                                          <p:attrName>style.visibility</p:attrName>
                                        </p:attrNameLst>
                                      </p:cBhvr>
                                      <p:to>
                                        <p:strVal val="visible"/>
                                      </p:to>
                                    </p:set>
                                    <p:anim calcmode="lin" valueType="num">
                                      <p:cBhvr additive="base">
                                        <p:cTn id="131" dur="3000" fill="hold"/>
                                        <p:tgtEl>
                                          <p:spTgt spid="93"/>
                                        </p:tgtEl>
                                        <p:attrNameLst>
                                          <p:attrName>ppt_x</p:attrName>
                                        </p:attrNameLst>
                                      </p:cBhvr>
                                      <p:tavLst>
                                        <p:tav tm="0">
                                          <p:val>
                                            <p:strVal val="1+#ppt_w/2"/>
                                          </p:val>
                                        </p:tav>
                                        <p:tav tm="100000">
                                          <p:val>
                                            <p:strVal val="#ppt_x"/>
                                          </p:val>
                                        </p:tav>
                                      </p:tavLst>
                                    </p:anim>
                                    <p:anim calcmode="lin" valueType="num">
                                      <p:cBhvr additive="base">
                                        <p:cTn id="132" dur="3000" fill="hold"/>
                                        <p:tgtEl>
                                          <p:spTgt spid="93"/>
                                        </p:tgtEl>
                                        <p:attrNameLst>
                                          <p:attrName>ppt_y</p:attrName>
                                        </p:attrNameLst>
                                      </p:cBhvr>
                                      <p:tavLst>
                                        <p:tav tm="0">
                                          <p:val>
                                            <p:strVal val="#ppt_y"/>
                                          </p:val>
                                        </p:tav>
                                        <p:tav tm="100000">
                                          <p:val>
                                            <p:strVal val="#ppt_y"/>
                                          </p:val>
                                        </p:tav>
                                      </p:tavLst>
                                    </p:anim>
                                  </p:childTnLst>
                                </p:cTn>
                              </p:par>
                              <p:par>
                                <p:cTn id="133" presetID="19" presetClass="entr" presetSubtype="10" fill="hold" nodeType="withEffect">
                                  <p:stCondLst>
                                    <p:cond delay="0"/>
                                  </p:stCondLst>
                                  <p:childTnLst>
                                    <p:set>
                                      <p:cBhvr>
                                        <p:cTn id="134" dur="1" fill="hold">
                                          <p:stCondLst>
                                            <p:cond delay="0"/>
                                          </p:stCondLst>
                                        </p:cTn>
                                        <p:tgtEl>
                                          <p:spTgt spid="93"/>
                                        </p:tgtEl>
                                        <p:attrNameLst>
                                          <p:attrName>style.visibility</p:attrName>
                                        </p:attrNameLst>
                                      </p:cBhvr>
                                      <p:to>
                                        <p:strVal val="visible"/>
                                      </p:to>
                                    </p:set>
                                    <p:anim calcmode="lin" valueType="num">
                                      <p:cBhvr>
                                        <p:cTn id="135" dur="3000" fill="hold"/>
                                        <p:tgtEl>
                                          <p:spTgt spid="93"/>
                                        </p:tgtEl>
                                        <p:attrNameLst>
                                          <p:attrName>ppt_w</p:attrName>
                                        </p:attrNameLst>
                                      </p:cBhvr>
                                      <p:tavLst>
                                        <p:tav tm="0" fmla="#ppt_w*sin(2.5*pi*$)">
                                          <p:val>
                                            <p:fltVal val="0"/>
                                          </p:val>
                                        </p:tav>
                                        <p:tav tm="100000">
                                          <p:val>
                                            <p:fltVal val="1"/>
                                          </p:val>
                                        </p:tav>
                                      </p:tavLst>
                                    </p:anim>
                                    <p:anim calcmode="lin" valueType="num">
                                      <p:cBhvr>
                                        <p:cTn id="136" dur="3000" fill="hold"/>
                                        <p:tgtEl>
                                          <p:spTgt spid="93"/>
                                        </p:tgtEl>
                                        <p:attrNameLst>
                                          <p:attrName>ppt_h</p:attrName>
                                        </p:attrNameLst>
                                      </p:cBhvr>
                                      <p:tavLst>
                                        <p:tav tm="0">
                                          <p:val>
                                            <p:strVal val="#ppt_h"/>
                                          </p:val>
                                        </p:tav>
                                        <p:tav tm="100000">
                                          <p:val>
                                            <p:strVal val="#ppt_h"/>
                                          </p:val>
                                        </p:tav>
                                      </p:tavLst>
                                    </p:anim>
                                  </p:childTnLst>
                                </p:cTn>
                              </p:par>
                              <p:par>
                                <p:cTn id="137" presetID="2" presetClass="exit" presetSubtype="2" fill="hold" nodeType="withEffect">
                                  <p:stCondLst>
                                    <p:cond delay="0"/>
                                  </p:stCondLst>
                                  <p:childTnLst>
                                    <p:anim calcmode="lin" valueType="num">
                                      <p:cBhvr additive="base">
                                        <p:cTn id="138" dur="3750"/>
                                        <p:tgtEl>
                                          <p:spTgt spid="93"/>
                                        </p:tgtEl>
                                        <p:attrNameLst>
                                          <p:attrName>ppt_x</p:attrName>
                                        </p:attrNameLst>
                                      </p:cBhvr>
                                      <p:tavLst>
                                        <p:tav tm="0">
                                          <p:val>
                                            <p:strVal val="ppt_x"/>
                                          </p:val>
                                        </p:tav>
                                        <p:tav tm="100000">
                                          <p:val>
                                            <p:strVal val="1+ppt_w/2"/>
                                          </p:val>
                                        </p:tav>
                                      </p:tavLst>
                                    </p:anim>
                                    <p:anim calcmode="lin" valueType="num">
                                      <p:cBhvr additive="base">
                                        <p:cTn id="139" dur="3750"/>
                                        <p:tgtEl>
                                          <p:spTgt spid="93"/>
                                        </p:tgtEl>
                                        <p:attrNameLst>
                                          <p:attrName>ppt_y</p:attrName>
                                        </p:attrNameLst>
                                      </p:cBhvr>
                                      <p:tavLst>
                                        <p:tav tm="0">
                                          <p:val>
                                            <p:strVal val="ppt_y"/>
                                          </p:val>
                                        </p:tav>
                                        <p:tav tm="100000">
                                          <p:val>
                                            <p:strVal val="ppt_y"/>
                                          </p:val>
                                        </p:tav>
                                      </p:tavLst>
                                    </p:anim>
                                    <p:set>
                                      <p:cBhvr>
                                        <p:cTn id="140" dur="1" fill="hold">
                                          <p:stCondLst>
                                            <p:cond delay="3749"/>
                                          </p:stCondLst>
                                        </p:cTn>
                                        <p:tgtEl>
                                          <p:spTgt spid="93"/>
                                        </p:tgtEl>
                                        <p:attrNameLst>
                                          <p:attrName>style.visibility</p:attrName>
                                        </p:attrNameLst>
                                      </p:cBhvr>
                                      <p:to>
                                        <p:strVal val="hidden"/>
                                      </p:to>
                                    </p:set>
                                  </p:childTnLst>
                                </p:cTn>
                              </p:par>
                              <p:par>
                                <p:cTn id="141" presetID="2" presetClass="entr" presetSubtype="2" fill="hold" nodeType="withEffect">
                                  <p:stCondLst>
                                    <p:cond delay="0"/>
                                  </p:stCondLst>
                                  <p:childTnLst>
                                    <p:set>
                                      <p:cBhvr>
                                        <p:cTn id="142" dur="1" fill="hold">
                                          <p:stCondLst>
                                            <p:cond delay="0"/>
                                          </p:stCondLst>
                                        </p:cTn>
                                        <p:tgtEl>
                                          <p:spTgt spid="108"/>
                                        </p:tgtEl>
                                        <p:attrNameLst>
                                          <p:attrName>style.visibility</p:attrName>
                                        </p:attrNameLst>
                                      </p:cBhvr>
                                      <p:to>
                                        <p:strVal val="visible"/>
                                      </p:to>
                                    </p:set>
                                    <p:anim calcmode="lin" valueType="num">
                                      <p:cBhvr additive="base">
                                        <p:cTn id="143" dur="3000" fill="hold"/>
                                        <p:tgtEl>
                                          <p:spTgt spid="108"/>
                                        </p:tgtEl>
                                        <p:attrNameLst>
                                          <p:attrName>ppt_x</p:attrName>
                                        </p:attrNameLst>
                                      </p:cBhvr>
                                      <p:tavLst>
                                        <p:tav tm="0">
                                          <p:val>
                                            <p:strVal val="1+#ppt_w/2"/>
                                          </p:val>
                                        </p:tav>
                                        <p:tav tm="100000">
                                          <p:val>
                                            <p:strVal val="#ppt_x"/>
                                          </p:val>
                                        </p:tav>
                                      </p:tavLst>
                                    </p:anim>
                                    <p:anim calcmode="lin" valueType="num">
                                      <p:cBhvr additive="base">
                                        <p:cTn id="144" dur="3000" fill="hold"/>
                                        <p:tgtEl>
                                          <p:spTgt spid="108"/>
                                        </p:tgtEl>
                                        <p:attrNameLst>
                                          <p:attrName>ppt_y</p:attrName>
                                        </p:attrNameLst>
                                      </p:cBhvr>
                                      <p:tavLst>
                                        <p:tav tm="0">
                                          <p:val>
                                            <p:strVal val="#ppt_y"/>
                                          </p:val>
                                        </p:tav>
                                        <p:tav tm="100000">
                                          <p:val>
                                            <p:strVal val="#ppt_y"/>
                                          </p:val>
                                        </p:tav>
                                      </p:tavLst>
                                    </p:anim>
                                  </p:childTnLst>
                                </p:cTn>
                              </p:par>
                              <p:par>
                                <p:cTn id="145" presetID="19" presetClass="entr" presetSubtype="10" fill="hold" nodeType="withEffect">
                                  <p:stCondLst>
                                    <p:cond delay="0"/>
                                  </p:stCondLst>
                                  <p:childTnLst>
                                    <p:set>
                                      <p:cBhvr>
                                        <p:cTn id="146" dur="1" fill="hold">
                                          <p:stCondLst>
                                            <p:cond delay="0"/>
                                          </p:stCondLst>
                                        </p:cTn>
                                        <p:tgtEl>
                                          <p:spTgt spid="108"/>
                                        </p:tgtEl>
                                        <p:attrNameLst>
                                          <p:attrName>style.visibility</p:attrName>
                                        </p:attrNameLst>
                                      </p:cBhvr>
                                      <p:to>
                                        <p:strVal val="visible"/>
                                      </p:to>
                                    </p:set>
                                    <p:anim calcmode="lin" valueType="num">
                                      <p:cBhvr>
                                        <p:cTn id="147" dur="3000" fill="hold"/>
                                        <p:tgtEl>
                                          <p:spTgt spid="108"/>
                                        </p:tgtEl>
                                        <p:attrNameLst>
                                          <p:attrName>ppt_w</p:attrName>
                                        </p:attrNameLst>
                                      </p:cBhvr>
                                      <p:tavLst>
                                        <p:tav tm="0" fmla="#ppt_w*sin(2.5*pi*$)">
                                          <p:val>
                                            <p:fltVal val="0"/>
                                          </p:val>
                                        </p:tav>
                                        <p:tav tm="100000">
                                          <p:val>
                                            <p:fltVal val="1"/>
                                          </p:val>
                                        </p:tav>
                                      </p:tavLst>
                                    </p:anim>
                                    <p:anim calcmode="lin" valueType="num">
                                      <p:cBhvr>
                                        <p:cTn id="148" dur="3000" fill="hold"/>
                                        <p:tgtEl>
                                          <p:spTgt spid="108"/>
                                        </p:tgtEl>
                                        <p:attrNameLst>
                                          <p:attrName>ppt_h</p:attrName>
                                        </p:attrNameLst>
                                      </p:cBhvr>
                                      <p:tavLst>
                                        <p:tav tm="0">
                                          <p:val>
                                            <p:strVal val="#ppt_h"/>
                                          </p:val>
                                        </p:tav>
                                        <p:tav tm="100000">
                                          <p:val>
                                            <p:strVal val="#ppt_h"/>
                                          </p:val>
                                        </p:tav>
                                      </p:tavLst>
                                    </p:anim>
                                  </p:childTnLst>
                                </p:cTn>
                              </p:par>
                              <p:par>
                                <p:cTn id="149" presetID="2" presetClass="exit" presetSubtype="2" fill="hold" nodeType="withEffect">
                                  <p:stCondLst>
                                    <p:cond delay="0"/>
                                  </p:stCondLst>
                                  <p:childTnLst>
                                    <p:anim calcmode="lin" valueType="num">
                                      <p:cBhvr additive="base">
                                        <p:cTn id="150" dur="3750"/>
                                        <p:tgtEl>
                                          <p:spTgt spid="108"/>
                                        </p:tgtEl>
                                        <p:attrNameLst>
                                          <p:attrName>ppt_x</p:attrName>
                                        </p:attrNameLst>
                                      </p:cBhvr>
                                      <p:tavLst>
                                        <p:tav tm="0">
                                          <p:val>
                                            <p:strVal val="ppt_x"/>
                                          </p:val>
                                        </p:tav>
                                        <p:tav tm="100000">
                                          <p:val>
                                            <p:strVal val="1+ppt_w/2"/>
                                          </p:val>
                                        </p:tav>
                                      </p:tavLst>
                                    </p:anim>
                                    <p:anim calcmode="lin" valueType="num">
                                      <p:cBhvr additive="base">
                                        <p:cTn id="151" dur="3750"/>
                                        <p:tgtEl>
                                          <p:spTgt spid="108"/>
                                        </p:tgtEl>
                                        <p:attrNameLst>
                                          <p:attrName>ppt_y</p:attrName>
                                        </p:attrNameLst>
                                      </p:cBhvr>
                                      <p:tavLst>
                                        <p:tav tm="0">
                                          <p:val>
                                            <p:strVal val="ppt_y"/>
                                          </p:val>
                                        </p:tav>
                                        <p:tav tm="100000">
                                          <p:val>
                                            <p:strVal val="ppt_y"/>
                                          </p:val>
                                        </p:tav>
                                      </p:tavLst>
                                    </p:anim>
                                    <p:set>
                                      <p:cBhvr>
                                        <p:cTn id="152" dur="1" fill="hold">
                                          <p:stCondLst>
                                            <p:cond delay="3749"/>
                                          </p:stCondLst>
                                        </p:cTn>
                                        <p:tgtEl>
                                          <p:spTgt spid="108"/>
                                        </p:tgtEl>
                                        <p:attrNameLst>
                                          <p:attrName>style.visibility</p:attrName>
                                        </p:attrNameLst>
                                      </p:cBhvr>
                                      <p:to>
                                        <p:strVal val="hidden"/>
                                      </p:to>
                                    </p:set>
                                  </p:childTnLst>
                                </p:cTn>
                              </p:par>
                              <p:par>
                                <p:cTn id="153" presetID="2" presetClass="entr" presetSubtype="2" fill="hold" nodeType="withEffect">
                                  <p:stCondLst>
                                    <p:cond delay="0"/>
                                  </p:stCondLst>
                                  <p:childTnLst>
                                    <p:set>
                                      <p:cBhvr>
                                        <p:cTn id="154" dur="1" fill="hold">
                                          <p:stCondLst>
                                            <p:cond delay="0"/>
                                          </p:stCondLst>
                                        </p:cTn>
                                        <p:tgtEl>
                                          <p:spTgt spid="113"/>
                                        </p:tgtEl>
                                        <p:attrNameLst>
                                          <p:attrName>style.visibility</p:attrName>
                                        </p:attrNameLst>
                                      </p:cBhvr>
                                      <p:to>
                                        <p:strVal val="visible"/>
                                      </p:to>
                                    </p:set>
                                    <p:anim calcmode="lin" valueType="num">
                                      <p:cBhvr additive="base">
                                        <p:cTn id="155" dur="3000" fill="hold"/>
                                        <p:tgtEl>
                                          <p:spTgt spid="113"/>
                                        </p:tgtEl>
                                        <p:attrNameLst>
                                          <p:attrName>ppt_x</p:attrName>
                                        </p:attrNameLst>
                                      </p:cBhvr>
                                      <p:tavLst>
                                        <p:tav tm="0">
                                          <p:val>
                                            <p:strVal val="1+#ppt_w/2"/>
                                          </p:val>
                                        </p:tav>
                                        <p:tav tm="100000">
                                          <p:val>
                                            <p:strVal val="#ppt_x"/>
                                          </p:val>
                                        </p:tav>
                                      </p:tavLst>
                                    </p:anim>
                                    <p:anim calcmode="lin" valueType="num">
                                      <p:cBhvr additive="base">
                                        <p:cTn id="156" dur="3000" fill="hold"/>
                                        <p:tgtEl>
                                          <p:spTgt spid="113"/>
                                        </p:tgtEl>
                                        <p:attrNameLst>
                                          <p:attrName>ppt_y</p:attrName>
                                        </p:attrNameLst>
                                      </p:cBhvr>
                                      <p:tavLst>
                                        <p:tav tm="0">
                                          <p:val>
                                            <p:strVal val="#ppt_y"/>
                                          </p:val>
                                        </p:tav>
                                        <p:tav tm="100000">
                                          <p:val>
                                            <p:strVal val="#ppt_y"/>
                                          </p:val>
                                        </p:tav>
                                      </p:tavLst>
                                    </p:anim>
                                  </p:childTnLst>
                                </p:cTn>
                              </p:par>
                              <p:par>
                                <p:cTn id="157" presetID="19" presetClass="entr" presetSubtype="10" fill="hold" nodeType="withEffect">
                                  <p:stCondLst>
                                    <p:cond delay="0"/>
                                  </p:stCondLst>
                                  <p:childTnLst>
                                    <p:set>
                                      <p:cBhvr>
                                        <p:cTn id="158" dur="1" fill="hold">
                                          <p:stCondLst>
                                            <p:cond delay="0"/>
                                          </p:stCondLst>
                                        </p:cTn>
                                        <p:tgtEl>
                                          <p:spTgt spid="113"/>
                                        </p:tgtEl>
                                        <p:attrNameLst>
                                          <p:attrName>style.visibility</p:attrName>
                                        </p:attrNameLst>
                                      </p:cBhvr>
                                      <p:to>
                                        <p:strVal val="visible"/>
                                      </p:to>
                                    </p:set>
                                    <p:anim calcmode="lin" valueType="num">
                                      <p:cBhvr>
                                        <p:cTn id="159" dur="3000" fill="hold"/>
                                        <p:tgtEl>
                                          <p:spTgt spid="113"/>
                                        </p:tgtEl>
                                        <p:attrNameLst>
                                          <p:attrName>ppt_w</p:attrName>
                                        </p:attrNameLst>
                                      </p:cBhvr>
                                      <p:tavLst>
                                        <p:tav tm="0" fmla="#ppt_w*sin(2.5*pi*$)">
                                          <p:val>
                                            <p:fltVal val="0"/>
                                          </p:val>
                                        </p:tav>
                                        <p:tav tm="100000">
                                          <p:val>
                                            <p:fltVal val="1"/>
                                          </p:val>
                                        </p:tav>
                                      </p:tavLst>
                                    </p:anim>
                                    <p:anim calcmode="lin" valueType="num">
                                      <p:cBhvr>
                                        <p:cTn id="160" dur="3000" fill="hold"/>
                                        <p:tgtEl>
                                          <p:spTgt spid="113"/>
                                        </p:tgtEl>
                                        <p:attrNameLst>
                                          <p:attrName>ppt_h</p:attrName>
                                        </p:attrNameLst>
                                      </p:cBhvr>
                                      <p:tavLst>
                                        <p:tav tm="0">
                                          <p:val>
                                            <p:strVal val="#ppt_h"/>
                                          </p:val>
                                        </p:tav>
                                        <p:tav tm="100000">
                                          <p:val>
                                            <p:strVal val="#ppt_h"/>
                                          </p:val>
                                        </p:tav>
                                      </p:tavLst>
                                    </p:anim>
                                  </p:childTnLst>
                                </p:cTn>
                              </p:par>
                              <p:par>
                                <p:cTn id="161" presetID="2" presetClass="exit" presetSubtype="2" fill="hold" nodeType="withEffect">
                                  <p:stCondLst>
                                    <p:cond delay="0"/>
                                  </p:stCondLst>
                                  <p:childTnLst>
                                    <p:anim calcmode="lin" valueType="num">
                                      <p:cBhvr additive="base">
                                        <p:cTn id="162" dur="3750"/>
                                        <p:tgtEl>
                                          <p:spTgt spid="113"/>
                                        </p:tgtEl>
                                        <p:attrNameLst>
                                          <p:attrName>ppt_x</p:attrName>
                                        </p:attrNameLst>
                                      </p:cBhvr>
                                      <p:tavLst>
                                        <p:tav tm="0">
                                          <p:val>
                                            <p:strVal val="ppt_x"/>
                                          </p:val>
                                        </p:tav>
                                        <p:tav tm="100000">
                                          <p:val>
                                            <p:strVal val="1+ppt_w/2"/>
                                          </p:val>
                                        </p:tav>
                                      </p:tavLst>
                                    </p:anim>
                                    <p:anim calcmode="lin" valueType="num">
                                      <p:cBhvr additive="base">
                                        <p:cTn id="163" dur="3750"/>
                                        <p:tgtEl>
                                          <p:spTgt spid="113"/>
                                        </p:tgtEl>
                                        <p:attrNameLst>
                                          <p:attrName>ppt_y</p:attrName>
                                        </p:attrNameLst>
                                      </p:cBhvr>
                                      <p:tavLst>
                                        <p:tav tm="0">
                                          <p:val>
                                            <p:strVal val="ppt_y"/>
                                          </p:val>
                                        </p:tav>
                                        <p:tav tm="100000">
                                          <p:val>
                                            <p:strVal val="ppt_y"/>
                                          </p:val>
                                        </p:tav>
                                      </p:tavLst>
                                    </p:anim>
                                    <p:set>
                                      <p:cBhvr>
                                        <p:cTn id="164" dur="1" fill="hold">
                                          <p:stCondLst>
                                            <p:cond delay="3749"/>
                                          </p:stCondLst>
                                        </p:cTn>
                                        <p:tgtEl>
                                          <p:spTgt spid="113"/>
                                        </p:tgtEl>
                                        <p:attrNameLst>
                                          <p:attrName>style.visibility</p:attrName>
                                        </p:attrNameLst>
                                      </p:cBhvr>
                                      <p:to>
                                        <p:strVal val="hidden"/>
                                      </p:to>
                                    </p:set>
                                  </p:childTnLst>
                                </p:cTn>
                              </p:par>
                              <p:par>
                                <p:cTn id="165" presetID="2" presetClass="entr" presetSubtype="2" fill="hold" nodeType="withEffect">
                                  <p:stCondLst>
                                    <p:cond delay="0"/>
                                  </p:stCondLst>
                                  <p:childTnLst>
                                    <p:set>
                                      <p:cBhvr>
                                        <p:cTn id="166" dur="1" fill="hold">
                                          <p:stCondLst>
                                            <p:cond delay="0"/>
                                          </p:stCondLst>
                                        </p:cTn>
                                        <p:tgtEl>
                                          <p:spTgt spid="118"/>
                                        </p:tgtEl>
                                        <p:attrNameLst>
                                          <p:attrName>style.visibility</p:attrName>
                                        </p:attrNameLst>
                                      </p:cBhvr>
                                      <p:to>
                                        <p:strVal val="visible"/>
                                      </p:to>
                                    </p:set>
                                    <p:anim calcmode="lin" valueType="num">
                                      <p:cBhvr additive="base">
                                        <p:cTn id="167" dur="3000" fill="hold"/>
                                        <p:tgtEl>
                                          <p:spTgt spid="118"/>
                                        </p:tgtEl>
                                        <p:attrNameLst>
                                          <p:attrName>ppt_x</p:attrName>
                                        </p:attrNameLst>
                                      </p:cBhvr>
                                      <p:tavLst>
                                        <p:tav tm="0">
                                          <p:val>
                                            <p:strVal val="1+#ppt_w/2"/>
                                          </p:val>
                                        </p:tav>
                                        <p:tav tm="100000">
                                          <p:val>
                                            <p:strVal val="#ppt_x"/>
                                          </p:val>
                                        </p:tav>
                                      </p:tavLst>
                                    </p:anim>
                                    <p:anim calcmode="lin" valueType="num">
                                      <p:cBhvr additive="base">
                                        <p:cTn id="168" dur="3000" fill="hold"/>
                                        <p:tgtEl>
                                          <p:spTgt spid="118"/>
                                        </p:tgtEl>
                                        <p:attrNameLst>
                                          <p:attrName>ppt_y</p:attrName>
                                        </p:attrNameLst>
                                      </p:cBhvr>
                                      <p:tavLst>
                                        <p:tav tm="0">
                                          <p:val>
                                            <p:strVal val="#ppt_y"/>
                                          </p:val>
                                        </p:tav>
                                        <p:tav tm="100000">
                                          <p:val>
                                            <p:strVal val="#ppt_y"/>
                                          </p:val>
                                        </p:tav>
                                      </p:tavLst>
                                    </p:anim>
                                  </p:childTnLst>
                                </p:cTn>
                              </p:par>
                              <p:par>
                                <p:cTn id="169" presetID="19" presetClass="entr" presetSubtype="10" fill="hold" nodeType="withEffect">
                                  <p:stCondLst>
                                    <p:cond delay="0"/>
                                  </p:stCondLst>
                                  <p:childTnLst>
                                    <p:set>
                                      <p:cBhvr>
                                        <p:cTn id="170" dur="1" fill="hold">
                                          <p:stCondLst>
                                            <p:cond delay="0"/>
                                          </p:stCondLst>
                                        </p:cTn>
                                        <p:tgtEl>
                                          <p:spTgt spid="118"/>
                                        </p:tgtEl>
                                        <p:attrNameLst>
                                          <p:attrName>style.visibility</p:attrName>
                                        </p:attrNameLst>
                                      </p:cBhvr>
                                      <p:to>
                                        <p:strVal val="visible"/>
                                      </p:to>
                                    </p:set>
                                    <p:anim calcmode="lin" valueType="num">
                                      <p:cBhvr>
                                        <p:cTn id="171" dur="3000" fill="hold"/>
                                        <p:tgtEl>
                                          <p:spTgt spid="118"/>
                                        </p:tgtEl>
                                        <p:attrNameLst>
                                          <p:attrName>ppt_w</p:attrName>
                                        </p:attrNameLst>
                                      </p:cBhvr>
                                      <p:tavLst>
                                        <p:tav tm="0" fmla="#ppt_w*sin(2.5*pi*$)">
                                          <p:val>
                                            <p:fltVal val="0"/>
                                          </p:val>
                                        </p:tav>
                                        <p:tav tm="100000">
                                          <p:val>
                                            <p:fltVal val="1"/>
                                          </p:val>
                                        </p:tav>
                                      </p:tavLst>
                                    </p:anim>
                                    <p:anim calcmode="lin" valueType="num">
                                      <p:cBhvr>
                                        <p:cTn id="172" dur="3000" fill="hold"/>
                                        <p:tgtEl>
                                          <p:spTgt spid="118"/>
                                        </p:tgtEl>
                                        <p:attrNameLst>
                                          <p:attrName>ppt_h</p:attrName>
                                        </p:attrNameLst>
                                      </p:cBhvr>
                                      <p:tavLst>
                                        <p:tav tm="0">
                                          <p:val>
                                            <p:strVal val="#ppt_h"/>
                                          </p:val>
                                        </p:tav>
                                        <p:tav tm="100000">
                                          <p:val>
                                            <p:strVal val="#ppt_h"/>
                                          </p:val>
                                        </p:tav>
                                      </p:tavLst>
                                    </p:anim>
                                  </p:childTnLst>
                                </p:cTn>
                              </p:par>
                              <p:par>
                                <p:cTn id="173" presetID="2" presetClass="exit" presetSubtype="2" fill="hold" nodeType="withEffect">
                                  <p:stCondLst>
                                    <p:cond delay="0"/>
                                  </p:stCondLst>
                                  <p:childTnLst>
                                    <p:anim calcmode="lin" valueType="num">
                                      <p:cBhvr additive="base">
                                        <p:cTn id="174" dur="3750"/>
                                        <p:tgtEl>
                                          <p:spTgt spid="118"/>
                                        </p:tgtEl>
                                        <p:attrNameLst>
                                          <p:attrName>ppt_x</p:attrName>
                                        </p:attrNameLst>
                                      </p:cBhvr>
                                      <p:tavLst>
                                        <p:tav tm="0">
                                          <p:val>
                                            <p:strVal val="ppt_x"/>
                                          </p:val>
                                        </p:tav>
                                        <p:tav tm="100000">
                                          <p:val>
                                            <p:strVal val="1+ppt_w/2"/>
                                          </p:val>
                                        </p:tav>
                                      </p:tavLst>
                                    </p:anim>
                                    <p:anim calcmode="lin" valueType="num">
                                      <p:cBhvr additive="base">
                                        <p:cTn id="175" dur="3750"/>
                                        <p:tgtEl>
                                          <p:spTgt spid="118"/>
                                        </p:tgtEl>
                                        <p:attrNameLst>
                                          <p:attrName>ppt_y</p:attrName>
                                        </p:attrNameLst>
                                      </p:cBhvr>
                                      <p:tavLst>
                                        <p:tav tm="0">
                                          <p:val>
                                            <p:strVal val="ppt_y"/>
                                          </p:val>
                                        </p:tav>
                                        <p:tav tm="100000">
                                          <p:val>
                                            <p:strVal val="ppt_y"/>
                                          </p:val>
                                        </p:tav>
                                      </p:tavLst>
                                    </p:anim>
                                    <p:set>
                                      <p:cBhvr>
                                        <p:cTn id="176" dur="1" fill="hold">
                                          <p:stCondLst>
                                            <p:cond delay="3749"/>
                                          </p:stCondLst>
                                        </p:cTn>
                                        <p:tgtEl>
                                          <p:spTgt spid="118"/>
                                        </p:tgtEl>
                                        <p:attrNameLst>
                                          <p:attrName>style.visibility</p:attrName>
                                        </p:attrNameLst>
                                      </p:cBhvr>
                                      <p:to>
                                        <p:strVal val="hidden"/>
                                      </p:to>
                                    </p:set>
                                  </p:childTnLst>
                                </p:cTn>
                              </p:par>
                              <p:par>
                                <p:cTn id="177" presetID="8" presetClass="entr" presetSubtype="32" fill="hold" nodeType="withEffect">
                                  <p:stCondLst>
                                    <p:cond delay="0"/>
                                  </p:stCondLst>
                                  <p:childTnLst>
                                    <p:set>
                                      <p:cBhvr>
                                        <p:cTn id="178" dur="1" fill="hold">
                                          <p:stCondLst>
                                            <p:cond delay="0"/>
                                          </p:stCondLst>
                                        </p:cTn>
                                        <p:tgtEl>
                                          <p:spTgt spid="123"/>
                                        </p:tgtEl>
                                        <p:attrNameLst>
                                          <p:attrName>style.visibility</p:attrName>
                                        </p:attrNameLst>
                                      </p:cBhvr>
                                      <p:to>
                                        <p:strVal val="visible"/>
                                      </p:to>
                                    </p:set>
                                    <p:animEffect transition="in" filter="diamond(out)">
                                      <p:cBhvr>
                                        <p:cTn id="179" dur="3750"/>
                                        <p:tgtEl>
                                          <p:spTgt spid="123"/>
                                        </p:tgtEl>
                                      </p:cBhvr>
                                    </p:animEffect>
                                  </p:childTnLst>
                                </p:cTn>
                              </p:par>
                              <p:par>
                                <p:cTn id="180" presetID="17" presetClass="entr" presetSubtype="10" fill="hold" nodeType="withEffect">
                                  <p:stCondLst>
                                    <p:cond delay="0"/>
                                  </p:stCondLst>
                                  <p:childTnLst>
                                    <p:set>
                                      <p:cBhvr>
                                        <p:cTn id="181" dur="1" fill="hold">
                                          <p:stCondLst>
                                            <p:cond delay="0"/>
                                          </p:stCondLst>
                                        </p:cTn>
                                        <p:tgtEl>
                                          <p:spTgt spid="123"/>
                                        </p:tgtEl>
                                        <p:attrNameLst>
                                          <p:attrName>style.visibility</p:attrName>
                                        </p:attrNameLst>
                                      </p:cBhvr>
                                      <p:to>
                                        <p:strVal val="visible"/>
                                      </p:to>
                                    </p:set>
                                    <p:anim calcmode="lin" valueType="num">
                                      <p:cBhvr>
                                        <p:cTn id="182" dur="3750" fill="hold"/>
                                        <p:tgtEl>
                                          <p:spTgt spid="123"/>
                                        </p:tgtEl>
                                        <p:attrNameLst>
                                          <p:attrName>ppt_w</p:attrName>
                                        </p:attrNameLst>
                                      </p:cBhvr>
                                      <p:tavLst>
                                        <p:tav tm="0">
                                          <p:val>
                                            <p:fltVal val="0"/>
                                          </p:val>
                                        </p:tav>
                                        <p:tav tm="100000">
                                          <p:val>
                                            <p:strVal val="#ppt_w"/>
                                          </p:val>
                                        </p:tav>
                                      </p:tavLst>
                                    </p:anim>
                                    <p:anim calcmode="lin" valueType="num">
                                      <p:cBhvr>
                                        <p:cTn id="183" dur="3750" fill="hold"/>
                                        <p:tgtEl>
                                          <p:spTgt spid="123"/>
                                        </p:tgtEl>
                                        <p:attrNameLst>
                                          <p:attrName>ppt_h</p:attrName>
                                        </p:attrNameLst>
                                      </p:cBhvr>
                                      <p:tavLst>
                                        <p:tav tm="0">
                                          <p:val>
                                            <p:strVal val="#ppt_h"/>
                                          </p:val>
                                        </p:tav>
                                        <p:tav tm="100000">
                                          <p:val>
                                            <p:strVal val="#ppt_h"/>
                                          </p:val>
                                        </p:tav>
                                      </p:tavLst>
                                    </p:anim>
                                  </p:childTnLst>
                                </p:cTn>
                              </p:par>
                              <p:par>
                                <p:cTn id="184" presetID="9" presetClass="emph" presetSubtype="0" grpId="0" nodeType="withEffect">
                                  <p:stCondLst>
                                    <p:cond delay="0"/>
                                  </p:stCondLst>
                                  <p:childTnLst>
                                    <p:set>
                                      <p:cBhvr rctx="PPT">
                                        <p:cTn id="185" dur="indefinite"/>
                                        <p:tgtEl>
                                          <p:spTgt spid="124"/>
                                        </p:tgtEl>
                                        <p:attrNameLst>
                                          <p:attrName>style.opacity</p:attrName>
                                        </p:attrNameLst>
                                      </p:cBhvr>
                                      <p:to>
                                        <p:strVal val="0"/>
                                      </p:to>
                                    </p:set>
                                    <p:animEffect filter="image" prLst="opacity: 0">
                                      <p:cBhvr rctx="IE">
                                        <p:cTn id="186" dur="indefinite"/>
                                        <p:tgtEl>
                                          <p:spTgt spid="1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4 Grupo"/>
          <p:cNvGrpSpPr/>
          <p:nvPr/>
        </p:nvGrpSpPr>
        <p:grpSpPr>
          <a:xfrm>
            <a:off x="0" y="0"/>
            <a:ext cx="9144000" cy="5143500"/>
            <a:chOff x="0" y="0"/>
            <a:chExt cx="9144000" cy="5143500"/>
          </a:xfrm>
        </p:grpSpPr>
        <p:pic>
          <p:nvPicPr>
            <p:cNvPr id="7" name="6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0" y="0"/>
              <a:ext cx="9144000" cy="5143500"/>
            </a:xfrm>
            <a:prstGeom prst="rect">
              <a:avLst/>
            </a:prstGeom>
          </p:spPr>
        </p:pic>
        <p:pic>
          <p:nvPicPr>
            <p:cNvPr id="8"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 name="2 Rectángulo"/>
          <p:cNvSpPr/>
          <p:nvPr/>
        </p:nvSpPr>
        <p:spPr>
          <a:xfrm>
            <a:off x="2411760" y="123478"/>
            <a:ext cx="5976664" cy="3323987"/>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b="1" dirty="0" smtClean="0">
                <a:solidFill>
                  <a:srgbClr val="441918"/>
                </a:solidFill>
                <a:latin typeface="Hobo Std" pitchFamily="34" charset="0"/>
              </a:rPr>
              <a:t>Beneficios </a:t>
            </a:r>
            <a:r>
              <a:rPr lang="es-ES" b="1" dirty="0">
                <a:solidFill>
                  <a:srgbClr val="441918"/>
                </a:solidFill>
                <a:latin typeface="Hobo Std" pitchFamily="34" charset="0"/>
              </a:rPr>
              <a:t>antioxidantes</a:t>
            </a:r>
          </a:p>
          <a:p>
            <a:pPr algn="ctr">
              <a:defRPr/>
            </a:pPr>
            <a:endParaRPr lang="es-ES" sz="1400" b="1" dirty="0">
              <a:solidFill>
                <a:srgbClr val="441918"/>
              </a:solidFill>
              <a:latin typeface="Hobo Std" pitchFamily="34" charset="0"/>
            </a:endParaRPr>
          </a:p>
          <a:p>
            <a:pPr algn="ctr">
              <a:defRPr/>
            </a:pPr>
            <a:r>
              <a:rPr lang="es-ES" sz="1400" b="1" dirty="0" smtClean="0">
                <a:solidFill>
                  <a:srgbClr val="441918"/>
                </a:solidFill>
                <a:latin typeface="Hobo Std" pitchFamily="34" charset="0"/>
              </a:rPr>
              <a:t>Las </a:t>
            </a:r>
            <a:r>
              <a:rPr lang="es-ES" sz="1400" b="1" dirty="0">
                <a:solidFill>
                  <a:srgbClr val="441918"/>
                </a:solidFill>
                <a:latin typeface="Hobo Std" pitchFamily="34" charset="0"/>
              </a:rPr>
              <a:t>fresas contienen una sustancia química llamada “fenoles”. La antocianina es un fenol especial que se encuentra en las fresas, lo que le da el color rojo a esta rica fruta, a pesar de que se tiene conocimientos de que las propiedades antioxidantes de la antocianina se encuentran dentro de la fruta, se debate si los antioxidantes en los alimentos ricos en antocianinas puedan ser absorbidos por el cuerpo una vez digeridos.</a:t>
            </a:r>
          </a:p>
          <a:p>
            <a:pPr algn="ctr">
              <a:defRPr/>
            </a:pPr>
            <a:endParaRPr lang="es-ES" sz="1400" b="1" dirty="0">
              <a:solidFill>
                <a:srgbClr val="441918"/>
              </a:solidFill>
              <a:latin typeface="Hobo Std" pitchFamily="34" charset="0"/>
            </a:endParaRPr>
          </a:p>
          <a:p>
            <a:pPr algn="ctr">
              <a:defRPr/>
            </a:pPr>
            <a:r>
              <a:rPr lang="es-ES" sz="1400" b="1" dirty="0">
                <a:solidFill>
                  <a:srgbClr val="441918"/>
                </a:solidFill>
                <a:latin typeface="Hobo Std" pitchFamily="34" charset="0"/>
              </a:rPr>
              <a:t>Afortunadamente, cuando consumimos alimentos con altos contenidos en antocianinas, el nivel de ácido úrico en el cuerpo aumenta, lo que sirve como un agente antioxidante.</a:t>
            </a:r>
            <a:endParaRPr lang="es-ES" sz="1200" b="1" dirty="0">
              <a:solidFill>
                <a:srgbClr val="441918"/>
              </a:solidFill>
              <a:latin typeface="Monotype Corsiva" panose="03010101010201010101" pitchFamily="66" charset="0"/>
            </a:endParaRPr>
          </a:p>
        </p:txBody>
      </p:sp>
      <p:pic>
        <p:nvPicPr>
          <p:cNvPr id="6" name="Picture 5"/>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499992" y="3363838"/>
            <a:ext cx="1684859" cy="1360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6191178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 name="159 Rectángulo"/>
          <p:cNvSpPr/>
          <p:nvPr/>
        </p:nvSpPr>
        <p:spPr>
          <a:xfrm flipH="1">
            <a:off x="0" y="0"/>
            <a:ext cx="4608000" cy="5152274"/>
          </a:xfrm>
          <a:prstGeom prst="rect">
            <a:avLst/>
          </a:prstGeom>
          <a:gradFill flip="none" rotWithShape="1">
            <a:gsLst>
              <a:gs pos="30000">
                <a:srgbClr val="C7101F"/>
              </a:gs>
              <a:gs pos="73000">
                <a:srgbClr val="C1212E"/>
              </a:gs>
              <a:gs pos="61000">
                <a:srgbClr val="770825">
                  <a:lumMod val="82000"/>
                </a:srgbClr>
              </a:gs>
              <a:gs pos="54000">
                <a:srgbClr val="820926">
                  <a:lumMod val="79000"/>
                </a:srgbClr>
              </a:gs>
              <a:gs pos="100000">
                <a:srgbClr val="FA4006">
                  <a:lumMod val="0"/>
                  <a:lumOff val="100000"/>
                </a:srgbClr>
              </a:gs>
              <a:gs pos="82000">
                <a:srgbClr val="FF0000">
                  <a:lumMod val="79000"/>
                  <a:lumOff val="21000"/>
                </a:srgbClr>
              </a:gs>
              <a:gs pos="1250">
                <a:srgbClr val="FF0000">
                  <a:lumMod val="27000"/>
                  <a:lumOff val="73000"/>
                </a:srgbClr>
              </a:gs>
              <a:gs pos="16000">
                <a:srgbClr val="FF0000">
                  <a:lumMod val="91000"/>
                  <a:lumOff val="9000"/>
                </a:srgbClr>
              </a:gs>
            </a:gsLst>
            <a:lin ang="8100000" scaled="1"/>
            <a:tileRect/>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Rectángulo"/>
          <p:cNvSpPr/>
          <p:nvPr/>
        </p:nvSpPr>
        <p:spPr>
          <a:xfrm>
            <a:off x="4572000" y="0"/>
            <a:ext cx="4572000" cy="5152274"/>
          </a:xfrm>
          <a:prstGeom prst="rect">
            <a:avLst/>
          </a:prstGeom>
          <a:gradFill>
            <a:gsLst>
              <a:gs pos="30000">
                <a:srgbClr val="C7101F"/>
              </a:gs>
              <a:gs pos="73000">
                <a:srgbClr val="C1212E"/>
              </a:gs>
              <a:gs pos="61000">
                <a:srgbClr val="770825">
                  <a:lumMod val="82000"/>
                </a:srgbClr>
              </a:gs>
              <a:gs pos="54000">
                <a:srgbClr val="820926">
                  <a:lumMod val="79000"/>
                </a:srgbClr>
              </a:gs>
              <a:gs pos="100000">
                <a:srgbClr val="FA4006">
                  <a:lumMod val="0"/>
                  <a:lumOff val="100000"/>
                </a:srgbClr>
              </a:gs>
              <a:gs pos="82000">
                <a:srgbClr val="FF0000">
                  <a:lumMod val="79000"/>
                  <a:lumOff val="21000"/>
                </a:srgbClr>
              </a:gs>
              <a:gs pos="1250">
                <a:srgbClr val="FF0000">
                  <a:lumMod val="27000"/>
                  <a:lumOff val="73000"/>
                </a:srgbClr>
              </a:gs>
              <a:gs pos="16000">
                <a:srgbClr val="FF0000">
                  <a:lumMod val="91000"/>
                  <a:lumOff val="900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9" name="158 Imagen" descr="Diapositiva26"/>
          <p:cNvPicPr>
            <a:picLocks noGrp="1" noChangeAspect="1"/>
          </p:cNvPicPr>
          <p:nvPr isPhoto="1"/>
        </p:nvPicPr>
        <p:blipFill rotWithShape="1">
          <a:blip r:embed="rId3" cstate="email">
            <a:lum/>
            <a:extLst>
              <a:ext uri="{28A0092B-C50C-407E-A947-70E740481C1C}">
                <a14:useLocalDpi xmlns:a14="http://schemas.microsoft.com/office/drawing/2010/main"/>
              </a:ext>
            </a:extLst>
          </a:blip>
          <a:srcRect t="-99297"/>
          <a:stretch/>
        </p:blipFill>
        <p:spPr>
          <a:xfrm>
            <a:off x="0" y="-5125380"/>
            <a:ext cx="9144000" cy="10268880"/>
          </a:xfrm>
          <a:prstGeom prst="rect">
            <a:avLst/>
          </a:prstGeom>
          <a:noFill/>
          <a:ln>
            <a:noFill/>
          </a:ln>
        </p:spPr>
      </p:pic>
      <p:grpSp>
        <p:nvGrpSpPr>
          <p:cNvPr id="78" name="77 Grupo"/>
          <p:cNvGrpSpPr/>
          <p:nvPr/>
        </p:nvGrpSpPr>
        <p:grpSpPr>
          <a:xfrm rot="16200000" flipH="1" flipV="1">
            <a:off x="5881291" y="-2380491"/>
            <a:ext cx="4032448" cy="6736130"/>
            <a:chOff x="-1296000" y="144000"/>
            <a:chExt cx="3704088" cy="2290800"/>
          </a:xfrm>
          <a:effectLst>
            <a:outerShdw dist="342900" algn="ctr" rotWithShape="0">
              <a:schemeClr val="tx1"/>
            </a:outerShdw>
          </a:effectLst>
          <a:scene3d>
            <a:camera prst="orthographicFront"/>
            <a:lightRig rig="flat" dir="t"/>
          </a:scene3d>
        </p:grpSpPr>
        <p:grpSp>
          <p:nvGrpSpPr>
            <p:cNvPr id="79" name="78 Grupo"/>
            <p:cNvGrpSpPr/>
            <p:nvPr/>
          </p:nvGrpSpPr>
          <p:grpSpPr>
            <a:xfrm>
              <a:off x="-26864" y="1368000"/>
              <a:ext cx="2434952" cy="1066800"/>
              <a:chOff x="2123728" y="1419622"/>
              <a:chExt cx="2434952" cy="1066800"/>
            </a:xfrm>
          </p:grpSpPr>
          <p:cxnSp>
            <p:nvCxnSpPr>
              <p:cNvPr id="89" name="88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nvGrpSpPr>
            <p:cNvPr id="80" name="79 Grupo"/>
            <p:cNvGrpSpPr/>
            <p:nvPr/>
          </p:nvGrpSpPr>
          <p:grpSpPr>
            <a:xfrm>
              <a:off x="-1296000" y="144000"/>
              <a:ext cx="2434952" cy="1066800"/>
              <a:chOff x="2123728" y="1419622"/>
              <a:chExt cx="2434952" cy="1066800"/>
            </a:xfrm>
          </p:grpSpPr>
          <p:cxnSp>
            <p:nvCxnSpPr>
              <p:cNvPr id="81" name="80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grpSp>
        <p:nvGrpSpPr>
          <p:cNvPr id="97" name="96 Grupo"/>
          <p:cNvGrpSpPr/>
          <p:nvPr/>
        </p:nvGrpSpPr>
        <p:grpSpPr>
          <a:xfrm rot="16200000" flipH="1" flipV="1">
            <a:off x="6120036" y="-1444387"/>
            <a:ext cx="4032448" cy="6736130"/>
            <a:chOff x="-1296000" y="144000"/>
            <a:chExt cx="3704088" cy="2290800"/>
          </a:xfrm>
          <a:effectLst>
            <a:outerShdw dist="342900" algn="ctr" rotWithShape="0">
              <a:schemeClr val="tx1"/>
            </a:outerShdw>
          </a:effectLst>
          <a:scene3d>
            <a:camera prst="orthographicFront"/>
            <a:lightRig rig="flat" dir="t"/>
          </a:scene3d>
        </p:grpSpPr>
        <p:grpSp>
          <p:nvGrpSpPr>
            <p:cNvPr id="98" name="97 Grupo"/>
            <p:cNvGrpSpPr/>
            <p:nvPr/>
          </p:nvGrpSpPr>
          <p:grpSpPr>
            <a:xfrm>
              <a:off x="-26864" y="1368000"/>
              <a:ext cx="2434952" cy="1066800"/>
              <a:chOff x="2123728" y="1419622"/>
              <a:chExt cx="2434952" cy="1066800"/>
            </a:xfrm>
          </p:grpSpPr>
          <p:cxnSp>
            <p:nvCxnSpPr>
              <p:cNvPr id="108" name="107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nvGrpSpPr>
            <p:cNvPr id="99" name="98 Grupo"/>
            <p:cNvGrpSpPr/>
            <p:nvPr/>
          </p:nvGrpSpPr>
          <p:grpSpPr>
            <a:xfrm>
              <a:off x="-1296000" y="144000"/>
              <a:ext cx="2434952" cy="1066800"/>
              <a:chOff x="2123728" y="1419622"/>
              <a:chExt cx="2434952" cy="1066800"/>
            </a:xfrm>
          </p:grpSpPr>
          <p:cxnSp>
            <p:nvCxnSpPr>
              <p:cNvPr id="100" name="99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grpSp>
        <p:nvGrpSpPr>
          <p:cNvPr id="116" name="115 Grupo"/>
          <p:cNvGrpSpPr/>
          <p:nvPr/>
        </p:nvGrpSpPr>
        <p:grpSpPr>
          <a:xfrm rot="16200000" flipH="1" flipV="1">
            <a:off x="5884455" y="-157123"/>
            <a:ext cx="4032448" cy="6736130"/>
            <a:chOff x="-1296000" y="144000"/>
            <a:chExt cx="3704088" cy="2290800"/>
          </a:xfrm>
          <a:effectLst>
            <a:outerShdw dist="342900" algn="ctr" rotWithShape="0">
              <a:schemeClr val="tx1"/>
            </a:outerShdw>
          </a:effectLst>
          <a:scene3d>
            <a:camera prst="orthographicFront"/>
            <a:lightRig rig="flat" dir="t"/>
          </a:scene3d>
        </p:grpSpPr>
        <p:grpSp>
          <p:nvGrpSpPr>
            <p:cNvPr id="117" name="116 Grupo"/>
            <p:cNvGrpSpPr/>
            <p:nvPr/>
          </p:nvGrpSpPr>
          <p:grpSpPr>
            <a:xfrm>
              <a:off x="-26864" y="1368000"/>
              <a:ext cx="2434952" cy="1066800"/>
              <a:chOff x="2123728" y="1419622"/>
              <a:chExt cx="2434952" cy="1066800"/>
            </a:xfrm>
          </p:grpSpPr>
          <p:cxnSp>
            <p:nvCxnSpPr>
              <p:cNvPr id="127" name="126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31" name="130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32" name="131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33" name="132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34" name="133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nvGrpSpPr>
            <p:cNvPr id="118" name="117 Grupo"/>
            <p:cNvGrpSpPr/>
            <p:nvPr/>
          </p:nvGrpSpPr>
          <p:grpSpPr>
            <a:xfrm>
              <a:off x="-1296000" y="144000"/>
              <a:ext cx="2434952" cy="1066800"/>
              <a:chOff x="2123728" y="1419622"/>
              <a:chExt cx="2434952" cy="1066800"/>
            </a:xfrm>
          </p:grpSpPr>
          <p:cxnSp>
            <p:nvCxnSpPr>
              <p:cNvPr id="119" name="118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grpSp>
        <p:nvGrpSpPr>
          <p:cNvPr id="135" name="134 Grupo"/>
          <p:cNvGrpSpPr/>
          <p:nvPr/>
        </p:nvGrpSpPr>
        <p:grpSpPr>
          <a:xfrm rot="16200000" flipH="1" flipV="1">
            <a:off x="6084036" y="787861"/>
            <a:ext cx="4032448" cy="6736130"/>
            <a:chOff x="-1296000" y="144000"/>
            <a:chExt cx="3704088" cy="2290800"/>
          </a:xfrm>
          <a:effectLst>
            <a:outerShdw dist="342900" algn="ctr" rotWithShape="0">
              <a:schemeClr val="tx1"/>
            </a:outerShdw>
          </a:effectLst>
          <a:scene3d>
            <a:camera prst="orthographicFront"/>
            <a:lightRig rig="flat" dir="t"/>
          </a:scene3d>
        </p:grpSpPr>
        <p:grpSp>
          <p:nvGrpSpPr>
            <p:cNvPr id="136" name="135 Grupo"/>
            <p:cNvGrpSpPr/>
            <p:nvPr/>
          </p:nvGrpSpPr>
          <p:grpSpPr>
            <a:xfrm>
              <a:off x="-26864" y="1368000"/>
              <a:ext cx="2434952" cy="1066800"/>
              <a:chOff x="2123728" y="1419622"/>
              <a:chExt cx="2434952" cy="1066800"/>
            </a:xfrm>
          </p:grpSpPr>
          <p:cxnSp>
            <p:nvCxnSpPr>
              <p:cNvPr id="146" name="145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47" name="146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48" name="147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49" name="148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50" name="149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51" name="150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52" name="151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53" name="152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nvGrpSpPr>
            <p:cNvPr id="137" name="136 Grupo"/>
            <p:cNvGrpSpPr/>
            <p:nvPr/>
          </p:nvGrpSpPr>
          <p:grpSpPr>
            <a:xfrm>
              <a:off x="-1296000" y="144000"/>
              <a:ext cx="2434952" cy="1066800"/>
              <a:chOff x="2123728" y="1419622"/>
              <a:chExt cx="2434952" cy="1066800"/>
            </a:xfrm>
          </p:grpSpPr>
          <p:cxnSp>
            <p:nvCxnSpPr>
              <p:cNvPr id="138" name="137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39" name="138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40" name="139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41" name="140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42" name="141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43" name="142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44" name="143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45" name="144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grpSp>
        <p:nvGrpSpPr>
          <p:cNvPr id="163" name="162 Grupo"/>
          <p:cNvGrpSpPr/>
          <p:nvPr/>
        </p:nvGrpSpPr>
        <p:grpSpPr>
          <a:xfrm rot="5400000" flipV="1">
            <a:off x="-894198" y="-2359841"/>
            <a:ext cx="4032448" cy="6736130"/>
            <a:chOff x="-1296000" y="144000"/>
            <a:chExt cx="3704088" cy="2290800"/>
          </a:xfrm>
          <a:effectLst>
            <a:outerShdw dist="342900" algn="ctr" rotWithShape="0">
              <a:schemeClr val="tx1"/>
            </a:outerShdw>
          </a:effectLst>
          <a:scene3d>
            <a:camera prst="orthographicFront"/>
            <a:lightRig rig="flat" dir="t"/>
          </a:scene3d>
        </p:grpSpPr>
        <p:grpSp>
          <p:nvGrpSpPr>
            <p:cNvPr id="164" name="163 Grupo"/>
            <p:cNvGrpSpPr/>
            <p:nvPr/>
          </p:nvGrpSpPr>
          <p:grpSpPr>
            <a:xfrm>
              <a:off x="-26864" y="1368000"/>
              <a:ext cx="2434952" cy="1066800"/>
              <a:chOff x="2123728" y="1419622"/>
              <a:chExt cx="2434952" cy="1066800"/>
            </a:xfrm>
          </p:grpSpPr>
          <p:cxnSp>
            <p:nvCxnSpPr>
              <p:cNvPr id="174" name="173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75" name="174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76" name="175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77" name="176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78" name="177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79" name="178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80" name="179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81" name="180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nvGrpSpPr>
            <p:cNvPr id="165" name="164 Grupo"/>
            <p:cNvGrpSpPr/>
            <p:nvPr/>
          </p:nvGrpSpPr>
          <p:grpSpPr>
            <a:xfrm>
              <a:off x="-1296000" y="144000"/>
              <a:ext cx="2434952" cy="1066800"/>
              <a:chOff x="2123728" y="1419622"/>
              <a:chExt cx="2434952" cy="1066800"/>
            </a:xfrm>
          </p:grpSpPr>
          <p:cxnSp>
            <p:nvCxnSpPr>
              <p:cNvPr id="166" name="165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67" name="166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68" name="167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69" name="168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70" name="169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71" name="170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72" name="171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73" name="172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grpSp>
        <p:nvGrpSpPr>
          <p:cNvPr id="182" name="181 Grupo"/>
          <p:cNvGrpSpPr/>
          <p:nvPr/>
        </p:nvGrpSpPr>
        <p:grpSpPr>
          <a:xfrm rot="5400000" flipV="1">
            <a:off x="-1132943" y="-1423737"/>
            <a:ext cx="4032448" cy="6736130"/>
            <a:chOff x="-1296000" y="144000"/>
            <a:chExt cx="3704088" cy="2290800"/>
          </a:xfrm>
          <a:effectLst>
            <a:outerShdw dist="342900" algn="ctr" rotWithShape="0">
              <a:schemeClr val="tx1"/>
            </a:outerShdw>
          </a:effectLst>
          <a:scene3d>
            <a:camera prst="orthographicFront"/>
            <a:lightRig rig="flat" dir="t"/>
          </a:scene3d>
        </p:grpSpPr>
        <p:grpSp>
          <p:nvGrpSpPr>
            <p:cNvPr id="183" name="182 Grupo"/>
            <p:cNvGrpSpPr/>
            <p:nvPr/>
          </p:nvGrpSpPr>
          <p:grpSpPr>
            <a:xfrm>
              <a:off x="-26864" y="1368000"/>
              <a:ext cx="2434952" cy="1066800"/>
              <a:chOff x="2123728" y="1419622"/>
              <a:chExt cx="2434952" cy="1066800"/>
            </a:xfrm>
          </p:grpSpPr>
          <p:cxnSp>
            <p:nvCxnSpPr>
              <p:cNvPr id="193" name="192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94" name="193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95" name="194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96" name="195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97" name="196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98" name="197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99" name="198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00" name="199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nvGrpSpPr>
            <p:cNvPr id="184" name="183 Grupo"/>
            <p:cNvGrpSpPr/>
            <p:nvPr/>
          </p:nvGrpSpPr>
          <p:grpSpPr>
            <a:xfrm>
              <a:off x="-1296000" y="144000"/>
              <a:ext cx="2434952" cy="1066800"/>
              <a:chOff x="2123728" y="1419622"/>
              <a:chExt cx="2434952" cy="1066800"/>
            </a:xfrm>
          </p:grpSpPr>
          <p:cxnSp>
            <p:nvCxnSpPr>
              <p:cNvPr id="185" name="184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86" name="185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87" name="186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88" name="187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89" name="188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90" name="189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91" name="190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92" name="191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grpSp>
        <p:nvGrpSpPr>
          <p:cNvPr id="201" name="200 Grupo"/>
          <p:cNvGrpSpPr/>
          <p:nvPr/>
        </p:nvGrpSpPr>
        <p:grpSpPr>
          <a:xfrm rot="5400000" flipV="1">
            <a:off x="-897362" y="-136473"/>
            <a:ext cx="4032448" cy="6736130"/>
            <a:chOff x="-1296000" y="144000"/>
            <a:chExt cx="3704088" cy="2290800"/>
          </a:xfrm>
          <a:effectLst>
            <a:outerShdw dist="342900" algn="ctr" rotWithShape="0">
              <a:schemeClr val="tx1"/>
            </a:outerShdw>
          </a:effectLst>
          <a:scene3d>
            <a:camera prst="orthographicFront"/>
            <a:lightRig rig="flat" dir="t"/>
          </a:scene3d>
        </p:grpSpPr>
        <p:grpSp>
          <p:nvGrpSpPr>
            <p:cNvPr id="202" name="201 Grupo"/>
            <p:cNvGrpSpPr/>
            <p:nvPr/>
          </p:nvGrpSpPr>
          <p:grpSpPr>
            <a:xfrm>
              <a:off x="-26864" y="1368000"/>
              <a:ext cx="2434952" cy="1066800"/>
              <a:chOff x="2123728" y="1419622"/>
              <a:chExt cx="2434952" cy="1066800"/>
            </a:xfrm>
          </p:grpSpPr>
          <p:cxnSp>
            <p:nvCxnSpPr>
              <p:cNvPr id="212" name="211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13" name="212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14" name="213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15" name="214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16" name="215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17" name="216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18" name="217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19" name="218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nvGrpSpPr>
            <p:cNvPr id="203" name="202 Grupo"/>
            <p:cNvGrpSpPr/>
            <p:nvPr/>
          </p:nvGrpSpPr>
          <p:grpSpPr>
            <a:xfrm>
              <a:off x="-1296000" y="144000"/>
              <a:ext cx="2434952" cy="1066800"/>
              <a:chOff x="2123728" y="1419622"/>
              <a:chExt cx="2434952" cy="1066800"/>
            </a:xfrm>
          </p:grpSpPr>
          <p:cxnSp>
            <p:nvCxnSpPr>
              <p:cNvPr id="204" name="203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05" name="204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06" name="205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07" name="206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08" name="207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09" name="208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10" name="209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11" name="210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grpSp>
        <p:nvGrpSpPr>
          <p:cNvPr id="220" name="219 Grupo"/>
          <p:cNvGrpSpPr/>
          <p:nvPr/>
        </p:nvGrpSpPr>
        <p:grpSpPr>
          <a:xfrm rot="5400000" flipV="1">
            <a:off x="-1096943" y="808511"/>
            <a:ext cx="4032448" cy="6736130"/>
            <a:chOff x="-1296000" y="144000"/>
            <a:chExt cx="3704088" cy="2290800"/>
          </a:xfrm>
          <a:effectLst>
            <a:outerShdw dist="342900" algn="ctr" rotWithShape="0">
              <a:schemeClr val="tx1"/>
            </a:outerShdw>
          </a:effectLst>
          <a:scene3d>
            <a:camera prst="orthographicFront"/>
            <a:lightRig rig="flat" dir="t"/>
          </a:scene3d>
        </p:grpSpPr>
        <p:grpSp>
          <p:nvGrpSpPr>
            <p:cNvPr id="221" name="220 Grupo"/>
            <p:cNvGrpSpPr/>
            <p:nvPr/>
          </p:nvGrpSpPr>
          <p:grpSpPr>
            <a:xfrm>
              <a:off x="-26864" y="1368000"/>
              <a:ext cx="2434952" cy="1066800"/>
              <a:chOff x="2123728" y="1419622"/>
              <a:chExt cx="2434952" cy="1066800"/>
            </a:xfrm>
          </p:grpSpPr>
          <p:cxnSp>
            <p:nvCxnSpPr>
              <p:cNvPr id="231" name="230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32" name="231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33" name="232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34" name="233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35" name="234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36" name="235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37" name="236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38" name="237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nvGrpSpPr>
            <p:cNvPr id="222" name="221 Grupo"/>
            <p:cNvGrpSpPr/>
            <p:nvPr/>
          </p:nvGrpSpPr>
          <p:grpSpPr>
            <a:xfrm>
              <a:off x="-1296000" y="144000"/>
              <a:ext cx="2434952" cy="1066800"/>
              <a:chOff x="2123728" y="1419622"/>
              <a:chExt cx="2434952" cy="1066800"/>
            </a:xfrm>
          </p:grpSpPr>
          <p:cxnSp>
            <p:nvCxnSpPr>
              <p:cNvPr id="223" name="222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24" name="223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25" name="224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26" name="225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27" name="226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28" name="227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29" name="228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30" name="229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sp>
        <p:nvSpPr>
          <p:cNvPr id="157" name="156 Rectángulo"/>
          <p:cNvSpPr/>
          <p:nvPr/>
        </p:nvSpPr>
        <p:spPr>
          <a:xfrm flipH="1">
            <a:off x="-2556792" y="-1028650"/>
            <a:ext cx="14833648" cy="72728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094862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fill="hold" nodeType="with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2000" fill="hold"/>
                                        <p:tgtEl>
                                          <p:spTgt spid="78"/>
                                        </p:tgtEl>
                                        <p:attrNameLst>
                                          <p:attrName>ppt_x</p:attrName>
                                        </p:attrNameLst>
                                      </p:cBhvr>
                                      <p:tavLst>
                                        <p:tav tm="0">
                                          <p:val>
                                            <p:strVal val="1+#ppt_w/2"/>
                                          </p:val>
                                        </p:tav>
                                        <p:tav tm="100000">
                                          <p:val>
                                            <p:strVal val="#ppt_x"/>
                                          </p:val>
                                        </p:tav>
                                      </p:tavLst>
                                    </p:anim>
                                    <p:anim calcmode="lin" valueType="num">
                                      <p:cBhvr additive="base">
                                        <p:cTn id="8" dur="2000" fill="hold"/>
                                        <p:tgtEl>
                                          <p:spTgt spid="78"/>
                                        </p:tgtEl>
                                        <p:attrNameLst>
                                          <p:attrName>ppt_y</p:attrName>
                                        </p:attrNameLst>
                                      </p:cBhvr>
                                      <p:tavLst>
                                        <p:tav tm="0">
                                          <p:val>
                                            <p:strVal val="0-#ppt_h/2"/>
                                          </p:val>
                                        </p:tav>
                                        <p:tav tm="100000">
                                          <p:val>
                                            <p:strVal val="#ppt_y"/>
                                          </p:val>
                                        </p:tav>
                                      </p:tavLst>
                                    </p:anim>
                                  </p:childTnLst>
                                </p:cTn>
                              </p:par>
                              <p:par>
                                <p:cTn id="9" presetID="2" presetClass="entr" presetSubtype="3" fill="hold" nodeType="withEffect">
                                  <p:stCondLst>
                                    <p:cond delay="0"/>
                                  </p:stCondLst>
                                  <p:childTnLst>
                                    <p:set>
                                      <p:cBhvr>
                                        <p:cTn id="10" dur="1" fill="hold">
                                          <p:stCondLst>
                                            <p:cond delay="0"/>
                                          </p:stCondLst>
                                        </p:cTn>
                                        <p:tgtEl>
                                          <p:spTgt spid="97"/>
                                        </p:tgtEl>
                                        <p:attrNameLst>
                                          <p:attrName>style.visibility</p:attrName>
                                        </p:attrNameLst>
                                      </p:cBhvr>
                                      <p:to>
                                        <p:strVal val="visible"/>
                                      </p:to>
                                    </p:set>
                                    <p:anim calcmode="lin" valueType="num">
                                      <p:cBhvr additive="base">
                                        <p:cTn id="11" dur="2000" fill="hold"/>
                                        <p:tgtEl>
                                          <p:spTgt spid="97"/>
                                        </p:tgtEl>
                                        <p:attrNameLst>
                                          <p:attrName>ppt_x</p:attrName>
                                        </p:attrNameLst>
                                      </p:cBhvr>
                                      <p:tavLst>
                                        <p:tav tm="0">
                                          <p:val>
                                            <p:strVal val="1+#ppt_w/2"/>
                                          </p:val>
                                        </p:tav>
                                        <p:tav tm="100000">
                                          <p:val>
                                            <p:strVal val="#ppt_x"/>
                                          </p:val>
                                        </p:tav>
                                      </p:tavLst>
                                    </p:anim>
                                    <p:anim calcmode="lin" valueType="num">
                                      <p:cBhvr additive="base">
                                        <p:cTn id="12" dur="2000" fill="hold"/>
                                        <p:tgtEl>
                                          <p:spTgt spid="97"/>
                                        </p:tgtEl>
                                        <p:attrNameLst>
                                          <p:attrName>ppt_y</p:attrName>
                                        </p:attrNameLst>
                                      </p:cBhvr>
                                      <p:tavLst>
                                        <p:tav tm="0">
                                          <p:val>
                                            <p:strVal val="0-#ppt_h/2"/>
                                          </p:val>
                                        </p:tav>
                                        <p:tav tm="100000">
                                          <p:val>
                                            <p:strVal val="#ppt_y"/>
                                          </p:val>
                                        </p:tav>
                                      </p:tavLst>
                                    </p:anim>
                                  </p:childTnLst>
                                </p:cTn>
                              </p:par>
                              <p:par>
                                <p:cTn id="13" presetID="2" presetClass="entr" presetSubtype="3" fill="hold" nodeType="withEffect">
                                  <p:stCondLst>
                                    <p:cond delay="0"/>
                                  </p:stCondLst>
                                  <p:childTnLst>
                                    <p:set>
                                      <p:cBhvr>
                                        <p:cTn id="14" dur="1" fill="hold">
                                          <p:stCondLst>
                                            <p:cond delay="0"/>
                                          </p:stCondLst>
                                        </p:cTn>
                                        <p:tgtEl>
                                          <p:spTgt spid="116"/>
                                        </p:tgtEl>
                                        <p:attrNameLst>
                                          <p:attrName>style.visibility</p:attrName>
                                        </p:attrNameLst>
                                      </p:cBhvr>
                                      <p:to>
                                        <p:strVal val="visible"/>
                                      </p:to>
                                    </p:set>
                                    <p:anim calcmode="lin" valueType="num">
                                      <p:cBhvr additive="base">
                                        <p:cTn id="15" dur="2000" fill="hold"/>
                                        <p:tgtEl>
                                          <p:spTgt spid="116"/>
                                        </p:tgtEl>
                                        <p:attrNameLst>
                                          <p:attrName>ppt_x</p:attrName>
                                        </p:attrNameLst>
                                      </p:cBhvr>
                                      <p:tavLst>
                                        <p:tav tm="0">
                                          <p:val>
                                            <p:strVal val="1+#ppt_w/2"/>
                                          </p:val>
                                        </p:tav>
                                        <p:tav tm="100000">
                                          <p:val>
                                            <p:strVal val="#ppt_x"/>
                                          </p:val>
                                        </p:tav>
                                      </p:tavLst>
                                    </p:anim>
                                    <p:anim calcmode="lin" valueType="num">
                                      <p:cBhvr additive="base">
                                        <p:cTn id="16" dur="2000" fill="hold"/>
                                        <p:tgtEl>
                                          <p:spTgt spid="116"/>
                                        </p:tgtEl>
                                        <p:attrNameLst>
                                          <p:attrName>ppt_y</p:attrName>
                                        </p:attrNameLst>
                                      </p:cBhvr>
                                      <p:tavLst>
                                        <p:tav tm="0">
                                          <p:val>
                                            <p:strVal val="0-#ppt_h/2"/>
                                          </p:val>
                                        </p:tav>
                                        <p:tav tm="100000">
                                          <p:val>
                                            <p:strVal val="#ppt_y"/>
                                          </p:val>
                                        </p:tav>
                                      </p:tavLst>
                                    </p:anim>
                                  </p:childTnLst>
                                </p:cTn>
                              </p:par>
                              <p:par>
                                <p:cTn id="17" presetID="2" presetClass="entr" presetSubtype="3" fill="hold" nodeType="withEffect">
                                  <p:stCondLst>
                                    <p:cond delay="0"/>
                                  </p:stCondLst>
                                  <p:childTnLst>
                                    <p:set>
                                      <p:cBhvr>
                                        <p:cTn id="18" dur="1" fill="hold">
                                          <p:stCondLst>
                                            <p:cond delay="0"/>
                                          </p:stCondLst>
                                        </p:cTn>
                                        <p:tgtEl>
                                          <p:spTgt spid="135"/>
                                        </p:tgtEl>
                                        <p:attrNameLst>
                                          <p:attrName>style.visibility</p:attrName>
                                        </p:attrNameLst>
                                      </p:cBhvr>
                                      <p:to>
                                        <p:strVal val="visible"/>
                                      </p:to>
                                    </p:set>
                                    <p:anim calcmode="lin" valueType="num">
                                      <p:cBhvr additive="base">
                                        <p:cTn id="19" dur="2000" fill="hold"/>
                                        <p:tgtEl>
                                          <p:spTgt spid="135"/>
                                        </p:tgtEl>
                                        <p:attrNameLst>
                                          <p:attrName>ppt_x</p:attrName>
                                        </p:attrNameLst>
                                      </p:cBhvr>
                                      <p:tavLst>
                                        <p:tav tm="0">
                                          <p:val>
                                            <p:strVal val="1+#ppt_w/2"/>
                                          </p:val>
                                        </p:tav>
                                        <p:tav tm="100000">
                                          <p:val>
                                            <p:strVal val="#ppt_x"/>
                                          </p:val>
                                        </p:tav>
                                      </p:tavLst>
                                    </p:anim>
                                    <p:anim calcmode="lin" valueType="num">
                                      <p:cBhvr additive="base">
                                        <p:cTn id="20" dur="2000" fill="hold"/>
                                        <p:tgtEl>
                                          <p:spTgt spid="135"/>
                                        </p:tgtEl>
                                        <p:attrNameLst>
                                          <p:attrName>ppt_y</p:attrName>
                                        </p:attrNameLst>
                                      </p:cBhvr>
                                      <p:tavLst>
                                        <p:tav tm="0">
                                          <p:val>
                                            <p:strVal val="0-#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163"/>
                                        </p:tgtEl>
                                        <p:attrNameLst>
                                          <p:attrName>style.visibility</p:attrName>
                                        </p:attrNameLst>
                                      </p:cBhvr>
                                      <p:to>
                                        <p:strVal val="visible"/>
                                      </p:to>
                                    </p:set>
                                    <p:anim calcmode="lin" valueType="num">
                                      <p:cBhvr additive="base">
                                        <p:cTn id="23" dur="2000" fill="hold"/>
                                        <p:tgtEl>
                                          <p:spTgt spid="163"/>
                                        </p:tgtEl>
                                        <p:attrNameLst>
                                          <p:attrName>ppt_x</p:attrName>
                                        </p:attrNameLst>
                                      </p:cBhvr>
                                      <p:tavLst>
                                        <p:tav tm="0">
                                          <p:val>
                                            <p:strVal val="0-#ppt_w/2"/>
                                          </p:val>
                                        </p:tav>
                                        <p:tav tm="100000">
                                          <p:val>
                                            <p:strVal val="#ppt_x"/>
                                          </p:val>
                                        </p:tav>
                                      </p:tavLst>
                                    </p:anim>
                                    <p:anim calcmode="lin" valueType="num">
                                      <p:cBhvr additive="base">
                                        <p:cTn id="24" dur="2000" fill="hold"/>
                                        <p:tgtEl>
                                          <p:spTgt spid="16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182"/>
                                        </p:tgtEl>
                                        <p:attrNameLst>
                                          <p:attrName>style.visibility</p:attrName>
                                        </p:attrNameLst>
                                      </p:cBhvr>
                                      <p:to>
                                        <p:strVal val="visible"/>
                                      </p:to>
                                    </p:set>
                                    <p:anim calcmode="lin" valueType="num">
                                      <p:cBhvr additive="base">
                                        <p:cTn id="27" dur="2000" fill="hold"/>
                                        <p:tgtEl>
                                          <p:spTgt spid="182"/>
                                        </p:tgtEl>
                                        <p:attrNameLst>
                                          <p:attrName>ppt_x</p:attrName>
                                        </p:attrNameLst>
                                      </p:cBhvr>
                                      <p:tavLst>
                                        <p:tav tm="0">
                                          <p:val>
                                            <p:strVal val="0-#ppt_w/2"/>
                                          </p:val>
                                        </p:tav>
                                        <p:tav tm="100000">
                                          <p:val>
                                            <p:strVal val="#ppt_x"/>
                                          </p:val>
                                        </p:tav>
                                      </p:tavLst>
                                    </p:anim>
                                    <p:anim calcmode="lin" valueType="num">
                                      <p:cBhvr additive="base">
                                        <p:cTn id="28" dur="2000" fill="hold"/>
                                        <p:tgtEl>
                                          <p:spTgt spid="182"/>
                                        </p:tgtEl>
                                        <p:attrNameLst>
                                          <p:attrName>ppt_y</p:attrName>
                                        </p:attrNameLst>
                                      </p:cBhvr>
                                      <p:tavLst>
                                        <p:tav tm="0">
                                          <p:val>
                                            <p:strVal val="0-#ppt_h/2"/>
                                          </p:val>
                                        </p:tav>
                                        <p:tav tm="100000">
                                          <p:val>
                                            <p:strVal val="#ppt_y"/>
                                          </p:val>
                                        </p:tav>
                                      </p:tavLst>
                                    </p:anim>
                                  </p:childTnLst>
                                </p:cTn>
                              </p:par>
                              <p:par>
                                <p:cTn id="29" presetID="2" presetClass="entr" presetSubtype="9" fill="hold" nodeType="withEffect">
                                  <p:stCondLst>
                                    <p:cond delay="0"/>
                                  </p:stCondLst>
                                  <p:childTnLst>
                                    <p:set>
                                      <p:cBhvr>
                                        <p:cTn id="30" dur="1" fill="hold">
                                          <p:stCondLst>
                                            <p:cond delay="0"/>
                                          </p:stCondLst>
                                        </p:cTn>
                                        <p:tgtEl>
                                          <p:spTgt spid="201"/>
                                        </p:tgtEl>
                                        <p:attrNameLst>
                                          <p:attrName>style.visibility</p:attrName>
                                        </p:attrNameLst>
                                      </p:cBhvr>
                                      <p:to>
                                        <p:strVal val="visible"/>
                                      </p:to>
                                    </p:set>
                                    <p:anim calcmode="lin" valueType="num">
                                      <p:cBhvr additive="base">
                                        <p:cTn id="31" dur="2000" fill="hold"/>
                                        <p:tgtEl>
                                          <p:spTgt spid="201"/>
                                        </p:tgtEl>
                                        <p:attrNameLst>
                                          <p:attrName>ppt_x</p:attrName>
                                        </p:attrNameLst>
                                      </p:cBhvr>
                                      <p:tavLst>
                                        <p:tav tm="0">
                                          <p:val>
                                            <p:strVal val="0-#ppt_w/2"/>
                                          </p:val>
                                        </p:tav>
                                        <p:tav tm="100000">
                                          <p:val>
                                            <p:strVal val="#ppt_x"/>
                                          </p:val>
                                        </p:tav>
                                      </p:tavLst>
                                    </p:anim>
                                    <p:anim calcmode="lin" valueType="num">
                                      <p:cBhvr additive="base">
                                        <p:cTn id="32" dur="2000" fill="hold"/>
                                        <p:tgtEl>
                                          <p:spTgt spid="201"/>
                                        </p:tgtEl>
                                        <p:attrNameLst>
                                          <p:attrName>ppt_y</p:attrName>
                                        </p:attrNameLst>
                                      </p:cBhvr>
                                      <p:tavLst>
                                        <p:tav tm="0">
                                          <p:val>
                                            <p:strVal val="0-#ppt_h/2"/>
                                          </p:val>
                                        </p:tav>
                                        <p:tav tm="100000">
                                          <p:val>
                                            <p:strVal val="#ppt_y"/>
                                          </p:val>
                                        </p:tav>
                                      </p:tavLst>
                                    </p:anim>
                                  </p:childTnLst>
                                </p:cTn>
                              </p:par>
                              <p:par>
                                <p:cTn id="33" presetID="2" presetClass="entr" presetSubtype="9" fill="hold" nodeType="withEffect">
                                  <p:stCondLst>
                                    <p:cond delay="0"/>
                                  </p:stCondLst>
                                  <p:childTnLst>
                                    <p:set>
                                      <p:cBhvr>
                                        <p:cTn id="34" dur="1" fill="hold">
                                          <p:stCondLst>
                                            <p:cond delay="0"/>
                                          </p:stCondLst>
                                        </p:cTn>
                                        <p:tgtEl>
                                          <p:spTgt spid="220"/>
                                        </p:tgtEl>
                                        <p:attrNameLst>
                                          <p:attrName>style.visibility</p:attrName>
                                        </p:attrNameLst>
                                      </p:cBhvr>
                                      <p:to>
                                        <p:strVal val="visible"/>
                                      </p:to>
                                    </p:set>
                                    <p:anim calcmode="lin" valueType="num">
                                      <p:cBhvr additive="base">
                                        <p:cTn id="35" dur="2000" fill="hold"/>
                                        <p:tgtEl>
                                          <p:spTgt spid="220"/>
                                        </p:tgtEl>
                                        <p:attrNameLst>
                                          <p:attrName>ppt_x</p:attrName>
                                        </p:attrNameLst>
                                      </p:cBhvr>
                                      <p:tavLst>
                                        <p:tav tm="0">
                                          <p:val>
                                            <p:strVal val="0-#ppt_w/2"/>
                                          </p:val>
                                        </p:tav>
                                        <p:tav tm="100000">
                                          <p:val>
                                            <p:strVal val="#ppt_x"/>
                                          </p:val>
                                        </p:tav>
                                      </p:tavLst>
                                    </p:anim>
                                    <p:anim calcmode="lin" valueType="num">
                                      <p:cBhvr additive="base">
                                        <p:cTn id="36" dur="2000" fill="hold"/>
                                        <p:tgtEl>
                                          <p:spTgt spid="220"/>
                                        </p:tgtEl>
                                        <p:attrNameLst>
                                          <p:attrName>ppt_y</p:attrName>
                                        </p:attrNameLst>
                                      </p:cBhvr>
                                      <p:tavLst>
                                        <p:tav tm="0">
                                          <p:val>
                                            <p:strVal val="0-#ppt_h/2"/>
                                          </p:val>
                                        </p:tav>
                                        <p:tav tm="100000">
                                          <p:val>
                                            <p:strVal val="#ppt_y"/>
                                          </p:val>
                                        </p:tav>
                                      </p:tavLst>
                                    </p:anim>
                                  </p:childTnLst>
                                </p:cTn>
                              </p:par>
                              <p:par>
                                <p:cTn id="37" presetID="9" presetClass="emph" presetSubtype="0" grpId="0" nodeType="withEffect">
                                  <p:stCondLst>
                                    <p:cond delay="0"/>
                                  </p:stCondLst>
                                  <p:childTnLst>
                                    <p:set>
                                      <p:cBhvr rctx="PPT">
                                        <p:cTn id="38" dur="indefinite"/>
                                        <p:tgtEl>
                                          <p:spTgt spid="157"/>
                                        </p:tgtEl>
                                        <p:attrNameLst>
                                          <p:attrName>style.opacity</p:attrName>
                                        </p:attrNameLst>
                                      </p:cBhvr>
                                      <p:to>
                                        <p:strVal val="0"/>
                                      </p:to>
                                    </p:set>
                                    <p:animEffect filter="image" prLst="opacity: 0">
                                      <p:cBhvr rctx="IE">
                                        <p:cTn id="39" dur="indefinite"/>
                                        <p:tgtEl>
                                          <p:spTgt spid="157"/>
                                        </p:tgtEl>
                                      </p:cBhvr>
                                    </p:animEffect>
                                  </p:childTnLst>
                                </p:cTn>
                              </p:par>
                              <p:par>
                                <p:cTn id="40" presetID="2" presetClass="exit" presetSubtype="12" fill="hold" nodeType="withEffect">
                                  <p:stCondLst>
                                    <p:cond delay="0"/>
                                  </p:stCondLst>
                                  <p:childTnLst>
                                    <p:anim calcmode="lin" valueType="num">
                                      <p:cBhvr additive="base">
                                        <p:cTn id="41" dur="3750"/>
                                        <p:tgtEl>
                                          <p:spTgt spid="78"/>
                                        </p:tgtEl>
                                        <p:attrNameLst>
                                          <p:attrName>ppt_x</p:attrName>
                                        </p:attrNameLst>
                                      </p:cBhvr>
                                      <p:tavLst>
                                        <p:tav tm="0">
                                          <p:val>
                                            <p:strVal val="ppt_x"/>
                                          </p:val>
                                        </p:tav>
                                        <p:tav tm="100000">
                                          <p:val>
                                            <p:strVal val="0-ppt_w/2"/>
                                          </p:val>
                                        </p:tav>
                                      </p:tavLst>
                                    </p:anim>
                                    <p:anim calcmode="lin" valueType="num">
                                      <p:cBhvr additive="base">
                                        <p:cTn id="42" dur="3750"/>
                                        <p:tgtEl>
                                          <p:spTgt spid="78"/>
                                        </p:tgtEl>
                                        <p:attrNameLst>
                                          <p:attrName>ppt_y</p:attrName>
                                        </p:attrNameLst>
                                      </p:cBhvr>
                                      <p:tavLst>
                                        <p:tav tm="0">
                                          <p:val>
                                            <p:strVal val="ppt_y"/>
                                          </p:val>
                                        </p:tav>
                                        <p:tav tm="100000">
                                          <p:val>
                                            <p:strVal val="1+ppt_h/2"/>
                                          </p:val>
                                        </p:tav>
                                      </p:tavLst>
                                    </p:anim>
                                    <p:set>
                                      <p:cBhvr>
                                        <p:cTn id="43" dur="1" fill="hold">
                                          <p:stCondLst>
                                            <p:cond delay="3749"/>
                                          </p:stCondLst>
                                        </p:cTn>
                                        <p:tgtEl>
                                          <p:spTgt spid="78"/>
                                        </p:tgtEl>
                                        <p:attrNameLst>
                                          <p:attrName>style.visibility</p:attrName>
                                        </p:attrNameLst>
                                      </p:cBhvr>
                                      <p:to>
                                        <p:strVal val="hidden"/>
                                      </p:to>
                                    </p:set>
                                  </p:childTnLst>
                                </p:cTn>
                              </p:par>
                              <p:par>
                                <p:cTn id="44" presetID="2" presetClass="exit" presetSubtype="12" fill="hold" nodeType="withEffect">
                                  <p:stCondLst>
                                    <p:cond delay="0"/>
                                  </p:stCondLst>
                                  <p:childTnLst>
                                    <p:anim calcmode="lin" valueType="num">
                                      <p:cBhvr additive="base">
                                        <p:cTn id="45" dur="3750"/>
                                        <p:tgtEl>
                                          <p:spTgt spid="97"/>
                                        </p:tgtEl>
                                        <p:attrNameLst>
                                          <p:attrName>ppt_x</p:attrName>
                                        </p:attrNameLst>
                                      </p:cBhvr>
                                      <p:tavLst>
                                        <p:tav tm="0">
                                          <p:val>
                                            <p:strVal val="ppt_x"/>
                                          </p:val>
                                        </p:tav>
                                        <p:tav tm="100000">
                                          <p:val>
                                            <p:strVal val="0-ppt_w/2"/>
                                          </p:val>
                                        </p:tav>
                                      </p:tavLst>
                                    </p:anim>
                                    <p:anim calcmode="lin" valueType="num">
                                      <p:cBhvr additive="base">
                                        <p:cTn id="46" dur="3750"/>
                                        <p:tgtEl>
                                          <p:spTgt spid="97"/>
                                        </p:tgtEl>
                                        <p:attrNameLst>
                                          <p:attrName>ppt_y</p:attrName>
                                        </p:attrNameLst>
                                      </p:cBhvr>
                                      <p:tavLst>
                                        <p:tav tm="0">
                                          <p:val>
                                            <p:strVal val="ppt_y"/>
                                          </p:val>
                                        </p:tav>
                                        <p:tav tm="100000">
                                          <p:val>
                                            <p:strVal val="1+ppt_h/2"/>
                                          </p:val>
                                        </p:tav>
                                      </p:tavLst>
                                    </p:anim>
                                    <p:set>
                                      <p:cBhvr>
                                        <p:cTn id="47" dur="1" fill="hold">
                                          <p:stCondLst>
                                            <p:cond delay="3749"/>
                                          </p:stCondLst>
                                        </p:cTn>
                                        <p:tgtEl>
                                          <p:spTgt spid="97"/>
                                        </p:tgtEl>
                                        <p:attrNameLst>
                                          <p:attrName>style.visibility</p:attrName>
                                        </p:attrNameLst>
                                      </p:cBhvr>
                                      <p:to>
                                        <p:strVal val="hidden"/>
                                      </p:to>
                                    </p:set>
                                  </p:childTnLst>
                                </p:cTn>
                              </p:par>
                              <p:par>
                                <p:cTn id="48" presetID="2" presetClass="exit" presetSubtype="12" fill="hold" nodeType="withEffect">
                                  <p:stCondLst>
                                    <p:cond delay="0"/>
                                  </p:stCondLst>
                                  <p:childTnLst>
                                    <p:anim calcmode="lin" valueType="num">
                                      <p:cBhvr additive="base">
                                        <p:cTn id="49" dur="3750"/>
                                        <p:tgtEl>
                                          <p:spTgt spid="116"/>
                                        </p:tgtEl>
                                        <p:attrNameLst>
                                          <p:attrName>ppt_x</p:attrName>
                                        </p:attrNameLst>
                                      </p:cBhvr>
                                      <p:tavLst>
                                        <p:tav tm="0">
                                          <p:val>
                                            <p:strVal val="ppt_x"/>
                                          </p:val>
                                        </p:tav>
                                        <p:tav tm="100000">
                                          <p:val>
                                            <p:strVal val="0-ppt_w/2"/>
                                          </p:val>
                                        </p:tav>
                                      </p:tavLst>
                                    </p:anim>
                                    <p:anim calcmode="lin" valueType="num">
                                      <p:cBhvr additive="base">
                                        <p:cTn id="50" dur="3750"/>
                                        <p:tgtEl>
                                          <p:spTgt spid="116"/>
                                        </p:tgtEl>
                                        <p:attrNameLst>
                                          <p:attrName>ppt_y</p:attrName>
                                        </p:attrNameLst>
                                      </p:cBhvr>
                                      <p:tavLst>
                                        <p:tav tm="0">
                                          <p:val>
                                            <p:strVal val="ppt_y"/>
                                          </p:val>
                                        </p:tav>
                                        <p:tav tm="100000">
                                          <p:val>
                                            <p:strVal val="1+ppt_h/2"/>
                                          </p:val>
                                        </p:tav>
                                      </p:tavLst>
                                    </p:anim>
                                    <p:set>
                                      <p:cBhvr>
                                        <p:cTn id="51" dur="1" fill="hold">
                                          <p:stCondLst>
                                            <p:cond delay="3749"/>
                                          </p:stCondLst>
                                        </p:cTn>
                                        <p:tgtEl>
                                          <p:spTgt spid="116"/>
                                        </p:tgtEl>
                                        <p:attrNameLst>
                                          <p:attrName>style.visibility</p:attrName>
                                        </p:attrNameLst>
                                      </p:cBhvr>
                                      <p:to>
                                        <p:strVal val="hidden"/>
                                      </p:to>
                                    </p:set>
                                  </p:childTnLst>
                                </p:cTn>
                              </p:par>
                              <p:par>
                                <p:cTn id="52" presetID="2" presetClass="exit" presetSubtype="12" fill="hold" nodeType="withEffect">
                                  <p:stCondLst>
                                    <p:cond delay="0"/>
                                  </p:stCondLst>
                                  <p:childTnLst>
                                    <p:anim calcmode="lin" valueType="num">
                                      <p:cBhvr additive="base">
                                        <p:cTn id="53" dur="3750"/>
                                        <p:tgtEl>
                                          <p:spTgt spid="135"/>
                                        </p:tgtEl>
                                        <p:attrNameLst>
                                          <p:attrName>ppt_x</p:attrName>
                                        </p:attrNameLst>
                                      </p:cBhvr>
                                      <p:tavLst>
                                        <p:tav tm="0">
                                          <p:val>
                                            <p:strVal val="ppt_x"/>
                                          </p:val>
                                        </p:tav>
                                        <p:tav tm="100000">
                                          <p:val>
                                            <p:strVal val="0-ppt_w/2"/>
                                          </p:val>
                                        </p:tav>
                                      </p:tavLst>
                                    </p:anim>
                                    <p:anim calcmode="lin" valueType="num">
                                      <p:cBhvr additive="base">
                                        <p:cTn id="54" dur="3750"/>
                                        <p:tgtEl>
                                          <p:spTgt spid="135"/>
                                        </p:tgtEl>
                                        <p:attrNameLst>
                                          <p:attrName>ppt_y</p:attrName>
                                        </p:attrNameLst>
                                      </p:cBhvr>
                                      <p:tavLst>
                                        <p:tav tm="0">
                                          <p:val>
                                            <p:strVal val="ppt_y"/>
                                          </p:val>
                                        </p:tav>
                                        <p:tav tm="100000">
                                          <p:val>
                                            <p:strVal val="1+ppt_h/2"/>
                                          </p:val>
                                        </p:tav>
                                      </p:tavLst>
                                    </p:anim>
                                    <p:set>
                                      <p:cBhvr>
                                        <p:cTn id="55" dur="1" fill="hold">
                                          <p:stCondLst>
                                            <p:cond delay="3749"/>
                                          </p:stCondLst>
                                        </p:cTn>
                                        <p:tgtEl>
                                          <p:spTgt spid="135"/>
                                        </p:tgtEl>
                                        <p:attrNameLst>
                                          <p:attrName>style.visibility</p:attrName>
                                        </p:attrNameLst>
                                      </p:cBhvr>
                                      <p:to>
                                        <p:strVal val="hidden"/>
                                      </p:to>
                                    </p:set>
                                  </p:childTnLst>
                                </p:cTn>
                              </p:par>
                              <p:par>
                                <p:cTn id="56" presetID="2" presetClass="exit" presetSubtype="6" fill="hold" nodeType="withEffect">
                                  <p:stCondLst>
                                    <p:cond delay="0"/>
                                  </p:stCondLst>
                                  <p:childTnLst>
                                    <p:anim calcmode="lin" valueType="num">
                                      <p:cBhvr additive="base">
                                        <p:cTn id="57" dur="3750"/>
                                        <p:tgtEl>
                                          <p:spTgt spid="163"/>
                                        </p:tgtEl>
                                        <p:attrNameLst>
                                          <p:attrName>ppt_x</p:attrName>
                                        </p:attrNameLst>
                                      </p:cBhvr>
                                      <p:tavLst>
                                        <p:tav tm="0">
                                          <p:val>
                                            <p:strVal val="ppt_x"/>
                                          </p:val>
                                        </p:tav>
                                        <p:tav tm="100000">
                                          <p:val>
                                            <p:strVal val="1+ppt_w/2"/>
                                          </p:val>
                                        </p:tav>
                                      </p:tavLst>
                                    </p:anim>
                                    <p:anim calcmode="lin" valueType="num">
                                      <p:cBhvr additive="base">
                                        <p:cTn id="58" dur="3750"/>
                                        <p:tgtEl>
                                          <p:spTgt spid="163"/>
                                        </p:tgtEl>
                                        <p:attrNameLst>
                                          <p:attrName>ppt_y</p:attrName>
                                        </p:attrNameLst>
                                      </p:cBhvr>
                                      <p:tavLst>
                                        <p:tav tm="0">
                                          <p:val>
                                            <p:strVal val="ppt_y"/>
                                          </p:val>
                                        </p:tav>
                                        <p:tav tm="100000">
                                          <p:val>
                                            <p:strVal val="1+ppt_h/2"/>
                                          </p:val>
                                        </p:tav>
                                      </p:tavLst>
                                    </p:anim>
                                    <p:set>
                                      <p:cBhvr>
                                        <p:cTn id="59" dur="1" fill="hold">
                                          <p:stCondLst>
                                            <p:cond delay="3749"/>
                                          </p:stCondLst>
                                        </p:cTn>
                                        <p:tgtEl>
                                          <p:spTgt spid="163"/>
                                        </p:tgtEl>
                                        <p:attrNameLst>
                                          <p:attrName>style.visibility</p:attrName>
                                        </p:attrNameLst>
                                      </p:cBhvr>
                                      <p:to>
                                        <p:strVal val="hidden"/>
                                      </p:to>
                                    </p:set>
                                  </p:childTnLst>
                                </p:cTn>
                              </p:par>
                              <p:par>
                                <p:cTn id="60" presetID="2" presetClass="exit" presetSubtype="6" fill="hold" nodeType="withEffect">
                                  <p:stCondLst>
                                    <p:cond delay="0"/>
                                  </p:stCondLst>
                                  <p:childTnLst>
                                    <p:anim calcmode="lin" valueType="num">
                                      <p:cBhvr additive="base">
                                        <p:cTn id="61" dur="3750"/>
                                        <p:tgtEl>
                                          <p:spTgt spid="182"/>
                                        </p:tgtEl>
                                        <p:attrNameLst>
                                          <p:attrName>ppt_x</p:attrName>
                                        </p:attrNameLst>
                                      </p:cBhvr>
                                      <p:tavLst>
                                        <p:tav tm="0">
                                          <p:val>
                                            <p:strVal val="ppt_x"/>
                                          </p:val>
                                        </p:tav>
                                        <p:tav tm="100000">
                                          <p:val>
                                            <p:strVal val="1+ppt_w/2"/>
                                          </p:val>
                                        </p:tav>
                                      </p:tavLst>
                                    </p:anim>
                                    <p:anim calcmode="lin" valueType="num">
                                      <p:cBhvr additive="base">
                                        <p:cTn id="62" dur="3750"/>
                                        <p:tgtEl>
                                          <p:spTgt spid="182"/>
                                        </p:tgtEl>
                                        <p:attrNameLst>
                                          <p:attrName>ppt_y</p:attrName>
                                        </p:attrNameLst>
                                      </p:cBhvr>
                                      <p:tavLst>
                                        <p:tav tm="0">
                                          <p:val>
                                            <p:strVal val="ppt_y"/>
                                          </p:val>
                                        </p:tav>
                                        <p:tav tm="100000">
                                          <p:val>
                                            <p:strVal val="1+ppt_h/2"/>
                                          </p:val>
                                        </p:tav>
                                      </p:tavLst>
                                    </p:anim>
                                    <p:set>
                                      <p:cBhvr>
                                        <p:cTn id="63" dur="1" fill="hold">
                                          <p:stCondLst>
                                            <p:cond delay="3749"/>
                                          </p:stCondLst>
                                        </p:cTn>
                                        <p:tgtEl>
                                          <p:spTgt spid="182"/>
                                        </p:tgtEl>
                                        <p:attrNameLst>
                                          <p:attrName>style.visibility</p:attrName>
                                        </p:attrNameLst>
                                      </p:cBhvr>
                                      <p:to>
                                        <p:strVal val="hidden"/>
                                      </p:to>
                                    </p:set>
                                  </p:childTnLst>
                                </p:cTn>
                              </p:par>
                              <p:par>
                                <p:cTn id="64" presetID="2" presetClass="exit" presetSubtype="6" fill="hold" nodeType="withEffect">
                                  <p:stCondLst>
                                    <p:cond delay="0"/>
                                  </p:stCondLst>
                                  <p:childTnLst>
                                    <p:anim calcmode="lin" valueType="num">
                                      <p:cBhvr additive="base">
                                        <p:cTn id="65" dur="3750"/>
                                        <p:tgtEl>
                                          <p:spTgt spid="201"/>
                                        </p:tgtEl>
                                        <p:attrNameLst>
                                          <p:attrName>ppt_x</p:attrName>
                                        </p:attrNameLst>
                                      </p:cBhvr>
                                      <p:tavLst>
                                        <p:tav tm="0">
                                          <p:val>
                                            <p:strVal val="ppt_x"/>
                                          </p:val>
                                        </p:tav>
                                        <p:tav tm="100000">
                                          <p:val>
                                            <p:strVal val="1+ppt_w/2"/>
                                          </p:val>
                                        </p:tav>
                                      </p:tavLst>
                                    </p:anim>
                                    <p:anim calcmode="lin" valueType="num">
                                      <p:cBhvr additive="base">
                                        <p:cTn id="66" dur="3750"/>
                                        <p:tgtEl>
                                          <p:spTgt spid="201"/>
                                        </p:tgtEl>
                                        <p:attrNameLst>
                                          <p:attrName>ppt_y</p:attrName>
                                        </p:attrNameLst>
                                      </p:cBhvr>
                                      <p:tavLst>
                                        <p:tav tm="0">
                                          <p:val>
                                            <p:strVal val="ppt_y"/>
                                          </p:val>
                                        </p:tav>
                                        <p:tav tm="100000">
                                          <p:val>
                                            <p:strVal val="1+ppt_h/2"/>
                                          </p:val>
                                        </p:tav>
                                      </p:tavLst>
                                    </p:anim>
                                    <p:set>
                                      <p:cBhvr>
                                        <p:cTn id="67" dur="1" fill="hold">
                                          <p:stCondLst>
                                            <p:cond delay="3749"/>
                                          </p:stCondLst>
                                        </p:cTn>
                                        <p:tgtEl>
                                          <p:spTgt spid="201"/>
                                        </p:tgtEl>
                                        <p:attrNameLst>
                                          <p:attrName>style.visibility</p:attrName>
                                        </p:attrNameLst>
                                      </p:cBhvr>
                                      <p:to>
                                        <p:strVal val="hidden"/>
                                      </p:to>
                                    </p:set>
                                  </p:childTnLst>
                                </p:cTn>
                              </p:par>
                              <p:par>
                                <p:cTn id="68" presetID="2" presetClass="exit" presetSubtype="6" fill="hold" nodeType="withEffect">
                                  <p:stCondLst>
                                    <p:cond delay="0"/>
                                  </p:stCondLst>
                                  <p:childTnLst>
                                    <p:anim calcmode="lin" valueType="num">
                                      <p:cBhvr additive="base">
                                        <p:cTn id="69" dur="3750"/>
                                        <p:tgtEl>
                                          <p:spTgt spid="220"/>
                                        </p:tgtEl>
                                        <p:attrNameLst>
                                          <p:attrName>ppt_x</p:attrName>
                                        </p:attrNameLst>
                                      </p:cBhvr>
                                      <p:tavLst>
                                        <p:tav tm="0">
                                          <p:val>
                                            <p:strVal val="ppt_x"/>
                                          </p:val>
                                        </p:tav>
                                        <p:tav tm="100000">
                                          <p:val>
                                            <p:strVal val="1+ppt_w/2"/>
                                          </p:val>
                                        </p:tav>
                                      </p:tavLst>
                                    </p:anim>
                                    <p:anim calcmode="lin" valueType="num">
                                      <p:cBhvr additive="base">
                                        <p:cTn id="70" dur="3750"/>
                                        <p:tgtEl>
                                          <p:spTgt spid="220"/>
                                        </p:tgtEl>
                                        <p:attrNameLst>
                                          <p:attrName>ppt_y</p:attrName>
                                        </p:attrNameLst>
                                      </p:cBhvr>
                                      <p:tavLst>
                                        <p:tav tm="0">
                                          <p:val>
                                            <p:strVal val="ppt_y"/>
                                          </p:val>
                                        </p:tav>
                                        <p:tav tm="100000">
                                          <p:val>
                                            <p:strVal val="1+ppt_h/2"/>
                                          </p:val>
                                        </p:tav>
                                      </p:tavLst>
                                    </p:anim>
                                    <p:set>
                                      <p:cBhvr>
                                        <p:cTn id="71" dur="1" fill="hold">
                                          <p:stCondLst>
                                            <p:cond delay="3749"/>
                                          </p:stCondLst>
                                        </p:cTn>
                                        <p:tgtEl>
                                          <p:spTgt spid="220"/>
                                        </p:tgtEl>
                                        <p:attrNameLst>
                                          <p:attrName>style.visibility</p:attrName>
                                        </p:attrNameLst>
                                      </p:cBhvr>
                                      <p:to>
                                        <p:strVal val="hidden"/>
                                      </p:to>
                                    </p:set>
                                  </p:childTnLst>
                                </p:cTn>
                              </p:par>
                              <p:par>
                                <p:cTn id="72" presetID="16" presetClass="entr" presetSubtype="37" fill="hold" nodeType="withEffect">
                                  <p:stCondLst>
                                    <p:cond delay="500"/>
                                  </p:stCondLst>
                                  <p:childTnLst>
                                    <p:set>
                                      <p:cBhvr>
                                        <p:cTn id="73" dur="1" fill="hold">
                                          <p:stCondLst>
                                            <p:cond delay="0"/>
                                          </p:stCondLst>
                                        </p:cTn>
                                        <p:tgtEl>
                                          <p:spTgt spid="159"/>
                                        </p:tgtEl>
                                        <p:attrNameLst>
                                          <p:attrName>style.visibility</p:attrName>
                                        </p:attrNameLst>
                                      </p:cBhvr>
                                      <p:to>
                                        <p:strVal val="visible"/>
                                      </p:to>
                                    </p:set>
                                    <p:animEffect transition="in" filter="barn(outVertical)">
                                      <p:cBhvr>
                                        <p:cTn id="74" dur="3500"/>
                                        <p:tgtEl>
                                          <p:spTgt spid="159"/>
                                        </p:tgtEl>
                                      </p:cBhvr>
                                    </p:animEffect>
                                  </p:childTnLst>
                                </p:cTn>
                              </p:par>
                              <p:par>
                                <p:cTn id="75" presetID="23" presetClass="entr" presetSubtype="272" fill="hold" nodeType="withEffect">
                                  <p:stCondLst>
                                    <p:cond delay="500"/>
                                  </p:stCondLst>
                                  <p:childTnLst>
                                    <p:set>
                                      <p:cBhvr>
                                        <p:cTn id="76" dur="1" fill="hold">
                                          <p:stCondLst>
                                            <p:cond delay="0"/>
                                          </p:stCondLst>
                                        </p:cTn>
                                        <p:tgtEl>
                                          <p:spTgt spid="159"/>
                                        </p:tgtEl>
                                        <p:attrNameLst>
                                          <p:attrName>style.visibility</p:attrName>
                                        </p:attrNameLst>
                                      </p:cBhvr>
                                      <p:to>
                                        <p:strVal val="visible"/>
                                      </p:to>
                                    </p:set>
                                    <p:anim calcmode="lin" valueType="num">
                                      <p:cBhvr>
                                        <p:cTn id="77" dur="3500" fill="hold"/>
                                        <p:tgtEl>
                                          <p:spTgt spid="159"/>
                                        </p:tgtEl>
                                        <p:attrNameLst>
                                          <p:attrName>ppt_w</p:attrName>
                                        </p:attrNameLst>
                                      </p:cBhvr>
                                      <p:tavLst>
                                        <p:tav tm="0">
                                          <p:val>
                                            <p:strVal val="2/3*#ppt_w"/>
                                          </p:val>
                                        </p:tav>
                                        <p:tav tm="100000">
                                          <p:val>
                                            <p:strVal val="#ppt_w"/>
                                          </p:val>
                                        </p:tav>
                                      </p:tavLst>
                                    </p:anim>
                                    <p:anim calcmode="lin" valueType="num">
                                      <p:cBhvr>
                                        <p:cTn id="78" dur="3500" fill="hold"/>
                                        <p:tgtEl>
                                          <p:spTgt spid="159"/>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94 Rectángulo"/>
          <p:cNvSpPr/>
          <p:nvPr/>
        </p:nvSpPr>
        <p:spPr>
          <a:xfrm>
            <a:off x="0" y="-24893"/>
            <a:ext cx="9144000" cy="5194768"/>
          </a:xfrm>
          <a:prstGeom prst="rect">
            <a:avLst/>
          </a:prstGeom>
          <a:gradFill flip="none" rotWithShape="1">
            <a:gsLst>
              <a:gs pos="30000">
                <a:srgbClr val="66FF33">
                  <a:lumMod val="19000"/>
                </a:srgbClr>
              </a:gs>
              <a:gs pos="53000">
                <a:srgbClr val="103B00"/>
              </a:gs>
              <a:gs pos="93000">
                <a:srgbClr val="5AA51B"/>
              </a:gs>
              <a:gs pos="78000">
                <a:srgbClr val="8CFF58">
                  <a:lumMod val="19000"/>
                </a:srgbClr>
              </a:gs>
              <a:gs pos="12000">
                <a:srgbClr val="438413"/>
              </a:gs>
              <a:gs pos="0">
                <a:srgbClr val="99FF33">
                  <a:lumMod val="78000"/>
                  <a:lumOff val="22000"/>
                </a:srgbClr>
              </a:gs>
              <a:gs pos="100000">
                <a:srgbClr val="99FF33">
                  <a:lumMod val="77000"/>
                  <a:lumOff val="23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4" name="93 Imagen" descr="Diapositiva2"/>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3" name="2 Rectángulo"/>
          <p:cNvSpPr/>
          <p:nvPr/>
        </p:nvSpPr>
        <p:spPr>
          <a:xfrm rot="19021798" flipH="1">
            <a:off x="481229" y="2806654"/>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9021798" flipH="1">
            <a:off x="832033" y="346891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9021798" flipH="1">
            <a:off x="130424" y="346891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9021798" flipH="1">
            <a:off x="481229" y="4123336"/>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9021798" flipH="1">
            <a:off x="1182838" y="4098538"/>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9021798" flipH="1">
            <a:off x="-220380" y="4121560"/>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9021798" flipH="1">
            <a:off x="4189133" y="2806654"/>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9021798" flipH="1">
            <a:off x="4539937" y="346891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9021798" flipH="1">
            <a:off x="3838328" y="346891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9021798" flipH="1">
            <a:off x="4189133" y="4123336"/>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9021798" flipH="1">
            <a:off x="4890742" y="4098538"/>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9021798" flipH="1">
            <a:off x="3487524" y="4121560"/>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9021798" flipH="1">
            <a:off x="2316925" y="2806654"/>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9021798" flipH="1">
            <a:off x="2667729" y="346891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9021798" flipH="1">
            <a:off x="1966120" y="346891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9021798" flipH="1">
            <a:off x="2316925" y="4123336"/>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9021798" flipH="1">
            <a:off x="3018534" y="4098538"/>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9021798" flipH="1">
            <a:off x="1615316" y="4121560"/>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9021798" flipH="1">
            <a:off x="7897037" y="2806654"/>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9021798" flipH="1">
            <a:off x="8247841" y="346891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9021798" flipH="1">
            <a:off x="7546232" y="346891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9021798" flipH="1">
            <a:off x="7897037" y="4123336"/>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9021798" flipH="1">
            <a:off x="8598646" y="4098538"/>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9021798" flipH="1">
            <a:off x="7195428" y="4121560"/>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9021798" flipH="1">
            <a:off x="6061341" y="2806654"/>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9021798" flipH="1">
            <a:off x="6412145" y="346891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9021798" flipH="1">
            <a:off x="5710536" y="346891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9021798" flipH="1">
            <a:off x="6061341" y="4123336"/>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9021798" flipH="1">
            <a:off x="6762950" y="4098538"/>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9021798" flipH="1">
            <a:off x="5359732" y="4121560"/>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9021798" flipV="1">
            <a:off x="7894730" y="2107108"/>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9021798" flipV="1">
            <a:off x="7543926" y="1444849"/>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9021798" flipV="1">
            <a:off x="8245535" y="1444849"/>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9021798" flipV="1">
            <a:off x="7894730" y="790425"/>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9021798" flipV="1">
            <a:off x="7193121" y="81522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9021798" flipV="1">
            <a:off x="8596339" y="792201"/>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9021798" flipV="1">
            <a:off x="4186826" y="2107108"/>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9021798" flipV="1">
            <a:off x="3836022" y="1444849"/>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9021798" flipV="1">
            <a:off x="4537631" y="1444849"/>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9021798" flipV="1">
            <a:off x="4186826" y="790425"/>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9021798" flipV="1">
            <a:off x="3485217" y="81522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9021798" flipV="1">
            <a:off x="4888435" y="792201"/>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9021798" flipV="1">
            <a:off x="6059034" y="2107108"/>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9021798" flipV="1">
            <a:off x="5708230" y="1444849"/>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9021798" flipV="1">
            <a:off x="6409839" y="1444849"/>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9021798" flipV="1">
            <a:off x="6059034" y="790425"/>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9021798" flipV="1">
            <a:off x="5357425" y="81522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9021798" flipV="1">
            <a:off x="6760643" y="792201"/>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9021798" flipV="1">
            <a:off x="478922" y="2107108"/>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9021798" flipV="1">
            <a:off x="128118" y="1444849"/>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9021798" flipV="1">
            <a:off x="829727" y="1444849"/>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9021798" flipV="1">
            <a:off x="478922" y="790425"/>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9021798" flipV="1">
            <a:off x="-222687" y="81522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9021798" flipV="1">
            <a:off x="1180531" y="792201"/>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9021798" flipV="1">
            <a:off x="2314618" y="2107108"/>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9021798" flipV="1">
            <a:off x="1963814" y="1444849"/>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9021798" flipV="1">
            <a:off x="2665423" y="1444849"/>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9021798" flipV="1">
            <a:off x="2314618" y="790425"/>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9021798" flipV="1">
            <a:off x="1613009" y="81522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9021798" flipV="1">
            <a:off x="3016227" y="792201"/>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flipH="1">
            <a:off x="-180528" y="-236562"/>
            <a:ext cx="9641827"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105756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23" presetClass="entr" presetSubtype="288" fill="hold" nodeType="withEffect">
                                  <p:stCondLst>
                                    <p:cond delay="1250"/>
                                  </p:stCondLst>
                                  <p:childTnLst>
                                    <p:set>
                                      <p:cBhvr>
                                        <p:cTn id="906" dur="1" fill="hold">
                                          <p:stCondLst>
                                            <p:cond delay="0"/>
                                          </p:stCondLst>
                                        </p:cTn>
                                        <p:tgtEl>
                                          <p:spTgt spid="94"/>
                                        </p:tgtEl>
                                        <p:attrNameLst>
                                          <p:attrName>style.visibility</p:attrName>
                                        </p:attrNameLst>
                                      </p:cBhvr>
                                      <p:to>
                                        <p:strVal val="visible"/>
                                      </p:to>
                                    </p:set>
                                    <p:anim calcmode="lin" valueType="num">
                                      <p:cBhvr>
                                        <p:cTn id="907" dur="3250" fill="hold"/>
                                        <p:tgtEl>
                                          <p:spTgt spid="94"/>
                                        </p:tgtEl>
                                        <p:attrNameLst>
                                          <p:attrName>ppt_w</p:attrName>
                                        </p:attrNameLst>
                                      </p:cBhvr>
                                      <p:tavLst>
                                        <p:tav tm="0">
                                          <p:val>
                                            <p:strVal val="4/3*#ppt_w"/>
                                          </p:val>
                                        </p:tav>
                                        <p:tav tm="100000">
                                          <p:val>
                                            <p:strVal val="#ppt_w"/>
                                          </p:val>
                                        </p:tav>
                                      </p:tavLst>
                                    </p:anim>
                                    <p:anim calcmode="lin" valueType="num">
                                      <p:cBhvr>
                                        <p:cTn id="908" dur="3250" fill="hold"/>
                                        <p:tgtEl>
                                          <p:spTgt spid="94"/>
                                        </p:tgtEl>
                                        <p:attrNameLst>
                                          <p:attrName>ppt_h</p:attrName>
                                        </p:attrNameLst>
                                      </p:cBhvr>
                                      <p:tavLst>
                                        <p:tav tm="0">
                                          <p:val>
                                            <p:strVal val="4/3*#ppt_h"/>
                                          </p:val>
                                        </p:tav>
                                        <p:tav tm="100000">
                                          <p:val>
                                            <p:strVal val="#ppt_h"/>
                                          </p:val>
                                        </p:tav>
                                      </p:tavLst>
                                    </p:anim>
                                  </p:childTnLst>
                                </p:cTn>
                              </p:par>
                              <p:par>
                                <p:cTn id="909" presetID="16" presetClass="entr" presetSubtype="42" fill="hold" nodeType="withEffect">
                                  <p:stCondLst>
                                    <p:cond delay="1250"/>
                                  </p:stCondLst>
                                  <p:childTnLst>
                                    <p:set>
                                      <p:cBhvr>
                                        <p:cTn id="910" dur="1" fill="hold">
                                          <p:stCondLst>
                                            <p:cond delay="0"/>
                                          </p:stCondLst>
                                        </p:cTn>
                                        <p:tgtEl>
                                          <p:spTgt spid="94"/>
                                        </p:tgtEl>
                                        <p:attrNameLst>
                                          <p:attrName>style.visibility</p:attrName>
                                        </p:attrNameLst>
                                      </p:cBhvr>
                                      <p:to>
                                        <p:strVal val="visible"/>
                                      </p:to>
                                    </p:set>
                                    <p:animEffect transition="in" filter="barn(outHorizontal)">
                                      <p:cBhvr>
                                        <p:cTn id="911" dur="3250"/>
                                        <p:tgtEl>
                                          <p:spTgt spid="94"/>
                                        </p:tgtEl>
                                      </p:cBhvr>
                                    </p:animEffect>
                                  </p:childTnLst>
                                </p:cTn>
                              </p:par>
                              <p:par>
                                <p:cTn id="912" presetID="9" presetClass="emph" presetSubtype="0" grpId="0" nodeType="withEffect">
                                  <p:stCondLst>
                                    <p:cond delay="0"/>
                                  </p:stCondLst>
                                  <p:childTnLst>
                                    <p:set>
                                      <p:cBhvr rctx="PPT">
                                        <p:cTn id="913" dur="indefinite"/>
                                        <p:tgtEl>
                                          <p:spTgt spid="93"/>
                                        </p:tgtEl>
                                        <p:attrNameLst>
                                          <p:attrName>style.opacity</p:attrName>
                                        </p:attrNameLst>
                                      </p:cBhvr>
                                      <p:to>
                                        <p:strVal val="0"/>
                                      </p:to>
                                    </p:set>
                                    <p:animEffect filter="image" prLst="opacity: 0">
                                      <p:cBhvr rctx="IE">
                                        <p:cTn id="914" dur="indefinite"/>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 name="31 Grupo"/>
          <p:cNvGrpSpPr/>
          <p:nvPr/>
        </p:nvGrpSpPr>
        <p:grpSpPr>
          <a:xfrm>
            <a:off x="0" y="0"/>
            <a:ext cx="9144000" cy="5143500"/>
            <a:chOff x="0" y="0"/>
            <a:chExt cx="9144000" cy="5143500"/>
          </a:xfrm>
        </p:grpSpPr>
        <p:sp>
          <p:nvSpPr>
            <p:cNvPr id="33" name="32 Rectángulo"/>
            <p:cNvSpPr/>
            <p:nvPr/>
          </p:nvSpPr>
          <p:spPr>
            <a:xfrm>
              <a:off x="4572000" y="2571750"/>
              <a:ext cx="4572000" cy="2571750"/>
            </a:xfrm>
            <a:prstGeom prst="rect">
              <a:avLst/>
            </a:prstGeom>
            <a:gradFill>
              <a:gsLst>
                <a:gs pos="27507">
                  <a:srgbClr val="71050C">
                    <a:lumMod val="71000"/>
                  </a:srgbClr>
                </a:gs>
                <a:gs pos="4000">
                  <a:srgbClr val="FF0000">
                    <a:lumMod val="67000"/>
                  </a:srgbClr>
                </a:gs>
                <a:gs pos="33000">
                  <a:srgbClr val="ED0803">
                    <a:lumMod val="40000"/>
                  </a:srgbClr>
                </a:gs>
                <a:gs pos="61000">
                  <a:srgbClr val="EE1246"/>
                </a:gs>
                <a:gs pos="62934">
                  <a:srgbClr val="CE0853"/>
                </a:gs>
                <a:gs pos="100000">
                  <a:srgbClr val="C00000">
                    <a:lumMod val="4000"/>
                  </a:srgbClr>
                </a:gs>
                <a:gs pos="58000">
                  <a:srgbClr val="D70D3D"/>
                </a:gs>
                <a:gs pos="67000">
                  <a:srgbClr val="EF0F44"/>
                </a:gs>
                <a:gs pos="12000">
                  <a:srgbClr val="EF0F44">
                    <a:lumMod val="71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0800000" flipH="1">
              <a:off x="4572000" y="0"/>
              <a:ext cx="4572000" cy="2571750"/>
            </a:xfrm>
            <a:prstGeom prst="rect">
              <a:avLst/>
            </a:prstGeom>
            <a:gradFill>
              <a:gsLst>
                <a:gs pos="27507">
                  <a:srgbClr val="71050C">
                    <a:lumMod val="71000"/>
                  </a:srgbClr>
                </a:gs>
                <a:gs pos="4000">
                  <a:srgbClr val="FF0000">
                    <a:lumMod val="67000"/>
                  </a:srgbClr>
                </a:gs>
                <a:gs pos="33000">
                  <a:srgbClr val="ED0803">
                    <a:lumMod val="40000"/>
                  </a:srgbClr>
                </a:gs>
                <a:gs pos="61000">
                  <a:srgbClr val="EE1246"/>
                </a:gs>
                <a:gs pos="62934">
                  <a:srgbClr val="CE0853"/>
                </a:gs>
                <a:gs pos="100000">
                  <a:srgbClr val="C00000">
                    <a:lumMod val="4000"/>
                  </a:srgbClr>
                </a:gs>
                <a:gs pos="58000">
                  <a:srgbClr val="D70D3D"/>
                </a:gs>
                <a:gs pos="67000">
                  <a:srgbClr val="EF0F44"/>
                </a:gs>
                <a:gs pos="12000">
                  <a:srgbClr val="EF0F44">
                    <a:lumMod val="71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0" y="2571750"/>
              <a:ext cx="4572000" cy="2571750"/>
            </a:xfrm>
            <a:prstGeom prst="rect">
              <a:avLst/>
            </a:prstGeom>
            <a:gradFill>
              <a:gsLst>
                <a:gs pos="27507">
                  <a:srgbClr val="71050C">
                    <a:lumMod val="71000"/>
                  </a:srgbClr>
                </a:gs>
                <a:gs pos="4000">
                  <a:srgbClr val="FF0000">
                    <a:lumMod val="67000"/>
                  </a:srgbClr>
                </a:gs>
                <a:gs pos="33000">
                  <a:srgbClr val="ED0803">
                    <a:lumMod val="40000"/>
                  </a:srgbClr>
                </a:gs>
                <a:gs pos="61000">
                  <a:srgbClr val="EE1246"/>
                </a:gs>
                <a:gs pos="62934">
                  <a:srgbClr val="CE0853"/>
                </a:gs>
                <a:gs pos="100000">
                  <a:srgbClr val="C00000">
                    <a:lumMod val="4000"/>
                  </a:srgbClr>
                </a:gs>
                <a:gs pos="58000">
                  <a:srgbClr val="D70D3D"/>
                </a:gs>
                <a:gs pos="67000">
                  <a:srgbClr val="EF0F44"/>
                </a:gs>
                <a:gs pos="12000">
                  <a:srgbClr val="EF0F44">
                    <a:lumMod val="71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0800000">
              <a:off x="0" y="0"/>
              <a:ext cx="4572000" cy="2571750"/>
            </a:xfrm>
            <a:prstGeom prst="rect">
              <a:avLst/>
            </a:prstGeom>
            <a:gradFill>
              <a:gsLst>
                <a:gs pos="27507">
                  <a:srgbClr val="71050C">
                    <a:lumMod val="71000"/>
                  </a:srgbClr>
                </a:gs>
                <a:gs pos="4000">
                  <a:srgbClr val="FF0000">
                    <a:lumMod val="67000"/>
                  </a:srgbClr>
                </a:gs>
                <a:gs pos="33000">
                  <a:srgbClr val="ED0803">
                    <a:lumMod val="40000"/>
                  </a:srgbClr>
                </a:gs>
                <a:gs pos="61000">
                  <a:srgbClr val="EE1246"/>
                </a:gs>
                <a:gs pos="62934">
                  <a:srgbClr val="CE0853"/>
                </a:gs>
                <a:gs pos="100000">
                  <a:srgbClr val="C00000">
                    <a:lumMod val="4000"/>
                  </a:srgbClr>
                </a:gs>
                <a:gs pos="58000">
                  <a:srgbClr val="D70D3D"/>
                </a:gs>
                <a:gs pos="67000">
                  <a:srgbClr val="EF0F44"/>
                </a:gs>
                <a:gs pos="12000">
                  <a:srgbClr val="EF0F44">
                    <a:lumMod val="71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030" name="Picture 6"/>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2071688" y="130175"/>
            <a:ext cx="4999037" cy="4889500"/>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 name="14 Imagen" descr="Diapositiva4"/>
          <p:cNvPicPr>
            <a:picLocks noGrp="1" noChangeAspect="1"/>
          </p:cNvPicPr>
          <p:nvPr isPhoto="1"/>
        </p:nvPicPr>
        <p:blipFill rotWithShape="1">
          <a:blip r:embed="rId4" cstate="email">
            <a:lum/>
            <a:extLst>
              <a:ext uri="{28A0092B-C50C-407E-A947-70E740481C1C}">
                <a14:useLocalDpi xmlns:a14="http://schemas.microsoft.com/office/drawing/2010/main"/>
              </a:ext>
            </a:extLst>
          </a:blip>
          <a:srcRect/>
          <a:stretch/>
        </p:blipFill>
        <p:spPr>
          <a:xfrm>
            <a:off x="36620" y="-9426"/>
            <a:ext cx="9131440" cy="5143500"/>
          </a:xfrm>
          <a:prstGeom prst="rect">
            <a:avLst/>
          </a:prstGeom>
          <a:noFill/>
          <a:ln>
            <a:noFill/>
          </a:ln>
        </p:spPr>
      </p:pic>
      <p:pic>
        <p:nvPicPr>
          <p:cNvPr id="19" name="Picture 3"/>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rot="16200000">
            <a:off x="2120581" y="1494777"/>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3"/>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rot="10800000">
            <a:off x="3563888" y="2931790"/>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3"/>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rot="5400000">
            <a:off x="5000901" y="1512000"/>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 name="Picture 3"/>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rot="2901194">
            <a:off x="4591715" y="500684"/>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3564000" y="123478"/>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 name="Picture 3"/>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rot="7652940">
            <a:off x="4661044" y="2379007"/>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2" name="Picture 3"/>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rot="13867612">
            <a:off x="2512254" y="2427414"/>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 name="Picture 3"/>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rot="18742636">
            <a:off x="2575817" y="502250"/>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23 Anillo"/>
          <p:cNvSpPr/>
          <p:nvPr/>
        </p:nvSpPr>
        <p:spPr>
          <a:xfrm rot="5400000">
            <a:off x="936000" y="-1080000"/>
            <a:ext cx="7200800" cy="7236297"/>
          </a:xfrm>
          <a:prstGeom prst="donut">
            <a:avLst>
              <a:gd name="adj" fmla="val 5542"/>
            </a:avLst>
          </a:prstGeom>
          <a:solidFill>
            <a:srgbClr val="EE1246">
              <a:alpha val="0"/>
            </a:srgbClr>
          </a:solidFill>
          <a:ln w="127000" cap="rnd" cmpd="sng">
            <a:gradFill flip="none" rotWithShape="1">
              <a:gsLst>
                <a:gs pos="88340">
                  <a:schemeClr val="tx1">
                    <a:lumMod val="85000"/>
                  </a:schemeClr>
                </a:gs>
                <a:gs pos="72500">
                  <a:srgbClr val="FF0000"/>
                </a:gs>
                <a:gs pos="1000">
                  <a:srgbClr val="FF0000"/>
                </a:gs>
                <a:gs pos="15000">
                  <a:schemeClr val="tx1">
                    <a:lumMod val="95000"/>
                  </a:schemeClr>
                </a:gs>
                <a:gs pos="32000">
                  <a:srgbClr val="FF0000"/>
                </a:gs>
                <a:gs pos="50000">
                  <a:schemeClr val="tx1">
                    <a:lumMod val="95000"/>
                  </a:schemeClr>
                </a:gs>
                <a:gs pos="99000">
                  <a:srgbClr val="FF0000"/>
                </a:gs>
              </a:gsLst>
              <a:lin ang="16200000" scaled="1"/>
              <a:tileRect/>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solidFill>
                <a:schemeClr val="tx1"/>
              </a:solidFill>
            </a:endParaRPr>
          </a:p>
        </p:txBody>
      </p:sp>
      <p:sp>
        <p:nvSpPr>
          <p:cNvPr id="25" name="24 Anillo"/>
          <p:cNvSpPr/>
          <p:nvPr/>
        </p:nvSpPr>
        <p:spPr>
          <a:xfrm rot="5400000">
            <a:off x="917341" y="-1046399"/>
            <a:ext cx="7200800" cy="7236297"/>
          </a:xfrm>
          <a:prstGeom prst="donut">
            <a:avLst>
              <a:gd name="adj" fmla="val 5542"/>
            </a:avLst>
          </a:prstGeom>
          <a:solidFill>
            <a:srgbClr val="EE1246">
              <a:alpha val="0"/>
            </a:srgbClr>
          </a:solidFill>
          <a:ln w="127000" cap="rnd" cmpd="sng">
            <a:gradFill flip="none" rotWithShape="1">
              <a:gsLst>
                <a:gs pos="88340">
                  <a:schemeClr val="tx1">
                    <a:lumMod val="85000"/>
                  </a:schemeClr>
                </a:gs>
                <a:gs pos="72500">
                  <a:srgbClr val="FF0000"/>
                </a:gs>
                <a:gs pos="1000">
                  <a:srgbClr val="FF0000"/>
                </a:gs>
                <a:gs pos="15000">
                  <a:schemeClr val="tx1">
                    <a:lumMod val="95000"/>
                  </a:schemeClr>
                </a:gs>
                <a:gs pos="32000">
                  <a:srgbClr val="FF0000"/>
                </a:gs>
                <a:gs pos="50000">
                  <a:schemeClr val="tx1">
                    <a:lumMod val="95000"/>
                  </a:schemeClr>
                </a:gs>
                <a:gs pos="99000">
                  <a:srgbClr val="FF0000"/>
                </a:gs>
              </a:gsLst>
              <a:lin ang="16200000" scaled="1"/>
              <a:tileRect/>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solidFill>
                <a:schemeClr val="tx1"/>
              </a:solidFill>
            </a:endParaRPr>
          </a:p>
        </p:txBody>
      </p:sp>
      <p:sp>
        <p:nvSpPr>
          <p:cNvPr id="26" name="25 Anillo"/>
          <p:cNvSpPr/>
          <p:nvPr/>
        </p:nvSpPr>
        <p:spPr>
          <a:xfrm rot="5400000">
            <a:off x="917341" y="-1046399"/>
            <a:ext cx="7200800" cy="7236297"/>
          </a:xfrm>
          <a:prstGeom prst="donut">
            <a:avLst>
              <a:gd name="adj" fmla="val 5542"/>
            </a:avLst>
          </a:prstGeom>
          <a:solidFill>
            <a:srgbClr val="EE1246">
              <a:alpha val="0"/>
            </a:srgbClr>
          </a:solidFill>
          <a:ln w="127000" cap="rnd" cmpd="sng">
            <a:gradFill flip="none" rotWithShape="1">
              <a:gsLst>
                <a:gs pos="88340">
                  <a:schemeClr val="tx1">
                    <a:lumMod val="85000"/>
                  </a:schemeClr>
                </a:gs>
                <a:gs pos="72500">
                  <a:srgbClr val="C00000"/>
                </a:gs>
                <a:gs pos="67078">
                  <a:srgbClr val="FF0000"/>
                </a:gs>
                <a:gs pos="3000">
                  <a:srgbClr val="FF0000"/>
                </a:gs>
                <a:gs pos="15000">
                  <a:schemeClr val="tx1">
                    <a:lumMod val="95000"/>
                  </a:schemeClr>
                </a:gs>
                <a:gs pos="32000">
                  <a:srgbClr val="FF0000"/>
                </a:gs>
                <a:gs pos="50000">
                  <a:schemeClr val="tx1">
                    <a:lumMod val="95000"/>
                  </a:schemeClr>
                </a:gs>
                <a:gs pos="98000">
                  <a:srgbClr val="FF0000"/>
                </a:gs>
              </a:gsLst>
              <a:lin ang="16200000" scaled="1"/>
              <a:tileRect/>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solidFill>
                <a:schemeClr val="tx1"/>
              </a:solidFill>
            </a:endParaRPr>
          </a:p>
        </p:txBody>
      </p:sp>
      <p:sp>
        <p:nvSpPr>
          <p:cNvPr id="37" name="36 Rectángulo"/>
          <p:cNvSpPr/>
          <p:nvPr/>
        </p:nvSpPr>
        <p:spPr>
          <a:xfrm flipH="1">
            <a:off x="-5274" y="-1100658"/>
            <a:ext cx="9460656" cy="7344816"/>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9432118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withEffect">
                                  <p:stCondLst>
                                    <p:cond delay="0"/>
                                  </p:stCondLst>
                                  <p:childTnLst>
                                    <p:set>
                                      <p:cBhvr>
                                        <p:cTn id="6" dur="1" fill="hold">
                                          <p:stCondLst>
                                            <p:cond delay="0"/>
                                          </p:stCondLst>
                                        </p:cTn>
                                        <p:tgtEl>
                                          <p:spTgt spid="1027"/>
                                        </p:tgtEl>
                                        <p:attrNameLst>
                                          <p:attrName>style.visibility</p:attrName>
                                        </p:attrNameLst>
                                      </p:cBhvr>
                                      <p:to>
                                        <p:strVal val="visible"/>
                                      </p:to>
                                    </p:set>
                                    <p:anim calcmode="lin" valueType="num">
                                      <p:cBhvr>
                                        <p:cTn id="7" dur="2500" fill="hold"/>
                                        <p:tgtEl>
                                          <p:spTgt spid="1027"/>
                                        </p:tgtEl>
                                        <p:attrNameLst>
                                          <p:attrName>ppt_w</p:attrName>
                                        </p:attrNameLst>
                                      </p:cBhvr>
                                      <p:tavLst>
                                        <p:tav tm="0">
                                          <p:val>
                                            <p:fltVal val="0"/>
                                          </p:val>
                                        </p:tav>
                                        <p:tav tm="100000">
                                          <p:val>
                                            <p:strVal val="#ppt_w"/>
                                          </p:val>
                                        </p:tav>
                                      </p:tavLst>
                                    </p:anim>
                                    <p:anim calcmode="lin" valueType="num">
                                      <p:cBhvr>
                                        <p:cTn id="8" dur="2500" fill="hold"/>
                                        <p:tgtEl>
                                          <p:spTgt spid="1027"/>
                                        </p:tgtEl>
                                        <p:attrNameLst>
                                          <p:attrName>ppt_h</p:attrName>
                                        </p:attrNameLst>
                                      </p:cBhvr>
                                      <p:tavLst>
                                        <p:tav tm="0">
                                          <p:val>
                                            <p:fltVal val="0"/>
                                          </p:val>
                                        </p:tav>
                                        <p:tav tm="100000">
                                          <p:val>
                                            <p:strVal val="#ppt_h"/>
                                          </p:val>
                                        </p:tav>
                                      </p:tavLst>
                                    </p:anim>
                                  </p:childTnLst>
                                </p:cTn>
                              </p:par>
                              <p:par>
                                <p:cTn id="9" presetID="8" presetClass="emph" presetSubtype="0" repeatCount="indefinite" fill="hold" nodeType="withEffect">
                                  <p:stCondLst>
                                    <p:cond delay="0"/>
                                  </p:stCondLst>
                                  <p:childTnLst>
                                    <p:animRot by="21600000">
                                      <p:cBhvr>
                                        <p:cTn id="10" dur="2500" fill="hold"/>
                                        <p:tgtEl>
                                          <p:spTgt spid="1027"/>
                                        </p:tgtEl>
                                        <p:attrNameLst>
                                          <p:attrName>r</p:attrName>
                                        </p:attrNameLst>
                                      </p:cBhvr>
                                    </p:animRot>
                                  </p:childTnLst>
                                </p:cTn>
                              </p:par>
                              <p:par>
                                <p:cTn id="11" presetID="23" presetClass="entr" presetSubtype="16" fill="hold" nodeType="withEffect">
                                  <p:stCondLst>
                                    <p:cond delay="0"/>
                                  </p:stCondLst>
                                  <p:childTnLst>
                                    <p:set>
                                      <p:cBhvr>
                                        <p:cTn id="12" dur="1" fill="hold">
                                          <p:stCondLst>
                                            <p:cond delay="0"/>
                                          </p:stCondLst>
                                        </p:cTn>
                                        <p:tgtEl>
                                          <p:spTgt spid="20"/>
                                        </p:tgtEl>
                                        <p:attrNameLst>
                                          <p:attrName>style.visibility</p:attrName>
                                        </p:attrNameLst>
                                      </p:cBhvr>
                                      <p:to>
                                        <p:strVal val="visible"/>
                                      </p:to>
                                    </p:set>
                                    <p:anim calcmode="lin" valueType="num">
                                      <p:cBhvr>
                                        <p:cTn id="13" dur="2500" fill="hold"/>
                                        <p:tgtEl>
                                          <p:spTgt spid="20"/>
                                        </p:tgtEl>
                                        <p:attrNameLst>
                                          <p:attrName>ppt_w</p:attrName>
                                        </p:attrNameLst>
                                      </p:cBhvr>
                                      <p:tavLst>
                                        <p:tav tm="0">
                                          <p:val>
                                            <p:fltVal val="0"/>
                                          </p:val>
                                        </p:tav>
                                        <p:tav tm="100000">
                                          <p:val>
                                            <p:strVal val="#ppt_w"/>
                                          </p:val>
                                        </p:tav>
                                      </p:tavLst>
                                    </p:anim>
                                    <p:anim calcmode="lin" valueType="num">
                                      <p:cBhvr>
                                        <p:cTn id="14" dur="2500" fill="hold"/>
                                        <p:tgtEl>
                                          <p:spTgt spid="20"/>
                                        </p:tgtEl>
                                        <p:attrNameLst>
                                          <p:attrName>ppt_h</p:attrName>
                                        </p:attrNameLst>
                                      </p:cBhvr>
                                      <p:tavLst>
                                        <p:tav tm="0">
                                          <p:val>
                                            <p:fltVal val="0"/>
                                          </p:val>
                                        </p:tav>
                                        <p:tav tm="100000">
                                          <p:val>
                                            <p:strVal val="#ppt_h"/>
                                          </p:val>
                                        </p:tav>
                                      </p:tavLst>
                                    </p:anim>
                                  </p:childTnLst>
                                </p:cTn>
                              </p:par>
                              <p:par>
                                <p:cTn id="15" presetID="8" presetClass="emph" presetSubtype="0" repeatCount="indefinite" fill="hold" nodeType="withEffect">
                                  <p:stCondLst>
                                    <p:cond delay="0"/>
                                  </p:stCondLst>
                                  <p:childTnLst>
                                    <p:animRot by="21600000">
                                      <p:cBhvr>
                                        <p:cTn id="16" dur="2500" fill="hold"/>
                                        <p:tgtEl>
                                          <p:spTgt spid="20"/>
                                        </p:tgtEl>
                                        <p:attrNameLst>
                                          <p:attrName>r</p:attrName>
                                        </p:attrNameLst>
                                      </p:cBhvr>
                                    </p:animRot>
                                  </p:childTnLst>
                                </p:cTn>
                              </p:par>
                              <p:par>
                                <p:cTn id="17" presetID="23" presetClass="entr" presetSubtype="16" fill="hold"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p:cTn id="19" dur="2500" fill="hold"/>
                                        <p:tgtEl>
                                          <p:spTgt spid="17"/>
                                        </p:tgtEl>
                                        <p:attrNameLst>
                                          <p:attrName>ppt_w</p:attrName>
                                        </p:attrNameLst>
                                      </p:cBhvr>
                                      <p:tavLst>
                                        <p:tav tm="0">
                                          <p:val>
                                            <p:fltVal val="0"/>
                                          </p:val>
                                        </p:tav>
                                        <p:tav tm="100000">
                                          <p:val>
                                            <p:strVal val="#ppt_w"/>
                                          </p:val>
                                        </p:tav>
                                      </p:tavLst>
                                    </p:anim>
                                    <p:anim calcmode="lin" valueType="num">
                                      <p:cBhvr>
                                        <p:cTn id="20" dur="2500" fill="hold"/>
                                        <p:tgtEl>
                                          <p:spTgt spid="17"/>
                                        </p:tgtEl>
                                        <p:attrNameLst>
                                          <p:attrName>ppt_h</p:attrName>
                                        </p:attrNameLst>
                                      </p:cBhvr>
                                      <p:tavLst>
                                        <p:tav tm="0">
                                          <p:val>
                                            <p:fltVal val="0"/>
                                          </p:val>
                                        </p:tav>
                                        <p:tav tm="100000">
                                          <p:val>
                                            <p:strVal val="#ppt_h"/>
                                          </p:val>
                                        </p:tav>
                                      </p:tavLst>
                                    </p:anim>
                                  </p:childTnLst>
                                </p:cTn>
                              </p:par>
                              <p:par>
                                <p:cTn id="21" presetID="8" presetClass="emph" presetSubtype="0" repeatCount="indefinite" fill="hold" nodeType="withEffect">
                                  <p:stCondLst>
                                    <p:cond delay="0"/>
                                  </p:stCondLst>
                                  <p:childTnLst>
                                    <p:animRot by="21600000">
                                      <p:cBhvr>
                                        <p:cTn id="22" dur="2500" fill="hold"/>
                                        <p:tgtEl>
                                          <p:spTgt spid="17"/>
                                        </p:tgtEl>
                                        <p:attrNameLst>
                                          <p:attrName>r</p:attrName>
                                        </p:attrNameLst>
                                      </p:cBhvr>
                                    </p:animRot>
                                  </p:childTnLst>
                                </p:cTn>
                              </p:par>
                              <p:par>
                                <p:cTn id="23" presetID="23" presetClass="entr" presetSubtype="16" fill="hold" nodeType="withEffect">
                                  <p:stCondLst>
                                    <p:cond delay="0"/>
                                  </p:stCondLst>
                                  <p:childTnLst>
                                    <p:set>
                                      <p:cBhvr>
                                        <p:cTn id="24" dur="1" fill="hold">
                                          <p:stCondLst>
                                            <p:cond delay="0"/>
                                          </p:stCondLst>
                                        </p:cTn>
                                        <p:tgtEl>
                                          <p:spTgt spid="21"/>
                                        </p:tgtEl>
                                        <p:attrNameLst>
                                          <p:attrName>style.visibility</p:attrName>
                                        </p:attrNameLst>
                                      </p:cBhvr>
                                      <p:to>
                                        <p:strVal val="visible"/>
                                      </p:to>
                                    </p:set>
                                    <p:anim calcmode="lin" valueType="num">
                                      <p:cBhvr>
                                        <p:cTn id="25" dur="2500" fill="hold"/>
                                        <p:tgtEl>
                                          <p:spTgt spid="21"/>
                                        </p:tgtEl>
                                        <p:attrNameLst>
                                          <p:attrName>ppt_w</p:attrName>
                                        </p:attrNameLst>
                                      </p:cBhvr>
                                      <p:tavLst>
                                        <p:tav tm="0">
                                          <p:val>
                                            <p:fltVal val="0"/>
                                          </p:val>
                                        </p:tav>
                                        <p:tav tm="100000">
                                          <p:val>
                                            <p:strVal val="#ppt_w"/>
                                          </p:val>
                                        </p:tav>
                                      </p:tavLst>
                                    </p:anim>
                                    <p:anim calcmode="lin" valueType="num">
                                      <p:cBhvr>
                                        <p:cTn id="26" dur="2500" fill="hold"/>
                                        <p:tgtEl>
                                          <p:spTgt spid="21"/>
                                        </p:tgtEl>
                                        <p:attrNameLst>
                                          <p:attrName>ppt_h</p:attrName>
                                        </p:attrNameLst>
                                      </p:cBhvr>
                                      <p:tavLst>
                                        <p:tav tm="0">
                                          <p:val>
                                            <p:fltVal val="0"/>
                                          </p:val>
                                        </p:tav>
                                        <p:tav tm="100000">
                                          <p:val>
                                            <p:strVal val="#ppt_h"/>
                                          </p:val>
                                        </p:tav>
                                      </p:tavLst>
                                    </p:anim>
                                  </p:childTnLst>
                                </p:cTn>
                              </p:par>
                              <p:par>
                                <p:cTn id="27" presetID="8" presetClass="emph" presetSubtype="0" repeatCount="indefinite" fill="hold" nodeType="withEffect">
                                  <p:stCondLst>
                                    <p:cond delay="0"/>
                                  </p:stCondLst>
                                  <p:childTnLst>
                                    <p:animRot by="21600000">
                                      <p:cBhvr>
                                        <p:cTn id="28" dur="2500" fill="hold"/>
                                        <p:tgtEl>
                                          <p:spTgt spid="21"/>
                                        </p:tgtEl>
                                        <p:attrNameLst>
                                          <p:attrName>r</p:attrName>
                                        </p:attrNameLst>
                                      </p:cBhvr>
                                    </p:animRot>
                                  </p:childTnLst>
                                </p:cTn>
                              </p:par>
                              <p:par>
                                <p:cTn id="29" presetID="23" presetClass="entr" presetSubtype="16" fill="hold"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p:cTn id="31" dur="2500" fill="hold"/>
                                        <p:tgtEl>
                                          <p:spTgt spid="18"/>
                                        </p:tgtEl>
                                        <p:attrNameLst>
                                          <p:attrName>ppt_w</p:attrName>
                                        </p:attrNameLst>
                                      </p:cBhvr>
                                      <p:tavLst>
                                        <p:tav tm="0">
                                          <p:val>
                                            <p:fltVal val="0"/>
                                          </p:val>
                                        </p:tav>
                                        <p:tav tm="100000">
                                          <p:val>
                                            <p:strVal val="#ppt_w"/>
                                          </p:val>
                                        </p:tav>
                                      </p:tavLst>
                                    </p:anim>
                                    <p:anim calcmode="lin" valueType="num">
                                      <p:cBhvr>
                                        <p:cTn id="32" dur="2500" fill="hold"/>
                                        <p:tgtEl>
                                          <p:spTgt spid="18"/>
                                        </p:tgtEl>
                                        <p:attrNameLst>
                                          <p:attrName>ppt_h</p:attrName>
                                        </p:attrNameLst>
                                      </p:cBhvr>
                                      <p:tavLst>
                                        <p:tav tm="0">
                                          <p:val>
                                            <p:fltVal val="0"/>
                                          </p:val>
                                        </p:tav>
                                        <p:tav tm="100000">
                                          <p:val>
                                            <p:strVal val="#ppt_h"/>
                                          </p:val>
                                        </p:tav>
                                      </p:tavLst>
                                    </p:anim>
                                  </p:childTnLst>
                                </p:cTn>
                              </p:par>
                              <p:par>
                                <p:cTn id="33" presetID="8" presetClass="emph" presetSubtype="0" repeatCount="indefinite" fill="hold" nodeType="withEffect">
                                  <p:stCondLst>
                                    <p:cond delay="0"/>
                                  </p:stCondLst>
                                  <p:childTnLst>
                                    <p:animRot by="21600000">
                                      <p:cBhvr>
                                        <p:cTn id="34" dur="2500" fill="hold"/>
                                        <p:tgtEl>
                                          <p:spTgt spid="18"/>
                                        </p:tgtEl>
                                        <p:attrNameLst>
                                          <p:attrName>r</p:attrName>
                                        </p:attrNameLst>
                                      </p:cBhvr>
                                    </p:animRot>
                                  </p:childTnLst>
                                </p:cTn>
                              </p:par>
                              <p:par>
                                <p:cTn id="35" presetID="23" presetClass="entr" presetSubtype="16" fill="hold" nodeType="withEffect">
                                  <p:stCondLst>
                                    <p:cond delay="0"/>
                                  </p:stCondLst>
                                  <p:childTnLst>
                                    <p:set>
                                      <p:cBhvr>
                                        <p:cTn id="36" dur="1" fill="hold">
                                          <p:stCondLst>
                                            <p:cond delay="0"/>
                                          </p:stCondLst>
                                        </p:cTn>
                                        <p:tgtEl>
                                          <p:spTgt spid="22"/>
                                        </p:tgtEl>
                                        <p:attrNameLst>
                                          <p:attrName>style.visibility</p:attrName>
                                        </p:attrNameLst>
                                      </p:cBhvr>
                                      <p:to>
                                        <p:strVal val="visible"/>
                                      </p:to>
                                    </p:set>
                                    <p:anim calcmode="lin" valueType="num">
                                      <p:cBhvr>
                                        <p:cTn id="37" dur="2500" fill="hold"/>
                                        <p:tgtEl>
                                          <p:spTgt spid="22"/>
                                        </p:tgtEl>
                                        <p:attrNameLst>
                                          <p:attrName>ppt_w</p:attrName>
                                        </p:attrNameLst>
                                      </p:cBhvr>
                                      <p:tavLst>
                                        <p:tav tm="0">
                                          <p:val>
                                            <p:fltVal val="0"/>
                                          </p:val>
                                        </p:tav>
                                        <p:tav tm="100000">
                                          <p:val>
                                            <p:strVal val="#ppt_w"/>
                                          </p:val>
                                        </p:tav>
                                      </p:tavLst>
                                    </p:anim>
                                    <p:anim calcmode="lin" valueType="num">
                                      <p:cBhvr>
                                        <p:cTn id="38" dur="2500" fill="hold"/>
                                        <p:tgtEl>
                                          <p:spTgt spid="22"/>
                                        </p:tgtEl>
                                        <p:attrNameLst>
                                          <p:attrName>ppt_h</p:attrName>
                                        </p:attrNameLst>
                                      </p:cBhvr>
                                      <p:tavLst>
                                        <p:tav tm="0">
                                          <p:val>
                                            <p:fltVal val="0"/>
                                          </p:val>
                                        </p:tav>
                                        <p:tav tm="100000">
                                          <p:val>
                                            <p:strVal val="#ppt_h"/>
                                          </p:val>
                                        </p:tav>
                                      </p:tavLst>
                                    </p:anim>
                                  </p:childTnLst>
                                </p:cTn>
                              </p:par>
                              <p:par>
                                <p:cTn id="39" presetID="8" presetClass="emph" presetSubtype="0" repeatCount="indefinite" fill="hold" nodeType="withEffect">
                                  <p:stCondLst>
                                    <p:cond delay="0"/>
                                  </p:stCondLst>
                                  <p:childTnLst>
                                    <p:animRot by="21600000">
                                      <p:cBhvr>
                                        <p:cTn id="40" dur="2500" fill="hold"/>
                                        <p:tgtEl>
                                          <p:spTgt spid="22"/>
                                        </p:tgtEl>
                                        <p:attrNameLst>
                                          <p:attrName>r</p:attrName>
                                        </p:attrNameLst>
                                      </p:cBhvr>
                                    </p:animRot>
                                  </p:childTnLst>
                                </p:cTn>
                              </p:par>
                              <p:par>
                                <p:cTn id="41" presetID="23" presetClass="entr" presetSubtype="16" fill="hold" nodeType="withEffect">
                                  <p:stCondLst>
                                    <p:cond delay="0"/>
                                  </p:stCondLst>
                                  <p:childTnLst>
                                    <p:set>
                                      <p:cBhvr>
                                        <p:cTn id="42" dur="1" fill="hold">
                                          <p:stCondLst>
                                            <p:cond delay="0"/>
                                          </p:stCondLst>
                                        </p:cTn>
                                        <p:tgtEl>
                                          <p:spTgt spid="19"/>
                                        </p:tgtEl>
                                        <p:attrNameLst>
                                          <p:attrName>style.visibility</p:attrName>
                                        </p:attrNameLst>
                                      </p:cBhvr>
                                      <p:to>
                                        <p:strVal val="visible"/>
                                      </p:to>
                                    </p:set>
                                    <p:anim calcmode="lin" valueType="num">
                                      <p:cBhvr>
                                        <p:cTn id="43" dur="2500" fill="hold"/>
                                        <p:tgtEl>
                                          <p:spTgt spid="19"/>
                                        </p:tgtEl>
                                        <p:attrNameLst>
                                          <p:attrName>ppt_w</p:attrName>
                                        </p:attrNameLst>
                                      </p:cBhvr>
                                      <p:tavLst>
                                        <p:tav tm="0">
                                          <p:val>
                                            <p:fltVal val="0"/>
                                          </p:val>
                                        </p:tav>
                                        <p:tav tm="100000">
                                          <p:val>
                                            <p:strVal val="#ppt_w"/>
                                          </p:val>
                                        </p:tav>
                                      </p:tavLst>
                                    </p:anim>
                                    <p:anim calcmode="lin" valueType="num">
                                      <p:cBhvr>
                                        <p:cTn id="44" dur="2500" fill="hold"/>
                                        <p:tgtEl>
                                          <p:spTgt spid="19"/>
                                        </p:tgtEl>
                                        <p:attrNameLst>
                                          <p:attrName>ppt_h</p:attrName>
                                        </p:attrNameLst>
                                      </p:cBhvr>
                                      <p:tavLst>
                                        <p:tav tm="0">
                                          <p:val>
                                            <p:fltVal val="0"/>
                                          </p:val>
                                        </p:tav>
                                        <p:tav tm="100000">
                                          <p:val>
                                            <p:strVal val="#ppt_h"/>
                                          </p:val>
                                        </p:tav>
                                      </p:tavLst>
                                    </p:anim>
                                  </p:childTnLst>
                                </p:cTn>
                              </p:par>
                              <p:par>
                                <p:cTn id="45" presetID="8" presetClass="emph" presetSubtype="0" repeatCount="indefinite" fill="hold" nodeType="withEffect">
                                  <p:stCondLst>
                                    <p:cond delay="0"/>
                                  </p:stCondLst>
                                  <p:childTnLst>
                                    <p:animRot by="21600000">
                                      <p:cBhvr>
                                        <p:cTn id="46" dur="2500" fill="hold"/>
                                        <p:tgtEl>
                                          <p:spTgt spid="19"/>
                                        </p:tgtEl>
                                        <p:attrNameLst>
                                          <p:attrName>r</p:attrName>
                                        </p:attrNameLst>
                                      </p:cBhvr>
                                    </p:animRot>
                                  </p:childTnLst>
                                </p:cTn>
                              </p:par>
                              <p:par>
                                <p:cTn id="47" presetID="23" presetClass="entr" presetSubtype="16" fill="hold" nodeType="withEffect">
                                  <p:stCondLst>
                                    <p:cond delay="0"/>
                                  </p:stCondLst>
                                  <p:childTnLst>
                                    <p:set>
                                      <p:cBhvr>
                                        <p:cTn id="48" dur="1" fill="hold">
                                          <p:stCondLst>
                                            <p:cond delay="0"/>
                                          </p:stCondLst>
                                        </p:cTn>
                                        <p:tgtEl>
                                          <p:spTgt spid="23"/>
                                        </p:tgtEl>
                                        <p:attrNameLst>
                                          <p:attrName>style.visibility</p:attrName>
                                        </p:attrNameLst>
                                      </p:cBhvr>
                                      <p:to>
                                        <p:strVal val="visible"/>
                                      </p:to>
                                    </p:set>
                                    <p:anim calcmode="lin" valueType="num">
                                      <p:cBhvr>
                                        <p:cTn id="49" dur="2500" fill="hold"/>
                                        <p:tgtEl>
                                          <p:spTgt spid="23"/>
                                        </p:tgtEl>
                                        <p:attrNameLst>
                                          <p:attrName>ppt_w</p:attrName>
                                        </p:attrNameLst>
                                      </p:cBhvr>
                                      <p:tavLst>
                                        <p:tav tm="0">
                                          <p:val>
                                            <p:fltVal val="0"/>
                                          </p:val>
                                        </p:tav>
                                        <p:tav tm="100000">
                                          <p:val>
                                            <p:strVal val="#ppt_w"/>
                                          </p:val>
                                        </p:tav>
                                      </p:tavLst>
                                    </p:anim>
                                    <p:anim calcmode="lin" valueType="num">
                                      <p:cBhvr>
                                        <p:cTn id="50" dur="2500" fill="hold"/>
                                        <p:tgtEl>
                                          <p:spTgt spid="23"/>
                                        </p:tgtEl>
                                        <p:attrNameLst>
                                          <p:attrName>ppt_h</p:attrName>
                                        </p:attrNameLst>
                                      </p:cBhvr>
                                      <p:tavLst>
                                        <p:tav tm="0">
                                          <p:val>
                                            <p:fltVal val="0"/>
                                          </p:val>
                                        </p:tav>
                                        <p:tav tm="100000">
                                          <p:val>
                                            <p:strVal val="#ppt_h"/>
                                          </p:val>
                                        </p:tav>
                                      </p:tavLst>
                                    </p:anim>
                                  </p:childTnLst>
                                </p:cTn>
                              </p:par>
                              <p:par>
                                <p:cTn id="51" presetID="8" presetClass="emph" presetSubtype="0" repeatCount="indefinite" fill="hold" nodeType="withEffect">
                                  <p:stCondLst>
                                    <p:cond delay="0"/>
                                  </p:stCondLst>
                                  <p:childTnLst>
                                    <p:animRot by="21600000">
                                      <p:cBhvr>
                                        <p:cTn id="52" dur="2500" fill="hold"/>
                                        <p:tgtEl>
                                          <p:spTgt spid="23"/>
                                        </p:tgtEl>
                                        <p:attrNameLst>
                                          <p:attrName>r</p:attrName>
                                        </p:attrNameLst>
                                      </p:cBhvr>
                                    </p:animRot>
                                  </p:childTnLst>
                                </p:cTn>
                              </p:par>
                              <p:par>
                                <p:cTn id="53" presetID="8" presetClass="emph" presetSubtype="0" repeatCount="indefinite" fill="hold" grpId="0" nodeType="withEffect">
                                  <p:stCondLst>
                                    <p:cond delay="0"/>
                                  </p:stCondLst>
                                  <p:childTnLst>
                                    <p:animRot by="21600000">
                                      <p:cBhvr>
                                        <p:cTn id="54" dur="2500" fill="hold"/>
                                        <p:tgtEl>
                                          <p:spTgt spid="24"/>
                                        </p:tgtEl>
                                        <p:attrNameLst>
                                          <p:attrName>r</p:attrName>
                                        </p:attrNameLst>
                                      </p:cBhvr>
                                    </p:animRot>
                                  </p:childTnLst>
                                </p:cTn>
                              </p:par>
                              <p:par>
                                <p:cTn id="55" presetID="23" presetClass="entr" presetSubtype="528" fill="hold" grpId="2" nodeType="withEffect">
                                  <p:stCondLst>
                                    <p:cond delay="0"/>
                                  </p:stCondLst>
                                  <p:childTnLst>
                                    <p:set>
                                      <p:cBhvr>
                                        <p:cTn id="56" dur="1" fill="hold">
                                          <p:stCondLst>
                                            <p:cond delay="0"/>
                                          </p:stCondLst>
                                        </p:cTn>
                                        <p:tgtEl>
                                          <p:spTgt spid="25"/>
                                        </p:tgtEl>
                                        <p:attrNameLst>
                                          <p:attrName>style.visibility</p:attrName>
                                        </p:attrNameLst>
                                      </p:cBhvr>
                                      <p:to>
                                        <p:strVal val="visible"/>
                                      </p:to>
                                    </p:set>
                                    <p:anim calcmode="lin" valueType="num">
                                      <p:cBhvr>
                                        <p:cTn id="57" dur="2500" fill="hold"/>
                                        <p:tgtEl>
                                          <p:spTgt spid="25"/>
                                        </p:tgtEl>
                                        <p:attrNameLst>
                                          <p:attrName>ppt_w</p:attrName>
                                        </p:attrNameLst>
                                      </p:cBhvr>
                                      <p:tavLst>
                                        <p:tav tm="0">
                                          <p:val>
                                            <p:fltVal val="0"/>
                                          </p:val>
                                        </p:tav>
                                        <p:tav tm="100000">
                                          <p:val>
                                            <p:strVal val="#ppt_w"/>
                                          </p:val>
                                        </p:tav>
                                      </p:tavLst>
                                    </p:anim>
                                    <p:anim calcmode="lin" valueType="num">
                                      <p:cBhvr>
                                        <p:cTn id="58" dur="2500" fill="hold"/>
                                        <p:tgtEl>
                                          <p:spTgt spid="25"/>
                                        </p:tgtEl>
                                        <p:attrNameLst>
                                          <p:attrName>ppt_h</p:attrName>
                                        </p:attrNameLst>
                                      </p:cBhvr>
                                      <p:tavLst>
                                        <p:tav tm="0">
                                          <p:val>
                                            <p:fltVal val="0"/>
                                          </p:val>
                                        </p:tav>
                                        <p:tav tm="100000">
                                          <p:val>
                                            <p:strVal val="#ppt_h"/>
                                          </p:val>
                                        </p:tav>
                                      </p:tavLst>
                                    </p:anim>
                                    <p:anim calcmode="lin" valueType="num">
                                      <p:cBhvr>
                                        <p:cTn id="59" dur="2500" fill="hold"/>
                                        <p:tgtEl>
                                          <p:spTgt spid="25"/>
                                        </p:tgtEl>
                                        <p:attrNameLst>
                                          <p:attrName>ppt_x</p:attrName>
                                        </p:attrNameLst>
                                      </p:cBhvr>
                                      <p:tavLst>
                                        <p:tav tm="0">
                                          <p:val>
                                            <p:fltVal val="0.5"/>
                                          </p:val>
                                        </p:tav>
                                        <p:tav tm="100000">
                                          <p:val>
                                            <p:strVal val="#ppt_x"/>
                                          </p:val>
                                        </p:tav>
                                      </p:tavLst>
                                    </p:anim>
                                    <p:anim calcmode="lin" valueType="num">
                                      <p:cBhvr>
                                        <p:cTn id="60" dur="2500" fill="hold"/>
                                        <p:tgtEl>
                                          <p:spTgt spid="25"/>
                                        </p:tgtEl>
                                        <p:attrNameLst>
                                          <p:attrName>ppt_y</p:attrName>
                                        </p:attrNameLst>
                                      </p:cBhvr>
                                      <p:tavLst>
                                        <p:tav tm="0">
                                          <p:val>
                                            <p:fltVal val="0.5"/>
                                          </p:val>
                                        </p:tav>
                                        <p:tav tm="100000">
                                          <p:val>
                                            <p:strVal val="#ppt_y"/>
                                          </p:val>
                                        </p:tav>
                                      </p:tavLst>
                                    </p:anim>
                                  </p:childTnLst>
                                </p:cTn>
                              </p:par>
                              <p:par>
                                <p:cTn id="61" presetID="8" presetClass="emph" presetSubtype="0" repeatCount="indefinite" fill="hold" grpId="0" nodeType="withEffect">
                                  <p:stCondLst>
                                    <p:cond delay="0"/>
                                  </p:stCondLst>
                                  <p:childTnLst>
                                    <p:animRot by="21600000">
                                      <p:cBhvr>
                                        <p:cTn id="62" dur="2500" fill="hold"/>
                                        <p:tgtEl>
                                          <p:spTgt spid="25"/>
                                        </p:tgtEl>
                                        <p:attrNameLst>
                                          <p:attrName>r</p:attrName>
                                        </p:attrNameLst>
                                      </p:cBhvr>
                                    </p:animRot>
                                  </p:childTnLst>
                                </p:cTn>
                              </p:par>
                              <p:par>
                                <p:cTn id="63" presetID="8" presetClass="emph" presetSubtype="0" repeatCount="indefinite" fill="hold" grpId="0" nodeType="withEffect">
                                  <p:stCondLst>
                                    <p:cond delay="0"/>
                                  </p:stCondLst>
                                  <p:childTnLst>
                                    <p:animRot by="21600000">
                                      <p:cBhvr>
                                        <p:cTn id="64" dur="2500" fill="hold"/>
                                        <p:tgtEl>
                                          <p:spTgt spid="26"/>
                                        </p:tgtEl>
                                        <p:attrNameLst>
                                          <p:attrName>r</p:attrName>
                                        </p:attrNameLst>
                                      </p:cBhvr>
                                    </p:animRot>
                                  </p:childTnLst>
                                </p:cTn>
                              </p:par>
                              <p:par>
                                <p:cTn id="65" presetID="23" presetClass="entr" presetSubtype="16" fill="hold" nodeType="withEffect">
                                  <p:stCondLst>
                                    <p:cond delay="0"/>
                                  </p:stCondLst>
                                  <p:childTnLst>
                                    <p:set>
                                      <p:cBhvr>
                                        <p:cTn id="66" dur="1" fill="hold">
                                          <p:stCondLst>
                                            <p:cond delay="0"/>
                                          </p:stCondLst>
                                        </p:cTn>
                                        <p:tgtEl>
                                          <p:spTgt spid="1030"/>
                                        </p:tgtEl>
                                        <p:attrNameLst>
                                          <p:attrName>style.visibility</p:attrName>
                                        </p:attrNameLst>
                                      </p:cBhvr>
                                      <p:to>
                                        <p:strVal val="visible"/>
                                      </p:to>
                                    </p:set>
                                    <p:anim calcmode="lin" valueType="num">
                                      <p:cBhvr>
                                        <p:cTn id="67" dur="2500" fill="hold"/>
                                        <p:tgtEl>
                                          <p:spTgt spid="1030"/>
                                        </p:tgtEl>
                                        <p:attrNameLst>
                                          <p:attrName>ppt_w</p:attrName>
                                        </p:attrNameLst>
                                      </p:cBhvr>
                                      <p:tavLst>
                                        <p:tav tm="0">
                                          <p:val>
                                            <p:fltVal val="0"/>
                                          </p:val>
                                        </p:tav>
                                        <p:tav tm="100000">
                                          <p:val>
                                            <p:strVal val="#ppt_w"/>
                                          </p:val>
                                        </p:tav>
                                      </p:tavLst>
                                    </p:anim>
                                    <p:anim calcmode="lin" valueType="num">
                                      <p:cBhvr>
                                        <p:cTn id="68" dur="2500" fill="hold"/>
                                        <p:tgtEl>
                                          <p:spTgt spid="1030"/>
                                        </p:tgtEl>
                                        <p:attrNameLst>
                                          <p:attrName>ppt_h</p:attrName>
                                        </p:attrNameLst>
                                      </p:cBhvr>
                                      <p:tavLst>
                                        <p:tav tm="0">
                                          <p:val>
                                            <p:fltVal val="0"/>
                                          </p:val>
                                        </p:tav>
                                        <p:tav tm="100000">
                                          <p:val>
                                            <p:strVal val="#ppt_h"/>
                                          </p:val>
                                        </p:tav>
                                      </p:tavLst>
                                    </p:anim>
                                  </p:childTnLst>
                                </p:cTn>
                              </p:par>
                              <p:par>
                                <p:cTn id="69" presetID="9" presetClass="emph" presetSubtype="0" grpId="0" nodeType="withEffect">
                                  <p:stCondLst>
                                    <p:cond delay="0"/>
                                  </p:stCondLst>
                                  <p:childTnLst>
                                    <p:set>
                                      <p:cBhvr rctx="PPT">
                                        <p:cTn id="70" dur="indefinite"/>
                                        <p:tgtEl>
                                          <p:spTgt spid="37"/>
                                        </p:tgtEl>
                                        <p:attrNameLst>
                                          <p:attrName>style.opacity</p:attrName>
                                        </p:attrNameLst>
                                      </p:cBhvr>
                                      <p:to>
                                        <p:strVal val="0"/>
                                      </p:to>
                                    </p:set>
                                    <p:animEffect filter="image" prLst="opacity: 0">
                                      <p:cBhvr rctx="IE">
                                        <p:cTn id="71" dur="indefinite"/>
                                        <p:tgtEl>
                                          <p:spTgt spid="37"/>
                                        </p:tgtEl>
                                      </p:cBhvr>
                                    </p:animEffect>
                                  </p:childTnLst>
                                </p:cTn>
                              </p:par>
                            </p:childTnLst>
                          </p:cTn>
                        </p:par>
                        <p:par>
                          <p:cTn id="72" fill="hold">
                            <p:stCondLst>
                              <p:cond delay="2500"/>
                            </p:stCondLst>
                            <p:childTnLst>
                              <p:par>
                                <p:cTn id="73" presetID="23" presetClass="exit" presetSubtype="544" fill="hold" nodeType="afterEffect">
                                  <p:stCondLst>
                                    <p:cond delay="0"/>
                                  </p:stCondLst>
                                  <p:childTnLst>
                                    <p:anim calcmode="lin" valueType="num">
                                      <p:cBhvr>
                                        <p:cTn id="74" dur="2500"/>
                                        <p:tgtEl>
                                          <p:spTgt spid="1027"/>
                                        </p:tgtEl>
                                        <p:attrNameLst>
                                          <p:attrName>ppt_w</p:attrName>
                                        </p:attrNameLst>
                                      </p:cBhvr>
                                      <p:tavLst>
                                        <p:tav tm="0">
                                          <p:val>
                                            <p:strVal val="ppt_w"/>
                                          </p:val>
                                        </p:tav>
                                        <p:tav tm="100000">
                                          <p:val>
                                            <p:fltVal val="0"/>
                                          </p:val>
                                        </p:tav>
                                      </p:tavLst>
                                    </p:anim>
                                    <p:anim calcmode="lin" valueType="num">
                                      <p:cBhvr>
                                        <p:cTn id="75" dur="2500"/>
                                        <p:tgtEl>
                                          <p:spTgt spid="1027"/>
                                        </p:tgtEl>
                                        <p:attrNameLst>
                                          <p:attrName>ppt_h</p:attrName>
                                        </p:attrNameLst>
                                      </p:cBhvr>
                                      <p:tavLst>
                                        <p:tav tm="0">
                                          <p:val>
                                            <p:strVal val="ppt_h"/>
                                          </p:val>
                                        </p:tav>
                                        <p:tav tm="100000">
                                          <p:val>
                                            <p:fltVal val="0"/>
                                          </p:val>
                                        </p:tav>
                                      </p:tavLst>
                                    </p:anim>
                                    <p:anim calcmode="lin" valueType="num">
                                      <p:cBhvr>
                                        <p:cTn id="76" dur="2500"/>
                                        <p:tgtEl>
                                          <p:spTgt spid="1027"/>
                                        </p:tgtEl>
                                        <p:attrNameLst>
                                          <p:attrName>ppt_x</p:attrName>
                                        </p:attrNameLst>
                                      </p:cBhvr>
                                      <p:tavLst>
                                        <p:tav tm="0">
                                          <p:val>
                                            <p:strVal val="ppt_x"/>
                                          </p:val>
                                        </p:tav>
                                        <p:tav tm="100000">
                                          <p:val>
                                            <p:fltVal val="0.5"/>
                                          </p:val>
                                        </p:tav>
                                      </p:tavLst>
                                    </p:anim>
                                    <p:anim calcmode="lin" valueType="num">
                                      <p:cBhvr>
                                        <p:cTn id="77" dur="2500"/>
                                        <p:tgtEl>
                                          <p:spTgt spid="1027"/>
                                        </p:tgtEl>
                                        <p:attrNameLst>
                                          <p:attrName>ppt_y</p:attrName>
                                        </p:attrNameLst>
                                      </p:cBhvr>
                                      <p:tavLst>
                                        <p:tav tm="0">
                                          <p:val>
                                            <p:strVal val="ppt_y"/>
                                          </p:val>
                                        </p:tav>
                                        <p:tav tm="100000">
                                          <p:val>
                                            <p:fltVal val="0.5"/>
                                          </p:val>
                                        </p:tav>
                                      </p:tavLst>
                                    </p:anim>
                                    <p:set>
                                      <p:cBhvr>
                                        <p:cTn id="78" dur="1" fill="hold">
                                          <p:stCondLst>
                                            <p:cond delay="2499"/>
                                          </p:stCondLst>
                                        </p:cTn>
                                        <p:tgtEl>
                                          <p:spTgt spid="1027"/>
                                        </p:tgtEl>
                                        <p:attrNameLst>
                                          <p:attrName>style.visibility</p:attrName>
                                        </p:attrNameLst>
                                      </p:cBhvr>
                                      <p:to>
                                        <p:strVal val="hidden"/>
                                      </p:to>
                                    </p:set>
                                  </p:childTnLst>
                                </p:cTn>
                              </p:par>
                              <p:par>
                                <p:cTn id="79" presetID="23" presetClass="exit" presetSubtype="544" fill="hold" nodeType="withEffect">
                                  <p:stCondLst>
                                    <p:cond delay="0"/>
                                  </p:stCondLst>
                                  <p:childTnLst>
                                    <p:anim calcmode="lin" valueType="num">
                                      <p:cBhvr>
                                        <p:cTn id="80" dur="2500"/>
                                        <p:tgtEl>
                                          <p:spTgt spid="20"/>
                                        </p:tgtEl>
                                        <p:attrNameLst>
                                          <p:attrName>ppt_w</p:attrName>
                                        </p:attrNameLst>
                                      </p:cBhvr>
                                      <p:tavLst>
                                        <p:tav tm="0">
                                          <p:val>
                                            <p:strVal val="ppt_w"/>
                                          </p:val>
                                        </p:tav>
                                        <p:tav tm="100000">
                                          <p:val>
                                            <p:fltVal val="0"/>
                                          </p:val>
                                        </p:tav>
                                      </p:tavLst>
                                    </p:anim>
                                    <p:anim calcmode="lin" valueType="num">
                                      <p:cBhvr>
                                        <p:cTn id="81" dur="2500"/>
                                        <p:tgtEl>
                                          <p:spTgt spid="20"/>
                                        </p:tgtEl>
                                        <p:attrNameLst>
                                          <p:attrName>ppt_h</p:attrName>
                                        </p:attrNameLst>
                                      </p:cBhvr>
                                      <p:tavLst>
                                        <p:tav tm="0">
                                          <p:val>
                                            <p:strVal val="ppt_h"/>
                                          </p:val>
                                        </p:tav>
                                        <p:tav tm="100000">
                                          <p:val>
                                            <p:fltVal val="0"/>
                                          </p:val>
                                        </p:tav>
                                      </p:tavLst>
                                    </p:anim>
                                    <p:anim calcmode="lin" valueType="num">
                                      <p:cBhvr>
                                        <p:cTn id="82" dur="2500"/>
                                        <p:tgtEl>
                                          <p:spTgt spid="20"/>
                                        </p:tgtEl>
                                        <p:attrNameLst>
                                          <p:attrName>ppt_x</p:attrName>
                                        </p:attrNameLst>
                                      </p:cBhvr>
                                      <p:tavLst>
                                        <p:tav tm="0">
                                          <p:val>
                                            <p:strVal val="ppt_x"/>
                                          </p:val>
                                        </p:tav>
                                        <p:tav tm="100000">
                                          <p:val>
                                            <p:fltVal val="0.5"/>
                                          </p:val>
                                        </p:tav>
                                      </p:tavLst>
                                    </p:anim>
                                    <p:anim calcmode="lin" valueType="num">
                                      <p:cBhvr>
                                        <p:cTn id="83" dur="2500"/>
                                        <p:tgtEl>
                                          <p:spTgt spid="20"/>
                                        </p:tgtEl>
                                        <p:attrNameLst>
                                          <p:attrName>ppt_y</p:attrName>
                                        </p:attrNameLst>
                                      </p:cBhvr>
                                      <p:tavLst>
                                        <p:tav tm="0">
                                          <p:val>
                                            <p:strVal val="ppt_y"/>
                                          </p:val>
                                        </p:tav>
                                        <p:tav tm="100000">
                                          <p:val>
                                            <p:fltVal val="0.5"/>
                                          </p:val>
                                        </p:tav>
                                      </p:tavLst>
                                    </p:anim>
                                    <p:set>
                                      <p:cBhvr>
                                        <p:cTn id="84" dur="1" fill="hold">
                                          <p:stCondLst>
                                            <p:cond delay="2499"/>
                                          </p:stCondLst>
                                        </p:cTn>
                                        <p:tgtEl>
                                          <p:spTgt spid="20"/>
                                        </p:tgtEl>
                                        <p:attrNameLst>
                                          <p:attrName>style.visibility</p:attrName>
                                        </p:attrNameLst>
                                      </p:cBhvr>
                                      <p:to>
                                        <p:strVal val="hidden"/>
                                      </p:to>
                                    </p:set>
                                  </p:childTnLst>
                                </p:cTn>
                              </p:par>
                              <p:par>
                                <p:cTn id="85" presetID="23" presetClass="exit" presetSubtype="544" fill="hold" nodeType="withEffect">
                                  <p:stCondLst>
                                    <p:cond delay="0"/>
                                  </p:stCondLst>
                                  <p:childTnLst>
                                    <p:anim calcmode="lin" valueType="num">
                                      <p:cBhvr>
                                        <p:cTn id="86" dur="2500"/>
                                        <p:tgtEl>
                                          <p:spTgt spid="17"/>
                                        </p:tgtEl>
                                        <p:attrNameLst>
                                          <p:attrName>ppt_w</p:attrName>
                                        </p:attrNameLst>
                                      </p:cBhvr>
                                      <p:tavLst>
                                        <p:tav tm="0">
                                          <p:val>
                                            <p:strVal val="ppt_w"/>
                                          </p:val>
                                        </p:tav>
                                        <p:tav tm="100000">
                                          <p:val>
                                            <p:fltVal val="0"/>
                                          </p:val>
                                        </p:tav>
                                      </p:tavLst>
                                    </p:anim>
                                    <p:anim calcmode="lin" valueType="num">
                                      <p:cBhvr>
                                        <p:cTn id="87" dur="2500"/>
                                        <p:tgtEl>
                                          <p:spTgt spid="17"/>
                                        </p:tgtEl>
                                        <p:attrNameLst>
                                          <p:attrName>ppt_h</p:attrName>
                                        </p:attrNameLst>
                                      </p:cBhvr>
                                      <p:tavLst>
                                        <p:tav tm="0">
                                          <p:val>
                                            <p:strVal val="ppt_h"/>
                                          </p:val>
                                        </p:tav>
                                        <p:tav tm="100000">
                                          <p:val>
                                            <p:fltVal val="0"/>
                                          </p:val>
                                        </p:tav>
                                      </p:tavLst>
                                    </p:anim>
                                    <p:anim calcmode="lin" valueType="num">
                                      <p:cBhvr>
                                        <p:cTn id="88" dur="2500"/>
                                        <p:tgtEl>
                                          <p:spTgt spid="17"/>
                                        </p:tgtEl>
                                        <p:attrNameLst>
                                          <p:attrName>ppt_x</p:attrName>
                                        </p:attrNameLst>
                                      </p:cBhvr>
                                      <p:tavLst>
                                        <p:tav tm="0">
                                          <p:val>
                                            <p:strVal val="ppt_x"/>
                                          </p:val>
                                        </p:tav>
                                        <p:tav tm="100000">
                                          <p:val>
                                            <p:fltVal val="0.5"/>
                                          </p:val>
                                        </p:tav>
                                      </p:tavLst>
                                    </p:anim>
                                    <p:anim calcmode="lin" valueType="num">
                                      <p:cBhvr>
                                        <p:cTn id="89" dur="2500"/>
                                        <p:tgtEl>
                                          <p:spTgt spid="17"/>
                                        </p:tgtEl>
                                        <p:attrNameLst>
                                          <p:attrName>ppt_y</p:attrName>
                                        </p:attrNameLst>
                                      </p:cBhvr>
                                      <p:tavLst>
                                        <p:tav tm="0">
                                          <p:val>
                                            <p:strVal val="ppt_y"/>
                                          </p:val>
                                        </p:tav>
                                        <p:tav tm="100000">
                                          <p:val>
                                            <p:fltVal val="0.5"/>
                                          </p:val>
                                        </p:tav>
                                      </p:tavLst>
                                    </p:anim>
                                    <p:set>
                                      <p:cBhvr>
                                        <p:cTn id="90" dur="1" fill="hold">
                                          <p:stCondLst>
                                            <p:cond delay="2499"/>
                                          </p:stCondLst>
                                        </p:cTn>
                                        <p:tgtEl>
                                          <p:spTgt spid="17"/>
                                        </p:tgtEl>
                                        <p:attrNameLst>
                                          <p:attrName>style.visibility</p:attrName>
                                        </p:attrNameLst>
                                      </p:cBhvr>
                                      <p:to>
                                        <p:strVal val="hidden"/>
                                      </p:to>
                                    </p:set>
                                  </p:childTnLst>
                                </p:cTn>
                              </p:par>
                              <p:par>
                                <p:cTn id="91" presetID="23" presetClass="exit" presetSubtype="544" fill="hold" nodeType="withEffect">
                                  <p:stCondLst>
                                    <p:cond delay="0"/>
                                  </p:stCondLst>
                                  <p:childTnLst>
                                    <p:anim calcmode="lin" valueType="num">
                                      <p:cBhvr>
                                        <p:cTn id="92" dur="2500"/>
                                        <p:tgtEl>
                                          <p:spTgt spid="21"/>
                                        </p:tgtEl>
                                        <p:attrNameLst>
                                          <p:attrName>ppt_w</p:attrName>
                                        </p:attrNameLst>
                                      </p:cBhvr>
                                      <p:tavLst>
                                        <p:tav tm="0">
                                          <p:val>
                                            <p:strVal val="ppt_w"/>
                                          </p:val>
                                        </p:tav>
                                        <p:tav tm="100000">
                                          <p:val>
                                            <p:fltVal val="0"/>
                                          </p:val>
                                        </p:tav>
                                      </p:tavLst>
                                    </p:anim>
                                    <p:anim calcmode="lin" valueType="num">
                                      <p:cBhvr>
                                        <p:cTn id="93" dur="2500"/>
                                        <p:tgtEl>
                                          <p:spTgt spid="21"/>
                                        </p:tgtEl>
                                        <p:attrNameLst>
                                          <p:attrName>ppt_h</p:attrName>
                                        </p:attrNameLst>
                                      </p:cBhvr>
                                      <p:tavLst>
                                        <p:tav tm="0">
                                          <p:val>
                                            <p:strVal val="ppt_h"/>
                                          </p:val>
                                        </p:tav>
                                        <p:tav tm="100000">
                                          <p:val>
                                            <p:fltVal val="0"/>
                                          </p:val>
                                        </p:tav>
                                      </p:tavLst>
                                    </p:anim>
                                    <p:anim calcmode="lin" valueType="num">
                                      <p:cBhvr>
                                        <p:cTn id="94" dur="2500"/>
                                        <p:tgtEl>
                                          <p:spTgt spid="21"/>
                                        </p:tgtEl>
                                        <p:attrNameLst>
                                          <p:attrName>ppt_x</p:attrName>
                                        </p:attrNameLst>
                                      </p:cBhvr>
                                      <p:tavLst>
                                        <p:tav tm="0">
                                          <p:val>
                                            <p:strVal val="ppt_x"/>
                                          </p:val>
                                        </p:tav>
                                        <p:tav tm="100000">
                                          <p:val>
                                            <p:fltVal val="0.5"/>
                                          </p:val>
                                        </p:tav>
                                      </p:tavLst>
                                    </p:anim>
                                    <p:anim calcmode="lin" valueType="num">
                                      <p:cBhvr>
                                        <p:cTn id="95" dur="2500"/>
                                        <p:tgtEl>
                                          <p:spTgt spid="21"/>
                                        </p:tgtEl>
                                        <p:attrNameLst>
                                          <p:attrName>ppt_y</p:attrName>
                                        </p:attrNameLst>
                                      </p:cBhvr>
                                      <p:tavLst>
                                        <p:tav tm="0">
                                          <p:val>
                                            <p:strVal val="ppt_y"/>
                                          </p:val>
                                        </p:tav>
                                        <p:tav tm="100000">
                                          <p:val>
                                            <p:fltVal val="0.5"/>
                                          </p:val>
                                        </p:tav>
                                      </p:tavLst>
                                    </p:anim>
                                    <p:set>
                                      <p:cBhvr>
                                        <p:cTn id="96" dur="1" fill="hold">
                                          <p:stCondLst>
                                            <p:cond delay="2499"/>
                                          </p:stCondLst>
                                        </p:cTn>
                                        <p:tgtEl>
                                          <p:spTgt spid="21"/>
                                        </p:tgtEl>
                                        <p:attrNameLst>
                                          <p:attrName>style.visibility</p:attrName>
                                        </p:attrNameLst>
                                      </p:cBhvr>
                                      <p:to>
                                        <p:strVal val="hidden"/>
                                      </p:to>
                                    </p:set>
                                  </p:childTnLst>
                                </p:cTn>
                              </p:par>
                              <p:par>
                                <p:cTn id="97" presetID="23" presetClass="exit" presetSubtype="544" fill="hold" nodeType="withEffect">
                                  <p:stCondLst>
                                    <p:cond delay="0"/>
                                  </p:stCondLst>
                                  <p:childTnLst>
                                    <p:anim calcmode="lin" valueType="num">
                                      <p:cBhvr>
                                        <p:cTn id="98" dur="2500"/>
                                        <p:tgtEl>
                                          <p:spTgt spid="18"/>
                                        </p:tgtEl>
                                        <p:attrNameLst>
                                          <p:attrName>ppt_w</p:attrName>
                                        </p:attrNameLst>
                                      </p:cBhvr>
                                      <p:tavLst>
                                        <p:tav tm="0">
                                          <p:val>
                                            <p:strVal val="ppt_w"/>
                                          </p:val>
                                        </p:tav>
                                        <p:tav tm="100000">
                                          <p:val>
                                            <p:fltVal val="0"/>
                                          </p:val>
                                        </p:tav>
                                      </p:tavLst>
                                    </p:anim>
                                    <p:anim calcmode="lin" valueType="num">
                                      <p:cBhvr>
                                        <p:cTn id="99" dur="2500"/>
                                        <p:tgtEl>
                                          <p:spTgt spid="18"/>
                                        </p:tgtEl>
                                        <p:attrNameLst>
                                          <p:attrName>ppt_h</p:attrName>
                                        </p:attrNameLst>
                                      </p:cBhvr>
                                      <p:tavLst>
                                        <p:tav tm="0">
                                          <p:val>
                                            <p:strVal val="ppt_h"/>
                                          </p:val>
                                        </p:tav>
                                        <p:tav tm="100000">
                                          <p:val>
                                            <p:fltVal val="0"/>
                                          </p:val>
                                        </p:tav>
                                      </p:tavLst>
                                    </p:anim>
                                    <p:anim calcmode="lin" valueType="num">
                                      <p:cBhvr>
                                        <p:cTn id="100" dur="2500"/>
                                        <p:tgtEl>
                                          <p:spTgt spid="18"/>
                                        </p:tgtEl>
                                        <p:attrNameLst>
                                          <p:attrName>ppt_x</p:attrName>
                                        </p:attrNameLst>
                                      </p:cBhvr>
                                      <p:tavLst>
                                        <p:tav tm="0">
                                          <p:val>
                                            <p:strVal val="ppt_x"/>
                                          </p:val>
                                        </p:tav>
                                        <p:tav tm="100000">
                                          <p:val>
                                            <p:fltVal val="0.5"/>
                                          </p:val>
                                        </p:tav>
                                      </p:tavLst>
                                    </p:anim>
                                    <p:anim calcmode="lin" valueType="num">
                                      <p:cBhvr>
                                        <p:cTn id="101" dur="2500"/>
                                        <p:tgtEl>
                                          <p:spTgt spid="18"/>
                                        </p:tgtEl>
                                        <p:attrNameLst>
                                          <p:attrName>ppt_y</p:attrName>
                                        </p:attrNameLst>
                                      </p:cBhvr>
                                      <p:tavLst>
                                        <p:tav tm="0">
                                          <p:val>
                                            <p:strVal val="ppt_y"/>
                                          </p:val>
                                        </p:tav>
                                        <p:tav tm="100000">
                                          <p:val>
                                            <p:fltVal val="0.5"/>
                                          </p:val>
                                        </p:tav>
                                      </p:tavLst>
                                    </p:anim>
                                    <p:set>
                                      <p:cBhvr>
                                        <p:cTn id="102" dur="1" fill="hold">
                                          <p:stCondLst>
                                            <p:cond delay="2499"/>
                                          </p:stCondLst>
                                        </p:cTn>
                                        <p:tgtEl>
                                          <p:spTgt spid="18"/>
                                        </p:tgtEl>
                                        <p:attrNameLst>
                                          <p:attrName>style.visibility</p:attrName>
                                        </p:attrNameLst>
                                      </p:cBhvr>
                                      <p:to>
                                        <p:strVal val="hidden"/>
                                      </p:to>
                                    </p:set>
                                  </p:childTnLst>
                                </p:cTn>
                              </p:par>
                              <p:par>
                                <p:cTn id="103" presetID="23" presetClass="exit" presetSubtype="544" fill="hold" nodeType="withEffect">
                                  <p:stCondLst>
                                    <p:cond delay="0"/>
                                  </p:stCondLst>
                                  <p:childTnLst>
                                    <p:anim calcmode="lin" valueType="num">
                                      <p:cBhvr>
                                        <p:cTn id="104" dur="2500"/>
                                        <p:tgtEl>
                                          <p:spTgt spid="22"/>
                                        </p:tgtEl>
                                        <p:attrNameLst>
                                          <p:attrName>ppt_w</p:attrName>
                                        </p:attrNameLst>
                                      </p:cBhvr>
                                      <p:tavLst>
                                        <p:tav tm="0">
                                          <p:val>
                                            <p:strVal val="ppt_w"/>
                                          </p:val>
                                        </p:tav>
                                        <p:tav tm="100000">
                                          <p:val>
                                            <p:fltVal val="0"/>
                                          </p:val>
                                        </p:tav>
                                      </p:tavLst>
                                    </p:anim>
                                    <p:anim calcmode="lin" valueType="num">
                                      <p:cBhvr>
                                        <p:cTn id="105" dur="2500"/>
                                        <p:tgtEl>
                                          <p:spTgt spid="22"/>
                                        </p:tgtEl>
                                        <p:attrNameLst>
                                          <p:attrName>ppt_h</p:attrName>
                                        </p:attrNameLst>
                                      </p:cBhvr>
                                      <p:tavLst>
                                        <p:tav tm="0">
                                          <p:val>
                                            <p:strVal val="ppt_h"/>
                                          </p:val>
                                        </p:tav>
                                        <p:tav tm="100000">
                                          <p:val>
                                            <p:fltVal val="0"/>
                                          </p:val>
                                        </p:tav>
                                      </p:tavLst>
                                    </p:anim>
                                    <p:anim calcmode="lin" valueType="num">
                                      <p:cBhvr>
                                        <p:cTn id="106" dur="2500"/>
                                        <p:tgtEl>
                                          <p:spTgt spid="22"/>
                                        </p:tgtEl>
                                        <p:attrNameLst>
                                          <p:attrName>ppt_x</p:attrName>
                                        </p:attrNameLst>
                                      </p:cBhvr>
                                      <p:tavLst>
                                        <p:tav tm="0">
                                          <p:val>
                                            <p:strVal val="ppt_x"/>
                                          </p:val>
                                        </p:tav>
                                        <p:tav tm="100000">
                                          <p:val>
                                            <p:fltVal val="0.5"/>
                                          </p:val>
                                        </p:tav>
                                      </p:tavLst>
                                    </p:anim>
                                    <p:anim calcmode="lin" valueType="num">
                                      <p:cBhvr>
                                        <p:cTn id="107" dur="2500"/>
                                        <p:tgtEl>
                                          <p:spTgt spid="22"/>
                                        </p:tgtEl>
                                        <p:attrNameLst>
                                          <p:attrName>ppt_y</p:attrName>
                                        </p:attrNameLst>
                                      </p:cBhvr>
                                      <p:tavLst>
                                        <p:tav tm="0">
                                          <p:val>
                                            <p:strVal val="ppt_y"/>
                                          </p:val>
                                        </p:tav>
                                        <p:tav tm="100000">
                                          <p:val>
                                            <p:fltVal val="0.5"/>
                                          </p:val>
                                        </p:tav>
                                      </p:tavLst>
                                    </p:anim>
                                    <p:set>
                                      <p:cBhvr>
                                        <p:cTn id="108" dur="1" fill="hold">
                                          <p:stCondLst>
                                            <p:cond delay="2499"/>
                                          </p:stCondLst>
                                        </p:cTn>
                                        <p:tgtEl>
                                          <p:spTgt spid="22"/>
                                        </p:tgtEl>
                                        <p:attrNameLst>
                                          <p:attrName>style.visibility</p:attrName>
                                        </p:attrNameLst>
                                      </p:cBhvr>
                                      <p:to>
                                        <p:strVal val="hidden"/>
                                      </p:to>
                                    </p:set>
                                  </p:childTnLst>
                                </p:cTn>
                              </p:par>
                              <p:par>
                                <p:cTn id="109" presetID="23" presetClass="exit" presetSubtype="544" fill="hold" nodeType="withEffect">
                                  <p:stCondLst>
                                    <p:cond delay="0"/>
                                  </p:stCondLst>
                                  <p:childTnLst>
                                    <p:anim calcmode="lin" valueType="num">
                                      <p:cBhvr>
                                        <p:cTn id="110" dur="2500"/>
                                        <p:tgtEl>
                                          <p:spTgt spid="19"/>
                                        </p:tgtEl>
                                        <p:attrNameLst>
                                          <p:attrName>ppt_w</p:attrName>
                                        </p:attrNameLst>
                                      </p:cBhvr>
                                      <p:tavLst>
                                        <p:tav tm="0">
                                          <p:val>
                                            <p:strVal val="ppt_w"/>
                                          </p:val>
                                        </p:tav>
                                        <p:tav tm="100000">
                                          <p:val>
                                            <p:fltVal val="0"/>
                                          </p:val>
                                        </p:tav>
                                      </p:tavLst>
                                    </p:anim>
                                    <p:anim calcmode="lin" valueType="num">
                                      <p:cBhvr>
                                        <p:cTn id="111" dur="2500"/>
                                        <p:tgtEl>
                                          <p:spTgt spid="19"/>
                                        </p:tgtEl>
                                        <p:attrNameLst>
                                          <p:attrName>ppt_h</p:attrName>
                                        </p:attrNameLst>
                                      </p:cBhvr>
                                      <p:tavLst>
                                        <p:tav tm="0">
                                          <p:val>
                                            <p:strVal val="ppt_h"/>
                                          </p:val>
                                        </p:tav>
                                        <p:tav tm="100000">
                                          <p:val>
                                            <p:fltVal val="0"/>
                                          </p:val>
                                        </p:tav>
                                      </p:tavLst>
                                    </p:anim>
                                    <p:anim calcmode="lin" valueType="num">
                                      <p:cBhvr>
                                        <p:cTn id="112" dur="2500"/>
                                        <p:tgtEl>
                                          <p:spTgt spid="19"/>
                                        </p:tgtEl>
                                        <p:attrNameLst>
                                          <p:attrName>ppt_x</p:attrName>
                                        </p:attrNameLst>
                                      </p:cBhvr>
                                      <p:tavLst>
                                        <p:tav tm="0">
                                          <p:val>
                                            <p:strVal val="ppt_x"/>
                                          </p:val>
                                        </p:tav>
                                        <p:tav tm="100000">
                                          <p:val>
                                            <p:fltVal val="0.5"/>
                                          </p:val>
                                        </p:tav>
                                      </p:tavLst>
                                    </p:anim>
                                    <p:anim calcmode="lin" valueType="num">
                                      <p:cBhvr>
                                        <p:cTn id="113" dur="2500"/>
                                        <p:tgtEl>
                                          <p:spTgt spid="19"/>
                                        </p:tgtEl>
                                        <p:attrNameLst>
                                          <p:attrName>ppt_y</p:attrName>
                                        </p:attrNameLst>
                                      </p:cBhvr>
                                      <p:tavLst>
                                        <p:tav tm="0">
                                          <p:val>
                                            <p:strVal val="ppt_y"/>
                                          </p:val>
                                        </p:tav>
                                        <p:tav tm="100000">
                                          <p:val>
                                            <p:fltVal val="0.5"/>
                                          </p:val>
                                        </p:tav>
                                      </p:tavLst>
                                    </p:anim>
                                    <p:set>
                                      <p:cBhvr>
                                        <p:cTn id="114" dur="1" fill="hold">
                                          <p:stCondLst>
                                            <p:cond delay="2499"/>
                                          </p:stCondLst>
                                        </p:cTn>
                                        <p:tgtEl>
                                          <p:spTgt spid="19"/>
                                        </p:tgtEl>
                                        <p:attrNameLst>
                                          <p:attrName>style.visibility</p:attrName>
                                        </p:attrNameLst>
                                      </p:cBhvr>
                                      <p:to>
                                        <p:strVal val="hidden"/>
                                      </p:to>
                                    </p:set>
                                  </p:childTnLst>
                                </p:cTn>
                              </p:par>
                              <p:par>
                                <p:cTn id="115" presetID="23" presetClass="exit" presetSubtype="544" fill="hold" nodeType="withEffect">
                                  <p:stCondLst>
                                    <p:cond delay="0"/>
                                  </p:stCondLst>
                                  <p:childTnLst>
                                    <p:anim calcmode="lin" valueType="num">
                                      <p:cBhvr>
                                        <p:cTn id="116" dur="2500"/>
                                        <p:tgtEl>
                                          <p:spTgt spid="23"/>
                                        </p:tgtEl>
                                        <p:attrNameLst>
                                          <p:attrName>ppt_w</p:attrName>
                                        </p:attrNameLst>
                                      </p:cBhvr>
                                      <p:tavLst>
                                        <p:tav tm="0">
                                          <p:val>
                                            <p:strVal val="ppt_w"/>
                                          </p:val>
                                        </p:tav>
                                        <p:tav tm="100000">
                                          <p:val>
                                            <p:fltVal val="0"/>
                                          </p:val>
                                        </p:tav>
                                      </p:tavLst>
                                    </p:anim>
                                    <p:anim calcmode="lin" valueType="num">
                                      <p:cBhvr>
                                        <p:cTn id="117" dur="2500"/>
                                        <p:tgtEl>
                                          <p:spTgt spid="23"/>
                                        </p:tgtEl>
                                        <p:attrNameLst>
                                          <p:attrName>ppt_h</p:attrName>
                                        </p:attrNameLst>
                                      </p:cBhvr>
                                      <p:tavLst>
                                        <p:tav tm="0">
                                          <p:val>
                                            <p:strVal val="ppt_h"/>
                                          </p:val>
                                        </p:tav>
                                        <p:tav tm="100000">
                                          <p:val>
                                            <p:fltVal val="0"/>
                                          </p:val>
                                        </p:tav>
                                      </p:tavLst>
                                    </p:anim>
                                    <p:anim calcmode="lin" valueType="num">
                                      <p:cBhvr>
                                        <p:cTn id="118" dur="2500"/>
                                        <p:tgtEl>
                                          <p:spTgt spid="23"/>
                                        </p:tgtEl>
                                        <p:attrNameLst>
                                          <p:attrName>ppt_x</p:attrName>
                                        </p:attrNameLst>
                                      </p:cBhvr>
                                      <p:tavLst>
                                        <p:tav tm="0">
                                          <p:val>
                                            <p:strVal val="ppt_x"/>
                                          </p:val>
                                        </p:tav>
                                        <p:tav tm="100000">
                                          <p:val>
                                            <p:fltVal val="0.5"/>
                                          </p:val>
                                        </p:tav>
                                      </p:tavLst>
                                    </p:anim>
                                    <p:anim calcmode="lin" valueType="num">
                                      <p:cBhvr>
                                        <p:cTn id="119" dur="2500"/>
                                        <p:tgtEl>
                                          <p:spTgt spid="23"/>
                                        </p:tgtEl>
                                        <p:attrNameLst>
                                          <p:attrName>ppt_y</p:attrName>
                                        </p:attrNameLst>
                                      </p:cBhvr>
                                      <p:tavLst>
                                        <p:tav tm="0">
                                          <p:val>
                                            <p:strVal val="ppt_y"/>
                                          </p:val>
                                        </p:tav>
                                        <p:tav tm="100000">
                                          <p:val>
                                            <p:fltVal val="0.5"/>
                                          </p:val>
                                        </p:tav>
                                      </p:tavLst>
                                    </p:anim>
                                    <p:set>
                                      <p:cBhvr>
                                        <p:cTn id="120" dur="1" fill="hold">
                                          <p:stCondLst>
                                            <p:cond delay="2499"/>
                                          </p:stCondLst>
                                        </p:cTn>
                                        <p:tgtEl>
                                          <p:spTgt spid="23"/>
                                        </p:tgtEl>
                                        <p:attrNameLst>
                                          <p:attrName>style.visibility</p:attrName>
                                        </p:attrNameLst>
                                      </p:cBhvr>
                                      <p:to>
                                        <p:strVal val="hidden"/>
                                      </p:to>
                                    </p:set>
                                  </p:childTnLst>
                                </p:cTn>
                              </p:par>
                              <p:par>
                                <p:cTn id="121" presetID="23" presetClass="exit" presetSubtype="32" fill="hold" grpId="2" nodeType="withEffect">
                                  <p:stCondLst>
                                    <p:cond delay="0"/>
                                  </p:stCondLst>
                                  <p:childTnLst>
                                    <p:anim calcmode="lin" valueType="num">
                                      <p:cBhvr>
                                        <p:cTn id="122" dur="2500"/>
                                        <p:tgtEl>
                                          <p:spTgt spid="24"/>
                                        </p:tgtEl>
                                        <p:attrNameLst>
                                          <p:attrName>ppt_w</p:attrName>
                                        </p:attrNameLst>
                                      </p:cBhvr>
                                      <p:tavLst>
                                        <p:tav tm="0">
                                          <p:val>
                                            <p:strVal val="ppt_w"/>
                                          </p:val>
                                        </p:tav>
                                        <p:tav tm="100000">
                                          <p:val>
                                            <p:fltVal val="0"/>
                                          </p:val>
                                        </p:tav>
                                      </p:tavLst>
                                    </p:anim>
                                    <p:anim calcmode="lin" valueType="num">
                                      <p:cBhvr>
                                        <p:cTn id="123" dur="2500"/>
                                        <p:tgtEl>
                                          <p:spTgt spid="24"/>
                                        </p:tgtEl>
                                        <p:attrNameLst>
                                          <p:attrName>ppt_h</p:attrName>
                                        </p:attrNameLst>
                                      </p:cBhvr>
                                      <p:tavLst>
                                        <p:tav tm="0">
                                          <p:val>
                                            <p:strVal val="ppt_h"/>
                                          </p:val>
                                        </p:tav>
                                        <p:tav tm="100000">
                                          <p:val>
                                            <p:fltVal val="0"/>
                                          </p:val>
                                        </p:tav>
                                      </p:tavLst>
                                    </p:anim>
                                    <p:set>
                                      <p:cBhvr>
                                        <p:cTn id="124" dur="1" fill="hold">
                                          <p:stCondLst>
                                            <p:cond delay="2499"/>
                                          </p:stCondLst>
                                        </p:cTn>
                                        <p:tgtEl>
                                          <p:spTgt spid="24"/>
                                        </p:tgtEl>
                                        <p:attrNameLst>
                                          <p:attrName>style.visibility</p:attrName>
                                        </p:attrNameLst>
                                      </p:cBhvr>
                                      <p:to>
                                        <p:strVal val="hidden"/>
                                      </p:to>
                                    </p:set>
                                  </p:childTnLst>
                                </p:cTn>
                              </p:par>
                              <p:par>
                                <p:cTn id="125" presetID="23" presetClass="exit" presetSubtype="272" fill="hold" grpId="1" nodeType="withEffect">
                                  <p:stCondLst>
                                    <p:cond delay="0"/>
                                  </p:stCondLst>
                                  <p:childTnLst>
                                    <p:anim calcmode="lin" valueType="num">
                                      <p:cBhvr>
                                        <p:cTn id="126" dur="2500"/>
                                        <p:tgtEl>
                                          <p:spTgt spid="24"/>
                                        </p:tgtEl>
                                        <p:attrNameLst>
                                          <p:attrName>ppt_w</p:attrName>
                                        </p:attrNameLst>
                                      </p:cBhvr>
                                      <p:tavLst>
                                        <p:tav tm="0">
                                          <p:val>
                                            <p:strVal val="ppt_w"/>
                                          </p:val>
                                        </p:tav>
                                        <p:tav tm="100000">
                                          <p:val>
                                            <p:strVal val="4/3*ppt_w"/>
                                          </p:val>
                                        </p:tav>
                                      </p:tavLst>
                                    </p:anim>
                                    <p:anim calcmode="lin" valueType="num">
                                      <p:cBhvr>
                                        <p:cTn id="127" dur="2500"/>
                                        <p:tgtEl>
                                          <p:spTgt spid="24"/>
                                        </p:tgtEl>
                                        <p:attrNameLst>
                                          <p:attrName>ppt_h</p:attrName>
                                        </p:attrNameLst>
                                      </p:cBhvr>
                                      <p:tavLst>
                                        <p:tav tm="0">
                                          <p:val>
                                            <p:strVal val="ppt_h"/>
                                          </p:val>
                                        </p:tav>
                                        <p:tav tm="100000">
                                          <p:val>
                                            <p:strVal val="4/3*ppt_h"/>
                                          </p:val>
                                        </p:tav>
                                      </p:tavLst>
                                    </p:anim>
                                    <p:set>
                                      <p:cBhvr>
                                        <p:cTn id="128" dur="1" fill="hold">
                                          <p:stCondLst>
                                            <p:cond delay="2499"/>
                                          </p:stCondLst>
                                        </p:cTn>
                                        <p:tgtEl>
                                          <p:spTgt spid="24"/>
                                        </p:tgtEl>
                                        <p:attrNameLst>
                                          <p:attrName>style.visibility</p:attrName>
                                        </p:attrNameLst>
                                      </p:cBhvr>
                                      <p:to>
                                        <p:strVal val="hidden"/>
                                      </p:to>
                                    </p:set>
                                  </p:childTnLst>
                                </p:cTn>
                              </p:par>
                              <p:par>
                                <p:cTn id="129" presetID="23" presetClass="exit" presetSubtype="32" fill="hold" grpId="1" nodeType="withEffect">
                                  <p:stCondLst>
                                    <p:cond delay="0"/>
                                  </p:stCondLst>
                                  <p:childTnLst>
                                    <p:anim calcmode="lin" valueType="num">
                                      <p:cBhvr>
                                        <p:cTn id="130" dur="2500"/>
                                        <p:tgtEl>
                                          <p:spTgt spid="25"/>
                                        </p:tgtEl>
                                        <p:attrNameLst>
                                          <p:attrName>ppt_w</p:attrName>
                                        </p:attrNameLst>
                                      </p:cBhvr>
                                      <p:tavLst>
                                        <p:tav tm="0">
                                          <p:val>
                                            <p:strVal val="ppt_w"/>
                                          </p:val>
                                        </p:tav>
                                        <p:tav tm="100000">
                                          <p:val>
                                            <p:fltVal val="0"/>
                                          </p:val>
                                        </p:tav>
                                      </p:tavLst>
                                    </p:anim>
                                    <p:anim calcmode="lin" valueType="num">
                                      <p:cBhvr>
                                        <p:cTn id="131" dur="2500"/>
                                        <p:tgtEl>
                                          <p:spTgt spid="25"/>
                                        </p:tgtEl>
                                        <p:attrNameLst>
                                          <p:attrName>ppt_h</p:attrName>
                                        </p:attrNameLst>
                                      </p:cBhvr>
                                      <p:tavLst>
                                        <p:tav tm="0">
                                          <p:val>
                                            <p:strVal val="ppt_h"/>
                                          </p:val>
                                        </p:tav>
                                        <p:tav tm="100000">
                                          <p:val>
                                            <p:fltVal val="0"/>
                                          </p:val>
                                        </p:tav>
                                      </p:tavLst>
                                    </p:anim>
                                    <p:set>
                                      <p:cBhvr>
                                        <p:cTn id="132" dur="1" fill="hold">
                                          <p:stCondLst>
                                            <p:cond delay="2499"/>
                                          </p:stCondLst>
                                        </p:cTn>
                                        <p:tgtEl>
                                          <p:spTgt spid="25"/>
                                        </p:tgtEl>
                                        <p:attrNameLst>
                                          <p:attrName>style.visibility</p:attrName>
                                        </p:attrNameLst>
                                      </p:cBhvr>
                                      <p:to>
                                        <p:strVal val="hidden"/>
                                      </p:to>
                                    </p:set>
                                  </p:childTnLst>
                                </p:cTn>
                              </p:par>
                              <p:par>
                                <p:cTn id="133" presetID="23" presetClass="exit" presetSubtype="272" fill="hold" grpId="1" nodeType="withEffect">
                                  <p:stCondLst>
                                    <p:cond delay="0"/>
                                  </p:stCondLst>
                                  <p:childTnLst>
                                    <p:anim calcmode="lin" valueType="num">
                                      <p:cBhvr>
                                        <p:cTn id="134" dur="2500"/>
                                        <p:tgtEl>
                                          <p:spTgt spid="26"/>
                                        </p:tgtEl>
                                        <p:attrNameLst>
                                          <p:attrName>ppt_w</p:attrName>
                                        </p:attrNameLst>
                                      </p:cBhvr>
                                      <p:tavLst>
                                        <p:tav tm="0">
                                          <p:val>
                                            <p:strVal val="ppt_w"/>
                                          </p:val>
                                        </p:tav>
                                        <p:tav tm="100000">
                                          <p:val>
                                            <p:strVal val="4/3*ppt_w"/>
                                          </p:val>
                                        </p:tav>
                                      </p:tavLst>
                                    </p:anim>
                                    <p:anim calcmode="lin" valueType="num">
                                      <p:cBhvr>
                                        <p:cTn id="135" dur="2500"/>
                                        <p:tgtEl>
                                          <p:spTgt spid="26"/>
                                        </p:tgtEl>
                                        <p:attrNameLst>
                                          <p:attrName>ppt_h</p:attrName>
                                        </p:attrNameLst>
                                      </p:cBhvr>
                                      <p:tavLst>
                                        <p:tav tm="0">
                                          <p:val>
                                            <p:strVal val="ppt_h"/>
                                          </p:val>
                                        </p:tav>
                                        <p:tav tm="100000">
                                          <p:val>
                                            <p:strVal val="4/3*ppt_h"/>
                                          </p:val>
                                        </p:tav>
                                      </p:tavLst>
                                    </p:anim>
                                    <p:set>
                                      <p:cBhvr>
                                        <p:cTn id="136" dur="1" fill="hold">
                                          <p:stCondLst>
                                            <p:cond delay="2499"/>
                                          </p:stCondLst>
                                        </p:cTn>
                                        <p:tgtEl>
                                          <p:spTgt spid="26"/>
                                        </p:tgtEl>
                                        <p:attrNameLst>
                                          <p:attrName>style.visibility</p:attrName>
                                        </p:attrNameLst>
                                      </p:cBhvr>
                                      <p:to>
                                        <p:strVal val="hidden"/>
                                      </p:to>
                                    </p:set>
                                  </p:childTnLst>
                                </p:cTn>
                              </p:par>
                              <p:par>
                                <p:cTn id="137" presetID="23" presetClass="exit" presetSubtype="272" fill="hold" nodeType="withEffect">
                                  <p:stCondLst>
                                    <p:cond delay="0"/>
                                  </p:stCondLst>
                                  <p:childTnLst>
                                    <p:anim calcmode="lin" valueType="num">
                                      <p:cBhvr>
                                        <p:cTn id="138" dur="2500"/>
                                        <p:tgtEl>
                                          <p:spTgt spid="1030"/>
                                        </p:tgtEl>
                                        <p:attrNameLst>
                                          <p:attrName>ppt_w</p:attrName>
                                        </p:attrNameLst>
                                      </p:cBhvr>
                                      <p:tavLst>
                                        <p:tav tm="0">
                                          <p:val>
                                            <p:strVal val="ppt_w"/>
                                          </p:val>
                                        </p:tav>
                                        <p:tav tm="100000">
                                          <p:val>
                                            <p:strVal val="4/3*ppt_w"/>
                                          </p:val>
                                        </p:tav>
                                      </p:tavLst>
                                    </p:anim>
                                    <p:anim calcmode="lin" valueType="num">
                                      <p:cBhvr>
                                        <p:cTn id="139" dur="2500"/>
                                        <p:tgtEl>
                                          <p:spTgt spid="1030"/>
                                        </p:tgtEl>
                                        <p:attrNameLst>
                                          <p:attrName>ppt_h</p:attrName>
                                        </p:attrNameLst>
                                      </p:cBhvr>
                                      <p:tavLst>
                                        <p:tav tm="0">
                                          <p:val>
                                            <p:strVal val="ppt_h"/>
                                          </p:val>
                                        </p:tav>
                                        <p:tav tm="100000">
                                          <p:val>
                                            <p:strVal val="4/3*ppt_h"/>
                                          </p:val>
                                        </p:tav>
                                      </p:tavLst>
                                    </p:anim>
                                    <p:set>
                                      <p:cBhvr>
                                        <p:cTn id="140" dur="1" fill="hold">
                                          <p:stCondLst>
                                            <p:cond delay="2499"/>
                                          </p:stCondLst>
                                        </p:cTn>
                                        <p:tgtEl>
                                          <p:spTgt spid="1030"/>
                                        </p:tgtEl>
                                        <p:attrNameLst>
                                          <p:attrName>style.visibility</p:attrName>
                                        </p:attrNameLst>
                                      </p:cBhvr>
                                      <p:to>
                                        <p:strVal val="hidden"/>
                                      </p:to>
                                    </p:set>
                                  </p:childTnLst>
                                </p:cTn>
                              </p:par>
                              <p:par>
                                <p:cTn id="141" presetID="23" presetClass="entr" presetSubtype="288" fill="hold" nodeType="withEffect">
                                  <p:stCondLst>
                                    <p:cond delay="0"/>
                                  </p:stCondLst>
                                  <p:childTnLst>
                                    <p:set>
                                      <p:cBhvr>
                                        <p:cTn id="142" dur="1" fill="hold">
                                          <p:stCondLst>
                                            <p:cond delay="0"/>
                                          </p:stCondLst>
                                        </p:cTn>
                                        <p:tgtEl>
                                          <p:spTgt spid="15"/>
                                        </p:tgtEl>
                                        <p:attrNameLst>
                                          <p:attrName>style.visibility</p:attrName>
                                        </p:attrNameLst>
                                      </p:cBhvr>
                                      <p:to>
                                        <p:strVal val="visible"/>
                                      </p:to>
                                    </p:set>
                                    <p:anim calcmode="lin" valueType="num">
                                      <p:cBhvr>
                                        <p:cTn id="143" dur="2500" fill="hold"/>
                                        <p:tgtEl>
                                          <p:spTgt spid="15"/>
                                        </p:tgtEl>
                                        <p:attrNameLst>
                                          <p:attrName>ppt_w</p:attrName>
                                        </p:attrNameLst>
                                      </p:cBhvr>
                                      <p:tavLst>
                                        <p:tav tm="0">
                                          <p:val>
                                            <p:strVal val="4/3*#ppt_w"/>
                                          </p:val>
                                        </p:tav>
                                        <p:tav tm="100000">
                                          <p:val>
                                            <p:strVal val="#ppt_w"/>
                                          </p:val>
                                        </p:tav>
                                      </p:tavLst>
                                    </p:anim>
                                    <p:anim calcmode="lin" valueType="num">
                                      <p:cBhvr>
                                        <p:cTn id="144" dur="2500" fill="hold"/>
                                        <p:tgtEl>
                                          <p:spTgt spid="15"/>
                                        </p:tgtEl>
                                        <p:attrNameLst>
                                          <p:attrName>ppt_h</p:attrName>
                                        </p:attrNameLst>
                                      </p:cBhvr>
                                      <p:tavLst>
                                        <p:tav tm="0">
                                          <p:val>
                                            <p:strVal val="4/3*#ppt_h"/>
                                          </p:val>
                                        </p:tav>
                                        <p:tav tm="100000">
                                          <p:val>
                                            <p:strVal val="#ppt_h"/>
                                          </p:val>
                                        </p:tav>
                                      </p:tavLst>
                                    </p:anim>
                                  </p:childTnLst>
                                </p:cTn>
                              </p:par>
                              <p:par>
                                <p:cTn id="145" presetID="21" presetClass="entr" presetSubtype="8" fill="hold" nodeType="withEffect">
                                  <p:stCondLst>
                                    <p:cond delay="0"/>
                                  </p:stCondLst>
                                  <p:childTnLst>
                                    <p:set>
                                      <p:cBhvr>
                                        <p:cTn id="146" dur="1" fill="hold">
                                          <p:stCondLst>
                                            <p:cond delay="0"/>
                                          </p:stCondLst>
                                        </p:cTn>
                                        <p:tgtEl>
                                          <p:spTgt spid="15"/>
                                        </p:tgtEl>
                                        <p:attrNameLst>
                                          <p:attrName>style.visibility</p:attrName>
                                        </p:attrNameLst>
                                      </p:cBhvr>
                                      <p:to>
                                        <p:strVal val="visible"/>
                                      </p:to>
                                    </p:set>
                                    <p:animEffect transition="in" filter="wheel(8)">
                                      <p:cBhvr>
                                        <p:cTn id="147" dur="2500"/>
                                        <p:tgtEl>
                                          <p:spTgt spid="15"/>
                                        </p:tgtEl>
                                      </p:cBhvr>
                                    </p:animEffect>
                                  </p:childTnLst>
                                </p:cTn>
                              </p:par>
                              <p:par>
                                <p:cTn id="148" presetID="23" presetClass="exit" presetSubtype="16" fill="hold" nodeType="withEffect">
                                  <p:stCondLst>
                                    <p:cond delay="0"/>
                                  </p:stCondLst>
                                  <p:childTnLst>
                                    <p:anim calcmode="lin" valueType="num">
                                      <p:cBhvr>
                                        <p:cTn id="149" dur="5000"/>
                                        <p:tgtEl>
                                          <p:spTgt spid="32"/>
                                        </p:tgtEl>
                                        <p:attrNameLst>
                                          <p:attrName>ppt_w</p:attrName>
                                        </p:attrNameLst>
                                      </p:cBhvr>
                                      <p:tavLst>
                                        <p:tav tm="0">
                                          <p:val>
                                            <p:strVal val="ppt_w"/>
                                          </p:val>
                                        </p:tav>
                                        <p:tav tm="100000">
                                          <p:val>
                                            <p:strVal val="4*ppt_w"/>
                                          </p:val>
                                        </p:tav>
                                      </p:tavLst>
                                    </p:anim>
                                    <p:anim calcmode="lin" valueType="num">
                                      <p:cBhvr>
                                        <p:cTn id="150" dur="5000"/>
                                        <p:tgtEl>
                                          <p:spTgt spid="32"/>
                                        </p:tgtEl>
                                        <p:attrNameLst>
                                          <p:attrName>ppt_h</p:attrName>
                                        </p:attrNameLst>
                                      </p:cBhvr>
                                      <p:tavLst>
                                        <p:tav tm="0">
                                          <p:val>
                                            <p:strVal val="ppt_h"/>
                                          </p:val>
                                        </p:tav>
                                        <p:tav tm="100000">
                                          <p:val>
                                            <p:strVal val="4*ppt_h"/>
                                          </p:val>
                                        </p:tav>
                                      </p:tavLst>
                                    </p:anim>
                                    <p:set>
                                      <p:cBhvr>
                                        <p:cTn id="151" dur="1" fill="hold">
                                          <p:stCondLst>
                                            <p:cond delay="4999"/>
                                          </p:stCondLst>
                                        </p:cTn>
                                        <p:tgtEl>
                                          <p:spTgt spid="3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4" grpId="2" animBg="1"/>
      <p:bldP spid="25" grpId="0" animBg="1"/>
      <p:bldP spid="25" grpId="1" animBg="1"/>
      <p:bldP spid="25" grpId="2" animBg="1"/>
      <p:bldP spid="26" grpId="0" animBg="1"/>
      <p:bldP spid="26" grpId="1" animBg="1"/>
      <p:bldP spid="37"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15 Grupo"/>
          <p:cNvGrpSpPr/>
          <p:nvPr/>
        </p:nvGrpSpPr>
        <p:grpSpPr>
          <a:xfrm>
            <a:off x="0" y="0"/>
            <a:ext cx="9144000" cy="5143500"/>
            <a:chOff x="0" y="0"/>
            <a:chExt cx="9144000" cy="5143500"/>
          </a:xfrm>
        </p:grpSpPr>
        <p:sp>
          <p:nvSpPr>
            <p:cNvPr id="18" name="17 Rectángulo"/>
            <p:cNvSpPr/>
            <p:nvPr/>
          </p:nvSpPr>
          <p:spPr>
            <a:xfrm>
              <a:off x="4572000" y="257175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C0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0800000" flipH="1">
              <a:off x="4572000" y="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C0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H="1">
              <a:off x="0" y="257175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C0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0800000">
              <a:off x="0" y="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C0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8" name="7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98" y="0"/>
            <a:ext cx="9144000" cy="5143500"/>
          </a:xfrm>
          <a:prstGeom prst="rect">
            <a:avLst/>
          </a:prstGeom>
        </p:spPr>
      </p:pic>
      <p:pic>
        <p:nvPicPr>
          <p:cNvPr id="2"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14195922" flipH="1">
            <a:off x="-805653" y="-1165933"/>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14195922" flipH="1">
            <a:off x="369820" y="-328087"/>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14195922" flipH="1">
            <a:off x="1701461" y="391993"/>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7404078">
            <a:off x="6965611" y="-1131170"/>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7404078">
            <a:off x="5790138" y="-293324"/>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7404078">
            <a:off x="4458497" y="426756"/>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7404078" flipH="1" flipV="1">
            <a:off x="-798088" y="3701878"/>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7404078" flipH="1" flipV="1">
            <a:off x="377385" y="2864032"/>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7404078" flipH="1" flipV="1">
            <a:off x="1709026" y="2143952"/>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14195922" flipV="1">
            <a:off x="6973176" y="3667115"/>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14195922" flipV="1">
            <a:off x="5797703" y="2829269"/>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14195922" flipV="1">
            <a:off x="4466062" y="2109189"/>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 name="21 Rectángulo"/>
          <p:cNvSpPr/>
          <p:nvPr/>
        </p:nvSpPr>
        <p:spPr>
          <a:xfrm flipH="1">
            <a:off x="-1188640" y="-1100658"/>
            <a:ext cx="11449272" cy="72728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1577233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7000" fill="hold"/>
                                        <p:tgtEl>
                                          <p:spTgt spid="3"/>
                                        </p:tgtEl>
                                        <p:attrNameLst>
                                          <p:attrName>ppt_x</p:attrName>
                                        </p:attrNameLst>
                                      </p:cBhvr>
                                      <p:tavLst>
                                        <p:tav tm="0">
                                          <p:val>
                                            <p:strVal val="1+#ppt_w/2"/>
                                          </p:val>
                                        </p:tav>
                                        <p:tav tm="100000">
                                          <p:val>
                                            <p:strVal val="#ppt_x"/>
                                          </p:val>
                                        </p:tav>
                                      </p:tavLst>
                                    </p:anim>
                                    <p:anim calcmode="lin" valueType="num">
                                      <p:cBhvr additive="base">
                                        <p:cTn id="8" dur="7000" fill="hold"/>
                                        <p:tgtEl>
                                          <p:spTgt spid="3"/>
                                        </p:tgtEl>
                                        <p:attrNameLst>
                                          <p:attrName>ppt_y</p:attrName>
                                        </p:attrNameLst>
                                      </p:cBhvr>
                                      <p:tavLst>
                                        <p:tav tm="0">
                                          <p:val>
                                            <p:strVal val="1+#ppt_h/2"/>
                                          </p:val>
                                        </p:tav>
                                        <p:tav tm="100000">
                                          <p:val>
                                            <p:strVal val="#ppt_y"/>
                                          </p:val>
                                        </p:tav>
                                      </p:tavLst>
                                    </p:anim>
                                  </p:childTnLst>
                                </p:cTn>
                              </p:par>
                              <p:par>
                                <p:cTn id="9" presetID="19" presetClass="entr" presetSubtype="10"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7000" fill="hold"/>
                                        <p:tgtEl>
                                          <p:spTgt spid="3"/>
                                        </p:tgtEl>
                                        <p:attrNameLst>
                                          <p:attrName>ppt_w</p:attrName>
                                        </p:attrNameLst>
                                      </p:cBhvr>
                                      <p:tavLst>
                                        <p:tav tm="0" fmla="#ppt_w*sin(2.5*pi*$)">
                                          <p:val>
                                            <p:fltVal val="0"/>
                                          </p:val>
                                        </p:tav>
                                        <p:tav tm="100000">
                                          <p:val>
                                            <p:fltVal val="1"/>
                                          </p:val>
                                        </p:tav>
                                      </p:tavLst>
                                    </p:anim>
                                    <p:anim calcmode="lin" valueType="num">
                                      <p:cBhvr>
                                        <p:cTn id="12" dur="7000" fill="hold"/>
                                        <p:tgtEl>
                                          <p:spTgt spid="3"/>
                                        </p:tgtEl>
                                        <p:attrNameLst>
                                          <p:attrName>ppt_h</p:attrName>
                                        </p:attrNameLst>
                                      </p:cBhvr>
                                      <p:tavLst>
                                        <p:tav tm="0">
                                          <p:val>
                                            <p:strVal val="#ppt_h"/>
                                          </p:val>
                                        </p:tav>
                                        <p:tav tm="100000">
                                          <p:val>
                                            <p:strVal val="#ppt_h"/>
                                          </p:val>
                                        </p:tav>
                                      </p:tavLst>
                                    </p:anim>
                                  </p:childTnLst>
                                </p:cTn>
                              </p:par>
                              <p:par>
                                <p:cTn id="13" presetID="8" presetClass="emph" presetSubtype="0" repeatCount="indefinite" fill="hold" nodeType="withEffect">
                                  <p:stCondLst>
                                    <p:cond delay="0"/>
                                  </p:stCondLst>
                                  <p:childTnLst>
                                    <p:animRot by="21600000">
                                      <p:cBhvr>
                                        <p:cTn id="14" dur="7000" fill="hold"/>
                                        <p:tgtEl>
                                          <p:spTgt spid="3"/>
                                        </p:tgtEl>
                                        <p:attrNameLst>
                                          <p:attrName>r</p:attrName>
                                        </p:attrNameLst>
                                      </p:cBhvr>
                                    </p:animRot>
                                  </p:childTnLst>
                                </p:cTn>
                              </p:par>
                              <p:par>
                                <p:cTn id="15" presetID="2" presetClass="exit" presetSubtype="6" fill="hold" nodeType="withEffect">
                                  <p:stCondLst>
                                    <p:cond delay="0"/>
                                  </p:stCondLst>
                                  <p:childTnLst>
                                    <p:anim calcmode="lin" valueType="num">
                                      <p:cBhvr additive="base">
                                        <p:cTn id="16" dur="7000"/>
                                        <p:tgtEl>
                                          <p:spTgt spid="3"/>
                                        </p:tgtEl>
                                        <p:attrNameLst>
                                          <p:attrName>ppt_x</p:attrName>
                                        </p:attrNameLst>
                                      </p:cBhvr>
                                      <p:tavLst>
                                        <p:tav tm="0">
                                          <p:val>
                                            <p:strVal val="ppt_x"/>
                                          </p:val>
                                        </p:tav>
                                        <p:tav tm="100000">
                                          <p:val>
                                            <p:strVal val="1+ppt_w/2"/>
                                          </p:val>
                                        </p:tav>
                                      </p:tavLst>
                                    </p:anim>
                                    <p:anim calcmode="lin" valueType="num">
                                      <p:cBhvr additive="base">
                                        <p:cTn id="17" dur="7000"/>
                                        <p:tgtEl>
                                          <p:spTgt spid="3"/>
                                        </p:tgtEl>
                                        <p:attrNameLst>
                                          <p:attrName>ppt_y</p:attrName>
                                        </p:attrNameLst>
                                      </p:cBhvr>
                                      <p:tavLst>
                                        <p:tav tm="0">
                                          <p:val>
                                            <p:strVal val="ppt_y"/>
                                          </p:val>
                                        </p:tav>
                                        <p:tav tm="100000">
                                          <p:val>
                                            <p:strVal val="1+ppt_h/2"/>
                                          </p:val>
                                        </p:tav>
                                      </p:tavLst>
                                    </p:anim>
                                    <p:set>
                                      <p:cBhvr>
                                        <p:cTn id="18" dur="1" fill="hold">
                                          <p:stCondLst>
                                            <p:cond delay="6999"/>
                                          </p:stCondLst>
                                        </p:cTn>
                                        <p:tgtEl>
                                          <p:spTgt spid="3"/>
                                        </p:tgtEl>
                                        <p:attrNameLst>
                                          <p:attrName>style.visibility</p:attrName>
                                        </p:attrNameLst>
                                      </p:cBhvr>
                                      <p:to>
                                        <p:strVal val="hidden"/>
                                      </p:to>
                                    </p:set>
                                  </p:childTnLst>
                                </p:cTn>
                              </p:par>
                              <p:par>
                                <p:cTn id="19" presetID="2" presetClass="entr" presetSubtype="6" fill="hold" nodeType="with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additive="base">
                                        <p:cTn id="21" dur="7000" fill="hold"/>
                                        <p:tgtEl>
                                          <p:spTgt spid="2"/>
                                        </p:tgtEl>
                                        <p:attrNameLst>
                                          <p:attrName>ppt_x</p:attrName>
                                        </p:attrNameLst>
                                      </p:cBhvr>
                                      <p:tavLst>
                                        <p:tav tm="0">
                                          <p:val>
                                            <p:strVal val="1+#ppt_w/2"/>
                                          </p:val>
                                        </p:tav>
                                        <p:tav tm="100000">
                                          <p:val>
                                            <p:strVal val="#ppt_x"/>
                                          </p:val>
                                        </p:tav>
                                      </p:tavLst>
                                    </p:anim>
                                    <p:anim calcmode="lin" valueType="num">
                                      <p:cBhvr additive="base">
                                        <p:cTn id="22" dur="7000" fill="hold"/>
                                        <p:tgtEl>
                                          <p:spTgt spid="2"/>
                                        </p:tgtEl>
                                        <p:attrNameLst>
                                          <p:attrName>ppt_y</p:attrName>
                                        </p:attrNameLst>
                                      </p:cBhvr>
                                      <p:tavLst>
                                        <p:tav tm="0">
                                          <p:val>
                                            <p:strVal val="1+#ppt_h/2"/>
                                          </p:val>
                                        </p:tav>
                                        <p:tav tm="100000">
                                          <p:val>
                                            <p:strVal val="#ppt_y"/>
                                          </p:val>
                                        </p:tav>
                                      </p:tavLst>
                                    </p:anim>
                                  </p:childTnLst>
                                </p:cTn>
                              </p:par>
                              <p:par>
                                <p:cTn id="23" presetID="19" presetClass="entr" presetSubtype="10" fill="hold" nodeType="with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p:cTn id="25" dur="7000" fill="hold"/>
                                        <p:tgtEl>
                                          <p:spTgt spid="2"/>
                                        </p:tgtEl>
                                        <p:attrNameLst>
                                          <p:attrName>ppt_w</p:attrName>
                                        </p:attrNameLst>
                                      </p:cBhvr>
                                      <p:tavLst>
                                        <p:tav tm="0" fmla="#ppt_w*sin(2.5*pi*$)">
                                          <p:val>
                                            <p:fltVal val="0"/>
                                          </p:val>
                                        </p:tav>
                                        <p:tav tm="100000">
                                          <p:val>
                                            <p:fltVal val="1"/>
                                          </p:val>
                                        </p:tav>
                                      </p:tavLst>
                                    </p:anim>
                                    <p:anim calcmode="lin" valueType="num">
                                      <p:cBhvr>
                                        <p:cTn id="26" dur="7000" fill="hold"/>
                                        <p:tgtEl>
                                          <p:spTgt spid="2"/>
                                        </p:tgtEl>
                                        <p:attrNameLst>
                                          <p:attrName>ppt_h</p:attrName>
                                        </p:attrNameLst>
                                      </p:cBhvr>
                                      <p:tavLst>
                                        <p:tav tm="0">
                                          <p:val>
                                            <p:strVal val="#ppt_h"/>
                                          </p:val>
                                        </p:tav>
                                        <p:tav tm="100000">
                                          <p:val>
                                            <p:strVal val="#ppt_h"/>
                                          </p:val>
                                        </p:tav>
                                      </p:tavLst>
                                    </p:anim>
                                  </p:childTnLst>
                                </p:cTn>
                              </p:par>
                              <p:par>
                                <p:cTn id="27" presetID="8" presetClass="emph" presetSubtype="0" repeatCount="indefinite" fill="hold" nodeType="withEffect">
                                  <p:stCondLst>
                                    <p:cond delay="0"/>
                                  </p:stCondLst>
                                  <p:childTnLst>
                                    <p:animRot by="21600000">
                                      <p:cBhvr>
                                        <p:cTn id="28" dur="7000" fill="hold"/>
                                        <p:tgtEl>
                                          <p:spTgt spid="2"/>
                                        </p:tgtEl>
                                        <p:attrNameLst>
                                          <p:attrName>r</p:attrName>
                                        </p:attrNameLst>
                                      </p:cBhvr>
                                    </p:animRot>
                                  </p:childTnLst>
                                </p:cTn>
                              </p:par>
                              <p:par>
                                <p:cTn id="29" presetID="2" presetClass="exit" presetSubtype="6" fill="hold" nodeType="withEffect">
                                  <p:stCondLst>
                                    <p:cond delay="0"/>
                                  </p:stCondLst>
                                  <p:childTnLst>
                                    <p:anim calcmode="lin" valueType="num">
                                      <p:cBhvr additive="base">
                                        <p:cTn id="30" dur="7000"/>
                                        <p:tgtEl>
                                          <p:spTgt spid="2"/>
                                        </p:tgtEl>
                                        <p:attrNameLst>
                                          <p:attrName>ppt_x</p:attrName>
                                        </p:attrNameLst>
                                      </p:cBhvr>
                                      <p:tavLst>
                                        <p:tav tm="0">
                                          <p:val>
                                            <p:strVal val="ppt_x"/>
                                          </p:val>
                                        </p:tav>
                                        <p:tav tm="100000">
                                          <p:val>
                                            <p:strVal val="1+ppt_w/2"/>
                                          </p:val>
                                        </p:tav>
                                      </p:tavLst>
                                    </p:anim>
                                    <p:anim calcmode="lin" valueType="num">
                                      <p:cBhvr additive="base">
                                        <p:cTn id="31" dur="7000"/>
                                        <p:tgtEl>
                                          <p:spTgt spid="2"/>
                                        </p:tgtEl>
                                        <p:attrNameLst>
                                          <p:attrName>ppt_y</p:attrName>
                                        </p:attrNameLst>
                                      </p:cBhvr>
                                      <p:tavLst>
                                        <p:tav tm="0">
                                          <p:val>
                                            <p:strVal val="ppt_y"/>
                                          </p:val>
                                        </p:tav>
                                        <p:tav tm="100000">
                                          <p:val>
                                            <p:strVal val="1+ppt_h/2"/>
                                          </p:val>
                                        </p:tav>
                                      </p:tavLst>
                                    </p:anim>
                                    <p:set>
                                      <p:cBhvr>
                                        <p:cTn id="32" dur="1" fill="hold">
                                          <p:stCondLst>
                                            <p:cond delay="6999"/>
                                          </p:stCondLst>
                                        </p:cTn>
                                        <p:tgtEl>
                                          <p:spTgt spid="2"/>
                                        </p:tgtEl>
                                        <p:attrNameLst>
                                          <p:attrName>style.visibility</p:attrName>
                                        </p:attrNameLst>
                                      </p:cBhvr>
                                      <p:to>
                                        <p:strVal val="hidden"/>
                                      </p:to>
                                    </p:set>
                                  </p:childTnLst>
                                </p:cTn>
                              </p:par>
                              <p:par>
                                <p:cTn id="33" presetID="2" presetClass="entr" presetSubtype="6" fill="hold" nodeType="with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additive="base">
                                        <p:cTn id="35" dur="5000" fill="hold"/>
                                        <p:tgtEl>
                                          <p:spTgt spid="4"/>
                                        </p:tgtEl>
                                        <p:attrNameLst>
                                          <p:attrName>ppt_x</p:attrName>
                                        </p:attrNameLst>
                                      </p:cBhvr>
                                      <p:tavLst>
                                        <p:tav tm="0">
                                          <p:val>
                                            <p:strVal val="1+#ppt_w/2"/>
                                          </p:val>
                                        </p:tav>
                                        <p:tav tm="100000">
                                          <p:val>
                                            <p:strVal val="#ppt_x"/>
                                          </p:val>
                                        </p:tav>
                                      </p:tavLst>
                                    </p:anim>
                                    <p:anim calcmode="lin" valueType="num">
                                      <p:cBhvr additive="base">
                                        <p:cTn id="36" dur="5000" fill="hold"/>
                                        <p:tgtEl>
                                          <p:spTgt spid="4"/>
                                        </p:tgtEl>
                                        <p:attrNameLst>
                                          <p:attrName>ppt_y</p:attrName>
                                        </p:attrNameLst>
                                      </p:cBhvr>
                                      <p:tavLst>
                                        <p:tav tm="0">
                                          <p:val>
                                            <p:strVal val="1+#ppt_h/2"/>
                                          </p:val>
                                        </p:tav>
                                        <p:tav tm="100000">
                                          <p:val>
                                            <p:strVal val="#ppt_y"/>
                                          </p:val>
                                        </p:tav>
                                      </p:tavLst>
                                    </p:anim>
                                  </p:childTnLst>
                                </p:cTn>
                              </p:par>
                              <p:par>
                                <p:cTn id="37" presetID="19" presetClass="entr" presetSubtype="10" fill="hold" nodeType="withEffect">
                                  <p:stCondLst>
                                    <p:cond delay="0"/>
                                  </p:stCondLst>
                                  <p:childTnLst>
                                    <p:set>
                                      <p:cBhvr>
                                        <p:cTn id="38" dur="1" fill="hold">
                                          <p:stCondLst>
                                            <p:cond delay="0"/>
                                          </p:stCondLst>
                                        </p:cTn>
                                        <p:tgtEl>
                                          <p:spTgt spid="4"/>
                                        </p:tgtEl>
                                        <p:attrNameLst>
                                          <p:attrName>style.visibility</p:attrName>
                                        </p:attrNameLst>
                                      </p:cBhvr>
                                      <p:to>
                                        <p:strVal val="visible"/>
                                      </p:to>
                                    </p:set>
                                    <p:anim calcmode="lin" valueType="num">
                                      <p:cBhvr>
                                        <p:cTn id="39" dur="5000" fill="hold"/>
                                        <p:tgtEl>
                                          <p:spTgt spid="4"/>
                                        </p:tgtEl>
                                        <p:attrNameLst>
                                          <p:attrName>ppt_w</p:attrName>
                                        </p:attrNameLst>
                                      </p:cBhvr>
                                      <p:tavLst>
                                        <p:tav tm="0" fmla="#ppt_w*sin(2.5*pi*$)">
                                          <p:val>
                                            <p:fltVal val="0"/>
                                          </p:val>
                                        </p:tav>
                                        <p:tav tm="100000">
                                          <p:val>
                                            <p:fltVal val="1"/>
                                          </p:val>
                                        </p:tav>
                                      </p:tavLst>
                                    </p:anim>
                                    <p:anim calcmode="lin" valueType="num">
                                      <p:cBhvr>
                                        <p:cTn id="40" dur="5000" fill="hold"/>
                                        <p:tgtEl>
                                          <p:spTgt spid="4"/>
                                        </p:tgtEl>
                                        <p:attrNameLst>
                                          <p:attrName>ppt_h</p:attrName>
                                        </p:attrNameLst>
                                      </p:cBhvr>
                                      <p:tavLst>
                                        <p:tav tm="0">
                                          <p:val>
                                            <p:strVal val="#ppt_h"/>
                                          </p:val>
                                        </p:tav>
                                        <p:tav tm="100000">
                                          <p:val>
                                            <p:strVal val="#ppt_h"/>
                                          </p:val>
                                        </p:tav>
                                      </p:tavLst>
                                    </p:anim>
                                  </p:childTnLst>
                                </p:cTn>
                              </p:par>
                              <p:par>
                                <p:cTn id="41" presetID="8" presetClass="emph" presetSubtype="0" repeatCount="indefinite" fill="hold" nodeType="withEffect">
                                  <p:stCondLst>
                                    <p:cond delay="0"/>
                                  </p:stCondLst>
                                  <p:childTnLst>
                                    <p:animRot by="21600000">
                                      <p:cBhvr>
                                        <p:cTn id="42" dur="5000" fill="hold"/>
                                        <p:tgtEl>
                                          <p:spTgt spid="4"/>
                                        </p:tgtEl>
                                        <p:attrNameLst>
                                          <p:attrName>r</p:attrName>
                                        </p:attrNameLst>
                                      </p:cBhvr>
                                    </p:animRot>
                                  </p:childTnLst>
                                </p:cTn>
                              </p:par>
                              <p:par>
                                <p:cTn id="43" presetID="2" presetClass="exit" presetSubtype="6" fill="hold" nodeType="withEffect">
                                  <p:stCondLst>
                                    <p:cond delay="0"/>
                                  </p:stCondLst>
                                  <p:childTnLst>
                                    <p:anim calcmode="lin" valueType="num">
                                      <p:cBhvr additive="base">
                                        <p:cTn id="44" dur="5000"/>
                                        <p:tgtEl>
                                          <p:spTgt spid="4"/>
                                        </p:tgtEl>
                                        <p:attrNameLst>
                                          <p:attrName>ppt_x</p:attrName>
                                        </p:attrNameLst>
                                      </p:cBhvr>
                                      <p:tavLst>
                                        <p:tav tm="0">
                                          <p:val>
                                            <p:strVal val="ppt_x"/>
                                          </p:val>
                                        </p:tav>
                                        <p:tav tm="100000">
                                          <p:val>
                                            <p:strVal val="1+ppt_w/2"/>
                                          </p:val>
                                        </p:tav>
                                      </p:tavLst>
                                    </p:anim>
                                    <p:anim calcmode="lin" valueType="num">
                                      <p:cBhvr additive="base">
                                        <p:cTn id="45" dur="5000"/>
                                        <p:tgtEl>
                                          <p:spTgt spid="4"/>
                                        </p:tgtEl>
                                        <p:attrNameLst>
                                          <p:attrName>ppt_y</p:attrName>
                                        </p:attrNameLst>
                                      </p:cBhvr>
                                      <p:tavLst>
                                        <p:tav tm="0">
                                          <p:val>
                                            <p:strVal val="ppt_y"/>
                                          </p:val>
                                        </p:tav>
                                        <p:tav tm="100000">
                                          <p:val>
                                            <p:strVal val="1+ppt_h/2"/>
                                          </p:val>
                                        </p:tav>
                                      </p:tavLst>
                                    </p:anim>
                                    <p:set>
                                      <p:cBhvr>
                                        <p:cTn id="46" dur="1" fill="hold">
                                          <p:stCondLst>
                                            <p:cond delay="4999"/>
                                          </p:stCondLst>
                                        </p:cTn>
                                        <p:tgtEl>
                                          <p:spTgt spid="4"/>
                                        </p:tgtEl>
                                        <p:attrNameLst>
                                          <p:attrName>style.visibility</p:attrName>
                                        </p:attrNameLst>
                                      </p:cBhvr>
                                      <p:to>
                                        <p:strVal val="hidden"/>
                                      </p:to>
                                    </p:set>
                                  </p:childTnLst>
                                </p:cTn>
                              </p:par>
                              <p:par>
                                <p:cTn id="47" presetID="2" presetClass="entr" presetSubtype="12" fill="hold" nodeType="withEffect">
                                  <p:stCondLst>
                                    <p:cond delay="0"/>
                                  </p:stCondLst>
                                  <p:childTnLst>
                                    <p:set>
                                      <p:cBhvr>
                                        <p:cTn id="48" dur="1" fill="hold">
                                          <p:stCondLst>
                                            <p:cond delay="0"/>
                                          </p:stCondLst>
                                        </p:cTn>
                                        <p:tgtEl>
                                          <p:spTgt spid="5"/>
                                        </p:tgtEl>
                                        <p:attrNameLst>
                                          <p:attrName>style.visibility</p:attrName>
                                        </p:attrNameLst>
                                      </p:cBhvr>
                                      <p:to>
                                        <p:strVal val="visible"/>
                                      </p:to>
                                    </p:set>
                                    <p:anim calcmode="lin" valueType="num">
                                      <p:cBhvr additive="base">
                                        <p:cTn id="49" dur="7000" fill="hold"/>
                                        <p:tgtEl>
                                          <p:spTgt spid="5"/>
                                        </p:tgtEl>
                                        <p:attrNameLst>
                                          <p:attrName>ppt_x</p:attrName>
                                        </p:attrNameLst>
                                      </p:cBhvr>
                                      <p:tavLst>
                                        <p:tav tm="0">
                                          <p:val>
                                            <p:strVal val="0-#ppt_w/2"/>
                                          </p:val>
                                        </p:tav>
                                        <p:tav tm="100000">
                                          <p:val>
                                            <p:strVal val="#ppt_x"/>
                                          </p:val>
                                        </p:tav>
                                      </p:tavLst>
                                    </p:anim>
                                    <p:anim calcmode="lin" valueType="num">
                                      <p:cBhvr additive="base">
                                        <p:cTn id="50" dur="7000" fill="hold"/>
                                        <p:tgtEl>
                                          <p:spTgt spid="5"/>
                                        </p:tgtEl>
                                        <p:attrNameLst>
                                          <p:attrName>ppt_y</p:attrName>
                                        </p:attrNameLst>
                                      </p:cBhvr>
                                      <p:tavLst>
                                        <p:tav tm="0">
                                          <p:val>
                                            <p:strVal val="1+#ppt_h/2"/>
                                          </p:val>
                                        </p:tav>
                                        <p:tav tm="100000">
                                          <p:val>
                                            <p:strVal val="#ppt_y"/>
                                          </p:val>
                                        </p:tav>
                                      </p:tavLst>
                                    </p:anim>
                                  </p:childTnLst>
                                </p:cTn>
                              </p:par>
                              <p:par>
                                <p:cTn id="51" presetID="19" presetClass="entr" presetSubtype="10" fill="hold" nodeType="withEffect">
                                  <p:stCondLst>
                                    <p:cond delay="0"/>
                                  </p:stCondLst>
                                  <p:childTnLst>
                                    <p:set>
                                      <p:cBhvr>
                                        <p:cTn id="52" dur="1" fill="hold">
                                          <p:stCondLst>
                                            <p:cond delay="0"/>
                                          </p:stCondLst>
                                        </p:cTn>
                                        <p:tgtEl>
                                          <p:spTgt spid="5"/>
                                        </p:tgtEl>
                                        <p:attrNameLst>
                                          <p:attrName>style.visibility</p:attrName>
                                        </p:attrNameLst>
                                      </p:cBhvr>
                                      <p:to>
                                        <p:strVal val="visible"/>
                                      </p:to>
                                    </p:set>
                                    <p:anim calcmode="lin" valueType="num">
                                      <p:cBhvr>
                                        <p:cTn id="53" dur="7000" fill="hold"/>
                                        <p:tgtEl>
                                          <p:spTgt spid="5"/>
                                        </p:tgtEl>
                                        <p:attrNameLst>
                                          <p:attrName>ppt_w</p:attrName>
                                        </p:attrNameLst>
                                      </p:cBhvr>
                                      <p:tavLst>
                                        <p:tav tm="0" fmla="#ppt_w*sin(2.5*pi*$)">
                                          <p:val>
                                            <p:fltVal val="0"/>
                                          </p:val>
                                        </p:tav>
                                        <p:tav tm="100000">
                                          <p:val>
                                            <p:fltVal val="1"/>
                                          </p:val>
                                        </p:tav>
                                      </p:tavLst>
                                    </p:anim>
                                    <p:anim calcmode="lin" valueType="num">
                                      <p:cBhvr>
                                        <p:cTn id="54" dur="7000" fill="hold"/>
                                        <p:tgtEl>
                                          <p:spTgt spid="5"/>
                                        </p:tgtEl>
                                        <p:attrNameLst>
                                          <p:attrName>ppt_h</p:attrName>
                                        </p:attrNameLst>
                                      </p:cBhvr>
                                      <p:tavLst>
                                        <p:tav tm="0">
                                          <p:val>
                                            <p:strVal val="#ppt_h"/>
                                          </p:val>
                                        </p:tav>
                                        <p:tav tm="100000">
                                          <p:val>
                                            <p:strVal val="#ppt_h"/>
                                          </p:val>
                                        </p:tav>
                                      </p:tavLst>
                                    </p:anim>
                                  </p:childTnLst>
                                </p:cTn>
                              </p:par>
                              <p:par>
                                <p:cTn id="55" presetID="8" presetClass="emph" presetSubtype="0" repeatCount="indefinite" fill="hold" nodeType="withEffect">
                                  <p:stCondLst>
                                    <p:cond delay="0"/>
                                  </p:stCondLst>
                                  <p:childTnLst>
                                    <p:animRot by="-21600000">
                                      <p:cBhvr>
                                        <p:cTn id="56" dur="7000" fill="hold"/>
                                        <p:tgtEl>
                                          <p:spTgt spid="5"/>
                                        </p:tgtEl>
                                        <p:attrNameLst>
                                          <p:attrName>r</p:attrName>
                                        </p:attrNameLst>
                                      </p:cBhvr>
                                    </p:animRot>
                                  </p:childTnLst>
                                </p:cTn>
                              </p:par>
                              <p:par>
                                <p:cTn id="57" presetID="2" presetClass="exit" presetSubtype="12" fill="hold" nodeType="withEffect">
                                  <p:stCondLst>
                                    <p:cond delay="0"/>
                                  </p:stCondLst>
                                  <p:childTnLst>
                                    <p:anim calcmode="lin" valueType="num">
                                      <p:cBhvr additive="base">
                                        <p:cTn id="58" dur="7000"/>
                                        <p:tgtEl>
                                          <p:spTgt spid="5"/>
                                        </p:tgtEl>
                                        <p:attrNameLst>
                                          <p:attrName>ppt_x</p:attrName>
                                        </p:attrNameLst>
                                      </p:cBhvr>
                                      <p:tavLst>
                                        <p:tav tm="0">
                                          <p:val>
                                            <p:strVal val="ppt_x"/>
                                          </p:val>
                                        </p:tav>
                                        <p:tav tm="100000">
                                          <p:val>
                                            <p:strVal val="0-ppt_w/2"/>
                                          </p:val>
                                        </p:tav>
                                      </p:tavLst>
                                    </p:anim>
                                    <p:anim calcmode="lin" valueType="num">
                                      <p:cBhvr additive="base">
                                        <p:cTn id="59" dur="7000"/>
                                        <p:tgtEl>
                                          <p:spTgt spid="5"/>
                                        </p:tgtEl>
                                        <p:attrNameLst>
                                          <p:attrName>ppt_y</p:attrName>
                                        </p:attrNameLst>
                                      </p:cBhvr>
                                      <p:tavLst>
                                        <p:tav tm="0">
                                          <p:val>
                                            <p:strVal val="ppt_y"/>
                                          </p:val>
                                        </p:tav>
                                        <p:tav tm="100000">
                                          <p:val>
                                            <p:strVal val="1+ppt_h/2"/>
                                          </p:val>
                                        </p:tav>
                                      </p:tavLst>
                                    </p:anim>
                                    <p:set>
                                      <p:cBhvr>
                                        <p:cTn id="60" dur="1" fill="hold">
                                          <p:stCondLst>
                                            <p:cond delay="6999"/>
                                          </p:stCondLst>
                                        </p:cTn>
                                        <p:tgtEl>
                                          <p:spTgt spid="5"/>
                                        </p:tgtEl>
                                        <p:attrNameLst>
                                          <p:attrName>style.visibility</p:attrName>
                                        </p:attrNameLst>
                                      </p:cBhvr>
                                      <p:to>
                                        <p:strVal val="hidden"/>
                                      </p:to>
                                    </p:set>
                                  </p:childTnLst>
                                </p:cTn>
                              </p:par>
                              <p:par>
                                <p:cTn id="61" presetID="2" presetClass="entr" presetSubtype="12" fill="hold" nodeType="withEffect">
                                  <p:stCondLst>
                                    <p:cond delay="0"/>
                                  </p:stCondLst>
                                  <p:childTnLst>
                                    <p:set>
                                      <p:cBhvr>
                                        <p:cTn id="62" dur="1" fill="hold">
                                          <p:stCondLst>
                                            <p:cond delay="0"/>
                                          </p:stCondLst>
                                        </p:cTn>
                                        <p:tgtEl>
                                          <p:spTgt spid="6"/>
                                        </p:tgtEl>
                                        <p:attrNameLst>
                                          <p:attrName>style.visibility</p:attrName>
                                        </p:attrNameLst>
                                      </p:cBhvr>
                                      <p:to>
                                        <p:strVal val="visible"/>
                                      </p:to>
                                    </p:set>
                                    <p:anim calcmode="lin" valueType="num">
                                      <p:cBhvr additive="base">
                                        <p:cTn id="63" dur="6000" fill="hold"/>
                                        <p:tgtEl>
                                          <p:spTgt spid="6"/>
                                        </p:tgtEl>
                                        <p:attrNameLst>
                                          <p:attrName>ppt_x</p:attrName>
                                        </p:attrNameLst>
                                      </p:cBhvr>
                                      <p:tavLst>
                                        <p:tav tm="0">
                                          <p:val>
                                            <p:strVal val="0-#ppt_w/2"/>
                                          </p:val>
                                        </p:tav>
                                        <p:tav tm="100000">
                                          <p:val>
                                            <p:strVal val="#ppt_x"/>
                                          </p:val>
                                        </p:tav>
                                      </p:tavLst>
                                    </p:anim>
                                    <p:anim calcmode="lin" valueType="num">
                                      <p:cBhvr additive="base">
                                        <p:cTn id="64" dur="6000" fill="hold"/>
                                        <p:tgtEl>
                                          <p:spTgt spid="6"/>
                                        </p:tgtEl>
                                        <p:attrNameLst>
                                          <p:attrName>ppt_y</p:attrName>
                                        </p:attrNameLst>
                                      </p:cBhvr>
                                      <p:tavLst>
                                        <p:tav tm="0">
                                          <p:val>
                                            <p:strVal val="1+#ppt_h/2"/>
                                          </p:val>
                                        </p:tav>
                                        <p:tav tm="100000">
                                          <p:val>
                                            <p:strVal val="#ppt_y"/>
                                          </p:val>
                                        </p:tav>
                                      </p:tavLst>
                                    </p:anim>
                                  </p:childTnLst>
                                </p:cTn>
                              </p:par>
                              <p:par>
                                <p:cTn id="65" presetID="19" presetClass="entr" presetSubtype="10" fill="hold" nodeType="withEffect">
                                  <p:stCondLst>
                                    <p:cond delay="0"/>
                                  </p:stCondLst>
                                  <p:childTnLst>
                                    <p:set>
                                      <p:cBhvr>
                                        <p:cTn id="66" dur="1" fill="hold">
                                          <p:stCondLst>
                                            <p:cond delay="0"/>
                                          </p:stCondLst>
                                        </p:cTn>
                                        <p:tgtEl>
                                          <p:spTgt spid="6"/>
                                        </p:tgtEl>
                                        <p:attrNameLst>
                                          <p:attrName>style.visibility</p:attrName>
                                        </p:attrNameLst>
                                      </p:cBhvr>
                                      <p:to>
                                        <p:strVal val="visible"/>
                                      </p:to>
                                    </p:set>
                                    <p:anim calcmode="lin" valueType="num">
                                      <p:cBhvr>
                                        <p:cTn id="67" dur="6000" fill="hold"/>
                                        <p:tgtEl>
                                          <p:spTgt spid="6"/>
                                        </p:tgtEl>
                                        <p:attrNameLst>
                                          <p:attrName>ppt_w</p:attrName>
                                        </p:attrNameLst>
                                      </p:cBhvr>
                                      <p:tavLst>
                                        <p:tav tm="0" fmla="#ppt_w*sin(2.5*pi*$)">
                                          <p:val>
                                            <p:fltVal val="0"/>
                                          </p:val>
                                        </p:tav>
                                        <p:tav tm="100000">
                                          <p:val>
                                            <p:fltVal val="1"/>
                                          </p:val>
                                        </p:tav>
                                      </p:tavLst>
                                    </p:anim>
                                    <p:anim calcmode="lin" valueType="num">
                                      <p:cBhvr>
                                        <p:cTn id="68" dur="6000" fill="hold"/>
                                        <p:tgtEl>
                                          <p:spTgt spid="6"/>
                                        </p:tgtEl>
                                        <p:attrNameLst>
                                          <p:attrName>ppt_h</p:attrName>
                                        </p:attrNameLst>
                                      </p:cBhvr>
                                      <p:tavLst>
                                        <p:tav tm="0">
                                          <p:val>
                                            <p:strVal val="#ppt_h"/>
                                          </p:val>
                                        </p:tav>
                                        <p:tav tm="100000">
                                          <p:val>
                                            <p:strVal val="#ppt_h"/>
                                          </p:val>
                                        </p:tav>
                                      </p:tavLst>
                                    </p:anim>
                                  </p:childTnLst>
                                </p:cTn>
                              </p:par>
                              <p:par>
                                <p:cTn id="69" presetID="8" presetClass="emph" presetSubtype="0" repeatCount="indefinite" fill="hold" nodeType="withEffect">
                                  <p:stCondLst>
                                    <p:cond delay="0"/>
                                  </p:stCondLst>
                                  <p:childTnLst>
                                    <p:animRot by="-21600000">
                                      <p:cBhvr>
                                        <p:cTn id="70" dur="6000" fill="hold"/>
                                        <p:tgtEl>
                                          <p:spTgt spid="6"/>
                                        </p:tgtEl>
                                        <p:attrNameLst>
                                          <p:attrName>r</p:attrName>
                                        </p:attrNameLst>
                                      </p:cBhvr>
                                    </p:animRot>
                                  </p:childTnLst>
                                </p:cTn>
                              </p:par>
                              <p:par>
                                <p:cTn id="71" presetID="2" presetClass="exit" presetSubtype="12" fill="hold" nodeType="withEffect">
                                  <p:stCondLst>
                                    <p:cond delay="0"/>
                                  </p:stCondLst>
                                  <p:childTnLst>
                                    <p:anim calcmode="lin" valueType="num">
                                      <p:cBhvr additive="base">
                                        <p:cTn id="72" dur="6000"/>
                                        <p:tgtEl>
                                          <p:spTgt spid="6"/>
                                        </p:tgtEl>
                                        <p:attrNameLst>
                                          <p:attrName>ppt_x</p:attrName>
                                        </p:attrNameLst>
                                      </p:cBhvr>
                                      <p:tavLst>
                                        <p:tav tm="0">
                                          <p:val>
                                            <p:strVal val="ppt_x"/>
                                          </p:val>
                                        </p:tav>
                                        <p:tav tm="100000">
                                          <p:val>
                                            <p:strVal val="0-ppt_w/2"/>
                                          </p:val>
                                        </p:tav>
                                      </p:tavLst>
                                    </p:anim>
                                    <p:anim calcmode="lin" valueType="num">
                                      <p:cBhvr additive="base">
                                        <p:cTn id="73" dur="6000"/>
                                        <p:tgtEl>
                                          <p:spTgt spid="6"/>
                                        </p:tgtEl>
                                        <p:attrNameLst>
                                          <p:attrName>ppt_y</p:attrName>
                                        </p:attrNameLst>
                                      </p:cBhvr>
                                      <p:tavLst>
                                        <p:tav tm="0">
                                          <p:val>
                                            <p:strVal val="ppt_y"/>
                                          </p:val>
                                        </p:tav>
                                        <p:tav tm="100000">
                                          <p:val>
                                            <p:strVal val="1+ppt_h/2"/>
                                          </p:val>
                                        </p:tav>
                                      </p:tavLst>
                                    </p:anim>
                                    <p:set>
                                      <p:cBhvr>
                                        <p:cTn id="74" dur="1" fill="hold">
                                          <p:stCondLst>
                                            <p:cond delay="5999"/>
                                          </p:stCondLst>
                                        </p:cTn>
                                        <p:tgtEl>
                                          <p:spTgt spid="6"/>
                                        </p:tgtEl>
                                        <p:attrNameLst>
                                          <p:attrName>style.visibility</p:attrName>
                                        </p:attrNameLst>
                                      </p:cBhvr>
                                      <p:to>
                                        <p:strVal val="hidden"/>
                                      </p:to>
                                    </p:set>
                                  </p:childTnLst>
                                </p:cTn>
                              </p:par>
                              <p:par>
                                <p:cTn id="75" presetID="2" presetClass="entr" presetSubtype="12" fill="hold" nodeType="withEffect">
                                  <p:stCondLst>
                                    <p:cond delay="0"/>
                                  </p:stCondLst>
                                  <p:childTnLst>
                                    <p:set>
                                      <p:cBhvr>
                                        <p:cTn id="76" dur="1" fill="hold">
                                          <p:stCondLst>
                                            <p:cond delay="0"/>
                                          </p:stCondLst>
                                        </p:cTn>
                                        <p:tgtEl>
                                          <p:spTgt spid="7"/>
                                        </p:tgtEl>
                                        <p:attrNameLst>
                                          <p:attrName>style.visibility</p:attrName>
                                        </p:attrNameLst>
                                      </p:cBhvr>
                                      <p:to>
                                        <p:strVal val="visible"/>
                                      </p:to>
                                    </p:set>
                                    <p:anim calcmode="lin" valueType="num">
                                      <p:cBhvr additive="base">
                                        <p:cTn id="77" dur="5000" fill="hold"/>
                                        <p:tgtEl>
                                          <p:spTgt spid="7"/>
                                        </p:tgtEl>
                                        <p:attrNameLst>
                                          <p:attrName>ppt_x</p:attrName>
                                        </p:attrNameLst>
                                      </p:cBhvr>
                                      <p:tavLst>
                                        <p:tav tm="0">
                                          <p:val>
                                            <p:strVal val="0-#ppt_w/2"/>
                                          </p:val>
                                        </p:tav>
                                        <p:tav tm="100000">
                                          <p:val>
                                            <p:strVal val="#ppt_x"/>
                                          </p:val>
                                        </p:tav>
                                      </p:tavLst>
                                    </p:anim>
                                    <p:anim calcmode="lin" valueType="num">
                                      <p:cBhvr additive="base">
                                        <p:cTn id="78" dur="5000" fill="hold"/>
                                        <p:tgtEl>
                                          <p:spTgt spid="7"/>
                                        </p:tgtEl>
                                        <p:attrNameLst>
                                          <p:attrName>ppt_y</p:attrName>
                                        </p:attrNameLst>
                                      </p:cBhvr>
                                      <p:tavLst>
                                        <p:tav tm="0">
                                          <p:val>
                                            <p:strVal val="1+#ppt_h/2"/>
                                          </p:val>
                                        </p:tav>
                                        <p:tav tm="100000">
                                          <p:val>
                                            <p:strVal val="#ppt_y"/>
                                          </p:val>
                                        </p:tav>
                                      </p:tavLst>
                                    </p:anim>
                                  </p:childTnLst>
                                </p:cTn>
                              </p:par>
                              <p:par>
                                <p:cTn id="79" presetID="19" presetClass="entr" presetSubtype="10" fill="hold" nodeType="withEffect">
                                  <p:stCondLst>
                                    <p:cond delay="0"/>
                                  </p:stCondLst>
                                  <p:childTnLst>
                                    <p:set>
                                      <p:cBhvr>
                                        <p:cTn id="80" dur="1" fill="hold">
                                          <p:stCondLst>
                                            <p:cond delay="0"/>
                                          </p:stCondLst>
                                        </p:cTn>
                                        <p:tgtEl>
                                          <p:spTgt spid="7"/>
                                        </p:tgtEl>
                                        <p:attrNameLst>
                                          <p:attrName>style.visibility</p:attrName>
                                        </p:attrNameLst>
                                      </p:cBhvr>
                                      <p:to>
                                        <p:strVal val="visible"/>
                                      </p:to>
                                    </p:set>
                                    <p:anim calcmode="lin" valueType="num">
                                      <p:cBhvr>
                                        <p:cTn id="81" dur="5000" fill="hold"/>
                                        <p:tgtEl>
                                          <p:spTgt spid="7"/>
                                        </p:tgtEl>
                                        <p:attrNameLst>
                                          <p:attrName>ppt_w</p:attrName>
                                        </p:attrNameLst>
                                      </p:cBhvr>
                                      <p:tavLst>
                                        <p:tav tm="0" fmla="#ppt_w*sin(2.5*pi*$)">
                                          <p:val>
                                            <p:fltVal val="0"/>
                                          </p:val>
                                        </p:tav>
                                        <p:tav tm="100000">
                                          <p:val>
                                            <p:fltVal val="1"/>
                                          </p:val>
                                        </p:tav>
                                      </p:tavLst>
                                    </p:anim>
                                    <p:anim calcmode="lin" valueType="num">
                                      <p:cBhvr>
                                        <p:cTn id="82" dur="5000" fill="hold"/>
                                        <p:tgtEl>
                                          <p:spTgt spid="7"/>
                                        </p:tgtEl>
                                        <p:attrNameLst>
                                          <p:attrName>ppt_h</p:attrName>
                                        </p:attrNameLst>
                                      </p:cBhvr>
                                      <p:tavLst>
                                        <p:tav tm="0">
                                          <p:val>
                                            <p:strVal val="#ppt_h"/>
                                          </p:val>
                                        </p:tav>
                                        <p:tav tm="100000">
                                          <p:val>
                                            <p:strVal val="#ppt_h"/>
                                          </p:val>
                                        </p:tav>
                                      </p:tavLst>
                                    </p:anim>
                                  </p:childTnLst>
                                </p:cTn>
                              </p:par>
                              <p:par>
                                <p:cTn id="83" presetID="8" presetClass="emph" presetSubtype="0" repeatCount="indefinite" fill="hold" nodeType="withEffect">
                                  <p:stCondLst>
                                    <p:cond delay="0"/>
                                  </p:stCondLst>
                                  <p:childTnLst>
                                    <p:animRot by="-21600000">
                                      <p:cBhvr>
                                        <p:cTn id="84" dur="5000" fill="hold"/>
                                        <p:tgtEl>
                                          <p:spTgt spid="7"/>
                                        </p:tgtEl>
                                        <p:attrNameLst>
                                          <p:attrName>r</p:attrName>
                                        </p:attrNameLst>
                                      </p:cBhvr>
                                    </p:animRot>
                                  </p:childTnLst>
                                </p:cTn>
                              </p:par>
                              <p:par>
                                <p:cTn id="85" presetID="2" presetClass="exit" presetSubtype="12" fill="hold" nodeType="withEffect">
                                  <p:stCondLst>
                                    <p:cond delay="0"/>
                                  </p:stCondLst>
                                  <p:childTnLst>
                                    <p:anim calcmode="lin" valueType="num">
                                      <p:cBhvr additive="base">
                                        <p:cTn id="86" dur="5000"/>
                                        <p:tgtEl>
                                          <p:spTgt spid="7"/>
                                        </p:tgtEl>
                                        <p:attrNameLst>
                                          <p:attrName>ppt_x</p:attrName>
                                        </p:attrNameLst>
                                      </p:cBhvr>
                                      <p:tavLst>
                                        <p:tav tm="0">
                                          <p:val>
                                            <p:strVal val="ppt_x"/>
                                          </p:val>
                                        </p:tav>
                                        <p:tav tm="100000">
                                          <p:val>
                                            <p:strVal val="0-ppt_w/2"/>
                                          </p:val>
                                        </p:tav>
                                      </p:tavLst>
                                    </p:anim>
                                    <p:anim calcmode="lin" valueType="num">
                                      <p:cBhvr additive="base">
                                        <p:cTn id="87" dur="5000"/>
                                        <p:tgtEl>
                                          <p:spTgt spid="7"/>
                                        </p:tgtEl>
                                        <p:attrNameLst>
                                          <p:attrName>ppt_y</p:attrName>
                                        </p:attrNameLst>
                                      </p:cBhvr>
                                      <p:tavLst>
                                        <p:tav tm="0">
                                          <p:val>
                                            <p:strVal val="ppt_y"/>
                                          </p:val>
                                        </p:tav>
                                        <p:tav tm="100000">
                                          <p:val>
                                            <p:strVal val="1+ppt_h/2"/>
                                          </p:val>
                                        </p:tav>
                                      </p:tavLst>
                                    </p:anim>
                                    <p:set>
                                      <p:cBhvr>
                                        <p:cTn id="88" dur="1" fill="hold">
                                          <p:stCondLst>
                                            <p:cond delay="4999"/>
                                          </p:stCondLst>
                                        </p:cTn>
                                        <p:tgtEl>
                                          <p:spTgt spid="7"/>
                                        </p:tgtEl>
                                        <p:attrNameLst>
                                          <p:attrName>style.visibility</p:attrName>
                                        </p:attrNameLst>
                                      </p:cBhvr>
                                      <p:to>
                                        <p:strVal val="hidden"/>
                                      </p:to>
                                    </p:set>
                                  </p:childTnLst>
                                </p:cTn>
                              </p:par>
                              <p:par>
                                <p:cTn id="89" presetID="2" presetClass="entr" presetSubtype="3" fill="hold" nodeType="withEffect">
                                  <p:stCondLst>
                                    <p:cond delay="0"/>
                                  </p:stCondLst>
                                  <p:childTnLst>
                                    <p:set>
                                      <p:cBhvr>
                                        <p:cTn id="90" dur="1" fill="hold">
                                          <p:stCondLst>
                                            <p:cond delay="0"/>
                                          </p:stCondLst>
                                        </p:cTn>
                                        <p:tgtEl>
                                          <p:spTgt spid="9"/>
                                        </p:tgtEl>
                                        <p:attrNameLst>
                                          <p:attrName>style.visibility</p:attrName>
                                        </p:attrNameLst>
                                      </p:cBhvr>
                                      <p:to>
                                        <p:strVal val="visible"/>
                                      </p:to>
                                    </p:set>
                                    <p:anim calcmode="lin" valueType="num">
                                      <p:cBhvr additive="base">
                                        <p:cTn id="91" dur="7000" fill="hold"/>
                                        <p:tgtEl>
                                          <p:spTgt spid="9"/>
                                        </p:tgtEl>
                                        <p:attrNameLst>
                                          <p:attrName>ppt_x</p:attrName>
                                        </p:attrNameLst>
                                      </p:cBhvr>
                                      <p:tavLst>
                                        <p:tav tm="0">
                                          <p:val>
                                            <p:strVal val="1+#ppt_w/2"/>
                                          </p:val>
                                        </p:tav>
                                        <p:tav tm="100000">
                                          <p:val>
                                            <p:strVal val="#ppt_x"/>
                                          </p:val>
                                        </p:tav>
                                      </p:tavLst>
                                    </p:anim>
                                    <p:anim calcmode="lin" valueType="num">
                                      <p:cBhvr additive="base">
                                        <p:cTn id="92" dur="7000" fill="hold"/>
                                        <p:tgtEl>
                                          <p:spTgt spid="9"/>
                                        </p:tgtEl>
                                        <p:attrNameLst>
                                          <p:attrName>ppt_y</p:attrName>
                                        </p:attrNameLst>
                                      </p:cBhvr>
                                      <p:tavLst>
                                        <p:tav tm="0">
                                          <p:val>
                                            <p:strVal val="0-#ppt_h/2"/>
                                          </p:val>
                                        </p:tav>
                                        <p:tav tm="100000">
                                          <p:val>
                                            <p:strVal val="#ppt_y"/>
                                          </p:val>
                                        </p:tav>
                                      </p:tavLst>
                                    </p:anim>
                                  </p:childTnLst>
                                </p:cTn>
                              </p:par>
                              <p:par>
                                <p:cTn id="93" presetID="19" presetClass="entr" presetSubtype="10" fill="hold" nodeType="withEffect">
                                  <p:stCondLst>
                                    <p:cond delay="0"/>
                                  </p:stCondLst>
                                  <p:childTnLst>
                                    <p:set>
                                      <p:cBhvr>
                                        <p:cTn id="94" dur="1" fill="hold">
                                          <p:stCondLst>
                                            <p:cond delay="0"/>
                                          </p:stCondLst>
                                        </p:cTn>
                                        <p:tgtEl>
                                          <p:spTgt spid="9"/>
                                        </p:tgtEl>
                                        <p:attrNameLst>
                                          <p:attrName>style.visibility</p:attrName>
                                        </p:attrNameLst>
                                      </p:cBhvr>
                                      <p:to>
                                        <p:strVal val="visible"/>
                                      </p:to>
                                    </p:set>
                                    <p:anim calcmode="lin" valueType="num">
                                      <p:cBhvr>
                                        <p:cTn id="95" dur="7000" fill="hold"/>
                                        <p:tgtEl>
                                          <p:spTgt spid="9"/>
                                        </p:tgtEl>
                                        <p:attrNameLst>
                                          <p:attrName>ppt_w</p:attrName>
                                        </p:attrNameLst>
                                      </p:cBhvr>
                                      <p:tavLst>
                                        <p:tav tm="0" fmla="#ppt_w*sin(2.5*pi*$)">
                                          <p:val>
                                            <p:fltVal val="0"/>
                                          </p:val>
                                        </p:tav>
                                        <p:tav tm="100000">
                                          <p:val>
                                            <p:fltVal val="1"/>
                                          </p:val>
                                        </p:tav>
                                      </p:tavLst>
                                    </p:anim>
                                    <p:anim calcmode="lin" valueType="num">
                                      <p:cBhvr>
                                        <p:cTn id="96" dur="7000" fill="hold"/>
                                        <p:tgtEl>
                                          <p:spTgt spid="9"/>
                                        </p:tgtEl>
                                        <p:attrNameLst>
                                          <p:attrName>ppt_h</p:attrName>
                                        </p:attrNameLst>
                                      </p:cBhvr>
                                      <p:tavLst>
                                        <p:tav tm="0">
                                          <p:val>
                                            <p:strVal val="#ppt_h"/>
                                          </p:val>
                                        </p:tav>
                                        <p:tav tm="100000">
                                          <p:val>
                                            <p:strVal val="#ppt_h"/>
                                          </p:val>
                                        </p:tav>
                                      </p:tavLst>
                                    </p:anim>
                                  </p:childTnLst>
                                </p:cTn>
                              </p:par>
                              <p:par>
                                <p:cTn id="97" presetID="8" presetClass="emph" presetSubtype="0" repeatCount="indefinite" fill="hold" nodeType="withEffect">
                                  <p:stCondLst>
                                    <p:cond delay="0"/>
                                  </p:stCondLst>
                                  <p:childTnLst>
                                    <p:animRot by="-21600000">
                                      <p:cBhvr>
                                        <p:cTn id="98" dur="7000" fill="hold"/>
                                        <p:tgtEl>
                                          <p:spTgt spid="9"/>
                                        </p:tgtEl>
                                        <p:attrNameLst>
                                          <p:attrName>r</p:attrName>
                                        </p:attrNameLst>
                                      </p:cBhvr>
                                    </p:animRot>
                                  </p:childTnLst>
                                </p:cTn>
                              </p:par>
                              <p:par>
                                <p:cTn id="99" presetID="2" presetClass="exit" presetSubtype="3" fill="hold" nodeType="withEffect">
                                  <p:stCondLst>
                                    <p:cond delay="0"/>
                                  </p:stCondLst>
                                  <p:childTnLst>
                                    <p:anim calcmode="lin" valueType="num">
                                      <p:cBhvr additive="base">
                                        <p:cTn id="100" dur="7000"/>
                                        <p:tgtEl>
                                          <p:spTgt spid="9"/>
                                        </p:tgtEl>
                                        <p:attrNameLst>
                                          <p:attrName>ppt_x</p:attrName>
                                        </p:attrNameLst>
                                      </p:cBhvr>
                                      <p:tavLst>
                                        <p:tav tm="0">
                                          <p:val>
                                            <p:strVal val="ppt_x"/>
                                          </p:val>
                                        </p:tav>
                                        <p:tav tm="100000">
                                          <p:val>
                                            <p:strVal val="1+ppt_w/2"/>
                                          </p:val>
                                        </p:tav>
                                      </p:tavLst>
                                    </p:anim>
                                    <p:anim calcmode="lin" valueType="num">
                                      <p:cBhvr additive="base">
                                        <p:cTn id="101" dur="7000"/>
                                        <p:tgtEl>
                                          <p:spTgt spid="9"/>
                                        </p:tgtEl>
                                        <p:attrNameLst>
                                          <p:attrName>ppt_y</p:attrName>
                                        </p:attrNameLst>
                                      </p:cBhvr>
                                      <p:tavLst>
                                        <p:tav tm="0">
                                          <p:val>
                                            <p:strVal val="ppt_y"/>
                                          </p:val>
                                        </p:tav>
                                        <p:tav tm="100000">
                                          <p:val>
                                            <p:strVal val="0-ppt_h/2"/>
                                          </p:val>
                                        </p:tav>
                                      </p:tavLst>
                                    </p:anim>
                                    <p:set>
                                      <p:cBhvr>
                                        <p:cTn id="102" dur="1" fill="hold">
                                          <p:stCondLst>
                                            <p:cond delay="6999"/>
                                          </p:stCondLst>
                                        </p:cTn>
                                        <p:tgtEl>
                                          <p:spTgt spid="9"/>
                                        </p:tgtEl>
                                        <p:attrNameLst>
                                          <p:attrName>style.visibility</p:attrName>
                                        </p:attrNameLst>
                                      </p:cBhvr>
                                      <p:to>
                                        <p:strVal val="hidden"/>
                                      </p:to>
                                    </p:set>
                                  </p:childTnLst>
                                </p:cTn>
                              </p:par>
                              <p:par>
                                <p:cTn id="103" presetID="2" presetClass="entr" presetSubtype="3" fill="hold" nodeType="withEffect">
                                  <p:stCondLst>
                                    <p:cond delay="0"/>
                                  </p:stCondLst>
                                  <p:childTnLst>
                                    <p:set>
                                      <p:cBhvr>
                                        <p:cTn id="104" dur="1" fill="hold">
                                          <p:stCondLst>
                                            <p:cond delay="0"/>
                                          </p:stCondLst>
                                        </p:cTn>
                                        <p:tgtEl>
                                          <p:spTgt spid="10"/>
                                        </p:tgtEl>
                                        <p:attrNameLst>
                                          <p:attrName>style.visibility</p:attrName>
                                        </p:attrNameLst>
                                      </p:cBhvr>
                                      <p:to>
                                        <p:strVal val="visible"/>
                                      </p:to>
                                    </p:set>
                                    <p:anim calcmode="lin" valueType="num">
                                      <p:cBhvr additive="base">
                                        <p:cTn id="105" dur="6000" fill="hold"/>
                                        <p:tgtEl>
                                          <p:spTgt spid="10"/>
                                        </p:tgtEl>
                                        <p:attrNameLst>
                                          <p:attrName>ppt_x</p:attrName>
                                        </p:attrNameLst>
                                      </p:cBhvr>
                                      <p:tavLst>
                                        <p:tav tm="0">
                                          <p:val>
                                            <p:strVal val="1+#ppt_w/2"/>
                                          </p:val>
                                        </p:tav>
                                        <p:tav tm="100000">
                                          <p:val>
                                            <p:strVal val="#ppt_x"/>
                                          </p:val>
                                        </p:tav>
                                      </p:tavLst>
                                    </p:anim>
                                    <p:anim calcmode="lin" valueType="num">
                                      <p:cBhvr additive="base">
                                        <p:cTn id="106" dur="6000" fill="hold"/>
                                        <p:tgtEl>
                                          <p:spTgt spid="10"/>
                                        </p:tgtEl>
                                        <p:attrNameLst>
                                          <p:attrName>ppt_y</p:attrName>
                                        </p:attrNameLst>
                                      </p:cBhvr>
                                      <p:tavLst>
                                        <p:tav tm="0">
                                          <p:val>
                                            <p:strVal val="0-#ppt_h/2"/>
                                          </p:val>
                                        </p:tav>
                                        <p:tav tm="100000">
                                          <p:val>
                                            <p:strVal val="#ppt_y"/>
                                          </p:val>
                                        </p:tav>
                                      </p:tavLst>
                                    </p:anim>
                                  </p:childTnLst>
                                </p:cTn>
                              </p:par>
                              <p:par>
                                <p:cTn id="107" presetID="19" presetClass="entr" presetSubtype="10" fill="hold" nodeType="withEffect">
                                  <p:stCondLst>
                                    <p:cond delay="0"/>
                                  </p:stCondLst>
                                  <p:childTnLst>
                                    <p:set>
                                      <p:cBhvr>
                                        <p:cTn id="108" dur="1" fill="hold">
                                          <p:stCondLst>
                                            <p:cond delay="0"/>
                                          </p:stCondLst>
                                        </p:cTn>
                                        <p:tgtEl>
                                          <p:spTgt spid="10"/>
                                        </p:tgtEl>
                                        <p:attrNameLst>
                                          <p:attrName>style.visibility</p:attrName>
                                        </p:attrNameLst>
                                      </p:cBhvr>
                                      <p:to>
                                        <p:strVal val="visible"/>
                                      </p:to>
                                    </p:set>
                                    <p:anim calcmode="lin" valueType="num">
                                      <p:cBhvr>
                                        <p:cTn id="109" dur="6000" fill="hold"/>
                                        <p:tgtEl>
                                          <p:spTgt spid="10"/>
                                        </p:tgtEl>
                                        <p:attrNameLst>
                                          <p:attrName>ppt_w</p:attrName>
                                        </p:attrNameLst>
                                      </p:cBhvr>
                                      <p:tavLst>
                                        <p:tav tm="0" fmla="#ppt_w*sin(2.5*pi*$)">
                                          <p:val>
                                            <p:fltVal val="0"/>
                                          </p:val>
                                        </p:tav>
                                        <p:tav tm="100000">
                                          <p:val>
                                            <p:fltVal val="1"/>
                                          </p:val>
                                        </p:tav>
                                      </p:tavLst>
                                    </p:anim>
                                    <p:anim calcmode="lin" valueType="num">
                                      <p:cBhvr>
                                        <p:cTn id="110" dur="6000" fill="hold"/>
                                        <p:tgtEl>
                                          <p:spTgt spid="10"/>
                                        </p:tgtEl>
                                        <p:attrNameLst>
                                          <p:attrName>ppt_h</p:attrName>
                                        </p:attrNameLst>
                                      </p:cBhvr>
                                      <p:tavLst>
                                        <p:tav tm="0">
                                          <p:val>
                                            <p:strVal val="#ppt_h"/>
                                          </p:val>
                                        </p:tav>
                                        <p:tav tm="100000">
                                          <p:val>
                                            <p:strVal val="#ppt_h"/>
                                          </p:val>
                                        </p:tav>
                                      </p:tavLst>
                                    </p:anim>
                                  </p:childTnLst>
                                </p:cTn>
                              </p:par>
                              <p:par>
                                <p:cTn id="111" presetID="8" presetClass="emph" presetSubtype="0" repeatCount="indefinite" fill="hold" nodeType="withEffect">
                                  <p:stCondLst>
                                    <p:cond delay="0"/>
                                  </p:stCondLst>
                                  <p:childTnLst>
                                    <p:animRot by="-21600000">
                                      <p:cBhvr>
                                        <p:cTn id="112" dur="6000" fill="hold"/>
                                        <p:tgtEl>
                                          <p:spTgt spid="10"/>
                                        </p:tgtEl>
                                        <p:attrNameLst>
                                          <p:attrName>r</p:attrName>
                                        </p:attrNameLst>
                                      </p:cBhvr>
                                    </p:animRot>
                                  </p:childTnLst>
                                </p:cTn>
                              </p:par>
                              <p:par>
                                <p:cTn id="113" presetID="2" presetClass="exit" presetSubtype="3" fill="hold" nodeType="withEffect">
                                  <p:stCondLst>
                                    <p:cond delay="0"/>
                                  </p:stCondLst>
                                  <p:childTnLst>
                                    <p:anim calcmode="lin" valueType="num">
                                      <p:cBhvr additive="base">
                                        <p:cTn id="114" dur="6000"/>
                                        <p:tgtEl>
                                          <p:spTgt spid="10"/>
                                        </p:tgtEl>
                                        <p:attrNameLst>
                                          <p:attrName>ppt_x</p:attrName>
                                        </p:attrNameLst>
                                      </p:cBhvr>
                                      <p:tavLst>
                                        <p:tav tm="0">
                                          <p:val>
                                            <p:strVal val="ppt_x"/>
                                          </p:val>
                                        </p:tav>
                                        <p:tav tm="100000">
                                          <p:val>
                                            <p:strVal val="1+ppt_w/2"/>
                                          </p:val>
                                        </p:tav>
                                      </p:tavLst>
                                    </p:anim>
                                    <p:anim calcmode="lin" valueType="num">
                                      <p:cBhvr additive="base">
                                        <p:cTn id="115" dur="6000"/>
                                        <p:tgtEl>
                                          <p:spTgt spid="10"/>
                                        </p:tgtEl>
                                        <p:attrNameLst>
                                          <p:attrName>ppt_y</p:attrName>
                                        </p:attrNameLst>
                                      </p:cBhvr>
                                      <p:tavLst>
                                        <p:tav tm="0">
                                          <p:val>
                                            <p:strVal val="ppt_y"/>
                                          </p:val>
                                        </p:tav>
                                        <p:tav tm="100000">
                                          <p:val>
                                            <p:strVal val="0-ppt_h/2"/>
                                          </p:val>
                                        </p:tav>
                                      </p:tavLst>
                                    </p:anim>
                                    <p:set>
                                      <p:cBhvr>
                                        <p:cTn id="116" dur="1" fill="hold">
                                          <p:stCondLst>
                                            <p:cond delay="5999"/>
                                          </p:stCondLst>
                                        </p:cTn>
                                        <p:tgtEl>
                                          <p:spTgt spid="10"/>
                                        </p:tgtEl>
                                        <p:attrNameLst>
                                          <p:attrName>style.visibility</p:attrName>
                                        </p:attrNameLst>
                                      </p:cBhvr>
                                      <p:to>
                                        <p:strVal val="hidden"/>
                                      </p:to>
                                    </p:set>
                                  </p:childTnLst>
                                </p:cTn>
                              </p:par>
                              <p:par>
                                <p:cTn id="117" presetID="2" presetClass="entr" presetSubtype="3" fill="hold" nodeType="withEffect">
                                  <p:stCondLst>
                                    <p:cond delay="0"/>
                                  </p:stCondLst>
                                  <p:childTnLst>
                                    <p:set>
                                      <p:cBhvr>
                                        <p:cTn id="118" dur="1" fill="hold">
                                          <p:stCondLst>
                                            <p:cond delay="0"/>
                                          </p:stCondLst>
                                        </p:cTn>
                                        <p:tgtEl>
                                          <p:spTgt spid="11"/>
                                        </p:tgtEl>
                                        <p:attrNameLst>
                                          <p:attrName>style.visibility</p:attrName>
                                        </p:attrNameLst>
                                      </p:cBhvr>
                                      <p:to>
                                        <p:strVal val="visible"/>
                                      </p:to>
                                    </p:set>
                                    <p:anim calcmode="lin" valueType="num">
                                      <p:cBhvr additive="base">
                                        <p:cTn id="119" dur="5000" fill="hold"/>
                                        <p:tgtEl>
                                          <p:spTgt spid="11"/>
                                        </p:tgtEl>
                                        <p:attrNameLst>
                                          <p:attrName>ppt_x</p:attrName>
                                        </p:attrNameLst>
                                      </p:cBhvr>
                                      <p:tavLst>
                                        <p:tav tm="0">
                                          <p:val>
                                            <p:strVal val="1+#ppt_w/2"/>
                                          </p:val>
                                        </p:tav>
                                        <p:tav tm="100000">
                                          <p:val>
                                            <p:strVal val="#ppt_x"/>
                                          </p:val>
                                        </p:tav>
                                      </p:tavLst>
                                    </p:anim>
                                    <p:anim calcmode="lin" valueType="num">
                                      <p:cBhvr additive="base">
                                        <p:cTn id="120" dur="5000" fill="hold"/>
                                        <p:tgtEl>
                                          <p:spTgt spid="11"/>
                                        </p:tgtEl>
                                        <p:attrNameLst>
                                          <p:attrName>ppt_y</p:attrName>
                                        </p:attrNameLst>
                                      </p:cBhvr>
                                      <p:tavLst>
                                        <p:tav tm="0">
                                          <p:val>
                                            <p:strVal val="0-#ppt_h/2"/>
                                          </p:val>
                                        </p:tav>
                                        <p:tav tm="100000">
                                          <p:val>
                                            <p:strVal val="#ppt_y"/>
                                          </p:val>
                                        </p:tav>
                                      </p:tavLst>
                                    </p:anim>
                                  </p:childTnLst>
                                </p:cTn>
                              </p:par>
                              <p:par>
                                <p:cTn id="121" presetID="19" presetClass="entr" presetSubtype="10" fill="hold" nodeType="withEffect">
                                  <p:stCondLst>
                                    <p:cond delay="0"/>
                                  </p:stCondLst>
                                  <p:childTnLst>
                                    <p:set>
                                      <p:cBhvr>
                                        <p:cTn id="122" dur="1" fill="hold">
                                          <p:stCondLst>
                                            <p:cond delay="0"/>
                                          </p:stCondLst>
                                        </p:cTn>
                                        <p:tgtEl>
                                          <p:spTgt spid="11"/>
                                        </p:tgtEl>
                                        <p:attrNameLst>
                                          <p:attrName>style.visibility</p:attrName>
                                        </p:attrNameLst>
                                      </p:cBhvr>
                                      <p:to>
                                        <p:strVal val="visible"/>
                                      </p:to>
                                    </p:set>
                                    <p:anim calcmode="lin" valueType="num">
                                      <p:cBhvr>
                                        <p:cTn id="123" dur="5000" fill="hold"/>
                                        <p:tgtEl>
                                          <p:spTgt spid="11"/>
                                        </p:tgtEl>
                                        <p:attrNameLst>
                                          <p:attrName>ppt_w</p:attrName>
                                        </p:attrNameLst>
                                      </p:cBhvr>
                                      <p:tavLst>
                                        <p:tav tm="0" fmla="#ppt_w*sin(2.5*pi*$)">
                                          <p:val>
                                            <p:fltVal val="0"/>
                                          </p:val>
                                        </p:tav>
                                        <p:tav tm="100000">
                                          <p:val>
                                            <p:fltVal val="1"/>
                                          </p:val>
                                        </p:tav>
                                      </p:tavLst>
                                    </p:anim>
                                    <p:anim calcmode="lin" valueType="num">
                                      <p:cBhvr>
                                        <p:cTn id="124" dur="5000" fill="hold"/>
                                        <p:tgtEl>
                                          <p:spTgt spid="11"/>
                                        </p:tgtEl>
                                        <p:attrNameLst>
                                          <p:attrName>ppt_h</p:attrName>
                                        </p:attrNameLst>
                                      </p:cBhvr>
                                      <p:tavLst>
                                        <p:tav tm="0">
                                          <p:val>
                                            <p:strVal val="#ppt_h"/>
                                          </p:val>
                                        </p:tav>
                                        <p:tav tm="100000">
                                          <p:val>
                                            <p:strVal val="#ppt_h"/>
                                          </p:val>
                                        </p:tav>
                                      </p:tavLst>
                                    </p:anim>
                                  </p:childTnLst>
                                </p:cTn>
                              </p:par>
                              <p:par>
                                <p:cTn id="125" presetID="8" presetClass="emph" presetSubtype="0" repeatCount="indefinite" fill="hold" nodeType="withEffect">
                                  <p:stCondLst>
                                    <p:cond delay="0"/>
                                  </p:stCondLst>
                                  <p:childTnLst>
                                    <p:animRot by="-21600000">
                                      <p:cBhvr>
                                        <p:cTn id="126" dur="5000" fill="hold"/>
                                        <p:tgtEl>
                                          <p:spTgt spid="11"/>
                                        </p:tgtEl>
                                        <p:attrNameLst>
                                          <p:attrName>r</p:attrName>
                                        </p:attrNameLst>
                                      </p:cBhvr>
                                    </p:animRot>
                                  </p:childTnLst>
                                </p:cTn>
                              </p:par>
                              <p:par>
                                <p:cTn id="127" presetID="2" presetClass="exit" presetSubtype="3" fill="hold" nodeType="withEffect">
                                  <p:stCondLst>
                                    <p:cond delay="0"/>
                                  </p:stCondLst>
                                  <p:childTnLst>
                                    <p:anim calcmode="lin" valueType="num">
                                      <p:cBhvr additive="base">
                                        <p:cTn id="128" dur="5000"/>
                                        <p:tgtEl>
                                          <p:spTgt spid="11"/>
                                        </p:tgtEl>
                                        <p:attrNameLst>
                                          <p:attrName>ppt_x</p:attrName>
                                        </p:attrNameLst>
                                      </p:cBhvr>
                                      <p:tavLst>
                                        <p:tav tm="0">
                                          <p:val>
                                            <p:strVal val="ppt_x"/>
                                          </p:val>
                                        </p:tav>
                                        <p:tav tm="100000">
                                          <p:val>
                                            <p:strVal val="1+ppt_w/2"/>
                                          </p:val>
                                        </p:tav>
                                      </p:tavLst>
                                    </p:anim>
                                    <p:anim calcmode="lin" valueType="num">
                                      <p:cBhvr additive="base">
                                        <p:cTn id="129" dur="5000"/>
                                        <p:tgtEl>
                                          <p:spTgt spid="11"/>
                                        </p:tgtEl>
                                        <p:attrNameLst>
                                          <p:attrName>ppt_y</p:attrName>
                                        </p:attrNameLst>
                                      </p:cBhvr>
                                      <p:tavLst>
                                        <p:tav tm="0">
                                          <p:val>
                                            <p:strVal val="ppt_y"/>
                                          </p:val>
                                        </p:tav>
                                        <p:tav tm="100000">
                                          <p:val>
                                            <p:strVal val="0-ppt_h/2"/>
                                          </p:val>
                                        </p:tav>
                                      </p:tavLst>
                                    </p:anim>
                                    <p:set>
                                      <p:cBhvr>
                                        <p:cTn id="130" dur="1" fill="hold">
                                          <p:stCondLst>
                                            <p:cond delay="4999"/>
                                          </p:stCondLst>
                                        </p:cTn>
                                        <p:tgtEl>
                                          <p:spTgt spid="11"/>
                                        </p:tgtEl>
                                        <p:attrNameLst>
                                          <p:attrName>style.visibility</p:attrName>
                                        </p:attrNameLst>
                                      </p:cBhvr>
                                      <p:to>
                                        <p:strVal val="hidden"/>
                                      </p:to>
                                    </p:set>
                                  </p:childTnLst>
                                </p:cTn>
                              </p:par>
                              <p:par>
                                <p:cTn id="131" presetID="2" presetClass="entr" presetSubtype="9" fill="hold" nodeType="withEffect">
                                  <p:stCondLst>
                                    <p:cond delay="0"/>
                                  </p:stCondLst>
                                  <p:childTnLst>
                                    <p:set>
                                      <p:cBhvr>
                                        <p:cTn id="132" dur="1" fill="hold">
                                          <p:stCondLst>
                                            <p:cond delay="0"/>
                                          </p:stCondLst>
                                        </p:cTn>
                                        <p:tgtEl>
                                          <p:spTgt spid="12"/>
                                        </p:tgtEl>
                                        <p:attrNameLst>
                                          <p:attrName>style.visibility</p:attrName>
                                        </p:attrNameLst>
                                      </p:cBhvr>
                                      <p:to>
                                        <p:strVal val="visible"/>
                                      </p:to>
                                    </p:set>
                                    <p:anim calcmode="lin" valueType="num">
                                      <p:cBhvr additive="base">
                                        <p:cTn id="133" dur="7000" fill="hold"/>
                                        <p:tgtEl>
                                          <p:spTgt spid="12"/>
                                        </p:tgtEl>
                                        <p:attrNameLst>
                                          <p:attrName>ppt_x</p:attrName>
                                        </p:attrNameLst>
                                      </p:cBhvr>
                                      <p:tavLst>
                                        <p:tav tm="0">
                                          <p:val>
                                            <p:strVal val="0-#ppt_w/2"/>
                                          </p:val>
                                        </p:tav>
                                        <p:tav tm="100000">
                                          <p:val>
                                            <p:strVal val="#ppt_x"/>
                                          </p:val>
                                        </p:tav>
                                      </p:tavLst>
                                    </p:anim>
                                    <p:anim calcmode="lin" valueType="num">
                                      <p:cBhvr additive="base">
                                        <p:cTn id="134" dur="7000" fill="hold"/>
                                        <p:tgtEl>
                                          <p:spTgt spid="12"/>
                                        </p:tgtEl>
                                        <p:attrNameLst>
                                          <p:attrName>ppt_y</p:attrName>
                                        </p:attrNameLst>
                                      </p:cBhvr>
                                      <p:tavLst>
                                        <p:tav tm="0">
                                          <p:val>
                                            <p:strVal val="0-#ppt_h/2"/>
                                          </p:val>
                                        </p:tav>
                                        <p:tav tm="100000">
                                          <p:val>
                                            <p:strVal val="#ppt_y"/>
                                          </p:val>
                                        </p:tav>
                                      </p:tavLst>
                                    </p:anim>
                                  </p:childTnLst>
                                </p:cTn>
                              </p:par>
                              <p:par>
                                <p:cTn id="135" presetID="19" presetClass="entr" presetSubtype="10" fill="hold" nodeType="withEffect">
                                  <p:stCondLst>
                                    <p:cond delay="0"/>
                                  </p:stCondLst>
                                  <p:childTnLst>
                                    <p:set>
                                      <p:cBhvr>
                                        <p:cTn id="136" dur="1" fill="hold">
                                          <p:stCondLst>
                                            <p:cond delay="0"/>
                                          </p:stCondLst>
                                        </p:cTn>
                                        <p:tgtEl>
                                          <p:spTgt spid="12"/>
                                        </p:tgtEl>
                                        <p:attrNameLst>
                                          <p:attrName>style.visibility</p:attrName>
                                        </p:attrNameLst>
                                      </p:cBhvr>
                                      <p:to>
                                        <p:strVal val="visible"/>
                                      </p:to>
                                    </p:set>
                                    <p:anim calcmode="lin" valueType="num">
                                      <p:cBhvr>
                                        <p:cTn id="137" dur="7000" fill="hold"/>
                                        <p:tgtEl>
                                          <p:spTgt spid="12"/>
                                        </p:tgtEl>
                                        <p:attrNameLst>
                                          <p:attrName>ppt_w</p:attrName>
                                        </p:attrNameLst>
                                      </p:cBhvr>
                                      <p:tavLst>
                                        <p:tav tm="0" fmla="#ppt_w*sin(2.5*pi*$)">
                                          <p:val>
                                            <p:fltVal val="0"/>
                                          </p:val>
                                        </p:tav>
                                        <p:tav tm="100000">
                                          <p:val>
                                            <p:fltVal val="1"/>
                                          </p:val>
                                        </p:tav>
                                      </p:tavLst>
                                    </p:anim>
                                    <p:anim calcmode="lin" valueType="num">
                                      <p:cBhvr>
                                        <p:cTn id="138" dur="7000" fill="hold"/>
                                        <p:tgtEl>
                                          <p:spTgt spid="12"/>
                                        </p:tgtEl>
                                        <p:attrNameLst>
                                          <p:attrName>ppt_h</p:attrName>
                                        </p:attrNameLst>
                                      </p:cBhvr>
                                      <p:tavLst>
                                        <p:tav tm="0">
                                          <p:val>
                                            <p:strVal val="#ppt_h"/>
                                          </p:val>
                                        </p:tav>
                                        <p:tav tm="100000">
                                          <p:val>
                                            <p:strVal val="#ppt_h"/>
                                          </p:val>
                                        </p:tav>
                                      </p:tavLst>
                                    </p:anim>
                                  </p:childTnLst>
                                </p:cTn>
                              </p:par>
                              <p:par>
                                <p:cTn id="139" presetID="8" presetClass="emph" presetSubtype="0" repeatCount="indefinite" fill="hold" nodeType="withEffect">
                                  <p:stCondLst>
                                    <p:cond delay="0"/>
                                  </p:stCondLst>
                                  <p:childTnLst>
                                    <p:animRot by="21600000">
                                      <p:cBhvr>
                                        <p:cTn id="140" dur="7000" fill="hold"/>
                                        <p:tgtEl>
                                          <p:spTgt spid="12"/>
                                        </p:tgtEl>
                                        <p:attrNameLst>
                                          <p:attrName>r</p:attrName>
                                        </p:attrNameLst>
                                      </p:cBhvr>
                                    </p:animRot>
                                  </p:childTnLst>
                                </p:cTn>
                              </p:par>
                              <p:par>
                                <p:cTn id="141" presetID="2" presetClass="exit" presetSubtype="9" fill="hold" nodeType="withEffect">
                                  <p:stCondLst>
                                    <p:cond delay="0"/>
                                  </p:stCondLst>
                                  <p:childTnLst>
                                    <p:anim calcmode="lin" valueType="num">
                                      <p:cBhvr additive="base">
                                        <p:cTn id="142" dur="7000"/>
                                        <p:tgtEl>
                                          <p:spTgt spid="12"/>
                                        </p:tgtEl>
                                        <p:attrNameLst>
                                          <p:attrName>ppt_x</p:attrName>
                                        </p:attrNameLst>
                                      </p:cBhvr>
                                      <p:tavLst>
                                        <p:tav tm="0">
                                          <p:val>
                                            <p:strVal val="ppt_x"/>
                                          </p:val>
                                        </p:tav>
                                        <p:tav tm="100000">
                                          <p:val>
                                            <p:strVal val="0-ppt_w/2"/>
                                          </p:val>
                                        </p:tav>
                                      </p:tavLst>
                                    </p:anim>
                                    <p:anim calcmode="lin" valueType="num">
                                      <p:cBhvr additive="base">
                                        <p:cTn id="143" dur="7000"/>
                                        <p:tgtEl>
                                          <p:spTgt spid="12"/>
                                        </p:tgtEl>
                                        <p:attrNameLst>
                                          <p:attrName>ppt_y</p:attrName>
                                        </p:attrNameLst>
                                      </p:cBhvr>
                                      <p:tavLst>
                                        <p:tav tm="0">
                                          <p:val>
                                            <p:strVal val="ppt_y"/>
                                          </p:val>
                                        </p:tav>
                                        <p:tav tm="100000">
                                          <p:val>
                                            <p:strVal val="0-ppt_h/2"/>
                                          </p:val>
                                        </p:tav>
                                      </p:tavLst>
                                    </p:anim>
                                    <p:set>
                                      <p:cBhvr>
                                        <p:cTn id="144" dur="1" fill="hold">
                                          <p:stCondLst>
                                            <p:cond delay="6999"/>
                                          </p:stCondLst>
                                        </p:cTn>
                                        <p:tgtEl>
                                          <p:spTgt spid="12"/>
                                        </p:tgtEl>
                                        <p:attrNameLst>
                                          <p:attrName>style.visibility</p:attrName>
                                        </p:attrNameLst>
                                      </p:cBhvr>
                                      <p:to>
                                        <p:strVal val="hidden"/>
                                      </p:to>
                                    </p:set>
                                  </p:childTnLst>
                                </p:cTn>
                              </p:par>
                              <p:par>
                                <p:cTn id="145" presetID="2" presetClass="entr" presetSubtype="9" fill="hold" nodeType="withEffect">
                                  <p:stCondLst>
                                    <p:cond delay="0"/>
                                  </p:stCondLst>
                                  <p:childTnLst>
                                    <p:set>
                                      <p:cBhvr>
                                        <p:cTn id="146" dur="1" fill="hold">
                                          <p:stCondLst>
                                            <p:cond delay="0"/>
                                          </p:stCondLst>
                                        </p:cTn>
                                        <p:tgtEl>
                                          <p:spTgt spid="13"/>
                                        </p:tgtEl>
                                        <p:attrNameLst>
                                          <p:attrName>style.visibility</p:attrName>
                                        </p:attrNameLst>
                                      </p:cBhvr>
                                      <p:to>
                                        <p:strVal val="visible"/>
                                      </p:to>
                                    </p:set>
                                    <p:anim calcmode="lin" valueType="num">
                                      <p:cBhvr additive="base">
                                        <p:cTn id="147" dur="6000" fill="hold"/>
                                        <p:tgtEl>
                                          <p:spTgt spid="13"/>
                                        </p:tgtEl>
                                        <p:attrNameLst>
                                          <p:attrName>ppt_x</p:attrName>
                                        </p:attrNameLst>
                                      </p:cBhvr>
                                      <p:tavLst>
                                        <p:tav tm="0">
                                          <p:val>
                                            <p:strVal val="0-#ppt_w/2"/>
                                          </p:val>
                                        </p:tav>
                                        <p:tav tm="100000">
                                          <p:val>
                                            <p:strVal val="#ppt_x"/>
                                          </p:val>
                                        </p:tav>
                                      </p:tavLst>
                                    </p:anim>
                                    <p:anim calcmode="lin" valueType="num">
                                      <p:cBhvr additive="base">
                                        <p:cTn id="148" dur="6000" fill="hold"/>
                                        <p:tgtEl>
                                          <p:spTgt spid="13"/>
                                        </p:tgtEl>
                                        <p:attrNameLst>
                                          <p:attrName>ppt_y</p:attrName>
                                        </p:attrNameLst>
                                      </p:cBhvr>
                                      <p:tavLst>
                                        <p:tav tm="0">
                                          <p:val>
                                            <p:strVal val="0-#ppt_h/2"/>
                                          </p:val>
                                        </p:tav>
                                        <p:tav tm="100000">
                                          <p:val>
                                            <p:strVal val="#ppt_y"/>
                                          </p:val>
                                        </p:tav>
                                      </p:tavLst>
                                    </p:anim>
                                  </p:childTnLst>
                                </p:cTn>
                              </p:par>
                              <p:par>
                                <p:cTn id="149" presetID="19" presetClass="entr" presetSubtype="10" fill="hold" nodeType="withEffect">
                                  <p:stCondLst>
                                    <p:cond delay="0"/>
                                  </p:stCondLst>
                                  <p:childTnLst>
                                    <p:set>
                                      <p:cBhvr>
                                        <p:cTn id="150" dur="1" fill="hold">
                                          <p:stCondLst>
                                            <p:cond delay="0"/>
                                          </p:stCondLst>
                                        </p:cTn>
                                        <p:tgtEl>
                                          <p:spTgt spid="13"/>
                                        </p:tgtEl>
                                        <p:attrNameLst>
                                          <p:attrName>style.visibility</p:attrName>
                                        </p:attrNameLst>
                                      </p:cBhvr>
                                      <p:to>
                                        <p:strVal val="visible"/>
                                      </p:to>
                                    </p:set>
                                    <p:anim calcmode="lin" valueType="num">
                                      <p:cBhvr>
                                        <p:cTn id="151" dur="6000" fill="hold"/>
                                        <p:tgtEl>
                                          <p:spTgt spid="13"/>
                                        </p:tgtEl>
                                        <p:attrNameLst>
                                          <p:attrName>ppt_w</p:attrName>
                                        </p:attrNameLst>
                                      </p:cBhvr>
                                      <p:tavLst>
                                        <p:tav tm="0" fmla="#ppt_w*sin(2.5*pi*$)">
                                          <p:val>
                                            <p:fltVal val="0"/>
                                          </p:val>
                                        </p:tav>
                                        <p:tav tm="100000">
                                          <p:val>
                                            <p:fltVal val="1"/>
                                          </p:val>
                                        </p:tav>
                                      </p:tavLst>
                                    </p:anim>
                                    <p:anim calcmode="lin" valueType="num">
                                      <p:cBhvr>
                                        <p:cTn id="152" dur="6000" fill="hold"/>
                                        <p:tgtEl>
                                          <p:spTgt spid="13"/>
                                        </p:tgtEl>
                                        <p:attrNameLst>
                                          <p:attrName>ppt_h</p:attrName>
                                        </p:attrNameLst>
                                      </p:cBhvr>
                                      <p:tavLst>
                                        <p:tav tm="0">
                                          <p:val>
                                            <p:strVal val="#ppt_h"/>
                                          </p:val>
                                        </p:tav>
                                        <p:tav tm="100000">
                                          <p:val>
                                            <p:strVal val="#ppt_h"/>
                                          </p:val>
                                        </p:tav>
                                      </p:tavLst>
                                    </p:anim>
                                  </p:childTnLst>
                                </p:cTn>
                              </p:par>
                              <p:par>
                                <p:cTn id="153" presetID="8" presetClass="emph" presetSubtype="0" repeatCount="indefinite" fill="hold" nodeType="withEffect">
                                  <p:stCondLst>
                                    <p:cond delay="0"/>
                                  </p:stCondLst>
                                  <p:childTnLst>
                                    <p:animRot by="21600000">
                                      <p:cBhvr>
                                        <p:cTn id="154" dur="6000" fill="hold"/>
                                        <p:tgtEl>
                                          <p:spTgt spid="13"/>
                                        </p:tgtEl>
                                        <p:attrNameLst>
                                          <p:attrName>r</p:attrName>
                                        </p:attrNameLst>
                                      </p:cBhvr>
                                    </p:animRot>
                                  </p:childTnLst>
                                </p:cTn>
                              </p:par>
                              <p:par>
                                <p:cTn id="155" presetID="2" presetClass="exit" presetSubtype="9" fill="hold" nodeType="withEffect">
                                  <p:stCondLst>
                                    <p:cond delay="0"/>
                                  </p:stCondLst>
                                  <p:childTnLst>
                                    <p:anim calcmode="lin" valueType="num">
                                      <p:cBhvr additive="base">
                                        <p:cTn id="156" dur="6000"/>
                                        <p:tgtEl>
                                          <p:spTgt spid="13"/>
                                        </p:tgtEl>
                                        <p:attrNameLst>
                                          <p:attrName>ppt_x</p:attrName>
                                        </p:attrNameLst>
                                      </p:cBhvr>
                                      <p:tavLst>
                                        <p:tav tm="0">
                                          <p:val>
                                            <p:strVal val="ppt_x"/>
                                          </p:val>
                                        </p:tav>
                                        <p:tav tm="100000">
                                          <p:val>
                                            <p:strVal val="0-ppt_w/2"/>
                                          </p:val>
                                        </p:tav>
                                      </p:tavLst>
                                    </p:anim>
                                    <p:anim calcmode="lin" valueType="num">
                                      <p:cBhvr additive="base">
                                        <p:cTn id="157" dur="6000"/>
                                        <p:tgtEl>
                                          <p:spTgt spid="13"/>
                                        </p:tgtEl>
                                        <p:attrNameLst>
                                          <p:attrName>ppt_y</p:attrName>
                                        </p:attrNameLst>
                                      </p:cBhvr>
                                      <p:tavLst>
                                        <p:tav tm="0">
                                          <p:val>
                                            <p:strVal val="ppt_y"/>
                                          </p:val>
                                        </p:tav>
                                        <p:tav tm="100000">
                                          <p:val>
                                            <p:strVal val="0-ppt_h/2"/>
                                          </p:val>
                                        </p:tav>
                                      </p:tavLst>
                                    </p:anim>
                                    <p:set>
                                      <p:cBhvr>
                                        <p:cTn id="158" dur="1" fill="hold">
                                          <p:stCondLst>
                                            <p:cond delay="5999"/>
                                          </p:stCondLst>
                                        </p:cTn>
                                        <p:tgtEl>
                                          <p:spTgt spid="13"/>
                                        </p:tgtEl>
                                        <p:attrNameLst>
                                          <p:attrName>style.visibility</p:attrName>
                                        </p:attrNameLst>
                                      </p:cBhvr>
                                      <p:to>
                                        <p:strVal val="hidden"/>
                                      </p:to>
                                    </p:set>
                                  </p:childTnLst>
                                </p:cTn>
                              </p:par>
                              <p:par>
                                <p:cTn id="159" presetID="2" presetClass="entr" presetSubtype="9" fill="hold" nodeType="withEffect">
                                  <p:stCondLst>
                                    <p:cond delay="0"/>
                                  </p:stCondLst>
                                  <p:childTnLst>
                                    <p:set>
                                      <p:cBhvr>
                                        <p:cTn id="160" dur="1" fill="hold">
                                          <p:stCondLst>
                                            <p:cond delay="0"/>
                                          </p:stCondLst>
                                        </p:cTn>
                                        <p:tgtEl>
                                          <p:spTgt spid="14"/>
                                        </p:tgtEl>
                                        <p:attrNameLst>
                                          <p:attrName>style.visibility</p:attrName>
                                        </p:attrNameLst>
                                      </p:cBhvr>
                                      <p:to>
                                        <p:strVal val="visible"/>
                                      </p:to>
                                    </p:set>
                                    <p:anim calcmode="lin" valueType="num">
                                      <p:cBhvr additive="base">
                                        <p:cTn id="161" dur="5000" fill="hold"/>
                                        <p:tgtEl>
                                          <p:spTgt spid="14"/>
                                        </p:tgtEl>
                                        <p:attrNameLst>
                                          <p:attrName>ppt_x</p:attrName>
                                        </p:attrNameLst>
                                      </p:cBhvr>
                                      <p:tavLst>
                                        <p:tav tm="0">
                                          <p:val>
                                            <p:strVal val="0-#ppt_w/2"/>
                                          </p:val>
                                        </p:tav>
                                        <p:tav tm="100000">
                                          <p:val>
                                            <p:strVal val="#ppt_x"/>
                                          </p:val>
                                        </p:tav>
                                      </p:tavLst>
                                    </p:anim>
                                    <p:anim calcmode="lin" valueType="num">
                                      <p:cBhvr additive="base">
                                        <p:cTn id="162" dur="5000" fill="hold"/>
                                        <p:tgtEl>
                                          <p:spTgt spid="14"/>
                                        </p:tgtEl>
                                        <p:attrNameLst>
                                          <p:attrName>ppt_y</p:attrName>
                                        </p:attrNameLst>
                                      </p:cBhvr>
                                      <p:tavLst>
                                        <p:tav tm="0">
                                          <p:val>
                                            <p:strVal val="0-#ppt_h/2"/>
                                          </p:val>
                                        </p:tav>
                                        <p:tav tm="100000">
                                          <p:val>
                                            <p:strVal val="#ppt_y"/>
                                          </p:val>
                                        </p:tav>
                                      </p:tavLst>
                                    </p:anim>
                                  </p:childTnLst>
                                </p:cTn>
                              </p:par>
                              <p:par>
                                <p:cTn id="163" presetID="19" presetClass="entr" presetSubtype="10" fill="hold" nodeType="withEffect">
                                  <p:stCondLst>
                                    <p:cond delay="0"/>
                                  </p:stCondLst>
                                  <p:childTnLst>
                                    <p:set>
                                      <p:cBhvr>
                                        <p:cTn id="164" dur="1" fill="hold">
                                          <p:stCondLst>
                                            <p:cond delay="0"/>
                                          </p:stCondLst>
                                        </p:cTn>
                                        <p:tgtEl>
                                          <p:spTgt spid="14"/>
                                        </p:tgtEl>
                                        <p:attrNameLst>
                                          <p:attrName>style.visibility</p:attrName>
                                        </p:attrNameLst>
                                      </p:cBhvr>
                                      <p:to>
                                        <p:strVal val="visible"/>
                                      </p:to>
                                    </p:set>
                                    <p:anim calcmode="lin" valueType="num">
                                      <p:cBhvr>
                                        <p:cTn id="165" dur="5000" fill="hold"/>
                                        <p:tgtEl>
                                          <p:spTgt spid="14"/>
                                        </p:tgtEl>
                                        <p:attrNameLst>
                                          <p:attrName>ppt_w</p:attrName>
                                        </p:attrNameLst>
                                      </p:cBhvr>
                                      <p:tavLst>
                                        <p:tav tm="0" fmla="#ppt_w*sin(2.5*pi*$)">
                                          <p:val>
                                            <p:fltVal val="0"/>
                                          </p:val>
                                        </p:tav>
                                        <p:tav tm="100000">
                                          <p:val>
                                            <p:fltVal val="1"/>
                                          </p:val>
                                        </p:tav>
                                      </p:tavLst>
                                    </p:anim>
                                    <p:anim calcmode="lin" valueType="num">
                                      <p:cBhvr>
                                        <p:cTn id="166" dur="5000" fill="hold"/>
                                        <p:tgtEl>
                                          <p:spTgt spid="14"/>
                                        </p:tgtEl>
                                        <p:attrNameLst>
                                          <p:attrName>ppt_h</p:attrName>
                                        </p:attrNameLst>
                                      </p:cBhvr>
                                      <p:tavLst>
                                        <p:tav tm="0">
                                          <p:val>
                                            <p:strVal val="#ppt_h"/>
                                          </p:val>
                                        </p:tav>
                                        <p:tav tm="100000">
                                          <p:val>
                                            <p:strVal val="#ppt_h"/>
                                          </p:val>
                                        </p:tav>
                                      </p:tavLst>
                                    </p:anim>
                                  </p:childTnLst>
                                </p:cTn>
                              </p:par>
                              <p:par>
                                <p:cTn id="167" presetID="8" presetClass="emph" presetSubtype="0" repeatCount="indefinite" fill="hold" nodeType="withEffect">
                                  <p:stCondLst>
                                    <p:cond delay="0"/>
                                  </p:stCondLst>
                                  <p:childTnLst>
                                    <p:animRot by="21600000">
                                      <p:cBhvr>
                                        <p:cTn id="168" dur="5000" fill="hold"/>
                                        <p:tgtEl>
                                          <p:spTgt spid="14"/>
                                        </p:tgtEl>
                                        <p:attrNameLst>
                                          <p:attrName>r</p:attrName>
                                        </p:attrNameLst>
                                      </p:cBhvr>
                                    </p:animRot>
                                  </p:childTnLst>
                                </p:cTn>
                              </p:par>
                              <p:par>
                                <p:cTn id="169" presetID="2" presetClass="exit" presetSubtype="9" fill="hold" nodeType="withEffect">
                                  <p:stCondLst>
                                    <p:cond delay="0"/>
                                  </p:stCondLst>
                                  <p:childTnLst>
                                    <p:anim calcmode="lin" valueType="num">
                                      <p:cBhvr additive="base">
                                        <p:cTn id="170" dur="5000"/>
                                        <p:tgtEl>
                                          <p:spTgt spid="14"/>
                                        </p:tgtEl>
                                        <p:attrNameLst>
                                          <p:attrName>ppt_x</p:attrName>
                                        </p:attrNameLst>
                                      </p:cBhvr>
                                      <p:tavLst>
                                        <p:tav tm="0">
                                          <p:val>
                                            <p:strVal val="ppt_x"/>
                                          </p:val>
                                        </p:tav>
                                        <p:tav tm="100000">
                                          <p:val>
                                            <p:strVal val="0-ppt_w/2"/>
                                          </p:val>
                                        </p:tav>
                                      </p:tavLst>
                                    </p:anim>
                                    <p:anim calcmode="lin" valueType="num">
                                      <p:cBhvr additive="base">
                                        <p:cTn id="171" dur="5000"/>
                                        <p:tgtEl>
                                          <p:spTgt spid="14"/>
                                        </p:tgtEl>
                                        <p:attrNameLst>
                                          <p:attrName>ppt_y</p:attrName>
                                        </p:attrNameLst>
                                      </p:cBhvr>
                                      <p:tavLst>
                                        <p:tav tm="0">
                                          <p:val>
                                            <p:strVal val="ppt_y"/>
                                          </p:val>
                                        </p:tav>
                                        <p:tav tm="100000">
                                          <p:val>
                                            <p:strVal val="0-ppt_h/2"/>
                                          </p:val>
                                        </p:tav>
                                      </p:tavLst>
                                    </p:anim>
                                    <p:set>
                                      <p:cBhvr>
                                        <p:cTn id="172" dur="1" fill="hold">
                                          <p:stCondLst>
                                            <p:cond delay="4999"/>
                                          </p:stCondLst>
                                        </p:cTn>
                                        <p:tgtEl>
                                          <p:spTgt spid="14"/>
                                        </p:tgtEl>
                                        <p:attrNameLst>
                                          <p:attrName>style.visibility</p:attrName>
                                        </p:attrNameLst>
                                      </p:cBhvr>
                                      <p:to>
                                        <p:strVal val="hidden"/>
                                      </p:to>
                                    </p:set>
                                  </p:childTnLst>
                                </p:cTn>
                              </p:par>
                              <p:par>
                                <p:cTn id="173" presetID="17" presetClass="entr" presetSubtype="10" fill="hold" nodeType="withEffect">
                                  <p:stCondLst>
                                    <p:cond delay="500"/>
                                  </p:stCondLst>
                                  <p:childTnLst>
                                    <p:set>
                                      <p:cBhvr>
                                        <p:cTn id="174" dur="1" fill="hold">
                                          <p:stCondLst>
                                            <p:cond delay="0"/>
                                          </p:stCondLst>
                                        </p:cTn>
                                        <p:tgtEl>
                                          <p:spTgt spid="8"/>
                                        </p:tgtEl>
                                        <p:attrNameLst>
                                          <p:attrName>style.visibility</p:attrName>
                                        </p:attrNameLst>
                                      </p:cBhvr>
                                      <p:to>
                                        <p:strVal val="visible"/>
                                      </p:to>
                                    </p:set>
                                    <p:anim calcmode="lin" valueType="num">
                                      <p:cBhvr>
                                        <p:cTn id="175" dur="5000" fill="hold"/>
                                        <p:tgtEl>
                                          <p:spTgt spid="8"/>
                                        </p:tgtEl>
                                        <p:attrNameLst>
                                          <p:attrName>ppt_w</p:attrName>
                                        </p:attrNameLst>
                                      </p:cBhvr>
                                      <p:tavLst>
                                        <p:tav tm="0">
                                          <p:val>
                                            <p:fltVal val="0"/>
                                          </p:val>
                                        </p:tav>
                                        <p:tav tm="100000">
                                          <p:val>
                                            <p:strVal val="#ppt_w"/>
                                          </p:val>
                                        </p:tav>
                                      </p:tavLst>
                                    </p:anim>
                                    <p:anim calcmode="lin" valueType="num">
                                      <p:cBhvr>
                                        <p:cTn id="176" dur="5000" fill="hold"/>
                                        <p:tgtEl>
                                          <p:spTgt spid="8"/>
                                        </p:tgtEl>
                                        <p:attrNameLst>
                                          <p:attrName>ppt_h</p:attrName>
                                        </p:attrNameLst>
                                      </p:cBhvr>
                                      <p:tavLst>
                                        <p:tav tm="0">
                                          <p:val>
                                            <p:strVal val="#ppt_h"/>
                                          </p:val>
                                        </p:tav>
                                        <p:tav tm="100000">
                                          <p:val>
                                            <p:strVal val="#ppt_h"/>
                                          </p:val>
                                        </p:tav>
                                      </p:tavLst>
                                    </p:anim>
                                  </p:childTnLst>
                                </p:cTn>
                              </p:par>
                              <p:par>
                                <p:cTn id="177" presetID="4" presetClass="entr" presetSubtype="32" fill="hold" nodeType="withEffect">
                                  <p:stCondLst>
                                    <p:cond delay="500"/>
                                  </p:stCondLst>
                                  <p:childTnLst>
                                    <p:set>
                                      <p:cBhvr>
                                        <p:cTn id="178" dur="1" fill="hold">
                                          <p:stCondLst>
                                            <p:cond delay="0"/>
                                          </p:stCondLst>
                                        </p:cTn>
                                        <p:tgtEl>
                                          <p:spTgt spid="8"/>
                                        </p:tgtEl>
                                        <p:attrNameLst>
                                          <p:attrName>style.visibility</p:attrName>
                                        </p:attrNameLst>
                                      </p:cBhvr>
                                      <p:to>
                                        <p:strVal val="visible"/>
                                      </p:to>
                                    </p:set>
                                    <p:animEffect transition="in" filter="box(out)">
                                      <p:cBhvr>
                                        <p:cTn id="179" dur="5000"/>
                                        <p:tgtEl>
                                          <p:spTgt spid="8"/>
                                        </p:tgtEl>
                                      </p:cBhvr>
                                    </p:animEffect>
                                  </p:childTnLst>
                                </p:cTn>
                              </p:par>
                              <p:par>
                                <p:cTn id="180" presetID="23" presetClass="exit" presetSubtype="16" fill="hold" nodeType="withEffect">
                                  <p:stCondLst>
                                    <p:cond delay="0"/>
                                  </p:stCondLst>
                                  <p:childTnLst>
                                    <p:anim calcmode="lin" valueType="num">
                                      <p:cBhvr>
                                        <p:cTn id="181" dur="5750"/>
                                        <p:tgtEl>
                                          <p:spTgt spid="16"/>
                                        </p:tgtEl>
                                        <p:attrNameLst>
                                          <p:attrName>ppt_w</p:attrName>
                                        </p:attrNameLst>
                                      </p:cBhvr>
                                      <p:tavLst>
                                        <p:tav tm="0">
                                          <p:val>
                                            <p:strVal val="ppt_w"/>
                                          </p:val>
                                        </p:tav>
                                        <p:tav tm="100000">
                                          <p:val>
                                            <p:strVal val="4*ppt_w"/>
                                          </p:val>
                                        </p:tav>
                                      </p:tavLst>
                                    </p:anim>
                                    <p:anim calcmode="lin" valueType="num">
                                      <p:cBhvr>
                                        <p:cTn id="182" dur="5750"/>
                                        <p:tgtEl>
                                          <p:spTgt spid="16"/>
                                        </p:tgtEl>
                                        <p:attrNameLst>
                                          <p:attrName>ppt_h</p:attrName>
                                        </p:attrNameLst>
                                      </p:cBhvr>
                                      <p:tavLst>
                                        <p:tav tm="0">
                                          <p:val>
                                            <p:strVal val="ppt_h"/>
                                          </p:val>
                                        </p:tav>
                                        <p:tav tm="100000">
                                          <p:val>
                                            <p:strVal val="4*ppt_h"/>
                                          </p:val>
                                        </p:tav>
                                      </p:tavLst>
                                    </p:anim>
                                    <p:set>
                                      <p:cBhvr>
                                        <p:cTn id="183" dur="1" fill="hold">
                                          <p:stCondLst>
                                            <p:cond delay="5749"/>
                                          </p:stCondLst>
                                        </p:cTn>
                                        <p:tgtEl>
                                          <p:spTgt spid="16"/>
                                        </p:tgtEl>
                                        <p:attrNameLst>
                                          <p:attrName>style.visibility</p:attrName>
                                        </p:attrNameLst>
                                      </p:cBhvr>
                                      <p:to>
                                        <p:strVal val="hidden"/>
                                      </p:to>
                                    </p:set>
                                  </p:childTnLst>
                                </p:cTn>
                              </p:par>
                              <p:par>
                                <p:cTn id="184" presetID="9" presetClass="emph" presetSubtype="0" grpId="0" nodeType="withEffect">
                                  <p:stCondLst>
                                    <p:cond delay="0"/>
                                  </p:stCondLst>
                                  <p:childTnLst>
                                    <p:set>
                                      <p:cBhvr rctx="PPT">
                                        <p:cTn id="185" dur="indefinite"/>
                                        <p:tgtEl>
                                          <p:spTgt spid="22"/>
                                        </p:tgtEl>
                                        <p:attrNameLst>
                                          <p:attrName>style.opacity</p:attrName>
                                        </p:attrNameLst>
                                      </p:cBhvr>
                                      <p:to>
                                        <p:strVal val="0"/>
                                      </p:to>
                                    </p:set>
                                    <p:animEffect filter="image" prLst="opacity: 0">
                                      <p:cBhvr rctx="IE">
                                        <p:cTn id="186" dur="indefinite"/>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4 Grupo"/>
          <p:cNvGrpSpPr/>
          <p:nvPr/>
        </p:nvGrpSpPr>
        <p:grpSpPr>
          <a:xfrm>
            <a:off x="0" y="0"/>
            <a:ext cx="9144000" cy="5143500"/>
            <a:chOff x="0" y="0"/>
            <a:chExt cx="9144000" cy="5143500"/>
          </a:xfrm>
        </p:grpSpPr>
        <p:pic>
          <p:nvPicPr>
            <p:cNvPr id="7" name="6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0" y="0"/>
              <a:ext cx="9144000" cy="5143500"/>
            </a:xfrm>
            <a:prstGeom prst="rect">
              <a:avLst/>
            </a:prstGeom>
          </p:spPr>
        </p:pic>
        <p:pic>
          <p:nvPicPr>
            <p:cNvPr id="8"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 name="2 Rectángulo"/>
          <p:cNvSpPr/>
          <p:nvPr/>
        </p:nvSpPr>
        <p:spPr>
          <a:xfrm>
            <a:off x="2699792" y="267494"/>
            <a:ext cx="5472608" cy="2677656"/>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b="1" dirty="0" smtClean="0">
                <a:solidFill>
                  <a:srgbClr val="441918"/>
                </a:solidFill>
                <a:latin typeface="Hobo Std" pitchFamily="34" charset="0"/>
              </a:rPr>
              <a:t>Beneficios </a:t>
            </a:r>
            <a:r>
              <a:rPr lang="es-ES" b="1" dirty="0">
                <a:solidFill>
                  <a:srgbClr val="441918"/>
                </a:solidFill>
                <a:latin typeface="Hobo Std" pitchFamily="34" charset="0"/>
              </a:rPr>
              <a:t>antiinflamatorios</a:t>
            </a:r>
          </a:p>
          <a:p>
            <a:pPr algn="ctr">
              <a:defRPr/>
            </a:pPr>
            <a:endParaRPr lang="es-ES" sz="1400" b="1" dirty="0">
              <a:solidFill>
                <a:srgbClr val="441918"/>
              </a:solidFill>
              <a:latin typeface="Hobo Std" pitchFamily="34" charset="0"/>
            </a:endParaRPr>
          </a:p>
          <a:p>
            <a:pPr algn="ctr">
              <a:defRPr/>
            </a:pPr>
            <a:r>
              <a:rPr lang="es-ES" sz="1400" b="1" dirty="0" smtClean="0">
                <a:solidFill>
                  <a:srgbClr val="441918"/>
                </a:solidFill>
                <a:latin typeface="Hobo Std" pitchFamily="34" charset="0"/>
              </a:rPr>
              <a:t>Los </a:t>
            </a:r>
            <a:r>
              <a:rPr lang="es-ES" sz="1400" b="1" dirty="0">
                <a:solidFill>
                  <a:srgbClr val="441918"/>
                </a:solidFill>
                <a:latin typeface="Hobo Std" pitchFamily="34" charset="0"/>
              </a:rPr>
              <a:t>fenoles en las fresas también combaten muchas enfermedades inflamatorias tales como la aterosclerosis, el asma y la osteoartritis, a través de la inhibición de la enzima </a:t>
            </a:r>
            <a:r>
              <a:rPr lang="es-ES" sz="1400" b="1" dirty="0" err="1">
                <a:solidFill>
                  <a:srgbClr val="441918"/>
                </a:solidFill>
                <a:latin typeface="Hobo Std" pitchFamily="34" charset="0"/>
              </a:rPr>
              <a:t>ciclooxigenasa</a:t>
            </a:r>
            <a:r>
              <a:rPr lang="es-ES" sz="1400" b="1" dirty="0">
                <a:solidFill>
                  <a:srgbClr val="441918"/>
                </a:solidFill>
                <a:latin typeface="Hobo Std" pitchFamily="34" charset="0"/>
              </a:rPr>
              <a:t> (COX).</a:t>
            </a:r>
          </a:p>
          <a:p>
            <a:pPr algn="ctr">
              <a:defRPr/>
            </a:pPr>
            <a:endParaRPr lang="es-ES" sz="1400" b="1" dirty="0">
              <a:solidFill>
                <a:srgbClr val="441918"/>
              </a:solidFill>
              <a:latin typeface="Hobo Std" pitchFamily="34" charset="0"/>
            </a:endParaRPr>
          </a:p>
          <a:p>
            <a:pPr algn="ctr">
              <a:defRPr/>
            </a:pPr>
            <a:r>
              <a:rPr lang="es-ES" sz="1400" b="1" dirty="0">
                <a:solidFill>
                  <a:srgbClr val="441918"/>
                </a:solidFill>
                <a:latin typeface="Hobo Std" pitchFamily="34" charset="0"/>
              </a:rPr>
              <a:t>Las fresas, sin embargo, no provocan ninguno de los efectos secundarios posibles, tales como el hemorragia o sangrado estomacal e intestinal.</a:t>
            </a:r>
            <a:endParaRPr lang="es-ES" sz="1200" b="1" dirty="0">
              <a:solidFill>
                <a:srgbClr val="441918"/>
              </a:solidFill>
              <a:latin typeface="Monotype Corsiva" panose="03010101010201010101" pitchFamily="66" charset="0"/>
            </a:endParaRPr>
          </a:p>
        </p:txBody>
      </p:sp>
      <p:pic>
        <p:nvPicPr>
          <p:cNvPr id="6" name="Picture 5"/>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139952" y="2931790"/>
            <a:ext cx="2404939" cy="19417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5467860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 name="95 Rectángulo"/>
          <p:cNvSpPr/>
          <p:nvPr/>
        </p:nvSpPr>
        <p:spPr>
          <a:xfrm>
            <a:off x="0" y="-17828"/>
            <a:ext cx="9144000" cy="5161328"/>
          </a:xfrm>
          <a:prstGeom prst="rect">
            <a:avLst/>
          </a:prstGeom>
          <a:gradFill flip="none" rotWithShape="1">
            <a:gsLst>
              <a:gs pos="30000">
                <a:srgbClr val="66FF33">
                  <a:lumMod val="19000"/>
                </a:srgbClr>
              </a:gs>
              <a:gs pos="53000">
                <a:srgbClr val="103B00"/>
              </a:gs>
              <a:gs pos="93000">
                <a:srgbClr val="5AA51B"/>
              </a:gs>
              <a:gs pos="78000">
                <a:srgbClr val="8CFF58">
                  <a:lumMod val="19000"/>
                </a:srgbClr>
              </a:gs>
              <a:gs pos="12000">
                <a:srgbClr val="438413"/>
              </a:gs>
              <a:gs pos="0">
                <a:srgbClr val="99FF33">
                  <a:lumMod val="78000"/>
                  <a:lumOff val="22000"/>
                </a:srgbClr>
              </a:gs>
              <a:gs pos="100000">
                <a:srgbClr val="99FF33">
                  <a:lumMod val="77000"/>
                  <a:lumOff val="23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3" name="92 Imagen" descr="Diapositiva4"/>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3" name="2 Rectángulo"/>
          <p:cNvSpPr/>
          <p:nvPr/>
        </p:nvSpPr>
        <p:spPr>
          <a:xfrm rot="13398829" flipH="1">
            <a:off x="468184" y="2547672"/>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3398829" flipH="1">
            <a:off x="818988" y="3209931"/>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3398829" flipH="1">
            <a:off x="117379" y="3209931"/>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3398829" flipH="1">
            <a:off x="468184" y="3864354"/>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3398829" flipH="1">
            <a:off x="1169793" y="3839556"/>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3398829" flipH="1">
            <a:off x="-233425" y="3862578"/>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3398829" flipH="1">
            <a:off x="4176088" y="2547672"/>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3398829" flipH="1">
            <a:off x="4526892" y="3209931"/>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3398829" flipH="1">
            <a:off x="3825283" y="3209931"/>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3398829" flipH="1">
            <a:off x="4176088" y="3864354"/>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3398829" flipH="1">
            <a:off x="4877697" y="3839556"/>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3398829" flipH="1">
            <a:off x="3474479" y="3862578"/>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3398829" flipH="1">
            <a:off x="2303880" y="2547672"/>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3398829" flipH="1">
            <a:off x="2654684" y="3209931"/>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3398829" flipH="1">
            <a:off x="1953075" y="3209931"/>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3398829" flipH="1">
            <a:off x="2303880" y="3864354"/>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3398829" flipH="1">
            <a:off x="3005489" y="3839556"/>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3398829" flipH="1">
            <a:off x="1602271" y="3862578"/>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3398829" flipH="1">
            <a:off x="7883992" y="2547672"/>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3398829" flipH="1">
            <a:off x="8234796" y="3209931"/>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3398829" flipH="1">
            <a:off x="7533187" y="3209931"/>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3398829" flipH="1">
            <a:off x="7883992" y="3864354"/>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3398829" flipH="1">
            <a:off x="8585601" y="3839556"/>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3398829" flipH="1">
            <a:off x="7182383" y="3862578"/>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3398829" flipH="1">
            <a:off x="6048296" y="2547672"/>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3398829" flipH="1">
            <a:off x="6399100" y="3209931"/>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3398829" flipH="1">
            <a:off x="5697491" y="3209931"/>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3398829" flipH="1">
            <a:off x="6048296" y="3864354"/>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3398829" flipH="1">
            <a:off x="6749905" y="3839556"/>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3398829" flipH="1">
            <a:off x="5346687" y="3862578"/>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3398829" flipV="1">
            <a:off x="7881682" y="1848127"/>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3398829" flipV="1">
            <a:off x="7530878" y="1185868"/>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3398829" flipV="1">
            <a:off x="8232487" y="1185868"/>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3398829" flipV="1">
            <a:off x="7881682" y="531444"/>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3398829" flipV="1">
            <a:off x="7180073" y="556242"/>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3398829" flipV="1">
            <a:off x="8583291" y="533220"/>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3398829" flipV="1">
            <a:off x="4173778" y="1848127"/>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3398829" flipV="1">
            <a:off x="3822974" y="1185868"/>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3398829" flipV="1">
            <a:off x="4524583" y="1185868"/>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3398829" flipV="1">
            <a:off x="4173778" y="531444"/>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3398829" flipV="1">
            <a:off x="3472169" y="556242"/>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3398829" flipV="1">
            <a:off x="4875387" y="533220"/>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3398829" flipV="1">
            <a:off x="6045986" y="1848127"/>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3398829" flipV="1">
            <a:off x="5695182" y="1185868"/>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3398829" flipV="1">
            <a:off x="6396791" y="1185868"/>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3398829" flipV="1">
            <a:off x="6045986" y="531444"/>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3398829" flipV="1">
            <a:off x="5344377" y="556242"/>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3398829" flipV="1">
            <a:off x="6747595" y="533220"/>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3398829" flipV="1">
            <a:off x="465874" y="1848127"/>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3398829" flipV="1">
            <a:off x="115070" y="1185868"/>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3398829" flipV="1">
            <a:off x="816679" y="1185868"/>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3398829" flipV="1">
            <a:off x="465874" y="531444"/>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3398829" flipV="1">
            <a:off x="-235737" y="556242"/>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3398829" flipV="1">
            <a:off x="1167483" y="533220"/>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3398829" flipV="1">
            <a:off x="2301570" y="1848127"/>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3398829" flipV="1">
            <a:off x="1950766" y="1185868"/>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3398829" flipV="1">
            <a:off x="2652375" y="1185868"/>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3398829" flipV="1">
            <a:off x="2301570" y="531444"/>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3398829" flipV="1">
            <a:off x="1599961" y="556242"/>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3398829" flipV="1">
            <a:off x="3003179" y="533220"/>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flipH="1">
            <a:off x="-303878" y="-295285"/>
            <a:ext cx="9772421"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743208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8" presetClass="emph" presetSubtype="0" fill="hold" grpId="4" nodeType="withEffect">
                                  <p:stCondLst>
                                    <p:cond delay="0"/>
                                  </p:stCondLst>
                                  <p:childTnLst>
                                    <p:animRot by="-21600000">
                                      <p:cBhvr>
                                        <p:cTn id="906" dur="5000" fill="hold"/>
                                        <p:tgtEl>
                                          <p:spTgt spid="81"/>
                                        </p:tgtEl>
                                        <p:attrNameLst>
                                          <p:attrName>r</p:attrName>
                                        </p:attrNameLst>
                                      </p:cBhvr>
                                    </p:animRot>
                                  </p:childTnLst>
                                </p:cTn>
                              </p:par>
                              <p:par>
                                <p:cTn id="907" presetID="8" presetClass="emph" presetSubtype="0" fill="hold" grpId="4" nodeType="withEffect">
                                  <p:stCondLst>
                                    <p:cond delay="0"/>
                                  </p:stCondLst>
                                  <p:childTnLst>
                                    <p:animRot by="-21600000">
                                      <p:cBhvr>
                                        <p:cTn id="908" dur="5000" fill="hold"/>
                                        <p:tgtEl>
                                          <p:spTgt spid="87"/>
                                        </p:tgtEl>
                                        <p:attrNameLst>
                                          <p:attrName>r</p:attrName>
                                        </p:attrNameLst>
                                      </p:cBhvr>
                                    </p:animRot>
                                  </p:childTnLst>
                                </p:cTn>
                              </p:par>
                              <p:par>
                                <p:cTn id="909" presetID="8" presetClass="emph" presetSubtype="0" fill="hold" grpId="4" nodeType="withEffect">
                                  <p:stCondLst>
                                    <p:cond delay="0"/>
                                  </p:stCondLst>
                                  <p:childTnLst>
                                    <p:animRot by="-21600000">
                                      <p:cBhvr>
                                        <p:cTn id="910" dur="5000" fill="hold"/>
                                        <p:tgtEl>
                                          <p:spTgt spid="69"/>
                                        </p:tgtEl>
                                        <p:attrNameLst>
                                          <p:attrName>r</p:attrName>
                                        </p:attrNameLst>
                                      </p:cBhvr>
                                    </p:animRot>
                                  </p:childTnLst>
                                </p:cTn>
                              </p:par>
                              <p:par>
                                <p:cTn id="911" presetID="8" presetClass="emph" presetSubtype="0" fill="hold" grpId="4" nodeType="withEffect">
                                  <p:stCondLst>
                                    <p:cond delay="0"/>
                                  </p:stCondLst>
                                  <p:childTnLst>
                                    <p:animRot by="-21600000">
                                      <p:cBhvr>
                                        <p:cTn id="912" dur="5000" fill="hold"/>
                                        <p:tgtEl>
                                          <p:spTgt spid="75"/>
                                        </p:tgtEl>
                                        <p:attrNameLst>
                                          <p:attrName>r</p:attrName>
                                        </p:attrNameLst>
                                      </p:cBhvr>
                                    </p:animRot>
                                  </p:childTnLst>
                                </p:cTn>
                              </p:par>
                              <p:par>
                                <p:cTn id="913" presetID="8" presetClass="emph" presetSubtype="0" fill="hold" grpId="4" nodeType="withEffect">
                                  <p:stCondLst>
                                    <p:cond delay="0"/>
                                  </p:stCondLst>
                                  <p:childTnLst>
                                    <p:animRot by="-21600000">
                                      <p:cBhvr>
                                        <p:cTn id="914" dur="5000" fill="hold"/>
                                        <p:tgtEl>
                                          <p:spTgt spid="63"/>
                                        </p:tgtEl>
                                        <p:attrNameLst>
                                          <p:attrName>r</p:attrName>
                                        </p:attrNameLst>
                                      </p:cBhvr>
                                    </p:animRot>
                                  </p:childTnLst>
                                </p:cTn>
                              </p:par>
                              <p:par>
                                <p:cTn id="915" presetID="8" presetClass="emph" presetSubtype="0" fill="hold" grpId="4" nodeType="withEffect">
                                  <p:stCondLst>
                                    <p:cond delay="0"/>
                                  </p:stCondLst>
                                  <p:childTnLst>
                                    <p:animRot by="-21600000">
                                      <p:cBhvr>
                                        <p:cTn id="916" dur="5000" fill="hold"/>
                                        <p:tgtEl>
                                          <p:spTgt spid="82"/>
                                        </p:tgtEl>
                                        <p:attrNameLst>
                                          <p:attrName>r</p:attrName>
                                        </p:attrNameLst>
                                      </p:cBhvr>
                                    </p:animRot>
                                  </p:childTnLst>
                                </p:cTn>
                              </p:par>
                              <p:par>
                                <p:cTn id="917" presetID="8" presetClass="emph" presetSubtype="0" fill="hold" grpId="4" nodeType="withEffect">
                                  <p:stCondLst>
                                    <p:cond delay="0"/>
                                  </p:stCondLst>
                                  <p:childTnLst>
                                    <p:animRot by="-21600000">
                                      <p:cBhvr>
                                        <p:cTn id="918" dur="5000" fill="hold"/>
                                        <p:tgtEl>
                                          <p:spTgt spid="83"/>
                                        </p:tgtEl>
                                        <p:attrNameLst>
                                          <p:attrName>r</p:attrName>
                                        </p:attrNameLst>
                                      </p:cBhvr>
                                    </p:animRot>
                                  </p:childTnLst>
                                </p:cTn>
                              </p:par>
                              <p:par>
                                <p:cTn id="919" presetID="8" presetClass="emph" presetSubtype="0" fill="hold" grpId="4" nodeType="withEffect">
                                  <p:stCondLst>
                                    <p:cond delay="0"/>
                                  </p:stCondLst>
                                  <p:childTnLst>
                                    <p:animRot by="-21600000">
                                      <p:cBhvr>
                                        <p:cTn id="920" dur="5000" fill="hold"/>
                                        <p:tgtEl>
                                          <p:spTgt spid="88"/>
                                        </p:tgtEl>
                                        <p:attrNameLst>
                                          <p:attrName>r</p:attrName>
                                        </p:attrNameLst>
                                      </p:cBhvr>
                                    </p:animRot>
                                  </p:childTnLst>
                                </p:cTn>
                              </p:par>
                              <p:par>
                                <p:cTn id="921" presetID="8" presetClass="emph" presetSubtype="0" fill="hold" grpId="4" nodeType="withEffect">
                                  <p:stCondLst>
                                    <p:cond delay="0"/>
                                  </p:stCondLst>
                                  <p:childTnLst>
                                    <p:animRot by="-21600000">
                                      <p:cBhvr>
                                        <p:cTn id="922" dur="5000" fill="hold"/>
                                        <p:tgtEl>
                                          <p:spTgt spid="89"/>
                                        </p:tgtEl>
                                        <p:attrNameLst>
                                          <p:attrName>r</p:attrName>
                                        </p:attrNameLst>
                                      </p:cBhvr>
                                    </p:animRot>
                                  </p:childTnLst>
                                </p:cTn>
                              </p:par>
                              <p:par>
                                <p:cTn id="923" presetID="8" presetClass="emph" presetSubtype="0" fill="hold" grpId="4" nodeType="withEffect">
                                  <p:stCondLst>
                                    <p:cond delay="0"/>
                                  </p:stCondLst>
                                  <p:childTnLst>
                                    <p:animRot by="-21600000">
                                      <p:cBhvr>
                                        <p:cTn id="924" dur="5000" fill="hold"/>
                                        <p:tgtEl>
                                          <p:spTgt spid="70"/>
                                        </p:tgtEl>
                                        <p:attrNameLst>
                                          <p:attrName>r</p:attrName>
                                        </p:attrNameLst>
                                      </p:cBhvr>
                                    </p:animRot>
                                  </p:childTnLst>
                                </p:cTn>
                              </p:par>
                              <p:par>
                                <p:cTn id="925" presetID="8" presetClass="emph" presetSubtype="0" fill="hold" grpId="4" nodeType="withEffect">
                                  <p:stCondLst>
                                    <p:cond delay="0"/>
                                  </p:stCondLst>
                                  <p:childTnLst>
                                    <p:animRot by="-21600000">
                                      <p:cBhvr>
                                        <p:cTn id="926" dur="5000" fill="hold"/>
                                        <p:tgtEl>
                                          <p:spTgt spid="71"/>
                                        </p:tgtEl>
                                        <p:attrNameLst>
                                          <p:attrName>r</p:attrName>
                                        </p:attrNameLst>
                                      </p:cBhvr>
                                    </p:animRot>
                                  </p:childTnLst>
                                </p:cTn>
                              </p:par>
                              <p:par>
                                <p:cTn id="927" presetID="8" presetClass="emph" presetSubtype="0" fill="hold" grpId="4" nodeType="withEffect">
                                  <p:stCondLst>
                                    <p:cond delay="0"/>
                                  </p:stCondLst>
                                  <p:childTnLst>
                                    <p:animRot by="-21600000">
                                      <p:cBhvr>
                                        <p:cTn id="928" dur="5000" fill="hold"/>
                                        <p:tgtEl>
                                          <p:spTgt spid="76"/>
                                        </p:tgtEl>
                                        <p:attrNameLst>
                                          <p:attrName>r</p:attrName>
                                        </p:attrNameLst>
                                      </p:cBhvr>
                                    </p:animRot>
                                  </p:childTnLst>
                                </p:cTn>
                              </p:par>
                              <p:par>
                                <p:cTn id="929" presetID="8" presetClass="emph" presetSubtype="0" fill="hold" grpId="4" nodeType="withEffect">
                                  <p:stCondLst>
                                    <p:cond delay="0"/>
                                  </p:stCondLst>
                                  <p:childTnLst>
                                    <p:animRot by="-21600000">
                                      <p:cBhvr>
                                        <p:cTn id="930" dur="5000" fill="hold"/>
                                        <p:tgtEl>
                                          <p:spTgt spid="77"/>
                                        </p:tgtEl>
                                        <p:attrNameLst>
                                          <p:attrName>r</p:attrName>
                                        </p:attrNameLst>
                                      </p:cBhvr>
                                    </p:animRot>
                                  </p:childTnLst>
                                </p:cTn>
                              </p:par>
                              <p:par>
                                <p:cTn id="931" presetID="8" presetClass="emph" presetSubtype="0" fill="hold" grpId="4" nodeType="withEffect">
                                  <p:stCondLst>
                                    <p:cond delay="0"/>
                                  </p:stCondLst>
                                  <p:childTnLst>
                                    <p:animRot by="-21600000">
                                      <p:cBhvr>
                                        <p:cTn id="932" dur="5000" fill="hold"/>
                                        <p:tgtEl>
                                          <p:spTgt spid="64"/>
                                        </p:tgtEl>
                                        <p:attrNameLst>
                                          <p:attrName>r</p:attrName>
                                        </p:attrNameLst>
                                      </p:cBhvr>
                                    </p:animRot>
                                  </p:childTnLst>
                                </p:cTn>
                              </p:par>
                              <p:par>
                                <p:cTn id="933" presetID="8" presetClass="emph" presetSubtype="0" fill="hold" grpId="4" nodeType="withEffect">
                                  <p:stCondLst>
                                    <p:cond delay="0"/>
                                  </p:stCondLst>
                                  <p:childTnLst>
                                    <p:animRot by="-21600000">
                                      <p:cBhvr>
                                        <p:cTn id="934" dur="5000" fill="hold"/>
                                        <p:tgtEl>
                                          <p:spTgt spid="65"/>
                                        </p:tgtEl>
                                        <p:attrNameLst>
                                          <p:attrName>r</p:attrName>
                                        </p:attrNameLst>
                                      </p:cBhvr>
                                    </p:animRot>
                                  </p:childTnLst>
                                </p:cTn>
                              </p:par>
                              <p:par>
                                <p:cTn id="935" presetID="8" presetClass="emph" presetSubtype="0" fill="hold" grpId="4" nodeType="withEffect">
                                  <p:stCondLst>
                                    <p:cond delay="0"/>
                                  </p:stCondLst>
                                  <p:childTnLst>
                                    <p:animRot by="-21600000">
                                      <p:cBhvr>
                                        <p:cTn id="936" dur="5000" fill="hold"/>
                                        <p:tgtEl>
                                          <p:spTgt spid="85"/>
                                        </p:tgtEl>
                                        <p:attrNameLst>
                                          <p:attrName>r</p:attrName>
                                        </p:attrNameLst>
                                      </p:cBhvr>
                                    </p:animRot>
                                  </p:childTnLst>
                                </p:cTn>
                              </p:par>
                              <p:par>
                                <p:cTn id="937" presetID="8" presetClass="emph" presetSubtype="0" fill="hold" grpId="4" nodeType="withEffect">
                                  <p:stCondLst>
                                    <p:cond delay="0"/>
                                  </p:stCondLst>
                                  <p:childTnLst>
                                    <p:animRot by="-21600000">
                                      <p:cBhvr>
                                        <p:cTn id="938" dur="5000" fill="hold"/>
                                        <p:tgtEl>
                                          <p:spTgt spid="84"/>
                                        </p:tgtEl>
                                        <p:attrNameLst>
                                          <p:attrName>r</p:attrName>
                                        </p:attrNameLst>
                                      </p:cBhvr>
                                    </p:animRot>
                                  </p:childTnLst>
                                </p:cTn>
                              </p:par>
                              <p:par>
                                <p:cTn id="939" presetID="8" presetClass="emph" presetSubtype="0" fill="hold" grpId="4" nodeType="withEffect">
                                  <p:stCondLst>
                                    <p:cond delay="0"/>
                                  </p:stCondLst>
                                  <p:childTnLst>
                                    <p:animRot by="-21600000">
                                      <p:cBhvr>
                                        <p:cTn id="940" dur="5000" fill="hold"/>
                                        <p:tgtEl>
                                          <p:spTgt spid="86"/>
                                        </p:tgtEl>
                                        <p:attrNameLst>
                                          <p:attrName>r</p:attrName>
                                        </p:attrNameLst>
                                      </p:cBhvr>
                                    </p:animRot>
                                  </p:childTnLst>
                                </p:cTn>
                              </p:par>
                              <p:par>
                                <p:cTn id="941" presetID="8" presetClass="emph" presetSubtype="0" fill="hold" grpId="4" nodeType="withEffect">
                                  <p:stCondLst>
                                    <p:cond delay="0"/>
                                  </p:stCondLst>
                                  <p:childTnLst>
                                    <p:animRot by="-21600000">
                                      <p:cBhvr>
                                        <p:cTn id="942" dur="5000" fill="hold"/>
                                        <p:tgtEl>
                                          <p:spTgt spid="91"/>
                                        </p:tgtEl>
                                        <p:attrNameLst>
                                          <p:attrName>r</p:attrName>
                                        </p:attrNameLst>
                                      </p:cBhvr>
                                    </p:animRot>
                                  </p:childTnLst>
                                </p:cTn>
                              </p:par>
                              <p:par>
                                <p:cTn id="943" presetID="8" presetClass="emph" presetSubtype="0" fill="hold" grpId="4" nodeType="withEffect">
                                  <p:stCondLst>
                                    <p:cond delay="0"/>
                                  </p:stCondLst>
                                  <p:childTnLst>
                                    <p:animRot by="-21600000">
                                      <p:cBhvr>
                                        <p:cTn id="944" dur="5000" fill="hold"/>
                                        <p:tgtEl>
                                          <p:spTgt spid="90"/>
                                        </p:tgtEl>
                                        <p:attrNameLst>
                                          <p:attrName>r</p:attrName>
                                        </p:attrNameLst>
                                      </p:cBhvr>
                                    </p:animRot>
                                  </p:childTnLst>
                                </p:cTn>
                              </p:par>
                              <p:par>
                                <p:cTn id="945" presetID="8" presetClass="emph" presetSubtype="0" fill="hold" grpId="4" nodeType="withEffect">
                                  <p:stCondLst>
                                    <p:cond delay="0"/>
                                  </p:stCondLst>
                                  <p:childTnLst>
                                    <p:animRot by="-21600000">
                                      <p:cBhvr>
                                        <p:cTn id="946" dur="5000" fill="hold"/>
                                        <p:tgtEl>
                                          <p:spTgt spid="92"/>
                                        </p:tgtEl>
                                        <p:attrNameLst>
                                          <p:attrName>r</p:attrName>
                                        </p:attrNameLst>
                                      </p:cBhvr>
                                    </p:animRot>
                                  </p:childTnLst>
                                </p:cTn>
                              </p:par>
                              <p:par>
                                <p:cTn id="947" presetID="8" presetClass="emph" presetSubtype="0" fill="hold" grpId="4" nodeType="withEffect">
                                  <p:stCondLst>
                                    <p:cond delay="0"/>
                                  </p:stCondLst>
                                  <p:childTnLst>
                                    <p:animRot by="-21600000">
                                      <p:cBhvr>
                                        <p:cTn id="948" dur="5000" fill="hold"/>
                                        <p:tgtEl>
                                          <p:spTgt spid="73"/>
                                        </p:tgtEl>
                                        <p:attrNameLst>
                                          <p:attrName>r</p:attrName>
                                        </p:attrNameLst>
                                      </p:cBhvr>
                                    </p:animRot>
                                  </p:childTnLst>
                                </p:cTn>
                              </p:par>
                              <p:par>
                                <p:cTn id="949" presetID="8" presetClass="emph" presetSubtype="0" fill="hold" grpId="4" nodeType="withEffect">
                                  <p:stCondLst>
                                    <p:cond delay="0"/>
                                  </p:stCondLst>
                                  <p:childTnLst>
                                    <p:animRot by="-21600000">
                                      <p:cBhvr>
                                        <p:cTn id="950" dur="5000" fill="hold"/>
                                        <p:tgtEl>
                                          <p:spTgt spid="72"/>
                                        </p:tgtEl>
                                        <p:attrNameLst>
                                          <p:attrName>r</p:attrName>
                                        </p:attrNameLst>
                                      </p:cBhvr>
                                    </p:animRot>
                                  </p:childTnLst>
                                </p:cTn>
                              </p:par>
                              <p:par>
                                <p:cTn id="951" presetID="8" presetClass="emph" presetSubtype="0" fill="hold" grpId="4" nodeType="withEffect">
                                  <p:stCondLst>
                                    <p:cond delay="0"/>
                                  </p:stCondLst>
                                  <p:childTnLst>
                                    <p:animRot by="-21600000">
                                      <p:cBhvr>
                                        <p:cTn id="952" dur="5000" fill="hold"/>
                                        <p:tgtEl>
                                          <p:spTgt spid="74"/>
                                        </p:tgtEl>
                                        <p:attrNameLst>
                                          <p:attrName>r</p:attrName>
                                        </p:attrNameLst>
                                      </p:cBhvr>
                                    </p:animRot>
                                  </p:childTnLst>
                                </p:cTn>
                              </p:par>
                              <p:par>
                                <p:cTn id="953" presetID="8" presetClass="emph" presetSubtype="0" fill="hold" grpId="4" nodeType="withEffect">
                                  <p:stCondLst>
                                    <p:cond delay="0"/>
                                  </p:stCondLst>
                                  <p:childTnLst>
                                    <p:animRot by="-21600000">
                                      <p:cBhvr>
                                        <p:cTn id="954" dur="5000" fill="hold"/>
                                        <p:tgtEl>
                                          <p:spTgt spid="79"/>
                                        </p:tgtEl>
                                        <p:attrNameLst>
                                          <p:attrName>r</p:attrName>
                                        </p:attrNameLst>
                                      </p:cBhvr>
                                    </p:animRot>
                                  </p:childTnLst>
                                </p:cTn>
                              </p:par>
                              <p:par>
                                <p:cTn id="955" presetID="8" presetClass="emph" presetSubtype="0" fill="hold" grpId="4" nodeType="withEffect">
                                  <p:stCondLst>
                                    <p:cond delay="0"/>
                                  </p:stCondLst>
                                  <p:childTnLst>
                                    <p:animRot by="-21600000">
                                      <p:cBhvr>
                                        <p:cTn id="956" dur="5000" fill="hold"/>
                                        <p:tgtEl>
                                          <p:spTgt spid="78"/>
                                        </p:tgtEl>
                                        <p:attrNameLst>
                                          <p:attrName>r</p:attrName>
                                        </p:attrNameLst>
                                      </p:cBhvr>
                                    </p:animRot>
                                  </p:childTnLst>
                                </p:cTn>
                              </p:par>
                              <p:par>
                                <p:cTn id="957" presetID="8" presetClass="emph" presetSubtype="0" fill="hold" grpId="4" nodeType="withEffect">
                                  <p:stCondLst>
                                    <p:cond delay="0"/>
                                  </p:stCondLst>
                                  <p:childTnLst>
                                    <p:animRot by="-21600000">
                                      <p:cBhvr>
                                        <p:cTn id="958" dur="5000" fill="hold"/>
                                        <p:tgtEl>
                                          <p:spTgt spid="80"/>
                                        </p:tgtEl>
                                        <p:attrNameLst>
                                          <p:attrName>r</p:attrName>
                                        </p:attrNameLst>
                                      </p:cBhvr>
                                    </p:animRot>
                                  </p:childTnLst>
                                </p:cTn>
                              </p:par>
                              <p:par>
                                <p:cTn id="959" presetID="8" presetClass="emph" presetSubtype="0" fill="hold" grpId="4" nodeType="withEffect">
                                  <p:stCondLst>
                                    <p:cond delay="0"/>
                                  </p:stCondLst>
                                  <p:childTnLst>
                                    <p:animRot by="-21600000">
                                      <p:cBhvr>
                                        <p:cTn id="960" dur="5000" fill="hold"/>
                                        <p:tgtEl>
                                          <p:spTgt spid="67"/>
                                        </p:tgtEl>
                                        <p:attrNameLst>
                                          <p:attrName>r</p:attrName>
                                        </p:attrNameLst>
                                      </p:cBhvr>
                                    </p:animRot>
                                  </p:childTnLst>
                                </p:cTn>
                              </p:par>
                              <p:par>
                                <p:cTn id="961" presetID="8" presetClass="emph" presetSubtype="0" fill="hold" grpId="4" nodeType="withEffect">
                                  <p:stCondLst>
                                    <p:cond delay="0"/>
                                  </p:stCondLst>
                                  <p:childTnLst>
                                    <p:animRot by="-21600000">
                                      <p:cBhvr>
                                        <p:cTn id="962" dur="5000" fill="hold"/>
                                        <p:tgtEl>
                                          <p:spTgt spid="66"/>
                                        </p:tgtEl>
                                        <p:attrNameLst>
                                          <p:attrName>r</p:attrName>
                                        </p:attrNameLst>
                                      </p:cBhvr>
                                    </p:animRot>
                                  </p:childTnLst>
                                </p:cTn>
                              </p:par>
                              <p:par>
                                <p:cTn id="963" presetID="8" presetClass="emph" presetSubtype="0" fill="hold" grpId="4" nodeType="withEffect">
                                  <p:stCondLst>
                                    <p:cond delay="0"/>
                                  </p:stCondLst>
                                  <p:childTnLst>
                                    <p:animRot by="-21600000">
                                      <p:cBhvr>
                                        <p:cTn id="964" dur="5000" fill="hold"/>
                                        <p:tgtEl>
                                          <p:spTgt spid="68"/>
                                        </p:tgtEl>
                                        <p:attrNameLst>
                                          <p:attrName>r</p:attrName>
                                        </p:attrNameLst>
                                      </p:cBhvr>
                                    </p:animRot>
                                  </p:childTnLst>
                                </p:cTn>
                              </p:par>
                              <p:par>
                                <p:cTn id="965" presetID="8" presetClass="emph" presetSubtype="0" fill="hold" grpId="4" nodeType="withEffect">
                                  <p:stCondLst>
                                    <p:cond delay="0"/>
                                  </p:stCondLst>
                                  <p:childTnLst>
                                    <p:animRot by="-21600000">
                                      <p:cBhvr>
                                        <p:cTn id="966" dur="5000" fill="hold"/>
                                        <p:tgtEl>
                                          <p:spTgt spid="8"/>
                                        </p:tgtEl>
                                        <p:attrNameLst>
                                          <p:attrName>r</p:attrName>
                                        </p:attrNameLst>
                                      </p:cBhvr>
                                    </p:animRot>
                                  </p:childTnLst>
                                </p:cTn>
                              </p:par>
                              <p:par>
                                <p:cTn id="967" presetID="8" presetClass="emph" presetSubtype="0" fill="hold" grpId="4" nodeType="withEffect">
                                  <p:stCondLst>
                                    <p:cond delay="0"/>
                                  </p:stCondLst>
                                  <p:childTnLst>
                                    <p:animRot by="-21600000">
                                      <p:cBhvr>
                                        <p:cTn id="968" dur="5000" fill="hold"/>
                                        <p:tgtEl>
                                          <p:spTgt spid="6"/>
                                        </p:tgtEl>
                                        <p:attrNameLst>
                                          <p:attrName>r</p:attrName>
                                        </p:attrNameLst>
                                      </p:cBhvr>
                                    </p:animRot>
                                  </p:childTnLst>
                                </p:cTn>
                              </p:par>
                              <p:par>
                                <p:cTn id="969" presetID="8" presetClass="emph" presetSubtype="0" fill="hold" grpId="4" nodeType="withEffect">
                                  <p:stCondLst>
                                    <p:cond delay="0"/>
                                  </p:stCondLst>
                                  <p:childTnLst>
                                    <p:animRot by="-21600000">
                                      <p:cBhvr>
                                        <p:cTn id="970" dur="5000" fill="hold"/>
                                        <p:tgtEl>
                                          <p:spTgt spid="49"/>
                                        </p:tgtEl>
                                        <p:attrNameLst>
                                          <p:attrName>r</p:attrName>
                                        </p:attrNameLst>
                                      </p:cBhvr>
                                    </p:animRot>
                                  </p:childTnLst>
                                </p:cTn>
                              </p:par>
                              <p:par>
                                <p:cTn id="971" presetID="8" presetClass="emph" presetSubtype="0" fill="hold" grpId="4" nodeType="withEffect">
                                  <p:stCondLst>
                                    <p:cond delay="0"/>
                                  </p:stCondLst>
                                  <p:childTnLst>
                                    <p:animRot by="-21600000">
                                      <p:cBhvr>
                                        <p:cTn id="972" dur="5000" fill="hold"/>
                                        <p:tgtEl>
                                          <p:spTgt spid="56"/>
                                        </p:tgtEl>
                                        <p:attrNameLst>
                                          <p:attrName>r</p:attrName>
                                        </p:attrNameLst>
                                      </p:cBhvr>
                                    </p:animRot>
                                  </p:childTnLst>
                                </p:cTn>
                              </p:par>
                              <p:par>
                                <p:cTn id="973" presetID="8" presetClass="emph" presetSubtype="0" fill="hold" grpId="4" nodeType="withEffect">
                                  <p:stCondLst>
                                    <p:cond delay="0"/>
                                  </p:stCondLst>
                                  <p:childTnLst>
                                    <p:animRot by="-21600000">
                                      <p:cBhvr>
                                        <p:cTn id="974" dur="5000" fill="hold"/>
                                        <p:tgtEl>
                                          <p:spTgt spid="35"/>
                                        </p:tgtEl>
                                        <p:attrNameLst>
                                          <p:attrName>r</p:attrName>
                                        </p:attrNameLst>
                                      </p:cBhvr>
                                    </p:animRot>
                                  </p:childTnLst>
                                </p:cTn>
                              </p:par>
                              <p:par>
                                <p:cTn id="975" presetID="8" presetClass="emph" presetSubtype="0" fill="hold" grpId="4" nodeType="withEffect">
                                  <p:stCondLst>
                                    <p:cond delay="0"/>
                                  </p:stCondLst>
                                  <p:childTnLst>
                                    <p:animRot by="-21600000">
                                      <p:cBhvr>
                                        <p:cTn id="976" dur="5000" fill="hold"/>
                                        <p:tgtEl>
                                          <p:spTgt spid="42"/>
                                        </p:tgtEl>
                                        <p:attrNameLst>
                                          <p:attrName>r</p:attrName>
                                        </p:attrNameLst>
                                      </p:cBhvr>
                                    </p:animRot>
                                  </p:childTnLst>
                                </p:cTn>
                              </p:par>
                              <p:par>
                                <p:cTn id="977" presetID="8" presetClass="emph" presetSubtype="0" fill="hold" grpId="4" nodeType="withEffect">
                                  <p:stCondLst>
                                    <p:cond delay="0"/>
                                  </p:stCondLst>
                                  <p:childTnLst>
                                    <p:animRot by="-21600000">
                                      <p:cBhvr>
                                        <p:cTn id="978" dur="5000" fill="hold"/>
                                        <p:tgtEl>
                                          <p:spTgt spid="3"/>
                                        </p:tgtEl>
                                        <p:attrNameLst>
                                          <p:attrName>r</p:attrName>
                                        </p:attrNameLst>
                                      </p:cBhvr>
                                    </p:animRot>
                                  </p:childTnLst>
                                </p:cTn>
                              </p:par>
                              <p:par>
                                <p:cTn id="979" presetID="8" presetClass="emph" presetSubtype="0" fill="hold" grpId="4" nodeType="withEffect">
                                  <p:stCondLst>
                                    <p:cond delay="0"/>
                                  </p:stCondLst>
                                  <p:childTnLst>
                                    <p:animRot by="-21600000">
                                      <p:cBhvr>
                                        <p:cTn id="980" dur="5000" fill="hold"/>
                                        <p:tgtEl>
                                          <p:spTgt spid="50"/>
                                        </p:tgtEl>
                                        <p:attrNameLst>
                                          <p:attrName>r</p:attrName>
                                        </p:attrNameLst>
                                      </p:cBhvr>
                                    </p:animRot>
                                  </p:childTnLst>
                                </p:cTn>
                              </p:par>
                              <p:par>
                                <p:cTn id="981" presetID="8" presetClass="emph" presetSubtype="0" fill="hold" grpId="4" nodeType="withEffect">
                                  <p:stCondLst>
                                    <p:cond delay="0"/>
                                  </p:stCondLst>
                                  <p:childTnLst>
                                    <p:animRot by="-21600000">
                                      <p:cBhvr>
                                        <p:cTn id="982" dur="5000" fill="hold"/>
                                        <p:tgtEl>
                                          <p:spTgt spid="51"/>
                                        </p:tgtEl>
                                        <p:attrNameLst>
                                          <p:attrName>r</p:attrName>
                                        </p:attrNameLst>
                                      </p:cBhvr>
                                    </p:animRot>
                                  </p:childTnLst>
                                </p:cTn>
                              </p:par>
                              <p:par>
                                <p:cTn id="983" presetID="8" presetClass="emph" presetSubtype="0" fill="hold" grpId="4" nodeType="withEffect">
                                  <p:stCondLst>
                                    <p:cond delay="0"/>
                                  </p:stCondLst>
                                  <p:childTnLst>
                                    <p:animRot by="-21600000">
                                      <p:cBhvr>
                                        <p:cTn id="984" dur="5000" fill="hold"/>
                                        <p:tgtEl>
                                          <p:spTgt spid="57"/>
                                        </p:tgtEl>
                                        <p:attrNameLst>
                                          <p:attrName>r</p:attrName>
                                        </p:attrNameLst>
                                      </p:cBhvr>
                                    </p:animRot>
                                  </p:childTnLst>
                                </p:cTn>
                              </p:par>
                              <p:par>
                                <p:cTn id="985" presetID="8" presetClass="emph" presetSubtype="0" fill="hold" grpId="4" nodeType="withEffect">
                                  <p:stCondLst>
                                    <p:cond delay="0"/>
                                  </p:stCondLst>
                                  <p:childTnLst>
                                    <p:animRot by="-21600000">
                                      <p:cBhvr>
                                        <p:cTn id="986" dur="5000" fill="hold"/>
                                        <p:tgtEl>
                                          <p:spTgt spid="58"/>
                                        </p:tgtEl>
                                        <p:attrNameLst>
                                          <p:attrName>r</p:attrName>
                                        </p:attrNameLst>
                                      </p:cBhvr>
                                    </p:animRot>
                                  </p:childTnLst>
                                </p:cTn>
                              </p:par>
                              <p:par>
                                <p:cTn id="987" presetID="8" presetClass="emph" presetSubtype="0" fill="hold" grpId="4" nodeType="withEffect">
                                  <p:stCondLst>
                                    <p:cond delay="0"/>
                                  </p:stCondLst>
                                  <p:childTnLst>
                                    <p:animRot by="-21600000">
                                      <p:cBhvr>
                                        <p:cTn id="988" dur="5000" fill="hold"/>
                                        <p:tgtEl>
                                          <p:spTgt spid="36"/>
                                        </p:tgtEl>
                                        <p:attrNameLst>
                                          <p:attrName>r</p:attrName>
                                        </p:attrNameLst>
                                      </p:cBhvr>
                                    </p:animRot>
                                  </p:childTnLst>
                                </p:cTn>
                              </p:par>
                              <p:par>
                                <p:cTn id="989" presetID="8" presetClass="emph" presetSubtype="0" fill="hold" grpId="4" nodeType="withEffect">
                                  <p:stCondLst>
                                    <p:cond delay="0"/>
                                  </p:stCondLst>
                                  <p:childTnLst>
                                    <p:animRot by="-21600000">
                                      <p:cBhvr>
                                        <p:cTn id="990" dur="5000" fill="hold"/>
                                        <p:tgtEl>
                                          <p:spTgt spid="37"/>
                                        </p:tgtEl>
                                        <p:attrNameLst>
                                          <p:attrName>r</p:attrName>
                                        </p:attrNameLst>
                                      </p:cBhvr>
                                    </p:animRot>
                                  </p:childTnLst>
                                </p:cTn>
                              </p:par>
                              <p:par>
                                <p:cTn id="991" presetID="8" presetClass="emph" presetSubtype="0" fill="hold" grpId="4" nodeType="withEffect">
                                  <p:stCondLst>
                                    <p:cond delay="0"/>
                                  </p:stCondLst>
                                  <p:childTnLst>
                                    <p:animRot by="-21600000">
                                      <p:cBhvr>
                                        <p:cTn id="992" dur="5000" fill="hold"/>
                                        <p:tgtEl>
                                          <p:spTgt spid="43"/>
                                        </p:tgtEl>
                                        <p:attrNameLst>
                                          <p:attrName>r</p:attrName>
                                        </p:attrNameLst>
                                      </p:cBhvr>
                                    </p:animRot>
                                  </p:childTnLst>
                                </p:cTn>
                              </p:par>
                              <p:par>
                                <p:cTn id="993" presetID="8" presetClass="emph" presetSubtype="0" fill="hold" grpId="4" nodeType="withEffect">
                                  <p:stCondLst>
                                    <p:cond delay="0"/>
                                  </p:stCondLst>
                                  <p:childTnLst>
                                    <p:animRot by="-21600000">
                                      <p:cBhvr>
                                        <p:cTn id="994" dur="5000" fill="hold"/>
                                        <p:tgtEl>
                                          <p:spTgt spid="44"/>
                                        </p:tgtEl>
                                        <p:attrNameLst>
                                          <p:attrName>r</p:attrName>
                                        </p:attrNameLst>
                                      </p:cBhvr>
                                    </p:animRot>
                                  </p:childTnLst>
                                </p:cTn>
                              </p:par>
                              <p:par>
                                <p:cTn id="995" presetID="8" presetClass="emph" presetSubtype="0" fill="hold" grpId="4" nodeType="withEffect">
                                  <p:stCondLst>
                                    <p:cond delay="0"/>
                                  </p:stCondLst>
                                  <p:childTnLst>
                                    <p:animRot by="-21600000">
                                      <p:cBhvr>
                                        <p:cTn id="996" dur="5000" fill="hold"/>
                                        <p:tgtEl>
                                          <p:spTgt spid="4"/>
                                        </p:tgtEl>
                                        <p:attrNameLst>
                                          <p:attrName>r</p:attrName>
                                        </p:attrNameLst>
                                      </p:cBhvr>
                                    </p:animRot>
                                  </p:childTnLst>
                                </p:cTn>
                              </p:par>
                              <p:par>
                                <p:cTn id="997" presetID="8" presetClass="emph" presetSubtype="0" fill="hold" grpId="4" nodeType="withEffect">
                                  <p:stCondLst>
                                    <p:cond delay="0"/>
                                  </p:stCondLst>
                                  <p:childTnLst>
                                    <p:animRot by="-21600000">
                                      <p:cBhvr>
                                        <p:cTn id="998" dur="5000" fill="hold"/>
                                        <p:tgtEl>
                                          <p:spTgt spid="5"/>
                                        </p:tgtEl>
                                        <p:attrNameLst>
                                          <p:attrName>r</p:attrName>
                                        </p:attrNameLst>
                                      </p:cBhvr>
                                    </p:animRot>
                                  </p:childTnLst>
                                </p:cTn>
                              </p:par>
                              <p:par>
                                <p:cTn id="999" presetID="8" presetClass="emph" presetSubtype="0" fill="hold" grpId="4" nodeType="withEffect">
                                  <p:stCondLst>
                                    <p:cond delay="0"/>
                                  </p:stCondLst>
                                  <p:childTnLst>
                                    <p:animRot by="-21600000">
                                      <p:cBhvr>
                                        <p:cTn id="1000" dur="5000" fill="hold"/>
                                        <p:tgtEl>
                                          <p:spTgt spid="53"/>
                                        </p:tgtEl>
                                        <p:attrNameLst>
                                          <p:attrName>r</p:attrName>
                                        </p:attrNameLst>
                                      </p:cBhvr>
                                    </p:animRot>
                                  </p:childTnLst>
                                </p:cTn>
                              </p:par>
                              <p:par>
                                <p:cTn id="1001" presetID="8" presetClass="emph" presetSubtype="0" fill="hold" grpId="4" nodeType="withEffect">
                                  <p:stCondLst>
                                    <p:cond delay="0"/>
                                  </p:stCondLst>
                                  <p:childTnLst>
                                    <p:animRot by="-21600000">
                                      <p:cBhvr>
                                        <p:cTn id="1002" dur="5000" fill="hold"/>
                                        <p:tgtEl>
                                          <p:spTgt spid="52"/>
                                        </p:tgtEl>
                                        <p:attrNameLst>
                                          <p:attrName>r</p:attrName>
                                        </p:attrNameLst>
                                      </p:cBhvr>
                                    </p:animRot>
                                  </p:childTnLst>
                                </p:cTn>
                              </p:par>
                              <p:par>
                                <p:cTn id="1003" presetID="8" presetClass="emph" presetSubtype="0" fill="hold" grpId="4" nodeType="withEffect">
                                  <p:stCondLst>
                                    <p:cond delay="0"/>
                                  </p:stCondLst>
                                  <p:childTnLst>
                                    <p:animRot by="-21600000">
                                      <p:cBhvr>
                                        <p:cTn id="1004" dur="5000" fill="hold"/>
                                        <p:tgtEl>
                                          <p:spTgt spid="54"/>
                                        </p:tgtEl>
                                        <p:attrNameLst>
                                          <p:attrName>r</p:attrName>
                                        </p:attrNameLst>
                                      </p:cBhvr>
                                    </p:animRot>
                                  </p:childTnLst>
                                </p:cTn>
                              </p:par>
                              <p:par>
                                <p:cTn id="1005" presetID="8" presetClass="emph" presetSubtype="0" fill="hold" grpId="4" nodeType="withEffect">
                                  <p:stCondLst>
                                    <p:cond delay="0"/>
                                  </p:stCondLst>
                                  <p:childTnLst>
                                    <p:animRot by="-21600000">
                                      <p:cBhvr>
                                        <p:cTn id="1006" dur="5000" fill="hold"/>
                                        <p:tgtEl>
                                          <p:spTgt spid="60"/>
                                        </p:tgtEl>
                                        <p:attrNameLst>
                                          <p:attrName>r</p:attrName>
                                        </p:attrNameLst>
                                      </p:cBhvr>
                                    </p:animRot>
                                  </p:childTnLst>
                                </p:cTn>
                              </p:par>
                              <p:par>
                                <p:cTn id="1007" presetID="8" presetClass="emph" presetSubtype="0" fill="hold" grpId="4" nodeType="withEffect">
                                  <p:stCondLst>
                                    <p:cond delay="0"/>
                                  </p:stCondLst>
                                  <p:childTnLst>
                                    <p:animRot by="-21600000">
                                      <p:cBhvr>
                                        <p:cTn id="1008" dur="5000" fill="hold"/>
                                        <p:tgtEl>
                                          <p:spTgt spid="59"/>
                                        </p:tgtEl>
                                        <p:attrNameLst>
                                          <p:attrName>r</p:attrName>
                                        </p:attrNameLst>
                                      </p:cBhvr>
                                    </p:animRot>
                                  </p:childTnLst>
                                </p:cTn>
                              </p:par>
                              <p:par>
                                <p:cTn id="1009" presetID="8" presetClass="emph" presetSubtype="0" fill="hold" grpId="4" nodeType="withEffect">
                                  <p:stCondLst>
                                    <p:cond delay="0"/>
                                  </p:stCondLst>
                                  <p:childTnLst>
                                    <p:animRot by="-21600000">
                                      <p:cBhvr>
                                        <p:cTn id="1010" dur="5000" fill="hold"/>
                                        <p:tgtEl>
                                          <p:spTgt spid="61"/>
                                        </p:tgtEl>
                                        <p:attrNameLst>
                                          <p:attrName>r</p:attrName>
                                        </p:attrNameLst>
                                      </p:cBhvr>
                                    </p:animRot>
                                  </p:childTnLst>
                                </p:cTn>
                              </p:par>
                              <p:par>
                                <p:cTn id="1011" presetID="8" presetClass="emph" presetSubtype="0" fill="hold" grpId="4" nodeType="withEffect">
                                  <p:stCondLst>
                                    <p:cond delay="0"/>
                                  </p:stCondLst>
                                  <p:childTnLst>
                                    <p:animRot by="-21600000">
                                      <p:cBhvr>
                                        <p:cTn id="1012" dur="5000" fill="hold"/>
                                        <p:tgtEl>
                                          <p:spTgt spid="39"/>
                                        </p:tgtEl>
                                        <p:attrNameLst>
                                          <p:attrName>r</p:attrName>
                                        </p:attrNameLst>
                                      </p:cBhvr>
                                    </p:animRot>
                                  </p:childTnLst>
                                </p:cTn>
                              </p:par>
                              <p:par>
                                <p:cTn id="1013" presetID="8" presetClass="emph" presetSubtype="0" fill="hold" grpId="4" nodeType="withEffect">
                                  <p:stCondLst>
                                    <p:cond delay="0"/>
                                  </p:stCondLst>
                                  <p:childTnLst>
                                    <p:animRot by="-21600000">
                                      <p:cBhvr>
                                        <p:cTn id="1014" dur="5000" fill="hold"/>
                                        <p:tgtEl>
                                          <p:spTgt spid="38"/>
                                        </p:tgtEl>
                                        <p:attrNameLst>
                                          <p:attrName>r</p:attrName>
                                        </p:attrNameLst>
                                      </p:cBhvr>
                                    </p:animRot>
                                  </p:childTnLst>
                                </p:cTn>
                              </p:par>
                              <p:par>
                                <p:cTn id="1015" presetID="8" presetClass="emph" presetSubtype="0" fill="hold" grpId="4" nodeType="withEffect">
                                  <p:stCondLst>
                                    <p:cond delay="0"/>
                                  </p:stCondLst>
                                  <p:childTnLst>
                                    <p:animRot by="-21600000">
                                      <p:cBhvr>
                                        <p:cTn id="1016" dur="5000" fill="hold"/>
                                        <p:tgtEl>
                                          <p:spTgt spid="40"/>
                                        </p:tgtEl>
                                        <p:attrNameLst>
                                          <p:attrName>r</p:attrName>
                                        </p:attrNameLst>
                                      </p:cBhvr>
                                    </p:animRot>
                                  </p:childTnLst>
                                </p:cTn>
                              </p:par>
                              <p:par>
                                <p:cTn id="1017" presetID="8" presetClass="emph" presetSubtype="0" fill="hold" grpId="4" nodeType="withEffect">
                                  <p:stCondLst>
                                    <p:cond delay="0"/>
                                  </p:stCondLst>
                                  <p:childTnLst>
                                    <p:animRot by="-21600000">
                                      <p:cBhvr>
                                        <p:cTn id="1018" dur="5000" fill="hold"/>
                                        <p:tgtEl>
                                          <p:spTgt spid="46"/>
                                        </p:tgtEl>
                                        <p:attrNameLst>
                                          <p:attrName>r</p:attrName>
                                        </p:attrNameLst>
                                      </p:cBhvr>
                                    </p:animRot>
                                  </p:childTnLst>
                                </p:cTn>
                              </p:par>
                              <p:par>
                                <p:cTn id="1019" presetID="8" presetClass="emph" presetSubtype="0" fill="hold" grpId="4" nodeType="withEffect">
                                  <p:stCondLst>
                                    <p:cond delay="0"/>
                                  </p:stCondLst>
                                  <p:childTnLst>
                                    <p:animRot by="-21600000">
                                      <p:cBhvr>
                                        <p:cTn id="1020" dur="5000" fill="hold"/>
                                        <p:tgtEl>
                                          <p:spTgt spid="45"/>
                                        </p:tgtEl>
                                        <p:attrNameLst>
                                          <p:attrName>r</p:attrName>
                                        </p:attrNameLst>
                                      </p:cBhvr>
                                    </p:animRot>
                                  </p:childTnLst>
                                </p:cTn>
                              </p:par>
                              <p:par>
                                <p:cTn id="1021" presetID="8" presetClass="emph" presetSubtype="0" fill="hold" grpId="4" nodeType="withEffect">
                                  <p:stCondLst>
                                    <p:cond delay="0"/>
                                  </p:stCondLst>
                                  <p:childTnLst>
                                    <p:animRot by="-21600000">
                                      <p:cBhvr>
                                        <p:cTn id="1022" dur="5000" fill="hold"/>
                                        <p:tgtEl>
                                          <p:spTgt spid="47"/>
                                        </p:tgtEl>
                                        <p:attrNameLst>
                                          <p:attrName>r</p:attrName>
                                        </p:attrNameLst>
                                      </p:cBhvr>
                                    </p:animRot>
                                  </p:childTnLst>
                                </p:cTn>
                              </p:par>
                              <p:par>
                                <p:cTn id="1023" presetID="8" presetClass="emph" presetSubtype="0" fill="hold" grpId="4" nodeType="withEffect">
                                  <p:stCondLst>
                                    <p:cond delay="0"/>
                                  </p:stCondLst>
                                  <p:childTnLst>
                                    <p:animRot by="-21600000">
                                      <p:cBhvr>
                                        <p:cTn id="1024" dur="5000" fill="hold"/>
                                        <p:tgtEl>
                                          <p:spTgt spid="7"/>
                                        </p:tgtEl>
                                        <p:attrNameLst>
                                          <p:attrName>r</p:attrName>
                                        </p:attrNameLst>
                                      </p:cBhvr>
                                    </p:animRot>
                                  </p:childTnLst>
                                </p:cTn>
                              </p:par>
                              <p:par>
                                <p:cTn id="1025" presetID="45" presetClass="exit" presetSubtype="0" fill="hold" grpId="5" nodeType="withEffect">
                                  <p:stCondLst>
                                    <p:cond delay="0"/>
                                  </p:stCondLst>
                                  <p:childTnLst>
                                    <p:animEffect transition="out" filter="fade">
                                      <p:cBhvr>
                                        <p:cTn id="1026" dur="5000"/>
                                        <p:tgtEl>
                                          <p:spTgt spid="81"/>
                                        </p:tgtEl>
                                      </p:cBhvr>
                                    </p:animEffect>
                                    <p:anim calcmode="lin" valueType="num">
                                      <p:cBhvr>
                                        <p:cTn id="1027" dur="5000"/>
                                        <p:tgtEl>
                                          <p:spTgt spid="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28" dur="5000"/>
                                        <p:tgtEl>
                                          <p:spTgt spid="81"/>
                                        </p:tgtEl>
                                        <p:attrNameLst>
                                          <p:attrName>ppt_h</p:attrName>
                                        </p:attrNameLst>
                                      </p:cBhvr>
                                      <p:tavLst>
                                        <p:tav tm="0">
                                          <p:val>
                                            <p:strVal val="ppt_h"/>
                                          </p:val>
                                        </p:tav>
                                        <p:tav tm="100000">
                                          <p:val>
                                            <p:strVal val="ppt_h"/>
                                          </p:val>
                                        </p:tav>
                                      </p:tavLst>
                                    </p:anim>
                                    <p:set>
                                      <p:cBhvr>
                                        <p:cTn id="1029" dur="1" fill="hold">
                                          <p:stCondLst>
                                            <p:cond delay="4999"/>
                                          </p:stCondLst>
                                        </p:cTn>
                                        <p:tgtEl>
                                          <p:spTgt spid="81"/>
                                        </p:tgtEl>
                                        <p:attrNameLst>
                                          <p:attrName>style.visibility</p:attrName>
                                        </p:attrNameLst>
                                      </p:cBhvr>
                                      <p:to>
                                        <p:strVal val="hidden"/>
                                      </p:to>
                                    </p:set>
                                  </p:childTnLst>
                                </p:cTn>
                              </p:par>
                              <p:par>
                                <p:cTn id="1030" presetID="45" presetClass="exit" presetSubtype="0" fill="hold" grpId="5" nodeType="withEffect">
                                  <p:stCondLst>
                                    <p:cond delay="0"/>
                                  </p:stCondLst>
                                  <p:childTnLst>
                                    <p:animEffect transition="out" filter="fade">
                                      <p:cBhvr>
                                        <p:cTn id="1031" dur="5000"/>
                                        <p:tgtEl>
                                          <p:spTgt spid="87"/>
                                        </p:tgtEl>
                                      </p:cBhvr>
                                    </p:animEffect>
                                    <p:anim calcmode="lin" valueType="num">
                                      <p:cBhvr>
                                        <p:cTn id="1032" dur="5000"/>
                                        <p:tgtEl>
                                          <p:spTgt spid="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3" dur="5000"/>
                                        <p:tgtEl>
                                          <p:spTgt spid="87"/>
                                        </p:tgtEl>
                                        <p:attrNameLst>
                                          <p:attrName>ppt_h</p:attrName>
                                        </p:attrNameLst>
                                      </p:cBhvr>
                                      <p:tavLst>
                                        <p:tav tm="0">
                                          <p:val>
                                            <p:strVal val="ppt_h"/>
                                          </p:val>
                                        </p:tav>
                                        <p:tav tm="100000">
                                          <p:val>
                                            <p:strVal val="ppt_h"/>
                                          </p:val>
                                        </p:tav>
                                      </p:tavLst>
                                    </p:anim>
                                    <p:set>
                                      <p:cBhvr>
                                        <p:cTn id="1034" dur="1" fill="hold">
                                          <p:stCondLst>
                                            <p:cond delay="4999"/>
                                          </p:stCondLst>
                                        </p:cTn>
                                        <p:tgtEl>
                                          <p:spTgt spid="87"/>
                                        </p:tgtEl>
                                        <p:attrNameLst>
                                          <p:attrName>style.visibility</p:attrName>
                                        </p:attrNameLst>
                                      </p:cBhvr>
                                      <p:to>
                                        <p:strVal val="hidden"/>
                                      </p:to>
                                    </p:set>
                                  </p:childTnLst>
                                </p:cTn>
                              </p:par>
                              <p:par>
                                <p:cTn id="1035" presetID="45" presetClass="exit" presetSubtype="0" fill="hold" grpId="5" nodeType="withEffect">
                                  <p:stCondLst>
                                    <p:cond delay="0"/>
                                  </p:stCondLst>
                                  <p:childTnLst>
                                    <p:animEffect transition="out" filter="fade">
                                      <p:cBhvr>
                                        <p:cTn id="1036" dur="5000"/>
                                        <p:tgtEl>
                                          <p:spTgt spid="69"/>
                                        </p:tgtEl>
                                      </p:cBhvr>
                                    </p:animEffect>
                                    <p:anim calcmode="lin" valueType="num">
                                      <p:cBhvr>
                                        <p:cTn id="1037" dur="5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8" dur="5000"/>
                                        <p:tgtEl>
                                          <p:spTgt spid="69"/>
                                        </p:tgtEl>
                                        <p:attrNameLst>
                                          <p:attrName>ppt_h</p:attrName>
                                        </p:attrNameLst>
                                      </p:cBhvr>
                                      <p:tavLst>
                                        <p:tav tm="0">
                                          <p:val>
                                            <p:strVal val="ppt_h"/>
                                          </p:val>
                                        </p:tav>
                                        <p:tav tm="100000">
                                          <p:val>
                                            <p:strVal val="ppt_h"/>
                                          </p:val>
                                        </p:tav>
                                      </p:tavLst>
                                    </p:anim>
                                    <p:set>
                                      <p:cBhvr>
                                        <p:cTn id="1039" dur="1" fill="hold">
                                          <p:stCondLst>
                                            <p:cond delay="4999"/>
                                          </p:stCondLst>
                                        </p:cTn>
                                        <p:tgtEl>
                                          <p:spTgt spid="69"/>
                                        </p:tgtEl>
                                        <p:attrNameLst>
                                          <p:attrName>style.visibility</p:attrName>
                                        </p:attrNameLst>
                                      </p:cBhvr>
                                      <p:to>
                                        <p:strVal val="hidden"/>
                                      </p:to>
                                    </p:set>
                                  </p:childTnLst>
                                </p:cTn>
                              </p:par>
                              <p:par>
                                <p:cTn id="1040" presetID="45" presetClass="exit" presetSubtype="0" fill="hold" grpId="5" nodeType="withEffect">
                                  <p:stCondLst>
                                    <p:cond delay="0"/>
                                  </p:stCondLst>
                                  <p:childTnLst>
                                    <p:animEffect transition="out" filter="fade">
                                      <p:cBhvr>
                                        <p:cTn id="1041" dur="5000"/>
                                        <p:tgtEl>
                                          <p:spTgt spid="75"/>
                                        </p:tgtEl>
                                      </p:cBhvr>
                                    </p:animEffect>
                                    <p:anim calcmode="lin" valueType="num">
                                      <p:cBhvr>
                                        <p:cTn id="1042" dur="5000"/>
                                        <p:tgtEl>
                                          <p:spTgt spid="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3" dur="5000"/>
                                        <p:tgtEl>
                                          <p:spTgt spid="75"/>
                                        </p:tgtEl>
                                        <p:attrNameLst>
                                          <p:attrName>ppt_h</p:attrName>
                                        </p:attrNameLst>
                                      </p:cBhvr>
                                      <p:tavLst>
                                        <p:tav tm="0">
                                          <p:val>
                                            <p:strVal val="ppt_h"/>
                                          </p:val>
                                        </p:tav>
                                        <p:tav tm="100000">
                                          <p:val>
                                            <p:strVal val="ppt_h"/>
                                          </p:val>
                                        </p:tav>
                                      </p:tavLst>
                                    </p:anim>
                                    <p:set>
                                      <p:cBhvr>
                                        <p:cTn id="1044" dur="1" fill="hold">
                                          <p:stCondLst>
                                            <p:cond delay="4999"/>
                                          </p:stCondLst>
                                        </p:cTn>
                                        <p:tgtEl>
                                          <p:spTgt spid="75"/>
                                        </p:tgtEl>
                                        <p:attrNameLst>
                                          <p:attrName>style.visibility</p:attrName>
                                        </p:attrNameLst>
                                      </p:cBhvr>
                                      <p:to>
                                        <p:strVal val="hidden"/>
                                      </p:to>
                                    </p:set>
                                  </p:childTnLst>
                                </p:cTn>
                              </p:par>
                              <p:par>
                                <p:cTn id="1045" presetID="45" presetClass="exit" presetSubtype="0" fill="hold" grpId="5" nodeType="withEffect">
                                  <p:stCondLst>
                                    <p:cond delay="0"/>
                                  </p:stCondLst>
                                  <p:childTnLst>
                                    <p:animEffect transition="out" filter="fade">
                                      <p:cBhvr>
                                        <p:cTn id="1046" dur="5000"/>
                                        <p:tgtEl>
                                          <p:spTgt spid="63"/>
                                        </p:tgtEl>
                                      </p:cBhvr>
                                    </p:animEffect>
                                    <p:anim calcmode="lin" valueType="num">
                                      <p:cBhvr>
                                        <p:cTn id="1047" dur="5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8" dur="5000"/>
                                        <p:tgtEl>
                                          <p:spTgt spid="63"/>
                                        </p:tgtEl>
                                        <p:attrNameLst>
                                          <p:attrName>ppt_h</p:attrName>
                                        </p:attrNameLst>
                                      </p:cBhvr>
                                      <p:tavLst>
                                        <p:tav tm="0">
                                          <p:val>
                                            <p:strVal val="ppt_h"/>
                                          </p:val>
                                        </p:tav>
                                        <p:tav tm="100000">
                                          <p:val>
                                            <p:strVal val="ppt_h"/>
                                          </p:val>
                                        </p:tav>
                                      </p:tavLst>
                                    </p:anim>
                                    <p:set>
                                      <p:cBhvr>
                                        <p:cTn id="1049" dur="1" fill="hold">
                                          <p:stCondLst>
                                            <p:cond delay="4999"/>
                                          </p:stCondLst>
                                        </p:cTn>
                                        <p:tgtEl>
                                          <p:spTgt spid="63"/>
                                        </p:tgtEl>
                                        <p:attrNameLst>
                                          <p:attrName>style.visibility</p:attrName>
                                        </p:attrNameLst>
                                      </p:cBhvr>
                                      <p:to>
                                        <p:strVal val="hidden"/>
                                      </p:to>
                                    </p:set>
                                  </p:childTnLst>
                                </p:cTn>
                              </p:par>
                              <p:par>
                                <p:cTn id="1050" presetID="45" presetClass="exit" presetSubtype="0" fill="hold" grpId="5" nodeType="withEffect">
                                  <p:stCondLst>
                                    <p:cond delay="0"/>
                                  </p:stCondLst>
                                  <p:childTnLst>
                                    <p:animEffect transition="out" filter="fade">
                                      <p:cBhvr>
                                        <p:cTn id="1051" dur="5000"/>
                                        <p:tgtEl>
                                          <p:spTgt spid="82"/>
                                        </p:tgtEl>
                                      </p:cBhvr>
                                    </p:animEffect>
                                    <p:anim calcmode="lin" valueType="num">
                                      <p:cBhvr>
                                        <p:cTn id="1052" dur="5000"/>
                                        <p:tgtEl>
                                          <p:spTgt spid="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3" dur="5000"/>
                                        <p:tgtEl>
                                          <p:spTgt spid="82"/>
                                        </p:tgtEl>
                                        <p:attrNameLst>
                                          <p:attrName>ppt_h</p:attrName>
                                        </p:attrNameLst>
                                      </p:cBhvr>
                                      <p:tavLst>
                                        <p:tav tm="0">
                                          <p:val>
                                            <p:strVal val="ppt_h"/>
                                          </p:val>
                                        </p:tav>
                                        <p:tav tm="100000">
                                          <p:val>
                                            <p:strVal val="ppt_h"/>
                                          </p:val>
                                        </p:tav>
                                      </p:tavLst>
                                    </p:anim>
                                    <p:set>
                                      <p:cBhvr>
                                        <p:cTn id="1054" dur="1" fill="hold">
                                          <p:stCondLst>
                                            <p:cond delay="4999"/>
                                          </p:stCondLst>
                                        </p:cTn>
                                        <p:tgtEl>
                                          <p:spTgt spid="82"/>
                                        </p:tgtEl>
                                        <p:attrNameLst>
                                          <p:attrName>style.visibility</p:attrName>
                                        </p:attrNameLst>
                                      </p:cBhvr>
                                      <p:to>
                                        <p:strVal val="hidden"/>
                                      </p:to>
                                    </p:set>
                                  </p:childTnLst>
                                </p:cTn>
                              </p:par>
                              <p:par>
                                <p:cTn id="1055" presetID="45" presetClass="exit" presetSubtype="0" fill="hold" grpId="5" nodeType="withEffect">
                                  <p:stCondLst>
                                    <p:cond delay="0"/>
                                  </p:stCondLst>
                                  <p:childTnLst>
                                    <p:animEffect transition="out" filter="fade">
                                      <p:cBhvr>
                                        <p:cTn id="1056" dur="5000"/>
                                        <p:tgtEl>
                                          <p:spTgt spid="83"/>
                                        </p:tgtEl>
                                      </p:cBhvr>
                                    </p:animEffect>
                                    <p:anim calcmode="lin" valueType="num">
                                      <p:cBhvr>
                                        <p:cTn id="1057" dur="500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8" dur="5000"/>
                                        <p:tgtEl>
                                          <p:spTgt spid="83"/>
                                        </p:tgtEl>
                                        <p:attrNameLst>
                                          <p:attrName>ppt_h</p:attrName>
                                        </p:attrNameLst>
                                      </p:cBhvr>
                                      <p:tavLst>
                                        <p:tav tm="0">
                                          <p:val>
                                            <p:strVal val="ppt_h"/>
                                          </p:val>
                                        </p:tav>
                                        <p:tav tm="100000">
                                          <p:val>
                                            <p:strVal val="ppt_h"/>
                                          </p:val>
                                        </p:tav>
                                      </p:tavLst>
                                    </p:anim>
                                    <p:set>
                                      <p:cBhvr>
                                        <p:cTn id="1059" dur="1" fill="hold">
                                          <p:stCondLst>
                                            <p:cond delay="4999"/>
                                          </p:stCondLst>
                                        </p:cTn>
                                        <p:tgtEl>
                                          <p:spTgt spid="83"/>
                                        </p:tgtEl>
                                        <p:attrNameLst>
                                          <p:attrName>style.visibility</p:attrName>
                                        </p:attrNameLst>
                                      </p:cBhvr>
                                      <p:to>
                                        <p:strVal val="hidden"/>
                                      </p:to>
                                    </p:set>
                                  </p:childTnLst>
                                </p:cTn>
                              </p:par>
                              <p:par>
                                <p:cTn id="1060" presetID="45" presetClass="exit" presetSubtype="0" fill="hold" grpId="5" nodeType="withEffect">
                                  <p:stCondLst>
                                    <p:cond delay="0"/>
                                  </p:stCondLst>
                                  <p:childTnLst>
                                    <p:animEffect transition="out" filter="fade">
                                      <p:cBhvr>
                                        <p:cTn id="1061" dur="5000"/>
                                        <p:tgtEl>
                                          <p:spTgt spid="88"/>
                                        </p:tgtEl>
                                      </p:cBhvr>
                                    </p:animEffect>
                                    <p:anim calcmode="lin" valueType="num">
                                      <p:cBhvr>
                                        <p:cTn id="1062" dur="5000"/>
                                        <p:tgtEl>
                                          <p:spTgt spid="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3" dur="5000"/>
                                        <p:tgtEl>
                                          <p:spTgt spid="88"/>
                                        </p:tgtEl>
                                        <p:attrNameLst>
                                          <p:attrName>ppt_h</p:attrName>
                                        </p:attrNameLst>
                                      </p:cBhvr>
                                      <p:tavLst>
                                        <p:tav tm="0">
                                          <p:val>
                                            <p:strVal val="ppt_h"/>
                                          </p:val>
                                        </p:tav>
                                        <p:tav tm="100000">
                                          <p:val>
                                            <p:strVal val="ppt_h"/>
                                          </p:val>
                                        </p:tav>
                                      </p:tavLst>
                                    </p:anim>
                                    <p:set>
                                      <p:cBhvr>
                                        <p:cTn id="1064" dur="1" fill="hold">
                                          <p:stCondLst>
                                            <p:cond delay="4999"/>
                                          </p:stCondLst>
                                        </p:cTn>
                                        <p:tgtEl>
                                          <p:spTgt spid="88"/>
                                        </p:tgtEl>
                                        <p:attrNameLst>
                                          <p:attrName>style.visibility</p:attrName>
                                        </p:attrNameLst>
                                      </p:cBhvr>
                                      <p:to>
                                        <p:strVal val="hidden"/>
                                      </p:to>
                                    </p:set>
                                  </p:childTnLst>
                                </p:cTn>
                              </p:par>
                              <p:par>
                                <p:cTn id="1065" presetID="45" presetClass="exit" presetSubtype="0" fill="hold" grpId="5" nodeType="withEffect">
                                  <p:stCondLst>
                                    <p:cond delay="0"/>
                                  </p:stCondLst>
                                  <p:childTnLst>
                                    <p:animEffect transition="out" filter="fade">
                                      <p:cBhvr>
                                        <p:cTn id="1066" dur="5000"/>
                                        <p:tgtEl>
                                          <p:spTgt spid="89"/>
                                        </p:tgtEl>
                                      </p:cBhvr>
                                    </p:animEffect>
                                    <p:anim calcmode="lin" valueType="num">
                                      <p:cBhvr>
                                        <p:cTn id="1067" dur="5000"/>
                                        <p:tgtEl>
                                          <p:spTgt spid="8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8" dur="5000"/>
                                        <p:tgtEl>
                                          <p:spTgt spid="89"/>
                                        </p:tgtEl>
                                        <p:attrNameLst>
                                          <p:attrName>ppt_h</p:attrName>
                                        </p:attrNameLst>
                                      </p:cBhvr>
                                      <p:tavLst>
                                        <p:tav tm="0">
                                          <p:val>
                                            <p:strVal val="ppt_h"/>
                                          </p:val>
                                        </p:tav>
                                        <p:tav tm="100000">
                                          <p:val>
                                            <p:strVal val="ppt_h"/>
                                          </p:val>
                                        </p:tav>
                                      </p:tavLst>
                                    </p:anim>
                                    <p:set>
                                      <p:cBhvr>
                                        <p:cTn id="1069" dur="1" fill="hold">
                                          <p:stCondLst>
                                            <p:cond delay="4999"/>
                                          </p:stCondLst>
                                        </p:cTn>
                                        <p:tgtEl>
                                          <p:spTgt spid="89"/>
                                        </p:tgtEl>
                                        <p:attrNameLst>
                                          <p:attrName>style.visibility</p:attrName>
                                        </p:attrNameLst>
                                      </p:cBhvr>
                                      <p:to>
                                        <p:strVal val="hidden"/>
                                      </p:to>
                                    </p:set>
                                  </p:childTnLst>
                                </p:cTn>
                              </p:par>
                              <p:par>
                                <p:cTn id="1070" presetID="45" presetClass="exit" presetSubtype="0" fill="hold" grpId="5" nodeType="withEffect">
                                  <p:stCondLst>
                                    <p:cond delay="0"/>
                                  </p:stCondLst>
                                  <p:childTnLst>
                                    <p:animEffect transition="out" filter="fade">
                                      <p:cBhvr>
                                        <p:cTn id="1071" dur="5000"/>
                                        <p:tgtEl>
                                          <p:spTgt spid="70"/>
                                        </p:tgtEl>
                                      </p:cBhvr>
                                    </p:animEffect>
                                    <p:anim calcmode="lin" valueType="num">
                                      <p:cBhvr>
                                        <p:cTn id="1072" dur="5000"/>
                                        <p:tgtEl>
                                          <p:spTgt spid="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3" dur="5000"/>
                                        <p:tgtEl>
                                          <p:spTgt spid="70"/>
                                        </p:tgtEl>
                                        <p:attrNameLst>
                                          <p:attrName>ppt_h</p:attrName>
                                        </p:attrNameLst>
                                      </p:cBhvr>
                                      <p:tavLst>
                                        <p:tav tm="0">
                                          <p:val>
                                            <p:strVal val="ppt_h"/>
                                          </p:val>
                                        </p:tav>
                                        <p:tav tm="100000">
                                          <p:val>
                                            <p:strVal val="ppt_h"/>
                                          </p:val>
                                        </p:tav>
                                      </p:tavLst>
                                    </p:anim>
                                    <p:set>
                                      <p:cBhvr>
                                        <p:cTn id="1074" dur="1" fill="hold">
                                          <p:stCondLst>
                                            <p:cond delay="4999"/>
                                          </p:stCondLst>
                                        </p:cTn>
                                        <p:tgtEl>
                                          <p:spTgt spid="70"/>
                                        </p:tgtEl>
                                        <p:attrNameLst>
                                          <p:attrName>style.visibility</p:attrName>
                                        </p:attrNameLst>
                                      </p:cBhvr>
                                      <p:to>
                                        <p:strVal val="hidden"/>
                                      </p:to>
                                    </p:set>
                                  </p:childTnLst>
                                </p:cTn>
                              </p:par>
                              <p:par>
                                <p:cTn id="1075" presetID="45" presetClass="exit" presetSubtype="0" fill="hold" grpId="5" nodeType="withEffect">
                                  <p:stCondLst>
                                    <p:cond delay="0"/>
                                  </p:stCondLst>
                                  <p:childTnLst>
                                    <p:animEffect transition="out" filter="fade">
                                      <p:cBhvr>
                                        <p:cTn id="1076" dur="5000"/>
                                        <p:tgtEl>
                                          <p:spTgt spid="71"/>
                                        </p:tgtEl>
                                      </p:cBhvr>
                                    </p:animEffect>
                                    <p:anim calcmode="lin" valueType="num">
                                      <p:cBhvr>
                                        <p:cTn id="1077" dur="5000"/>
                                        <p:tgtEl>
                                          <p:spTgt spid="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8" dur="5000"/>
                                        <p:tgtEl>
                                          <p:spTgt spid="71"/>
                                        </p:tgtEl>
                                        <p:attrNameLst>
                                          <p:attrName>ppt_h</p:attrName>
                                        </p:attrNameLst>
                                      </p:cBhvr>
                                      <p:tavLst>
                                        <p:tav tm="0">
                                          <p:val>
                                            <p:strVal val="ppt_h"/>
                                          </p:val>
                                        </p:tav>
                                        <p:tav tm="100000">
                                          <p:val>
                                            <p:strVal val="ppt_h"/>
                                          </p:val>
                                        </p:tav>
                                      </p:tavLst>
                                    </p:anim>
                                    <p:set>
                                      <p:cBhvr>
                                        <p:cTn id="1079" dur="1" fill="hold">
                                          <p:stCondLst>
                                            <p:cond delay="4999"/>
                                          </p:stCondLst>
                                        </p:cTn>
                                        <p:tgtEl>
                                          <p:spTgt spid="71"/>
                                        </p:tgtEl>
                                        <p:attrNameLst>
                                          <p:attrName>style.visibility</p:attrName>
                                        </p:attrNameLst>
                                      </p:cBhvr>
                                      <p:to>
                                        <p:strVal val="hidden"/>
                                      </p:to>
                                    </p:set>
                                  </p:childTnLst>
                                </p:cTn>
                              </p:par>
                              <p:par>
                                <p:cTn id="1080" presetID="45" presetClass="exit" presetSubtype="0" fill="hold" grpId="5" nodeType="withEffect">
                                  <p:stCondLst>
                                    <p:cond delay="0"/>
                                  </p:stCondLst>
                                  <p:childTnLst>
                                    <p:animEffect transition="out" filter="fade">
                                      <p:cBhvr>
                                        <p:cTn id="1081" dur="5000"/>
                                        <p:tgtEl>
                                          <p:spTgt spid="76"/>
                                        </p:tgtEl>
                                      </p:cBhvr>
                                    </p:animEffect>
                                    <p:anim calcmode="lin" valueType="num">
                                      <p:cBhvr>
                                        <p:cTn id="1082" dur="5000"/>
                                        <p:tgtEl>
                                          <p:spTgt spid="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3" dur="5000"/>
                                        <p:tgtEl>
                                          <p:spTgt spid="76"/>
                                        </p:tgtEl>
                                        <p:attrNameLst>
                                          <p:attrName>ppt_h</p:attrName>
                                        </p:attrNameLst>
                                      </p:cBhvr>
                                      <p:tavLst>
                                        <p:tav tm="0">
                                          <p:val>
                                            <p:strVal val="ppt_h"/>
                                          </p:val>
                                        </p:tav>
                                        <p:tav tm="100000">
                                          <p:val>
                                            <p:strVal val="ppt_h"/>
                                          </p:val>
                                        </p:tav>
                                      </p:tavLst>
                                    </p:anim>
                                    <p:set>
                                      <p:cBhvr>
                                        <p:cTn id="1084" dur="1" fill="hold">
                                          <p:stCondLst>
                                            <p:cond delay="4999"/>
                                          </p:stCondLst>
                                        </p:cTn>
                                        <p:tgtEl>
                                          <p:spTgt spid="76"/>
                                        </p:tgtEl>
                                        <p:attrNameLst>
                                          <p:attrName>style.visibility</p:attrName>
                                        </p:attrNameLst>
                                      </p:cBhvr>
                                      <p:to>
                                        <p:strVal val="hidden"/>
                                      </p:to>
                                    </p:set>
                                  </p:childTnLst>
                                </p:cTn>
                              </p:par>
                              <p:par>
                                <p:cTn id="1085" presetID="45" presetClass="exit" presetSubtype="0" fill="hold" grpId="5" nodeType="withEffect">
                                  <p:stCondLst>
                                    <p:cond delay="0"/>
                                  </p:stCondLst>
                                  <p:childTnLst>
                                    <p:animEffect transition="out" filter="fade">
                                      <p:cBhvr>
                                        <p:cTn id="1086" dur="5000"/>
                                        <p:tgtEl>
                                          <p:spTgt spid="77"/>
                                        </p:tgtEl>
                                      </p:cBhvr>
                                    </p:animEffect>
                                    <p:anim calcmode="lin" valueType="num">
                                      <p:cBhvr>
                                        <p:cTn id="1087" dur="500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8" dur="5000"/>
                                        <p:tgtEl>
                                          <p:spTgt spid="77"/>
                                        </p:tgtEl>
                                        <p:attrNameLst>
                                          <p:attrName>ppt_h</p:attrName>
                                        </p:attrNameLst>
                                      </p:cBhvr>
                                      <p:tavLst>
                                        <p:tav tm="0">
                                          <p:val>
                                            <p:strVal val="ppt_h"/>
                                          </p:val>
                                        </p:tav>
                                        <p:tav tm="100000">
                                          <p:val>
                                            <p:strVal val="ppt_h"/>
                                          </p:val>
                                        </p:tav>
                                      </p:tavLst>
                                    </p:anim>
                                    <p:set>
                                      <p:cBhvr>
                                        <p:cTn id="1089" dur="1" fill="hold">
                                          <p:stCondLst>
                                            <p:cond delay="4999"/>
                                          </p:stCondLst>
                                        </p:cTn>
                                        <p:tgtEl>
                                          <p:spTgt spid="77"/>
                                        </p:tgtEl>
                                        <p:attrNameLst>
                                          <p:attrName>style.visibility</p:attrName>
                                        </p:attrNameLst>
                                      </p:cBhvr>
                                      <p:to>
                                        <p:strVal val="hidden"/>
                                      </p:to>
                                    </p:set>
                                  </p:childTnLst>
                                </p:cTn>
                              </p:par>
                              <p:par>
                                <p:cTn id="1090" presetID="45" presetClass="exit" presetSubtype="0" fill="hold" grpId="5" nodeType="withEffect">
                                  <p:stCondLst>
                                    <p:cond delay="0"/>
                                  </p:stCondLst>
                                  <p:childTnLst>
                                    <p:animEffect transition="out" filter="fade">
                                      <p:cBhvr>
                                        <p:cTn id="1091" dur="5000"/>
                                        <p:tgtEl>
                                          <p:spTgt spid="64"/>
                                        </p:tgtEl>
                                      </p:cBhvr>
                                    </p:animEffect>
                                    <p:anim calcmode="lin" valueType="num">
                                      <p:cBhvr>
                                        <p:cTn id="1092" dur="5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3" dur="5000"/>
                                        <p:tgtEl>
                                          <p:spTgt spid="64"/>
                                        </p:tgtEl>
                                        <p:attrNameLst>
                                          <p:attrName>ppt_h</p:attrName>
                                        </p:attrNameLst>
                                      </p:cBhvr>
                                      <p:tavLst>
                                        <p:tav tm="0">
                                          <p:val>
                                            <p:strVal val="ppt_h"/>
                                          </p:val>
                                        </p:tav>
                                        <p:tav tm="100000">
                                          <p:val>
                                            <p:strVal val="ppt_h"/>
                                          </p:val>
                                        </p:tav>
                                      </p:tavLst>
                                    </p:anim>
                                    <p:set>
                                      <p:cBhvr>
                                        <p:cTn id="1094" dur="1" fill="hold">
                                          <p:stCondLst>
                                            <p:cond delay="4999"/>
                                          </p:stCondLst>
                                        </p:cTn>
                                        <p:tgtEl>
                                          <p:spTgt spid="64"/>
                                        </p:tgtEl>
                                        <p:attrNameLst>
                                          <p:attrName>style.visibility</p:attrName>
                                        </p:attrNameLst>
                                      </p:cBhvr>
                                      <p:to>
                                        <p:strVal val="hidden"/>
                                      </p:to>
                                    </p:set>
                                  </p:childTnLst>
                                </p:cTn>
                              </p:par>
                              <p:par>
                                <p:cTn id="1095" presetID="45" presetClass="exit" presetSubtype="0" fill="hold" grpId="5" nodeType="withEffect">
                                  <p:stCondLst>
                                    <p:cond delay="0"/>
                                  </p:stCondLst>
                                  <p:childTnLst>
                                    <p:animEffect transition="out" filter="fade">
                                      <p:cBhvr>
                                        <p:cTn id="1096" dur="5000"/>
                                        <p:tgtEl>
                                          <p:spTgt spid="65"/>
                                        </p:tgtEl>
                                      </p:cBhvr>
                                    </p:animEffect>
                                    <p:anim calcmode="lin" valueType="num">
                                      <p:cBhvr>
                                        <p:cTn id="1097" dur="5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8" dur="5000"/>
                                        <p:tgtEl>
                                          <p:spTgt spid="65"/>
                                        </p:tgtEl>
                                        <p:attrNameLst>
                                          <p:attrName>ppt_h</p:attrName>
                                        </p:attrNameLst>
                                      </p:cBhvr>
                                      <p:tavLst>
                                        <p:tav tm="0">
                                          <p:val>
                                            <p:strVal val="ppt_h"/>
                                          </p:val>
                                        </p:tav>
                                        <p:tav tm="100000">
                                          <p:val>
                                            <p:strVal val="ppt_h"/>
                                          </p:val>
                                        </p:tav>
                                      </p:tavLst>
                                    </p:anim>
                                    <p:set>
                                      <p:cBhvr>
                                        <p:cTn id="1099" dur="1" fill="hold">
                                          <p:stCondLst>
                                            <p:cond delay="4999"/>
                                          </p:stCondLst>
                                        </p:cTn>
                                        <p:tgtEl>
                                          <p:spTgt spid="65"/>
                                        </p:tgtEl>
                                        <p:attrNameLst>
                                          <p:attrName>style.visibility</p:attrName>
                                        </p:attrNameLst>
                                      </p:cBhvr>
                                      <p:to>
                                        <p:strVal val="hidden"/>
                                      </p:to>
                                    </p:set>
                                  </p:childTnLst>
                                </p:cTn>
                              </p:par>
                              <p:par>
                                <p:cTn id="1100" presetID="45" presetClass="exit" presetSubtype="0" fill="hold" grpId="5" nodeType="withEffect">
                                  <p:stCondLst>
                                    <p:cond delay="0"/>
                                  </p:stCondLst>
                                  <p:childTnLst>
                                    <p:animEffect transition="out" filter="fade">
                                      <p:cBhvr>
                                        <p:cTn id="1101" dur="5000"/>
                                        <p:tgtEl>
                                          <p:spTgt spid="85"/>
                                        </p:tgtEl>
                                      </p:cBhvr>
                                    </p:animEffect>
                                    <p:anim calcmode="lin" valueType="num">
                                      <p:cBhvr>
                                        <p:cTn id="1102" dur="5000"/>
                                        <p:tgtEl>
                                          <p:spTgt spid="8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3" dur="5000"/>
                                        <p:tgtEl>
                                          <p:spTgt spid="85"/>
                                        </p:tgtEl>
                                        <p:attrNameLst>
                                          <p:attrName>ppt_h</p:attrName>
                                        </p:attrNameLst>
                                      </p:cBhvr>
                                      <p:tavLst>
                                        <p:tav tm="0">
                                          <p:val>
                                            <p:strVal val="ppt_h"/>
                                          </p:val>
                                        </p:tav>
                                        <p:tav tm="100000">
                                          <p:val>
                                            <p:strVal val="ppt_h"/>
                                          </p:val>
                                        </p:tav>
                                      </p:tavLst>
                                    </p:anim>
                                    <p:set>
                                      <p:cBhvr>
                                        <p:cTn id="1104" dur="1" fill="hold">
                                          <p:stCondLst>
                                            <p:cond delay="4999"/>
                                          </p:stCondLst>
                                        </p:cTn>
                                        <p:tgtEl>
                                          <p:spTgt spid="85"/>
                                        </p:tgtEl>
                                        <p:attrNameLst>
                                          <p:attrName>style.visibility</p:attrName>
                                        </p:attrNameLst>
                                      </p:cBhvr>
                                      <p:to>
                                        <p:strVal val="hidden"/>
                                      </p:to>
                                    </p:set>
                                  </p:childTnLst>
                                </p:cTn>
                              </p:par>
                              <p:par>
                                <p:cTn id="1105" presetID="45" presetClass="exit" presetSubtype="0" fill="hold" grpId="5" nodeType="withEffect">
                                  <p:stCondLst>
                                    <p:cond delay="0"/>
                                  </p:stCondLst>
                                  <p:childTnLst>
                                    <p:animEffect transition="out" filter="fade">
                                      <p:cBhvr>
                                        <p:cTn id="1106" dur="5000"/>
                                        <p:tgtEl>
                                          <p:spTgt spid="84"/>
                                        </p:tgtEl>
                                      </p:cBhvr>
                                    </p:animEffect>
                                    <p:anim calcmode="lin" valueType="num">
                                      <p:cBhvr>
                                        <p:cTn id="1107" dur="5000"/>
                                        <p:tgtEl>
                                          <p:spTgt spid="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8" dur="5000"/>
                                        <p:tgtEl>
                                          <p:spTgt spid="84"/>
                                        </p:tgtEl>
                                        <p:attrNameLst>
                                          <p:attrName>ppt_h</p:attrName>
                                        </p:attrNameLst>
                                      </p:cBhvr>
                                      <p:tavLst>
                                        <p:tav tm="0">
                                          <p:val>
                                            <p:strVal val="ppt_h"/>
                                          </p:val>
                                        </p:tav>
                                        <p:tav tm="100000">
                                          <p:val>
                                            <p:strVal val="ppt_h"/>
                                          </p:val>
                                        </p:tav>
                                      </p:tavLst>
                                    </p:anim>
                                    <p:set>
                                      <p:cBhvr>
                                        <p:cTn id="1109" dur="1" fill="hold">
                                          <p:stCondLst>
                                            <p:cond delay="4999"/>
                                          </p:stCondLst>
                                        </p:cTn>
                                        <p:tgtEl>
                                          <p:spTgt spid="84"/>
                                        </p:tgtEl>
                                        <p:attrNameLst>
                                          <p:attrName>style.visibility</p:attrName>
                                        </p:attrNameLst>
                                      </p:cBhvr>
                                      <p:to>
                                        <p:strVal val="hidden"/>
                                      </p:to>
                                    </p:set>
                                  </p:childTnLst>
                                </p:cTn>
                              </p:par>
                              <p:par>
                                <p:cTn id="1110" presetID="45" presetClass="exit" presetSubtype="0" fill="hold" grpId="5" nodeType="withEffect">
                                  <p:stCondLst>
                                    <p:cond delay="0"/>
                                  </p:stCondLst>
                                  <p:childTnLst>
                                    <p:animEffect transition="out" filter="fade">
                                      <p:cBhvr>
                                        <p:cTn id="1111" dur="5000"/>
                                        <p:tgtEl>
                                          <p:spTgt spid="86"/>
                                        </p:tgtEl>
                                      </p:cBhvr>
                                    </p:animEffect>
                                    <p:anim calcmode="lin" valueType="num">
                                      <p:cBhvr>
                                        <p:cTn id="1112" dur="5000"/>
                                        <p:tgtEl>
                                          <p:spTgt spid="8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3" dur="5000"/>
                                        <p:tgtEl>
                                          <p:spTgt spid="86"/>
                                        </p:tgtEl>
                                        <p:attrNameLst>
                                          <p:attrName>ppt_h</p:attrName>
                                        </p:attrNameLst>
                                      </p:cBhvr>
                                      <p:tavLst>
                                        <p:tav tm="0">
                                          <p:val>
                                            <p:strVal val="ppt_h"/>
                                          </p:val>
                                        </p:tav>
                                        <p:tav tm="100000">
                                          <p:val>
                                            <p:strVal val="ppt_h"/>
                                          </p:val>
                                        </p:tav>
                                      </p:tavLst>
                                    </p:anim>
                                    <p:set>
                                      <p:cBhvr>
                                        <p:cTn id="1114" dur="1" fill="hold">
                                          <p:stCondLst>
                                            <p:cond delay="4999"/>
                                          </p:stCondLst>
                                        </p:cTn>
                                        <p:tgtEl>
                                          <p:spTgt spid="86"/>
                                        </p:tgtEl>
                                        <p:attrNameLst>
                                          <p:attrName>style.visibility</p:attrName>
                                        </p:attrNameLst>
                                      </p:cBhvr>
                                      <p:to>
                                        <p:strVal val="hidden"/>
                                      </p:to>
                                    </p:set>
                                  </p:childTnLst>
                                </p:cTn>
                              </p:par>
                              <p:par>
                                <p:cTn id="1115" presetID="45" presetClass="exit" presetSubtype="0" fill="hold" grpId="5" nodeType="withEffect">
                                  <p:stCondLst>
                                    <p:cond delay="0"/>
                                  </p:stCondLst>
                                  <p:childTnLst>
                                    <p:animEffect transition="out" filter="fade">
                                      <p:cBhvr>
                                        <p:cTn id="1116" dur="5000"/>
                                        <p:tgtEl>
                                          <p:spTgt spid="91"/>
                                        </p:tgtEl>
                                      </p:cBhvr>
                                    </p:animEffect>
                                    <p:anim calcmode="lin" valueType="num">
                                      <p:cBhvr>
                                        <p:cTn id="1117" dur="5000"/>
                                        <p:tgtEl>
                                          <p:spTgt spid="9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8" dur="5000"/>
                                        <p:tgtEl>
                                          <p:spTgt spid="91"/>
                                        </p:tgtEl>
                                        <p:attrNameLst>
                                          <p:attrName>ppt_h</p:attrName>
                                        </p:attrNameLst>
                                      </p:cBhvr>
                                      <p:tavLst>
                                        <p:tav tm="0">
                                          <p:val>
                                            <p:strVal val="ppt_h"/>
                                          </p:val>
                                        </p:tav>
                                        <p:tav tm="100000">
                                          <p:val>
                                            <p:strVal val="ppt_h"/>
                                          </p:val>
                                        </p:tav>
                                      </p:tavLst>
                                    </p:anim>
                                    <p:set>
                                      <p:cBhvr>
                                        <p:cTn id="1119" dur="1" fill="hold">
                                          <p:stCondLst>
                                            <p:cond delay="4999"/>
                                          </p:stCondLst>
                                        </p:cTn>
                                        <p:tgtEl>
                                          <p:spTgt spid="91"/>
                                        </p:tgtEl>
                                        <p:attrNameLst>
                                          <p:attrName>style.visibility</p:attrName>
                                        </p:attrNameLst>
                                      </p:cBhvr>
                                      <p:to>
                                        <p:strVal val="hidden"/>
                                      </p:to>
                                    </p:set>
                                  </p:childTnLst>
                                </p:cTn>
                              </p:par>
                              <p:par>
                                <p:cTn id="1120" presetID="45" presetClass="exit" presetSubtype="0" fill="hold" grpId="5" nodeType="withEffect">
                                  <p:stCondLst>
                                    <p:cond delay="0"/>
                                  </p:stCondLst>
                                  <p:childTnLst>
                                    <p:animEffect transition="out" filter="fade">
                                      <p:cBhvr>
                                        <p:cTn id="1121" dur="5000"/>
                                        <p:tgtEl>
                                          <p:spTgt spid="90"/>
                                        </p:tgtEl>
                                      </p:cBhvr>
                                    </p:animEffect>
                                    <p:anim calcmode="lin" valueType="num">
                                      <p:cBhvr>
                                        <p:cTn id="1122" dur="5000"/>
                                        <p:tgtEl>
                                          <p:spTgt spid="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3" dur="5000"/>
                                        <p:tgtEl>
                                          <p:spTgt spid="90"/>
                                        </p:tgtEl>
                                        <p:attrNameLst>
                                          <p:attrName>ppt_h</p:attrName>
                                        </p:attrNameLst>
                                      </p:cBhvr>
                                      <p:tavLst>
                                        <p:tav tm="0">
                                          <p:val>
                                            <p:strVal val="ppt_h"/>
                                          </p:val>
                                        </p:tav>
                                        <p:tav tm="100000">
                                          <p:val>
                                            <p:strVal val="ppt_h"/>
                                          </p:val>
                                        </p:tav>
                                      </p:tavLst>
                                    </p:anim>
                                    <p:set>
                                      <p:cBhvr>
                                        <p:cTn id="1124" dur="1" fill="hold">
                                          <p:stCondLst>
                                            <p:cond delay="4999"/>
                                          </p:stCondLst>
                                        </p:cTn>
                                        <p:tgtEl>
                                          <p:spTgt spid="90"/>
                                        </p:tgtEl>
                                        <p:attrNameLst>
                                          <p:attrName>style.visibility</p:attrName>
                                        </p:attrNameLst>
                                      </p:cBhvr>
                                      <p:to>
                                        <p:strVal val="hidden"/>
                                      </p:to>
                                    </p:set>
                                  </p:childTnLst>
                                </p:cTn>
                              </p:par>
                              <p:par>
                                <p:cTn id="1125" presetID="45" presetClass="exit" presetSubtype="0" fill="hold" grpId="5" nodeType="withEffect">
                                  <p:stCondLst>
                                    <p:cond delay="0"/>
                                  </p:stCondLst>
                                  <p:childTnLst>
                                    <p:animEffect transition="out" filter="fade">
                                      <p:cBhvr>
                                        <p:cTn id="1126" dur="5000"/>
                                        <p:tgtEl>
                                          <p:spTgt spid="92"/>
                                        </p:tgtEl>
                                      </p:cBhvr>
                                    </p:animEffect>
                                    <p:anim calcmode="lin" valueType="num">
                                      <p:cBhvr>
                                        <p:cTn id="1127" dur="5000"/>
                                        <p:tgtEl>
                                          <p:spTgt spid="9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8" dur="5000"/>
                                        <p:tgtEl>
                                          <p:spTgt spid="92"/>
                                        </p:tgtEl>
                                        <p:attrNameLst>
                                          <p:attrName>ppt_h</p:attrName>
                                        </p:attrNameLst>
                                      </p:cBhvr>
                                      <p:tavLst>
                                        <p:tav tm="0">
                                          <p:val>
                                            <p:strVal val="ppt_h"/>
                                          </p:val>
                                        </p:tav>
                                        <p:tav tm="100000">
                                          <p:val>
                                            <p:strVal val="ppt_h"/>
                                          </p:val>
                                        </p:tav>
                                      </p:tavLst>
                                    </p:anim>
                                    <p:set>
                                      <p:cBhvr>
                                        <p:cTn id="1129" dur="1" fill="hold">
                                          <p:stCondLst>
                                            <p:cond delay="4999"/>
                                          </p:stCondLst>
                                        </p:cTn>
                                        <p:tgtEl>
                                          <p:spTgt spid="92"/>
                                        </p:tgtEl>
                                        <p:attrNameLst>
                                          <p:attrName>style.visibility</p:attrName>
                                        </p:attrNameLst>
                                      </p:cBhvr>
                                      <p:to>
                                        <p:strVal val="hidden"/>
                                      </p:to>
                                    </p:set>
                                  </p:childTnLst>
                                </p:cTn>
                              </p:par>
                              <p:par>
                                <p:cTn id="1130" presetID="45" presetClass="exit" presetSubtype="0" fill="hold" grpId="5" nodeType="withEffect">
                                  <p:stCondLst>
                                    <p:cond delay="0"/>
                                  </p:stCondLst>
                                  <p:childTnLst>
                                    <p:animEffect transition="out" filter="fade">
                                      <p:cBhvr>
                                        <p:cTn id="1131" dur="5000"/>
                                        <p:tgtEl>
                                          <p:spTgt spid="73"/>
                                        </p:tgtEl>
                                      </p:cBhvr>
                                    </p:animEffect>
                                    <p:anim calcmode="lin" valueType="num">
                                      <p:cBhvr>
                                        <p:cTn id="1132" dur="5000"/>
                                        <p:tgtEl>
                                          <p:spTgt spid="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3" dur="5000"/>
                                        <p:tgtEl>
                                          <p:spTgt spid="73"/>
                                        </p:tgtEl>
                                        <p:attrNameLst>
                                          <p:attrName>ppt_h</p:attrName>
                                        </p:attrNameLst>
                                      </p:cBhvr>
                                      <p:tavLst>
                                        <p:tav tm="0">
                                          <p:val>
                                            <p:strVal val="ppt_h"/>
                                          </p:val>
                                        </p:tav>
                                        <p:tav tm="100000">
                                          <p:val>
                                            <p:strVal val="ppt_h"/>
                                          </p:val>
                                        </p:tav>
                                      </p:tavLst>
                                    </p:anim>
                                    <p:set>
                                      <p:cBhvr>
                                        <p:cTn id="1134" dur="1" fill="hold">
                                          <p:stCondLst>
                                            <p:cond delay="4999"/>
                                          </p:stCondLst>
                                        </p:cTn>
                                        <p:tgtEl>
                                          <p:spTgt spid="73"/>
                                        </p:tgtEl>
                                        <p:attrNameLst>
                                          <p:attrName>style.visibility</p:attrName>
                                        </p:attrNameLst>
                                      </p:cBhvr>
                                      <p:to>
                                        <p:strVal val="hidden"/>
                                      </p:to>
                                    </p:set>
                                  </p:childTnLst>
                                </p:cTn>
                              </p:par>
                              <p:par>
                                <p:cTn id="1135" presetID="45" presetClass="exit" presetSubtype="0" fill="hold" grpId="5" nodeType="withEffect">
                                  <p:stCondLst>
                                    <p:cond delay="0"/>
                                  </p:stCondLst>
                                  <p:childTnLst>
                                    <p:animEffect transition="out" filter="fade">
                                      <p:cBhvr>
                                        <p:cTn id="1136" dur="5000"/>
                                        <p:tgtEl>
                                          <p:spTgt spid="72"/>
                                        </p:tgtEl>
                                      </p:cBhvr>
                                    </p:animEffect>
                                    <p:anim calcmode="lin" valueType="num">
                                      <p:cBhvr>
                                        <p:cTn id="1137" dur="5000"/>
                                        <p:tgtEl>
                                          <p:spTgt spid="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8" dur="5000"/>
                                        <p:tgtEl>
                                          <p:spTgt spid="72"/>
                                        </p:tgtEl>
                                        <p:attrNameLst>
                                          <p:attrName>ppt_h</p:attrName>
                                        </p:attrNameLst>
                                      </p:cBhvr>
                                      <p:tavLst>
                                        <p:tav tm="0">
                                          <p:val>
                                            <p:strVal val="ppt_h"/>
                                          </p:val>
                                        </p:tav>
                                        <p:tav tm="100000">
                                          <p:val>
                                            <p:strVal val="ppt_h"/>
                                          </p:val>
                                        </p:tav>
                                      </p:tavLst>
                                    </p:anim>
                                    <p:set>
                                      <p:cBhvr>
                                        <p:cTn id="1139" dur="1" fill="hold">
                                          <p:stCondLst>
                                            <p:cond delay="4999"/>
                                          </p:stCondLst>
                                        </p:cTn>
                                        <p:tgtEl>
                                          <p:spTgt spid="72"/>
                                        </p:tgtEl>
                                        <p:attrNameLst>
                                          <p:attrName>style.visibility</p:attrName>
                                        </p:attrNameLst>
                                      </p:cBhvr>
                                      <p:to>
                                        <p:strVal val="hidden"/>
                                      </p:to>
                                    </p:set>
                                  </p:childTnLst>
                                </p:cTn>
                              </p:par>
                              <p:par>
                                <p:cTn id="1140" presetID="45" presetClass="exit" presetSubtype="0" fill="hold" grpId="5" nodeType="withEffect">
                                  <p:stCondLst>
                                    <p:cond delay="0"/>
                                  </p:stCondLst>
                                  <p:childTnLst>
                                    <p:animEffect transition="out" filter="fade">
                                      <p:cBhvr>
                                        <p:cTn id="1141" dur="5000"/>
                                        <p:tgtEl>
                                          <p:spTgt spid="74"/>
                                        </p:tgtEl>
                                      </p:cBhvr>
                                    </p:animEffect>
                                    <p:anim calcmode="lin" valueType="num">
                                      <p:cBhvr>
                                        <p:cTn id="1142" dur="5000"/>
                                        <p:tgtEl>
                                          <p:spTgt spid="7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3" dur="5000"/>
                                        <p:tgtEl>
                                          <p:spTgt spid="74"/>
                                        </p:tgtEl>
                                        <p:attrNameLst>
                                          <p:attrName>ppt_h</p:attrName>
                                        </p:attrNameLst>
                                      </p:cBhvr>
                                      <p:tavLst>
                                        <p:tav tm="0">
                                          <p:val>
                                            <p:strVal val="ppt_h"/>
                                          </p:val>
                                        </p:tav>
                                        <p:tav tm="100000">
                                          <p:val>
                                            <p:strVal val="ppt_h"/>
                                          </p:val>
                                        </p:tav>
                                      </p:tavLst>
                                    </p:anim>
                                    <p:set>
                                      <p:cBhvr>
                                        <p:cTn id="1144" dur="1" fill="hold">
                                          <p:stCondLst>
                                            <p:cond delay="4999"/>
                                          </p:stCondLst>
                                        </p:cTn>
                                        <p:tgtEl>
                                          <p:spTgt spid="74"/>
                                        </p:tgtEl>
                                        <p:attrNameLst>
                                          <p:attrName>style.visibility</p:attrName>
                                        </p:attrNameLst>
                                      </p:cBhvr>
                                      <p:to>
                                        <p:strVal val="hidden"/>
                                      </p:to>
                                    </p:set>
                                  </p:childTnLst>
                                </p:cTn>
                              </p:par>
                              <p:par>
                                <p:cTn id="1145" presetID="45" presetClass="exit" presetSubtype="0" fill="hold" grpId="5" nodeType="withEffect">
                                  <p:stCondLst>
                                    <p:cond delay="0"/>
                                  </p:stCondLst>
                                  <p:childTnLst>
                                    <p:animEffect transition="out" filter="fade">
                                      <p:cBhvr>
                                        <p:cTn id="1146" dur="5000"/>
                                        <p:tgtEl>
                                          <p:spTgt spid="79"/>
                                        </p:tgtEl>
                                      </p:cBhvr>
                                    </p:animEffect>
                                    <p:anim calcmode="lin" valueType="num">
                                      <p:cBhvr>
                                        <p:cTn id="1147" dur="5000"/>
                                        <p:tgtEl>
                                          <p:spTgt spid="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8" dur="5000"/>
                                        <p:tgtEl>
                                          <p:spTgt spid="79"/>
                                        </p:tgtEl>
                                        <p:attrNameLst>
                                          <p:attrName>ppt_h</p:attrName>
                                        </p:attrNameLst>
                                      </p:cBhvr>
                                      <p:tavLst>
                                        <p:tav tm="0">
                                          <p:val>
                                            <p:strVal val="ppt_h"/>
                                          </p:val>
                                        </p:tav>
                                        <p:tav tm="100000">
                                          <p:val>
                                            <p:strVal val="ppt_h"/>
                                          </p:val>
                                        </p:tav>
                                      </p:tavLst>
                                    </p:anim>
                                    <p:set>
                                      <p:cBhvr>
                                        <p:cTn id="1149" dur="1" fill="hold">
                                          <p:stCondLst>
                                            <p:cond delay="4999"/>
                                          </p:stCondLst>
                                        </p:cTn>
                                        <p:tgtEl>
                                          <p:spTgt spid="79"/>
                                        </p:tgtEl>
                                        <p:attrNameLst>
                                          <p:attrName>style.visibility</p:attrName>
                                        </p:attrNameLst>
                                      </p:cBhvr>
                                      <p:to>
                                        <p:strVal val="hidden"/>
                                      </p:to>
                                    </p:set>
                                  </p:childTnLst>
                                </p:cTn>
                              </p:par>
                              <p:par>
                                <p:cTn id="1150" presetID="45" presetClass="exit" presetSubtype="0" fill="hold" grpId="5" nodeType="withEffect">
                                  <p:stCondLst>
                                    <p:cond delay="0"/>
                                  </p:stCondLst>
                                  <p:childTnLst>
                                    <p:animEffect transition="out" filter="fade">
                                      <p:cBhvr>
                                        <p:cTn id="1151" dur="5000"/>
                                        <p:tgtEl>
                                          <p:spTgt spid="78"/>
                                        </p:tgtEl>
                                      </p:cBhvr>
                                    </p:animEffect>
                                    <p:anim calcmode="lin" valueType="num">
                                      <p:cBhvr>
                                        <p:cTn id="1152" dur="5000"/>
                                        <p:tgtEl>
                                          <p:spTgt spid="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3" dur="5000"/>
                                        <p:tgtEl>
                                          <p:spTgt spid="78"/>
                                        </p:tgtEl>
                                        <p:attrNameLst>
                                          <p:attrName>ppt_h</p:attrName>
                                        </p:attrNameLst>
                                      </p:cBhvr>
                                      <p:tavLst>
                                        <p:tav tm="0">
                                          <p:val>
                                            <p:strVal val="ppt_h"/>
                                          </p:val>
                                        </p:tav>
                                        <p:tav tm="100000">
                                          <p:val>
                                            <p:strVal val="ppt_h"/>
                                          </p:val>
                                        </p:tav>
                                      </p:tavLst>
                                    </p:anim>
                                    <p:set>
                                      <p:cBhvr>
                                        <p:cTn id="1154" dur="1" fill="hold">
                                          <p:stCondLst>
                                            <p:cond delay="4999"/>
                                          </p:stCondLst>
                                        </p:cTn>
                                        <p:tgtEl>
                                          <p:spTgt spid="78"/>
                                        </p:tgtEl>
                                        <p:attrNameLst>
                                          <p:attrName>style.visibility</p:attrName>
                                        </p:attrNameLst>
                                      </p:cBhvr>
                                      <p:to>
                                        <p:strVal val="hidden"/>
                                      </p:to>
                                    </p:set>
                                  </p:childTnLst>
                                </p:cTn>
                              </p:par>
                              <p:par>
                                <p:cTn id="1155" presetID="45" presetClass="exit" presetSubtype="0" fill="hold" grpId="5" nodeType="withEffect">
                                  <p:stCondLst>
                                    <p:cond delay="0"/>
                                  </p:stCondLst>
                                  <p:childTnLst>
                                    <p:animEffect transition="out" filter="fade">
                                      <p:cBhvr>
                                        <p:cTn id="1156" dur="5000"/>
                                        <p:tgtEl>
                                          <p:spTgt spid="80"/>
                                        </p:tgtEl>
                                      </p:cBhvr>
                                    </p:animEffect>
                                    <p:anim calcmode="lin" valueType="num">
                                      <p:cBhvr>
                                        <p:cTn id="1157" dur="5000"/>
                                        <p:tgtEl>
                                          <p:spTgt spid="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8" dur="5000"/>
                                        <p:tgtEl>
                                          <p:spTgt spid="80"/>
                                        </p:tgtEl>
                                        <p:attrNameLst>
                                          <p:attrName>ppt_h</p:attrName>
                                        </p:attrNameLst>
                                      </p:cBhvr>
                                      <p:tavLst>
                                        <p:tav tm="0">
                                          <p:val>
                                            <p:strVal val="ppt_h"/>
                                          </p:val>
                                        </p:tav>
                                        <p:tav tm="100000">
                                          <p:val>
                                            <p:strVal val="ppt_h"/>
                                          </p:val>
                                        </p:tav>
                                      </p:tavLst>
                                    </p:anim>
                                    <p:set>
                                      <p:cBhvr>
                                        <p:cTn id="1159" dur="1" fill="hold">
                                          <p:stCondLst>
                                            <p:cond delay="4999"/>
                                          </p:stCondLst>
                                        </p:cTn>
                                        <p:tgtEl>
                                          <p:spTgt spid="80"/>
                                        </p:tgtEl>
                                        <p:attrNameLst>
                                          <p:attrName>style.visibility</p:attrName>
                                        </p:attrNameLst>
                                      </p:cBhvr>
                                      <p:to>
                                        <p:strVal val="hidden"/>
                                      </p:to>
                                    </p:set>
                                  </p:childTnLst>
                                </p:cTn>
                              </p:par>
                              <p:par>
                                <p:cTn id="1160" presetID="45" presetClass="exit" presetSubtype="0" fill="hold" grpId="5" nodeType="withEffect">
                                  <p:stCondLst>
                                    <p:cond delay="0"/>
                                  </p:stCondLst>
                                  <p:childTnLst>
                                    <p:animEffect transition="out" filter="fade">
                                      <p:cBhvr>
                                        <p:cTn id="1161" dur="5000"/>
                                        <p:tgtEl>
                                          <p:spTgt spid="67"/>
                                        </p:tgtEl>
                                      </p:cBhvr>
                                    </p:animEffect>
                                    <p:anim calcmode="lin" valueType="num">
                                      <p:cBhvr>
                                        <p:cTn id="1162" dur="5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3" dur="5000"/>
                                        <p:tgtEl>
                                          <p:spTgt spid="67"/>
                                        </p:tgtEl>
                                        <p:attrNameLst>
                                          <p:attrName>ppt_h</p:attrName>
                                        </p:attrNameLst>
                                      </p:cBhvr>
                                      <p:tavLst>
                                        <p:tav tm="0">
                                          <p:val>
                                            <p:strVal val="ppt_h"/>
                                          </p:val>
                                        </p:tav>
                                        <p:tav tm="100000">
                                          <p:val>
                                            <p:strVal val="ppt_h"/>
                                          </p:val>
                                        </p:tav>
                                      </p:tavLst>
                                    </p:anim>
                                    <p:set>
                                      <p:cBhvr>
                                        <p:cTn id="1164" dur="1" fill="hold">
                                          <p:stCondLst>
                                            <p:cond delay="4999"/>
                                          </p:stCondLst>
                                        </p:cTn>
                                        <p:tgtEl>
                                          <p:spTgt spid="67"/>
                                        </p:tgtEl>
                                        <p:attrNameLst>
                                          <p:attrName>style.visibility</p:attrName>
                                        </p:attrNameLst>
                                      </p:cBhvr>
                                      <p:to>
                                        <p:strVal val="hidden"/>
                                      </p:to>
                                    </p:set>
                                  </p:childTnLst>
                                </p:cTn>
                              </p:par>
                              <p:par>
                                <p:cTn id="1165" presetID="45" presetClass="exit" presetSubtype="0" fill="hold" grpId="5" nodeType="withEffect">
                                  <p:stCondLst>
                                    <p:cond delay="0"/>
                                  </p:stCondLst>
                                  <p:childTnLst>
                                    <p:animEffect transition="out" filter="fade">
                                      <p:cBhvr>
                                        <p:cTn id="1166" dur="5000"/>
                                        <p:tgtEl>
                                          <p:spTgt spid="66"/>
                                        </p:tgtEl>
                                      </p:cBhvr>
                                    </p:animEffect>
                                    <p:anim calcmode="lin" valueType="num">
                                      <p:cBhvr>
                                        <p:cTn id="1167" dur="5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8" dur="5000"/>
                                        <p:tgtEl>
                                          <p:spTgt spid="66"/>
                                        </p:tgtEl>
                                        <p:attrNameLst>
                                          <p:attrName>ppt_h</p:attrName>
                                        </p:attrNameLst>
                                      </p:cBhvr>
                                      <p:tavLst>
                                        <p:tav tm="0">
                                          <p:val>
                                            <p:strVal val="ppt_h"/>
                                          </p:val>
                                        </p:tav>
                                        <p:tav tm="100000">
                                          <p:val>
                                            <p:strVal val="ppt_h"/>
                                          </p:val>
                                        </p:tav>
                                      </p:tavLst>
                                    </p:anim>
                                    <p:set>
                                      <p:cBhvr>
                                        <p:cTn id="1169" dur="1" fill="hold">
                                          <p:stCondLst>
                                            <p:cond delay="4999"/>
                                          </p:stCondLst>
                                        </p:cTn>
                                        <p:tgtEl>
                                          <p:spTgt spid="66"/>
                                        </p:tgtEl>
                                        <p:attrNameLst>
                                          <p:attrName>style.visibility</p:attrName>
                                        </p:attrNameLst>
                                      </p:cBhvr>
                                      <p:to>
                                        <p:strVal val="hidden"/>
                                      </p:to>
                                    </p:set>
                                  </p:childTnLst>
                                </p:cTn>
                              </p:par>
                              <p:par>
                                <p:cTn id="1170" presetID="45" presetClass="exit" presetSubtype="0" fill="hold" grpId="5" nodeType="withEffect">
                                  <p:stCondLst>
                                    <p:cond delay="0"/>
                                  </p:stCondLst>
                                  <p:childTnLst>
                                    <p:animEffect transition="out" filter="fade">
                                      <p:cBhvr>
                                        <p:cTn id="1171" dur="5000"/>
                                        <p:tgtEl>
                                          <p:spTgt spid="68"/>
                                        </p:tgtEl>
                                      </p:cBhvr>
                                    </p:animEffect>
                                    <p:anim calcmode="lin" valueType="num">
                                      <p:cBhvr>
                                        <p:cTn id="1172" dur="5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3" dur="5000"/>
                                        <p:tgtEl>
                                          <p:spTgt spid="68"/>
                                        </p:tgtEl>
                                        <p:attrNameLst>
                                          <p:attrName>ppt_h</p:attrName>
                                        </p:attrNameLst>
                                      </p:cBhvr>
                                      <p:tavLst>
                                        <p:tav tm="0">
                                          <p:val>
                                            <p:strVal val="ppt_h"/>
                                          </p:val>
                                        </p:tav>
                                        <p:tav tm="100000">
                                          <p:val>
                                            <p:strVal val="ppt_h"/>
                                          </p:val>
                                        </p:tav>
                                      </p:tavLst>
                                    </p:anim>
                                    <p:set>
                                      <p:cBhvr>
                                        <p:cTn id="1174" dur="1" fill="hold">
                                          <p:stCondLst>
                                            <p:cond delay="4999"/>
                                          </p:stCondLst>
                                        </p:cTn>
                                        <p:tgtEl>
                                          <p:spTgt spid="68"/>
                                        </p:tgtEl>
                                        <p:attrNameLst>
                                          <p:attrName>style.visibility</p:attrName>
                                        </p:attrNameLst>
                                      </p:cBhvr>
                                      <p:to>
                                        <p:strVal val="hidden"/>
                                      </p:to>
                                    </p:set>
                                  </p:childTnLst>
                                </p:cTn>
                              </p:par>
                              <p:par>
                                <p:cTn id="1175" presetID="45" presetClass="exit" presetSubtype="0" fill="hold" grpId="5" nodeType="withEffect">
                                  <p:stCondLst>
                                    <p:cond delay="0"/>
                                  </p:stCondLst>
                                  <p:childTnLst>
                                    <p:animEffect transition="out" filter="fade">
                                      <p:cBhvr>
                                        <p:cTn id="1176" dur="5000"/>
                                        <p:tgtEl>
                                          <p:spTgt spid="8"/>
                                        </p:tgtEl>
                                      </p:cBhvr>
                                    </p:animEffect>
                                    <p:anim calcmode="lin" valueType="num">
                                      <p:cBhvr>
                                        <p:cTn id="1177"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8" dur="5000"/>
                                        <p:tgtEl>
                                          <p:spTgt spid="8"/>
                                        </p:tgtEl>
                                        <p:attrNameLst>
                                          <p:attrName>ppt_h</p:attrName>
                                        </p:attrNameLst>
                                      </p:cBhvr>
                                      <p:tavLst>
                                        <p:tav tm="0">
                                          <p:val>
                                            <p:strVal val="ppt_h"/>
                                          </p:val>
                                        </p:tav>
                                        <p:tav tm="100000">
                                          <p:val>
                                            <p:strVal val="ppt_h"/>
                                          </p:val>
                                        </p:tav>
                                      </p:tavLst>
                                    </p:anim>
                                    <p:set>
                                      <p:cBhvr>
                                        <p:cTn id="1179" dur="1" fill="hold">
                                          <p:stCondLst>
                                            <p:cond delay="4999"/>
                                          </p:stCondLst>
                                        </p:cTn>
                                        <p:tgtEl>
                                          <p:spTgt spid="8"/>
                                        </p:tgtEl>
                                        <p:attrNameLst>
                                          <p:attrName>style.visibility</p:attrName>
                                        </p:attrNameLst>
                                      </p:cBhvr>
                                      <p:to>
                                        <p:strVal val="hidden"/>
                                      </p:to>
                                    </p:set>
                                  </p:childTnLst>
                                </p:cTn>
                              </p:par>
                              <p:par>
                                <p:cTn id="1180" presetID="45" presetClass="exit" presetSubtype="0" fill="hold" grpId="5" nodeType="withEffect">
                                  <p:stCondLst>
                                    <p:cond delay="0"/>
                                  </p:stCondLst>
                                  <p:childTnLst>
                                    <p:animEffect transition="out" filter="fade">
                                      <p:cBhvr>
                                        <p:cTn id="1181" dur="5000"/>
                                        <p:tgtEl>
                                          <p:spTgt spid="6"/>
                                        </p:tgtEl>
                                      </p:cBhvr>
                                    </p:animEffect>
                                    <p:anim calcmode="lin" valueType="num">
                                      <p:cBhvr>
                                        <p:cTn id="1182"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3" dur="5000"/>
                                        <p:tgtEl>
                                          <p:spTgt spid="6"/>
                                        </p:tgtEl>
                                        <p:attrNameLst>
                                          <p:attrName>ppt_h</p:attrName>
                                        </p:attrNameLst>
                                      </p:cBhvr>
                                      <p:tavLst>
                                        <p:tav tm="0">
                                          <p:val>
                                            <p:strVal val="ppt_h"/>
                                          </p:val>
                                        </p:tav>
                                        <p:tav tm="100000">
                                          <p:val>
                                            <p:strVal val="ppt_h"/>
                                          </p:val>
                                        </p:tav>
                                      </p:tavLst>
                                    </p:anim>
                                    <p:set>
                                      <p:cBhvr>
                                        <p:cTn id="1184" dur="1" fill="hold">
                                          <p:stCondLst>
                                            <p:cond delay="4999"/>
                                          </p:stCondLst>
                                        </p:cTn>
                                        <p:tgtEl>
                                          <p:spTgt spid="6"/>
                                        </p:tgtEl>
                                        <p:attrNameLst>
                                          <p:attrName>style.visibility</p:attrName>
                                        </p:attrNameLst>
                                      </p:cBhvr>
                                      <p:to>
                                        <p:strVal val="hidden"/>
                                      </p:to>
                                    </p:set>
                                  </p:childTnLst>
                                </p:cTn>
                              </p:par>
                              <p:par>
                                <p:cTn id="1185" presetID="45" presetClass="exit" presetSubtype="0" fill="hold" grpId="5" nodeType="withEffect">
                                  <p:stCondLst>
                                    <p:cond delay="0"/>
                                  </p:stCondLst>
                                  <p:childTnLst>
                                    <p:animEffect transition="out" filter="fade">
                                      <p:cBhvr>
                                        <p:cTn id="1186" dur="5000"/>
                                        <p:tgtEl>
                                          <p:spTgt spid="49"/>
                                        </p:tgtEl>
                                      </p:cBhvr>
                                    </p:animEffect>
                                    <p:anim calcmode="lin" valueType="num">
                                      <p:cBhvr>
                                        <p:cTn id="1187"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8" dur="5000"/>
                                        <p:tgtEl>
                                          <p:spTgt spid="49"/>
                                        </p:tgtEl>
                                        <p:attrNameLst>
                                          <p:attrName>ppt_h</p:attrName>
                                        </p:attrNameLst>
                                      </p:cBhvr>
                                      <p:tavLst>
                                        <p:tav tm="0">
                                          <p:val>
                                            <p:strVal val="ppt_h"/>
                                          </p:val>
                                        </p:tav>
                                        <p:tav tm="100000">
                                          <p:val>
                                            <p:strVal val="ppt_h"/>
                                          </p:val>
                                        </p:tav>
                                      </p:tavLst>
                                    </p:anim>
                                    <p:set>
                                      <p:cBhvr>
                                        <p:cTn id="1189" dur="1" fill="hold">
                                          <p:stCondLst>
                                            <p:cond delay="4999"/>
                                          </p:stCondLst>
                                        </p:cTn>
                                        <p:tgtEl>
                                          <p:spTgt spid="49"/>
                                        </p:tgtEl>
                                        <p:attrNameLst>
                                          <p:attrName>style.visibility</p:attrName>
                                        </p:attrNameLst>
                                      </p:cBhvr>
                                      <p:to>
                                        <p:strVal val="hidden"/>
                                      </p:to>
                                    </p:set>
                                  </p:childTnLst>
                                </p:cTn>
                              </p:par>
                              <p:par>
                                <p:cTn id="1190" presetID="45" presetClass="exit" presetSubtype="0" fill="hold" grpId="5" nodeType="withEffect">
                                  <p:stCondLst>
                                    <p:cond delay="0"/>
                                  </p:stCondLst>
                                  <p:childTnLst>
                                    <p:animEffect transition="out" filter="fade">
                                      <p:cBhvr>
                                        <p:cTn id="1191" dur="5000"/>
                                        <p:tgtEl>
                                          <p:spTgt spid="56"/>
                                        </p:tgtEl>
                                      </p:cBhvr>
                                    </p:animEffect>
                                    <p:anim calcmode="lin" valueType="num">
                                      <p:cBhvr>
                                        <p:cTn id="1192"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3" dur="5000"/>
                                        <p:tgtEl>
                                          <p:spTgt spid="56"/>
                                        </p:tgtEl>
                                        <p:attrNameLst>
                                          <p:attrName>ppt_h</p:attrName>
                                        </p:attrNameLst>
                                      </p:cBhvr>
                                      <p:tavLst>
                                        <p:tav tm="0">
                                          <p:val>
                                            <p:strVal val="ppt_h"/>
                                          </p:val>
                                        </p:tav>
                                        <p:tav tm="100000">
                                          <p:val>
                                            <p:strVal val="ppt_h"/>
                                          </p:val>
                                        </p:tav>
                                      </p:tavLst>
                                    </p:anim>
                                    <p:set>
                                      <p:cBhvr>
                                        <p:cTn id="1194" dur="1" fill="hold">
                                          <p:stCondLst>
                                            <p:cond delay="4999"/>
                                          </p:stCondLst>
                                        </p:cTn>
                                        <p:tgtEl>
                                          <p:spTgt spid="56"/>
                                        </p:tgtEl>
                                        <p:attrNameLst>
                                          <p:attrName>style.visibility</p:attrName>
                                        </p:attrNameLst>
                                      </p:cBhvr>
                                      <p:to>
                                        <p:strVal val="hidden"/>
                                      </p:to>
                                    </p:set>
                                  </p:childTnLst>
                                </p:cTn>
                              </p:par>
                              <p:par>
                                <p:cTn id="1195" presetID="45" presetClass="exit" presetSubtype="0" fill="hold" grpId="5" nodeType="withEffect">
                                  <p:stCondLst>
                                    <p:cond delay="0"/>
                                  </p:stCondLst>
                                  <p:childTnLst>
                                    <p:animEffect transition="out" filter="fade">
                                      <p:cBhvr>
                                        <p:cTn id="1196" dur="5000"/>
                                        <p:tgtEl>
                                          <p:spTgt spid="35"/>
                                        </p:tgtEl>
                                      </p:cBhvr>
                                    </p:animEffect>
                                    <p:anim calcmode="lin" valueType="num">
                                      <p:cBhvr>
                                        <p:cTn id="1197"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8" dur="5000"/>
                                        <p:tgtEl>
                                          <p:spTgt spid="35"/>
                                        </p:tgtEl>
                                        <p:attrNameLst>
                                          <p:attrName>ppt_h</p:attrName>
                                        </p:attrNameLst>
                                      </p:cBhvr>
                                      <p:tavLst>
                                        <p:tav tm="0">
                                          <p:val>
                                            <p:strVal val="ppt_h"/>
                                          </p:val>
                                        </p:tav>
                                        <p:tav tm="100000">
                                          <p:val>
                                            <p:strVal val="ppt_h"/>
                                          </p:val>
                                        </p:tav>
                                      </p:tavLst>
                                    </p:anim>
                                    <p:set>
                                      <p:cBhvr>
                                        <p:cTn id="1199" dur="1" fill="hold">
                                          <p:stCondLst>
                                            <p:cond delay="4999"/>
                                          </p:stCondLst>
                                        </p:cTn>
                                        <p:tgtEl>
                                          <p:spTgt spid="35"/>
                                        </p:tgtEl>
                                        <p:attrNameLst>
                                          <p:attrName>style.visibility</p:attrName>
                                        </p:attrNameLst>
                                      </p:cBhvr>
                                      <p:to>
                                        <p:strVal val="hidden"/>
                                      </p:to>
                                    </p:set>
                                  </p:childTnLst>
                                </p:cTn>
                              </p:par>
                              <p:par>
                                <p:cTn id="1200" presetID="45" presetClass="exit" presetSubtype="0" fill="hold" grpId="5" nodeType="withEffect">
                                  <p:stCondLst>
                                    <p:cond delay="0"/>
                                  </p:stCondLst>
                                  <p:childTnLst>
                                    <p:animEffect transition="out" filter="fade">
                                      <p:cBhvr>
                                        <p:cTn id="1201" dur="5000"/>
                                        <p:tgtEl>
                                          <p:spTgt spid="42"/>
                                        </p:tgtEl>
                                      </p:cBhvr>
                                    </p:animEffect>
                                    <p:anim calcmode="lin" valueType="num">
                                      <p:cBhvr>
                                        <p:cTn id="1202"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3" dur="5000"/>
                                        <p:tgtEl>
                                          <p:spTgt spid="42"/>
                                        </p:tgtEl>
                                        <p:attrNameLst>
                                          <p:attrName>ppt_h</p:attrName>
                                        </p:attrNameLst>
                                      </p:cBhvr>
                                      <p:tavLst>
                                        <p:tav tm="0">
                                          <p:val>
                                            <p:strVal val="ppt_h"/>
                                          </p:val>
                                        </p:tav>
                                        <p:tav tm="100000">
                                          <p:val>
                                            <p:strVal val="ppt_h"/>
                                          </p:val>
                                        </p:tav>
                                      </p:tavLst>
                                    </p:anim>
                                    <p:set>
                                      <p:cBhvr>
                                        <p:cTn id="1204" dur="1" fill="hold">
                                          <p:stCondLst>
                                            <p:cond delay="4999"/>
                                          </p:stCondLst>
                                        </p:cTn>
                                        <p:tgtEl>
                                          <p:spTgt spid="42"/>
                                        </p:tgtEl>
                                        <p:attrNameLst>
                                          <p:attrName>style.visibility</p:attrName>
                                        </p:attrNameLst>
                                      </p:cBhvr>
                                      <p:to>
                                        <p:strVal val="hidden"/>
                                      </p:to>
                                    </p:set>
                                  </p:childTnLst>
                                </p:cTn>
                              </p:par>
                              <p:par>
                                <p:cTn id="1205" presetID="45" presetClass="exit" presetSubtype="0" fill="hold" grpId="5" nodeType="withEffect">
                                  <p:stCondLst>
                                    <p:cond delay="0"/>
                                  </p:stCondLst>
                                  <p:childTnLst>
                                    <p:animEffect transition="out" filter="fade">
                                      <p:cBhvr>
                                        <p:cTn id="1206" dur="5000"/>
                                        <p:tgtEl>
                                          <p:spTgt spid="3"/>
                                        </p:tgtEl>
                                      </p:cBhvr>
                                    </p:animEffect>
                                    <p:anim calcmode="lin" valueType="num">
                                      <p:cBhvr>
                                        <p:cTn id="1207" dur="5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8" dur="5000"/>
                                        <p:tgtEl>
                                          <p:spTgt spid="3"/>
                                        </p:tgtEl>
                                        <p:attrNameLst>
                                          <p:attrName>ppt_h</p:attrName>
                                        </p:attrNameLst>
                                      </p:cBhvr>
                                      <p:tavLst>
                                        <p:tav tm="0">
                                          <p:val>
                                            <p:strVal val="ppt_h"/>
                                          </p:val>
                                        </p:tav>
                                        <p:tav tm="100000">
                                          <p:val>
                                            <p:strVal val="ppt_h"/>
                                          </p:val>
                                        </p:tav>
                                      </p:tavLst>
                                    </p:anim>
                                    <p:set>
                                      <p:cBhvr>
                                        <p:cTn id="1209" dur="1" fill="hold">
                                          <p:stCondLst>
                                            <p:cond delay="4999"/>
                                          </p:stCondLst>
                                        </p:cTn>
                                        <p:tgtEl>
                                          <p:spTgt spid="3"/>
                                        </p:tgtEl>
                                        <p:attrNameLst>
                                          <p:attrName>style.visibility</p:attrName>
                                        </p:attrNameLst>
                                      </p:cBhvr>
                                      <p:to>
                                        <p:strVal val="hidden"/>
                                      </p:to>
                                    </p:set>
                                  </p:childTnLst>
                                </p:cTn>
                              </p:par>
                              <p:par>
                                <p:cTn id="1210" presetID="45" presetClass="exit" presetSubtype="0" fill="hold" grpId="5" nodeType="withEffect">
                                  <p:stCondLst>
                                    <p:cond delay="0"/>
                                  </p:stCondLst>
                                  <p:childTnLst>
                                    <p:animEffect transition="out" filter="fade">
                                      <p:cBhvr>
                                        <p:cTn id="1211" dur="5000"/>
                                        <p:tgtEl>
                                          <p:spTgt spid="50"/>
                                        </p:tgtEl>
                                      </p:cBhvr>
                                    </p:animEffect>
                                    <p:anim calcmode="lin" valueType="num">
                                      <p:cBhvr>
                                        <p:cTn id="1212"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3" dur="5000"/>
                                        <p:tgtEl>
                                          <p:spTgt spid="50"/>
                                        </p:tgtEl>
                                        <p:attrNameLst>
                                          <p:attrName>ppt_h</p:attrName>
                                        </p:attrNameLst>
                                      </p:cBhvr>
                                      <p:tavLst>
                                        <p:tav tm="0">
                                          <p:val>
                                            <p:strVal val="ppt_h"/>
                                          </p:val>
                                        </p:tav>
                                        <p:tav tm="100000">
                                          <p:val>
                                            <p:strVal val="ppt_h"/>
                                          </p:val>
                                        </p:tav>
                                      </p:tavLst>
                                    </p:anim>
                                    <p:set>
                                      <p:cBhvr>
                                        <p:cTn id="1214" dur="1" fill="hold">
                                          <p:stCondLst>
                                            <p:cond delay="4999"/>
                                          </p:stCondLst>
                                        </p:cTn>
                                        <p:tgtEl>
                                          <p:spTgt spid="50"/>
                                        </p:tgtEl>
                                        <p:attrNameLst>
                                          <p:attrName>style.visibility</p:attrName>
                                        </p:attrNameLst>
                                      </p:cBhvr>
                                      <p:to>
                                        <p:strVal val="hidden"/>
                                      </p:to>
                                    </p:set>
                                  </p:childTnLst>
                                </p:cTn>
                              </p:par>
                              <p:par>
                                <p:cTn id="1215" presetID="45" presetClass="exit" presetSubtype="0" fill="hold" grpId="5" nodeType="withEffect">
                                  <p:stCondLst>
                                    <p:cond delay="0"/>
                                  </p:stCondLst>
                                  <p:childTnLst>
                                    <p:animEffect transition="out" filter="fade">
                                      <p:cBhvr>
                                        <p:cTn id="1216" dur="5000"/>
                                        <p:tgtEl>
                                          <p:spTgt spid="51"/>
                                        </p:tgtEl>
                                      </p:cBhvr>
                                    </p:animEffect>
                                    <p:anim calcmode="lin" valueType="num">
                                      <p:cBhvr>
                                        <p:cTn id="1217"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8" dur="5000"/>
                                        <p:tgtEl>
                                          <p:spTgt spid="51"/>
                                        </p:tgtEl>
                                        <p:attrNameLst>
                                          <p:attrName>ppt_h</p:attrName>
                                        </p:attrNameLst>
                                      </p:cBhvr>
                                      <p:tavLst>
                                        <p:tav tm="0">
                                          <p:val>
                                            <p:strVal val="ppt_h"/>
                                          </p:val>
                                        </p:tav>
                                        <p:tav tm="100000">
                                          <p:val>
                                            <p:strVal val="ppt_h"/>
                                          </p:val>
                                        </p:tav>
                                      </p:tavLst>
                                    </p:anim>
                                    <p:set>
                                      <p:cBhvr>
                                        <p:cTn id="1219" dur="1" fill="hold">
                                          <p:stCondLst>
                                            <p:cond delay="4999"/>
                                          </p:stCondLst>
                                        </p:cTn>
                                        <p:tgtEl>
                                          <p:spTgt spid="51"/>
                                        </p:tgtEl>
                                        <p:attrNameLst>
                                          <p:attrName>style.visibility</p:attrName>
                                        </p:attrNameLst>
                                      </p:cBhvr>
                                      <p:to>
                                        <p:strVal val="hidden"/>
                                      </p:to>
                                    </p:set>
                                  </p:childTnLst>
                                </p:cTn>
                              </p:par>
                              <p:par>
                                <p:cTn id="1220" presetID="45" presetClass="exit" presetSubtype="0" fill="hold" grpId="5" nodeType="withEffect">
                                  <p:stCondLst>
                                    <p:cond delay="0"/>
                                  </p:stCondLst>
                                  <p:childTnLst>
                                    <p:animEffect transition="out" filter="fade">
                                      <p:cBhvr>
                                        <p:cTn id="1221" dur="5000"/>
                                        <p:tgtEl>
                                          <p:spTgt spid="57"/>
                                        </p:tgtEl>
                                      </p:cBhvr>
                                    </p:animEffect>
                                    <p:anim calcmode="lin" valueType="num">
                                      <p:cBhvr>
                                        <p:cTn id="1222"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3" dur="5000"/>
                                        <p:tgtEl>
                                          <p:spTgt spid="57"/>
                                        </p:tgtEl>
                                        <p:attrNameLst>
                                          <p:attrName>ppt_h</p:attrName>
                                        </p:attrNameLst>
                                      </p:cBhvr>
                                      <p:tavLst>
                                        <p:tav tm="0">
                                          <p:val>
                                            <p:strVal val="ppt_h"/>
                                          </p:val>
                                        </p:tav>
                                        <p:tav tm="100000">
                                          <p:val>
                                            <p:strVal val="ppt_h"/>
                                          </p:val>
                                        </p:tav>
                                      </p:tavLst>
                                    </p:anim>
                                    <p:set>
                                      <p:cBhvr>
                                        <p:cTn id="1224" dur="1" fill="hold">
                                          <p:stCondLst>
                                            <p:cond delay="4999"/>
                                          </p:stCondLst>
                                        </p:cTn>
                                        <p:tgtEl>
                                          <p:spTgt spid="57"/>
                                        </p:tgtEl>
                                        <p:attrNameLst>
                                          <p:attrName>style.visibility</p:attrName>
                                        </p:attrNameLst>
                                      </p:cBhvr>
                                      <p:to>
                                        <p:strVal val="hidden"/>
                                      </p:to>
                                    </p:set>
                                  </p:childTnLst>
                                </p:cTn>
                              </p:par>
                              <p:par>
                                <p:cTn id="1225" presetID="45" presetClass="exit" presetSubtype="0" fill="hold" grpId="5" nodeType="withEffect">
                                  <p:stCondLst>
                                    <p:cond delay="0"/>
                                  </p:stCondLst>
                                  <p:childTnLst>
                                    <p:animEffect transition="out" filter="fade">
                                      <p:cBhvr>
                                        <p:cTn id="1226" dur="5000"/>
                                        <p:tgtEl>
                                          <p:spTgt spid="58"/>
                                        </p:tgtEl>
                                      </p:cBhvr>
                                    </p:animEffect>
                                    <p:anim calcmode="lin" valueType="num">
                                      <p:cBhvr>
                                        <p:cTn id="1227"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8" dur="5000"/>
                                        <p:tgtEl>
                                          <p:spTgt spid="58"/>
                                        </p:tgtEl>
                                        <p:attrNameLst>
                                          <p:attrName>ppt_h</p:attrName>
                                        </p:attrNameLst>
                                      </p:cBhvr>
                                      <p:tavLst>
                                        <p:tav tm="0">
                                          <p:val>
                                            <p:strVal val="ppt_h"/>
                                          </p:val>
                                        </p:tav>
                                        <p:tav tm="100000">
                                          <p:val>
                                            <p:strVal val="ppt_h"/>
                                          </p:val>
                                        </p:tav>
                                      </p:tavLst>
                                    </p:anim>
                                    <p:set>
                                      <p:cBhvr>
                                        <p:cTn id="1229" dur="1" fill="hold">
                                          <p:stCondLst>
                                            <p:cond delay="4999"/>
                                          </p:stCondLst>
                                        </p:cTn>
                                        <p:tgtEl>
                                          <p:spTgt spid="58"/>
                                        </p:tgtEl>
                                        <p:attrNameLst>
                                          <p:attrName>style.visibility</p:attrName>
                                        </p:attrNameLst>
                                      </p:cBhvr>
                                      <p:to>
                                        <p:strVal val="hidden"/>
                                      </p:to>
                                    </p:set>
                                  </p:childTnLst>
                                </p:cTn>
                              </p:par>
                              <p:par>
                                <p:cTn id="1230" presetID="45" presetClass="exit" presetSubtype="0" fill="hold" grpId="5" nodeType="withEffect">
                                  <p:stCondLst>
                                    <p:cond delay="0"/>
                                  </p:stCondLst>
                                  <p:childTnLst>
                                    <p:animEffect transition="out" filter="fade">
                                      <p:cBhvr>
                                        <p:cTn id="1231" dur="5000"/>
                                        <p:tgtEl>
                                          <p:spTgt spid="36"/>
                                        </p:tgtEl>
                                      </p:cBhvr>
                                    </p:animEffect>
                                    <p:anim calcmode="lin" valueType="num">
                                      <p:cBhvr>
                                        <p:cTn id="1232"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3" dur="5000"/>
                                        <p:tgtEl>
                                          <p:spTgt spid="36"/>
                                        </p:tgtEl>
                                        <p:attrNameLst>
                                          <p:attrName>ppt_h</p:attrName>
                                        </p:attrNameLst>
                                      </p:cBhvr>
                                      <p:tavLst>
                                        <p:tav tm="0">
                                          <p:val>
                                            <p:strVal val="ppt_h"/>
                                          </p:val>
                                        </p:tav>
                                        <p:tav tm="100000">
                                          <p:val>
                                            <p:strVal val="ppt_h"/>
                                          </p:val>
                                        </p:tav>
                                      </p:tavLst>
                                    </p:anim>
                                    <p:set>
                                      <p:cBhvr>
                                        <p:cTn id="1234" dur="1" fill="hold">
                                          <p:stCondLst>
                                            <p:cond delay="4999"/>
                                          </p:stCondLst>
                                        </p:cTn>
                                        <p:tgtEl>
                                          <p:spTgt spid="36"/>
                                        </p:tgtEl>
                                        <p:attrNameLst>
                                          <p:attrName>style.visibility</p:attrName>
                                        </p:attrNameLst>
                                      </p:cBhvr>
                                      <p:to>
                                        <p:strVal val="hidden"/>
                                      </p:to>
                                    </p:set>
                                  </p:childTnLst>
                                </p:cTn>
                              </p:par>
                              <p:par>
                                <p:cTn id="1235" presetID="45" presetClass="exit" presetSubtype="0" fill="hold" grpId="5" nodeType="withEffect">
                                  <p:stCondLst>
                                    <p:cond delay="0"/>
                                  </p:stCondLst>
                                  <p:childTnLst>
                                    <p:animEffect transition="out" filter="fade">
                                      <p:cBhvr>
                                        <p:cTn id="1236" dur="5000"/>
                                        <p:tgtEl>
                                          <p:spTgt spid="37"/>
                                        </p:tgtEl>
                                      </p:cBhvr>
                                    </p:animEffect>
                                    <p:anim calcmode="lin" valueType="num">
                                      <p:cBhvr>
                                        <p:cTn id="1237"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8" dur="5000"/>
                                        <p:tgtEl>
                                          <p:spTgt spid="37"/>
                                        </p:tgtEl>
                                        <p:attrNameLst>
                                          <p:attrName>ppt_h</p:attrName>
                                        </p:attrNameLst>
                                      </p:cBhvr>
                                      <p:tavLst>
                                        <p:tav tm="0">
                                          <p:val>
                                            <p:strVal val="ppt_h"/>
                                          </p:val>
                                        </p:tav>
                                        <p:tav tm="100000">
                                          <p:val>
                                            <p:strVal val="ppt_h"/>
                                          </p:val>
                                        </p:tav>
                                      </p:tavLst>
                                    </p:anim>
                                    <p:set>
                                      <p:cBhvr>
                                        <p:cTn id="1239" dur="1" fill="hold">
                                          <p:stCondLst>
                                            <p:cond delay="4999"/>
                                          </p:stCondLst>
                                        </p:cTn>
                                        <p:tgtEl>
                                          <p:spTgt spid="37"/>
                                        </p:tgtEl>
                                        <p:attrNameLst>
                                          <p:attrName>style.visibility</p:attrName>
                                        </p:attrNameLst>
                                      </p:cBhvr>
                                      <p:to>
                                        <p:strVal val="hidden"/>
                                      </p:to>
                                    </p:set>
                                  </p:childTnLst>
                                </p:cTn>
                              </p:par>
                              <p:par>
                                <p:cTn id="1240" presetID="45" presetClass="exit" presetSubtype="0" fill="hold" grpId="5" nodeType="withEffect">
                                  <p:stCondLst>
                                    <p:cond delay="0"/>
                                  </p:stCondLst>
                                  <p:childTnLst>
                                    <p:animEffect transition="out" filter="fade">
                                      <p:cBhvr>
                                        <p:cTn id="1241" dur="5000"/>
                                        <p:tgtEl>
                                          <p:spTgt spid="43"/>
                                        </p:tgtEl>
                                      </p:cBhvr>
                                    </p:animEffect>
                                    <p:anim calcmode="lin" valueType="num">
                                      <p:cBhvr>
                                        <p:cTn id="1242"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3" dur="5000"/>
                                        <p:tgtEl>
                                          <p:spTgt spid="43"/>
                                        </p:tgtEl>
                                        <p:attrNameLst>
                                          <p:attrName>ppt_h</p:attrName>
                                        </p:attrNameLst>
                                      </p:cBhvr>
                                      <p:tavLst>
                                        <p:tav tm="0">
                                          <p:val>
                                            <p:strVal val="ppt_h"/>
                                          </p:val>
                                        </p:tav>
                                        <p:tav tm="100000">
                                          <p:val>
                                            <p:strVal val="ppt_h"/>
                                          </p:val>
                                        </p:tav>
                                      </p:tavLst>
                                    </p:anim>
                                    <p:set>
                                      <p:cBhvr>
                                        <p:cTn id="1244" dur="1" fill="hold">
                                          <p:stCondLst>
                                            <p:cond delay="4999"/>
                                          </p:stCondLst>
                                        </p:cTn>
                                        <p:tgtEl>
                                          <p:spTgt spid="43"/>
                                        </p:tgtEl>
                                        <p:attrNameLst>
                                          <p:attrName>style.visibility</p:attrName>
                                        </p:attrNameLst>
                                      </p:cBhvr>
                                      <p:to>
                                        <p:strVal val="hidden"/>
                                      </p:to>
                                    </p:set>
                                  </p:childTnLst>
                                </p:cTn>
                              </p:par>
                              <p:par>
                                <p:cTn id="1245" presetID="45" presetClass="exit" presetSubtype="0" fill="hold" grpId="5" nodeType="withEffect">
                                  <p:stCondLst>
                                    <p:cond delay="0"/>
                                  </p:stCondLst>
                                  <p:childTnLst>
                                    <p:animEffect transition="out" filter="fade">
                                      <p:cBhvr>
                                        <p:cTn id="1246" dur="5000"/>
                                        <p:tgtEl>
                                          <p:spTgt spid="44"/>
                                        </p:tgtEl>
                                      </p:cBhvr>
                                    </p:animEffect>
                                    <p:anim calcmode="lin" valueType="num">
                                      <p:cBhvr>
                                        <p:cTn id="1247"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8" dur="5000"/>
                                        <p:tgtEl>
                                          <p:spTgt spid="44"/>
                                        </p:tgtEl>
                                        <p:attrNameLst>
                                          <p:attrName>ppt_h</p:attrName>
                                        </p:attrNameLst>
                                      </p:cBhvr>
                                      <p:tavLst>
                                        <p:tav tm="0">
                                          <p:val>
                                            <p:strVal val="ppt_h"/>
                                          </p:val>
                                        </p:tav>
                                        <p:tav tm="100000">
                                          <p:val>
                                            <p:strVal val="ppt_h"/>
                                          </p:val>
                                        </p:tav>
                                      </p:tavLst>
                                    </p:anim>
                                    <p:set>
                                      <p:cBhvr>
                                        <p:cTn id="1249" dur="1" fill="hold">
                                          <p:stCondLst>
                                            <p:cond delay="4999"/>
                                          </p:stCondLst>
                                        </p:cTn>
                                        <p:tgtEl>
                                          <p:spTgt spid="44"/>
                                        </p:tgtEl>
                                        <p:attrNameLst>
                                          <p:attrName>style.visibility</p:attrName>
                                        </p:attrNameLst>
                                      </p:cBhvr>
                                      <p:to>
                                        <p:strVal val="hidden"/>
                                      </p:to>
                                    </p:set>
                                  </p:childTnLst>
                                </p:cTn>
                              </p:par>
                              <p:par>
                                <p:cTn id="1250" presetID="45" presetClass="exit" presetSubtype="0" fill="hold" grpId="5" nodeType="withEffect">
                                  <p:stCondLst>
                                    <p:cond delay="0"/>
                                  </p:stCondLst>
                                  <p:childTnLst>
                                    <p:animEffect transition="out" filter="fade">
                                      <p:cBhvr>
                                        <p:cTn id="1251" dur="5000"/>
                                        <p:tgtEl>
                                          <p:spTgt spid="4"/>
                                        </p:tgtEl>
                                      </p:cBhvr>
                                    </p:animEffect>
                                    <p:anim calcmode="lin" valueType="num">
                                      <p:cBhvr>
                                        <p:cTn id="1252" dur="5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3" dur="5000"/>
                                        <p:tgtEl>
                                          <p:spTgt spid="4"/>
                                        </p:tgtEl>
                                        <p:attrNameLst>
                                          <p:attrName>ppt_h</p:attrName>
                                        </p:attrNameLst>
                                      </p:cBhvr>
                                      <p:tavLst>
                                        <p:tav tm="0">
                                          <p:val>
                                            <p:strVal val="ppt_h"/>
                                          </p:val>
                                        </p:tav>
                                        <p:tav tm="100000">
                                          <p:val>
                                            <p:strVal val="ppt_h"/>
                                          </p:val>
                                        </p:tav>
                                      </p:tavLst>
                                    </p:anim>
                                    <p:set>
                                      <p:cBhvr>
                                        <p:cTn id="1254" dur="1" fill="hold">
                                          <p:stCondLst>
                                            <p:cond delay="4999"/>
                                          </p:stCondLst>
                                        </p:cTn>
                                        <p:tgtEl>
                                          <p:spTgt spid="4"/>
                                        </p:tgtEl>
                                        <p:attrNameLst>
                                          <p:attrName>style.visibility</p:attrName>
                                        </p:attrNameLst>
                                      </p:cBhvr>
                                      <p:to>
                                        <p:strVal val="hidden"/>
                                      </p:to>
                                    </p:set>
                                  </p:childTnLst>
                                </p:cTn>
                              </p:par>
                              <p:par>
                                <p:cTn id="1255" presetID="45" presetClass="exit" presetSubtype="0" fill="hold" grpId="5" nodeType="withEffect">
                                  <p:stCondLst>
                                    <p:cond delay="0"/>
                                  </p:stCondLst>
                                  <p:childTnLst>
                                    <p:animEffect transition="out" filter="fade">
                                      <p:cBhvr>
                                        <p:cTn id="1256" dur="5000"/>
                                        <p:tgtEl>
                                          <p:spTgt spid="5"/>
                                        </p:tgtEl>
                                      </p:cBhvr>
                                    </p:animEffect>
                                    <p:anim calcmode="lin" valueType="num">
                                      <p:cBhvr>
                                        <p:cTn id="1257"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8" dur="5000"/>
                                        <p:tgtEl>
                                          <p:spTgt spid="5"/>
                                        </p:tgtEl>
                                        <p:attrNameLst>
                                          <p:attrName>ppt_h</p:attrName>
                                        </p:attrNameLst>
                                      </p:cBhvr>
                                      <p:tavLst>
                                        <p:tav tm="0">
                                          <p:val>
                                            <p:strVal val="ppt_h"/>
                                          </p:val>
                                        </p:tav>
                                        <p:tav tm="100000">
                                          <p:val>
                                            <p:strVal val="ppt_h"/>
                                          </p:val>
                                        </p:tav>
                                      </p:tavLst>
                                    </p:anim>
                                    <p:set>
                                      <p:cBhvr>
                                        <p:cTn id="1259" dur="1" fill="hold">
                                          <p:stCondLst>
                                            <p:cond delay="4999"/>
                                          </p:stCondLst>
                                        </p:cTn>
                                        <p:tgtEl>
                                          <p:spTgt spid="5"/>
                                        </p:tgtEl>
                                        <p:attrNameLst>
                                          <p:attrName>style.visibility</p:attrName>
                                        </p:attrNameLst>
                                      </p:cBhvr>
                                      <p:to>
                                        <p:strVal val="hidden"/>
                                      </p:to>
                                    </p:set>
                                  </p:childTnLst>
                                </p:cTn>
                              </p:par>
                              <p:par>
                                <p:cTn id="1260" presetID="45" presetClass="exit" presetSubtype="0" fill="hold" grpId="5" nodeType="withEffect">
                                  <p:stCondLst>
                                    <p:cond delay="0"/>
                                  </p:stCondLst>
                                  <p:childTnLst>
                                    <p:animEffect transition="out" filter="fade">
                                      <p:cBhvr>
                                        <p:cTn id="1261" dur="5000"/>
                                        <p:tgtEl>
                                          <p:spTgt spid="53"/>
                                        </p:tgtEl>
                                      </p:cBhvr>
                                    </p:animEffect>
                                    <p:anim calcmode="lin" valueType="num">
                                      <p:cBhvr>
                                        <p:cTn id="1262"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3" dur="5000"/>
                                        <p:tgtEl>
                                          <p:spTgt spid="53"/>
                                        </p:tgtEl>
                                        <p:attrNameLst>
                                          <p:attrName>ppt_h</p:attrName>
                                        </p:attrNameLst>
                                      </p:cBhvr>
                                      <p:tavLst>
                                        <p:tav tm="0">
                                          <p:val>
                                            <p:strVal val="ppt_h"/>
                                          </p:val>
                                        </p:tav>
                                        <p:tav tm="100000">
                                          <p:val>
                                            <p:strVal val="ppt_h"/>
                                          </p:val>
                                        </p:tav>
                                      </p:tavLst>
                                    </p:anim>
                                    <p:set>
                                      <p:cBhvr>
                                        <p:cTn id="1264" dur="1" fill="hold">
                                          <p:stCondLst>
                                            <p:cond delay="4999"/>
                                          </p:stCondLst>
                                        </p:cTn>
                                        <p:tgtEl>
                                          <p:spTgt spid="53"/>
                                        </p:tgtEl>
                                        <p:attrNameLst>
                                          <p:attrName>style.visibility</p:attrName>
                                        </p:attrNameLst>
                                      </p:cBhvr>
                                      <p:to>
                                        <p:strVal val="hidden"/>
                                      </p:to>
                                    </p:set>
                                  </p:childTnLst>
                                </p:cTn>
                              </p:par>
                              <p:par>
                                <p:cTn id="1265" presetID="45" presetClass="exit" presetSubtype="0" fill="hold" grpId="5" nodeType="withEffect">
                                  <p:stCondLst>
                                    <p:cond delay="0"/>
                                  </p:stCondLst>
                                  <p:childTnLst>
                                    <p:animEffect transition="out" filter="fade">
                                      <p:cBhvr>
                                        <p:cTn id="1266" dur="5000"/>
                                        <p:tgtEl>
                                          <p:spTgt spid="52"/>
                                        </p:tgtEl>
                                      </p:cBhvr>
                                    </p:animEffect>
                                    <p:anim calcmode="lin" valueType="num">
                                      <p:cBhvr>
                                        <p:cTn id="1267"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8" dur="5000"/>
                                        <p:tgtEl>
                                          <p:spTgt spid="52"/>
                                        </p:tgtEl>
                                        <p:attrNameLst>
                                          <p:attrName>ppt_h</p:attrName>
                                        </p:attrNameLst>
                                      </p:cBhvr>
                                      <p:tavLst>
                                        <p:tav tm="0">
                                          <p:val>
                                            <p:strVal val="ppt_h"/>
                                          </p:val>
                                        </p:tav>
                                        <p:tav tm="100000">
                                          <p:val>
                                            <p:strVal val="ppt_h"/>
                                          </p:val>
                                        </p:tav>
                                      </p:tavLst>
                                    </p:anim>
                                    <p:set>
                                      <p:cBhvr>
                                        <p:cTn id="1269" dur="1" fill="hold">
                                          <p:stCondLst>
                                            <p:cond delay="4999"/>
                                          </p:stCondLst>
                                        </p:cTn>
                                        <p:tgtEl>
                                          <p:spTgt spid="52"/>
                                        </p:tgtEl>
                                        <p:attrNameLst>
                                          <p:attrName>style.visibility</p:attrName>
                                        </p:attrNameLst>
                                      </p:cBhvr>
                                      <p:to>
                                        <p:strVal val="hidden"/>
                                      </p:to>
                                    </p:set>
                                  </p:childTnLst>
                                </p:cTn>
                              </p:par>
                              <p:par>
                                <p:cTn id="1270" presetID="45" presetClass="exit" presetSubtype="0" fill="hold" grpId="5" nodeType="withEffect">
                                  <p:stCondLst>
                                    <p:cond delay="0"/>
                                  </p:stCondLst>
                                  <p:childTnLst>
                                    <p:animEffect transition="out" filter="fade">
                                      <p:cBhvr>
                                        <p:cTn id="1271" dur="5000"/>
                                        <p:tgtEl>
                                          <p:spTgt spid="54"/>
                                        </p:tgtEl>
                                      </p:cBhvr>
                                    </p:animEffect>
                                    <p:anim calcmode="lin" valueType="num">
                                      <p:cBhvr>
                                        <p:cTn id="1272"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3" dur="5000"/>
                                        <p:tgtEl>
                                          <p:spTgt spid="54"/>
                                        </p:tgtEl>
                                        <p:attrNameLst>
                                          <p:attrName>ppt_h</p:attrName>
                                        </p:attrNameLst>
                                      </p:cBhvr>
                                      <p:tavLst>
                                        <p:tav tm="0">
                                          <p:val>
                                            <p:strVal val="ppt_h"/>
                                          </p:val>
                                        </p:tav>
                                        <p:tav tm="100000">
                                          <p:val>
                                            <p:strVal val="ppt_h"/>
                                          </p:val>
                                        </p:tav>
                                      </p:tavLst>
                                    </p:anim>
                                    <p:set>
                                      <p:cBhvr>
                                        <p:cTn id="1274" dur="1" fill="hold">
                                          <p:stCondLst>
                                            <p:cond delay="4999"/>
                                          </p:stCondLst>
                                        </p:cTn>
                                        <p:tgtEl>
                                          <p:spTgt spid="54"/>
                                        </p:tgtEl>
                                        <p:attrNameLst>
                                          <p:attrName>style.visibility</p:attrName>
                                        </p:attrNameLst>
                                      </p:cBhvr>
                                      <p:to>
                                        <p:strVal val="hidden"/>
                                      </p:to>
                                    </p:set>
                                  </p:childTnLst>
                                </p:cTn>
                              </p:par>
                              <p:par>
                                <p:cTn id="1275" presetID="45" presetClass="exit" presetSubtype="0" fill="hold" grpId="5" nodeType="withEffect">
                                  <p:stCondLst>
                                    <p:cond delay="0"/>
                                  </p:stCondLst>
                                  <p:childTnLst>
                                    <p:animEffect transition="out" filter="fade">
                                      <p:cBhvr>
                                        <p:cTn id="1276" dur="5000"/>
                                        <p:tgtEl>
                                          <p:spTgt spid="60"/>
                                        </p:tgtEl>
                                      </p:cBhvr>
                                    </p:animEffect>
                                    <p:anim calcmode="lin" valueType="num">
                                      <p:cBhvr>
                                        <p:cTn id="1277" dur="5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8" dur="5000"/>
                                        <p:tgtEl>
                                          <p:spTgt spid="60"/>
                                        </p:tgtEl>
                                        <p:attrNameLst>
                                          <p:attrName>ppt_h</p:attrName>
                                        </p:attrNameLst>
                                      </p:cBhvr>
                                      <p:tavLst>
                                        <p:tav tm="0">
                                          <p:val>
                                            <p:strVal val="ppt_h"/>
                                          </p:val>
                                        </p:tav>
                                        <p:tav tm="100000">
                                          <p:val>
                                            <p:strVal val="ppt_h"/>
                                          </p:val>
                                        </p:tav>
                                      </p:tavLst>
                                    </p:anim>
                                    <p:set>
                                      <p:cBhvr>
                                        <p:cTn id="1279" dur="1" fill="hold">
                                          <p:stCondLst>
                                            <p:cond delay="4999"/>
                                          </p:stCondLst>
                                        </p:cTn>
                                        <p:tgtEl>
                                          <p:spTgt spid="60"/>
                                        </p:tgtEl>
                                        <p:attrNameLst>
                                          <p:attrName>style.visibility</p:attrName>
                                        </p:attrNameLst>
                                      </p:cBhvr>
                                      <p:to>
                                        <p:strVal val="hidden"/>
                                      </p:to>
                                    </p:set>
                                  </p:childTnLst>
                                </p:cTn>
                              </p:par>
                              <p:par>
                                <p:cTn id="1280" presetID="45" presetClass="exit" presetSubtype="0" fill="hold" grpId="5" nodeType="withEffect">
                                  <p:stCondLst>
                                    <p:cond delay="0"/>
                                  </p:stCondLst>
                                  <p:childTnLst>
                                    <p:animEffect transition="out" filter="fade">
                                      <p:cBhvr>
                                        <p:cTn id="1281" dur="5000"/>
                                        <p:tgtEl>
                                          <p:spTgt spid="59"/>
                                        </p:tgtEl>
                                      </p:cBhvr>
                                    </p:animEffect>
                                    <p:anim calcmode="lin" valueType="num">
                                      <p:cBhvr>
                                        <p:cTn id="1282" dur="5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3" dur="5000"/>
                                        <p:tgtEl>
                                          <p:spTgt spid="59"/>
                                        </p:tgtEl>
                                        <p:attrNameLst>
                                          <p:attrName>ppt_h</p:attrName>
                                        </p:attrNameLst>
                                      </p:cBhvr>
                                      <p:tavLst>
                                        <p:tav tm="0">
                                          <p:val>
                                            <p:strVal val="ppt_h"/>
                                          </p:val>
                                        </p:tav>
                                        <p:tav tm="100000">
                                          <p:val>
                                            <p:strVal val="ppt_h"/>
                                          </p:val>
                                        </p:tav>
                                      </p:tavLst>
                                    </p:anim>
                                    <p:set>
                                      <p:cBhvr>
                                        <p:cTn id="1284" dur="1" fill="hold">
                                          <p:stCondLst>
                                            <p:cond delay="4999"/>
                                          </p:stCondLst>
                                        </p:cTn>
                                        <p:tgtEl>
                                          <p:spTgt spid="59"/>
                                        </p:tgtEl>
                                        <p:attrNameLst>
                                          <p:attrName>style.visibility</p:attrName>
                                        </p:attrNameLst>
                                      </p:cBhvr>
                                      <p:to>
                                        <p:strVal val="hidden"/>
                                      </p:to>
                                    </p:set>
                                  </p:childTnLst>
                                </p:cTn>
                              </p:par>
                              <p:par>
                                <p:cTn id="1285" presetID="45" presetClass="exit" presetSubtype="0" fill="hold" grpId="5" nodeType="withEffect">
                                  <p:stCondLst>
                                    <p:cond delay="0"/>
                                  </p:stCondLst>
                                  <p:childTnLst>
                                    <p:animEffect transition="out" filter="fade">
                                      <p:cBhvr>
                                        <p:cTn id="1286" dur="5000"/>
                                        <p:tgtEl>
                                          <p:spTgt spid="61"/>
                                        </p:tgtEl>
                                      </p:cBhvr>
                                    </p:animEffect>
                                    <p:anim calcmode="lin" valueType="num">
                                      <p:cBhvr>
                                        <p:cTn id="1287" dur="5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8" dur="5000"/>
                                        <p:tgtEl>
                                          <p:spTgt spid="61"/>
                                        </p:tgtEl>
                                        <p:attrNameLst>
                                          <p:attrName>ppt_h</p:attrName>
                                        </p:attrNameLst>
                                      </p:cBhvr>
                                      <p:tavLst>
                                        <p:tav tm="0">
                                          <p:val>
                                            <p:strVal val="ppt_h"/>
                                          </p:val>
                                        </p:tav>
                                        <p:tav tm="100000">
                                          <p:val>
                                            <p:strVal val="ppt_h"/>
                                          </p:val>
                                        </p:tav>
                                      </p:tavLst>
                                    </p:anim>
                                    <p:set>
                                      <p:cBhvr>
                                        <p:cTn id="1289" dur="1" fill="hold">
                                          <p:stCondLst>
                                            <p:cond delay="4999"/>
                                          </p:stCondLst>
                                        </p:cTn>
                                        <p:tgtEl>
                                          <p:spTgt spid="61"/>
                                        </p:tgtEl>
                                        <p:attrNameLst>
                                          <p:attrName>style.visibility</p:attrName>
                                        </p:attrNameLst>
                                      </p:cBhvr>
                                      <p:to>
                                        <p:strVal val="hidden"/>
                                      </p:to>
                                    </p:set>
                                  </p:childTnLst>
                                </p:cTn>
                              </p:par>
                              <p:par>
                                <p:cTn id="1290" presetID="45" presetClass="exit" presetSubtype="0" fill="hold" grpId="5" nodeType="withEffect">
                                  <p:stCondLst>
                                    <p:cond delay="0"/>
                                  </p:stCondLst>
                                  <p:childTnLst>
                                    <p:animEffect transition="out" filter="fade">
                                      <p:cBhvr>
                                        <p:cTn id="1291" dur="5000"/>
                                        <p:tgtEl>
                                          <p:spTgt spid="39"/>
                                        </p:tgtEl>
                                      </p:cBhvr>
                                    </p:animEffect>
                                    <p:anim calcmode="lin" valueType="num">
                                      <p:cBhvr>
                                        <p:cTn id="1292"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3" dur="5000"/>
                                        <p:tgtEl>
                                          <p:spTgt spid="39"/>
                                        </p:tgtEl>
                                        <p:attrNameLst>
                                          <p:attrName>ppt_h</p:attrName>
                                        </p:attrNameLst>
                                      </p:cBhvr>
                                      <p:tavLst>
                                        <p:tav tm="0">
                                          <p:val>
                                            <p:strVal val="ppt_h"/>
                                          </p:val>
                                        </p:tav>
                                        <p:tav tm="100000">
                                          <p:val>
                                            <p:strVal val="ppt_h"/>
                                          </p:val>
                                        </p:tav>
                                      </p:tavLst>
                                    </p:anim>
                                    <p:set>
                                      <p:cBhvr>
                                        <p:cTn id="1294" dur="1" fill="hold">
                                          <p:stCondLst>
                                            <p:cond delay="4999"/>
                                          </p:stCondLst>
                                        </p:cTn>
                                        <p:tgtEl>
                                          <p:spTgt spid="39"/>
                                        </p:tgtEl>
                                        <p:attrNameLst>
                                          <p:attrName>style.visibility</p:attrName>
                                        </p:attrNameLst>
                                      </p:cBhvr>
                                      <p:to>
                                        <p:strVal val="hidden"/>
                                      </p:to>
                                    </p:set>
                                  </p:childTnLst>
                                </p:cTn>
                              </p:par>
                              <p:par>
                                <p:cTn id="1295" presetID="45" presetClass="exit" presetSubtype="0" fill="hold" grpId="5" nodeType="withEffect">
                                  <p:stCondLst>
                                    <p:cond delay="0"/>
                                  </p:stCondLst>
                                  <p:childTnLst>
                                    <p:animEffect transition="out" filter="fade">
                                      <p:cBhvr>
                                        <p:cTn id="1296" dur="5000"/>
                                        <p:tgtEl>
                                          <p:spTgt spid="38"/>
                                        </p:tgtEl>
                                      </p:cBhvr>
                                    </p:animEffect>
                                    <p:anim calcmode="lin" valueType="num">
                                      <p:cBhvr>
                                        <p:cTn id="1297"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8" dur="5000"/>
                                        <p:tgtEl>
                                          <p:spTgt spid="38"/>
                                        </p:tgtEl>
                                        <p:attrNameLst>
                                          <p:attrName>ppt_h</p:attrName>
                                        </p:attrNameLst>
                                      </p:cBhvr>
                                      <p:tavLst>
                                        <p:tav tm="0">
                                          <p:val>
                                            <p:strVal val="ppt_h"/>
                                          </p:val>
                                        </p:tav>
                                        <p:tav tm="100000">
                                          <p:val>
                                            <p:strVal val="ppt_h"/>
                                          </p:val>
                                        </p:tav>
                                      </p:tavLst>
                                    </p:anim>
                                    <p:set>
                                      <p:cBhvr>
                                        <p:cTn id="1299" dur="1" fill="hold">
                                          <p:stCondLst>
                                            <p:cond delay="4999"/>
                                          </p:stCondLst>
                                        </p:cTn>
                                        <p:tgtEl>
                                          <p:spTgt spid="38"/>
                                        </p:tgtEl>
                                        <p:attrNameLst>
                                          <p:attrName>style.visibility</p:attrName>
                                        </p:attrNameLst>
                                      </p:cBhvr>
                                      <p:to>
                                        <p:strVal val="hidden"/>
                                      </p:to>
                                    </p:set>
                                  </p:childTnLst>
                                </p:cTn>
                              </p:par>
                              <p:par>
                                <p:cTn id="1300" presetID="45" presetClass="exit" presetSubtype="0" fill="hold" grpId="5" nodeType="withEffect">
                                  <p:stCondLst>
                                    <p:cond delay="0"/>
                                  </p:stCondLst>
                                  <p:childTnLst>
                                    <p:animEffect transition="out" filter="fade">
                                      <p:cBhvr>
                                        <p:cTn id="1301" dur="5000"/>
                                        <p:tgtEl>
                                          <p:spTgt spid="40"/>
                                        </p:tgtEl>
                                      </p:cBhvr>
                                    </p:animEffect>
                                    <p:anim calcmode="lin" valueType="num">
                                      <p:cBhvr>
                                        <p:cTn id="1302"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3" dur="5000"/>
                                        <p:tgtEl>
                                          <p:spTgt spid="40"/>
                                        </p:tgtEl>
                                        <p:attrNameLst>
                                          <p:attrName>ppt_h</p:attrName>
                                        </p:attrNameLst>
                                      </p:cBhvr>
                                      <p:tavLst>
                                        <p:tav tm="0">
                                          <p:val>
                                            <p:strVal val="ppt_h"/>
                                          </p:val>
                                        </p:tav>
                                        <p:tav tm="100000">
                                          <p:val>
                                            <p:strVal val="ppt_h"/>
                                          </p:val>
                                        </p:tav>
                                      </p:tavLst>
                                    </p:anim>
                                    <p:set>
                                      <p:cBhvr>
                                        <p:cTn id="1304" dur="1" fill="hold">
                                          <p:stCondLst>
                                            <p:cond delay="4999"/>
                                          </p:stCondLst>
                                        </p:cTn>
                                        <p:tgtEl>
                                          <p:spTgt spid="40"/>
                                        </p:tgtEl>
                                        <p:attrNameLst>
                                          <p:attrName>style.visibility</p:attrName>
                                        </p:attrNameLst>
                                      </p:cBhvr>
                                      <p:to>
                                        <p:strVal val="hidden"/>
                                      </p:to>
                                    </p:set>
                                  </p:childTnLst>
                                </p:cTn>
                              </p:par>
                              <p:par>
                                <p:cTn id="1305" presetID="45" presetClass="exit" presetSubtype="0" fill="hold" grpId="5" nodeType="withEffect">
                                  <p:stCondLst>
                                    <p:cond delay="0"/>
                                  </p:stCondLst>
                                  <p:childTnLst>
                                    <p:animEffect transition="out" filter="fade">
                                      <p:cBhvr>
                                        <p:cTn id="1306" dur="5000"/>
                                        <p:tgtEl>
                                          <p:spTgt spid="46"/>
                                        </p:tgtEl>
                                      </p:cBhvr>
                                    </p:animEffect>
                                    <p:anim calcmode="lin" valueType="num">
                                      <p:cBhvr>
                                        <p:cTn id="1307"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8" dur="5000"/>
                                        <p:tgtEl>
                                          <p:spTgt spid="46"/>
                                        </p:tgtEl>
                                        <p:attrNameLst>
                                          <p:attrName>ppt_h</p:attrName>
                                        </p:attrNameLst>
                                      </p:cBhvr>
                                      <p:tavLst>
                                        <p:tav tm="0">
                                          <p:val>
                                            <p:strVal val="ppt_h"/>
                                          </p:val>
                                        </p:tav>
                                        <p:tav tm="100000">
                                          <p:val>
                                            <p:strVal val="ppt_h"/>
                                          </p:val>
                                        </p:tav>
                                      </p:tavLst>
                                    </p:anim>
                                    <p:set>
                                      <p:cBhvr>
                                        <p:cTn id="1309" dur="1" fill="hold">
                                          <p:stCondLst>
                                            <p:cond delay="4999"/>
                                          </p:stCondLst>
                                        </p:cTn>
                                        <p:tgtEl>
                                          <p:spTgt spid="46"/>
                                        </p:tgtEl>
                                        <p:attrNameLst>
                                          <p:attrName>style.visibility</p:attrName>
                                        </p:attrNameLst>
                                      </p:cBhvr>
                                      <p:to>
                                        <p:strVal val="hidden"/>
                                      </p:to>
                                    </p:set>
                                  </p:childTnLst>
                                </p:cTn>
                              </p:par>
                              <p:par>
                                <p:cTn id="1310" presetID="45" presetClass="exit" presetSubtype="0" fill="hold" grpId="5" nodeType="withEffect">
                                  <p:stCondLst>
                                    <p:cond delay="0"/>
                                  </p:stCondLst>
                                  <p:childTnLst>
                                    <p:animEffect transition="out" filter="fade">
                                      <p:cBhvr>
                                        <p:cTn id="1311" dur="5000"/>
                                        <p:tgtEl>
                                          <p:spTgt spid="45"/>
                                        </p:tgtEl>
                                      </p:cBhvr>
                                    </p:animEffect>
                                    <p:anim calcmode="lin" valueType="num">
                                      <p:cBhvr>
                                        <p:cTn id="1312"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3" dur="5000"/>
                                        <p:tgtEl>
                                          <p:spTgt spid="45"/>
                                        </p:tgtEl>
                                        <p:attrNameLst>
                                          <p:attrName>ppt_h</p:attrName>
                                        </p:attrNameLst>
                                      </p:cBhvr>
                                      <p:tavLst>
                                        <p:tav tm="0">
                                          <p:val>
                                            <p:strVal val="ppt_h"/>
                                          </p:val>
                                        </p:tav>
                                        <p:tav tm="100000">
                                          <p:val>
                                            <p:strVal val="ppt_h"/>
                                          </p:val>
                                        </p:tav>
                                      </p:tavLst>
                                    </p:anim>
                                    <p:set>
                                      <p:cBhvr>
                                        <p:cTn id="1314" dur="1" fill="hold">
                                          <p:stCondLst>
                                            <p:cond delay="4999"/>
                                          </p:stCondLst>
                                        </p:cTn>
                                        <p:tgtEl>
                                          <p:spTgt spid="45"/>
                                        </p:tgtEl>
                                        <p:attrNameLst>
                                          <p:attrName>style.visibility</p:attrName>
                                        </p:attrNameLst>
                                      </p:cBhvr>
                                      <p:to>
                                        <p:strVal val="hidden"/>
                                      </p:to>
                                    </p:set>
                                  </p:childTnLst>
                                </p:cTn>
                              </p:par>
                              <p:par>
                                <p:cTn id="1315" presetID="45" presetClass="exit" presetSubtype="0" fill="hold" grpId="5" nodeType="withEffect">
                                  <p:stCondLst>
                                    <p:cond delay="0"/>
                                  </p:stCondLst>
                                  <p:childTnLst>
                                    <p:animEffect transition="out" filter="fade">
                                      <p:cBhvr>
                                        <p:cTn id="1316" dur="5000"/>
                                        <p:tgtEl>
                                          <p:spTgt spid="47"/>
                                        </p:tgtEl>
                                      </p:cBhvr>
                                    </p:animEffect>
                                    <p:anim calcmode="lin" valueType="num">
                                      <p:cBhvr>
                                        <p:cTn id="1317"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8" dur="5000"/>
                                        <p:tgtEl>
                                          <p:spTgt spid="47"/>
                                        </p:tgtEl>
                                        <p:attrNameLst>
                                          <p:attrName>ppt_h</p:attrName>
                                        </p:attrNameLst>
                                      </p:cBhvr>
                                      <p:tavLst>
                                        <p:tav tm="0">
                                          <p:val>
                                            <p:strVal val="ppt_h"/>
                                          </p:val>
                                        </p:tav>
                                        <p:tav tm="100000">
                                          <p:val>
                                            <p:strVal val="ppt_h"/>
                                          </p:val>
                                        </p:tav>
                                      </p:tavLst>
                                    </p:anim>
                                    <p:set>
                                      <p:cBhvr>
                                        <p:cTn id="1319" dur="1" fill="hold">
                                          <p:stCondLst>
                                            <p:cond delay="4999"/>
                                          </p:stCondLst>
                                        </p:cTn>
                                        <p:tgtEl>
                                          <p:spTgt spid="47"/>
                                        </p:tgtEl>
                                        <p:attrNameLst>
                                          <p:attrName>style.visibility</p:attrName>
                                        </p:attrNameLst>
                                      </p:cBhvr>
                                      <p:to>
                                        <p:strVal val="hidden"/>
                                      </p:to>
                                    </p:set>
                                  </p:childTnLst>
                                </p:cTn>
                              </p:par>
                              <p:par>
                                <p:cTn id="1320" presetID="45" presetClass="exit" presetSubtype="0" fill="hold" grpId="5" nodeType="withEffect">
                                  <p:stCondLst>
                                    <p:cond delay="0"/>
                                  </p:stCondLst>
                                  <p:childTnLst>
                                    <p:animEffect transition="out" filter="fade">
                                      <p:cBhvr>
                                        <p:cTn id="1321" dur="5000"/>
                                        <p:tgtEl>
                                          <p:spTgt spid="7"/>
                                        </p:tgtEl>
                                      </p:cBhvr>
                                    </p:animEffect>
                                    <p:anim calcmode="lin" valueType="num">
                                      <p:cBhvr>
                                        <p:cTn id="1322"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23" dur="5000"/>
                                        <p:tgtEl>
                                          <p:spTgt spid="7"/>
                                        </p:tgtEl>
                                        <p:attrNameLst>
                                          <p:attrName>ppt_h</p:attrName>
                                        </p:attrNameLst>
                                      </p:cBhvr>
                                      <p:tavLst>
                                        <p:tav tm="0">
                                          <p:val>
                                            <p:strVal val="ppt_h"/>
                                          </p:val>
                                        </p:tav>
                                        <p:tav tm="100000">
                                          <p:val>
                                            <p:strVal val="ppt_h"/>
                                          </p:val>
                                        </p:tav>
                                      </p:tavLst>
                                    </p:anim>
                                    <p:set>
                                      <p:cBhvr>
                                        <p:cTn id="1324" dur="1" fill="hold">
                                          <p:stCondLst>
                                            <p:cond delay="4999"/>
                                          </p:stCondLst>
                                        </p:cTn>
                                        <p:tgtEl>
                                          <p:spTgt spid="7"/>
                                        </p:tgtEl>
                                        <p:attrNameLst>
                                          <p:attrName>style.visibility</p:attrName>
                                        </p:attrNameLst>
                                      </p:cBhvr>
                                      <p:to>
                                        <p:strVal val="hidden"/>
                                      </p:to>
                                    </p:set>
                                  </p:childTnLst>
                                </p:cTn>
                              </p:par>
                              <p:par>
                                <p:cTn id="1325" presetID="23" presetClass="entr" presetSubtype="288" fill="hold" nodeType="withEffect">
                                  <p:stCondLst>
                                    <p:cond delay="1000"/>
                                  </p:stCondLst>
                                  <p:childTnLst>
                                    <p:set>
                                      <p:cBhvr>
                                        <p:cTn id="1326" dur="1" fill="hold">
                                          <p:stCondLst>
                                            <p:cond delay="0"/>
                                          </p:stCondLst>
                                        </p:cTn>
                                        <p:tgtEl>
                                          <p:spTgt spid="93"/>
                                        </p:tgtEl>
                                        <p:attrNameLst>
                                          <p:attrName>style.visibility</p:attrName>
                                        </p:attrNameLst>
                                      </p:cBhvr>
                                      <p:to>
                                        <p:strVal val="visible"/>
                                      </p:to>
                                    </p:set>
                                    <p:anim calcmode="lin" valueType="num">
                                      <p:cBhvr>
                                        <p:cTn id="1327" dur="3750" fill="hold"/>
                                        <p:tgtEl>
                                          <p:spTgt spid="93"/>
                                        </p:tgtEl>
                                        <p:attrNameLst>
                                          <p:attrName>ppt_w</p:attrName>
                                        </p:attrNameLst>
                                      </p:cBhvr>
                                      <p:tavLst>
                                        <p:tav tm="0">
                                          <p:val>
                                            <p:strVal val="4/3*#ppt_w"/>
                                          </p:val>
                                        </p:tav>
                                        <p:tav tm="100000">
                                          <p:val>
                                            <p:strVal val="#ppt_w"/>
                                          </p:val>
                                        </p:tav>
                                      </p:tavLst>
                                    </p:anim>
                                    <p:anim calcmode="lin" valueType="num">
                                      <p:cBhvr>
                                        <p:cTn id="1328" dur="3750" fill="hold"/>
                                        <p:tgtEl>
                                          <p:spTgt spid="93"/>
                                        </p:tgtEl>
                                        <p:attrNameLst>
                                          <p:attrName>ppt_h</p:attrName>
                                        </p:attrNameLst>
                                      </p:cBhvr>
                                      <p:tavLst>
                                        <p:tav tm="0">
                                          <p:val>
                                            <p:strVal val="4/3*#ppt_h"/>
                                          </p:val>
                                        </p:tav>
                                        <p:tav tm="100000">
                                          <p:val>
                                            <p:strVal val="#ppt_h"/>
                                          </p:val>
                                        </p:tav>
                                      </p:tavLst>
                                    </p:anim>
                                  </p:childTnLst>
                                </p:cTn>
                              </p:par>
                              <p:par>
                                <p:cTn id="1329" presetID="16" presetClass="entr" presetSubtype="42" fill="hold" nodeType="withEffect">
                                  <p:stCondLst>
                                    <p:cond delay="1000"/>
                                  </p:stCondLst>
                                  <p:childTnLst>
                                    <p:set>
                                      <p:cBhvr>
                                        <p:cTn id="1330" dur="1" fill="hold">
                                          <p:stCondLst>
                                            <p:cond delay="0"/>
                                          </p:stCondLst>
                                        </p:cTn>
                                        <p:tgtEl>
                                          <p:spTgt spid="93"/>
                                        </p:tgtEl>
                                        <p:attrNameLst>
                                          <p:attrName>style.visibility</p:attrName>
                                        </p:attrNameLst>
                                      </p:cBhvr>
                                      <p:to>
                                        <p:strVal val="visible"/>
                                      </p:to>
                                    </p:set>
                                    <p:animEffect transition="in" filter="barn(outHorizontal)">
                                      <p:cBhvr>
                                        <p:cTn id="1331" dur="3750"/>
                                        <p:tgtEl>
                                          <p:spTgt spid="93"/>
                                        </p:tgtEl>
                                      </p:cBhvr>
                                    </p:animEffect>
                                  </p:childTnLst>
                                </p:cTn>
                              </p:par>
                              <p:par>
                                <p:cTn id="1332" presetID="9" presetClass="emph" presetSubtype="0" grpId="0" nodeType="withEffect">
                                  <p:stCondLst>
                                    <p:cond delay="0"/>
                                  </p:stCondLst>
                                  <p:childTnLst>
                                    <p:set>
                                      <p:cBhvr rctx="PPT">
                                        <p:cTn id="1333" dur="indefinite"/>
                                        <p:tgtEl>
                                          <p:spTgt spid="94"/>
                                        </p:tgtEl>
                                        <p:attrNameLst>
                                          <p:attrName>style.opacity</p:attrName>
                                        </p:attrNameLst>
                                      </p:cBhvr>
                                      <p:to>
                                        <p:strVal val="0"/>
                                      </p:to>
                                    </p:set>
                                    <p:animEffect filter="image" prLst="opacity: 0">
                                      <p:cBhvr rctx="IE">
                                        <p:cTn id="1334" dur="indefinite"/>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6" grpId="0" animBg="1"/>
      <p:bldP spid="46" grpId="1" animBg="1"/>
      <p:bldP spid="46" grpId="2" animBg="1"/>
      <p:bldP spid="46" grpId="3" animBg="1"/>
      <p:bldP spid="46" grpId="4" animBg="1"/>
      <p:bldP spid="46" grpId="5" animBg="1"/>
      <p:bldP spid="47" grpId="0" animBg="1"/>
      <p:bldP spid="47" grpId="1" animBg="1"/>
      <p:bldP spid="47" grpId="2" animBg="1"/>
      <p:bldP spid="47" grpId="3" animBg="1"/>
      <p:bldP spid="47" grpId="4" animBg="1"/>
      <p:bldP spid="47" grpId="5" animBg="1"/>
      <p:bldP spid="49" grpId="0" animBg="1"/>
      <p:bldP spid="49" grpId="1" animBg="1"/>
      <p:bldP spid="49" grpId="2" animBg="1"/>
      <p:bldP spid="49" grpId="3" animBg="1"/>
      <p:bldP spid="49" grpId="4" animBg="1"/>
      <p:bldP spid="49"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4" grpId="0" animBg="1"/>
      <p:bldP spid="54" grpId="1" animBg="1"/>
      <p:bldP spid="54" grpId="2" animBg="1"/>
      <p:bldP spid="54" grpId="3" animBg="1"/>
      <p:bldP spid="54" grpId="4" animBg="1"/>
      <p:bldP spid="54"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8" grpId="0" animBg="1"/>
      <p:bldP spid="58" grpId="1" animBg="1"/>
      <p:bldP spid="58" grpId="2" animBg="1"/>
      <p:bldP spid="58" grpId="3" animBg="1"/>
      <p:bldP spid="58" grpId="4" animBg="1"/>
      <p:bldP spid="58"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6" grpId="0" animBg="1"/>
      <p:bldP spid="66" grpId="1" animBg="1"/>
      <p:bldP spid="66" grpId="2" animBg="1"/>
      <p:bldP spid="66" grpId="3" animBg="1"/>
      <p:bldP spid="66" grpId="4" animBg="1"/>
      <p:bldP spid="66"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4" grpId="0" animBg="1"/>
      <p:bldP spid="74" grpId="1" animBg="1"/>
      <p:bldP spid="74" grpId="2" animBg="1"/>
      <p:bldP spid="74" grpId="3" animBg="1"/>
      <p:bldP spid="74" grpId="4" animBg="1"/>
      <p:bldP spid="74" grpId="5" animBg="1"/>
      <p:bldP spid="75" grpId="0" animBg="1"/>
      <p:bldP spid="75" grpId="1" animBg="1"/>
      <p:bldP spid="75" grpId="2" animBg="1"/>
      <p:bldP spid="75" grpId="3" animBg="1"/>
      <p:bldP spid="75" grpId="4" animBg="1"/>
      <p:bldP spid="75" grpId="5" animBg="1"/>
      <p:bldP spid="76" grpId="0" animBg="1"/>
      <p:bldP spid="76" grpId="1" animBg="1"/>
      <p:bldP spid="76" grpId="2" animBg="1"/>
      <p:bldP spid="76" grpId="3" animBg="1"/>
      <p:bldP spid="76" grpId="4" animBg="1"/>
      <p:bldP spid="76" grpId="5" animBg="1"/>
      <p:bldP spid="77" grpId="0" animBg="1"/>
      <p:bldP spid="77" grpId="1" animBg="1"/>
      <p:bldP spid="77" grpId="2" animBg="1"/>
      <p:bldP spid="77" grpId="3" animBg="1"/>
      <p:bldP spid="77" grpId="4" animBg="1"/>
      <p:bldP spid="77" grpId="5" animBg="1"/>
      <p:bldP spid="78" grpId="0" animBg="1"/>
      <p:bldP spid="78" grpId="1" animBg="1"/>
      <p:bldP spid="78" grpId="2" animBg="1"/>
      <p:bldP spid="78" grpId="3" animBg="1"/>
      <p:bldP spid="78" grpId="4" animBg="1"/>
      <p:bldP spid="78" grpId="5" animBg="1"/>
      <p:bldP spid="79" grpId="0" animBg="1"/>
      <p:bldP spid="79" grpId="1" animBg="1"/>
      <p:bldP spid="79" grpId="2" animBg="1"/>
      <p:bldP spid="79" grpId="3" animBg="1"/>
      <p:bldP spid="79" grpId="4" animBg="1"/>
      <p:bldP spid="79" grpId="5" animBg="1"/>
      <p:bldP spid="80" grpId="0" animBg="1"/>
      <p:bldP spid="80" grpId="1" animBg="1"/>
      <p:bldP spid="80" grpId="2" animBg="1"/>
      <p:bldP spid="80" grpId="3" animBg="1"/>
      <p:bldP spid="80" grpId="4" animBg="1"/>
      <p:bldP spid="80" grpId="5" animBg="1"/>
      <p:bldP spid="81" grpId="0" animBg="1"/>
      <p:bldP spid="81" grpId="1" animBg="1"/>
      <p:bldP spid="81" grpId="2" animBg="1"/>
      <p:bldP spid="81" grpId="3" animBg="1"/>
      <p:bldP spid="81" grpId="4" animBg="1"/>
      <p:bldP spid="81" grpId="5" animBg="1"/>
      <p:bldP spid="82" grpId="0" animBg="1"/>
      <p:bldP spid="82" grpId="1" animBg="1"/>
      <p:bldP spid="82" grpId="2" animBg="1"/>
      <p:bldP spid="82" grpId="3" animBg="1"/>
      <p:bldP spid="82" grpId="4" animBg="1"/>
      <p:bldP spid="82" grpId="5" animBg="1"/>
      <p:bldP spid="83" grpId="0" animBg="1"/>
      <p:bldP spid="83" grpId="1" animBg="1"/>
      <p:bldP spid="83" grpId="2" animBg="1"/>
      <p:bldP spid="83" grpId="3" animBg="1"/>
      <p:bldP spid="83" grpId="4" animBg="1"/>
      <p:bldP spid="83" grpId="5" animBg="1"/>
      <p:bldP spid="84" grpId="0" animBg="1"/>
      <p:bldP spid="84" grpId="1" animBg="1"/>
      <p:bldP spid="84" grpId="2" animBg="1"/>
      <p:bldP spid="84" grpId="3" animBg="1"/>
      <p:bldP spid="84" grpId="4" animBg="1"/>
      <p:bldP spid="84" grpId="5" animBg="1"/>
      <p:bldP spid="85" grpId="0" animBg="1"/>
      <p:bldP spid="85" grpId="1" animBg="1"/>
      <p:bldP spid="85" grpId="2" animBg="1"/>
      <p:bldP spid="85" grpId="3" animBg="1"/>
      <p:bldP spid="85" grpId="4" animBg="1"/>
      <p:bldP spid="85" grpId="5" animBg="1"/>
      <p:bldP spid="86" grpId="0" animBg="1"/>
      <p:bldP spid="86" grpId="1" animBg="1"/>
      <p:bldP spid="86" grpId="2" animBg="1"/>
      <p:bldP spid="86" grpId="3" animBg="1"/>
      <p:bldP spid="86" grpId="4" animBg="1"/>
      <p:bldP spid="86" grpId="5" animBg="1"/>
      <p:bldP spid="87" grpId="0" animBg="1"/>
      <p:bldP spid="87" grpId="1" animBg="1"/>
      <p:bldP spid="87" grpId="2" animBg="1"/>
      <p:bldP spid="87" grpId="3" animBg="1"/>
      <p:bldP spid="87" grpId="4" animBg="1"/>
      <p:bldP spid="87" grpId="5" animBg="1"/>
      <p:bldP spid="88" grpId="0" animBg="1"/>
      <p:bldP spid="88" grpId="1" animBg="1"/>
      <p:bldP spid="88" grpId="2" animBg="1"/>
      <p:bldP spid="88" grpId="3" animBg="1"/>
      <p:bldP spid="88" grpId="4" animBg="1"/>
      <p:bldP spid="88" grpId="5" animBg="1"/>
      <p:bldP spid="89" grpId="0" animBg="1"/>
      <p:bldP spid="89" grpId="1" animBg="1"/>
      <p:bldP spid="89" grpId="2" animBg="1"/>
      <p:bldP spid="89" grpId="3" animBg="1"/>
      <p:bldP spid="89" grpId="4" animBg="1"/>
      <p:bldP spid="89" grpId="5" animBg="1"/>
      <p:bldP spid="90" grpId="0" animBg="1"/>
      <p:bldP spid="90" grpId="1" animBg="1"/>
      <p:bldP spid="90" grpId="2" animBg="1"/>
      <p:bldP spid="90" grpId="3" animBg="1"/>
      <p:bldP spid="90" grpId="4" animBg="1"/>
      <p:bldP spid="90" grpId="5" animBg="1"/>
      <p:bldP spid="91" grpId="0" animBg="1"/>
      <p:bldP spid="91" grpId="1" animBg="1"/>
      <p:bldP spid="91" grpId="2" animBg="1"/>
      <p:bldP spid="91" grpId="3" animBg="1"/>
      <p:bldP spid="91" grpId="4" animBg="1"/>
      <p:bldP spid="91" grpId="5" animBg="1"/>
      <p:bldP spid="92" grpId="0" animBg="1"/>
      <p:bldP spid="92" grpId="1" animBg="1"/>
      <p:bldP spid="92" grpId="2" animBg="1"/>
      <p:bldP spid="92" grpId="3" animBg="1"/>
      <p:bldP spid="92" grpId="4" animBg="1"/>
      <p:bldP spid="92" grpId="5" animBg="1"/>
      <p:bldP spid="94"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13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10271" y="0"/>
            <a:ext cx="9144000" cy="5143500"/>
          </a:xfrm>
          <a:prstGeom prst="rect">
            <a:avLst/>
          </a:prstGeom>
        </p:spPr>
      </p:pic>
      <p:pic>
        <p:nvPicPr>
          <p:cNvPr id="11" name="10 Imagen" descr="Diapositiva15"/>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7" name="Forma libre 22"/>
          <p:cNvSpPr/>
          <p:nvPr/>
        </p:nvSpPr>
        <p:spPr>
          <a:xfrm rot="18668578" flipH="1">
            <a:off x="5167370" y="-387374"/>
            <a:ext cx="1966240"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flip="none" rotWithShape="1">
            <a:gsLst>
              <a:gs pos="62916">
                <a:srgbClr val="9E0808"/>
              </a:gs>
              <a:gs pos="57000">
                <a:srgbClr val="D0129E">
                  <a:lumMod val="73000"/>
                </a:srgbClr>
              </a:gs>
              <a:gs pos="86000">
                <a:srgbClr val="8A005F">
                  <a:lumMod val="73000"/>
                </a:srgbClr>
              </a:gs>
              <a:gs pos="2083">
                <a:schemeClr val="tx1"/>
              </a:gs>
              <a:gs pos="46000">
                <a:srgbClr val="FF0000"/>
              </a:gs>
            </a:gsLst>
            <a:path path="circle">
              <a:fillToRect l="50000" t="50000" r="50000" b="50000"/>
            </a:path>
            <a:tileRect/>
          </a:gradFill>
          <a:ln w="82550">
            <a:noFill/>
          </a:ln>
          <a:effectLst>
            <a:outerShdw blurRad="50800" dist="50800" dir="5400000" sx="140000" sy="140000" algn="ctr" rotWithShape="0">
              <a:srgbClr val="FF0000">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2"/>
          <p:cNvSpPr/>
          <p:nvPr/>
        </p:nvSpPr>
        <p:spPr>
          <a:xfrm rot="13535319">
            <a:off x="5241099" y="1951200"/>
            <a:ext cx="1903147"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a:gsLst>
              <a:gs pos="62916">
                <a:srgbClr val="9E0808"/>
              </a:gs>
              <a:gs pos="57000">
                <a:srgbClr val="D0129E">
                  <a:lumMod val="73000"/>
                </a:srgbClr>
              </a:gs>
              <a:gs pos="86000">
                <a:srgbClr val="8A005F">
                  <a:lumMod val="73000"/>
                </a:srgbClr>
              </a:gs>
              <a:gs pos="2083">
                <a:schemeClr val="tx1"/>
              </a:gs>
              <a:gs pos="46000">
                <a:srgbClr val="FF0000"/>
              </a:gs>
            </a:gsLst>
            <a:path path="circle">
              <a:fillToRect l="50000" t="50000" r="50000" b="50000"/>
            </a:path>
          </a:gradFill>
          <a:ln w="82550">
            <a:noFill/>
          </a:ln>
          <a:effectLst>
            <a:outerShdw blurRad="50800" dist="50800" dir="5400000" sx="140000" sy="140000" algn="ctr" rotWithShape="0">
              <a:srgbClr val="FF0000">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Forma libre 22"/>
          <p:cNvSpPr/>
          <p:nvPr/>
        </p:nvSpPr>
        <p:spPr>
          <a:xfrm rot="8064681" flipH="1">
            <a:off x="1961354" y="1927516"/>
            <a:ext cx="1836837"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a:gsLst>
              <a:gs pos="62916">
                <a:srgbClr val="9E0808"/>
              </a:gs>
              <a:gs pos="57000">
                <a:srgbClr val="D0129E">
                  <a:lumMod val="73000"/>
                </a:srgbClr>
              </a:gs>
              <a:gs pos="86000">
                <a:srgbClr val="8A005F">
                  <a:lumMod val="73000"/>
                </a:srgbClr>
              </a:gs>
              <a:gs pos="2083">
                <a:schemeClr val="tx1"/>
              </a:gs>
              <a:gs pos="46000">
                <a:srgbClr val="FF0000"/>
              </a:gs>
            </a:gsLst>
            <a:path path="circle">
              <a:fillToRect l="50000" t="50000" r="50000" b="50000"/>
            </a:path>
          </a:gradFill>
          <a:ln w="82550">
            <a:noFill/>
          </a:ln>
          <a:effectLst>
            <a:outerShdw blurRad="50800" dist="50800" dir="5400000" sx="140000" sy="140000" algn="ctr" rotWithShape="0">
              <a:srgbClr val="FF0000">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22"/>
          <p:cNvSpPr/>
          <p:nvPr/>
        </p:nvSpPr>
        <p:spPr>
          <a:xfrm rot="2931422">
            <a:off x="1927691" y="-380777"/>
            <a:ext cx="1994214"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a:gsLst>
              <a:gs pos="62916">
                <a:srgbClr val="9E0808"/>
              </a:gs>
              <a:gs pos="57000">
                <a:srgbClr val="D0129E">
                  <a:lumMod val="73000"/>
                </a:srgbClr>
              </a:gs>
              <a:gs pos="86000">
                <a:srgbClr val="8A005F">
                  <a:lumMod val="73000"/>
                </a:srgbClr>
              </a:gs>
              <a:gs pos="2083">
                <a:schemeClr val="tx1"/>
              </a:gs>
              <a:gs pos="46000">
                <a:srgbClr val="FF0000"/>
              </a:gs>
            </a:gsLst>
            <a:path path="circle">
              <a:fillToRect l="50000" t="50000" r="50000" b="50000"/>
            </a:path>
          </a:gradFill>
          <a:ln w="82550">
            <a:noFill/>
          </a:ln>
          <a:effectLst>
            <a:outerShdw blurRad="50800" dist="50800" dir="5400000" sx="140000" sy="140000" algn="ctr" rotWithShape="0">
              <a:srgbClr val="FF0000">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2" name="11 Rectángulo"/>
          <p:cNvSpPr/>
          <p:nvPr/>
        </p:nvSpPr>
        <p:spPr>
          <a:xfrm flipH="1">
            <a:off x="-26572" y="-25659"/>
            <a:ext cx="9460656"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500062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2250" fill="hold"/>
                                        <p:tgtEl>
                                          <p:spTgt spid="7"/>
                                        </p:tgtEl>
                                        <p:attrNameLst>
                                          <p:attrName>ppt_x</p:attrName>
                                        </p:attrNameLst>
                                      </p:cBhvr>
                                      <p:tavLst>
                                        <p:tav tm="0">
                                          <p:val>
                                            <p:strVal val="0-#ppt_w/2"/>
                                          </p:val>
                                        </p:tav>
                                        <p:tav tm="100000">
                                          <p:val>
                                            <p:strVal val="#ppt_x"/>
                                          </p:val>
                                        </p:tav>
                                      </p:tavLst>
                                    </p:anim>
                                    <p:anim calcmode="lin" valueType="num">
                                      <p:cBhvr additive="base">
                                        <p:cTn id="8" dur="225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3"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2250" fill="hold"/>
                                        <p:tgtEl>
                                          <p:spTgt spid="9"/>
                                        </p:tgtEl>
                                        <p:attrNameLst>
                                          <p:attrName>ppt_x</p:attrName>
                                        </p:attrNameLst>
                                      </p:cBhvr>
                                      <p:tavLst>
                                        <p:tav tm="0">
                                          <p:val>
                                            <p:strVal val="1+#ppt_w/2"/>
                                          </p:val>
                                        </p:tav>
                                        <p:tav tm="100000">
                                          <p:val>
                                            <p:strVal val="#ppt_x"/>
                                          </p:val>
                                        </p:tav>
                                      </p:tavLst>
                                    </p:anim>
                                    <p:anim calcmode="lin" valueType="num">
                                      <p:cBhvr additive="base">
                                        <p:cTn id="12" dur="2250" fill="hold"/>
                                        <p:tgtEl>
                                          <p:spTgt spid="9"/>
                                        </p:tgtEl>
                                        <p:attrNameLst>
                                          <p:attrName>ppt_y</p:attrName>
                                        </p:attrNameLst>
                                      </p:cBhvr>
                                      <p:tavLst>
                                        <p:tav tm="0">
                                          <p:val>
                                            <p:strVal val="0-#ppt_h/2"/>
                                          </p:val>
                                        </p:tav>
                                        <p:tav tm="100000">
                                          <p:val>
                                            <p:strVal val="#ppt_y"/>
                                          </p:val>
                                        </p:tav>
                                      </p:tavLst>
                                    </p:anim>
                                  </p:childTnLst>
                                </p:cTn>
                              </p:par>
                              <p:par>
                                <p:cTn id="13" presetID="2" presetClass="entr" presetSubtype="9"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2250" fill="hold"/>
                                        <p:tgtEl>
                                          <p:spTgt spid="8"/>
                                        </p:tgtEl>
                                        <p:attrNameLst>
                                          <p:attrName>ppt_x</p:attrName>
                                        </p:attrNameLst>
                                      </p:cBhvr>
                                      <p:tavLst>
                                        <p:tav tm="0">
                                          <p:val>
                                            <p:strVal val="0-#ppt_w/2"/>
                                          </p:val>
                                        </p:tav>
                                        <p:tav tm="100000">
                                          <p:val>
                                            <p:strVal val="#ppt_x"/>
                                          </p:val>
                                        </p:tav>
                                      </p:tavLst>
                                    </p:anim>
                                    <p:anim calcmode="lin" valueType="num">
                                      <p:cBhvr additive="base">
                                        <p:cTn id="16" dur="2250" fill="hold"/>
                                        <p:tgtEl>
                                          <p:spTgt spid="8"/>
                                        </p:tgtEl>
                                        <p:attrNameLst>
                                          <p:attrName>ppt_y</p:attrName>
                                        </p:attrNameLst>
                                      </p:cBhvr>
                                      <p:tavLst>
                                        <p:tav tm="0">
                                          <p:val>
                                            <p:strVal val="0-#ppt_h/2"/>
                                          </p:val>
                                        </p:tav>
                                        <p:tav tm="100000">
                                          <p:val>
                                            <p:strVal val="#ppt_y"/>
                                          </p:val>
                                        </p:tav>
                                      </p:tavLst>
                                    </p:anim>
                                  </p:childTnLst>
                                </p:cTn>
                              </p:par>
                              <p:par>
                                <p:cTn id="17" presetID="2" presetClass="entr" presetSubtype="6"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2250" fill="hold"/>
                                        <p:tgtEl>
                                          <p:spTgt spid="10"/>
                                        </p:tgtEl>
                                        <p:attrNameLst>
                                          <p:attrName>ppt_x</p:attrName>
                                        </p:attrNameLst>
                                      </p:cBhvr>
                                      <p:tavLst>
                                        <p:tav tm="0">
                                          <p:val>
                                            <p:strVal val="1+#ppt_w/2"/>
                                          </p:val>
                                        </p:tav>
                                        <p:tav tm="100000">
                                          <p:val>
                                            <p:strVal val="#ppt_x"/>
                                          </p:val>
                                        </p:tav>
                                      </p:tavLst>
                                    </p:anim>
                                    <p:anim calcmode="lin" valueType="num">
                                      <p:cBhvr additive="base">
                                        <p:cTn id="20" dur="2250" fill="hold"/>
                                        <p:tgtEl>
                                          <p:spTgt spid="10"/>
                                        </p:tgtEl>
                                        <p:attrNameLst>
                                          <p:attrName>ppt_y</p:attrName>
                                        </p:attrNameLst>
                                      </p:cBhvr>
                                      <p:tavLst>
                                        <p:tav tm="0">
                                          <p:val>
                                            <p:strVal val="1+#ppt_h/2"/>
                                          </p:val>
                                        </p:tav>
                                        <p:tav tm="100000">
                                          <p:val>
                                            <p:strVal val="#ppt_y"/>
                                          </p:val>
                                        </p:tav>
                                      </p:tavLst>
                                    </p:anim>
                                  </p:childTnLst>
                                </p:cTn>
                              </p:par>
                              <p:par>
                                <p:cTn id="21" presetID="9" presetClass="emph" presetSubtype="0" grpId="0" nodeType="withEffect">
                                  <p:stCondLst>
                                    <p:cond delay="0"/>
                                  </p:stCondLst>
                                  <p:childTnLst>
                                    <p:set>
                                      <p:cBhvr rctx="PPT">
                                        <p:cTn id="22" dur="indefinite"/>
                                        <p:tgtEl>
                                          <p:spTgt spid="12"/>
                                        </p:tgtEl>
                                        <p:attrNameLst>
                                          <p:attrName>style.opacity</p:attrName>
                                        </p:attrNameLst>
                                      </p:cBhvr>
                                      <p:to>
                                        <p:strVal val="0"/>
                                      </p:to>
                                    </p:set>
                                    <p:animEffect filter="image" prLst="opacity: 0">
                                      <p:cBhvr rctx="IE">
                                        <p:cTn id="23" dur="indefinite"/>
                                        <p:tgtEl>
                                          <p:spTgt spid="12"/>
                                        </p:tgtEl>
                                      </p:cBhvr>
                                    </p:animEffect>
                                  </p:childTnLst>
                                </p:cTn>
                              </p:par>
                            </p:childTnLst>
                          </p:cTn>
                        </p:par>
                        <p:par>
                          <p:cTn id="24" fill="hold">
                            <p:stCondLst>
                              <p:cond delay="2250"/>
                            </p:stCondLst>
                            <p:childTnLst>
                              <p:par>
                                <p:cTn id="25" presetID="2" presetClass="exit" presetSubtype="6" fill="hold" grpId="1" nodeType="afterEffect">
                                  <p:stCondLst>
                                    <p:cond delay="0"/>
                                  </p:stCondLst>
                                  <p:childTnLst>
                                    <p:anim calcmode="lin" valueType="num">
                                      <p:cBhvr additive="base">
                                        <p:cTn id="26" dur="4500"/>
                                        <p:tgtEl>
                                          <p:spTgt spid="10"/>
                                        </p:tgtEl>
                                        <p:attrNameLst>
                                          <p:attrName>ppt_x</p:attrName>
                                        </p:attrNameLst>
                                      </p:cBhvr>
                                      <p:tavLst>
                                        <p:tav tm="0">
                                          <p:val>
                                            <p:strVal val="ppt_x"/>
                                          </p:val>
                                        </p:tav>
                                        <p:tav tm="100000">
                                          <p:val>
                                            <p:strVal val="1+ppt_w/2"/>
                                          </p:val>
                                        </p:tav>
                                      </p:tavLst>
                                    </p:anim>
                                    <p:anim calcmode="lin" valueType="num">
                                      <p:cBhvr additive="base">
                                        <p:cTn id="27" dur="4500"/>
                                        <p:tgtEl>
                                          <p:spTgt spid="10"/>
                                        </p:tgtEl>
                                        <p:attrNameLst>
                                          <p:attrName>ppt_y</p:attrName>
                                        </p:attrNameLst>
                                      </p:cBhvr>
                                      <p:tavLst>
                                        <p:tav tm="0">
                                          <p:val>
                                            <p:strVal val="ppt_y"/>
                                          </p:val>
                                        </p:tav>
                                        <p:tav tm="100000">
                                          <p:val>
                                            <p:strVal val="1+ppt_h/2"/>
                                          </p:val>
                                        </p:tav>
                                      </p:tavLst>
                                    </p:anim>
                                    <p:set>
                                      <p:cBhvr>
                                        <p:cTn id="28" dur="1" fill="hold">
                                          <p:stCondLst>
                                            <p:cond delay="4499"/>
                                          </p:stCondLst>
                                        </p:cTn>
                                        <p:tgtEl>
                                          <p:spTgt spid="10"/>
                                        </p:tgtEl>
                                        <p:attrNameLst>
                                          <p:attrName>style.visibility</p:attrName>
                                        </p:attrNameLst>
                                      </p:cBhvr>
                                      <p:to>
                                        <p:strVal val="hidden"/>
                                      </p:to>
                                    </p:set>
                                  </p:childTnLst>
                                </p:cTn>
                              </p:par>
                              <p:par>
                                <p:cTn id="29" presetID="2" presetClass="exit" presetSubtype="12" fill="hold" grpId="1" nodeType="withEffect">
                                  <p:stCondLst>
                                    <p:cond delay="0"/>
                                  </p:stCondLst>
                                  <p:childTnLst>
                                    <p:anim calcmode="lin" valueType="num">
                                      <p:cBhvr additive="base">
                                        <p:cTn id="30" dur="4500"/>
                                        <p:tgtEl>
                                          <p:spTgt spid="7"/>
                                        </p:tgtEl>
                                        <p:attrNameLst>
                                          <p:attrName>ppt_x</p:attrName>
                                        </p:attrNameLst>
                                      </p:cBhvr>
                                      <p:tavLst>
                                        <p:tav tm="0">
                                          <p:val>
                                            <p:strVal val="ppt_x"/>
                                          </p:val>
                                        </p:tav>
                                        <p:tav tm="100000">
                                          <p:val>
                                            <p:strVal val="0-ppt_w/2"/>
                                          </p:val>
                                        </p:tav>
                                      </p:tavLst>
                                    </p:anim>
                                    <p:anim calcmode="lin" valueType="num">
                                      <p:cBhvr additive="base">
                                        <p:cTn id="31" dur="4500"/>
                                        <p:tgtEl>
                                          <p:spTgt spid="7"/>
                                        </p:tgtEl>
                                        <p:attrNameLst>
                                          <p:attrName>ppt_y</p:attrName>
                                        </p:attrNameLst>
                                      </p:cBhvr>
                                      <p:tavLst>
                                        <p:tav tm="0">
                                          <p:val>
                                            <p:strVal val="ppt_y"/>
                                          </p:val>
                                        </p:tav>
                                        <p:tav tm="100000">
                                          <p:val>
                                            <p:strVal val="1+ppt_h/2"/>
                                          </p:val>
                                        </p:tav>
                                      </p:tavLst>
                                    </p:anim>
                                    <p:set>
                                      <p:cBhvr>
                                        <p:cTn id="32" dur="1" fill="hold">
                                          <p:stCondLst>
                                            <p:cond delay="4499"/>
                                          </p:stCondLst>
                                        </p:cTn>
                                        <p:tgtEl>
                                          <p:spTgt spid="7"/>
                                        </p:tgtEl>
                                        <p:attrNameLst>
                                          <p:attrName>style.visibility</p:attrName>
                                        </p:attrNameLst>
                                      </p:cBhvr>
                                      <p:to>
                                        <p:strVal val="hidden"/>
                                      </p:to>
                                    </p:set>
                                  </p:childTnLst>
                                </p:cTn>
                              </p:par>
                              <p:par>
                                <p:cTn id="33" presetID="2" presetClass="exit" presetSubtype="3" fill="hold" grpId="1" nodeType="withEffect">
                                  <p:stCondLst>
                                    <p:cond delay="0"/>
                                  </p:stCondLst>
                                  <p:childTnLst>
                                    <p:anim calcmode="lin" valueType="num">
                                      <p:cBhvr additive="base">
                                        <p:cTn id="34" dur="4500"/>
                                        <p:tgtEl>
                                          <p:spTgt spid="9"/>
                                        </p:tgtEl>
                                        <p:attrNameLst>
                                          <p:attrName>ppt_x</p:attrName>
                                        </p:attrNameLst>
                                      </p:cBhvr>
                                      <p:tavLst>
                                        <p:tav tm="0">
                                          <p:val>
                                            <p:strVal val="ppt_x"/>
                                          </p:val>
                                        </p:tav>
                                        <p:tav tm="100000">
                                          <p:val>
                                            <p:strVal val="1+ppt_w/2"/>
                                          </p:val>
                                        </p:tav>
                                      </p:tavLst>
                                    </p:anim>
                                    <p:anim calcmode="lin" valueType="num">
                                      <p:cBhvr additive="base">
                                        <p:cTn id="35" dur="4500"/>
                                        <p:tgtEl>
                                          <p:spTgt spid="9"/>
                                        </p:tgtEl>
                                        <p:attrNameLst>
                                          <p:attrName>ppt_y</p:attrName>
                                        </p:attrNameLst>
                                      </p:cBhvr>
                                      <p:tavLst>
                                        <p:tav tm="0">
                                          <p:val>
                                            <p:strVal val="ppt_y"/>
                                          </p:val>
                                        </p:tav>
                                        <p:tav tm="100000">
                                          <p:val>
                                            <p:strVal val="0-ppt_h/2"/>
                                          </p:val>
                                        </p:tav>
                                      </p:tavLst>
                                    </p:anim>
                                    <p:set>
                                      <p:cBhvr>
                                        <p:cTn id="36" dur="1" fill="hold">
                                          <p:stCondLst>
                                            <p:cond delay="4499"/>
                                          </p:stCondLst>
                                        </p:cTn>
                                        <p:tgtEl>
                                          <p:spTgt spid="9"/>
                                        </p:tgtEl>
                                        <p:attrNameLst>
                                          <p:attrName>style.visibility</p:attrName>
                                        </p:attrNameLst>
                                      </p:cBhvr>
                                      <p:to>
                                        <p:strVal val="hidden"/>
                                      </p:to>
                                    </p:set>
                                  </p:childTnLst>
                                </p:cTn>
                              </p:par>
                              <p:par>
                                <p:cTn id="37" presetID="2" presetClass="exit" presetSubtype="9" fill="hold" grpId="1" nodeType="withEffect">
                                  <p:stCondLst>
                                    <p:cond delay="0"/>
                                  </p:stCondLst>
                                  <p:childTnLst>
                                    <p:anim calcmode="lin" valueType="num">
                                      <p:cBhvr additive="base">
                                        <p:cTn id="38" dur="4500"/>
                                        <p:tgtEl>
                                          <p:spTgt spid="8"/>
                                        </p:tgtEl>
                                        <p:attrNameLst>
                                          <p:attrName>ppt_x</p:attrName>
                                        </p:attrNameLst>
                                      </p:cBhvr>
                                      <p:tavLst>
                                        <p:tav tm="0">
                                          <p:val>
                                            <p:strVal val="ppt_x"/>
                                          </p:val>
                                        </p:tav>
                                        <p:tav tm="100000">
                                          <p:val>
                                            <p:strVal val="0-ppt_w/2"/>
                                          </p:val>
                                        </p:tav>
                                      </p:tavLst>
                                    </p:anim>
                                    <p:anim calcmode="lin" valueType="num">
                                      <p:cBhvr additive="base">
                                        <p:cTn id="39" dur="4500"/>
                                        <p:tgtEl>
                                          <p:spTgt spid="8"/>
                                        </p:tgtEl>
                                        <p:attrNameLst>
                                          <p:attrName>ppt_y</p:attrName>
                                        </p:attrNameLst>
                                      </p:cBhvr>
                                      <p:tavLst>
                                        <p:tav tm="0">
                                          <p:val>
                                            <p:strVal val="ppt_y"/>
                                          </p:val>
                                        </p:tav>
                                        <p:tav tm="100000">
                                          <p:val>
                                            <p:strVal val="0-ppt_h/2"/>
                                          </p:val>
                                        </p:tav>
                                      </p:tavLst>
                                    </p:anim>
                                    <p:set>
                                      <p:cBhvr>
                                        <p:cTn id="40" dur="1" fill="hold">
                                          <p:stCondLst>
                                            <p:cond delay="4499"/>
                                          </p:stCondLst>
                                        </p:cTn>
                                        <p:tgtEl>
                                          <p:spTgt spid="8"/>
                                        </p:tgtEl>
                                        <p:attrNameLst>
                                          <p:attrName>style.visibility</p:attrName>
                                        </p:attrNameLst>
                                      </p:cBhvr>
                                      <p:to>
                                        <p:strVal val="hidden"/>
                                      </p:to>
                                    </p:set>
                                  </p:childTnLst>
                                </p:cTn>
                              </p:par>
                              <p:par>
                                <p:cTn id="41" presetID="17" presetClass="entr" presetSubtype="10" fill="hold" nodeType="withEffect">
                                  <p:stCondLst>
                                    <p:cond delay="500"/>
                                  </p:stCondLst>
                                  <p:childTnLst>
                                    <p:set>
                                      <p:cBhvr>
                                        <p:cTn id="42" dur="1" fill="hold">
                                          <p:stCondLst>
                                            <p:cond delay="0"/>
                                          </p:stCondLst>
                                        </p:cTn>
                                        <p:tgtEl>
                                          <p:spTgt spid="11"/>
                                        </p:tgtEl>
                                        <p:attrNameLst>
                                          <p:attrName>style.visibility</p:attrName>
                                        </p:attrNameLst>
                                      </p:cBhvr>
                                      <p:to>
                                        <p:strVal val="visible"/>
                                      </p:to>
                                    </p:set>
                                    <p:anim calcmode="lin" valueType="num">
                                      <p:cBhvr>
                                        <p:cTn id="43" dur="3000" fill="hold"/>
                                        <p:tgtEl>
                                          <p:spTgt spid="11"/>
                                        </p:tgtEl>
                                        <p:attrNameLst>
                                          <p:attrName>ppt_w</p:attrName>
                                        </p:attrNameLst>
                                      </p:cBhvr>
                                      <p:tavLst>
                                        <p:tav tm="0">
                                          <p:val>
                                            <p:fltVal val="0"/>
                                          </p:val>
                                        </p:tav>
                                        <p:tav tm="100000">
                                          <p:val>
                                            <p:strVal val="#ppt_w"/>
                                          </p:val>
                                        </p:tav>
                                      </p:tavLst>
                                    </p:anim>
                                    <p:anim calcmode="lin" valueType="num">
                                      <p:cBhvr>
                                        <p:cTn id="44" dur="3000" fill="hold"/>
                                        <p:tgtEl>
                                          <p:spTgt spid="11"/>
                                        </p:tgtEl>
                                        <p:attrNameLst>
                                          <p:attrName>ppt_h</p:attrName>
                                        </p:attrNameLst>
                                      </p:cBhvr>
                                      <p:tavLst>
                                        <p:tav tm="0">
                                          <p:val>
                                            <p:strVal val="#ppt_h"/>
                                          </p:val>
                                        </p:tav>
                                        <p:tav tm="100000">
                                          <p:val>
                                            <p:strVal val="#ppt_h"/>
                                          </p:val>
                                        </p:tav>
                                      </p:tavLst>
                                    </p:anim>
                                  </p:childTnLst>
                                </p:cTn>
                              </p:par>
                              <p:par>
                                <p:cTn id="45" presetID="8" presetClass="entr" presetSubtype="32" fill="hold" nodeType="withEffect">
                                  <p:stCondLst>
                                    <p:cond delay="500"/>
                                  </p:stCondLst>
                                  <p:childTnLst>
                                    <p:set>
                                      <p:cBhvr>
                                        <p:cTn id="46" dur="1" fill="hold">
                                          <p:stCondLst>
                                            <p:cond delay="0"/>
                                          </p:stCondLst>
                                        </p:cTn>
                                        <p:tgtEl>
                                          <p:spTgt spid="11"/>
                                        </p:tgtEl>
                                        <p:attrNameLst>
                                          <p:attrName>style.visibility</p:attrName>
                                        </p:attrNameLst>
                                      </p:cBhvr>
                                      <p:to>
                                        <p:strVal val="visible"/>
                                      </p:to>
                                    </p:set>
                                    <p:animEffect transition="in" filter="diamond(out)">
                                      <p:cBhvr>
                                        <p:cTn id="47" dur="3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8" grpId="0" animBg="1"/>
      <p:bldP spid="8" grpId="1" animBg="1"/>
      <p:bldP spid="9" grpId="0" animBg="1"/>
      <p:bldP spid="9" grpId="1" animBg="1"/>
      <p:bldP spid="10" grpId="0" animBg="1"/>
      <p:bldP spid="10" grpId="1" animBg="1"/>
      <p:bldP spid="12"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 name="149 Rectángulo"/>
          <p:cNvSpPr/>
          <p:nvPr/>
        </p:nvSpPr>
        <p:spPr>
          <a:xfrm>
            <a:off x="-9295" y="0"/>
            <a:ext cx="9144000" cy="5143500"/>
          </a:xfrm>
          <a:prstGeom prst="rect">
            <a:avLst/>
          </a:prstGeom>
          <a:gradFill>
            <a:gsLst>
              <a:gs pos="48728">
                <a:srgbClr val="1C0506"/>
              </a:gs>
              <a:gs pos="59000">
                <a:srgbClr val="600000">
                  <a:lumMod val="29000"/>
                </a:srgbClr>
              </a:gs>
              <a:gs pos="2917">
                <a:srgbClr val="600000">
                  <a:lumMod val="67000"/>
                </a:srgbClr>
              </a:gs>
              <a:gs pos="95000">
                <a:schemeClr val="bg1">
                  <a:lumMod val="28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2" name="151 Imagen" descr="Diapositiva5"/>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22279"/>
            <a:ext cx="9144000" cy="5134374"/>
          </a:xfrm>
          <a:prstGeom prst="rect">
            <a:avLst/>
          </a:prstGeom>
          <a:noFill/>
          <a:ln>
            <a:noFill/>
          </a:ln>
        </p:spPr>
      </p:pic>
      <p:sp>
        <p:nvSpPr>
          <p:cNvPr id="163" name="162 Onda"/>
          <p:cNvSpPr/>
          <p:nvPr/>
        </p:nvSpPr>
        <p:spPr>
          <a:xfrm rot="8978734">
            <a:off x="7820529" y="4740065"/>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Onda"/>
          <p:cNvSpPr/>
          <p:nvPr/>
        </p:nvSpPr>
        <p:spPr>
          <a:xfrm rot="19778734">
            <a:off x="7820529" y="4451835"/>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Onda"/>
          <p:cNvSpPr/>
          <p:nvPr/>
        </p:nvSpPr>
        <p:spPr>
          <a:xfrm rot="8978734">
            <a:off x="7820529" y="4161790"/>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Onda"/>
          <p:cNvSpPr/>
          <p:nvPr/>
        </p:nvSpPr>
        <p:spPr>
          <a:xfrm rot="8978734">
            <a:off x="7820849" y="3865782"/>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Onda"/>
          <p:cNvSpPr/>
          <p:nvPr/>
        </p:nvSpPr>
        <p:spPr>
          <a:xfrm rot="8978734">
            <a:off x="7820529" y="3581699"/>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Onda"/>
          <p:cNvSpPr/>
          <p:nvPr/>
        </p:nvSpPr>
        <p:spPr>
          <a:xfrm rot="8978734">
            <a:off x="7820529" y="3291654"/>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Onda"/>
          <p:cNvSpPr/>
          <p:nvPr/>
        </p:nvSpPr>
        <p:spPr>
          <a:xfrm rot="8978734">
            <a:off x="7820529" y="3008984"/>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Onda"/>
          <p:cNvSpPr/>
          <p:nvPr/>
        </p:nvSpPr>
        <p:spPr>
          <a:xfrm rot="19778734">
            <a:off x="7820529" y="2707961"/>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Onda"/>
          <p:cNvSpPr/>
          <p:nvPr/>
        </p:nvSpPr>
        <p:spPr>
          <a:xfrm rot="8978734">
            <a:off x="8973296" y="4728588"/>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Onda"/>
          <p:cNvSpPr/>
          <p:nvPr/>
        </p:nvSpPr>
        <p:spPr>
          <a:xfrm rot="19778734">
            <a:off x="8973296" y="4440358"/>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Onda"/>
          <p:cNvSpPr/>
          <p:nvPr/>
        </p:nvSpPr>
        <p:spPr>
          <a:xfrm rot="8978734">
            <a:off x="8973296" y="4150313"/>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Onda"/>
          <p:cNvSpPr/>
          <p:nvPr/>
        </p:nvSpPr>
        <p:spPr>
          <a:xfrm rot="8978734">
            <a:off x="8973618" y="3854305"/>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Onda"/>
          <p:cNvSpPr/>
          <p:nvPr/>
        </p:nvSpPr>
        <p:spPr>
          <a:xfrm rot="8978734">
            <a:off x="8973296" y="3570222"/>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Onda"/>
          <p:cNvSpPr/>
          <p:nvPr/>
        </p:nvSpPr>
        <p:spPr>
          <a:xfrm rot="8978734">
            <a:off x="8973296" y="3280177"/>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Onda"/>
          <p:cNvSpPr/>
          <p:nvPr/>
        </p:nvSpPr>
        <p:spPr>
          <a:xfrm rot="8978734">
            <a:off x="8973296" y="2997507"/>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Onda"/>
          <p:cNvSpPr/>
          <p:nvPr/>
        </p:nvSpPr>
        <p:spPr>
          <a:xfrm rot="19778734">
            <a:off x="8973296" y="2696484"/>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Onda"/>
          <p:cNvSpPr/>
          <p:nvPr/>
        </p:nvSpPr>
        <p:spPr>
          <a:xfrm rot="8978734">
            <a:off x="5570532" y="4755146"/>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Onda"/>
          <p:cNvSpPr/>
          <p:nvPr/>
        </p:nvSpPr>
        <p:spPr>
          <a:xfrm rot="19778734">
            <a:off x="5570532" y="4466916"/>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Onda"/>
          <p:cNvSpPr/>
          <p:nvPr/>
        </p:nvSpPr>
        <p:spPr>
          <a:xfrm rot="8978734">
            <a:off x="5570532" y="4176871"/>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Onda"/>
          <p:cNvSpPr/>
          <p:nvPr/>
        </p:nvSpPr>
        <p:spPr>
          <a:xfrm rot="8978734">
            <a:off x="5570842" y="3880863"/>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Onda"/>
          <p:cNvSpPr/>
          <p:nvPr/>
        </p:nvSpPr>
        <p:spPr>
          <a:xfrm rot="8978734">
            <a:off x="5570532" y="3596780"/>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Onda"/>
          <p:cNvSpPr/>
          <p:nvPr/>
        </p:nvSpPr>
        <p:spPr>
          <a:xfrm rot="8978734">
            <a:off x="5570532" y="3306735"/>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Onda"/>
          <p:cNvSpPr/>
          <p:nvPr/>
        </p:nvSpPr>
        <p:spPr>
          <a:xfrm rot="8978734">
            <a:off x="5570532" y="3024065"/>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Onda"/>
          <p:cNvSpPr/>
          <p:nvPr/>
        </p:nvSpPr>
        <p:spPr>
          <a:xfrm rot="19778734">
            <a:off x="5570532" y="2723042"/>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Onda"/>
          <p:cNvSpPr/>
          <p:nvPr/>
        </p:nvSpPr>
        <p:spPr>
          <a:xfrm rot="8978734">
            <a:off x="6687552" y="4743669"/>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Onda"/>
          <p:cNvSpPr/>
          <p:nvPr/>
        </p:nvSpPr>
        <p:spPr>
          <a:xfrm rot="19778734">
            <a:off x="6687552" y="4455439"/>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Onda"/>
          <p:cNvSpPr/>
          <p:nvPr/>
        </p:nvSpPr>
        <p:spPr>
          <a:xfrm rot="8978734">
            <a:off x="6687552" y="4165394"/>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Onda"/>
          <p:cNvSpPr/>
          <p:nvPr/>
        </p:nvSpPr>
        <p:spPr>
          <a:xfrm rot="8978734">
            <a:off x="6687861" y="3869386"/>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Onda"/>
          <p:cNvSpPr/>
          <p:nvPr/>
        </p:nvSpPr>
        <p:spPr>
          <a:xfrm rot="8978734">
            <a:off x="6687552" y="3585303"/>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Onda"/>
          <p:cNvSpPr/>
          <p:nvPr/>
        </p:nvSpPr>
        <p:spPr>
          <a:xfrm rot="8978734">
            <a:off x="6687552" y="3295258"/>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Onda"/>
          <p:cNvSpPr/>
          <p:nvPr/>
        </p:nvSpPr>
        <p:spPr>
          <a:xfrm rot="8978734">
            <a:off x="6687552" y="3012588"/>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Onda"/>
          <p:cNvSpPr/>
          <p:nvPr/>
        </p:nvSpPr>
        <p:spPr>
          <a:xfrm rot="19778734">
            <a:off x="6687552" y="2711565"/>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Onda"/>
          <p:cNvSpPr/>
          <p:nvPr/>
        </p:nvSpPr>
        <p:spPr>
          <a:xfrm rot="8978734">
            <a:off x="7820529" y="2410332"/>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Onda"/>
          <p:cNvSpPr/>
          <p:nvPr/>
        </p:nvSpPr>
        <p:spPr>
          <a:xfrm rot="19778734">
            <a:off x="7820529" y="2122102"/>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Onda"/>
          <p:cNvSpPr/>
          <p:nvPr/>
        </p:nvSpPr>
        <p:spPr>
          <a:xfrm rot="8978734">
            <a:off x="7820529" y="1832057"/>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Onda"/>
          <p:cNvSpPr/>
          <p:nvPr/>
        </p:nvSpPr>
        <p:spPr>
          <a:xfrm rot="8978734">
            <a:off x="7820849" y="1536049"/>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Onda"/>
          <p:cNvSpPr/>
          <p:nvPr/>
        </p:nvSpPr>
        <p:spPr>
          <a:xfrm rot="8978734">
            <a:off x="7820529" y="1251966"/>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Onda"/>
          <p:cNvSpPr/>
          <p:nvPr/>
        </p:nvSpPr>
        <p:spPr>
          <a:xfrm rot="8978734">
            <a:off x="7820529" y="961921"/>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Onda"/>
          <p:cNvSpPr/>
          <p:nvPr/>
        </p:nvSpPr>
        <p:spPr>
          <a:xfrm rot="8978734">
            <a:off x="7820529" y="679251"/>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Onda"/>
          <p:cNvSpPr/>
          <p:nvPr/>
        </p:nvSpPr>
        <p:spPr>
          <a:xfrm rot="19778734">
            <a:off x="7820529" y="378228"/>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Onda"/>
          <p:cNvSpPr/>
          <p:nvPr/>
        </p:nvSpPr>
        <p:spPr>
          <a:xfrm rot="8978734">
            <a:off x="7820529" y="71661"/>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Onda"/>
          <p:cNvSpPr/>
          <p:nvPr/>
        </p:nvSpPr>
        <p:spPr>
          <a:xfrm rot="8978734">
            <a:off x="8973296" y="2395199"/>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Onda"/>
          <p:cNvSpPr/>
          <p:nvPr/>
        </p:nvSpPr>
        <p:spPr>
          <a:xfrm rot="19778734">
            <a:off x="8973296" y="2106969"/>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Onda"/>
          <p:cNvSpPr/>
          <p:nvPr/>
        </p:nvSpPr>
        <p:spPr>
          <a:xfrm rot="8978734">
            <a:off x="8973296" y="1816924"/>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Onda"/>
          <p:cNvSpPr/>
          <p:nvPr/>
        </p:nvSpPr>
        <p:spPr>
          <a:xfrm rot="8978734">
            <a:off x="8973618" y="1520916"/>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Onda"/>
          <p:cNvSpPr/>
          <p:nvPr/>
        </p:nvSpPr>
        <p:spPr>
          <a:xfrm rot="8978734">
            <a:off x="8973296" y="1236833"/>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Onda"/>
          <p:cNvSpPr/>
          <p:nvPr/>
        </p:nvSpPr>
        <p:spPr>
          <a:xfrm rot="8978734">
            <a:off x="8973296" y="946788"/>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Onda"/>
          <p:cNvSpPr/>
          <p:nvPr/>
        </p:nvSpPr>
        <p:spPr>
          <a:xfrm rot="8978734">
            <a:off x="8973296" y="664118"/>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Onda"/>
          <p:cNvSpPr/>
          <p:nvPr/>
        </p:nvSpPr>
        <p:spPr>
          <a:xfrm rot="19778734">
            <a:off x="8973296" y="363095"/>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Onda"/>
          <p:cNvSpPr/>
          <p:nvPr/>
        </p:nvSpPr>
        <p:spPr>
          <a:xfrm rot="8978734">
            <a:off x="8973296" y="56528"/>
            <a:ext cx="1168915"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Onda"/>
          <p:cNvSpPr/>
          <p:nvPr/>
        </p:nvSpPr>
        <p:spPr>
          <a:xfrm rot="8978734">
            <a:off x="5570532" y="2425413"/>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Onda"/>
          <p:cNvSpPr/>
          <p:nvPr/>
        </p:nvSpPr>
        <p:spPr>
          <a:xfrm rot="19778734">
            <a:off x="5570532" y="2137183"/>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Onda"/>
          <p:cNvSpPr/>
          <p:nvPr/>
        </p:nvSpPr>
        <p:spPr>
          <a:xfrm rot="8978734">
            <a:off x="5570532" y="1847138"/>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Onda"/>
          <p:cNvSpPr/>
          <p:nvPr/>
        </p:nvSpPr>
        <p:spPr>
          <a:xfrm rot="8978734">
            <a:off x="5570842" y="1551130"/>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Onda"/>
          <p:cNvSpPr/>
          <p:nvPr/>
        </p:nvSpPr>
        <p:spPr>
          <a:xfrm rot="8978734">
            <a:off x="5570532" y="1267047"/>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Onda"/>
          <p:cNvSpPr/>
          <p:nvPr/>
        </p:nvSpPr>
        <p:spPr>
          <a:xfrm rot="8978734">
            <a:off x="5570532" y="977002"/>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Onda"/>
          <p:cNvSpPr/>
          <p:nvPr/>
        </p:nvSpPr>
        <p:spPr>
          <a:xfrm rot="8978734">
            <a:off x="5570532" y="694332"/>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Onda"/>
          <p:cNvSpPr/>
          <p:nvPr/>
        </p:nvSpPr>
        <p:spPr>
          <a:xfrm rot="19778734">
            <a:off x="5570532" y="393309"/>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Onda"/>
          <p:cNvSpPr/>
          <p:nvPr/>
        </p:nvSpPr>
        <p:spPr>
          <a:xfrm rot="8978734">
            <a:off x="5570532" y="86742"/>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Onda"/>
          <p:cNvSpPr/>
          <p:nvPr/>
        </p:nvSpPr>
        <p:spPr>
          <a:xfrm rot="8978734">
            <a:off x="6687552" y="2413935"/>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Onda"/>
          <p:cNvSpPr/>
          <p:nvPr/>
        </p:nvSpPr>
        <p:spPr>
          <a:xfrm rot="19778734">
            <a:off x="6687552" y="2125705"/>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Onda"/>
          <p:cNvSpPr/>
          <p:nvPr/>
        </p:nvSpPr>
        <p:spPr>
          <a:xfrm rot="8978734">
            <a:off x="6687552" y="1835660"/>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Onda"/>
          <p:cNvSpPr/>
          <p:nvPr/>
        </p:nvSpPr>
        <p:spPr>
          <a:xfrm rot="8978734">
            <a:off x="6687861" y="1539652"/>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Onda"/>
          <p:cNvSpPr/>
          <p:nvPr/>
        </p:nvSpPr>
        <p:spPr>
          <a:xfrm rot="8978734">
            <a:off x="6687552" y="1255569"/>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Onda"/>
          <p:cNvSpPr/>
          <p:nvPr/>
        </p:nvSpPr>
        <p:spPr>
          <a:xfrm rot="8978734">
            <a:off x="6687552" y="965524"/>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Onda"/>
          <p:cNvSpPr/>
          <p:nvPr/>
        </p:nvSpPr>
        <p:spPr>
          <a:xfrm rot="8978734">
            <a:off x="6687552" y="682854"/>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Onda"/>
          <p:cNvSpPr/>
          <p:nvPr/>
        </p:nvSpPr>
        <p:spPr>
          <a:xfrm rot="19778734">
            <a:off x="6687552" y="381831"/>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Onda"/>
          <p:cNvSpPr/>
          <p:nvPr/>
        </p:nvSpPr>
        <p:spPr>
          <a:xfrm rot="8978734">
            <a:off x="6687552" y="75264"/>
            <a:ext cx="1132666" cy="409241"/>
          </a:xfrm>
          <a:prstGeom prst="wave">
            <a:avLst/>
          </a:prstGeom>
          <a:gradFill>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Onda"/>
          <p:cNvSpPr/>
          <p:nvPr/>
        </p:nvSpPr>
        <p:spPr>
          <a:xfrm rot="13119064" flipH="1">
            <a:off x="1238876" y="4730577"/>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Onda"/>
          <p:cNvSpPr/>
          <p:nvPr/>
        </p:nvSpPr>
        <p:spPr>
          <a:xfrm rot="2319064" flipH="1">
            <a:off x="1238876" y="4442347"/>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Onda"/>
          <p:cNvSpPr/>
          <p:nvPr/>
        </p:nvSpPr>
        <p:spPr>
          <a:xfrm rot="13119064" flipH="1">
            <a:off x="1238876" y="4152302"/>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Onda"/>
          <p:cNvSpPr/>
          <p:nvPr/>
        </p:nvSpPr>
        <p:spPr>
          <a:xfrm rot="13119064" flipH="1">
            <a:off x="1239196" y="3856294"/>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Onda"/>
          <p:cNvSpPr/>
          <p:nvPr/>
        </p:nvSpPr>
        <p:spPr>
          <a:xfrm rot="13119064" flipH="1">
            <a:off x="1238876" y="3572211"/>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Onda"/>
          <p:cNvSpPr/>
          <p:nvPr/>
        </p:nvSpPr>
        <p:spPr>
          <a:xfrm rot="13119064" flipH="1">
            <a:off x="1238876" y="3282166"/>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Onda"/>
          <p:cNvSpPr/>
          <p:nvPr/>
        </p:nvSpPr>
        <p:spPr>
          <a:xfrm rot="13119064" flipH="1">
            <a:off x="1238876" y="2999496"/>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Onda"/>
          <p:cNvSpPr/>
          <p:nvPr/>
        </p:nvSpPr>
        <p:spPr>
          <a:xfrm rot="2319064" flipH="1">
            <a:off x="1238876" y="2698473"/>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Onda"/>
          <p:cNvSpPr/>
          <p:nvPr/>
        </p:nvSpPr>
        <p:spPr>
          <a:xfrm rot="13119064" flipH="1">
            <a:off x="2391643" y="4719100"/>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Onda"/>
          <p:cNvSpPr/>
          <p:nvPr/>
        </p:nvSpPr>
        <p:spPr>
          <a:xfrm rot="2319064" flipH="1">
            <a:off x="2391643" y="4430870"/>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Onda"/>
          <p:cNvSpPr/>
          <p:nvPr/>
        </p:nvSpPr>
        <p:spPr>
          <a:xfrm rot="13119064" flipH="1">
            <a:off x="2391643" y="4140825"/>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Onda"/>
          <p:cNvSpPr/>
          <p:nvPr/>
        </p:nvSpPr>
        <p:spPr>
          <a:xfrm rot="13119064" flipH="1">
            <a:off x="2391965" y="3844817"/>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Onda"/>
          <p:cNvSpPr/>
          <p:nvPr/>
        </p:nvSpPr>
        <p:spPr>
          <a:xfrm rot="13119064" flipH="1">
            <a:off x="2391643" y="3560734"/>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Onda"/>
          <p:cNvSpPr/>
          <p:nvPr/>
        </p:nvSpPr>
        <p:spPr>
          <a:xfrm rot="13119064" flipH="1">
            <a:off x="2391643" y="3270689"/>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Onda"/>
          <p:cNvSpPr/>
          <p:nvPr/>
        </p:nvSpPr>
        <p:spPr>
          <a:xfrm rot="13119064" flipH="1">
            <a:off x="2391643" y="2988019"/>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Onda"/>
          <p:cNvSpPr/>
          <p:nvPr/>
        </p:nvSpPr>
        <p:spPr>
          <a:xfrm rot="2319064" flipH="1">
            <a:off x="2391643" y="2686996"/>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Onda"/>
          <p:cNvSpPr/>
          <p:nvPr/>
        </p:nvSpPr>
        <p:spPr>
          <a:xfrm rot="13119064" flipH="1">
            <a:off x="-1011122" y="4745658"/>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Onda"/>
          <p:cNvSpPr/>
          <p:nvPr/>
        </p:nvSpPr>
        <p:spPr>
          <a:xfrm rot="2319064" flipH="1">
            <a:off x="-1011122" y="4457428"/>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Onda"/>
          <p:cNvSpPr/>
          <p:nvPr/>
        </p:nvSpPr>
        <p:spPr>
          <a:xfrm rot="13119064" flipH="1">
            <a:off x="-1011122" y="4167383"/>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Onda"/>
          <p:cNvSpPr/>
          <p:nvPr/>
        </p:nvSpPr>
        <p:spPr>
          <a:xfrm rot="13119064" flipH="1">
            <a:off x="-1010812" y="3871375"/>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Onda"/>
          <p:cNvSpPr/>
          <p:nvPr/>
        </p:nvSpPr>
        <p:spPr>
          <a:xfrm rot="13119064" flipH="1">
            <a:off x="-1011122" y="3587292"/>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Onda"/>
          <p:cNvSpPr/>
          <p:nvPr/>
        </p:nvSpPr>
        <p:spPr>
          <a:xfrm rot="13119064" flipH="1">
            <a:off x="-1011122" y="3297247"/>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Onda"/>
          <p:cNvSpPr/>
          <p:nvPr/>
        </p:nvSpPr>
        <p:spPr>
          <a:xfrm rot="13119064" flipH="1">
            <a:off x="-1011122" y="3014577"/>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Onda"/>
          <p:cNvSpPr/>
          <p:nvPr/>
        </p:nvSpPr>
        <p:spPr>
          <a:xfrm rot="2319064" flipH="1">
            <a:off x="-1011122" y="2713554"/>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rot="13119064" flipH="1">
            <a:off x="105898" y="4734181"/>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rot="2319064" flipH="1">
            <a:off x="105898" y="4445951"/>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rot="13119064" flipH="1">
            <a:off x="105898" y="4155906"/>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rot="13119064" flipH="1">
            <a:off x="106208" y="3859898"/>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rot="13119064" flipH="1">
            <a:off x="105898" y="3575815"/>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rot="13119064" flipH="1">
            <a:off x="105898" y="3285770"/>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rot="13119064" flipH="1">
            <a:off x="105898" y="3003100"/>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rot="2319064" flipH="1">
            <a:off x="105898" y="2702076"/>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Onda"/>
          <p:cNvSpPr/>
          <p:nvPr/>
        </p:nvSpPr>
        <p:spPr>
          <a:xfrm rot="13119064" flipH="1">
            <a:off x="1238876" y="2400844"/>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Onda"/>
          <p:cNvSpPr/>
          <p:nvPr/>
        </p:nvSpPr>
        <p:spPr>
          <a:xfrm rot="2319064" flipH="1">
            <a:off x="1238876" y="2112614"/>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Onda"/>
          <p:cNvSpPr/>
          <p:nvPr/>
        </p:nvSpPr>
        <p:spPr>
          <a:xfrm rot="13119064" flipH="1">
            <a:off x="1238876" y="1822569"/>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Onda"/>
          <p:cNvSpPr/>
          <p:nvPr/>
        </p:nvSpPr>
        <p:spPr>
          <a:xfrm rot="13119064" flipH="1">
            <a:off x="1239196" y="1526561"/>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Onda"/>
          <p:cNvSpPr/>
          <p:nvPr/>
        </p:nvSpPr>
        <p:spPr>
          <a:xfrm rot="13119064" flipH="1">
            <a:off x="1238876" y="1242477"/>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Onda"/>
          <p:cNvSpPr/>
          <p:nvPr/>
        </p:nvSpPr>
        <p:spPr>
          <a:xfrm rot="13119064" flipH="1">
            <a:off x="1238876" y="952433"/>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Onda"/>
          <p:cNvSpPr/>
          <p:nvPr/>
        </p:nvSpPr>
        <p:spPr>
          <a:xfrm rot="13119064" flipH="1">
            <a:off x="1238876" y="669763"/>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Onda"/>
          <p:cNvSpPr/>
          <p:nvPr/>
        </p:nvSpPr>
        <p:spPr>
          <a:xfrm rot="2319064" flipH="1">
            <a:off x="1238876" y="368740"/>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Onda"/>
          <p:cNvSpPr/>
          <p:nvPr/>
        </p:nvSpPr>
        <p:spPr>
          <a:xfrm rot="13119064" flipH="1">
            <a:off x="1238876" y="62173"/>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Onda"/>
          <p:cNvSpPr/>
          <p:nvPr/>
        </p:nvSpPr>
        <p:spPr>
          <a:xfrm rot="13119064" flipH="1">
            <a:off x="2391643" y="2385711"/>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Onda"/>
          <p:cNvSpPr/>
          <p:nvPr/>
        </p:nvSpPr>
        <p:spPr>
          <a:xfrm rot="2319064" flipH="1">
            <a:off x="2391643" y="2097481"/>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Onda"/>
          <p:cNvSpPr/>
          <p:nvPr/>
        </p:nvSpPr>
        <p:spPr>
          <a:xfrm rot="13119064" flipH="1">
            <a:off x="2391643" y="1807436"/>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Onda"/>
          <p:cNvSpPr/>
          <p:nvPr/>
        </p:nvSpPr>
        <p:spPr>
          <a:xfrm rot="13119064" flipH="1">
            <a:off x="2391965" y="1511428"/>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Onda"/>
          <p:cNvSpPr/>
          <p:nvPr/>
        </p:nvSpPr>
        <p:spPr>
          <a:xfrm rot="13119064" flipH="1">
            <a:off x="2391643" y="1227345"/>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Onda"/>
          <p:cNvSpPr/>
          <p:nvPr/>
        </p:nvSpPr>
        <p:spPr>
          <a:xfrm rot="13119064" flipH="1">
            <a:off x="2391643" y="937300"/>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Onda"/>
          <p:cNvSpPr/>
          <p:nvPr/>
        </p:nvSpPr>
        <p:spPr>
          <a:xfrm rot="13119064" flipH="1">
            <a:off x="2391643" y="654630"/>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Onda"/>
          <p:cNvSpPr/>
          <p:nvPr/>
        </p:nvSpPr>
        <p:spPr>
          <a:xfrm rot="2319064" flipH="1">
            <a:off x="2391643" y="353607"/>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Onda"/>
          <p:cNvSpPr/>
          <p:nvPr/>
        </p:nvSpPr>
        <p:spPr>
          <a:xfrm rot="13119064" flipH="1">
            <a:off x="2391643" y="47040"/>
            <a:ext cx="1168915"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Onda"/>
          <p:cNvSpPr/>
          <p:nvPr/>
        </p:nvSpPr>
        <p:spPr>
          <a:xfrm rot="13119064" flipH="1">
            <a:off x="-1011122" y="2415925"/>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Onda"/>
          <p:cNvSpPr/>
          <p:nvPr/>
        </p:nvSpPr>
        <p:spPr>
          <a:xfrm rot="2319064" flipH="1">
            <a:off x="-1011122" y="2127695"/>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Onda"/>
          <p:cNvSpPr/>
          <p:nvPr/>
        </p:nvSpPr>
        <p:spPr>
          <a:xfrm rot="13119064" flipH="1">
            <a:off x="-1011122" y="1837650"/>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Onda"/>
          <p:cNvSpPr/>
          <p:nvPr/>
        </p:nvSpPr>
        <p:spPr>
          <a:xfrm rot="13119064" flipH="1">
            <a:off x="-1010812" y="1541642"/>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Onda"/>
          <p:cNvSpPr/>
          <p:nvPr/>
        </p:nvSpPr>
        <p:spPr>
          <a:xfrm rot="13119064" flipH="1">
            <a:off x="-1011122" y="1257559"/>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Onda"/>
          <p:cNvSpPr/>
          <p:nvPr/>
        </p:nvSpPr>
        <p:spPr>
          <a:xfrm rot="13119064" flipH="1">
            <a:off x="-1011122" y="967514"/>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Onda"/>
          <p:cNvSpPr/>
          <p:nvPr/>
        </p:nvSpPr>
        <p:spPr>
          <a:xfrm rot="13119064" flipH="1">
            <a:off x="-1011122" y="684844"/>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Onda"/>
          <p:cNvSpPr/>
          <p:nvPr/>
        </p:nvSpPr>
        <p:spPr>
          <a:xfrm rot="2319064" flipH="1">
            <a:off x="-1011122" y="383821"/>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Onda"/>
          <p:cNvSpPr/>
          <p:nvPr/>
        </p:nvSpPr>
        <p:spPr>
          <a:xfrm rot="13119064" flipH="1">
            <a:off x="-1011122" y="77254"/>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Onda"/>
          <p:cNvSpPr/>
          <p:nvPr/>
        </p:nvSpPr>
        <p:spPr>
          <a:xfrm rot="13119064" flipH="1">
            <a:off x="105898" y="2404447"/>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Onda"/>
          <p:cNvSpPr/>
          <p:nvPr/>
        </p:nvSpPr>
        <p:spPr>
          <a:xfrm rot="2319064" flipH="1">
            <a:off x="105898" y="2116217"/>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Onda"/>
          <p:cNvSpPr/>
          <p:nvPr/>
        </p:nvSpPr>
        <p:spPr>
          <a:xfrm rot="13119064" flipH="1">
            <a:off x="105898" y="1826172"/>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Onda"/>
          <p:cNvSpPr/>
          <p:nvPr/>
        </p:nvSpPr>
        <p:spPr>
          <a:xfrm rot="13119064" flipH="1">
            <a:off x="106208" y="1530164"/>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Onda"/>
          <p:cNvSpPr/>
          <p:nvPr/>
        </p:nvSpPr>
        <p:spPr>
          <a:xfrm rot="13119064" flipH="1">
            <a:off x="105898" y="1246081"/>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Onda"/>
          <p:cNvSpPr/>
          <p:nvPr/>
        </p:nvSpPr>
        <p:spPr>
          <a:xfrm rot="13119064" flipH="1">
            <a:off x="105898" y="956036"/>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Onda"/>
          <p:cNvSpPr/>
          <p:nvPr/>
        </p:nvSpPr>
        <p:spPr>
          <a:xfrm rot="13119064" flipH="1">
            <a:off x="105898" y="673366"/>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Onda"/>
          <p:cNvSpPr/>
          <p:nvPr/>
        </p:nvSpPr>
        <p:spPr>
          <a:xfrm rot="2319064" flipH="1">
            <a:off x="105898" y="372343"/>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Onda"/>
          <p:cNvSpPr/>
          <p:nvPr/>
        </p:nvSpPr>
        <p:spPr>
          <a:xfrm rot="13119064" flipH="1">
            <a:off x="105898" y="65776"/>
            <a:ext cx="1132666" cy="409241"/>
          </a:xfrm>
          <a:prstGeom prst="wave">
            <a:avLst/>
          </a:prstGeom>
          <a:gradFill flip="none" rotWithShape="1">
            <a:gsLst>
              <a:gs pos="8000">
                <a:srgbClr val="FF0000"/>
              </a:gs>
              <a:gs pos="16000">
                <a:schemeClr val="tx1"/>
              </a:gs>
              <a:gs pos="18000">
                <a:srgbClr val="76000C">
                  <a:alpha val="0"/>
                </a:srgbClr>
              </a:gs>
              <a:gs pos="39000">
                <a:srgbClr val="66008F">
                  <a:lumMod val="15000"/>
                  <a:alpha val="0"/>
                </a:srgbClr>
              </a:gs>
              <a:gs pos="62000">
                <a:srgbClr val="66008F">
                  <a:lumMod val="15000"/>
                  <a:alpha val="0"/>
                </a:srgbClr>
              </a:gs>
              <a:gs pos="3000">
                <a:srgbClr val="EE1246"/>
              </a:gs>
            </a:gsLst>
            <a:path path="circle">
              <a:fillToRect l="50000" t="50000" r="50000" b="50000"/>
            </a:path>
            <a:tileRect/>
          </a:gradFill>
          <a:ln w="44450" cap="sq">
            <a:gradFill flip="none" rotWithShape="1">
              <a:gsLst>
                <a:gs pos="86250">
                  <a:srgbClr val="FFC000">
                    <a:alpha val="66000"/>
                    <a:lumMod val="0"/>
                    <a:lumOff val="100000"/>
                  </a:srgbClr>
                </a:gs>
                <a:gs pos="17000">
                  <a:srgbClr val="FFF200">
                    <a:lumMod val="0"/>
                    <a:lumOff val="100000"/>
                    <a:alpha val="60000"/>
                  </a:srgbClr>
                </a:gs>
                <a:gs pos="53000">
                  <a:schemeClr val="accent6">
                    <a:lumMod val="20000"/>
                    <a:lumOff val="80000"/>
                    <a:alpha val="54000"/>
                  </a:schemeClr>
                </a:gs>
              </a:gsLst>
              <a:lin ang="0" scaled="1"/>
              <a:tileRect/>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cxnSp>
        <p:nvCxnSpPr>
          <p:cNvPr id="3" name="2 Conector recto de flecha"/>
          <p:cNvCxnSpPr/>
          <p:nvPr/>
        </p:nvCxnSpPr>
        <p:spPr>
          <a:xfrm>
            <a:off x="1907704" y="36000"/>
            <a:ext cx="0" cy="5143500"/>
          </a:xfrm>
          <a:prstGeom prst="straightConnector1">
            <a:avLst/>
          </a:prstGeom>
          <a:ln w="38100" cap="sq" cmpd="dbl">
            <a:solidFill>
              <a:schemeClr val="tx1"/>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61" name="160 Conector recto de flecha"/>
          <p:cNvCxnSpPr/>
          <p:nvPr/>
        </p:nvCxnSpPr>
        <p:spPr>
          <a:xfrm flipH="1">
            <a:off x="7236296" y="0"/>
            <a:ext cx="0" cy="5143500"/>
          </a:xfrm>
          <a:prstGeom prst="straightConnector1">
            <a:avLst/>
          </a:prstGeom>
          <a:ln w="38100" cap="sq" cmpd="dbl">
            <a:solidFill>
              <a:schemeClr val="tx1"/>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70" name="169 Conector recto de flecha"/>
          <p:cNvCxnSpPr/>
          <p:nvPr/>
        </p:nvCxnSpPr>
        <p:spPr>
          <a:xfrm flipV="1">
            <a:off x="2987824" y="0"/>
            <a:ext cx="0" cy="5143500"/>
          </a:xfrm>
          <a:prstGeom prst="straightConnector1">
            <a:avLst/>
          </a:prstGeom>
          <a:ln w="38100" cap="rnd" cmpd="dbl">
            <a:solidFill>
              <a:schemeClr val="tx1"/>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81" name="180 Conector recto de flecha"/>
          <p:cNvCxnSpPr/>
          <p:nvPr/>
        </p:nvCxnSpPr>
        <p:spPr>
          <a:xfrm flipV="1">
            <a:off x="683568" y="0"/>
            <a:ext cx="0" cy="5143500"/>
          </a:xfrm>
          <a:prstGeom prst="straightConnector1">
            <a:avLst/>
          </a:prstGeom>
          <a:ln w="38100" cap="rnd" cmpd="dbl">
            <a:solidFill>
              <a:schemeClr val="tx1"/>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82" name="181 Conector recto de flecha"/>
          <p:cNvCxnSpPr/>
          <p:nvPr/>
        </p:nvCxnSpPr>
        <p:spPr>
          <a:xfrm flipV="1">
            <a:off x="6156000" y="36000"/>
            <a:ext cx="0" cy="5143500"/>
          </a:xfrm>
          <a:prstGeom prst="straightConnector1">
            <a:avLst/>
          </a:prstGeom>
          <a:ln w="38100" cap="rnd" cmpd="dbl">
            <a:solidFill>
              <a:schemeClr val="tx1"/>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183" name="182 Conector recto de flecha"/>
          <p:cNvCxnSpPr/>
          <p:nvPr/>
        </p:nvCxnSpPr>
        <p:spPr>
          <a:xfrm flipV="1">
            <a:off x="8388424" y="36000"/>
            <a:ext cx="0" cy="5143500"/>
          </a:xfrm>
          <a:prstGeom prst="straightConnector1">
            <a:avLst/>
          </a:prstGeom>
          <a:ln w="38100" cap="rnd" cmpd="dbl">
            <a:solidFill>
              <a:schemeClr val="tx1"/>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172" name="171 Elipse"/>
          <p:cNvSpPr/>
          <p:nvPr/>
        </p:nvSpPr>
        <p:spPr>
          <a:xfrm>
            <a:off x="3600000" y="0"/>
            <a:ext cx="1944216" cy="5143500"/>
          </a:xfrm>
          <a:prstGeom prst="ellipse">
            <a:avLst/>
          </a:prstGeom>
          <a:noFill/>
          <a:ln w="53975" cap="rnd" cmpd="dbl">
            <a:solidFill>
              <a:schemeClr val="accent2">
                <a:lumMod val="20000"/>
                <a:lumOff val="80000"/>
              </a:schemeClr>
            </a:solidFill>
            <a:prstDash val="sysDash"/>
          </a:ln>
          <a:effectLst>
            <a:outerShdw blurRad="228600" dist="50800" dir="5400000" sx="94000" sy="94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Rectángulo"/>
          <p:cNvSpPr/>
          <p:nvPr/>
        </p:nvSpPr>
        <p:spPr>
          <a:xfrm flipH="1">
            <a:off x="-1188640" y="-329108"/>
            <a:ext cx="11665296" cy="5709170"/>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406920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75"/>
                                        </p:tgtEl>
                                        <p:attrNameLst>
                                          <p:attrName>style.visibility</p:attrName>
                                        </p:attrNameLst>
                                      </p:cBhvr>
                                      <p:to>
                                        <p:strVal val="visible"/>
                                      </p:to>
                                    </p:set>
                                    <p:anim calcmode="lin" valueType="num">
                                      <p:cBhvr additive="base">
                                        <p:cTn id="7" dur="2250" fill="hold"/>
                                        <p:tgtEl>
                                          <p:spTgt spid="75"/>
                                        </p:tgtEl>
                                        <p:attrNameLst>
                                          <p:attrName>ppt_x</p:attrName>
                                        </p:attrNameLst>
                                      </p:cBhvr>
                                      <p:tavLst>
                                        <p:tav tm="0">
                                          <p:val>
                                            <p:strVal val="#ppt_x"/>
                                          </p:val>
                                        </p:tav>
                                        <p:tav tm="100000">
                                          <p:val>
                                            <p:strVal val="#ppt_x"/>
                                          </p:val>
                                        </p:tav>
                                      </p:tavLst>
                                    </p:anim>
                                    <p:anim calcmode="lin" valueType="num">
                                      <p:cBhvr additive="base">
                                        <p:cTn id="8" dur="2250" fill="hold"/>
                                        <p:tgtEl>
                                          <p:spTgt spid="75"/>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76"/>
                                        </p:tgtEl>
                                        <p:attrNameLst>
                                          <p:attrName>style.visibility</p:attrName>
                                        </p:attrNameLst>
                                      </p:cBhvr>
                                      <p:to>
                                        <p:strVal val="visible"/>
                                      </p:to>
                                    </p:set>
                                    <p:anim calcmode="lin" valueType="num">
                                      <p:cBhvr additive="base">
                                        <p:cTn id="11" dur="2250" fill="hold"/>
                                        <p:tgtEl>
                                          <p:spTgt spid="76"/>
                                        </p:tgtEl>
                                        <p:attrNameLst>
                                          <p:attrName>ppt_x</p:attrName>
                                        </p:attrNameLst>
                                      </p:cBhvr>
                                      <p:tavLst>
                                        <p:tav tm="0">
                                          <p:val>
                                            <p:strVal val="#ppt_x"/>
                                          </p:val>
                                        </p:tav>
                                        <p:tav tm="100000">
                                          <p:val>
                                            <p:strVal val="#ppt_x"/>
                                          </p:val>
                                        </p:tav>
                                      </p:tavLst>
                                    </p:anim>
                                    <p:anim calcmode="lin" valueType="num">
                                      <p:cBhvr additive="base">
                                        <p:cTn id="12" dur="2250" fill="hold"/>
                                        <p:tgtEl>
                                          <p:spTgt spid="76"/>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0"/>
                                  </p:stCondLst>
                                  <p:childTnLst>
                                    <p:set>
                                      <p:cBhvr>
                                        <p:cTn id="14" dur="1" fill="hold">
                                          <p:stCondLst>
                                            <p:cond delay="0"/>
                                          </p:stCondLst>
                                        </p:cTn>
                                        <p:tgtEl>
                                          <p:spTgt spid="77"/>
                                        </p:tgtEl>
                                        <p:attrNameLst>
                                          <p:attrName>style.visibility</p:attrName>
                                        </p:attrNameLst>
                                      </p:cBhvr>
                                      <p:to>
                                        <p:strVal val="visible"/>
                                      </p:to>
                                    </p:set>
                                    <p:anim calcmode="lin" valueType="num">
                                      <p:cBhvr additive="base">
                                        <p:cTn id="15" dur="2250" fill="hold"/>
                                        <p:tgtEl>
                                          <p:spTgt spid="77"/>
                                        </p:tgtEl>
                                        <p:attrNameLst>
                                          <p:attrName>ppt_x</p:attrName>
                                        </p:attrNameLst>
                                      </p:cBhvr>
                                      <p:tavLst>
                                        <p:tav tm="0">
                                          <p:val>
                                            <p:strVal val="#ppt_x"/>
                                          </p:val>
                                        </p:tav>
                                        <p:tav tm="100000">
                                          <p:val>
                                            <p:strVal val="#ppt_x"/>
                                          </p:val>
                                        </p:tav>
                                      </p:tavLst>
                                    </p:anim>
                                    <p:anim calcmode="lin" valueType="num">
                                      <p:cBhvr additive="base">
                                        <p:cTn id="16" dur="2250" fill="hold"/>
                                        <p:tgtEl>
                                          <p:spTgt spid="77"/>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0"/>
                                  </p:stCondLst>
                                  <p:childTnLst>
                                    <p:set>
                                      <p:cBhvr>
                                        <p:cTn id="18" dur="1" fill="hold">
                                          <p:stCondLst>
                                            <p:cond delay="0"/>
                                          </p:stCondLst>
                                        </p:cTn>
                                        <p:tgtEl>
                                          <p:spTgt spid="78"/>
                                        </p:tgtEl>
                                        <p:attrNameLst>
                                          <p:attrName>style.visibility</p:attrName>
                                        </p:attrNameLst>
                                      </p:cBhvr>
                                      <p:to>
                                        <p:strVal val="visible"/>
                                      </p:to>
                                    </p:set>
                                    <p:anim calcmode="lin" valueType="num">
                                      <p:cBhvr additive="base">
                                        <p:cTn id="19" dur="2250" fill="hold"/>
                                        <p:tgtEl>
                                          <p:spTgt spid="78"/>
                                        </p:tgtEl>
                                        <p:attrNameLst>
                                          <p:attrName>ppt_x</p:attrName>
                                        </p:attrNameLst>
                                      </p:cBhvr>
                                      <p:tavLst>
                                        <p:tav tm="0">
                                          <p:val>
                                            <p:strVal val="#ppt_x"/>
                                          </p:val>
                                        </p:tav>
                                        <p:tav tm="100000">
                                          <p:val>
                                            <p:strVal val="#ppt_x"/>
                                          </p:val>
                                        </p:tav>
                                      </p:tavLst>
                                    </p:anim>
                                    <p:anim calcmode="lin" valueType="num">
                                      <p:cBhvr additive="base">
                                        <p:cTn id="20" dur="2250" fill="hold"/>
                                        <p:tgtEl>
                                          <p:spTgt spid="78"/>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stCondLst>
                                    <p:cond delay="0"/>
                                  </p:stCondLst>
                                  <p:childTnLst>
                                    <p:set>
                                      <p:cBhvr>
                                        <p:cTn id="22" dur="1" fill="hold">
                                          <p:stCondLst>
                                            <p:cond delay="0"/>
                                          </p:stCondLst>
                                        </p:cTn>
                                        <p:tgtEl>
                                          <p:spTgt spid="79"/>
                                        </p:tgtEl>
                                        <p:attrNameLst>
                                          <p:attrName>style.visibility</p:attrName>
                                        </p:attrNameLst>
                                      </p:cBhvr>
                                      <p:to>
                                        <p:strVal val="visible"/>
                                      </p:to>
                                    </p:set>
                                    <p:anim calcmode="lin" valueType="num">
                                      <p:cBhvr additive="base">
                                        <p:cTn id="23" dur="2250" fill="hold"/>
                                        <p:tgtEl>
                                          <p:spTgt spid="79"/>
                                        </p:tgtEl>
                                        <p:attrNameLst>
                                          <p:attrName>ppt_x</p:attrName>
                                        </p:attrNameLst>
                                      </p:cBhvr>
                                      <p:tavLst>
                                        <p:tav tm="0">
                                          <p:val>
                                            <p:strVal val="#ppt_x"/>
                                          </p:val>
                                        </p:tav>
                                        <p:tav tm="100000">
                                          <p:val>
                                            <p:strVal val="#ppt_x"/>
                                          </p:val>
                                        </p:tav>
                                      </p:tavLst>
                                    </p:anim>
                                    <p:anim calcmode="lin" valueType="num">
                                      <p:cBhvr additive="base">
                                        <p:cTn id="24" dur="2250" fill="hold"/>
                                        <p:tgtEl>
                                          <p:spTgt spid="79"/>
                                        </p:tgtEl>
                                        <p:attrNameLst>
                                          <p:attrName>ppt_y</p:attrName>
                                        </p:attrNameLst>
                                      </p:cBhvr>
                                      <p:tavLst>
                                        <p:tav tm="0">
                                          <p:val>
                                            <p:strVal val="0-#ppt_h/2"/>
                                          </p:val>
                                        </p:tav>
                                        <p:tav tm="100000">
                                          <p:val>
                                            <p:strVal val="#ppt_y"/>
                                          </p:val>
                                        </p:tav>
                                      </p:tavLst>
                                    </p:anim>
                                  </p:childTnLst>
                                </p:cTn>
                              </p:par>
                              <p:par>
                                <p:cTn id="25" presetID="2" presetClass="entr" presetSubtype="1" fill="hold" grpId="0" nodeType="withEffect">
                                  <p:stCondLst>
                                    <p:cond delay="0"/>
                                  </p:stCondLst>
                                  <p:childTnLst>
                                    <p:set>
                                      <p:cBhvr>
                                        <p:cTn id="26" dur="1" fill="hold">
                                          <p:stCondLst>
                                            <p:cond delay="0"/>
                                          </p:stCondLst>
                                        </p:cTn>
                                        <p:tgtEl>
                                          <p:spTgt spid="80"/>
                                        </p:tgtEl>
                                        <p:attrNameLst>
                                          <p:attrName>style.visibility</p:attrName>
                                        </p:attrNameLst>
                                      </p:cBhvr>
                                      <p:to>
                                        <p:strVal val="visible"/>
                                      </p:to>
                                    </p:set>
                                    <p:anim calcmode="lin" valueType="num">
                                      <p:cBhvr additive="base">
                                        <p:cTn id="27" dur="2250" fill="hold"/>
                                        <p:tgtEl>
                                          <p:spTgt spid="80"/>
                                        </p:tgtEl>
                                        <p:attrNameLst>
                                          <p:attrName>ppt_x</p:attrName>
                                        </p:attrNameLst>
                                      </p:cBhvr>
                                      <p:tavLst>
                                        <p:tav tm="0">
                                          <p:val>
                                            <p:strVal val="#ppt_x"/>
                                          </p:val>
                                        </p:tav>
                                        <p:tav tm="100000">
                                          <p:val>
                                            <p:strVal val="#ppt_x"/>
                                          </p:val>
                                        </p:tav>
                                      </p:tavLst>
                                    </p:anim>
                                    <p:anim calcmode="lin" valueType="num">
                                      <p:cBhvr additive="base">
                                        <p:cTn id="28" dur="2250" fill="hold"/>
                                        <p:tgtEl>
                                          <p:spTgt spid="80"/>
                                        </p:tgtEl>
                                        <p:attrNameLst>
                                          <p:attrName>ppt_y</p:attrName>
                                        </p:attrNameLst>
                                      </p:cBhvr>
                                      <p:tavLst>
                                        <p:tav tm="0">
                                          <p:val>
                                            <p:strVal val="0-#ppt_h/2"/>
                                          </p:val>
                                        </p:tav>
                                        <p:tav tm="100000">
                                          <p:val>
                                            <p:strVal val="#ppt_y"/>
                                          </p:val>
                                        </p:tav>
                                      </p:tavLst>
                                    </p:anim>
                                  </p:childTnLst>
                                </p:cTn>
                              </p:par>
                              <p:par>
                                <p:cTn id="29" presetID="2" presetClass="entr" presetSubtype="1" fill="hold" grpId="0" nodeType="withEffect">
                                  <p:stCondLst>
                                    <p:cond delay="0"/>
                                  </p:stCondLst>
                                  <p:childTnLst>
                                    <p:set>
                                      <p:cBhvr>
                                        <p:cTn id="30" dur="1" fill="hold">
                                          <p:stCondLst>
                                            <p:cond delay="0"/>
                                          </p:stCondLst>
                                        </p:cTn>
                                        <p:tgtEl>
                                          <p:spTgt spid="81"/>
                                        </p:tgtEl>
                                        <p:attrNameLst>
                                          <p:attrName>style.visibility</p:attrName>
                                        </p:attrNameLst>
                                      </p:cBhvr>
                                      <p:to>
                                        <p:strVal val="visible"/>
                                      </p:to>
                                    </p:set>
                                    <p:anim calcmode="lin" valueType="num">
                                      <p:cBhvr additive="base">
                                        <p:cTn id="31" dur="2250" fill="hold"/>
                                        <p:tgtEl>
                                          <p:spTgt spid="81"/>
                                        </p:tgtEl>
                                        <p:attrNameLst>
                                          <p:attrName>ppt_x</p:attrName>
                                        </p:attrNameLst>
                                      </p:cBhvr>
                                      <p:tavLst>
                                        <p:tav tm="0">
                                          <p:val>
                                            <p:strVal val="#ppt_x"/>
                                          </p:val>
                                        </p:tav>
                                        <p:tav tm="100000">
                                          <p:val>
                                            <p:strVal val="#ppt_x"/>
                                          </p:val>
                                        </p:tav>
                                      </p:tavLst>
                                    </p:anim>
                                    <p:anim calcmode="lin" valueType="num">
                                      <p:cBhvr additive="base">
                                        <p:cTn id="32" dur="2250" fill="hold"/>
                                        <p:tgtEl>
                                          <p:spTgt spid="81"/>
                                        </p:tgtEl>
                                        <p:attrNameLst>
                                          <p:attrName>ppt_y</p:attrName>
                                        </p:attrNameLst>
                                      </p:cBhvr>
                                      <p:tavLst>
                                        <p:tav tm="0">
                                          <p:val>
                                            <p:strVal val="0-#ppt_h/2"/>
                                          </p:val>
                                        </p:tav>
                                        <p:tav tm="100000">
                                          <p:val>
                                            <p:strVal val="#ppt_y"/>
                                          </p:val>
                                        </p:tav>
                                      </p:tavLst>
                                    </p:anim>
                                  </p:childTnLst>
                                </p:cTn>
                              </p:par>
                              <p:par>
                                <p:cTn id="33" presetID="2" presetClass="entr" presetSubtype="1" fill="hold" grpId="0" nodeType="withEffect">
                                  <p:stCondLst>
                                    <p:cond delay="0"/>
                                  </p:stCondLst>
                                  <p:childTnLst>
                                    <p:set>
                                      <p:cBhvr>
                                        <p:cTn id="34" dur="1" fill="hold">
                                          <p:stCondLst>
                                            <p:cond delay="0"/>
                                          </p:stCondLst>
                                        </p:cTn>
                                        <p:tgtEl>
                                          <p:spTgt spid="74"/>
                                        </p:tgtEl>
                                        <p:attrNameLst>
                                          <p:attrName>style.visibility</p:attrName>
                                        </p:attrNameLst>
                                      </p:cBhvr>
                                      <p:to>
                                        <p:strVal val="visible"/>
                                      </p:to>
                                    </p:set>
                                    <p:anim calcmode="lin" valueType="num">
                                      <p:cBhvr additive="base">
                                        <p:cTn id="35" dur="2250" fill="hold"/>
                                        <p:tgtEl>
                                          <p:spTgt spid="74"/>
                                        </p:tgtEl>
                                        <p:attrNameLst>
                                          <p:attrName>ppt_x</p:attrName>
                                        </p:attrNameLst>
                                      </p:cBhvr>
                                      <p:tavLst>
                                        <p:tav tm="0">
                                          <p:val>
                                            <p:strVal val="#ppt_x"/>
                                          </p:val>
                                        </p:tav>
                                        <p:tav tm="100000">
                                          <p:val>
                                            <p:strVal val="#ppt_x"/>
                                          </p:val>
                                        </p:tav>
                                      </p:tavLst>
                                    </p:anim>
                                    <p:anim calcmode="lin" valueType="num">
                                      <p:cBhvr additive="base">
                                        <p:cTn id="36" dur="2250" fill="hold"/>
                                        <p:tgtEl>
                                          <p:spTgt spid="74"/>
                                        </p:tgtEl>
                                        <p:attrNameLst>
                                          <p:attrName>ppt_y</p:attrName>
                                        </p:attrNameLst>
                                      </p:cBhvr>
                                      <p:tavLst>
                                        <p:tav tm="0">
                                          <p:val>
                                            <p:strVal val="0-#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55"/>
                                        </p:tgtEl>
                                        <p:attrNameLst>
                                          <p:attrName>style.visibility</p:attrName>
                                        </p:attrNameLst>
                                      </p:cBhvr>
                                      <p:to>
                                        <p:strVal val="visible"/>
                                      </p:to>
                                    </p:set>
                                    <p:anim calcmode="lin" valueType="num">
                                      <p:cBhvr additive="base">
                                        <p:cTn id="39" dur="2250" fill="hold"/>
                                        <p:tgtEl>
                                          <p:spTgt spid="55"/>
                                        </p:tgtEl>
                                        <p:attrNameLst>
                                          <p:attrName>ppt_x</p:attrName>
                                        </p:attrNameLst>
                                      </p:cBhvr>
                                      <p:tavLst>
                                        <p:tav tm="0">
                                          <p:val>
                                            <p:strVal val="#ppt_x"/>
                                          </p:val>
                                        </p:tav>
                                        <p:tav tm="100000">
                                          <p:val>
                                            <p:strVal val="#ppt_x"/>
                                          </p:val>
                                        </p:tav>
                                      </p:tavLst>
                                    </p:anim>
                                    <p:anim calcmode="lin" valueType="num">
                                      <p:cBhvr additive="base">
                                        <p:cTn id="40" dur="2250" fill="hold"/>
                                        <p:tgtEl>
                                          <p:spTgt spid="55"/>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56"/>
                                        </p:tgtEl>
                                        <p:attrNameLst>
                                          <p:attrName>style.visibility</p:attrName>
                                        </p:attrNameLst>
                                      </p:cBhvr>
                                      <p:to>
                                        <p:strVal val="visible"/>
                                      </p:to>
                                    </p:set>
                                    <p:anim calcmode="lin" valueType="num">
                                      <p:cBhvr additive="base">
                                        <p:cTn id="43" dur="2250" fill="hold"/>
                                        <p:tgtEl>
                                          <p:spTgt spid="56"/>
                                        </p:tgtEl>
                                        <p:attrNameLst>
                                          <p:attrName>ppt_x</p:attrName>
                                        </p:attrNameLst>
                                      </p:cBhvr>
                                      <p:tavLst>
                                        <p:tav tm="0">
                                          <p:val>
                                            <p:strVal val="#ppt_x"/>
                                          </p:val>
                                        </p:tav>
                                        <p:tav tm="100000">
                                          <p:val>
                                            <p:strVal val="#ppt_x"/>
                                          </p:val>
                                        </p:tav>
                                      </p:tavLst>
                                    </p:anim>
                                    <p:anim calcmode="lin" valueType="num">
                                      <p:cBhvr additive="base">
                                        <p:cTn id="44" dur="2250" fill="hold"/>
                                        <p:tgtEl>
                                          <p:spTgt spid="56"/>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57"/>
                                        </p:tgtEl>
                                        <p:attrNameLst>
                                          <p:attrName>style.visibility</p:attrName>
                                        </p:attrNameLst>
                                      </p:cBhvr>
                                      <p:to>
                                        <p:strVal val="visible"/>
                                      </p:to>
                                    </p:set>
                                    <p:anim calcmode="lin" valueType="num">
                                      <p:cBhvr additive="base">
                                        <p:cTn id="47" dur="2250" fill="hold"/>
                                        <p:tgtEl>
                                          <p:spTgt spid="57"/>
                                        </p:tgtEl>
                                        <p:attrNameLst>
                                          <p:attrName>ppt_x</p:attrName>
                                        </p:attrNameLst>
                                      </p:cBhvr>
                                      <p:tavLst>
                                        <p:tav tm="0">
                                          <p:val>
                                            <p:strVal val="#ppt_x"/>
                                          </p:val>
                                        </p:tav>
                                        <p:tav tm="100000">
                                          <p:val>
                                            <p:strVal val="#ppt_x"/>
                                          </p:val>
                                        </p:tav>
                                      </p:tavLst>
                                    </p:anim>
                                    <p:anim calcmode="lin" valueType="num">
                                      <p:cBhvr additive="base">
                                        <p:cTn id="48" dur="2250" fill="hold"/>
                                        <p:tgtEl>
                                          <p:spTgt spid="57"/>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58"/>
                                        </p:tgtEl>
                                        <p:attrNameLst>
                                          <p:attrName>style.visibility</p:attrName>
                                        </p:attrNameLst>
                                      </p:cBhvr>
                                      <p:to>
                                        <p:strVal val="visible"/>
                                      </p:to>
                                    </p:set>
                                    <p:anim calcmode="lin" valueType="num">
                                      <p:cBhvr additive="base">
                                        <p:cTn id="51" dur="2250" fill="hold"/>
                                        <p:tgtEl>
                                          <p:spTgt spid="58"/>
                                        </p:tgtEl>
                                        <p:attrNameLst>
                                          <p:attrName>ppt_x</p:attrName>
                                        </p:attrNameLst>
                                      </p:cBhvr>
                                      <p:tavLst>
                                        <p:tav tm="0">
                                          <p:val>
                                            <p:strVal val="#ppt_x"/>
                                          </p:val>
                                        </p:tav>
                                        <p:tav tm="100000">
                                          <p:val>
                                            <p:strVal val="#ppt_x"/>
                                          </p:val>
                                        </p:tav>
                                      </p:tavLst>
                                    </p:anim>
                                    <p:anim calcmode="lin" valueType="num">
                                      <p:cBhvr additive="base">
                                        <p:cTn id="52" dur="2250" fill="hold"/>
                                        <p:tgtEl>
                                          <p:spTgt spid="58"/>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59"/>
                                        </p:tgtEl>
                                        <p:attrNameLst>
                                          <p:attrName>style.visibility</p:attrName>
                                        </p:attrNameLst>
                                      </p:cBhvr>
                                      <p:to>
                                        <p:strVal val="visible"/>
                                      </p:to>
                                    </p:set>
                                    <p:anim calcmode="lin" valueType="num">
                                      <p:cBhvr additive="base">
                                        <p:cTn id="55" dur="2250" fill="hold"/>
                                        <p:tgtEl>
                                          <p:spTgt spid="59"/>
                                        </p:tgtEl>
                                        <p:attrNameLst>
                                          <p:attrName>ppt_x</p:attrName>
                                        </p:attrNameLst>
                                      </p:cBhvr>
                                      <p:tavLst>
                                        <p:tav tm="0">
                                          <p:val>
                                            <p:strVal val="#ppt_x"/>
                                          </p:val>
                                        </p:tav>
                                        <p:tav tm="100000">
                                          <p:val>
                                            <p:strVal val="#ppt_x"/>
                                          </p:val>
                                        </p:tav>
                                      </p:tavLst>
                                    </p:anim>
                                    <p:anim calcmode="lin" valueType="num">
                                      <p:cBhvr additive="base">
                                        <p:cTn id="56" dur="2250" fill="hold"/>
                                        <p:tgtEl>
                                          <p:spTgt spid="59"/>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60"/>
                                        </p:tgtEl>
                                        <p:attrNameLst>
                                          <p:attrName>style.visibility</p:attrName>
                                        </p:attrNameLst>
                                      </p:cBhvr>
                                      <p:to>
                                        <p:strVal val="visible"/>
                                      </p:to>
                                    </p:set>
                                    <p:anim calcmode="lin" valueType="num">
                                      <p:cBhvr additive="base">
                                        <p:cTn id="59" dur="2250" fill="hold"/>
                                        <p:tgtEl>
                                          <p:spTgt spid="60"/>
                                        </p:tgtEl>
                                        <p:attrNameLst>
                                          <p:attrName>ppt_x</p:attrName>
                                        </p:attrNameLst>
                                      </p:cBhvr>
                                      <p:tavLst>
                                        <p:tav tm="0">
                                          <p:val>
                                            <p:strVal val="#ppt_x"/>
                                          </p:val>
                                        </p:tav>
                                        <p:tav tm="100000">
                                          <p:val>
                                            <p:strVal val="#ppt_x"/>
                                          </p:val>
                                        </p:tav>
                                      </p:tavLst>
                                    </p:anim>
                                    <p:anim calcmode="lin" valueType="num">
                                      <p:cBhvr additive="base">
                                        <p:cTn id="60" dur="2250" fill="hold"/>
                                        <p:tgtEl>
                                          <p:spTgt spid="60"/>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61"/>
                                        </p:tgtEl>
                                        <p:attrNameLst>
                                          <p:attrName>style.visibility</p:attrName>
                                        </p:attrNameLst>
                                      </p:cBhvr>
                                      <p:to>
                                        <p:strVal val="visible"/>
                                      </p:to>
                                    </p:set>
                                    <p:anim calcmode="lin" valueType="num">
                                      <p:cBhvr additive="base">
                                        <p:cTn id="63" dur="2250" fill="hold"/>
                                        <p:tgtEl>
                                          <p:spTgt spid="61"/>
                                        </p:tgtEl>
                                        <p:attrNameLst>
                                          <p:attrName>ppt_x</p:attrName>
                                        </p:attrNameLst>
                                      </p:cBhvr>
                                      <p:tavLst>
                                        <p:tav tm="0">
                                          <p:val>
                                            <p:strVal val="#ppt_x"/>
                                          </p:val>
                                        </p:tav>
                                        <p:tav tm="100000">
                                          <p:val>
                                            <p:strVal val="#ppt_x"/>
                                          </p:val>
                                        </p:tav>
                                      </p:tavLst>
                                    </p:anim>
                                    <p:anim calcmode="lin" valueType="num">
                                      <p:cBhvr additive="base">
                                        <p:cTn id="64" dur="2250" fill="hold"/>
                                        <p:tgtEl>
                                          <p:spTgt spid="61"/>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54"/>
                                        </p:tgtEl>
                                        <p:attrNameLst>
                                          <p:attrName>style.visibility</p:attrName>
                                        </p:attrNameLst>
                                      </p:cBhvr>
                                      <p:to>
                                        <p:strVal val="visible"/>
                                      </p:to>
                                    </p:set>
                                    <p:anim calcmode="lin" valueType="num">
                                      <p:cBhvr additive="base">
                                        <p:cTn id="67" dur="2250" fill="hold"/>
                                        <p:tgtEl>
                                          <p:spTgt spid="54"/>
                                        </p:tgtEl>
                                        <p:attrNameLst>
                                          <p:attrName>ppt_x</p:attrName>
                                        </p:attrNameLst>
                                      </p:cBhvr>
                                      <p:tavLst>
                                        <p:tav tm="0">
                                          <p:val>
                                            <p:strVal val="#ppt_x"/>
                                          </p:val>
                                        </p:tav>
                                        <p:tav tm="100000">
                                          <p:val>
                                            <p:strVal val="#ppt_x"/>
                                          </p:val>
                                        </p:tav>
                                      </p:tavLst>
                                    </p:anim>
                                    <p:anim calcmode="lin" valueType="num">
                                      <p:cBhvr additive="base">
                                        <p:cTn id="68" dur="2250" fill="hold"/>
                                        <p:tgtEl>
                                          <p:spTgt spid="54"/>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35"/>
                                        </p:tgtEl>
                                        <p:attrNameLst>
                                          <p:attrName>style.visibility</p:attrName>
                                        </p:attrNameLst>
                                      </p:cBhvr>
                                      <p:to>
                                        <p:strVal val="visible"/>
                                      </p:to>
                                    </p:set>
                                    <p:anim calcmode="lin" valueType="num">
                                      <p:cBhvr additive="base">
                                        <p:cTn id="71" dur="2250" fill="hold"/>
                                        <p:tgtEl>
                                          <p:spTgt spid="35"/>
                                        </p:tgtEl>
                                        <p:attrNameLst>
                                          <p:attrName>ppt_x</p:attrName>
                                        </p:attrNameLst>
                                      </p:cBhvr>
                                      <p:tavLst>
                                        <p:tav tm="0">
                                          <p:val>
                                            <p:strVal val="#ppt_x"/>
                                          </p:val>
                                        </p:tav>
                                        <p:tav tm="100000">
                                          <p:val>
                                            <p:strVal val="#ppt_x"/>
                                          </p:val>
                                        </p:tav>
                                      </p:tavLst>
                                    </p:anim>
                                    <p:anim calcmode="lin" valueType="num">
                                      <p:cBhvr additive="base">
                                        <p:cTn id="72" dur="2250" fill="hold"/>
                                        <p:tgtEl>
                                          <p:spTgt spid="35"/>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0"/>
                                  </p:stCondLst>
                                  <p:childTnLst>
                                    <p:set>
                                      <p:cBhvr>
                                        <p:cTn id="74" dur="1" fill="hold">
                                          <p:stCondLst>
                                            <p:cond delay="0"/>
                                          </p:stCondLst>
                                        </p:cTn>
                                        <p:tgtEl>
                                          <p:spTgt spid="36"/>
                                        </p:tgtEl>
                                        <p:attrNameLst>
                                          <p:attrName>style.visibility</p:attrName>
                                        </p:attrNameLst>
                                      </p:cBhvr>
                                      <p:to>
                                        <p:strVal val="visible"/>
                                      </p:to>
                                    </p:set>
                                    <p:anim calcmode="lin" valueType="num">
                                      <p:cBhvr additive="base">
                                        <p:cTn id="75" dur="2250" fill="hold"/>
                                        <p:tgtEl>
                                          <p:spTgt spid="36"/>
                                        </p:tgtEl>
                                        <p:attrNameLst>
                                          <p:attrName>ppt_x</p:attrName>
                                        </p:attrNameLst>
                                      </p:cBhvr>
                                      <p:tavLst>
                                        <p:tav tm="0">
                                          <p:val>
                                            <p:strVal val="#ppt_x"/>
                                          </p:val>
                                        </p:tav>
                                        <p:tav tm="100000">
                                          <p:val>
                                            <p:strVal val="#ppt_x"/>
                                          </p:val>
                                        </p:tav>
                                      </p:tavLst>
                                    </p:anim>
                                    <p:anim calcmode="lin" valueType="num">
                                      <p:cBhvr additive="base">
                                        <p:cTn id="76" dur="2250" fill="hold"/>
                                        <p:tgtEl>
                                          <p:spTgt spid="36"/>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0"/>
                                  </p:stCondLst>
                                  <p:childTnLst>
                                    <p:set>
                                      <p:cBhvr>
                                        <p:cTn id="78" dur="1" fill="hold">
                                          <p:stCondLst>
                                            <p:cond delay="0"/>
                                          </p:stCondLst>
                                        </p:cTn>
                                        <p:tgtEl>
                                          <p:spTgt spid="37"/>
                                        </p:tgtEl>
                                        <p:attrNameLst>
                                          <p:attrName>style.visibility</p:attrName>
                                        </p:attrNameLst>
                                      </p:cBhvr>
                                      <p:to>
                                        <p:strVal val="visible"/>
                                      </p:to>
                                    </p:set>
                                    <p:anim calcmode="lin" valueType="num">
                                      <p:cBhvr additive="base">
                                        <p:cTn id="79" dur="2250" fill="hold"/>
                                        <p:tgtEl>
                                          <p:spTgt spid="37"/>
                                        </p:tgtEl>
                                        <p:attrNameLst>
                                          <p:attrName>ppt_x</p:attrName>
                                        </p:attrNameLst>
                                      </p:cBhvr>
                                      <p:tavLst>
                                        <p:tav tm="0">
                                          <p:val>
                                            <p:strVal val="#ppt_x"/>
                                          </p:val>
                                        </p:tav>
                                        <p:tav tm="100000">
                                          <p:val>
                                            <p:strVal val="#ppt_x"/>
                                          </p:val>
                                        </p:tav>
                                      </p:tavLst>
                                    </p:anim>
                                    <p:anim calcmode="lin" valueType="num">
                                      <p:cBhvr additive="base">
                                        <p:cTn id="80" dur="2250" fill="hold"/>
                                        <p:tgtEl>
                                          <p:spTgt spid="37"/>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0"/>
                                  </p:stCondLst>
                                  <p:childTnLst>
                                    <p:set>
                                      <p:cBhvr>
                                        <p:cTn id="82" dur="1" fill="hold">
                                          <p:stCondLst>
                                            <p:cond delay="0"/>
                                          </p:stCondLst>
                                        </p:cTn>
                                        <p:tgtEl>
                                          <p:spTgt spid="38"/>
                                        </p:tgtEl>
                                        <p:attrNameLst>
                                          <p:attrName>style.visibility</p:attrName>
                                        </p:attrNameLst>
                                      </p:cBhvr>
                                      <p:to>
                                        <p:strVal val="visible"/>
                                      </p:to>
                                    </p:set>
                                    <p:anim calcmode="lin" valueType="num">
                                      <p:cBhvr additive="base">
                                        <p:cTn id="83" dur="2250" fill="hold"/>
                                        <p:tgtEl>
                                          <p:spTgt spid="38"/>
                                        </p:tgtEl>
                                        <p:attrNameLst>
                                          <p:attrName>ppt_x</p:attrName>
                                        </p:attrNameLst>
                                      </p:cBhvr>
                                      <p:tavLst>
                                        <p:tav tm="0">
                                          <p:val>
                                            <p:strVal val="#ppt_x"/>
                                          </p:val>
                                        </p:tav>
                                        <p:tav tm="100000">
                                          <p:val>
                                            <p:strVal val="#ppt_x"/>
                                          </p:val>
                                        </p:tav>
                                      </p:tavLst>
                                    </p:anim>
                                    <p:anim calcmode="lin" valueType="num">
                                      <p:cBhvr additive="base">
                                        <p:cTn id="84" dur="2250" fill="hold"/>
                                        <p:tgtEl>
                                          <p:spTgt spid="38"/>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stCondLst>
                                    <p:cond delay="0"/>
                                  </p:stCondLst>
                                  <p:childTnLst>
                                    <p:set>
                                      <p:cBhvr>
                                        <p:cTn id="86" dur="1" fill="hold">
                                          <p:stCondLst>
                                            <p:cond delay="0"/>
                                          </p:stCondLst>
                                        </p:cTn>
                                        <p:tgtEl>
                                          <p:spTgt spid="39"/>
                                        </p:tgtEl>
                                        <p:attrNameLst>
                                          <p:attrName>style.visibility</p:attrName>
                                        </p:attrNameLst>
                                      </p:cBhvr>
                                      <p:to>
                                        <p:strVal val="visible"/>
                                      </p:to>
                                    </p:set>
                                    <p:anim calcmode="lin" valueType="num">
                                      <p:cBhvr additive="base">
                                        <p:cTn id="87" dur="2250" fill="hold"/>
                                        <p:tgtEl>
                                          <p:spTgt spid="39"/>
                                        </p:tgtEl>
                                        <p:attrNameLst>
                                          <p:attrName>ppt_x</p:attrName>
                                        </p:attrNameLst>
                                      </p:cBhvr>
                                      <p:tavLst>
                                        <p:tav tm="0">
                                          <p:val>
                                            <p:strVal val="#ppt_x"/>
                                          </p:val>
                                        </p:tav>
                                        <p:tav tm="100000">
                                          <p:val>
                                            <p:strVal val="#ppt_x"/>
                                          </p:val>
                                        </p:tav>
                                      </p:tavLst>
                                    </p:anim>
                                    <p:anim calcmode="lin" valueType="num">
                                      <p:cBhvr additive="base">
                                        <p:cTn id="88" dur="2250" fill="hold"/>
                                        <p:tgtEl>
                                          <p:spTgt spid="39"/>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0"/>
                                  </p:stCondLst>
                                  <p:childTnLst>
                                    <p:set>
                                      <p:cBhvr>
                                        <p:cTn id="90" dur="1" fill="hold">
                                          <p:stCondLst>
                                            <p:cond delay="0"/>
                                          </p:stCondLst>
                                        </p:cTn>
                                        <p:tgtEl>
                                          <p:spTgt spid="40"/>
                                        </p:tgtEl>
                                        <p:attrNameLst>
                                          <p:attrName>style.visibility</p:attrName>
                                        </p:attrNameLst>
                                      </p:cBhvr>
                                      <p:to>
                                        <p:strVal val="visible"/>
                                      </p:to>
                                    </p:set>
                                    <p:anim calcmode="lin" valueType="num">
                                      <p:cBhvr additive="base">
                                        <p:cTn id="91" dur="2250" fill="hold"/>
                                        <p:tgtEl>
                                          <p:spTgt spid="40"/>
                                        </p:tgtEl>
                                        <p:attrNameLst>
                                          <p:attrName>ppt_x</p:attrName>
                                        </p:attrNameLst>
                                      </p:cBhvr>
                                      <p:tavLst>
                                        <p:tav tm="0">
                                          <p:val>
                                            <p:strVal val="#ppt_x"/>
                                          </p:val>
                                        </p:tav>
                                        <p:tav tm="100000">
                                          <p:val>
                                            <p:strVal val="#ppt_x"/>
                                          </p:val>
                                        </p:tav>
                                      </p:tavLst>
                                    </p:anim>
                                    <p:anim calcmode="lin" valueType="num">
                                      <p:cBhvr additive="base">
                                        <p:cTn id="92" dur="2250" fill="hold"/>
                                        <p:tgtEl>
                                          <p:spTgt spid="40"/>
                                        </p:tgtEl>
                                        <p:attrNameLst>
                                          <p:attrName>ppt_y</p:attrName>
                                        </p:attrNameLst>
                                      </p:cBhvr>
                                      <p:tavLst>
                                        <p:tav tm="0">
                                          <p:val>
                                            <p:strVal val="1+#ppt_h/2"/>
                                          </p:val>
                                        </p:tav>
                                        <p:tav tm="100000">
                                          <p:val>
                                            <p:strVal val="#ppt_y"/>
                                          </p:val>
                                        </p:tav>
                                      </p:tavLst>
                                    </p:anim>
                                  </p:childTnLst>
                                </p:cTn>
                              </p:par>
                              <p:par>
                                <p:cTn id="93" presetID="2" presetClass="entr" presetSubtype="4" fill="hold" grpId="0" nodeType="withEffect">
                                  <p:stCondLst>
                                    <p:cond delay="0"/>
                                  </p:stCondLst>
                                  <p:childTnLst>
                                    <p:set>
                                      <p:cBhvr>
                                        <p:cTn id="94" dur="1" fill="hold">
                                          <p:stCondLst>
                                            <p:cond delay="0"/>
                                          </p:stCondLst>
                                        </p:cTn>
                                        <p:tgtEl>
                                          <p:spTgt spid="41"/>
                                        </p:tgtEl>
                                        <p:attrNameLst>
                                          <p:attrName>style.visibility</p:attrName>
                                        </p:attrNameLst>
                                      </p:cBhvr>
                                      <p:to>
                                        <p:strVal val="visible"/>
                                      </p:to>
                                    </p:set>
                                    <p:anim calcmode="lin" valueType="num">
                                      <p:cBhvr additive="base">
                                        <p:cTn id="95" dur="2250" fill="hold"/>
                                        <p:tgtEl>
                                          <p:spTgt spid="41"/>
                                        </p:tgtEl>
                                        <p:attrNameLst>
                                          <p:attrName>ppt_x</p:attrName>
                                        </p:attrNameLst>
                                      </p:cBhvr>
                                      <p:tavLst>
                                        <p:tav tm="0">
                                          <p:val>
                                            <p:strVal val="#ppt_x"/>
                                          </p:val>
                                        </p:tav>
                                        <p:tav tm="100000">
                                          <p:val>
                                            <p:strVal val="#ppt_x"/>
                                          </p:val>
                                        </p:tav>
                                      </p:tavLst>
                                    </p:anim>
                                    <p:anim calcmode="lin" valueType="num">
                                      <p:cBhvr additive="base">
                                        <p:cTn id="96" dur="2250" fill="hold"/>
                                        <p:tgtEl>
                                          <p:spTgt spid="41"/>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stCondLst>
                                    <p:cond delay="0"/>
                                  </p:stCondLst>
                                  <p:childTnLst>
                                    <p:set>
                                      <p:cBhvr>
                                        <p:cTn id="98" dur="1" fill="hold">
                                          <p:stCondLst>
                                            <p:cond delay="0"/>
                                          </p:stCondLst>
                                        </p:cTn>
                                        <p:tgtEl>
                                          <p:spTgt spid="34"/>
                                        </p:tgtEl>
                                        <p:attrNameLst>
                                          <p:attrName>style.visibility</p:attrName>
                                        </p:attrNameLst>
                                      </p:cBhvr>
                                      <p:to>
                                        <p:strVal val="visible"/>
                                      </p:to>
                                    </p:set>
                                    <p:anim calcmode="lin" valueType="num">
                                      <p:cBhvr additive="base">
                                        <p:cTn id="99" dur="2250" fill="hold"/>
                                        <p:tgtEl>
                                          <p:spTgt spid="34"/>
                                        </p:tgtEl>
                                        <p:attrNameLst>
                                          <p:attrName>ppt_x</p:attrName>
                                        </p:attrNameLst>
                                      </p:cBhvr>
                                      <p:tavLst>
                                        <p:tav tm="0">
                                          <p:val>
                                            <p:strVal val="#ppt_x"/>
                                          </p:val>
                                        </p:tav>
                                        <p:tav tm="100000">
                                          <p:val>
                                            <p:strVal val="#ppt_x"/>
                                          </p:val>
                                        </p:tav>
                                      </p:tavLst>
                                    </p:anim>
                                    <p:anim calcmode="lin" valueType="num">
                                      <p:cBhvr additive="base">
                                        <p:cTn id="100" dur="2250" fill="hold"/>
                                        <p:tgtEl>
                                          <p:spTgt spid="34"/>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0"/>
                                  </p:stCondLst>
                                  <p:childTnLst>
                                    <p:set>
                                      <p:cBhvr>
                                        <p:cTn id="102" dur="1" fill="hold">
                                          <p:stCondLst>
                                            <p:cond delay="0"/>
                                          </p:stCondLst>
                                        </p:cTn>
                                        <p:tgtEl>
                                          <p:spTgt spid="15"/>
                                        </p:tgtEl>
                                        <p:attrNameLst>
                                          <p:attrName>style.visibility</p:attrName>
                                        </p:attrNameLst>
                                      </p:cBhvr>
                                      <p:to>
                                        <p:strVal val="visible"/>
                                      </p:to>
                                    </p:set>
                                    <p:anim calcmode="lin" valueType="num">
                                      <p:cBhvr additive="base">
                                        <p:cTn id="103" dur="2250" fill="hold"/>
                                        <p:tgtEl>
                                          <p:spTgt spid="15"/>
                                        </p:tgtEl>
                                        <p:attrNameLst>
                                          <p:attrName>ppt_x</p:attrName>
                                        </p:attrNameLst>
                                      </p:cBhvr>
                                      <p:tavLst>
                                        <p:tav tm="0">
                                          <p:val>
                                            <p:strVal val="#ppt_x"/>
                                          </p:val>
                                        </p:tav>
                                        <p:tav tm="100000">
                                          <p:val>
                                            <p:strVal val="#ppt_x"/>
                                          </p:val>
                                        </p:tav>
                                      </p:tavLst>
                                    </p:anim>
                                    <p:anim calcmode="lin" valueType="num">
                                      <p:cBhvr additive="base">
                                        <p:cTn id="104" dur="2250" fill="hold"/>
                                        <p:tgtEl>
                                          <p:spTgt spid="15"/>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stCondLst>
                                    <p:cond delay="0"/>
                                  </p:stCondLst>
                                  <p:childTnLst>
                                    <p:set>
                                      <p:cBhvr>
                                        <p:cTn id="106" dur="1" fill="hold">
                                          <p:stCondLst>
                                            <p:cond delay="0"/>
                                          </p:stCondLst>
                                        </p:cTn>
                                        <p:tgtEl>
                                          <p:spTgt spid="16"/>
                                        </p:tgtEl>
                                        <p:attrNameLst>
                                          <p:attrName>style.visibility</p:attrName>
                                        </p:attrNameLst>
                                      </p:cBhvr>
                                      <p:to>
                                        <p:strVal val="visible"/>
                                      </p:to>
                                    </p:set>
                                    <p:anim calcmode="lin" valueType="num">
                                      <p:cBhvr additive="base">
                                        <p:cTn id="107" dur="2250" fill="hold"/>
                                        <p:tgtEl>
                                          <p:spTgt spid="16"/>
                                        </p:tgtEl>
                                        <p:attrNameLst>
                                          <p:attrName>ppt_x</p:attrName>
                                        </p:attrNameLst>
                                      </p:cBhvr>
                                      <p:tavLst>
                                        <p:tav tm="0">
                                          <p:val>
                                            <p:strVal val="#ppt_x"/>
                                          </p:val>
                                        </p:tav>
                                        <p:tav tm="100000">
                                          <p:val>
                                            <p:strVal val="#ppt_x"/>
                                          </p:val>
                                        </p:tav>
                                      </p:tavLst>
                                    </p:anim>
                                    <p:anim calcmode="lin" valueType="num">
                                      <p:cBhvr additive="base">
                                        <p:cTn id="108" dur="2250" fill="hold"/>
                                        <p:tgtEl>
                                          <p:spTgt spid="16"/>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stCondLst>
                                    <p:cond delay="0"/>
                                  </p:stCondLst>
                                  <p:childTnLst>
                                    <p:set>
                                      <p:cBhvr>
                                        <p:cTn id="110" dur="1" fill="hold">
                                          <p:stCondLst>
                                            <p:cond delay="0"/>
                                          </p:stCondLst>
                                        </p:cTn>
                                        <p:tgtEl>
                                          <p:spTgt spid="17"/>
                                        </p:tgtEl>
                                        <p:attrNameLst>
                                          <p:attrName>style.visibility</p:attrName>
                                        </p:attrNameLst>
                                      </p:cBhvr>
                                      <p:to>
                                        <p:strVal val="visible"/>
                                      </p:to>
                                    </p:set>
                                    <p:anim calcmode="lin" valueType="num">
                                      <p:cBhvr additive="base">
                                        <p:cTn id="111" dur="2250" fill="hold"/>
                                        <p:tgtEl>
                                          <p:spTgt spid="17"/>
                                        </p:tgtEl>
                                        <p:attrNameLst>
                                          <p:attrName>ppt_x</p:attrName>
                                        </p:attrNameLst>
                                      </p:cBhvr>
                                      <p:tavLst>
                                        <p:tav tm="0">
                                          <p:val>
                                            <p:strVal val="#ppt_x"/>
                                          </p:val>
                                        </p:tav>
                                        <p:tav tm="100000">
                                          <p:val>
                                            <p:strVal val="#ppt_x"/>
                                          </p:val>
                                        </p:tav>
                                      </p:tavLst>
                                    </p:anim>
                                    <p:anim calcmode="lin" valueType="num">
                                      <p:cBhvr additive="base">
                                        <p:cTn id="112" dur="2250" fill="hold"/>
                                        <p:tgtEl>
                                          <p:spTgt spid="17"/>
                                        </p:tgtEl>
                                        <p:attrNameLst>
                                          <p:attrName>ppt_y</p:attrName>
                                        </p:attrNameLst>
                                      </p:cBhvr>
                                      <p:tavLst>
                                        <p:tav tm="0">
                                          <p:val>
                                            <p:strVal val="1+#ppt_h/2"/>
                                          </p:val>
                                        </p:tav>
                                        <p:tav tm="100000">
                                          <p:val>
                                            <p:strVal val="#ppt_y"/>
                                          </p:val>
                                        </p:tav>
                                      </p:tavLst>
                                    </p:anim>
                                  </p:childTnLst>
                                </p:cTn>
                              </p:par>
                              <p:par>
                                <p:cTn id="113" presetID="2" presetClass="entr" presetSubtype="4" fill="hold" grpId="0" nodeType="withEffect">
                                  <p:stCondLst>
                                    <p:cond delay="0"/>
                                  </p:stCondLst>
                                  <p:childTnLst>
                                    <p:set>
                                      <p:cBhvr>
                                        <p:cTn id="114" dur="1" fill="hold">
                                          <p:stCondLst>
                                            <p:cond delay="0"/>
                                          </p:stCondLst>
                                        </p:cTn>
                                        <p:tgtEl>
                                          <p:spTgt spid="18"/>
                                        </p:tgtEl>
                                        <p:attrNameLst>
                                          <p:attrName>style.visibility</p:attrName>
                                        </p:attrNameLst>
                                      </p:cBhvr>
                                      <p:to>
                                        <p:strVal val="visible"/>
                                      </p:to>
                                    </p:set>
                                    <p:anim calcmode="lin" valueType="num">
                                      <p:cBhvr additive="base">
                                        <p:cTn id="115" dur="2250" fill="hold"/>
                                        <p:tgtEl>
                                          <p:spTgt spid="18"/>
                                        </p:tgtEl>
                                        <p:attrNameLst>
                                          <p:attrName>ppt_x</p:attrName>
                                        </p:attrNameLst>
                                      </p:cBhvr>
                                      <p:tavLst>
                                        <p:tav tm="0">
                                          <p:val>
                                            <p:strVal val="#ppt_x"/>
                                          </p:val>
                                        </p:tav>
                                        <p:tav tm="100000">
                                          <p:val>
                                            <p:strVal val="#ppt_x"/>
                                          </p:val>
                                        </p:tav>
                                      </p:tavLst>
                                    </p:anim>
                                    <p:anim calcmode="lin" valueType="num">
                                      <p:cBhvr additive="base">
                                        <p:cTn id="116" dur="2250" fill="hold"/>
                                        <p:tgtEl>
                                          <p:spTgt spid="18"/>
                                        </p:tgtEl>
                                        <p:attrNameLst>
                                          <p:attrName>ppt_y</p:attrName>
                                        </p:attrNameLst>
                                      </p:cBhvr>
                                      <p:tavLst>
                                        <p:tav tm="0">
                                          <p:val>
                                            <p:strVal val="1+#ppt_h/2"/>
                                          </p:val>
                                        </p:tav>
                                        <p:tav tm="100000">
                                          <p:val>
                                            <p:strVal val="#ppt_y"/>
                                          </p:val>
                                        </p:tav>
                                      </p:tavLst>
                                    </p:anim>
                                  </p:childTnLst>
                                </p:cTn>
                              </p:par>
                              <p:par>
                                <p:cTn id="117" presetID="2" presetClass="entr" presetSubtype="4" fill="hold" grpId="0" nodeType="withEffect">
                                  <p:stCondLst>
                                    <p:cond delay="0"/>
                                  </p:stCondLst>
                                  <p:childTnLst>
                                    <p:set>
                                      <p:cBhvr>
                                        <p:cTn id="118" dur="1" fill="hold">
                                          <p:stCondLst>
                                            <p:cond delay="0"/>
                                          </p:stCondLst>
                                        </p:cTn>
                                        <p:tgtEl>
                                          <p:spTgt spid="19"/>
                                        </p:tgtEl>
                                        <p:attrNameLst>
                                          <p:attrName>style.visibility</p:attrName>
                                        </p:attrNameLst>
                                      </p:cBhvr>
                                      <p:to>
                                        <p:strVal val="visible"/>
                                      </p:to>
                                    </p:set>
                                    <p:anim calcmode="lin" valueType="num">
                                      <p:cBhvr additive="base">
                                        <p:cTn id="119" dur="2250" fill="hold"/>
                                        <p:tgtEl>
                                          <p:spTgt spid="19"/>
                                        </p:tgtEl>
                                        <p:attrNameLst>
                                          <p:attrName>ppt_x</p:attrName>
                                        </p:attrNameLst>
                                      </p:cBhvr>
                                      <p:tavLst>
                                        <p:tav tm="0">
                                          <p:val>
                                            <p:strVal val="#ppt_x"/>
                                          </p:val>
                                        </p:tav>
                                        <p:tav tm="100000">
                                          <p:val>
                                            <p:strVal val="#ppt_x"/>
                                          </p:val>
                                        </p:tav>
                                      </p:tavLst>
                                    </p:anim>
                                    <p:anim calcmode="lin" valueType="num">
                                      <p:cBhvr additive="base">
                                        <p:cTn id="120" dur="2250" fill="hold"/>
                                        <p:tgtEl>
                                          <p:spTgt spid="19"/>
                                        </p:tgtEl>
                                        <p:attrNameLst>
                                          <p:attrName>ppt_y</p:attrName>
                                        </p:attrNameLst>
                                      </p:cBhvr>
                                      <p:tavLst>
                                        <p:tav tm="0">
                                          <p:val>
                                            <p:strVal val="1+#ppt_h/2"/>
                                          </p:val>
                                        </p:tav>
                                        <p:tav tm="100000">
                                          <p:val>
                                            <p:strVal val="#ppt_y"/>
                                          </p:val>
                                        </p:tav>
                                      </p:tavLst>
                                    </p:anim>
                                  </p:childTnLst>
                                </p:cTn>
                              </p:par>
                              <p:par>
                                <p:cTn id="121" presetID="2" presetClass="entr" presetSubtype="4" fill="hold" grpId="0" nodeType="withEffect">
                                  <p:stCondLst>
                                    <p:cond delay="0"/>
                                  </p:stCondLst>
                                  <p:childTnLst>
                                    <p:set>
                                      <p:cBhvr>
                                        <p:cTn id="122" dur="1" fill="hold">
                                          <p:stCondLst>
                                            <p:cond delay="0"/>
                                          </p:stCondLst>
                                        </p:cTn>
                                        <p:tgtEl>
                                          <p:spTgt spid="20"/>
                                        </p:tgtEl>
                                        <p:attrNameLst>
                                          <p:attrName>style.visibility</p:attrName>
                                        </p:attrNameLst>
                                      </p:cBhvr>
                                      <p:to>
                                        <p:strVal val="visible"/>
                                      </p:to>
                                    </p:set>
                                    <p:anim calcmode="lin" valueType="num">
                                      <p:cBhvr additive="base">
                                        <p:cTn id="123" dur="2250" fill="hold"/>
                                        <p:tgtEl>
                                          <p:spTgt spid="20"/>
                                        </p:tgtEl>
                                        <p:attrNameLst>
                                          <p:attrName>ppt_x</p:attrName>
                                        </p:attrNameLst>
                                      </p:cBhvr>
                                      <p:tavLst>
                                        <p:tav tm="0">
                                          <p:val>
                                            <p:strVal val="#ppt_x"/>
                                          </p:val>
                                        </p:tav>
                                        <p:tav tm="100000">
                                          <p:val>
                                            <p:strVal val="#ppt_x"/>
                                          </p:val>
                                        </p:tav>
                                      </p:tavLst>
                                    </p:anim>
                                    <p:anim calcmode="lin" valueType="num">
                                      <p:cBhvr additive="base">
                                        <p:cTn id="124" dur="2250" fill="hold"/>
                                        <p:tgtEl>
                                          <p:spTgt spid="20"/>
                                        </p:tgtEl>
                                        <p:attrNameLst>
                                          <p:attrName>ppt_y</p:attrName>
                                        </p:attrNameLst>
                                      </p:cBhvr>
                                      <p:tavLst>
                                        <p:tav tm="0">
                                          <p:val>
                                            <p:strVal val="1+#ppt_h/2"/>
                                          </p:val>
                                        </p:tav>
                                        <p:tav tm="100000">
                                          <p:val>
                                            <p:strVal val="#ppt_y"/>
                                          </p:val>
                                        </p:tav>
                                      </p:tavLst>
                                    </p:anim>
                                  </p:childTnLst>
                                </p:cTn>
                              </p:par>
                              <p:par>
                                <p:cTn id="125" presetID="2" presetClass="entr" presetSubtype="4" fill="hold" grpId="0" nodeType="withEffect">
                                  <p:stCondLst>
                                    <p:cond delay="0"/>
                                  </p:stCondLst>
                                  <p:childTnLst>
                                    <p:set>
                                      <p:cBhvr>
                                        <p:cTn id="126" dur="1" fill="hold">
                                          <p:stCondLst>
                                            <p:cond delay="0"/>
                                          </p:stCondLst>
                                        </p:cTn>
                                        <p:tgtEl>
                                          <p:spTgt spid="21"/>
                                        </p:tgtEl>
                                        <p:attrNameLst>
                                          <p:attrName>style.visibility</p:attrName>
                                        </p:attrNameLst>
                                      </p:cBhvr>
                                      <p:to>
                                        <p:strVal val="visible"/>
                                      </p:to>
                                    </p:set>
                                    <p:anim calcmode="lin" valueType="num">
                                      <p:cBhvr additive="base">
                                        <p:cTn id="127" dur="2250" fill="hold"/>
                                        <p:tgtEl>
                                          <p:spTgt spid="21"/>
                                        </p:tgtEl>
                                        <p:attrNameLst>
                                          <p:attrName>ppt_x</p:attrName>
                                        </p:attrNameLst>
                                      </p:cBhvr>
                                      <p:tavLst>
                                        <p:tav tm="0">
                                          <p:val>
                                            <p:strVal val="#ppt_x"/>
                                          </p:val>
                                        </p:tav>
                                        <p:tav tm="100000">
                                          <p:val>
                                            <p:strVal val="#ppt_x"/>
                                          </p:val>
                                        </p:tav>
                                      </p:tavLst>
                                    </p:anim>
                                    <p:anim calcmode="lin" valueType="num">
                                      <p:cBhvr additive="base">
                                        <p:cTn id="128" dur="2250" fill="hold"/>
                                        <p:tgtEl>
                                          <p:spTgt spid="21"/>
                                        </p:tgtEl>
                                        <p:attrNameLst>
                                          <p:attrName>ppt_y</p:attrName>
                                        </p:attrNameLst>
                                      </p:cBhvr>
                                      <p:tavLst>
                                        <p:tav tm="0">
                                          <p:val>
                                            <p:strVal val="1+#ppt_h/2"/>
                                          </p:val>
                                        </p:tav>
                                        <p:tav tm="100000">
                                          <p:val>
                                            <p:strVal val="#ppt_y"/>
                                          </p:val>
                                        </p:tav>
                                      </p:tavLst>
                                    </p:anim>
                                  </p:childTnLst>
                                </p:cTn>
                              </p:par>
                              <p:par>
                                <p:cTn id="129" presetID="2" presetClass="entr" presetSubtype="4" fill="hold" grpId="0" nodeType="withEffect">
                                  <p:stCondLst>
                                    <p:cond delay="0"/>
                                  </p:stCondLst>
                                  <p:childTnLst>
                                    <p:set>
                                      <p:cBhvr>
                                        <p:cTn id="130" dur="1" fill="hold">
                                          <p:stCondLst>
                                            <p:cond delay="0"/>
                                          </p:stCondLst>
                                        </p:cTn>
                                        <p:tgtEl>
                                          <p:spTgt spid="14"/>
                                        </p:tgtEl>
                                        <p:attrNameLst>
                                          <p:attrName>style.visibility</p:attrName>
                                        </p:attrNameLst>
                                      </p:cBhvr>
                                      <p:to>
                                        <p:strVal val="visible"/>
                                      </p:to>
                                    </p:set>
                                    <p:anim calcmode="lin" valueType="num">
                                      <p:cBhvr additive="base">
                                        <p:cTn id="131" dur="2250" fill="hold"/>
                                        <p:tgtEl>
                                          <p:spTgt spid="14"/>
                                        </p:tgtEl>
                                        <p:attrNameLst>
                                          <p:attrName>ppt_x</p:attrName>
                                        </p:attrNameLst>
                                      </p:cBhvr>
                                      <p:tavLst>
                                        <p:tav tm="0">
                                          <p:val>
                                            <p:strVal val="#ppt_x"/>
                                          </p:val>
                                        </p:tav>
                                        <p:tav tm="100000">
                                          <p:val>
                                            <p:strVal val="#ppt_x"/>
                                          </p:val>
                                        </p:tav>
                                      </p:tavLst>
                                    </p:anim>
                                    <p:anim calcmode="lin" valueType="num">
                                      <p:cBhvr additive="base">
                                        <p:cTn id="132" dur="2250" fill="hold"/>
                                        <p:tgtEl>
                                          <p:spTgt spid="14"/>
                                        </p:tgtEl>
                                        <p:attrNameLst>
                                          <p:attrName>ppt_y</p:attrName>
                                        </p:attrNameLst>
                                      </p:cBhvr>
                                      <p:tavLst>
                                        <p:tav tm="0">
                                          <p:val>
                                            <p:strVal val="1+#ppt_h/2"/>
                                          </p:val>
                                        </p:tav>
                                        <p:tav tm="100000">
                                          <p:val>
                                            <p:strVal val="#ppt_y"/>
                                          </p:val>
                                        </p:tav>
                                      </p:tavLst>
                                    </p:anim>
                                  </p:childTnLst>
                                </p:cTn>
                              </p:par>
                              <p:par>
                                <p:cTn id="133" presetID="2" presetClass="entr" presetSubtype="1" fill="hold" grpId="0" nodeType="withEffect">
                                  <p:stCondLst>
                                    <p:cond delay="0"/>
                                  </p:stCondLst>
                                  <p:childTnLst>
                                    <p:set>
                                      <p:cBhvr>
                                        <p:cTn id="134" dur="1" fill="hold">
                                          <p:stCondLst>
                                            <p:cond delay="0"/>
                                          </p:stCondLst>
                                        </p:cTn>
                                        <p:tgtEl>
                                          <p:spTgt spid="86"/>
                                        </p:tgtEl>
                                        <p:attrNameLst>
                                          <p:attrName>style.visibility</p:attrName>
                                        </p:attrNameLst>
                                      </p:cBhvr>
                                      <p:to>
                                        <p:strVal val="visible"/>
                                      </p:to>
                                    </p:set>
                                    <p:anim calcmode="lin" valueType="num">
                                      <p:cBhvr additive="base">
                                        <p:cTn id="135" dur="2250" fill="hold"/>
                                        <p:tgtEl>
                                          <p:spTgt spid="86"/>
                                        </p:tgtEl>
                                        <p:attrNameLst>
                                          <p:attrName>ppt_x</p:attrName>
                                        </p:attrNameLst>
                                      </p:cBhvr>
                                      <p:tavLst>
                                        <p:tav tm="0">
                                          <p:val>
                                            <p:strVal val="#ppt_x"/>
                                          </p:val>
                                        </p:tav>
                                        <p:tav tm="100000">
                                          <p:val>
                                            <p:strVal val="#ppt_x"/>
                                          </p:val>
                                        </p:tav>
                                      </p:tavLst>
                                    </p:anim>
                                    <p:anim calcmode="lin" valueType="num">
                                      <p:cBhvr additive="base">
                                        <p:cTn id="136" dur="2250" fill="hold"/>
                                        <p:tgtEl>
                                          <p:spTgt spid="86"/>
                                        </p:tgtEl>
                                        <p:attrNameLst>
                                          <p:attrName>ppt_y</p:attrName>
                                        </p:attrNameLst>
                                      </p:cBhvr>
                                      <p:tavLst>
                                        <p:tav tm="0">
                                          <p:val>
                                            <p:strVal val="0-#ppt_h/2"/>
                                          </p:val>
                                        </p:tav>
                                        <p:tav tm="100000">
                                          <p:val>
                                            <p:strVal val="#ppt_y"/>
                                          </p:val>
                                        </p:tav>
                                      </p:tavLst>
                                    </p:anim>
                                  </p:childTnLst>
                                </p:cTn>
                              </p:par>
                              <p:par>
                                <p:cTn id="137" presetID="2" presetClass="entr" presetSubtype="1" fill="hold" grpId="0" nodeType="withEffect">
                                  <p:stCondLst>
                                    <p:cond delay="0"/>
                                  </p:stCondLst>
                                  <p:childTnLst>
                                    <p:set>
                                      <p:cBhvr>
                                        <p:cTn id="138" dur="1" fill="hold">
                                          <p:stCondLst>
                                            <p:cond delay="0"/>
                                          </p:stCondLst>
                                        </p:cTn>
                                        <p:tgtEl>
                                          <p:spTgt spid="87"/>
                                        </p:tgtEl>
                                        <p:attrNameLst>
                                          <p:attrName>style.visibility</p:attrName>
                                        </p:attrNameLst>
                                      </p:cBhvr>
                                      <p:to>
                                        <p:strVal val="visible"/>
                                      </p:to>
                                    </p:set>
                                    <p:anim calcmode="lin" valueType="num">
                                      <p:cBhvr additive="base">
                                        <p:cTn id="139" dur="2250" fill="hold"/>
                                        <p:tgtEl>
                                          <p:spTgt spid="87"/>
                                        </p:tgtEl>
                                        <p:attrNameLst>
                                          <p:attrName>ppt_x</p:attrName>
                                        </p:attrNameLst>
                                      </p:cBhvr>
                                      <p:tavLst>
                                        <p:tav tm="0">
                                          <p:val>
                                            <p:strVal val="#ppt_x"/>
                                          </p:val>
                                        </p:tav>
                                        <p:tav tm="100000">
                                          <p:val>
                                            <p:strVal val="#ppt_x"/>
                                          </p:val>
                                        </p:tav>
                                      </p:tavLst>
                                    </p:anim>
                                    <p:anim calcmode="lin" valueType="num">
                                      <p:cBhvr additive="base">
                                        <p:cTn id="140" dur="2250" fill="hold"/>
                                        <p:tgtEl>
                                          <p:spTgt spid="87"/>
                                        </p:tgtEl>
                                        <p:attrNameLst>
                                          <p:attrName>ppt_y</p:attrName>
                                        </p:attrNameLst>
                                      </p:cBhvr>
                                      <p:tavLst>
                                        <p:tav tm="0">
                                          <p:val>
                                            <p:strVal val="0-#ppt_h/2"/>
                                          </p:val>
                                        </p:tav>
                                        <p:tav tm="100000">
                                          <p:val>
                                            <p:strVal val="#ppt_y"/>
                                          </p:val>
                                        </p:tav>
                                      </p:tavLst>
                                    </p:anim>
                                  </p:childTnLst>
                                </p:cTn>
                              </p:par>
                              <p:par>
                                <p:cTn id="141" presetID="2" presetClass="entr" presetSubtype="1" fill="hold" grpId="0" nodeType="withEffect">
                                  <p:stCondLst>
                                    <p:cond delay="0"/>
                                  </p:stCondLst>
                                  <p:childTnLst>
                                    <p:set>
                                      <p:cBhvr>
                                        <p:cTn id="142" dur="1" fill="hold">
                                          <p:stCondLst>
                                            <p:cond delay="0"/>
                                          </p:stCondLst>
                                        </p:cTn>
                                        <p:tgtEl>
                                          <p:spTgt spid="88"/>
                                        </p:tgtEl>
                                        <p:attrNameLst>
                                          <p:attrName>style.visibility</p:attrName>
                                        </p:attrNameLst>
                                      </p:cBhvr>
                                      <p:to>
                                        <p:strVal val="visible"/>
                                      </p:to>
                                    </p:set>
                                    <p:anim calcmode="lin" valueType="num">
                                      <p:cBhvr additive="base">
                                        <p:cTn id="143" dur="2250" fill="hold"/>
                                        <p:tgtEl>
                                          <p:spTgt spid="88"/>
                                        </p:tgtEl>
                                        <p:attrNameLst>
                                          <p:attrName>ppt_x</p:attrName>
                                        </p:attrNameLst>
                                      </p:cBhvr>
                                      <p:tavLst>
                                        <p:tav tm="0">
                                          <p:val>
                                            <p:strVal val="#ppt_x"/>
                                          </p:val>
                                        </p:tav>
                                        <p:tav tm="100000">
                                          <p:val>
                                            <p:strVal val="#ppt_x"/>
                                          </p:val>
                                        </p:tav>
                                      </p:tavLst>
                                    </p:anim>
                                    <p:anim calcmode="lin" valueType="num">
                                      <p:cBhvr additive="base">
                                        <p:cTn id="144" dur="2250" fill="hold"/>
                                        <p:tgtEl>
                                          <p:spTgt spid="88"/>
                                        </p:tgtEl>
                                        <p:attrNameLst>
                                          <p:attrName>ppt_y</p:attrName>
                                        </p:attrNameLst>
                                      </p:cBhvr>
                                      <p:tavLst>
                                        <p:tav tm="0">
                                          <p:val>
                                            <p:strVal val="0-#ppt_h/2"/>
                                          </p:val>
                                        </p:tav>
                                        <p:tav tm="100000">
                                          <p:val>
                                            <p:strVal val="#ppt_y"/>
                                          </p:val>
                                        </p:tav>
                                      </p:tavLst>
                                    </p:anim>
                                  </p:childTnLst>
                                </p:cTn>
                              </p:par>
                              <p:par>
                                <p:cTn id="145" presetID="2" presetClass="entr" presetSubtype="1" fill="hold" grpId="0" nodeType="withEffect">
                                  <p:stCondLst>
                                    <p:cond delay="0"/>
                                  </p:stCondLst>
                                  <p:childTnLst>
                                    <p:set>
                                      <p:cBhvr>
                                        <p:cTn id="146" dur="1" fill="hold">
                                          <p:stCondLst>
                                            <p:cond delay="0"/>
                                          </p:stCondLst>
                                        </p:cTn>
                                        <p:tgtEl>
                                          <p:spTgt spid="89"/>
                                        </p:tgtEl>
                                        <p:attrNameLst>
                                          <p:attrName>style.visibility</p:attrName>
                                        </p:attrNameLst>
                                      </p:cBhvr>
                                      <p:to>
                                        <p:strVal val="visible"/>
                                      </p:to>
                                    </p:set>
                                    <p:anim calcmode="lin" valueType="num">
                                      <p:cBhvr additive="base">
                                        <p:cTn id="147" dur="2250" fill="hold"/>
                                        <p:tgtEl>
                                          <p:spTgt spid="89"/>
                                        </p:tgtEl>
                                        <p:attrNameLst>
                                          <p:attrName>ppt_x</p:attrName>
                                        </p:attrNameLst>
                                      </p:cBhvr>
                                      <p:tavLst>
                                        <p:tav tm="0">
                                          <p:val>
                                            <p:strVal val="#ppt_x"/>
                                          </p:val>
                                        </p:tav>
                                        <p:tav tm="100000">
                                          <p:val>
                                            <p:strVal val="#ppt_x"/>
                                          </p:val>
                                        </p:tav>
                                      </p:tavLst>
                                    </p:anim>
                                    <p:anim calcmode="lin" valueType="num">
                                      <p:cBhvr additive="base">
                                        <p:cTn id="148" dur="2250" fill="hold"/>
                                        <p:tgtEl>
                                          <p:spTgt spid="89"/>
                                        </p:tgtEl>
                                        <p:attrNameLst>
                                          <p:attrName>ppt_y</p:attrName>
                                        </p:attrNameLst>
                                      </p:cBhvr>
                                      <p:tavLst>
                                        <p:tav tm="0">
                                          <p:val>
                                            <p:strVal val="0-#ppt_h/2"/>
                                          </p:val>
                                        </p:tav>
                                        <p:tav tm="100000">
                                          <p:val>
                                            <p:strVal val="#ppt_y"/>
                                          </p:val>
                                        </p:tav>
                                      </p:tavLst>
                                    </p:anim>
                                  </p:childTnLst>
                                </p:cTn>
                              </p:par>
                              <p:par>
                                <p:cTn id="149" presetID="2" presetClass="entr" presetSubtype="1" fill="hold" grpId="0" nodeType="withEffect">
                                  <p:stCondLst>
                                    <p:cond delay="0"/>
                                  </p:stCondLst>
                                  <p:childTnLst>
                                    <p:set>
                                      <p:cBhvr>
                                        <p:cTn id="150" dur="1" fill="hold">
                                          <p:stCondLst>
                                            <p:cond delay="0"/>
                                          </p:stCondLst>
                                        </p:cTn>
                                        <p:tgtEl>
                                          <p:spTgt spid="90"/>
                                        </p:tgtEl>
                                        <p:attrNameLst>
                                          <p:attrName>style.visibility</p:attrName>
                                        </p:attrNameLst>
                                      </p:cBhvr>
                                      <p:to>
                                        <p:strVal val="visible"/>
                                      </p:to>
                                    </p:set>
                                    <p:anim calcmode="lin" valueType="num">
                                      <p:cBhvr additive="base">
                                        <p:cTn id="151" dur="2250" fill="hold"/>
                                        <p:tgtEl>
                                          <p:spTgt spid="90"/>
                                        </p:tgtEl>
                                        <p:attrNameLst>
                                          <p:attrName>ppt_x</p:attrName>
                                        </p:attrNameLst>
                                      </p:cBhvr>
                                      <p:tavLst>
                                        <p:tav tm="0">
                                          <p:val>
                                            <p:strVal val="#ppt_x"/>
                                          </p:val>
                                        </p:tav>
                                        <p:tav tm="100000">
                                          <p:val>
                                            <p:strVal val="#ppt_x"/>
                                          </p:val>
                                        </p:tav>
                                      </p:tavLst>
                                    </p:anim>
                                    <p:anim calcmode="lin" valueType="num">
                                      <p:cBhvr additive="base">
                                        <p:cTn id="152" dur="2250" fill="hold"/>
                                        <p:tgtEl>
                                          <p:spTgt spid="90"/>
                                        </p:tgtEl>
                                        <p:attrNameLst>
                                          <p:attrName>ppt_y</p:attrName>
                                        </p:attrNameLst>
                                      </p:cBhvr>
                                      <p:tavLst>
                                        <p:tav tm="0">
                                          <p:val>
                                            <p:strVal val="0-#ppt_h/2"/>
                                          </p:val>
                                        </p:tav>
                                        <p:tav tm="100000">
                                          <p:val>
                                            <p:strVal val="#ppt_y"/>
                                          </p:val>
                                        </p:tav>
                                      </p:tavLst>
                                    </p:anim>
                                  </p:childTnLst>
                                </p:cTn>
                              </p:par>
                              <p:par>
                                <p:cTn id="153" presetID="2" presetClass="entr" presetSubtype="1" fill="hold" grpId="0" nodeType="withEffect">
                                  <p:stCondLst>
                                    <p:cond delay="0"/>
                                  </p:stCondLst>
                                  <p:childTnLst>
                                    <p:set>
                                      <p:cBhvr>
                                        <p:cTn id="154" dur="1" fill="hold">
                                          <p:stCondLst>
                                            <p:cond delay="0"/>
                                          </p:stCondLst>
                                        </p:cTn>
                                        <p:tgtEl>
                                          <p:spTgt spid="91"/>
                                        </p:tgtEl>
                                        <p:attrNameLst>
                                          <p:attrName>style.visibility</p:attrName>
                                        </p:attrNameLst>
                                      </p:cBhvr>
                                      <p:to>
                                        <p:strVal val="visible"/>
                                      </p:to>
                                    </p:set>
                                    <p:anim calcmode="lin" valueType="num">
                                      <p:cBhvr additive="base">
                                        <p:cTn id="155" dur="2250" fill="hold"/>
                                        <p:tgtEl>
                                          <p:spTgt spid="91"/>
                                        </p:tgtEl>
                                        <p:attrNameLst>
                                          <p:attrName>ppt_x</p:attrName>
                                        </p:attrNameLst>
                                      </p:cBhvr>
                                      <p:tavLst>
                                        <p:tav tm="0">
                                          <p:val>
                                            <p:strVal val="#ppt_x"/>
                                          </p:val>
                                        </p:tav>
                                        <p:tav tm="100000">
                                          <p:val>
                                            <p:strVal val="#ppt_x"/>
                                          </p:val>
                                        </p:tav>
                                      </p:tavLst>
                                    </p:anim>
                                    <p:anim calcmode="lin" valueType="num">
                                      <p:cBhvr additive="base">
                                        <p:cTn id="156" dur="2250" fill="hold"/>
                                        <p:tgtEl>
                                          <p:spTgt spid="91"/>
                                        </p:tgtEl>
                                        <p:attrNameLst>
                                          <p:attrName>ppt_y</p:attrName>
                                        </p:attrNameLst>
                                      </p:cBhvr>
                                      <p:tavLst>
                                        <p:tav tm="0">
                                          <p:val>
                                            <p:strVal val="0-#ppt_h/2"/>
                                          </p:val>
                                        </p:tav>
                                        <p:tav tm="100000">
                                          <p:val>
                                            <p:strVal val="#ppt_y"/>
                                          </p:val>
                                        </p:tav>
                                      </p:tavLst>
                                    </p:anim>
                                  </p:childTnLst>
                                </p:cTn>
                              </p:par>
                              <p:par>
                                <p:cTn id="157" presetID="2" presetClass="entr" presetSubtype="1" fill="hold" grpId="0" nodeType="withEffect">
                                  <p:stCondLst>
                                    <p:cond delay="0"/>
                                  </p:stCondLst>
                                  <p:childTnLst>
                                    <p:set>
                                      <p:cBhvr>
                                        <p:cTn id="158" dur="1" fill="hold">
                                          <p:stCondLst>
                                            <p:cond delay="0"/>
                                          </p:stCondLst>
                                        </p:cTn>
                                        <p:tgtEl>
                                          <p:spTgt spid="92"/>
                                        </p:tgtEl>
                                        <p:attrNameLst>
                                          <p:attrName>style.visibility</p:attrName>
                                        </p:attrNameLst>
                                      </p:cBhvr>
                                      <p:to>
                                        <p:strVal val="visible"/>
                                      </p:to>
                                    </p:set>
                                    <p:anim calcmode="lin" valueType="num">
                                      <p:cBhvr additive="base">
                                        <p:cTn id="159" dur="2250" fill="hold"/>
                                        <p:tgtEl>
                                          <p:spTgt spid="92"/>
                                        </p:tgtEl>
                                        <p:attrNameLst>
                                          <p:attrName>ppt_x</p:attrName>
                                        </p:attrNameLst>
                                      </p:cBhvr>
                                      <p:tavLst>
                                        <p:tav tm="0">
                                          <p:val>
                                            <p:strVal val="#ppt_x"/>
                                          </p:val>
                                        </p:tav>
                                        <p:tav tm="100000">
                                          <p:val>
                                            <p:strVal val="#ppt_x"/>
                                          </p:val>
                                        </p:tav>
                                      </p:tavLst>
                                    </p:anim>
                                    <p:anim calcmode="lin" valueType="num">
                                      <p:cBhvr additive="base">
                                        <p:cTn id="160" dur="2250" fill="hold"/>
                                        <p:tgtEl>
                                          <p:spTgt spid="92"/>
                                        </p:tgtEl>
                                        <p:attrNameLst>
                                          <p:attrName>ppt_y</p:attrName>
                                        </p:attrNameLst>
                                      </p:cBhvr>
                                      <p:tavLst>
                                        <p:tav tm="0">
                                          <p:val>
                                            <p:strVal val="0-#ppt_h/2"/>
                                          </p:val>
                                        </p:tav>
                                        <p:tav tm="100000">
                                          <p:val>
                                            <p:strVal val="#ppt_y"/>
                                          </p:val>
                                        </p:tav>
                                      </p:tavLst>
                                    </p:anim>
                                  </p:childTnLst>
                                </p:cTn>
                              </p:par>
                              <p:par>
                                <p:cTn id="161" presetID="2" presetClass="entr" presetSubtype="1" fill="hold" grpId="0" nodeType="withEffect">
                                  <p:stCondLst>
                                    <p:cond delay="0"/>
                                  </p:stCondLst>
                                  <p:childTnLst>
                                    <p:set>
                                      <p:cBhvr>
                                        <p:cTn id="162" dur="1" fill="hold">
                                          <p:stCondLst>
                                            <p:cond delay="0"/>
                                          </p:stCondLst>
                                        </p:cTn>
                                        <p:tgtEl>
                                          <p:spTgt spid="85"/>
                                        </p:tgtEl>
                                        <p:attrNameLst>
                                          <p:attrName>style.visibility</p:attrName>
                                        </p:attrNameLst>
                                      </p:cBhvr>
                                      <p:to>
                                        <p:strVal val="visible"/>
                                      </p:to>
                                    </p:set>
                                    <p:anim calcmode="lin" valueType="num">
                                      <p:cBhvr additive="base">
                                        <p:cTn id="163" dur="2250" fill="hold"/>
                                        <p:tgtEl>
                                          <p:spTgt spid="85"/>
                                        </p:tgtEl>
                                        <p:attrNameLst>
                                          <p:attrName>ppt_x</p:attrName>
                                        </p:attrNameLst>
                                      </p:cBhvr>
                                      <p:tavLst>
                                        <p:tav tm="0">
                                          <p:val>
                                            <p:strVal val="#ppt_x"/>
                                          </p:val>
                                        </p:tav>
                                        <p:tav tm="100000">
                                          <p:val>
                                            <p:strVal val="#ppt_x"/>
                                          </p:val>
                                        </p:tav>
                                      </p:tavLst>
                                    </p:anim>
                                    <p:anim calcmode="lin" valueType="num">
                                      <p:cBhvr additive="base">
                                        <p:cTn id="164" dur="2250" fill="hold"/>
                                        <p:tgtEl>
                                          <p:spTgt spid="85"/>
                                        </p:tgtEl>
                                        <p:attrNameLst>
                                          <p:attrName>ppt_y</p:attrName>
                                        </p:attrNameLst>
                                      </p:cBhvr>
                                      <p:tavLst>
                                        <p:tav tm="0">
                                          <p:val>
                                            <p:strVal val="0-#ppt_h/2"/>
                                          </p:val>
                                        </p:tav>
                                        <p:tav tm="100000">
                                          <p:val>
                                            <p:strVal val="#ppt_y"/>
                                          </p:val>
                                        </p:tav>
                                      </p:tavLst>
                                    </p:anim>
                                  </p:childTnLst>
                                </p:cTn>
                              </p:par>
                              <p:par>
                                <p:cTn id="165" presetID="2" presetClass="entr" presetSubtype="1" fill="hold" grpId="0" nodeType="withEffect">
                                  <p:stCondLst>
                                    <p:cond delay="0"/>
                                  </p:stCondLst>
                                  <p:childTnLst>
                                    <p:set>
                                      <p:cBhvr>
                                        <p:cTn id="166" dur="1" fill="hold">
                                          <p:stCondLst>
                                            <p:cond delay="0"/>
                                          </p:stCondLst>
                                        </p:cTn>
                                        <p:tgtEl>
                                          <p:spTgt spid="83"/>
                                        </p:tgtEl>
                                        <p:attrNameLst>
                                          <p:attrName>style.visibility</p:attrName>
                                        </p:attrNameLst>
                                      </p:cBhvr>
                                      <p:to>
                                        <p:strVal val="visible"/>
                                      </p:to>
                                    </p:set>
                                    <p:anim calcmode="lin" valueType="num">
                                      <p:cBhvr additive="base">
                                        <p:cTn id="167" dur="2250" fill="hold"/>
                                        <p:tgtEl>
                                          <p:spTgt spid="83"/>
                                        </p:tgtEl>
                                        <p:attrNameLst>
                                          <p:attrName>ppt_x</p:attrName>
                                        </p:attrNameLst>
                                      </p:cBhvr>
                                      <p:tavLst>
                                        <p:tav tm="0">
                                          <p:val>
                                            <p:strVal val="#ppt_x"/>
                                          </p:val>
                                        </p:tav>
                                        <p:tav tm="100000">
                                          <p:val>
                                            <p:strVal val="#ppt_x"/>
                                          </p:val>
                                        </p:tav>
                                      </p:tavLst>
                                    </p:anim>
                                    <p:anim calcmode="lin" valueType="num">
                                      <p:cBhvr additive="base">
                                        <p:cTn id="168" dur="2250" fill="hold"/>
                                        <p:tgtEl>
                                          <p:spTgt spid="83"/>
                                        </p:tgtEl>
                                        <p:attrNameLst>
                                          <p:attrName>ppt_y</p:attrName>
                                        </p:attrNameLst>
                                      </p:cBhvr>
                                      <p:tavLst>
                                        <p:tav tm="0">
                                          <p:val>
                                            <p:strVal val="0-#ppt_h/2"/>
                                          </p:val>
                                        </p:tav>
                                        <p:tav tm="100000">
                                          <p:val>
                                            <p:strVal val="#ppt_y"/>
                                          </p:val>
                                        </p:tav>
                                      </p:tavLst>
                                    </p:anim>
                                  </p:childTnLst>
                                </p:cTn>
                              </p:par>
                              <p:par>
                                <p:cTn id="169" presetID="2" presetClass="entr" presetSubtype="4" fill="hold" grpId="0" nodeType="withEffect">
                                  <p:stCondLst>
                                    <p:cond delay="0"/>
                                  </p:stCondLst>
                                  <p:childTnLst>
                                    <p:set>
                                      <p:cBhvr>
                                        <p:cTn id="170" dur="1" fill="hold">
                                          <p:stCondLst>
                                            <p:cond delay="0"/>
                                          </p:stCondLst>
                                        </p:cTn>
                                        <p:tgtEl>
                                          <p:spTgt spid="66"/>
                                        </p:tgtEl>
                                        <p:attrNameLst>
                                          <p:attrName>style.visibility</p:attrName>
                                        </p:attrNameLst>
                                      </p:cBhvr>
                                      <p:to>
                                        <p:strVal val="visible"/>
                                      </p:to>
                                    </p:set>
                                    <p:anim calcmode="lin" valueType="num">
                                      <p:cBhvr additive="base">
                                        <p:cTn id="171" dur="2250" fill="hold"/>
                                        <p:tgtEl>
                                          <p:spTgt spid="66"/>
                                        </p:tgtEl>
                                        <p:attrNameLst>
                                          <p:attrName>ppt_x</p:attrName>
                                        </p:attrNameLst>
                                      </p:cBhvr>
                                      <p:tavLst>
                                        <p:tav tm="0">
                                          <p:val>
                                            <p:strVal val="#ppt_x"/>
                                          </p:val>
                                        </p:tav>
                                        <p:tav tm="100000">
                                          <p:val>
                                            <p:strVal val="#ppt_x"/>
                                          </p:val>
                                        </p:tav>
                                      </p:tavLst>
                                    </p:anim>
                                    <p:anim calcmode="lin" valueType="num">
                                      <p:cBhvr additive="base">
                                        <p:cTn id="172" dur="2250" fill="hold"/>
                                        <p:tgtEl>
                                          <p:spTgt spid="66"/>
                                        </p:tgtEl>
                                        <p:attrNameLst>
                                          <p:attrName>ppt_y</p:attrName>
                                        </p:attrNameLst>
                                      </p:cBhvr>
                                      <p:tavLst>
                                        <p:tav tm="0">
                                          <p:val>
                                            <p:strVal val="1+#ppt_h/2"/>
                                          </p:val>
                                        </p:tav>
                                        <p:tav tm="100000">
                                          <p:val>
                                            <p:strVal val="#ppt_y"/>
                                          </p:val>
                                        </p:tav>
                                      </p:tavLst>
                                    </p:anim>
                                  </p:childTnLst>
                                </p:cTn>
                              </p:par>
                              <p:par>
                                <p:cTn id="173" presetID="2" presetClass="entr" presetSubtype="4" fill="hold" grpId="0" nodeType="withEffect">
                                  <p:stCondLst>
                                    <p:cond delay="0"/>
                                  </p:stCondLst>
                                  <p:childTnLst>
                                    <p:set>
                                      <p:cBhvr>
                                        <p:cTn id="174" dur="1" fill="hold">
                                          <p:stCondLst>
                                            <p:cond delay="0"/>
                                          </p:stCondLst>
                                        </p:cTn>
                                        <p:tgtEl>
                                          <p:spTgt spid="67"/>
                                        </p:tgtEl>
                                        <p:attrNameLst>
                                          <p:attrName>style.visibility</p:attrName>
                                        </p:attrNameLst>
                                      </p:cBhvr>
                                      <p:to>
                                        <p:strVal val="visible"/>
                                      </p:to>
                                    </p:set>
                                    <p:anim calcmode="lin" valueType="num">
                                      <p:cBhvr additive="base">
                                        <p:cTn id="175" dur="2250" fill="hold"/>
                                        <p:tgtEl>
                                          <p:spTgt spid="67"/>
                                        </p:tgtEl>
                                        <p:attrNameLst>
                                          <p:attrName>ppt_x</p:attrName>
                                        </p:attrNameLst>
                                      </p:cBhvr>
                                      <p:tavLst>
                                        <p:tav tm="0">
                                          <p:val>
                                            <p:strVal val="#ppt_x"/>
                                          </p:val>
                                        </p:tav>
                                        <p:tav tm="100000">
                                          <p:val>
                                            <p:strVal val="#ppt_x"/>
                                          </p:val>
                                        </p:tav>
                                      </p:tavLst>
                                    </p:anim>
                                    <p:anim calcmode="lin" valueType="num">
                                      <p:cBhvr additive="base">
                                        <p:cTn id="176" dur="2250" fill="hold"/>
                                        <p:tgtEl>
                                          <p:spTgt spid="67"/>
                                        </p:tgtEl>
                                        <p:attrNameLst>
                                          <p:attrName>ppt_y</p:attrName>
                                        </p:attrNameLst>
                                      </p:cBhvr>
                                      <p:tavLst>
                                        <p:tav tm="0">
                                          <p:val>
                                            <p:strVal val="1+#ppt_h/2"/>
                                          </p:val>
                                        </p:tav>
                                        <p:tav tm="100000">
                                          <p:val>
                                            <p:strVal val="#ppt_y"/>
                                          </p:val>
                                        </p:tav>
                                      </p:tavLst>
                                    </p:anim>
                                  </p:childTnLst>
                                </p:cTn>
                              </p:par>
                              <p:par>
                                <p:cTn id="177" presetID="2" presetClass="entr" presetSubtype="4" fill="hold" grpId="0" nodeType="withEffect">
                                  <p:stCondLst>
                                    <p:cond delay="0"/>
                                  </p:stCondLst>
                                  <p:childTnLst>
                                    <p:set>
                                      <p:cBhvr>
                                        <p:cTn id="178" dur="1" fill="hold">
                                          <p:stCondLst>
                                            <p:cond delay="0"/>
                                          </p:stCondLst>
                                        </p:cTn>
                                        <p:tgtEl>
                                          <p:spTgt spid="68"/>
                                        </p:tgtEl>
                                        <p:attrNameLst>
                                          <p:attrName>style.visibility</p:attrName>
                                        </p:attrNameLst>
                                      </p:cBhvr>
                                      <p:to>
                                        <p:strVal val="visible"/>
                                      </p:to>
                                    </p:set>
                                    <p:anim calcmode="lin" valueType="num">
                                      <p:cBhvr additive="base">
                                        <p:cTn id="179" dur="2250" fill="hold"/>
                                        <p:tgtEl>
                                          <p:spTgt spid="68"/>
                                        </p:tgtEl>
                                        <p:attrNameLst>
                                          <p:attrName>ppt_x</p:attrName>
                                        </p:attrNameLst>
                                      </p:cBhvr>
                                      <p:tavLst>
                                        <p:tav tm="0">
                                          <p:val>
                                            <p:strVal val="#ppt_x"/>
                                          </p:val>
                                        </p:tav>
                                        <p:tav tm="100000">
                                          <p:val>
                                            <p:strVal val="#ppt_x"/>
                                          </p:val>
                                        </p:tav>
                                      </p:tavLst>
                                    </p:anim>
                                    <p:anim calcmode="lin" valueType="num">
                                      <p:cBhvr additive="base">
                                        <p:cTn id="180" dur="2250" fill="hold"/>
                                        <p:tgtEl>
                                          <p:spTgt spid="68"/>
                                        </p:tgtEl>
                                        <p:attrNameLst>
                                          <p:attrName>ppt_y</p:attrName>
                                        </p:attrNameLst>
                                      </p:cBhvr>
                                      <p:tavLst>
                                        <p:tav tm="0">
                                          <p:val>
                                            <p:strVal val="1+#ppt_h/2"/>
                                          </p:val>
                                        </p:tav>
                                        <p:tav tm="100000">
                                          <p:val>
                                            <p:strVal val="#ppt_y"/>
                                          </p:val>
                                        </p:tav>
                                      </p:tavLst>
                                    </p:anim>
                                  </p:childTnLst>
                                </p:cTn>
                              </p:par>
                              <p:par>
                                <p:cTn id="181" presetID="2" presetClass="entr" presetSubtype="4" fill="hold" grpId="0" nodeType="withEffect">
                                  <p:stCondLst>
                                    <p:cond delay="0"/>
                                  </p:stCondLst>
                                  <p:childTnLst>
                                    <p:set>
                                      <p:cBhvr>
                                        <p:cTn id="182" dur="1" fill="hold">
                                          <p:stCondLst>
                                            <p:cond delay="0"/>
                                          </p:stCondLst>
                                        </p:cTn>
                                        <p:tgtEl>
                                          <p:spTgt spid="69"/>
                                        </p:tgtEl>
                                        <p:attrNameLst>
                                          <p:attrName>style.visibility</p:attrName>
                                        </p:attrNameLst>
                                      </p:cBhvr>
                                      <p:to>
                                        <p:strVal val="visible"/>
                                      </p:to>
                                    </p:set>
                                    <p:anim calcmode="lin" valueType="num">
                                      <p:cBhvr additive="base">
                                        <p:cTn id="183" dur="2250" fill="hold"/>
                                        <p:tgtEl>
                                          <p:spTgt spid="69"/>
                                        </p:tgtEl>
                                        <p:attrNameLst>
                                          <p:attrName>ppt_x</p:attrName>
                                        </p:attrNameLst>
                                      </p:cBhvr>
                                      <p:tavLst>
                                        <p:tav tm="0">
                                          <p:val>
                                            <p:strVal val="#ppt_x"/>
                                          </p:val>
                                        </p:tav>
                                        <p:tav tm="100000">
                                          <p:val>
                                            <p:strVal val="#ppt_x"/>
                                          </p:val>
                                        </p:tav>
                                      </p:tavLst>
                                    </p:anim>
                                    <p:anim calcmode="lin" valueType="num">
                                      <p:cBhvr additive="base">
                                        <p:cTn id="184" dur="2250" fill="hold"/>
                                        <p:tgtEl>
                                          <p:spTgt spid="69"/>
                                        </p:tgtEl>
                                        <p:attrNameLst>
                                          <p:attrName>ppt_y</p:attrName>
                                        </p:attrNameLst>
                                      </p:cBhvr>
                                      <p:tavLst>
                                        <p:tav tm="0">
                                          <p:val>
                                            <p:strVal val="1+#ppt_h/2"/>
                                          </p:val>
                                        </p:tav>
                                        <p:tav tm="100000">
                                          <p:val>
                                            <p:strVal val="#ppt_y"/>
                                          </p:val>
                                        </p:tav>
                                      </p:tavLst>
                                    </p:anim>
                                  </p:childTnLst>
                                </p:cTn>
                              </p:par>
                              <p:par>
                                <p:cTn id="185" presetID="2" presetClass="entr" presetSubtype="4" fill="hold" grpId="0" nodeType="withEffect">
                                  <p:stCondLst>
                                    <p:cond delay="0"/>
                                  </p:stCondLst>
                                  <p:childTnLst>
                                    <p:set>
                                      <p:cBhvr>
                                        <p:cTn id="186" dur="1" fill="hold">
                                          <p:stCondLst>
                                            <p:cond delay="0"/>
                                          </p:stCondLst>
                                        </p:cTn>
                                        <p:tgtEl>
                                          <p:spTgt spid="70"/>
                                        </p:tgtEl>
                                        <p:attrNameLst>
                                          <p:attrName>style.visibility</p:attrName>
                                        </p:attrNameLst>
                                      </p:cBhvr>
                                      <p:to>
                                        <p:strVal val="visible"/>
                                      </p:to>
                                    </p:set>
                                    <p:anim calcmode="lin" valueType="num">
                                      <p:cBhvr additive="base">
                                        <p:cTn id="187" dur="2250" fill="hold"/>
                                        <p:tgtEl>
                                          <p:spTgt spid="70"/>
                                        </p:tgtEl>
                                        <p:attrNameLst>
                                          <p:attrName>ppt_x</p:attrName>
                                        </p:attrNameLst>
                                      </p:cBhvr>
                                      <p:tavLst>
                                        <p:tav tm="0">
                                          <p:val>
                                            <p:strVal val="#ppt_x"/>
                                          </p:val>
                                        </p:tav>
                                        <p:tav tm="100000">
                                          <p:val>
                                            <p:strVal val="#ppt_x"/>
                                          </p:val>
                                        </p:tav>
                                      </p:tavLst>
                                    </p:anim>
                                    <p:anim calcmode="lin" valueType="num">
                                      <p:cBhvr additive="base">
                                        <p:cTn id="188" dur="2250" fill="hold"/>
                                        <p:tgtEl>
                                          <p:spTgt spid="70"/>
                                        </p:tgtEl>
                                        <p:attrNameLst>
                                          <p:attrName>ppt_y</p:attrName>
                                        </p:attrNameLst>
                                      </p:cBhvr>
                                      <p:tavLst>
                                        <p:tav tm="0">
                                          <p:val>
                                            <p:strVal val="1+#ppt_h/2"/>
                                          </p:val>
                                        </p:tav>
                                        <p:tav tm="100000">
                                          <p:val>
                                            <p:strVal val="#ppt_y"/>
                                          </p:val>
                                        </p:tav>
                                      </p:tavLst>
                                    </p:anim>
                                  </p:childTnLst>
                                </p:cTn>
                              </p:par>
                              <p:par>
                                <p:cTn id="189" presetID="2" presetClass="entr" presetSubtype="4" fill="hold" grpId="0" nodeType="withEffect">
                                  <p:stCondLst>
                                    <p:cond delay="0"/>
                                  </p:stCondLst>
                                  <p:childTnLst>
                                    <p:set>
                                      <p:cBhvr>
                                        <p:cTn id="190" dur="1" fill="hold">
                                          <p:stCondLst>
                                            <p:cond delay="0"/>
                                          </p:stCondLst>
                                        </p:cTn>
                                        <p:tgtEl>
                                          <p:spTgt spid="71"/>
                                        </p:tgtEl>
                                        <p:attrNameLst>
                                          <p:attrName>style.visibility</p:attrName>
                                        </p:attrNameLst>
                                      </p:cBhvr>
                                      <p:to>
                                        <p:strVal val="visible"/>
                                      </p:to>
                                    </p:set>
                                    <p:anim calcmode="lin" valueType="num">
                                      <p:cBhvr additive="base">
                                        <p:cTn id="191" dur="2250" fill="hold"/>
                                        <p:tgtEl>
                                          <p:spTgt spid="71"/>
                                        </p:tgtEl>
                                        <p:attrNameLst>
                                          <p:attrName>ppt_x</p:attrName>
                                        </p:attrNameLst>
                                      </p:cBhvr>
                                      <p:tavLst>
                                        <p:tav tm="0">
                                          <p:val>
                                            <p:strVal val="#ppt_x"/>
                                          </p:val>
                                        </p:tav>
                                        <p:tav tm="100000">
                                          <p:val>
                                            <p:strVal val="#ppt_x"/>
                                          </p:val>
                                        </p:tav>
                                      </p:tavLst>
                                    </p:anim>
                                    <p:anim calcmode="lin" valueType="num">
                                      <p:cBhvr additive="base">
                                        <p:cTn id="192" dur="2250" fill="hold"/>
                                        <p:tgtEl>
                                          <p:spTgt spid="71"/>
                                        </p:tgtEl>
                                        <p:attrNameLst>
                                          <p:attrName>ppt_y</p:attrName>
                                        </p:attrNameLst>
                                      </p:cBhvr>
                                      <p:tavLst>
                                        <p:tav tm="0">
                                          <p:val>
                                            <p:strVal val="1+#ppt_h/2"/>
                                          </p:val>
                                        </p:tav>
                                        <p:tav tm="100000">
                                          <p:val>
                                            <p:strVal val="#ppt_y"/>
                                          </p:val>
                                        </p:tav>
                                      </p:tavLst>
                                    </p:anim>
                                  </p:childTnLst>
                                </p:cTn>
                              </p:par>
                              <p:par>
                                <p:cTn id="193" presetID="2" presetClass="entr" presetSubtype="4" fill="hold" grpId="0" nodeType="withEffect">
                                  <p:stCondLst>
                                    <p:cond delay="0"/>
                                  </p:stCondLst>
                                  <p:childTnLst>
                                    <p:set>
                                      <p:cBhvr>
                                        <p:cTn id="194" dur="1" fill="hold">
                                          <p:stCondLst>
                                            <p:cond delay="0"/>
                                          </p:stCondLst>
                                        </p:cTn>
                                        <p:tgtEl>
                                          <p:spTgt spid="72"/>
                                        </p:tgtEl>
                                        <p:attrNameLst>
                                          <p:attrName>style.visibility</p:attrName>
                                        </p:attrNameLst>
                                      </p:cBhvr>
                                      <p:to>
                                        <p:strVal val="visible"/>
                                      </p:to>
                                    </p:set>
                                    <p:anim calcmode="lin" valueType="num">
                                      <p:cBhvr additive="base">
                                        <p:cTn id="195" dur="2250" fill="hold"/>
                                        <p:tgtEl>
                                          <p:spTgt spid="72"/>
                                        </p:tgtEl>
                                        <p:attrNameLst>
                                          <p:attrName>ppt_x</p:attrName>
                                        </p:attrNameLst>
                                      </p:cBhvr>
                                      <p:tavLst>
                                        <p:tav tm="0">
                                          <p:val>
                                            <p:strVal val="#ppt_x"/>
                                          </p:val>
                                        </p:tav>
                                        <p:tav tm="100000">
                                          <p:val>
                                            <p:strVal val="#ppt_x"/>
                                          </p:val>
                                        </p:tav>
                                      </p:tavLst>
                                    </p:anim>
                                    <p:anim calcmode="lin" valueType="num">
                                      <p:cBhvr additive="base">
                                        <p:cTn id="196" dur="2250" fill="hold"/>
                                        <p:tgtEl>
                                          <p:spTgt spid="72"/>
                                        </p:tgtEl>
                                        <p:attrNameLst>
                                          <p:attrName>ppt_y</p:attrName>
                                        </p:attrNameLst>
                                      </p:cBhvr>
                                      <p:tavLst>
                                        <p:tav tm="0">
                                          <p:val>
                                            <p:strVal val="1+#ppt_h/2"/>
                                          </p:val>
                                        </p:tav>
                                        <p:tav tm="100000">
                                          <p:val>
                                            <p:strVal val="#ppt_y"/>
                                          </p:val>
                                        </p:tav>
                                      </p:tavLst>
                                    </p:anim>
                                  </p:childTnLst>
                                </p:cTn>
                              </p:par>
                              <p:par>
                                <p:cTn id="197" presetID="2" presetClass="entr" presetSubtype="4" fill="hold" grpId="0" nodeType="withEffect">
                                  <p:stCondLst>
                                    <p:cond delay="0"/>
                                  </p:stCondLst>
                                  <p:childTnLst>
                                    <p:set>
                                      <p:cBhvr>
                                        <p:cTn id="198" dur="1" fill="hold">
                                          <p:stCondLst>
                                            <p:cond delay="0"/>
                                          </p:stCondLst>
                                        </p:cTn>
                                        <p:tgtEl>
                                          <p:spTgt spid="65"/>
                                        </p:tgtEl>
                                        <p:attrNameLst>
                                          <p:attrName>style.visibility</p:attrName>
                                        </p:attrNameLst>
                                      </p:cBhvr>
                                      <p:to>
                                        <p:strVal val="visible"/>
                                      </p:to>
                                    </p:set>
                                    <p:anim calcmode="lin" valueType="num">
                                      <p:cBhvr additive="base">
                                        <p:cTn id="199" dur="2250" fill="hold"/>
                                        <p:tgtEl>
                                          <p:spTgt spid="65"/>
                                        </p:tgtEl>
                                        <p:attrNameLst>
                                          <p:attrName>ppt_x</p:attrName>
                                        </p:attrNameLst>
                                      </p:cBhvr>
                                      <p:tavLst>
                                        <p:tav tm="0">
                                          <p:val>
                                            <p:strVal val="#ppt_x"/>
                                          </p:val>
                                        </p:tav>
                                        <p:tav tm="100000">
                                          <p:val>
                                            <p:strVal val="#ppt_x"/>
                                          </p:val>
                                        </p:tav>
                                      </p:tavLst>
                                    </p:anim>
                                    <p:anim calcmode="lin" valueType="num">
                                      <p:cBhvr additive="base">
                                        <p:cTn id="200" dur="2250" fill="hold"/>
                                        <p:tgtEl>
                                          <p:spTgt spid="65"/>
                                        </p:tgtEl>
                                        <p:attrNameLst>
                                          <p:attrName>ppt_y</p:attrName>
                                        </p:attrNameLst>
                                      </p:cBhvr>
                                      <p:tavLst>
                                        <p:tav tm="0">
                                          <p:val>
                                            <p:strVal val="1+#ppt_h/2"/>
                                          </p:val>
                                        </p:tav>
                                        <p:tav tm="100000">
                                          <p:val>
                                            <p:strVal val="#ppt_y"/>
                                          </p:val>
                                        </p:tav>
                                      </p:tavLst>
                                    </p:anim>
                                  </p:childTnLst>
                                </p:cTn>
                              </p:par>
                              <p:par>
                                <p:cTn id="201" presetID="2" presetClass="entr" presetSubtype="4" fill="hold" grpId="0" nodeType="withEffect">
                                  <p:stCondLst>
                                    <p:cond delay="0"/>
                                  </p:stCondLst>
                                  <p:childTnLst>
                                    <p:set>
                                      <p:cBhvr>
                                        <p:cTn id="202" dur="1" fill="hold">
                                          <p:stCondLst>
                                            <p:cond delay="0"/>
                                          </p:stCondLst>
                                        </p:cTn>
                                        <p:tgtEl>
                                          <p:spTgt spid="63"/>
                                        </p:tgtEl>
                                        <p:attrNameLst>
                                          <p:attrName>style.visibility</p:attrName>
                                        </p:attrNameLst>
                                      </p:cBhvr>
                                      <p:to>
                                        <p:strVal val="visible"/>
                                      </p:to>
                                    </p:set>
                                    <p:anim calcmode="lin" valueType="num">
                                      <p:cBhvr additive="base">
                                        <p:cTn id="203" dur="2250" fill="hold"/>
                                        <p:tgtEl>
                                          <p:spTgt spid="63"/>
                                        </p:tgtEl>
                                        <p:attrNameLst>
                                          <p:attrName>ppt_x</p:attrName>
                                        </p:attrNameLst>
                                      </p:cBhvr>
                                      <p:tavLst>
                                        <p:tav tm="0">
                                          <p:val>
                                            <p:strVal val="#ppt_x"/>
                                          </p:val>
                                        </p:tav>
                                        <p:tav tm="100000">
                                          <p:val>
                                            <p:strVal val="#ppt_x"/>
                                          </p:val>
                                        </p:tav>
                                      </p:tavLst>
                                    </p:anim>
                                    <p:anim calcmode="lin" valueType="num">
                                      <p:cBhvr additive="base">
                                        <p:cTn id="204" dur="2250" fill="hold"/>
                                        <p:tgtEl>
                                          <p:spTgt spid="63"/>
                                        </p:tgtEl>
                                        <p:attrNameLst>
                                          <p:attrName>ppt_y</p:attrName>
                                        </p:attrNameLst>
                                      </p:cBhvr>
                                      <p:tavLst>
                                        <p:tav tm="0">
                                          <p:val>
                                            <p:strVal val="1+#ppt_h/2"/>
                                          </p:val>
                                        </p:tav>
                                        <p:tav tm="100000">
                                          <p:val>
                                            <p:strVal val="#ppt_y"/>
                                          </p:val>
                                        </p:tav>
                                      </p:tavLst>
                                    </p:anim>
                                  </p:childTnLst>
                                </p:cTn>
                              </p:par>
                              <p:par>
                                <p:cTn id="205" presetID="2" presetClass="entr" presetSubtype="4" fill="hold" grpId="0" nodeType="withEffect">
                                  <p:stCondLst>
                                    <p:cond delay="0"/>
                                  </p:stCondLst>
                                  <p:childTnLst>
                                    <p:set>
                                      <p:cBhvr>
                                        <p:cTn id="206" dur="1" fill="hold">
                                          <p:stCondLst>
                                            <p:cond delay="0"/>
                                          </p:stCondLst>
                                        </p:cTn>
                                        <p:tgtEl>
                                          <p:spTgt spid="46"/>
                                        </p:tgtEl>
                                        <p:attrNameLst>
                                          <p:attrName>style.visibility</p:attrName>
                                        </p:attrNameLst>
                                      </p:cBhvr>
                                      <p:to>
                                        <p:strVal val="visible"/>
                                      </p:to>
                                    </p:set>
                                    <p:anim calcmode="lin" valueType="num">
                                      <p:cBhvr additive="base">
                                        <p:cTn id="207" dur="2250" fill="hold"/>
                                        <p:tgtEl>
                                          <p:spTgt spid="46"/>
                                        </p:tgtEl>
                                        <p:attrNameLst>
                                          <p:attrName>ppt_x</p:attrName>
                                        </p:attrNameLst>
                                      </p:cBhvr>
                                      <p:tavLst>
                                        <p:tav tm="0">
                                          <p:val>
                                            <p:strVal val="#ppt_x"/>
                                          </p:val>
                                        </p:tav>
                                        <p:tav tm="100000">
                                          <p:val>
                                            <p:strVal val="#ppt_x"/>
                                          </p:val>
                                        </p:tav>
                                      </p:tavLst>
                                    </p:anim>
                                    <p:anim calcmode="lin" valueType="num">
                                      <p:cBhvr additive="base">
                                        <p:cTn id="208" dur="2250" fill="hold"/>
                                        <p:tgtEl>
                                          <p:spTgt spid="46"/>
                                        </p:tgtEl>
                                        <p:attrNameLst>
                                          <p:attrName>ppt_y</p:attrName>
                                        </p:attrNameLst>
                                      </p:cBhvr>
                                      <p:tavLst>
                                        <p:tav tm="0">
                                          <p:val>
                                            <p:strVal val="1+#ppt_h/2"/>
                                          </p:val>
                                        </p:tav>
                                        <p:tav tm="100000">
                                          <p:val>
                                            <p:strVal val="#ppt_y"/>
                                          </p:val>
                                        </p:tav>
                                      </p:tavLst>
                                    </p:anim>
                                  </p:childTnLst>
                                </p:cTn>
                              </p:par>
                              <p:par>
                                <p:cTn id="209" presetID="2" presetClass="entr" presetSubtype="4" fill="hold" grpId="0" nodeType="withEffect">
                                  <p:stCondLst>
                                    <p:cond delay="0"/>
                                  </p:stCondLst>
                                  <p:childTnLst>
                                    <p:set>
                                      <p:cBhvr>
                                        <p:cTn id="210" dur="1" fill="hold">
                                          <p:stCondLst>
                                            <p:cond delay="0"/>
                                          </p:stCondLst>
                                        </p:cTn>
                                        <p:tgtEl>
                                          <p:spTgt spid="47"/>
                                        </p:tgtEl>
                                        <p:attrNameLst>
                                          <p:attrName>style.visibility</p:attrName>
                                        </p:attrNameLst>
                                      </p:cBhvr>
                                      <p:to>
                                        <p:strVal val="visible"/>
                                      </p:to>
                                    </p:set>
                                    <p:anim calcmode="lin" valueType="num">
                                      <p:cBhvr additive="base">
                                        <p:cTn id="211" dur="2250" fill="hold"/>
                                        <p:tgtEl>
                                          <p:spTgt spid="47"/>
                                        </p:tgtEl>
                                        <p:attrNameLst>
                                          <p:attrName>ppt_x</p:attrName>
                                        </p:attrNameLst>
                                      </p:cBhvr>
                                      <p:tavLst>
                                        <p:tav tm="0">
                                          <p:val>
                                            <p:strVal val="#ppt_x"/>
                                          </p:val>
                                        </p:tav>
                                        <p:tav tm="100000">
                                          <p:val>
                                            <p:strVal val="#ppt_x"/>
                                          </p:val>
                                        </p:tav>
                                      </p:tavLst>
                                    </p:anim>
                                    <p:anim calcmode="lin" valueType="num">
                                      <p:cBhvr additive="base">
                                        <p:cTn id="212" dur="2250" fill="hold"/>
                                        <p:tgtEl>
                                          <p:spTgt spid="47"/>
                                        </p:tgtEl>
                                        <p:attrNameLst>
                                          <p:attrName>ppt_y</p:attrName>
                                        </p:attrNameLst>
                                      </p:cBhvr>
                                      <p:tavLst>
                                        <p:tav tm="0">
                                          <p:val>
                                            <p:strVal val="1+#ppt_h/2"/>
                                          </p:val>
                                        </p:tav>
                                        <p:tav tm="100000">
                                          <p:val>
                                            <p:strVal val="#ppt_y"/>
                                          </p:val>
                                        </p:tav>
                                      </p:tavLst>
                                    </p:anim>
                                  </p:childTnLst>
                                </p:cTn>
                              </p:par>
                              <p:par>
                                <p:cTn id="213" presetID="2" presetClass="entr" presetSubtype="4" fill="hold" grpId="0" nodeType="withEffect">
                                  <p:stCondLst>
                                    <p:cond delay="0"/>
                                  </p:stCondLst>
                                  <p:childTnLst>
                                    <p:set>
                                      <p:cBhvr>
                                        <p:cTn id="214" dur="1" fill="hold">
                                          <p:stCondLst>
                                            <p:cond delay="0"/>
                                          </p:stCondLst>
                                        </p:cTn>
                                        <p:tgtEl>
                                          <p:spTgt spid="48"/>
                                        </p:tgtEl>
                                        <p:attrNameLst>
                                          <p:attrName>style.visibility</p:attrName>
                                        </p:attrNameLst>
                                      </p:cBhvr>
                                      <p:to>
                                        <p:strVal val="visible"/>
                                      </p:to>
                                    </p:set>
                                    <p:anim calcmode="lin" valueType="num">
                                      <p:cBhvr additive="base">
                                        <p:cTn id="215" dur="2250" fill="hold"/>
                                        <p:tgtEl>
                                          <p:spTgt spid="48"/>
                                        </p:tgtEl>
                                        <p:attrNameLst>
                                          <p:attrName>ppt_x</p:attrName>
                                        </p:attrNameLst>
                                      </p:cBhvr>
                                      <p:tavLst>
                                        <p:tav tm="0">
                                          <p:val>
                                            <p:strVal val="#ppt_x"/>
                                          </p:val>
                                        </p:tav>
                                        <p:tav tm="100000">
                                          <p:val>
                                            <p:strVal val="#ppt_x"/>
                                          </p:val>
                                        </p:tav>
                                      </p:tavLst>
                                    </p:anim>
                                    <p:anim calcmode="lin" valueType="num">
                                      <p:cBhvr additive="base">
                                        <p:cTn id="216" dur="2250" fill="hold"/>
                                        <p:tgtEl>
                                          <p:spTgt spid="48"/>
                                        </p:tgtEl>
                                        <p:attrNameLst>
                                          <p:attrName>ppt_y</p:attrName>
                                        </p:attrNameLst>
                                      </p:cBhvr>
                                      <p:tavLst>
                                        <p:tav tm="0">
                                          <p:val>
                                            <p:strVal val="1+#ppt_h/2"/>
                                          </p:val>
                                        </p:tav>
                                        <p:tav tm="100000">
                                          <p:val>
                                            <p:strVal val="#ppt_y"/>
                                          </p:val>
                                        </p:tav>
                                      </p:tavLst>
                                    </p:anim>
                                  </p:childTnLst>
                                </p:cTn>
                              </p:par>
                              <p:par>
                                <p:cTn id="217" presetID="2" presetClass="entr" presetSubtype="4" fill="hold" grpId="0" nodeType="withEffect">
                                  <p:stCondLst>
                                    <p:cond delay="0"/>
                                  </p:stCondLst>
                                  <p:childTnLst>
                                    <p:set>
                                      <p:cBhvr>
                                        <p:cTn id="218" dur="1" fill="hold">
                                          <p:stCondLst>
                                            <p:cond delay="0"/>
                                          </p:stCondLst>
                                        </p:cTn>
                                        <p:tgtEl>
                                          <p:spTgt spid="49"/>
                                        </p:tgtEl>
                                        <p:attrNameLst>
                                          <p:attrName>style.visibility</p:attrName>
                                        </p:attrNameLst>
                                      </p:cBhvr>
                                      <p:to>
                                        <p:strVal val="visible"/>
                                      </p:to>
                                    </p:set>
                                    <p:anim calcmode="lin" valueType="num">
                                      <p:cBhvr additive="base">
                                        <p:cTn id="219" dur="2250" fill="hold"/>
                                        <p:tgtEl>
                                          <p:spTgt spid="49"/>
                                        </p:tgtEl>
                                        <p:attrNameLst>
                                          <p:attrName>ppt_x</p:attrName>
                                        </p:attrNameLst>
                                      </p:cBhvr>
                                      <p:tavLst>
                                        <p:tav tm="0">
                                          <p:val>
                                            <p:strVal val="#ppt_x"/>
                                          </p:val>
                                        </p:tav>
                                        <p:tav tm="100000">
                                          <p:val>
                                            <p:strVal val="#ppt_x"/>
                                          </p:val>
                                        </p:tav>
                                      </p:tavLst>
                                    </p:anim>
                                    <p:anim calcmode="lin" valueType="num">
                                      <p:cBhvr additive="base">
                                        <p:cTn id="220" dur="2250" fill="hold"/>
                                        <p:tgtEl>
                                          <p:spTgt spid="49"/>
                                        </p:tgtEl>
                                        <p:attrNameLst>
                                          <p:attrName>ppt_y</p:attrName>
                                        </p:attrNameLst>
                                      </p:cBhvr>
                                      <p:tavLst>
                                        <p:tav tm="0">
                                          <p:val>
                                            <p:strVal val="1+#ppt_h/2"/>
                                          </p:val>
                                        </p:tav>
                                        <p:tav tm="100000">
                                          <p:val>
                                            <p:strVal val="#ppt_y"/>
                                          </p:val>
                                        </p:tav>
                                      </p:tavLst>
                                    </p:anim>
                                  </p:childTnLst>
                                </p:cTn>
                              </p:par>
                              <p:par>
                                <p:cTn id="221" presetID="2" presetClass="entr" presetSubtype="4" fill="hold" grpId="0" nodeType="withEffect">
                                  <p:stCondLst>
                                    <p:cond delay="0"/>
                                  </p:stCondLst>
                                  <p:childTnLst>
                                    <p:set>
                                      <p:cBhvr>
                                        <p:cTn id="222" dur="1" fill="hold">
                                          <p:stCondLst>
                                            <p:cond delay="0"/>
                                          </p:stCondLst>
                                        </p:cTn>
                                        <p:tgtEl>
                                          <p:spTgt spid="50"/>
                                        </p:tgtEl>
                                        <p:attrNameLst>
                                          <p:attrName>style.visibility</p:attrName>
                                        </p:attrNameLst>
                                      </p:cBhvr>
                                      <p:to>
                                        <p:strVal val="visible"/>
                                      </p:to>
                                    </p:set>
                                    <p:anim calcmode="lin" valueType="num">
                                      <p:cBhvr additive="base">
                                        <p:cTn id="223" dur="2250" fill="hold"/>
                                        <p:tgtEl>
                                          <p:spTgt spid="50"/>
                                        </p:tgtEl>
                                        <p:attrNameLst>
                                          <p:attrName>ppt_x</p:attrName>
                                        </p:attrNameLst>
                                      </p:cBhvr>
                                      <p:tavLst>
                                        <p:tav tm="0">
                                          <p:val>
                                            <p:strVal val="#ppt_x"/>
                                          </p:val>
                                        </p:tav>
                                        <p:tav tm="100000">
                                          <p:val>
                                            <p:strVal val="#ppt_x"/>
                                          </p:val>
                                        </p:tav>
                                      </p:tavLst>
                                    </p:anim>
                                    <p:anim calcmode="lin" valueType="num">
                                      <p:cBhvr additive="base">
                                        <p:cTn id="224" dur="2250" fill="hold"/>
                                        <p:tgtEl>
                                          <p:spTgt spid="50"/>
                                        </p:tgtEl>
                                        <p:attrNameLst>
                                          <p:attrName>ppt_y</p:attrName>
                                        </p:attrNameLst>
                                      </p:cBhvr>
                                      <p:tavLst>
                                        <p:tav tm="0">
                                          <p:val>
                                            <p:strVal val="1+#ppt_h/2"/>
                                          </p:val>
                                        </p:tav>
                                        <p:tav tm="100000">
                                          <p:val>
                                            <p:strVal val="#ppt_y"/>
                                          </p:val>
                                        </p:tav>
                                      </p:tavLst>
                                    </p:anim>
                                  </p:childTnLst>
                                </p:cTn>
                              </p:par>
                              <p:par>
                                <p:cTn id="225" presetID="2" presetClass="entr" presetSubtype="4" fill="hold" grpId="0" nodeType="withEffect">
                                  <p:stCondLst>
                                    <p:cond delay="0"/>
                                  </p:stCondLst>
                                  <p:childTnLst>
                                    <p:set>
                                      <p:cBhvr>
                                        <p:cTn id="226" dur="1" fill="hold">
                                          <p:stCondLst>
                                            <p:cond delay="0"/>
                                          </p:stCondLst>
                                        </p:cTn>
                                        <p:tgtEl>
                                          <p:spTgt spid="51"/>
                                        </p:tgtEl>
                                        <p:attrNameLst>
                                          <p:attrName>style.visibility</p:attrName>
                                        </p:attrNameLst>
                                      </p:cBhvr>
                                      <p:to>
                                        <p:strVal val="visible"/>
                                      </p:to>
                                    </p:set>
                                    <p:anim calcmode="lin" valueType="num">
                                      <p:cBhvr additive="base">
                                        <p:cTn id="227" dur="2250" fill="hold"/>
                                        <p:tgtEl>
                                          <p:spTgt spid="51"/>
                                        </p:tgtEl>
                                        <p:attrNameLst>
                                          <p:attrName>ppt_x</p:attrName>
                                        </p:attrNameLst>
                                      </p:cBhvr>
                                      <p:tavLst>
                                        <p:tav tm="0">
                                          <p:val>
                                            <p:strVal val="#ppt_x"/>
                                          </p:val>
                                        </p:tav>
                                        <p:tav tm="100000">
                                          <p:val>
                                            <p:strVal val="#ppt_x"/>
                                          </p:val>
                                        </p:tav>
                                      </p:tavLst>
                                    </p:anim>
                                    <p:anim calcmode="lin" valueType="num">
                                      <p:cBhvr additive="base">
                                        <p:cTn id="228" dur="2250" fill="hold"/>
                                        <p:tgtEl>
                                          <p:spTgt spid="51"/>
                                        </p:tgtEl>
                                        <p:attrNameLst>
                                          <p:attrName>ppt_y</p:attrName>
                                        </p:attrNameLst>
                                      </p:cBhvr>
                                      <p:tavLst>
                                        <p:tav tm="0">
                                          <p:val>
                                            <p:strVal val="1+#ppt_h/2"/>
                                          </p:val>
                                        </p:tav>
                                        <p:tav tm="100000">
                                          <p:val>
                                            <p:strVal val="#ppt_y"/>
                                          </p:val>
                                        </p:tav>
                                      </p:tavLst>
                                    </p:anim>
                                  </p:childTnLst>
                                </p:cTn>
                              </p:par>
                              <p:par>
                                <p:cTn id="229" presetID="2" presetClass="entr" presetSubtype="4" fill="hold" grpId="0" nodeType="withEffect">
                                  <p:stCondLst>
                                    <p:cond delay="0"/>
                                  </p:stCondLst>
                                  <p:childTnLst>
                                    <p:set>
                                      <p:cBhvr>
                                        <p:cTn id="230" dur="1" fill="hold">
                                          <p:stCondLst>
                                            <p:cond delay="0"/>
                                          </p:stCondLst>
                                        </p:cTn>
                                        <p:tgtEl>
                                          <p:spTgt spid="52"/>
                                        </p:tgtEl>
                                        <p:attrNameLst>
                                          <p:attrName>style.visibility</p:attrName>
                                        </p:attrNameLst>
                                      </p:cBhvr>
                                      <p:to>
                                        <p:strVal val="visible"/>
                                      </p:to>
                                    </p:set>
                                    <p:anim calcmode="lin" valueType="num">
                                      <p:cBhvr additive="base">
                                        <p:cTn id="231" dur="2250" fill="hold"/>
                                        <p:tgtEl>
                                          <p:spTgt spid="52"/>
                                        </p:tgtEl>
                                        <p:attrNameLst>
                                          <p:attrName>ppt_x</p:attrName>
                                        </p:attrNameLst>
                                      </p:cBhvr>
                                      <p:tavLst>
                                        <p:tav tm="0">
                                          <p:val>
                                            <p:strVal val="#ppt_x"/>
                                          </p:val>
                                        </p:tav>
                                        <p:tav tm="100000">
                                          <p:val>
                                            <p:strVal val="#ppt_x"/>
                                          </p:val>
                                        </p:tav>
                                      </p:tavLst>
                                    </p:anim>
                                    <p:anim calcmode="lin" valueType="num">
                                      <p:cBhvr additive="base">
                                        <p:cTn id="232" dur="2250" fill="hold"/>
                                        <p:tgtEl>
                                          <p:spTgt spid="52"/>
                                        </p:tgtEl>
                                        <p:attrNameLst>
                                          <p:attrName>ppt_y</p:attrName>
                                        </p:attrNameLst>
                                      </p:cBhvr>
                                      <p:tavLst>
                                        <p:tav tm="0">
                                          <p:val>
                                            <p:strVal val="1+#ppt_h/2"/>
                                          </p:val>
                                        </p:tav>
                                        <p:tav tm="100000">
                                          <p:val>
                                            <p:strVal val="#ppt_y"/>
                                          </p:val>
                                        </p:tav>
                                      </p:tavLst>
                                    </p:anim>
                                  </p:childTnLst>
                                </p:cTn>
                              </p:par>
                              <p:par>
                                <p:cTn id="233" presetID="2" presetClass="entr" presetSubtype="4" fill="hold" grpId="0" nodeType="withEffect">
                                  <p:stCondLst>
                                    <p:cond delay="0"/>
                                  </p:stCondLst>
                                  <p:childTnLst>
                                    <p:set>
                                      <p:cBhvr>
                                        <p:cTn id="234" dur="1" fill="hold">
                                          <p:stCondLst>
                                            <p:cond delay="0"/>
                                          </p:stCondLst>
                                        </p:cTn>
                                        <p:tgtEl>
                                          <p:spTgt spid="45"/>
                                        </p:tgtEl>
                                        <p:attrNameLst>
                                          <p:attrName>style.visibility</p:attrName>
                                        </p:attrNameLst>
                                      </p:cBhvr>
                                      <p:to>
                                        <p:strVal val="visible"/>
                                      </p:to>
                                    </p:set>
                                    <p:anim calcmode="lin" valueType="num">
                                      <p:cBhvr additive="base">
                                        <p:cTn id="235" dur="2250" fill="hold"/>
                                        <p:tgtEl>
                                          <p:spTgt spid="45"/>
                                        </p:tgtEl>
                                        <p:attrNameLst>
                                          <p:attrName>ppt_x</p:attrName>
                                        </p:attrNameLst>
                                      </p:cBhvr>
                                      <p:tavLst>
                                        <p:tav tm="0">
                                          <p:val>
                                            <p:strVal val="#ppt_x"/>
                                          </p:val>
                                        </p:tav>
                                        <p:tav tm="100000">
                                          <p:val>
                                            <p:strVal val="#ppt_x"/>
                                          </p:val>
                                        </p:tav>
                                      </p:tavLst>
                                    </p:anim>
                                    <p:anim calcmode="lin" valueType="num">
                                      <p:cBhvr additive="base">
                                        <p:cTn id="236" dur="2250" fill="hold"/>
                                        <p:tgtEl>
                                          <p:spTgt spid="45"/>
                                        </p:tgtEl>
                                        <p:attrNameLst>
                                          <p:attrName>ppt_y</p:attrName>
                                        </p:attrNameLst>
                                      </p:cBhvr>
                                      <p:tavLst>
                                        <p:tav tm="0">
                                          <p:val>
                                            <p:strVal val="1+#ppt_h/2"/>
                                          </p:val>
                                        </p:tav>
                                        <p:tav tm="100000">
                                          <p:val>
                                            <p:strVal val="#ppt_y"/>
                                          </p:val>
                                        </p:tav>
                                      </p:tavLst>
                                    </p:anim>
                                  </p:childTnLst>
                                </p:cTn>
                              </p:par>
                              <p:par>
                                <p:cTn id="237" presetID="2" presetClass="entr" presetSubtype="4" fill="hold" grpId="0" nodeType="withEffect">
                                  <p:stCondLst>
                                    <p:cond delay="0"/>
                                  </p:stCondLst>
                                  <p:childTnLst>
                                    <p:set>
                                      <p:cBhvr>
                                        <p:cTn id="238" dur="1" fill="hold">
                                          <p:stCondLst>
                                            <p:cond delay="0"/>
                                          </p:stCondLst>
                                        </p:cTn>
                                        <p:tgtEl>
                                          <p:spTgt spid="43"/>
                                        </p:tgtEl>
                                        <p:attrNameLst>
                                          <p:attrName>style.visibility</p:attrName>
                                        </p:attrNameLst>
                                      </p:cBhvr>
                                      <p:to>
                                        <p:strVal val="visible"/>
                                      </p:to>
                                    </p:set>
                                    <p:anim calcmode="lin" valueType="num">
                                      <p:cBhvr additive="base">
                                        <p:cTn id="239" dur="2250" fill="hold"/>
                                        <p:tgtEl>
                                          <p:spTgt spid="43"/>
                                        </p:tgtEl>
                                        <p:attrNameLst>
                                          <p:attrName>ppt_x</p:attrName>
                                        </p:attrNameLst>
                                      </p:cBhvr>
                                      <p:tavLst>
                                        <p:tav tm="0">
                                          <p:val>
                                            <p:strVal val="#ppt_x"/>
                                          </p:val>
                                        </p:tav>
                                        <p:tav tm="100000">
                                          <p:val>
                                            <p:strVal val="#ppt_x"/>
                                          </p:val>
                                        </p:tav>
                                      </p:tavLst>
                                    </p:anim>
                                    <p:anim calcmode="lin" valueType="num">
                                      <p:cBhvr additive="base">
                                        <p:cTn id="240" dur="2250" fill="hold"/>
                                        <p:tgtEl>
                                          <p:spTgt spid="43"/>
                                        </p:tgtEl>
                                        <p:attrNameLst>
                                          <p:attrName>ppt_y</p:attrName>
                                        </p:attrNameLst>
                                      </p:cBhvr>
                                      <p:tavLst>
                                        <p:tav tm="0">
                                          <p:val>
                                            <p:strVal val="1+#ppt_h/2"/>
                                          </p:val>
                                        </p:tav>
                                        <p:tav tm="100000">
                                          <p:val>
                                            <p:strVal val="#ppt_y"/>
                                          </p:val>
                                        </p:tav>
                                      </p:tavLst>
                                    </p:anim>
                                  </p:childTnLst>
                                </p:cTn>
                              </p:par>
                              <p:par>
                                <p:cTn id="241" presetID="2" presetClass="entr" presetSubtype="4" fill="hold" grpId="0" nodeType="withEffect">
                                  <p:stCondLst>
                                    <p:cond delay="0"/>
                                  </p:stCondLst>
                                  <p:childTnLst>
                                    <p:set>
                                      <p:cBhvr>
                                        <p:cTn id="242" dur="1" fill="hold">
                                          <p:stCondLst>
                                            <p:cond delay="0"/>
                                          </p:stCondLst>
                                        </p:cTn>
                                        <p:tgtEl>
                                          <p:spTgt spid="26"/>
                                        </p:tgtEl>
                                        <p:attrNameLst>
                                          <p:attrName>style.visibility</p:attrName>
                                        </p:attrNameLst>
                                      </p:cBhvr>
                                      <p:to>
                                        <p:strVal val="visible"/>
                                      </p:to>
                                    </p:set>
                                    <p:anim calcmode="lin" valueType="num">
                                      <p:cBhvr additive="base">
                                        <p:cTn id="243" dur="2250" fill="hold"/>
                                        <p:tgtEl>
                                          <p:spTgt spid="26"/>
                                        </p:tgtEl>
                                        <p:attrNameLst>
                                          <p:attrName>ppt_x</p:attrName>
                                        </p:attrNameLst>
                                      </p:cBhvr>
                                      <p:tavLst>
                                        <p:tav tm="0">
                                          <p:val>
                                            <p:strVal val="#ppt_x"/>
                                          </p:val>
                                        </p:tav>
                                        <p:tav tm="100000">
                                          <p:val>
                                            <p:strVal val="#ppt_x"/>
                                          </p:val>
                                        </p:tav>
                                      </p:tavLst>
                                    </p:anim>
                                    <p:anim calcmode="lin" valueType="num">
                                      <p:cBhvr additive="base">
                                        <p:cTn id="244" dur="2250" fill="hold"/>
                                        <p:tgtEl>
                                          <p:spTgt spid="26"/>
                                        </p:tgtEl>
                                        <p:attrNameLst>
                                          <p:attrName>ppt_y</p:attrName>
                                        </p:attrNameLst>
                                      </p:cBhvr>
                                      <p:tavLst>
                                        <p:tav tm="0">
                                          <p:val>
                                            <p:strVal val="1+#ppt_h/2"/>
                                          </p:val>
                                        </p:tav>
                                        <p:tav tm="100000">
                                          <p:val>
                                            <p:strVal val="#ppt_y"/>
                                          </p:val>
                                        </p:tav>
                                      </p:tavLst>
                                    </p:anim>
                                  </p:childTnLst>
                                </p:cTn>
                              </p:par>
                              <p:par>
                                <p:cTn id="245" presetID="2" presetClass="entr" presetSubtype="4" fill="hold" grpId="0" nodeType="withEffect">
                                  <p:stCondLst>
                                    <p:cond delay="0"/>
                                  </p:stCondLst>
                                  <p:childTnLst>
                                    <p:set>
                                      <p:cBhvr>
                                        <p:cTn id="246" dur="1" fill="hold">
                                          <p:stCondLst>
                                            <p:cond delay="0"/>
                                          </p:stCondLst>
                                        </p:cTn>
                                        <p:tgtEl>
                                          <p:spTgt spid="27"/>
                                        </p:tgtEl>
                                        <p:attrNameLst>
                                          <p:attrName>style.visibility</p:attrName>
                                        </p:attrNameLst>
                                      </p:cBhvr>
                                      <p:to>
                                        <p:strVal val="visible"/>
                                      </p:to>
                                    </p:set>
                                    <p:anim calcmode="lin" valueType="num">
                                      <p:cBhvr additive="base">
                                        <p:cTn id="247" dur="2250" fill="hold"/>
                                        <p:tgtEl>
                                          <p:spTgt spid="27"/>
                                        </p:tgtEl>
                                        <p:attrNameLst>
                                          <p:attrName>ppt_x</p:attrName>
                                        </p:attrNameLst>
                                      </p:cBhvr>
                                      <p:tavLst>
                                        <p:tav tm="0">
                                          <p:val>
                                            <p:strVal val="#ppt_x"/>
                                          </p:val>
                                        </p:tav>
                                        <p:tav tm="100000">
                                          <p:val>
                                            <p:strVal val="#ppt_x"/>
                                          </p:val>
                                        </p:tav>
                                      </p:tavLst>
                                    </p:anim>
                                    <p:anim calcmode="lin" valueType="num">
                                      <p:cBhvr additive="base">
                                        <p:cTn id="248" dur="2250" fill="hold"/>
                                        <p:tgtEl>
                                          <p:spTgt spid="27"/>
                                        </p:tgtEl>
                                        <p:attrNameLst>
                                          <p:attrName>ppt_y</p:attrName>
                                        </p:attrNameLst>
                                      </p:cBhvr>
                                      <p:tavLst>
                                        <p:tav tm="0">
                                          <p:val>
                                            <p:strVal val="1+#ppt_h/2"/>
                                          </p:val>
                                        </p:tav>
                                        <p:tav tm="100000">
                                          <p:val>
                                            <p:strVal val="#ppt_y"/>
                                          </p:val>
                                        </p:tav>
                                      </p:tavLst>
                                    </p:anim>
                                  </p:childTnLst>
                                </p:cTn>
                              </p:par>
                              <p:par>
                                <p:cTn id="249" presetID="2" presetClass="entr" presetSubtype="4" fill="hold" grpId="0" nodeType="withEffect">
                                  <p:stCondLst>
                                    <p:cond delay="0"/>
                                  </p:stCondLst>
                                  <p:childTnLst>
                                    <p:set>
                                      <p:cBhvr>
                                        <p:cTn id="250" dur="1" fill="hold">
                                          <p:stCondLst>
                                            <p:cond delay="0"/>
                                          </p:stCondLst>
                                        </p:cTn>
                                        <p:tgtEl>
                                          <p:spTgt spid="28"/>
                                        </p:tgtEl>
                                        <p:attrNameLst>
                                          <p:attrName>style.visibility</p:attrName>
                                        </p:attrNameLst>
                                      </p:cBhvr>
                                      <p:to>
                                        <p:strVal val="visible"/>
                                      </p:to>
                                    </p:set>
                                    <p:anim calcmode="lin" valueType="num">
                                      <p:cBhvr additive="base">
                                        <p:cTn id="251" dur="2250" fill="hold"/>
                                        <p:tgtEl>
                                          <p:spTgt spid="28"/>
                                        </p:tgtEl>
                                        <p:attrNameLst>
                                          <p:attrName>ppt_x</p:attrName>
                                        </p:attrNameLst>
                                      </p:cBhvr>
                                      <p:tavLst>
                                        <p:tav tm="0">
                                          <p:val>
                                            <p:strVal val="#ppt_x"/>
                                          </p:val>
                                        </p:tav>
                                        <p:tav tm="100000">
                                          <p:val>
                                            <p:strVal val="#ppt_x"/>
                                          </p:val>
                                        </p:tav>
                                      </p:tavLst>
                                    </p:anim>
                                    <p:anim calcmode="lin" valueType="num">
                                      <p:cBhvr additive="base">
                                        <p:cTn id="252" dur="2250" fill="hold"/>
                                        <p:tgtEl>
                                          <p:spTgt spid="28"/>
                                        </p:tgtEl>
                                        <p:attrNameLst>
                                          <p:attrName>ppt_y</p:attrName>
                                        </p:attrNameLst>
                                      </p:cBhvr>
                                      <p:tavLst>
                                        <p:tav tm="0">
                                          <p:val>
                                            <p:strVal val="1+#ppt_h/2"/>
                                          </p:val>
                                        </p:tav>
                                        <p:tav tm="100000">
                                          <p:val>
                                            <p:strVal val="#ppt_y"/>
                                          </p:val>
                                        </p:tav>
                                      </p:tavLst>
                                    </p:anim>
                                  </p:childTnLst>
                                </p:cTn>
                              </p:par>
                              <p:par>
                                <p:cTn id="253" presetID="2" presetClass="entr" presetSubtype="4" fill="hold" grpId="0" nodeType="withEffect">
                                  <p:stCondLst>
                                    <p:cond delay="0"/>
                                  </p:stCondLst>
                                  <p:childTnLst>
                                    <p:set>
                                      <p:cBhvr>
                                        <p:cTn id="254" dur="1" fill="hold">
                                          <p:stCondLst>
                                            <p:cond delay="0"/>
                                          </p:stCondLst>
                                        </p:cTn>
                                        <p:tgtEl>
                                          <p:spTgt spid="29"/>
                                        </p:tgtEl>
                                        <p:attrNameLst>
                                          <p:attrName>style.visibility</p:attrName>
                                        </p:attrNameLst>
                                      </p:cBhvr>
                                      <p:to>
                                        <p:strVal val="visible"/>
                                      </p:to>
                                    </p:set>
                                    <p:anim calcmode="lin" valueType="num">
                                      <p:cBhvr additive="base">
                                        <p:cTn id="255" dur="2250" fill="hold"/>
                                        <p:tgtEl>
                                          <p:spTgt spid="29"/>
                                        </p:tgtEl>
                                        <p:attrNameLst>
                                          <p:attrName>ppt_x</p:attrName>
                                        </p:attrNameLst>
                                      </p:cBhvr>
                                      <p:tavLst>
                                        <p:tav tm="0">
                                          <p:val>
                                            <p:strVal val="#ppt_x"/>
                                          </p:val>
                                        </p:tav>
                                        <p:tav tm="100000">
                                          <p:val>
                                            <p:strVal val="#ppt_x"/>
                                          </p:val>
                                        </p:tav>
                                      </p:tavLst>
                                    </p:anim>
                                    <p:anim calcmode="lin" valueType="num">
                                      <p:cBhvr additive="base">
                                        <p:cTn id="256" dur="2250" fill="hold"/>
                                        <p:tgtEl>
                                          <p:spTgt spid="29"/>
                                        </p:tgtEl>
                                        <p:attrNameLst>
                                          <p:attrName>ppt_y</p:attrName>
                                        </p:attrNameLst>
                                      </p:cBhvr>
                                      <p:tavLst>
                                        <p:tav tm="0">
                                          <p:val>
                                            <p:strVal val="1+#ppt_h/2"/>
                                          </p:val>
                                        </p:tav>
                                        <p:tav tm="100000">
                                          <p:val>
                                            <p:strVal val="#ppt_y"/>
                                          </p:val>
                                        </p:tav>
                                      </p:tavLst>
                                    </p:anim>
                                  </p:childTnLst>
                                </p:cTn>
                              </p:par>
                              <p:par>
                                <p:cTn id="257" presetID="2" presetClass="entr" presetSubtype="4" fill="hold" grpId="0" nodeType="withEffect">
                                  <p:stCondLst>
                                    <p:cond delay="0"/>
                                  </p:stCondLst>
                                  <p:childTnLst>
                                    <p:set>
                                      <p:cBhvr>
                                        <p:cTn id="258" dur="1" fill="hold">
                                          <p:stCondLst>
                                            <p:cond delay="0"/>
                                          </p:stCondLst>
                                        </p:cTn>
                                        <p:tgtEl>
                                          <p:spTgt spid="30"/>
                                        </p:tgtEl>
                                        <p:attrNameLst>
                                          <p:attrName>style.visibility</p:attrName>
                                        </p:attrNameLst>
                                      </p:cBhvr>
                                      <p:to>
                                        <p:strVal val="visible"/>
                                      </p:to>
                                    </p:set>
                                    <p:anim calcmode="lin" valueType="num">
                                      <p:cBhvr additive="base">
                                        <p:cTn id="259" dur="2250" fill="hold"/>
                                        <p:tgtEl>
                                          <p:spTgt spid="30"/>
                                        </p:tgtEl>
                                        <p:attrNameLst>
                                          <p:attrName>ppt_x</p:attrName>
                                        </p:attrNameLst>
                                      </p:cBhvr>
                                      <p:tavLst>
                                        <p:tav tm="0">
                                          <p:val>
                                            <p:strVal val="#ppt_x"/>
                                          </p:val>
                                        </p:tav>
                                        <p:tav tm="100000">
                                          <p:val>
                                            <p:strVal val="#ppt_x"/>
                                          </p:val>
                                        </p:tav>
                                      </p:tavLst>
                                    </p:anim>
                                    <p:anim calcmode="lin" valueType="num">
                                      <p:cBhvr additive="base">
                                        <p:cTn id="260" dur="2250" fill="hold"/>
                                        <p:tgtEl>
                                          <p:spTgt spid="30"/>
                                        </p:tgtEl>
                                        <p:attrNameLst>
                                          <p:attrName>ppt_y</p:attrName>
                                        </p:attrNameLst>
                                      </p:cBhvr>
                                      <p:tavLst>
                                        <p:tav tm="0">
                                          <p:val>
                                            <p:strVal val="1+#ppt_h/2"/>
                                          </p:val>
                                        </p:tav>
                                        <p:tav tm="100000">
                                          <p:val>
                                            <p:strVal val="#ppt_y"/>
                                          </p:val>
                                        </p:tav>
                                      </p:tavLst>
                                    </p:anim>
                                  </p:childTnLst>
                                </p:cTn>
                              </p:par>
                              <p:par>
                                <p:cTn id="261" presetID="2" presetClass="entr" presetSubtype="4" fill="hold" grpId="0" nodeType="withEffect">
                                  <p:stCondLst>
                                    <p:cond delay="0"/>
                                  </p:stCondLst>
                                  <p:childTnLst>
                                    <p:set>
                                      <p:cBhvr>
                                        <p:cTn id="262" dur="1" fill="hold">
                                          <p:stCondLst>
                                            <p:cond delay="0"/>
                                          </p:stCondLst>
                                        </p:cTn>
                                        <p:tgtEl>
                                          <p:spTgt spid="31"/>
                                        </p:tgtEl>
                                        <p:attrNameLst>
                                          <p:attrName>style.visibility</p:attrName>
                                        </p:attrNameLst>
                                      </p:cBhvr>
                                      <p:to>
                                        <p:strVal val="visible"/>
                                      </p:to>
                                    </p:set>
                                    <p:anim calcmode="lin" valueType="num">
                                      <p:cBhvr additive="base">
                                        <p:cTn id="263" dur="2250" fill="hold"/>
                                        <p:tgtEl>
                                          <p:spTgt spid="31"/>
                                        </p:tgtEl>
                                        <p:attrNameLst>
                                          <p:attrName>ppt_x</p:attrName>
                                        </p:attrNameLst>
                                      </p:cBhvr>
                                      <p:tavLst>
                                        <p:tav tm="0">
                                          <p:val>
                                            <p:strVal val="#ppt_x"/>
                                          </p:val>
                                        </p:tav>
                                        <p:tav tm="100000">
                                          <p:val>
                                            <p:strVal val="#ppt_x"/>
                                          </p:val>
                                        </p:tav>
                                      </p:tavLst>
                                    </p:anim>
                                    <p:anim calcmode="lin" valueType="num">
                                      <p:cBhvr additive="base">
                                        <p:cTn id="264" dur="2250" fill="hold"/>
                                        <p:tgtEl>
                                          <p:spTgt spid="31"/>
                                        </p:tgtEl>
                                        <p:attrNameLst>
                                          <p:attrName>ppt_y</p:attrName>
                                        </p:attrNameLst>
                                      </p:cBhvr>
                                      <p:tavLst>
                                        <p:tav tm="0">
                                          <p:val>
                                            <p:strVal val="1+#ppt_h/2"/>
                                          </p:val>
                                        </p:tav>
                                        <p:tav tm="100000">
                                          <p:val>
                                            <p:strVal val="#ppt_y"/>
                                          </p:val>
                                        </p:tav>
                                      </p:tavLst>
                                    </p:anim>
                                  </p:childTnLst>
                                </p:cTn>
                              </p:par>
                              <p:par>
                                <p:cTn id="265" presetID="2" presetClass="entr" presetSubtype="4" fill="hold" grpId="0" nodeType="withEffect">
                                  <p:stCondLst>
                                    <p:cond delay="0"/>
                                  </p:stCondLst>
                                  <p:childTnLst>
                                    <p:set>
                                      <p:cBhvr>
                                        <p:cTn id="266" dur="1" fill="hold">
                                          <p:stCondLst>
                                            <p:cond delay="0"/>
                                          </p:stCondLst>
                                        </p:cTn>
                                        <p:tgtEl>
                                          <p:spTgt spid="32"/>
                                        </p:tgtEl>
                                        <p:attrNameLst>
                                          <p:attrName>style.visibility</p:attrName>
                                        </p:attrNameLst>
                                      </p:cBhvr>
                                      <p:to>
                                        <p:strVal val="visible"/>
                                      </p:to>
                                    </p:set>
                                    <p:anim calcmode="lin" valueType="num">
                                      <p:cBhvr additive="base">
                                        <p:cTn id="267" dur="2250" fill="hold"/>
                                        <p:tgtEl>
                                          <p:spTgt spid="32"/>
                                        </p:tgtEl>
                                        <p:attrNameLst>
                                          <p:attrName>ppt_x</p:attrName>
                                        </p:attrNameLst>
                                      </p:cBhvr>
                                      <p:tavLst>
                                        <p:tav tm="0">
                                          <p:val>
                                            <p:strVal val="#ppt_x"/>
                                          </p:val>
                                        </p:tav>
                                        <p:tav tm="100000">
                                          <p:val>
                                            <p:strVal val="#ppt_x"/>
                                          </p:val>
                                        </p:tav>
                                      </p:tavLst>
                                    </p:anim>
                                    <p:anim calcmode="lin" valueType="num">
                                      <p:cBhvr additive="base">
                                        <p:cTn id="268" dur="2250" fill="hold"/>
                                        <p:tgtEl>
                                          <p:spTgt spid="32"/>
                                        </p:tgtEl>
                                        <p:attrNameLst>
                                          <p:attrName>ppt_y</p:attrName>
                                        </p:attrNameLst>
                                      </p:cBhvr>
                                      <p:tavLst>
                                        <p:tav tm="0">
                                          <p:val>
                                            <p:strVal val="1+#ppt_h/2"/>
                                          </p:val>
                                        </p:tav>
                                        <p:tav tm="100000">
                                          <p:val>
                                            <p:strVal val="#ppt_y"/>
                                          </p:val>
                                        </p:tav>
                                      </p:tavLst>
                                    </p:anim>
                                  </p:childTnLst>
                                </p:cTn>
                              </p:par>
                              <p:par>
                                <p:cTn id="269" presetID="2" presetClass="entr" presetSubtype="4" fill="hold" grpId="0" nodeType="withEffect">
                                  <p:stCondLst>
                                    <p:cond delay="0"/>
                                  </p:stCondLst>
                                  <p:childTnLst>
                                    <p:set>
                                      <p:cBhvr>
                                        <p:cTn id="270" dur="1" fill="hold">
                                          <p:stCondLst>
                                            <p:cond delay="0"/>
                                          </p:stCondLst>
                                        </p:cTn>
                                        <p:tgtEl>
                                          <p:spTgt spid="25"/>
                                        </p:tgtEl>
                                        <p:attrNameLst>
                                          <p:attrName>style.visibility</p:attrName>
                                        </p:attrNameLst>
                                      </p:cBhvr>
                                      <p:to>
                                        <p:strVal val="visible"/>
                                      </p:to>
                                    </p:set>
                                    <p:anim calcmode="lin" valueType="num">
                                      <p:cBhvr additive="base">
                                        <p:cTn id="271" dur="2250" fill="hold"/>
                                        <p:tgtEl>
                                          <p:spTgt spid="25"/>
                                        </p:tgtEl>
                                        <p:attrNameLst>
                                          <p:attrName>ppt_x</p:attrName>
                                        </p:attrNameLst>
                                      </p:cBhvr>
                                      <p:tavLst>
                                        <p:tav tm="0">
                                          <p:val>
                                            <p:strVal val="#ppt_x"/>
                                          </p:val>
                                        </p:tav>
                                        <p:tav tm="100000">
                                          <p:val>
                                            <p:strVal val="#ppt_x"/>
                                          </p:val>
                                        </p:tav>
                                      </p:tavLst>
                                    </p:anim>
                                    <p:anim calcmode="lin" valueType="num">
                                      <p:cBhvr additive="base">
                                        <p:cTn id="272" dur="2250" fill="hold"/>
                                        <p:tgtEl>
                                          <p:spTgt spid="25"/>
                                        </p:tgtEl>
                                        <p:attrNameLst>
                                          <p:attrName>ppt_y</p:attrName>
                                        </p:attrNameLst>
                                      </p:cBhvr>
                                      <p:tavLst>
                                        <p:tav tm="0">
                                          <p:val>
                                            <p:strVal val="1+#ppt_h/2"/>
                                          </p:val>
                                        </p:tav>
                                        <p:tav tm="100000">
                                          <p:val>
                                            <p:strVal val="#ppt_y"/>
                                          </p:val>
                                        </p:tav>
                                      </p:tavLst>
                                    </p:anim>
                                  </p:childTnLst>
                                </p:cTn>
                              </p:par>
                              <p:par>
                                <p:cTn id="273" presetID="2" presetClass="entr" presetSubtype="4" fill="hold" grpId="0" nodeType="withEffect">
                                  <p:stCondLst>
                                    <p:cond delay="0"/>
                                  </p:stCondLst>
                                  <p:childTnLst>
                                    <p:set>
                                      <p:cBhvr>
                                        <p:cTn id="274" dur="1" fill="hold">
                                          <p:stCondLst>
                                            <p:cond delay="0"/>
                                          </p:stCondLst>
                                        </p:cTn>
                                        <p:tgtEl>
                                          <p:spTgt spid="23"/>
                                        </p:tgtEl>
                                        <p:attrNameLst>
                                          <p:attrName>style.visibility</p:attrName>
                                        </p:attrNameLst>
                                      </p:cBhvr>
                                      <p:to>
                                        <p:strVal val="visible"/>
                                      </p:to>
                                    </p:set>
                                    <p:anim calcmode="lin" valueType="num">
                                      <p:cBhvr additive="base">
                                        <p:cTn id="275" dur="2250" fill="hold"/>
                                        <p:tgtEl>
                                          <p:spTgt spid="23"/>
                                        </p:tgtEl>
                                        <p:attrNameLst>
                                          <p:attrName>ppt_x</p:attrName>
                                        </p:attrNameLst>
                                      </p:cBhvr>
                                      <p:tavLst>
                                        <p:tav tm="0">
                                          <p:val>
                                            <p:strVal val="#ppt_x"/>
                                          </p:val>
                                        </p:tav>
                                        <p:tav tm="100000">
                                          <p:val>
                                            <p:strVal val="#ppt_x"/>
                                          </p:val>
                                        </p:tav>
                                      </p:tavLst>
                                    </p:anim>
                                    <p:anim calcmode="lin" valueType="num">
                                      <p:cBhvr additive="base">
                                        <p:cTn id="276" dur="2250" fill="hold"/>
                                        <p:tgtEl>
                                          <p:spTgt spid="23"/>
                                        </p:tgtEl>
                                        <p:attrNameLst>
                                          <p:attrName>ppt_y</p:attrName>
                                        </p:attrNameLst>
                                      </p:cBhvr>
                                      <p:tavLst>
                                        <p:tav tm="0">
                                          <p:val>
                                            <p:strVal val="1+#ppt_h/2"/>
                                          </p:val>
                                        </p:tav>
                                        <p:tav tm="100000">
                                          <p:val>
                                            <p:strVal val="#ppt_y"/>
                                          </p:val>
                                        </p:tav>
                                      </p:tavLst>
                                    </p:anim>
                                  </p:childTnLst>
                                </p:cTn>
                              </p:par>
                              <p:par>
                                <p:cTn id="277" presetID="2" presetClass="entr" presetSubtype="4" fill="hold" grpId="0" nodeType="withEffect">
                                  <p:stCondLst>
                                    <p:cond delay="0"/>
                                  </p:stCondLst>
                                  <p:childTnLst>
                                    <p:set>
                                      <p:cBhvr>
                                        <p:cTn id="278" dur="1" fill="hold">
                                          <p:stCondLst>
                                            <p:cond delay="0"/>
                                          </p:stCondLst>
                                        </p:cTn>
                                        <p:tgtEl>
                                          <p:spTgt spid="163"/>
                                        </p:tgtEl>
                                        <p:attrNameLst>
                                          <p:attrName>style.visibility</p:attrName>
                                        </p:attrNameLst>
                                      </p:cBhvr>
                                      <p:to>
                                        <p:strVal val="visible"/>
                                      </p:to>
                                    </p:set>
                                    <p:anim calcmode="lin" valueType="num">
                                      <p:cBhvr additive="base">
                                        <p:cTn id="279" dur="2250" fill="hold"/>
                                        <p:tgtEl>
                                          <p:spTgt spid="163"/>
                                        </p:tgtEl>
                                        <p:attrNameLst>
                                          <p:attrName>ppt_x</p:attrName>
                                        </p:attrNameLst>
                                      </p:cBhvr>
                                      <p:tavLst>
                                        <p:tav tm="0">
                                          <p:val>
                                            <p:strVal val="#ppt_x"/>
                                          </p:val>
                                        </p:tav>
                                        <p:tav tm="100000">
                                          <p:val>
                                            <p:strVal val="#ppt_x"/>
                                          </p:val>
                                        </p:tav>
                                      </p:tavLst>
                                    </p:anim>
                                    <p:anim calcmode="lin" valueType="num">
                                      <p:cBhvr additive="base">
                                        <p:cTn id="280" dur="2250" fill="hold"/>
                                        <p:tgtEl>
                                          <p:spTgt spid="163"/>
                                        </p:tgtEl>
                                        <p:attrNameLst>
                                          <p:attrName>ppt_y</p:attrName>
                                        </p:attrNameLst>
                                      </p:cBhvr>
                                      <p:tavLst>
                                        <p:tav tm="0">
                                          <p:val>
                                            <p:strVal val="1+#ppt_h/2"/>
                                          </p:val>
                                        </p:tav>
                                        <p:tav tm="100000">
                                          <p:val>
                                            <p:strVal val="#ppt_y"/>
                                          </p:val>
                                        </p:tav>
                                      </p:tavLst>
                                    </p:anim>
                                  </p:childTnLst>
                                </p:cTn>
                              </p:par>
                              <p:par>
                                <p:cTn id="281" presetID="2" presetClass="entr" presetSubtype="4" fill="hold" grpId="0" nodeType="withEffect">
                                  <p:stCondLst>
                                    <p:cond delay="0"/>
                                  </p:stCondLst>
                                  <p:childTnLst>
                                    <p:set>
                                      <p:cBhvr>
                                        <p:cTn id="282" dur="1" fill="hold">
                                          <p:stCondLst>
                                            <p:cond delay="0"/>
                                          </p:stCondLst>
                                        </p:cTn>
                                        <p:tgtEl>
                                          <p:spTgt spid="164"/>
                                        </p:tgtEl>
                                        <p:attrNameLst>
                                          <p:attrName>style.visibility</p:attrName>
                                        </p:attrNameLst>
                                      </p:cBhvr>
                                      <p:to>
                                        <p:strVal val="visible"/>
                                      </p:to>
                                    </p:set>
                                    <p:anim calcmode="lin" valueType="num">
                                      <p:cBhvr additive="base">
                                        <p:cTn id="283" dur="2250" fill="hold"/>
                                        <p:tgtEl>
                                          <p:spTgt spid="164"/>
                                        </p:tgtEl>
                                        <p:attrNameLst>
                                          <p:attrName>ppt_x</p:attrName>
                                        </p:attrNameLst>
                                      </p:cBhvr>
                                      <p:tavLst>
                                        <p:tav tm="0">
                                          <p:val>
                                            <p:strVal val="#ppt_x"/>
                                          </p:val>
                                        </p:tav>
                                        <p:tav tm="100000">
                                          <p:val>
                                            <p:strVal val="#ppt_x"/>
                                          </p:val>
                                        </p:tav>
                                      </p:tavLst>
                                    </p:anim>
                                    <p:anim calcmode="lin" valueType="num">
                                      <p:cBhvr additive="base">
                                        <p:cTn id="284" dur="2250" fill="hold"/>
                                        <p:tgtEl>
                                          <p:spTgt spid="164"/>
                                        </p:tgtEl>
                                        <p:attrNameLst>
                                          <p:attrName>ppt_y</p:attrName>
                                        </p:attrNameLst>
                                      </p:cBhvr>
                                      <p:tavLst>
                                        <p:tav tm="0">
                                          <p:val>
                                            <p:strVal val="1+#ppt_h/2"/>
                                          </p:val>
                                        </p:tav>
                                        <p:tav tm="100000">
                                          <p:val>
                                            <p:strVal val="#ppt_y"/>
                                          </p:val>
                                        </p:tav>
                                      </p:tavLst>
                                    </p:anim>
                                  </p:childTnLst>
                                </p:cTn>
                              </p:par>
                              <p:par>
                                <p:cTn id="285" presetID="2" presetClass="entr" presetSubtype="4" fill="hold" grpId="0" nodeType="withEffect">
                                  <p:stCondLst>
                                    <p:cond delay="0"/>
                                  </p:stCondLst>
                                  <p:childTnLst>
                                    <p:set>
                                      <p:cBhvr>
                                        <p:cTn id="286" dur="1" fill="hold">
                                          <p:stCondLst>
                                            <p:cond delay="0"/>
                                          </p:stCondLst>
                                        </p:cTn>
                                        <p:tgtEl>
                                          <p:spTgt spid="165"/>
                                        </p:tgtEl>
                                        <p:attrNameLst>
                                          <p:attrName>style.visibility</p:attrName>
                                        </p:attrNameLst>
                                      </p:cBhvr>
                                      <p:to>
                                        <p:strVal val="visible"/>
                                      </p:to>
                                    </p:set>
                                    <p:anim calcmode="lin" valueType="num">
                                      <p:cBhvr additive="base">
                                        <p:cTn id="287" dur="2250" fill="hold"/>
                                        <p:tgtEl>
                                          <p:spTgt spid="165"/>
                                        </p:tgtEl>
                                        <p:attrNameLst>
                                          <p:attrName>ppt_x</p:attrName>
                                        </p:attrNameLst>
                                      </p:cBhvr>
                                      <p:tavLst>
                                        <p:tav tm="0">
                                          <p:val>
                                            <p:strVal val="#ppt_x"/>
                                          </p:val>
                                        </p:tav>
                                        <p:tav tm="100000">
                                          <p:val>
                                            <p:strVal val="#ppt_x"/>
                                          </p:val>
                                        </p:tav>
                                      </p:tavLst>
                                    </p:anim>
                                    <p:anim calcmode="lin" valueType="num">
                                      <p:cBhvr additive="base">
                                        <p:cTn id="288" dur="2250" fill="hold"/>
                                        <p:tgtEl>
                                          <p:spTgt spid="165"/>
                                        </p:tgtEl>
                                        <p:attrNameLst>
                                          <p:attrName>ppt_y</p:attrName>
                                        </p:attrNameLst>
                                      </p:cBhvr>
                                      <p:tavLst>
                                        <p:tav tm="0">
                                          <p:val>
                                            <p:strVal val="1+#ppt_h/2"/>
                                          </p:val>
                                        </p:tav>
                                        <p:tav tm="100000">
                                          <p:val>
                                            <p:strVal val="#ppt_y"/>
                                          </p:val>
                                        </p:tav>
                                      </p:tavLst>
                                    </p:anim>
                                  </p:childTnLst>
                                </p:cTn>
                              </p:par>
                              <p:par>
                                <p:cTn id="289" presetID="2" presetClass="entr" presetSubtype="4" fill="hold" grpId="0" nodeType="withEffect">
                                  <p:stCondLst>
                                    <p:cond delay="0"/>
                                  </p:stCondLst>
                                  <p:childTnLst>
                                    <p:set>
                                      <p:cBhvr>
                                        <p:cTn id="290" dur="1" fill="hold">
                                          <p:stCondLst>
                                            <p:cond delay="0"/>
                                          </p:stCondLst>
                                        </p:cTn>
                                        <p:tgtEl>
                                          <p:spTgt spid="166"/>
                                        </p:tgtEl>
                                        <p:attrNameLst>
                                          <p:attrName>style.visibility</p:attrName>
                                        </p:attrNameLst>
                                      </p:cBhvr>
                                      <p:to>
                                        <p:strVal val="visible"/>
                                      </p:to>
                                    </p:set>
                                    <p:anim calcmode="lin" valueType="num">
                                      <p:cBhvr additive="base">
                                        <p:cTn id="291" dur="2250" fill="hold"/>
                                        <p:tgtEl>
                                          <p:spTgt spid="166"/>
                                        </p:tgtEl>
                                        <p:attrNameLst>
                                          <p:attrName>ppt_x</p:attrName>
                                        </p:attrNameLst>
                                      </p:cBhvr>
                                      <p:tavLst>
                                        <p:tav tm="0">
                                          <p:val>
                                            <p:strVal val="#ppt_x"/>
                                          </p:val>
                                        </p:tav>
                                        <p:tav tm="100000">
                                          <p:val>
                                            <p:strVal val="#ppt_x"/>
                                          </p:val>
                                        </p:tav>
                                      </p:tavLst>
                                    </p:anim>
                                    <p:anim calcmode="lin" valueType="num">
                                      <p:cBhvr additive="base">
                                        <p:cTn id="292" dur="2250" fill="hold"/>
                                        <p:tgtEl>
                                          <p:spTgt spid="166"/>
                                        </p:tgtEl>
                                        <p:attrNameLst>
                                          <p:attrName>ppt_y</p:attrName>
                                        </p:attrNameLst>
                                      </p:cBhvr>
                                      <p:tavLst>
                                        <p:tav tm="0">
                                          <p:val>
                                            <p:strVal val="1+#ppt_h/2"/>
                                          </p:val>
                                        </p:tav>
                                        <p:tav tm="100000">
                                          <p:val>
                                            <p:strVal val="#ppt_y"/>
                                          </p:val>
                                        </p:tav>
                                      </p:tavLst>
                                    </p:anim>
                                  </p:childTnLst>
                                </p:cTn>
                              </p:par>
                              <p:par>
                                <p:cTn id="293" presetID="2" presetClass="entr" presetSubtype="4" fill="hold" grpId="0" nodeType="withEffect">
                                  <p:stCondLst>
                                    <p:cond delay="0"/>
                                  </p:stCondLst>
                                  <p:childTnLst>
                                    <p:set>
                                      <p:cBhvr>
                                        <p:cTn id="294" dur="1" fill="hold">
                                          <p:stCondLst>
                                            <p:cond delay="0"/>
                                          </p:stCondLst>
                                        </p:cTn>
                                        <p:tgtEl>
                                          <p:spTgt spid="167"/>
                                        </p:tgtEl>
                                        <p:attrNameLst>
                                          <p:attrName>style.visibility</p:attrName>
                                        </p:attrNameLst>
                                      </p:cBhvr>
                                      <p:to>
                                        <p:strVal val="visible"/>
                                      </p:to>
                                    </p:set>
                                    <p:anim calcmode="lin" valueType="num">
                                      <p:cBhvr additive="base">
                                        <p:cTn id="295" dur="2250" fill="hold"/>
                                        <p:tgtEl>
                                          <p:spTgt spid="167"/>
                                        </p:tgtEl>
                                        <p:attrNameLst>
                                          <p:attrName>ppt_x</p:attrName>
                                        </p:attrNameLst>
                                      </p:cBhvr>
                                      <p:tavLst>
                                        <p:tav tm="0">
                                          <p:val>
                                            <p:strVal val="#ppt_x"/>
                                          </p:val>
                                        </p:tav>
                                        <p:tav tm="100000">
                                          <p:val>
                                            <p:strVal val="#ppt_x"/>
                                          </p:val>
                                        </p:tav>
                                      </p:tavLst>
                                    </p:anim>
                                    <p:anim calcmode="lin" valueType="num">
                                      <p:cBhvr additive="base">
                                        <p:cTn id="296" dur="2250" fill="hold"/>
                                        <p:tgtEl>
                                          <p:spTgt spid="167"/>
                                        </p:tgtEl>
                                        <p:attrNameLst>
                                          <p:attrName>ppt_y</p:attrName>
                                        </p:attrNameLst>
                                      </p:cBhvr>
                                      <p:tavLst>
                                        <p:tav tm="0">
                                          <p:val>
                                            <p:strVal val="1+#ppt_h/2"/>
                                          </p:val>
                                        </p:tav>
                                        <p:tav tm="100000">
                                          <p:val>
                                            <p:strVal val="#ppt_y"/>
                                          </p:val>
                                        </p:tav>
                                      </p:tavLst>
                                    </p:anim>
                                  </p:childTnLst>
                                </p:cTn>
                              </p:par>
                              <p:par>
                                <p:cTn id="297" presetID="2" presetClass="entr" presetSubtype="4" fill="hold" grpId="0" nodeType="withEffect">
                                  <p:stCondLst>
                                    <p:cond delay="0"/>
                                  </p:stCondLst>
                                  <p:childTnLst>
                                    <p:set>
                                      <p:cBhvr>
                                        <p:cTn id="298" dur="1" fill="hold">
                                          <p:stCondLst>
                                            <p:cond delay="0"/>
                                          </p:stCondLst>
                                        </p:cTn>
                                        <p:tgtEl>
                                          <p:spTgt spid="168"/>
                                        </p:tgtEl>
                                        <p:attrNameLst>
                                          <p:attrName>style.visibility</p:attrName>
                                        </p:attrNameLst>
                                      </p:cBhvr>
                                      <p:to>
                                        <p:strVal val="visible"/>
                                      </p:to>
                                    </p:set>
                                    <p:anim calcmode="lin" valueType="num">
                                      <p:cBhvr additive="base">
                                        <p:cTn id="299" dur="2250" fill="hold"/>
                                        <p:tgtEl>
                                          <p:spTgt spid="168"/>
                                        </p:tgtEl>
                                        <p:attrNameLst>
                                          <p:attrName>ppt_x</p:attrName>
                                        </p:attrNameLst>
                                      </p:cBhvr>
                                      <p:tavLst>
                                        <p:tav tm="0">
                                          <p:val>
                                            <p:strVal val="#ppt_x"/>
                                          </p:val>
                                        </p:tav>
                                        <p:tav tm="100000">
                                          <p:val>
                                            <p:strVal val="#ppt_x"/>
                                          </p:val>
                                        </p:tav>
                                      </p:tavLst>
                                    </p:anim>
                                    <p:anim calcmode="lin" valueType="num">
                                      <p:cBhvr additive="base">
                                        <p:cTn id="300" dur="2250" fill="hold"/>
                                        <p:tgtEl>
                                          <p:spTgt spid="168"/>
                                        </p:tgtEl>
                                        <p:attrNameLst>
                                          <p:attrName>ppt_y</p:attrName>
                                        </p:attrNameLst>
                                      </p:cBhvr>
                                      <p:tavLst>
                                        <p:tav tm="0">
                                          <p:val>
                                            <p:strVal val="1+#ppt_h/2"/>
                                          </p:val>
                                        </p:tav>
                                        <p:tav tm="100000">
                                          <p:val>
                                            <p:strVal val="#ppt_y"/>
                                          </p:val>
                                        </p:tav>
                                      </p:tavLst>
                                    </p:anim>
                                  </p:childTnLst>
                                </p:cTn>
                              </p:par>
                              <p:par>
                                <p:cTn id="301" presetID="2" presetClass="entr" presetSubtype="4" fill="hold" grpId="0" nodeType="withEffect">
                                  <p:stCondLst>
                                    <p:cond delay="0"/>
                                  </p:stCondLst>
                                  <p:childTnLst>
                                    <p:set>
                                      <p:cBhvr>
                                        <p:cTn id="302" dur="1" fill="hold">
                                          <p:stCondLst>
                                            <p:cond delay="0"/>
                                          </p:stCondLst>
                                        </p:cTn>
                                        <p:tgtEl>
                                          <p:spTgt spid="169"/>
                                        </p:tgtEl>
                                        <p:attrNameLst>
                                          <p:attrName>style.visibility</p:attrName>
                                        </p:attrNameLst>
                                      </p:cBhvr>
                                      <p:to>
                                        <p:strVal val="visible"/>
                                      </p:to>
                                    </p:set>
                                    <p:anim calcmode="lin" valueType="num">
                                      <p:cBhvr additive="base">
                                        <p:cTn id="303" dur="2250" fill="hold"/>
                                        <p:tgtEl>
                                          <p:spTgt spid="169"/>
                                        </p:tgtEl>
                                        <p:attrNameLst>
                                          <p:attrName>ppt_x</p:attrName>
                                        </p:attrNameLst>
                                      </p:cBhvr>
                                      <p:tavLst>
                                        <p:tav tm="0">
                                          <p:val>
                                            <p:strVal val="#ppt_x"/>
                                          </p:val>
                                        </p:tav>
                                        <p:tav tm="100000">
                                          <p:val>
                                            <p:strVal val="#ppt_x"/>
                                          </p:val>
                                        </p:tav>
                                      </p:tavLst>
                                    </p:anim>
                                    <p:anim calcmode="lin" valueType="num">
                                      <p:cBhvr additive="base">
                                        <p:cTn id="304" dur="2250" fill="hold"/>
                                        <p:tgtEl>
                                          <p:spTgt spid="169"/>
                                        </p:tgtEl>
                                        <p:attrNameLst>
                                          <p:attrName>ppt_y</p:attrName>
                                        </p:attrNameLst>
                                      </p:cBhvr>
                                      <p:tavLst>
                                        <p:tav tm="0">
                                          <p:val>
                                            <p:strVal val="1+#ppt_h/2"/>
                                          </p:val>
                                        </p:tav>
                                        <p:tav tm="100000">
                                          <p:val>
                                            <p:strVal val="#ppt_y"/>
                                          </p:val>
                                        </p:tav>
                                      </p:tavLst>
                                    </p:anim>
                                  </p:childTnLst>
                                </p:cTn>
                              </p:par>
                              <p:par>
                                <p:cTn id="305" presetID="2" presetClass="entr" presetSubtype="4" fill="hold" grpId="0" nodeType="withEffect">
                                  <p:stCondLst>
                                    <p:cond delay="0"/>
                                  </p:stCondLst>
                                  <p:childTnLst>
                                    <p:set>
                                      <p:cBhvr>
                                        <p:cTn id="306" dur="1" fill="hold">
                                          <p:stCondLst>
                                            <p:cond delay="0"/>
                                          </p:stCondLst>
                                        </p:cTn>
                                        <p:tgtEl>
                                          <p:spTgt spid="162"/>
                                        </p:tgtEl>
                                        <p:attrNameLst>
                                          <p:attrName>style.visibility</p:attrName>
                                        </p:attrNameLst>
                                      </p:cBhvr>
                                      <p:to>
                                        <p:strVal val="visible"/>
                                      </p:to>
                                    </p:set>
                                    <p:anim calcmode="lin" valueType="num">
                                      <p:cBhvr additive="base">
                                        <p:cTn id="307" dur="2250" fill="hold"/>
                                        <p:tgtEl>
                                          <p:spTgt spid="162"/>
                                        </p:tgtEl>
                                        <p:attrNameLst>
                                          <p:attrName>ppt_x</p:attrName>
                                        </p:attrNameLst>
                                      </p:cBhvr>
                                      <p:tavLst>
                                        <p:tav tm="0">
                                          <p:val>
                                            <p:strVal val="#ppt_x"/>
                                          </p:val>
                                        </p:tav>
                                        <p:tav tm="100000">
                                          <p:val>
                                            <p:strVal val="#ppt_x"/>
                                          </p:val>
                                        </p:tav>
                                      </p:tavLst>
                                    </p:anim>
                                    <p:anim calcmode="lin" valueType="num">
                                      <p:cBhvr additive="base">
                                        <p:cTn id="308" dur="2250" fill="hold"/>
                                        <p:tgtEl>
                                          <p:spTgt spid="162"/>
                                        </p:tgtEl>
                                        <p:attrNameLst>
                                          <p:attrName>ppt_y</p:attrName>
                                        </p:attrNameLst>
                                      </p:cBhvr>
                                      <p:tavLst>
                                        <p:tav tm="0">
                                          <p:val>
                                            <p:strVal val="1+#ppt_h/2"/>
                                          </p:val>
                                        </p:tav>
                                        <p:tav tm="100000">
                                          <p:val>
                                            <p:strVal val="#ppt_y"/>
                                          </p:val>
                                        </p:tav>
                                      </p:tavLst>
                                    </p:anim>
                                  </p:childTnLst>
                                </p:cTn>
                              </p:par>
                              <p:par>
                                <p:cTn id="309" presetID="2" presetClass="entr" presetSubtype="4" fill="hold" grpId="0" nodeType="withEffect">
                                  <p:stCondLst>
                                    <p:cond delay="0"/>
                                  </p:stCondLst>
                                  <p:childTnLst>
                                    <p:set>
                                      <p:cBhvr>
                                        <p:cTn id="310" dur="1" fill="hold">
                                          <p:stCondLst>
                                            <p:cond delay="0"/>
                                          </p:stCondLst>
                                        </p:cTn>
                                        <p:tgtEl>
                                          <p:spTgt spid="143"/>
                                        </p:tgtEl>
                                        <p:attrNameLst>
                                          <p:attrName>style.visibility</p:attrName>
                                        </p:attrNameLst>
                                      </p:cBhvr>
                                      <p:to>
                                        <p:strVal val="visible"/>
                                      </p:to>
                                    </p:set>
                                    <p:anim calcmode="lin" valueType="num">
                                      <p:cBhvr additive="base">
                                        <p:cTn id="311" dur="2250" fill="hold"/>
                                        <p:tgtEl>
                                          <p:spTgt spid="143"/>
                                        </p:tgtEl>
                                        <p:attrNameLst>
                                          <p:attrName>ppt_x</p:attrName>
                                        </p:attrNameLst>
                                      </p:cBhvr>
                                      <p:tavLst>
                                        <p:tav tm="0">
                                          <p:val>
                                            <p:strVal val="#ppt_x"/>
                                          </p:val>
                                        </p:tav>
                                        <p:tav tm="100000">
                                          <p:val>
                                            <p:strVal val="#ppt_x"/>
                                          </p:val>
                                        </p:tav>
                                      </p:tavLst>
                                    </p:anim>
                                    <p:anim calcmode="lin" valueType="num">
                                      <p:cBhvr additive="base">
                                        <p:cTn id="312" dur="2250" fill="hold"/>
                                        <p:tgtEl>
                                          <p:spTgt spid="143"/>
                                        </p:tgtEl>
                                        <p:attrNameLst>
                                          <p:attrName>ppt_y</p:attrName>
                                        </p:attrNameLst>
                                      </p:cBhvr>
                                      <p:tavLst>
                                        <p:tav tm="0">
                                          <p:val>
                                            <p:strVal val="1+#ppt_h/2"/>
                                          </p:val>
                                        </p:tav>
                                        <p:tav tm="100000">
                                          <p:val>
                                            <p:strVal val="#ppt_y"/>
                                          </p:val>
                                        </p:tav>
                                      </p:tavLst>
                                    </p:anim>
                                  </p:childTnLst>
                                </p:cTn>
                              </p:par>
                              <p:par>
                                <p:cTn id="313" presetID="2" presetClass="entr" presetSubtype="4" fill="hold" grpId="0" nodeType="withEffect">
                                  <p:stCondLst>
                                    <p:cond delay="0"/>
                                  </p:stCondLst>
                                  <p:childTnLst>
                                    <p:set>
                                      <p:cBhvr>
                                        <p:cTn id="314" dur="1" fill="hold">
                                          <p:stCondLst>
                                            <p:cond delay="0"/>
                                          </p:stCondLst>
                                        </p:cTn>
                                        <p:tgtEl>
                                          <p:spTgt spid="144"/>
                                        </p:tgtEl>
                                        <p:attrNameLst>
                                          <p:attrName>style.visibility</p:attrName>
                                        </p:attrNameLst>
                                      </p:cBhvr>
                                      <p:to>
                                        <p:strVal val="visible"/>
                                      </p:to>
                                    </p:set>
                                    <p:anim calcmode="lin" valueType="num">
                                      <p:cBhvr additive="base">
                                        <p:cTn id="315" dur="2250" fill="hold"/>
                                        <p:tgtEl>
                                          <p:spTgt spid="144"/>
                                        </p:tgtEl>
                                        <p:attrNameLst>
                                          <p:attrName>ppt_x</p:attrName>
                                        </p:attrNameLst>
                                      </p:cBhvr>
                                      <p:tavLst>
                                        <p:tav tm="0">
                                          <p:val>
                                            <p:strVal val="#ppt_x"/>
                                          </p:val>
                                        </p:tav>
                                        <p:tav tm="100000">
                                          <p:val>
                                            <p:strVal val="#ppt_x"/>
                                          </p:val>
                                        </p:tav>
                                      </p:tavLst>
                                    </p:anim>
                                    <p:anim calcmode="lin" valueType="num">
                                      <p:cBhvr additive="base">
                                        <p:cTn id="316" dur="2250" fill="hold"/>
                                        <p:tgtEl>
                                          <p:spTgt spid="144"/>
                                        </p:tgtEl>
                                        <p:attrNameLst>
                                          <p:attrName>ppt_y</p:attrName>
                                        </p:attrNameLst>
                                      </p:cBhvr>
                                      <p:tavLst>
                                        <p:tav tm="0">
                                          <p:val>
                                            <p:strVal val="1+#ppt_h/2"/>
                                          </p:val>
                                        </p:tav>
                                        <p:tav tm="100000">
                                          <p:val>
                                            <p:strVal val="#ppt_y"/>
                                          </p:val>
                                        </p:tav>
                                      </p:tavLst>
                                    </p:anim>
                                  </p:childTnLst>
                                </p:cTn>
                              </p:par>
                              <p:par>
                                <p:cTn id="317" presetID="2" presetClass="entr" presetSubtype="4" fill="hold" grpId="0" nodeType="withEffect">
                                  <p:stCondLst>
                                    <p:cond delay="0"/>
                                  </p:stCondLst>
                                  <p:childTnLst>
                                    <p:set>
                                      <p:cBhvr>
                                        <p:cTn id="318" dur="1" fill="hold">
                                          <p:stCondLst>
                                            <p:cond delay="0"/>
                                          </p:stCondLst>
                                        </p:cTn>
                                        <p:tgtEl>
                                          <p:spTgt spid="145"/>
                                        </p:tgtEl>
                                        <p:attrNameLst>
                                          <p:attrName>style.visibility</p:attrName>
                                        </p:attrNameLst>
                                      </p:cBhvr>
                                      <p:to>
                                        <p:strVal val="visible"/>
                                      </p:to>
                                    </p:set>
                                    <p:anim calcmode="lin" valueType="num">
                                      <p:cBhvr additive="base">
                                        <p:cTn id="319" dur="2250" fill="hold"/>
                                        <p:tgtEl>
                                          <p:spTgt spid="145"/>
                                        </p:tgtEl>
                                        <p:attrNameLst>
                                          <p:attrName>ppt_x</p:attrName>
                                        </p:attrNameLst>
                                      </p:cBhvr>
                                      <p:tavLst>
                                        <p:tav tm="0">
                                          <p:val>
                                            <p:strVal val="#ppt_x"/>
                                          </p:val>
                                        </p:tav>
                                        <p:tav tm="100000">
                                          <p:val>
                                            <p:strVal val="#ppt_x"/>
                                          </p:val>
                                        </p:tav>
                                      </p:tavLst>
                                    </p:anim>
                                    <p:anim calcmode="lin" valueType="num">
                                      <p:cBhvr additive="base">
                                        <p:cTn id="320" dur="2250" fill="hold"/>
                                        <p:tgtEl>
                                          <p:spTgt spid="145"/>
                                        </p:tgtEl>
                                        <p:attrNameLst>
                                          <p:attrName>ppt_y</p:attrName>
                                        </p:attrNameLst>
                                      </p:cBhvr>
                                      <p:tavLst>
                                        <p:tav tm="0">
                                          <p:val>
                                            <p:strVal val="1+#ppt_h/2"/>
                                          </p:val>
                                        </p:tav>
                                        <p:tav tm="100000">
                                          <p:val>
                                            <p:strVal val="#ppt_y"/>
                                          </p:val>
                                        </p:tav>
                                      </p:tavLst>
                                    </p:anim>
                                  </p:childTnLst>
                                </p:cTn>
                              </p:par>
                              <p:par>
                                <p:cTn id="321" presetID="2" presetClass="entr" presetSubtype="4" fill="hold" grpId="0" nodeType="withEffect">
                                  <p:stCondLst>
                                    <p:cond delay="0"/>
                                  </p:stCondLst>
                                  <p:childTnLst>
                                    <p:set>
                                      <p:cBhvr>
                                        <p:cTn id="322" dur="1" fill="hold">
                                          <p:stCondLst>
                                            <p:cond delay="0"/>
                                          </p:stCondLst>
                                        </p:cTn>
                                        <p:tgtEl>
                                          <p:spTgt spid="146"/>
                                        </p:tgtEl>
                                        <p:attrNameLst>
                                          <p:attrName>style.visibility</p:attrName>
                                        </p:attrNameLst>
                                      </p:cBhvr>
                                      <p:to>
                                        <p:strVal val="visible"/>
                                      </p:to>
                                    </p:set>
                                    <p:anim calcmode="lin" valueType="num">
                                      <p:cBhvr additive="base">
                                        <p:cTn id="323" dur="2250" fill="hold"/>
                                        <p:tgtEl>
                                          <p:spTgt spid="146"/>
                                        </p:tgtEl>
                                        <p:attrNameLst>
                                          <p:attrName>ppt_x</p:attrName>
                                        </p:attrNameLst>
                                      </p:cBhvr>
                                      <p:tavLst>
                                        <p:tav tm="0">
                                          <p:val>
                                            <p:strVal val="#ppt_x"/>
                                          </p:val>
                                        </p:tav>
                                        <p:tav tm="100000">
                                          <p:val>
                                            <p:strVal val="#ppt_x"/>
                                          </p:val>
                                        </p:tav>
                                      </p:tavLst>
                                    </p:anim>
                                    <p:anim calcmode="lin" valueType="num">
                                      <p:cBhvr additive="base">
                                        <p:cTn id="324" dur="2250" fill="hold"/>
                                        <p:tgtEl>
                                          <p:spTgt spid="146"/>
                                        </p:tgtEl>
                                        <p:attrNameLst>
                                          <p:attrName>ppt_y</p:attrName>
                                        </p:attrNameLst>
                                      </p:cBhvr>
                                      <p:tavLst>
                                        <p:tav tm="0">
                                          <p:val>
                                            <p:strVal val="1+#ppt_h/2"/>
                                          </p:val>
                                        </p:tav>
                                        <p:tav tm="100000">
                                          <p:val>
                                            <p:strVal val="#ppt_y"/>
                                          </p:val>
                                        </p:tav>
                                      </p:tavLst>
                                    </p:anim>
                                  </p:childTnLst>
                                </p:cTn>
                              </p:par>
                              <p:par>
                                <p:cTn id="325" presetID="2" presetClass="entr" presetSubtype="4" fill="hold" grpId="0" nodeType="withEffect">
                                  <p:stCondLst>
                                    <p:cond delay="0"/>
                                  </p:stCondLst>
                                  <p:childTnLst>
                                    <p:set>
                                      <p:cBhvr>
                                        <p:cTn id="326" dur="1" fill="hold">
                                          <p:stCondLst>
                                            <p:cond delay="0"/>
                                          </p:stCondLst>
                                        </p:cTn>
                                        <p:tgtEl>
                                          <p:spTgt spid="147"/>
                                        </p:tgtEl>
                                        <p:attrNameLst>
                                          <p:attrName>style.visibility</p:attrName>
                                        </p:attrNameLst>
                                      </p:cBhvr>
                                      <p:to>
                                        <p:strVal val="visible"/>
                                      </p:to>
                                    </p:set>
                                    <p:anim calcmode="lin" valueType="num">
                                      <p:cBhvr additive="base">
                                        <p:cTn id="327" dur="2250" fill="hold"/>
                                        <p:tgtEl>
                                          <p:spTgt spid="147"/>
                                        </p:tgtEl>
                                        <p:attrNameLst>
                                          <p:attrName>ppt_x</p:attrName>
                                        </p:attrNameLst>
                                      </p:cBhvr>
                                      <p:tavLst>
                                        <p:tav tm="0">
                                          <p:val>
                                            <p:strVal val="#ppt_x"/>
                                          </p:val>
                                        </p:tav>
                                        <p:tav tm="100000">
                                          <p:val>
                                            <p:strVal val="#ppt_x"/>
                                          </p:val>
                                        </p:tav>
                                      </p:tavLst>
                                    </p:anim>
                                    <p:anim calcmode="lin" valueType="num">
                                      <p:cBhvr additive="base">
                                        <p:cTn id="328" dur="2250" fill="hold"/>
                                        <p:tgtEl>
                                          <p:spTgt spid="147"/>
                                        </p:tgtEl>
                                        <p:attrNameLst>
                                          <p:attrName>ppt_y</p:attrName>
                                        </p:attrNameLst>
                                      </p:cBhvr>
                                      <p:tavLst>
                                        <p:tav tm="0">
                                          <p:val>
                                            <p:strVal val="1+#ppt_h/2"/>
                                          </p:val>
                                        </p:tav>
                                        <p:tav tm="100000">
                                          <p:val>
                                            <p:strVal val="#ppt_y"/>
                                          </p:val>
                                        </p:tav>
                                      </p:tavLst>
                                    </p:anim>
                                  </p:childTnLst>
                                </p:cTn>
                              </p:par>
                              <p:par>
                                <p:cTn id="329" presetID="2" presetClass="entr" presetSubtype="4" fill="hold" grpId="0" nodeType="withEffect">
                                  <p:stCondLst>
                                    <p:cond delay="0"/>
                                  </p:stCondLst>
                                  <p:childTnLst>
                                    <p:set>
                                      <p:cBhvr>
                                        <p:cTn id="330" dur="1" fill="hold">
                                          <p:stCondLst>
                                            <p:cond delay="0"/>
                                          </p:stCondLst>
                                        </p:cTn>
                                        <p:tgtEl>
                                          <p:spTgt spid="148"/>
                                        </p:tgtEl>
                                        <p:attrNameLst>
                                          <p:attrName>style.visibility</p:attrName>
                                        </p:attrNameLst>
                                      </p:cBhvr>
                                      <p:to>
                                        <p:strVal val="visible"/>
                                      </p:to>
                                    </p:set>
                                    <p:anim calcmode="lin" valueType="num">
                                      <p:cBhvr additive="base">
                                        <p:cTn id="331" dur="2250" fill="hold"/>
                                        <p:tgtEl>
                                          <p:spTgt spid="148"/>
                                        </p:tgtEl>
                                        <p:attrNameLst>
                                          <p:attrName>ppt_x</p:attrName>
                                        </p:attrNameLst>
                                      </p:cBhvr>
                                      <p:tavLst>
                                        <p:tav tm="0">
                                          <p:val>
                                            <p:strVal val="#ppt_x"/>
                                          </p:val>
                                        </p:tav>
                                        <p:tav tm="100000">
                                          <p:val>
                                            <p:strVal val="#ppt_x"/>
                                          </p:val>
                                        </p:tav>
                                      </p:tavLst>
                                    </p:anim>
                                    <p:anim calcmode="lin" valueType="num">
                                      <p:cBhvr additive="base">
                                        <p:cTn id="332" dur="2250" fill="hold"/>
                                        <p:tgtEl>
                                          <p:spTgt spid="148"/>
                                        </p:tgtEl>
                                        <p:attrNameLst>
                                          <p:attrName>ppt_y</p:attrName>
                                        </p:attrNameLst>
                                      </p:cBhvr>
                                      <p:tavLst>
                                        <p:tav tm="0">
                                          <p:val>
                                            <p:strVal val="1+#ppt_h/2"/>
                                          </p:val>
                                        </p:tav>
                                        <p:tav tm="100000">
                                          <p:val>
                                            <p:strVal val="#ppt_y"/>
                                          </p:val>
                                        </p:tav>
                                      </p:tavLst>
                                    </p:anim>
                                  </p:childTnLst>
                                </p:cTn>
                              </p:par>
                              <p:par>
                                <p:cTn id="333" presetID="2" presetClass="entr" presetSubtype="4" fill="hold" grpId="0" nodeType="withEffect">
                                  <p:stCondLst>
                                    <p:cond delay="0"/>
                                  </p:stCondLst>
                                  <p:childTnLst>
                                    <p:set>
                                      <p:cBhvr>
                                        <p:cTn id="334" dur="1" fill="hold">
                                          <p:stCondLst>
                                            <p:cond delay="0"/>
                                          </p:stCondLst>
                                        </p:cTn>
                                        <p:tgtEl>
                                          <p:spTgt spid="149"/>
                                        </p:tgtEl>
                                        <p:attrNameLst>
                                          <p:attrName>style.visibility</p:attrName>
                                        </p:attrNameLst>
                                      </p:cBhvr>
                                      <p:to>
                                        <p:strVal val="visible"/>
                                      </p:to>
                                    </p:set>
                                    <p:anim calcmode="lin" valueType="num">
                                      <p:cBhvr additive="base">
                                        <p:cTn id="335" dur="2250" fill="hold"/>
                                        <p:tgtEl>
                                          <p:spTgt spid="149"/>
                                        </p:tgtEl>
                                        <p:attrNameLst>
                                          <p:attrName>ppt_x</p:attrName>
                                        </p:attrNameLst>
                                      </p:cBhvr>
                                      <p:tavLst>
                                        <p:tav tm="0">
                                          <p:val>
                                            <p:strVal val="#ppt_x"/>
                                          </p:val>
                                        </p:tav>
                                        <p:tav tm="100000">
                                          <p:val>
                                            <p:strVal val="#ppt_x"/>
                                          </p:val>
                                        </p:tav>
                                      </p:tavLst>
                                    </p:anim>
                                    <p:anim calcmode="lin" valueType="num">
                                      <p:cBhvr additive="base">
                                        <p:cTn id="336" dur="2250" fill="hold"/>
                                        <p:tgtEl>
                                          <p:spTgt spid="149"/>
                                        </p:tgtEl>
                                        <p:attrNameLst>
                                          <p:attrName>ppt_y</p:attrName>
                                        </p:attrNameLst>
                                      </p:cBhvr>
                                      <p:tavLst>
                                        <p:tav tm="0">
                                          <p:val>
                                            <p:strVal val="1+#ppt_h/2"/>
                                          </p:val>
                                        </p:tav>
                                        <p:tav tm="100000">
                                          <p:val>
                                            <p:strVal val="#ppt_y"/>
                                          </p:val>
                                        </p:tav>
                                      </p:tavLst>
                                    </p:anim>
                                  </p:childTnLst>
                                </p:cTn>
                              </p:par>
                              <p:par>
                                <p:cTn id="337" presetID="2" presetClass="entr" presetSubtype="4" fill="hold" grpId="0" nodeType="withEffect">
                                  <p:stCondLst>
                                    <p:cond delay="0"/>
                                  </p:stCondLst>
                                  <p:childTnLst>
                                    <p:set>
                                      <p:cBhvr>
                                        <p:cTn id="338" dur="1" fill="hold">
                                          <p:stCondLst>
                                            <p:cond delay="0"/>
                                          </p:stCondLst>
                                        </p:cTn>
                                        <p:tgtEl>
                                          <p:spTgt spid="142"/>
                                        </p:tgtEl>
                                        <p:attrNameLst>
                                          <p:attrName>style.visibility</p:attrName>
                                        </p:attrNameLst>
                                      </p:cBhvr>
                                      <p:to>
                                        <p:strVal val="visible"/>
                                      </p:to>
                                    </p:set>
                                    <p:anim calcmode="lin" valueType="num">
                                      <p:cBhvr additive="base">
                                        <p:cTn id="339" dur="2250" fill="hold"/>
                                        <p:tgtEl>
                                          <p:spTgt spid="142"/>
                                        </p:tgtEl>
                                        <p:attrNameLst>
                                          <p:attrName>ppt_x</p:attrName>
                                        </p:attrNameLst>
                                      </p:cBhvr>
                                      <p:tavLst>
                                        <p:tav tm="0">
                                          <p:val>
                                            <p:strVal val="#ppt_x"/>
                                          </p:val>
                                        </p:tav>
                                        <p:tav tm="100000">
                                          <p:val>
                                            <p:strVal val="#ppt_x"/>
                                          </p:val>
                                        </p:tav>
                                      </p:tavLst>
                                    </p:anim>
                                    <p:anim calcmode="lin" valueType="num">
                                      <p:cBhvr additive="base">
                                        <p:cTn id="340" dur="2250" fill="hold"/>
                                        <p:tgtEl>
                                          <p:spTgt spid="142"/>
                                        </p:tgtEl>
                                        <p:attrNameLst>
                                          <p:attrName>ppt_y</p:attrName>
                                        </p:attrNameLst>
                                      </p:cBhvr>
                                      <p:tavLst>
                                        <p:tav tm="0">
                                          <p:val>
                                            <p:strVal val="1+#ppt_h/2"/>
                                          </p:val>
                                        </p:tav>
                                        <p:tav tm="100000">
                                          <p:val>
                                            <p:strVal val="#ppt_y"/>
                                          </p:val>
                                        </p:tav>
                                      </p:tavLst>
                                    </p:anim>
                                  </p:childTnLst>
                                </p:cTn>
                              </p:par>
                              <p:par>
                                <p:cTn id="341" presetID="2" presetClass="entr" presetSubtype="4" fill="hold" grpId="0" nodeType="withEffect">
                                  <p:stCondLst>
                                    <p:cond delay="0"/>
                                  </p:stCondLst>
                                  <p:childTnLst>
                                    <p:set>
                                      <p:cBhvr>
                                        <p:cTn id="342" dur="1" fill="hold">
                                          <p:stCondLst>
                                            <p:cond delay="0"/>
                                          </p:stCondLst>
                                        </p:cTn>
                                        <p:tgtEl>
                                          <p:spTgt spid="123"/>
                                        </p:tgtEl>
                                        <p:attrNameLst>
                                          <p:attrName>style.visibility</p:attrName>
                                        </p:attrNameLst>
                                      </p:cBhvr>
                                      <p:to>
                                        <p:strVal val="visible"/>
                                      </p:to>
                                    </p:set>
                                    <p:anim calcmode="lin" valueType="num">
                                      <p:cBhvr additive="base">
                                        <p:cTn id="343" dur="2250" fill="hold"/>
                                        <p:tgtEl>
                                          <p:spTgt spid="123"/>
                                        </p:tgtEl>
                                        <p:attrNameLst>
                                          <p:attrName>ppt_x</p:attrName>
                                        </p:attrNameLst>
                                      </p:cBhvr>
                                      <p:tavLst>
                                        <p:tav tm="0">
                                          <p:val>
                                            <p:strVal val="#ppt_x"/>
                                          </p:val>
                                        </p:tav>
                                        <p:tav tm="100000">
                                          <p:val>
                                            <p:strVal val="#ppt_x"/>
                                          </p:val>
                                        </p:tav>
                                      </p:tavLst>
                                    </p:anim>
                                    <p:anim calcmode="lin" valueType="num">
                                      <p:cBhvr additive="base">
                                        <p:cTn id="344" dur="2250" fill="hold"/>
                                        <p:tgtEl>
                                          <p:spTgt spid="123"/>
                                        </p:tgtEl>
                                        <p:attrNameLst>
                                          <p:attrName>ppt_y</p:attrName>
                                        </p:attrNameLst>
                                      </p:cBhvr>
                                      <p:tavLst>
                                        <p:tav tm="0">
                                          <p:val>
                                            <p:strVal val="1+#ppt_h/2"/>
                                          </p:val>
                                        </p:tav>
                                        <p:tav tm="100000">
                                          <p:val>
                                            <p:strVal val="#ppt_y"/>
                                          </p:val>
                                        </p:tav>
                                      </p:tavLst>
                                    </p:anim>
                                  </p:childTnLst>
                                </p:cTn>
                              </p:par>
                              <p:par>
                                <p:cTn id="345" presetID="2" presetClass="entr" presetSubtype="4" fill="hold" grpId="0" nodeType="withEffect">
                                  <p:stCondLst>
                                    <p:cond delay="0"/>
                                  </p:stCondLst>
                                  <p:childTnLst>
                                    <p:set>
                                      <p:cBhvr>
                                        <p:cTn id="346" dur="1" fill="hold">
                                          <p:stCondLst>
                                            <p:cond delay="0"/>
                                          </p:stCondLst>
                                        </p:cTn>
                                        <p:tgtEl>
                                          <p:spTgt spid="124"/>
                                        </p:tgtEl>
                                        <p:attrNameLst>
                                          <p:attrName>style.visibility</p:attrName>
                                        </p:attrNameLst>
                                      </p:cBhvr>
                                      <p:to>
                                        <p:strVal val="visible"/>
                                      </p:to>
                                    </p:set>
                                    <p:anim calcmode="lin" valueType="num">
                                      <p:cBhvr additive="base">
                                        <p:cTn id="347" dur="2250" fill="hold"/>
                                        <p:tgtEl>
                                          <p:spTgt spid="124"/>
                                        </p:tgtEl>
                                        <p:attrNameLst>
                                          <p:attrName>ppt_x</p:attrName>
                                        </p:attrNameLst>
                                      </p:cBhvr>
                                      <p:tavLst>
                                        <p:tav tm="0">
                                          <p:val>
                                            <p:strVal val="#ppt_x"/>
                                          </p:val>
                                        </p:tav>
                                        <p:tav tm="100000">
                                          <p:val>
                                            <p:strVal val="#ppt_x"/>
                                          </p:val>
                                        </p:tav>
                                      </p:tavLst>
                                    </p:anim>
                                    <p:anim calcmode="lin" valueType="num">
                                      <p:cBhvr additive="base">
                                        <p:cTn id="348" dur="2250" fill="hold"/>
                                        <p:tgtEl>
                                          <p:spTgt spid="124"/>
                                        </p:tgtEl>
                                        <p:attrNameLst>
                                          <p:attrName>ppt_y</p:attrName>
                                        </p:attrNameLst>
                                      </p:cBhvr>
                                      <p:tavLst>
                                        <p:tav tm="0">
                                          <p:val>
                                            <p:strVal val="1+#ppt_h/2"/>
                                          </p:val>
                                        </p:tav>
                                        <p:tav tm="100000">
                                          <p:val>
                                            <p:strVal val="#ppt_y"/>
                                          </p:val>
                                        </p:tav>
                                      </p:tavLst>
                                    </p:anim>
                                  </p:childTnLst>
                                </p:cTn>
                              </p:par>
                              <p:par>
                                <p:cTn id="349" presetID="2" presetClass="entr" presetSubtype="4" fill="hold" grpId="0" nodeType="withEffect">
                                  <p:stCondLst>
                                    <p:cond delay="0"/>
                                  </p:stCondLst>
                                  <p:childTnLst>
                                    <p:set>
                                      <p:cBhvr>
                                        <p:cTn id="350" dur="1" fill="hold">
                                          <p:stCondLst>
                                            <p:cond delay="0"/>
                                          </p:stCondLst>
                                        </p:cTn>
                                        <p:tgtEl>
                                          <p:spTgt spid="125"/>
                                        </p:tgtEl>
                                        <p:attrNameLst>
                                          <p:attrName>style.visibility</p:attrName>
                                        </p:attrNameLst>
                                      </p:cBhvr>
                                      <p:to>
                                        <p:strVal val="visible"/>
                                      </p:to>
                                    </p:set>
                                    <p:anim calcmode="lin" valueType="num">
                                      <p:cBhvr additive="base">
                                        <p:cTn id="351" dur="2250" fill="hold"/>
                                        <p:tgtEl>
                                          <p:spTgt spid="125"/>
                                        </p:tgtEl>
                                        <p:attrNameLst>
                                          <p:attrName>ppt_x</p:attrName>
                                        </p:attrNameLst>
                                      </p:cBhvr>
                                      <p:tavLst>
                                        <p:tav tm="0">
                                          <p:val>
                                            <p:strVal val="#ppt_x"/>
                                          </p:val>
                                        </p:tav>
                                        <p:tav tm="100000">
                                          <p:val>
                                            <p:strVal val="#ppt_x"/>
                                          </p:val>
                                        </p:tav>
                                      </p:tavLst>
                                    </p:anim>
                                    <p:anim calcmode="lin" valueType="num">
                                      <p:cBhvr additive="base">
                                        <p:cTn id="352" dur="2250" fill="hold"/>
                                        <p:tgtEl>
                                          <p:spTgt spid="125"/>
                                        </p:tgtEl>
                                        <p:attrNameLst>
                                          <p:attrName>ppt_y</p:attrName>
                                        </p:attrNameLst>
                                      </p:cBhvr>
                                      <p:tavLst>
                                        <p:tav tm="0">
                                          <p:val>
                                            <p:strVal val="1+#ppt_h/2"/>
                                          </p:val>
                                        </p:tav>
                                        <p:tav tm="100000">
                                          <p:val>
                                            <p:strVal val="#ppt_y"/>
                                          </p:val>
                                        </p:tav>
                                      </p:tavLst>
                                    </p:anim>
                                  </p:childTnLst>
                                </p:cTn>
                              </p:par>
                              <p:par>
                                <p:cTn id="353" presetID="2" presetClass="entr" presetSubtype="4" fill="hold" grpId="0" nodeType="withEffect">
                                  <p:stCondLst>
                                    <p:cond delay="0"/>
                                  </p:stCondLst>
                                  <p:childTnLst>
                                    <p:set>
                                      <p:cBhvr>
                                        <p:cTn id="354" dur="1" fill="hold">
                                          <p:stCondLst>
                                            <p:cond delay="0"/>
                                          </p:stCondLst>
                                        </p:cTn>
                                        <p:tgtEl>
                                          <p:spTgt spid="126"/>
                                        </p:tgtEl>
                                        <p:attrNameLst>
                                          <p:attrName>style.visibility</p:attrName>
                                        </p:attrNameLst>
                                      </p:cBhvr>
                                      <p:to>
                                        <p:strVal val="visible"/>
                                      </p:to>
                                    </p:set>
                                    <p:anim calcmode="lin" valueType="num">
                                      <p:cBhvr additive="base">
                                        <p:cTn id="355" dur="2250" fill="hold"/>
                                        <p:tgtEl>
                                          <p:spTgt spid="126"/>
                                        </p:tgtEl>
                                        <p:attrNameLst>
                                          <p:attrName>ppt_x</p:attrName>
                                        </p:attrNameLst>
                                      </p:cBhvr>
                                      <p:tavLst>
                                        <p:tav tm="0">
                                          <p:val>
                                            <p:strVal val="#ppt_x"/>
                                          </p:val>
                                        </p:tav>
                                        <p:tav tm="100000">
                                          <p:val>
                                            <p:strVal val="#ppt_x"/>
                                          </p:val>
                                        </p:tav>
                                      </p:tavLst>
                                    </p:anim>
                                    <p:anim calcmode="lin" valueType="num">
                                      <p:cBhvr additive="base">
                                        <p:cTn id="356" dur="2250" fill="hold"/>
                                        <p:tgtEl>
                                          <p:spTgt spid="126"/>
                                        </p:tgtEl>
                                        <p:attrNameLst>
                                          <p:attrName>ppt_y</p:attrName>
                                        </p:attrNameLst>
                                      </p:cBhvr>
                                      <p:tavLst>
                                        <p:tav tm="0">
                                          <p:val>
                                            <p:strVal val="1+#ppt_h/2"/>
                                          </p:val>
                                        </p:tav>
                                        <p:tav tm="100000">
                                          <p:val>
                                            <p:strVal val="#ppt_y"/>
                                          </p:val>
                                        </p:tav>
                                      </p:tavLst>
                                    </p:anim>
                                  </p:childTnLst>
                                </p:cTn>
                              </p:par>
                              <p:par>
                                <p:cTn id="357" presetID="2" presetClass="entr" presetSubtype="4" fill="hold" grpId="0" nodeType="withEffect">
                                  <p:stCondLst>
                                    <p:cond delay="0"/>
                                  </p:stCondLst>
                                  <p:childTnLst>
                                    <p:set>
                                      <p:cBhvr>
                                        <p:cTn id="358" dur="1" fill="hold">
                                          <p:stCondLst>
                                            <p:cond delay="0"/>
                                          </p:stCondLst>
                                        </p:cTn>
                                        <p:tgtEl>
                                          <p:spTgt spid="127"/>
                                        </p:tgtEl>
                                        <p:attrNameLst>
                                          <p:attrName>style.visibility</p:attrName>
                                        </p:attrNameLst>
                                      </p:cBhvr>
                                      <p:to>
                                        <p:strVal val="visible"/>
                                      </p:to>
                                    </p:set>
                                    <p:anim calcmode="lin" valueType="num">
                                      <p:cBhvr additive="base">
                                        <p:cTn id="359" dur="2250" fill="hold"/>
                                        <p:tgtEl>
                                          <p:spTgt spid="127"/>
                                        </p:tgtEl>
                                        <p:attrNameLst>
                                          <p:attrName>ppt_x</p:attrName>
                                        </p:attrNameLst>
                                      </p:cBhvr>
                                      <p:tavLst>
                                        <p:tav tm="0">
                                          <p:val>
                                            <p:strVal val="#ppt_x"/>
                                          </p:val>
                                        </p:tav>
                                        <p:tav tm="100000">
                                          <p:val>
                                            <p:strVal val="#ppt_x"/>
                                          </p:val>
                                        </p:tav>
                                      </p:tavLst>
                                    </p:anim>
                                    <p:anim calcmode="lin" valueType="num">
                                      <p:cBhvr additive="base">
                                        <p:cTn id="360" dur="2250" fill="hold"/>
                                        <p:tgtEl>
                                          <p:spTgt spid="127"/>
                                        </p:tgtEl>
                                        <p:attrNameLst>
                                          <p:attrName>ppt_y</p:attrName>
                                        </p:attrNameLst>
                                      </p:cBhvr>
                                      <p:tavLst>
                                        <p:tav tm="0">
                                          <p:val>
                                            <p:strVal val="1+#ppt_h/2"/>
                                          </p:val>
                                        </p:tav>
                                        <p:tav tm="100000">
                                          <p:val>
                                            <p:strVal val="#ppt_y"/>
                                          </p:val>
                                        </p:tav>
                                      </p:tavLst>
                                    </p:anim>
                                  </p:childTnLst>
                                </p:cTn>
                              </p:par>
                              <p:par>
                                <p:cTn id="361" presetID="2" presetClass="entr" presetSubtype="4" fill="hold" grpId="0" nodeType="withEffect">
                                  <p:stCondLst>
                                    <p:cond delay="0"/>
                                  </p:stCondLst>
                                  <p:childTnLst>
                                    <p:set>
                                      <p:cBhvr>
                                        <p:cTn id="362" dur="1" fill="hold">
                                          <p:stCondLst>
                                            <p:cond delay="0"/>
                                          </p:stCondLst>
                                        </p:cTn>
                                        <p:tgtEl>
                                          <p:spTgt spid="128"/>
                                        </p:tgtEl>
                                        <p:attrNameLst>
                                          <p:attrName>style.visibility</p:attrName>
                                        </p:attrNameLst>
                                      </p:cBhvr>
                                      <p:to>
                                        <p:strVal val="visible"/>
                                      </p:to>
                                    </p:set>
                                    <p:anim calcmode="lin" valueType="num">
                                      <p:cBhvr additive="base">
                                        <p:cTn id="363" dur="2250" fill="hold"/>
                                        <p:tgtEl>
                                          <p:spTgt spid="128"/>
                                        </p:tgtEl>
                                        <p:attrNameLst>
                                          <p:attrName>ppt_x</p:attrName>
                                        </p:attrNameLst>
                                      </p:cBhvr>
                                      <p:tavLst>
                                        <p:tav tm="0">
                                          <p:val>
                                            <p:strVal val="#ppt_x"/>
                                          </p:val>
                                        </p:tav>
                                        <p:tav tm="100000">
                                          <p:val>
                                            <p:strVal val="#ppt_x"/>
                                          </p:val>
                                        </p:tav>
                                      </p:tavLst>
                                    </p:anim>
                                    <p:anim calcmode="lin" valueType="num">
                                      <p:cBhvr additive="base">
                                        <p:cTn id="364" dur="2250" fill="hold"/>
                                        <p:tgtEl>
                                          <p:spTgt spid="128"/>
                                        </p:tgtEl>
                                        <p:attrNameLst>
                                          <p:attrName>ppt_y</p:attrName>
                                        </p:attrNameLst>
                                      </p:cBhvr>
                                      <p:tavLst>
                                        <p:tav tm="0">
                                          <p:val>
                                            <p:strVal val="1+#ppt_h/2"/>
                                          </p:val>
                                        </p:tav>
                                        <p:tav tm="100000">
                                          <p:val>
                                            <p:strVal val="#ppt_y"/>
                                          </p:val>
                                        </p:tav>
                                      </p:tavLst>
                                    </p:anim>
                                  </p:childTnLst>
                                </p:cTn>
                              </p:par>
                              <p:par>
                                <p:cTn id="365" presetID="2" presetClass="entr" presetSubtype="4" fill="hold" grpId="0" nodeType="withEffect">
                                  <p:stCondLst>
                                    <p:cond delay="0"/>
                                  </p:stCondLst>
                                  <p:childTnLst>
                                    <p:set>
                                      <p:cBhvr>
                                        <p:cTn id="366" dur="1" fill="hold">
                                          <p:stCondLst>
                                            <p:cond delay="0"/>
                                          </p:stCondLst>
                                        </p:cTn>
                                        <p:tgtEl>
                                          <p:spTgt spid="129"/>
                                        </p:tgtEl>
                                        <p:attrNameLst>
                                          <p:attrName>style.visibility</p:attrName>
                                        </p:attrNameLst>
                                      </p:cBhvr>
                                      <p:to>
                                        <p:strVal val="visible"/>
                                      </p:to>
                                    </p:set>
                                    <p:anim calcmode="lin" valueType="num">
                                      <p:cBhvr additive="base">
                                        <p:cTn id="367" dur="2250" fill="hold"/>
                                        <p:tgtEl>
                                          <p:spTgt spid="129"/>
                                        </p:tgtEl>
                                        <p:attrNameLst>
                                          <p:attrName>ppt_x</p:attrName>
                                        </p:attrNameLst>
                                      </p:cBhvr>
                                      <p:tavLst>
                                        <p:tav tm="0">
                                          <p:val>
                                            <p:strVal val="#ppt_x"/>
                                          </p:val>
                                        </p:tav>
                                        <p:tav tm="100000">
                                          <p:val>
                                            <p:strVal val="#ppt_x"/>
                                          </p:val>
                                        </p:tav>
                                      </p:tavLst>
                                    </p:anim>
                                    <p:anim calcmode="lin" valueType="num">
                                      <p:cBhvr additive="base">
                                        <p:cTn id="368" dur="2250" fill="hold"/>
                                        <p:tgtEl>
                                          <p:spTgt spid="129"/>
                                        </p:tgtEl>
                                        <p:attrNameLst>
                                          <p:attrName>ppt_y</p:attrName>
                                        </p:attrNameLst>
                                      </p:cBhvr>
                                      <p:tavLst>
                                        <p:tav tm="0">
                                          <p:val>
                                            <p:strVal val="1+#ppt_h/2"/>
                                          </p:val>
                                        </p:tav>
                                        <p:tav tm="100000">
                                          <p:val>
                                            <p:strVal val="#ppt_y"/>
                                          </p:val>
                                        </p:tav>
                                      </p:tavLst>
                                    </p:anim>
                                  </p:childTnLst>
                                </p:cTn>
                              </p:par>
                              <p:par>
                                <p:cTn id="369" presetID="2" presetClass="entr" presetSubtype="4" fill="hold" grpId="0" nodeType="withEffect">
                                  <p:stCondLst>
                                    <p:cond delay="0"/>
                                  </p:stCondLst>
                                  <p:childTnLst>
                                    <p:set>
                                      <p:cBhvr>
                                        <p:cTn id="370" dur="1" fill="hold">
                                          <p:stCondLst>
                                            <p:cond delay="0"/>
                                          </p:stCondLst>
                                        </p:cTn>
                                        <p:tgtEl>
                                          <p:spTgt spid="122"/>
                                        </p:tgtEl>
                                        <p:attrNameLst>
                                          <p:attrName>style.visibility</p:attrName>
                                        </p:attrNameLst>
                                      </p:cBhvr>
                                      <p:to>
                                        <p:strVal val="visible"/>
                                      </p:to>
                                    </p:set>
                                    <p:anim calcmode="lin" valueType="num">
                                      <p:cBhvr additive="base">
                                        <p:cTn id="371" dur="2250" fill="hold"/>
                                        <p:tgtEl>
                                          <p:spTgt spid="122"/>
                                        </p:tgtEl>
                                        <p:attrNameLst>
                                          <p:attrName>ppt_x</p:attrName>
                                        </p:attrNameLst>
                                      </p:cBhvr>
                                      <p:tavLst>
                                        <p:tav tm="0">
                                          <p:val>
                                            <p:strVal val="#ppt_x"/>
                                          </p:val>
                                        </p:tav>
                                        <p:tav tm="100000">
                                          <p:val>
                                            <p:strVal val="#ppt_x"/>
                                          </p:val>
                                        </p:tav>
                                      </p:tavLst>
                                    </p:anim>
                                    <p:anim calcmode="lin" valueType="num">
                                      <p:cBhvr additive="base">
                                        <p:cTn id="372" dur="2250" fill="hold"/>
                                        <p:tgtEl>
                                          <p:spTgt spid="122"/>
                                        </p:tgtEl>
                                        <p:attrNameLst>
                                          <p:attrName>ppt_y</p:attrName>
                                        </p:attrNameLst>
                                      </p:cBhvr>
                                      <p:tavLst>
                                        <p:tav tm="0">
                                          <p:val>
                                            <p:strVal val="1+#ppt_h/2"/>
                                          </p:val>
                                        </p:tav>
                                        <p:tav tm="100000">
                                          <p:val>
                                            <p:strVal val="#ppt_y"/>
                                          </p:val>
                                        </p:tav>
                                      </p:tavLst>
                                    </p:anim>
                                  </p:childTnLst>
                                </p:cTn>
                              </p:par>
                              <p:par>
                                <p:cTn id="373" presetID="2" presetClass="entr" presetSubtype="1" fill="hold" grpId="0" nodeType="withEffect">
                                  <p:stCondLst>
                                    <p:cond delay="0"/>
                                  </p:stCondLst>
                                  <p:childTnLst>
                                    <p:set>
                                      <p:cBhvr>
                                        <p:cTn id="374" dur="1" fill="hold">
                                          <p:stCondLst>
                                            <p:cond delay="0"/>
                                          </p:stCondLst>
                                        </p:cTn>
                                        <p:tgtEl>
                                          <p:spTgt spid="103"/>
                                        </p:tgtEl>
                                        <p:attrNameLst>
                                          <p:attrName>style.visibility</p:attrName>
                                        </p:attrNameLst>
                                      </p:cBhvr>
                                      <p:to>
                                        <p:strVal val="visible"/>
                                      </p:to>
                                    </p:set>
                                    <p:anim calcmode="lin" valueType="num">
                                      <p:cBhvr additive="base">
                                        <p:cTn id="375" dur="2250" fill="hold"/>
                                        <p:tgtEl>
                                          <p:spTgt spid="103"/>
                                        </p:tgtEl>
                                        <p:attrNameLst>
                                          <p:attrName>ppt_x</p:attrName>
                                        </p:attrNameLst>
                                      </p:cBhvr>
                                      <p:tavLst>
                                        <p:tav tm="0">
                                          <p:val>
                                            <p:strVal val="#ppt_x"/>
                                          </p:val>
                                        </p:tav>
                                        <p:tav tm="100000">
                                          <p:val>
                                            <p:strVal val="#ppt_x"/>
                                          </p:val>
                                        </p:tav>
                                      </p:tavLst>
                                    </p:anim>
                                    <p:anim calcmode="lin" valueType="num">
                                      <p:cBhvr additive="base">
                                        <p:cTn id="376" dur="2250" fill="hold"/>
                                        <p:tgtEl>
                                          <p:spTgt spid="103"/>
                                        </p:tgtEl>
                                        <p:attrNameLst>
                                          <p:attrName>ppt_y</p:attrName>
                                        </p:attrNameLst>
                                      </p:cBhvr>
                                      <p:tavLst>
                                        <p:tav tm="0">
                                          <p:val>
                                            <p:strVal val="0-#ppt_h/2"/>
                                          </p:val>
                                        </p:tav>
                                        <p:tav tm="100000">
                                          <p:val>
                                            <p:strVal val="#ppt_y"/>
                                          </p:val>
                                        </p:tav>
                                      </p:tavLst>
                                    </p:anim>
                                  </p:childTnLst>
                                </p:cTn>
                              </p:par>
                              <p:par>
                                <p:cTn id="377" presetID="2" presetClass="entr" presetSubtype="1" fill="hold" grpId="0" nodeType="withEffect">
                                  <p:stCondLst>
                                    <p:cond delay="0"/>
                                  </p:stCondLst>
                                  <p:childTnLst>
                                    <p:set>
                                      <p:cBhvr>
                                        <p:cTn id="378" dur="1" fill="hold">
                                          <p:stCondLst>
                                            <p:cond delay="0"/>
                                          </p:stCondLst>
                                        </p:cTn>
                                        <p:tgtEl>
                                          <p:spTgt spid="104"/>
                                        </p:tgtEl>
                                        <p:attrNameLst>
                                          <p:attrName>style.visibility</p:attrName>
                                        </p:attrNameLst>
                                      </p:cBhvr>
                                      <p:to>
                                        <p:strVal val="visible"/>
                                      </p:to>
                                    </p:set>
                                    <p:anim calcmode="lin" valueType="num">
                                      <p:cBhvr additive="base">
                                        <p:cTn id="379" dur="2250" fill="hold"/>
                                        <p:tgtEl>
                                          <p:spTgt spid="104"/>
                                        </p:tgtEl>
                                        <p:attrNameLst>
                                          <p:attrName>ppt_x</p:attrName>
                                        </p:attrNameLst>
                                      </p:cBhvr>
                                      <p:tavLst>
                                        <p:tav tm="0">
                                          <p:val>
                                            <p:strVal val="#ppt_x"/>
                                          </p:val>
                                        </p:tav>
                                        <p:tav tm="100000">
                                          <p:val>
                                            <p:strVal val="#ppt_x"/>
                                          </p:val>
                                        </p:tav>
                                      </p:tavLst>
                                    </p:anim>
                                    <p:anim calcmode="lin" valueType="num">
                                      <p:cBhvr additive="base">
                                        <p:cTn id="380" dur="2250" fill="hold"/>
                                        <p:tgtEl>
                                          <p:spTgt spid="104"/>
                                        </p:tgtEl>
                                        <p:attrNameLst>
                                          <p:attrName>ppt_y</p:attrName>
                                        </p:attrNameLst>
                                      </p:cBhvr>
                                      <p:tavLst>
                                        <p:tav tm="0">
                                          <p:val>
                                            <p:strVal val="0-#ppt_h/2"/>
                                          </p:val>
                                        </p:tav>
                                        <p:tav tm="100000">
                                          <p:val>
                                            <p:strVal val="#ppt_y"/>
                                          </p:val>
                                        </p:tav>
                                      </p:tavLst>
                                    </p:anim>
                                  </p:childTnLst>
                                </p:cTn>
                              </p:par>
                              <p:par>
                                <p:cTn id="381" presetID="2" presetClass="entr" presetSubtype="1" fill="hold" grpId="0" nodeType="withEffect">
                                  <p:stCondLst>
                                    <p:cond delay="0"/>
                                  </p:stCondLst>
                                  <p:childTnLst>
                                    <p:set>
                                      <p:cBhvr>
                                        <p:cTn id="382" dur="1" fill="hold">
                                          <p:stCondLst>
                                            <p:cond delay="0"/>
                                          </p:stCondLst>
                                        </p:cTn>
                                        <p:tgtEl>
                                          <p:spTgt spid="105"/>
                                        </p:tgtEl>
                                        <p:attrNameLst>
                                          <p:attrName>style.visibility</p:attrName>
                                        </p:attrNameLst>
                                      </p:cBhvr>
                                      <p:to>
                                        <p:strVal val="visible"/>
                                      </p:to>
                                    </p:set>
                                    <p:anim calcmode="lin" valueType="num">
                                      <p:cBhvr additive="base">
                                        <p:cTn id="383" dur="2250" fill="hold"/>
                                        <p:tgtEl>
                                          <p:spTgt spid="105"/>
                                        </p:tgtEl>
                                        <p:attrNameLst>
                                          <p:attrName>ppt_x</p:attrName>
                                        </p:attrNameLst>
                                      </p:cBhvr>
                                      <p:tavLst>
                                        <p:tav tm="0">
                                          <p:val>
                                            <p:strVal val="#ppt_x"/>
                                          </p:val>
                                        </p:tav>
                                        <p:tav tm="100000">
                                          <p:val>
                                            <p:strVal val="#ppt_x"/>
                                          </p:val>
                                        </p:tav>
                                      </p:tavLst>
                                    </p:anim>
                                    <p:anim calcmode="lin" valueType="num">
                                      <p:cBhvr additive="base">
                                        <p:cTn id="384" dur="2250" fill="hold"/>
                                        <p:tgtEl>
                                          <p:spTgt spid="105"/>
                                        </p:tgtEl>
                                        <p:attrNameLst>
                                          <p:attrName>ppt_y</p:attrName>
                                        </p:attrNameLst>
                                      </p:cBhvr>
                                      <p:tavLst>
                                        <p:tav tm="0">
                                          <p:val>
                                            <p:strVal val="0-#ppt_h/2"/>
                                          </p:val>
                                        </p:tav>
                                        <p:tav tm="100000">
                                          <p:val>
                                            <p:strVal val="#ppt_y"/>
                                          </p:val>
                                        </p:tav>
                                      </p:tavLst>
                                    </p:anim>
                                  </p:childTnLst>
                                </p:cTn>
                              </p:par>
                              <p:par>
                                <p:cTn id="385" presetID="2" presetClass="entr" presetSubtype="1" fill="hold" grpId="0" nodeType="withEffect">
                                  <p:stCondLst>
                                    <p:cond delay="0"/>
                                  </p:stCondLst>
                                  <p:childTnLst>
                                    <p:set>
                                      <p:cBhvr>
                                        <p:cTn id="386" dur="1" fill="hold">
                                          <p:stCondLst>
                                            <p:cond delay="0"/>
                                          </p:stCondLst>
                                        </p:cTn>
                                        <p:tgtEl>
                                          <p:spTgt spid="106"/>
                                        </p:tgtEl>
                                        <p:attrNameLst>
                                          <p:attrName>style.visibility</p:attrName>
                                        </p:attrNameLst>
                                      </p:cBhvr>
                                      <p:to>
                                        <p:strVal val="visible"/>
                                      </p:to>
                                    </p:set>
                                    <p:anim calcmode="lin" valueType="num">
                                      <p:cBhvr additive="base">
                                        <p:cTn id="387" dur="2250" fill="hold"/>
                                        <p:tgtEl>
                                          <p:spTgt spid="106"/>
                                        </p:tgtEl>
                                        <p:attrNameLst>
                                          <p:attrName>ppt_x</p:attrName>
                                        </p:attrNameLst>
                                      </p:cBhvr>
                                      <p:tavLst>
                                        <p:tav tm="0">
                                          <p:val>
                                            <p:strVal val="#ppt_x"/>
                                          </p:val>
                                        </p:tav>
                                        <p:tav tm="100000">
                                          <p:val>
                                            <p:strVal val="#ppt_x"/>
                                          </p:val>
                                        </p:tav>
                                      </p:tavLst>
                                    </p:anim>
                                    <p:anim calcmode="lin" valueType="num">
                                      <p:cBhvr additive="base">
                                        <p:cTn id="388" dur="2250" fill="hold"/>
                                        <p:tgtEl>
                                          <p:spTgt spid="106"/>
                                        </p:tgtEl>
                                        <p:attrNameLst>
                                          <p:attrName>ppt_y</p:attrName>
                                        </p:attrNameLst>
                                      </p:cBhvr>
                                      <p:tavLst>
                                        <p:tav tm="0">
                                          <p:val>
                                            <p:strVal val="0-#ppt_h/2"/>
                                          </p:val>
                                        </p:tav>
                                        <p:tav tm="100000">
                                          <p:val>
                                            <p:strVal val="#ppt_y"/>
                                          </p:val>
                                        </p:tav>
                                      </p:tavLst>
                                    </p:anim>
                                  </p:childTnLst>
                                </p:cTn>
                              </p:par>
                              <p:par>
                                <p:cTn id="389" presetID="2" presetClass="entr" presetSubtype="1" fill="hold" grpId="0" nodeType="withEffect">
                                  <p:stCondLst>
                                    <p:cond delay="0"/>
                                  </p:stCondLst>
                                  <p:childTnLst>
                                    <p:set>
                                      <p:cBhvr>
                                        <p:cTn id="390" dur="1" fill="hold">
                                          <p:stCondLst>
                                            <p:cond delay="0"/>
                                          </p:stCondLst>
                                        </p:cTn>
                                        <p:tgtEl>
                                          <p:spTgt spid="107"/>
                                        </p:tgtEl>
                                        <p:attrNameLst>
                                          <p:attrName>style.visibility</p:attrName>
                                        </p:attrNameLst>
                                      </p:cBhvr>
                                      <p:to>
                                        <p:strVal val="visible"/>
                                      </p:to>
                                    </p:set>
                                    <p:anim calcmode="lin" valueType="num">
                                      <p:cBhvr additive="base">
                                        <p:cTn id="391" dur="2250" fill="hold"/>
                                        <p:tgtEl>
                                          <p:spTgt spid="107"/>
                                        </p:tgtEl>
                                        <p:attrNameLst>
                                          <p:attrName>ppt_x</p:attrName>
                                        </p:attrNameLst>
                                      </p:cBhvr>
                                      <p:tavLst>
                                        <p:tav tm="0">
                                          <p:val>
                                            <p:strVal val="#ppt_x"/>
                                          </p:val>
                                        </p:tav>
                                        <p:tav tm="100000">
                                          <p:val>
                                            <p:strVal val="#ppt_x"/>
                                          </p:val>
                                        </p:tav>
                                      </p:tavLst>
                                    </p:anim>
                                    <p:anim calcmode="lin" valueType="num">
                                      <p:cBhvr additive="base">
                                        <p:cTn id="392" dur="2250" fill="hold"/>
                                        <p:tgtEl>
                                          <p:spTgt spid="107"/>
                                        </p:tgtEl>
                                        <p:attrNameLst>
                                          <p:attrName>ppt_y</p:attrName>
                                        </p:attrNameLst>
                                      </p:cBhvr>
                                      <p:tavLst>
                                        <p:tav tm="0">
                                          <p:val>
                                            <p:strVal val="0-#ppt_h/2"/>
                                          </p:val>
                                        </p:tav>
                                        <p:tav tm="100000">
                                          <p:val>
                                            <p:strVal val="#ppt_y"/>
                                          </p:val>
                                        </p:tav>
                                      </p:tavLst>
                                    </p:anim>
                                  </p:childTnLst>
                                </p:cTn>
                              </p:par>
                              <p:par>
                                <p:cTn id="393" presetID="2" presetClass="entr" presetSubtype="1" fill="hold" grpId="0" nodeType="withEffect">
                                  <p:stCondLst>
                                    <p:cond delay="0"/>
                                  </p:stCondLst>
                                  <p:childTnLst>
                                    <p:set>
                                      <p:cBhvr>
                                        <p:cTn id="394" dur="1" fill="hold">
                                          <p:stCondLst>
                                            <p:cond delay="0"/>
                                          </p:stCondLst>
                                        </p:cTn>
                                        <p:tgtEl>
                                          <p:spTgt spid="108"/>
                                        </p:tgtEl>
                                        <p:attrNameLst>
                                          <p:attrName>style.visibility</p:attrName>
                                        </p:attrNameLst>
                                      </p:cBhvr>
                                      <p:to>
                                        <p:strVal val="visible"/>
                                      </p:to>
                                    </p:set>
                                    <p:anim calcmode="lin" valueType="num">
                                      <p:cBhvr additive="base">
                                        <p:cTn id="395" dur="2250" fill="hold"/>
                                        <p:tgtEl>
                                          <p:spTgt spid="108"/>
                                        </p:tgtEl>
                                        <p:attrNameLst>
                                          <p:attrName>ppt_x</p:attrName>
                                        </p:attrNameLst>
                                      </p:cBhvr>
                                      <p:tavLst>
                                        <p:tav tm="0">
                                          <p:val>
                                            <p:strVal val="#ppt_x"/>
                                          </p:val>
                                        </p:tav>
                                        <p:tav tm="100000">
                                          <p:val>
                                            <p:strVal val="#ppt_x"/>
                                          </p:val>
                                        </p:tav>
                                      </p:tavLst>
                                    </p:anim>
                                    <p:anim calcmode="lin" valueType="num">
                                      <p:cBhvr additive="base">
                                        <p:cTn id="396" dur="2250" fill="hold"/>
                                        <p:tgtEl>
                                          <p:spTgt spid="108"/>
                                        </p:tgtEl>
                                        <p:attrNameLst>
                                          <p:attrName>ppt_y</p:attrName>
                                        </p:attrNameLst>
                                      </p:cBhvr>
                                      <p:tavLst>
                                        <p:tav tm="0">
                                          <p:val>
                                            <p:strVal val="0-#ppt_h/2"/>
                                          </p:val>
                                        </p:tav>
                                        <p:tav tm="100000">
                                          <p:val>
                                            <p:strVal val="#ppt_y"/>
                                          </p:val>
                                        </p:tav>
                                      </p:tavLst>
                                    </p:anim>
                                  </p:childTnLst>
                                </p:cTn>
                              </p:par>
                              <p:par>
                                <p:cTn id="397" presetID="2" presetClass="entr" presetSubtype="1" fill="hold" grpId="0" nodeType="withEffect">
                                  <p:stCondLst>
                                    <p:cond delay="0"/>
                                  </p:stCondLst>
                                  <p:childTnLst>
                                    <p:set>
                                      <p:cBhvr>
                                        <p:cTn id="398" dur="1" fill="hold">
                                          <p:stCondLst>
                                            <p:cond delay="0"/>
                                          </p:stCondLst>
                                        </p:cTn>
                                        <p:tgtEl>
                                          <p:spTgt spid="109"/>
                                        </p:tgtEl>
                                        <p:attrNameLst>
                                          <p:attrName>style.visibility</p:attrName>
                                        </p:attrNameLst>
                                      </p:cBhvr>
                                      <p:to>
                                        <p:strVal val="visible"/>
                                      </p:to>
                                    </p:set>
                                    <p:anim calcmode="lin" valueType="num">
                                      <p:cBhvr additive="base">
                                        <p:cTn id="399" dur="2250" fill="hold"/>
                                        <p:tgtEl>
                                          <p:spTgt spid="109"/>
                                        </p:tgtEl>
                                        <p:attrNameLst>
                                          <p:attrName>ppt_x</p:attrName>
                                        </p:attrNameLst>
                                      </p:cBhvr>
                                      <p:tavLst>
                                        <p:tav tm="0">
                                          <p:val>
                                            <p:strVal val="#ppt_x"/>
                                          </p:val>
                                        </p:tav>
                                        <p:tav tm="100000">
                                          <p:val>
                                            <p:strVal val="#ppt_x"/>
                                          </p:val>
                                        </p:tav>
                                      </p:tavLst>
                                    </p:anim>
                                    <p:anim calcmode="lin" valueType="num">
                                      <p:cBhvr additive="base">
                                        <p:cTn id="400" dur="2250" fill="hold"/>
                                        <p:tgtEl>
                                          <p:spTgt spid="109"/>
                                        </p:tgtEl>
                                        <p:attrNameLst>
                                          <p:attrName>ppt_y</p:attrName>
                                        </p:attrNameLst>
                                      </p:cBhvr>
                                      <p:tavLst>
                                        <p:tav tm="0">
                                          <p:val>
                                            <p:strVal val="0-#ppt_h/2"/>
                                          </p:val>
                                        </p:tav>
                                        <p:tav tm="100000">
                                          <p:val>
                                            <p:strVal val="#ppt_y"/>
                                          </p:val>
                                        </p:tav>
                                      </p:tavLst>
                                    </p:anim>
                                  </p:childTnLst>
                                </p:cTn>
                              </p:par>
                              <p:par>
                                <p:cTn id="401" presetID="2" presetClass="entr" presetSubtype="1" fill="hold" grpId="0" nodeType="withEffect">
                                  <p:stCondLst>
                                    <p:cond delay="0"/>
                                  </p:stCondLst>
                                  <p:childTnLst>
                                    <p:set>
                                      <p:cBhvr>
                                        <p:cTn id="402" dur="1" fill="hold">
                                          <p:stCondLst>
                                            <p:cond delay="0"/>
                                          </p:stCondLst>
                                        </p:cTn>
                                        <p:tgtEl>
                                          <p:spTgt spid="102"/>
                                        </p:tgtEl>
                                        <p:attrNameLst>
                                          <p:attrName>style.visibility</p:attrName>
                                        </p:attrNameLst>
                                      </p:cBhvr>
                                      <p:to>
                                        <p:strVal val="visible"/>
                                      </p:to>
                                    </p:set>
                                    <p:anim calcmode="lin" valueType="num">
                                      <p:cBhvr additive="base">
                                        <p:cTn id="403" dur="2250" fill="hold"/>
                                        <p:tgtEl>
                                          <p:spTgt spid="102"/>
                                        </p:tgtEl>
                                        <p:attrNameLst>
                                          <p:attrName>ppt_x</p:attrName>
                                        </p:attrNameLst>
                                      </p:cBhvr>
                                      <p:tavLst>
                                        <p:tav tm="0">
                                          <p:val>
                                            <p:strVal val="#ppt_x"/>
                                          </p:val>
                                        </p:tav>
                                        <p:tav tm="100000">
                                          <p:val>
                                            <p:strVal val="#ppt_x"/>
                                          </p:val>
                                        </p:tav>
                                      </p:tavLst>
                                    </p:anim>
                                    <p:anim calcmode="lin" valueType="num">
                                      <p:cBhvr additive="base">
                                        <p:cTn id="404" dur="2250" fill="hold"/>
                                        <p:tgtEl>
                                          <p:spTgt spid="102"/>
                                        </p:tgtEl>
                                        <p:attrNameLst>
                                          <p:attrName>ppt_y</p:attrName>
                                        </p:attrNameLst>
                                      </p:cBhvr>
                                      <p:tavLst>
                                        <p:tav tm="0">
                                          <p:val>
                                            <p:strVal val="0-#ppt_h/2"/>
                                          </p:val>
                                        </p:tav>
                                        <p:tav tm="100000">
                                          <p:val>
                                            <p:strVal val="#ppt_y"/>
                                          </p:val>
                                        </p:tav>
                                      </p:tavLst>
                                    </p:anim>
                                  </p:childTnLst>
                                </p:cTn>
                              </p:par>
                              <p:par>
                                <p:cTn id="405" presetID="2" presetClass="entr" presetSubtype="4" fill="hold" grpId="0" nodeType="withEffect">
                                  <p:stCondLst>
                                    <p:cond delay="0"/>
                                  </p:stCondLst>
                                  <p:childTnLst>
                                    <p:set>
                                      <p:cBhvr>
                                        <p:cTn id="406" dur="1" fill="hold">
                                          <p:stCondLst>
                                            <p:cond delay="0"/>
                                          </p:stCondLst>
                                        </p:cTn>
                                        <p:tgtEl>
                                          <p:spTgt spid="174"/>
                                        </p:tgtEl>
                                        <p:attrNameLst>
                                          <p:attrName>style.visibility</p:attrName>
                                        </p:attrNameLst>
                                      </p:cBhvr>
                                      <p:to>
                                        <p:strVal val="visible"/>
                                      </p:to>
                                    </p:set>
                                    <p:anim calcmode="lin" valueType="num">
                                      <p:cBhvr additive="base">
                                        <p:cTn id="407" dur="2250" fill="hold"/>
                                        <p:tgtEl>
                                          <p:spTgt spid="174"/>
                                        </p:tgtEl>
                                        <p:attrNameLst>
                                          <p:attrName>ppt_x</p:attrName>
                                        </p:attrNameLst>
                                      </p:cBhvr>
                                      <p:tavLst>
                                        <p:tav tm="0">
                                          <p:val>
                                            <p:strVal val="#ppt_x"/>
                                          </p:val>
                                        </p:tav>
                                        <p:tav tm="100000">
                                          <p:val>
                                            <p:strVal val="#ppt_x"/>
                                          </p:val>
                                        </p:tav>
                                      </p:tavLst>
                                    </p:anim>
                                    <p:anim calcmode="lin" valueType="num">
                                      <p:cBhvr additive="base">
                                        <p:cTn id="408" dur="2250" fill="hold"/>
                                        <p:tgtEl>
                                          <p:spTgt spid="174"/>
                                        </p:tgtEl>
                                        <p:attrNameLst>
                                          <p:attrName>ppt_y</p:attrName>
                                        </p:attrNameLst>
                                      </p:cBhvr>
                                      <p:tavLst>
                                        <p:tav tm="0">
                                          <p:val>
                                            <p:strVal val="1+#ppt_h/2"/>
                                          </p:val>
                                        </p:tav>
                                        <p:tav tm="100000">
                                          <p:val>
                                            <p:strVal val="#ppt_y"/>
                                          </p:val>
                                        </p:tav>
                                      </p:tavLst>
                                    </p:anim>
                                  </p:childTnLst>
                                </p:cTn>
                              </p:par>
                              <p:par>
                                <p:cTn id="409" presetID="2" presetClass="entr" presetSubtype="4" fill="hold" grpId="0" nodeType="withEffect">
                                  <p:stCondLst>
                                    <p:cond delay="0"/>
                                  </p:stCondLst>
                                  <p:childTnLst>
                                    <p:set>
                                      <p:cBhvr>
                                        <p:cTn id="410" dur="1" fill="hold">
                                          <p:stCondLst>
                                            <p:cond delay="0"/>
                                          </p:stCondLst>
                                        </p:cTn>
                                        <p:tgtEl>
                                          <p:spTgt spid="175"/>
                                        </p:tgtEl>
                                        <p:attrNameLst>
                                          <p:attrName>style.visibility</p:attrName>
                                        </p:attrNameLst>
                                      </p:cBhvr>
                                      <p:to>
                                        <p:strVal val="visible"/>
                                      </p:to>
                                    </p:set>
                                    <p:anim calcmode="lin" valueType="num">
                                      <p:cBhvr additive="base">
                                        <p:cTn id="411" dur="2250" fill="hold"/>
                                        <p:tgtEl>
                                          <p:spTgt spid="175"/>
                                        </p:tgtEl>
                                        <p:attrNameLst>
                                          <p:attrName>ppt_x</p:attrName>
                                        </p:attrNameLst>
                                      </p:cBhvr>
                                      <p:tavLst>
                                        <p:tav tm="0">
                                          <p:val>
                                            <p:strVal val="#ppt_x"/>
                                          </p:val>
                                        </p:tav>
                                        <p:tav tm="100000">
                                          <p:val>
                                            <p:strVal val="#ppt_x"/>
                                          </p:val>
                                        </p:tav>
                                      </p:tavLst>
                                    </p:anim>
                                    <p:anim calcmode="lin" valueType="num">
                                      <p:cBhvr additive="base">
                                        <p:cTn id="412" dur="2250" fill="hold"/>
                                        <p:tgtEl>
                                          <p:spTgt spid="175"/>
                                        </p:tgtEl>
                                        <p:attrNameLst>
                                          <p:attrName>ppt_y</p:attrName>
                                        </p:attrNameLst>
                                      </p:cBhvr>
                                      <p:tavLst>
                                        <p:tav tm="0">
                                          <p:val>
                                            <p:strVal val="1+#ppt_h/2"/>
                                          </p:val>
                                        </p:tav>
                                        <p:tav tm="100000">
                                          <p:val>
                                            <p:strVal val="#ppt_y"/>
                                          </p:val>
                                        </p:tav>
                                      </p:tavLst>
                                    </p:anim>
                                  </p:childTnLst>
                                </p:cTn>
                              </p:par>
                              <p:par>
                                <p:cTn id="413" presetID="2" presetClass="entr" presetSubtype="4" fill="hold" grpId="0" nodeType="withEffect">
                                  <p:stCondLst>
                                    <p:cond delay="0"/>
                                  </p:stCondLst>
                                  <p:childTnLst>
                                    <p:set>
                                      <p:cBhvr>
                                        <p:cTn id="414" dur="1" fill="hold">
                                          <p:stCondLst>
                                            <p:cond delay="0"/>
                                          </p:stCondLst>
                                        </p:cTn>
                                        <p:tgtEl>
                                          <p:spTgt spid="176"/>
                                        </p:tgtEl>
                                        <p:attrNameLst>
                                          <p:attrName>style.visibility</p:attrName>
                                        </p:attrNameLst>
                                      </p:cBhvr>
                                      <p:to>
                                        <p:strVal val="visible"/>
                                      </p:to>
                                    </p:set>
                                    <p:anim calcmode="lin" valueType="num">
                                      <p:cBhvr additive="base">
                                        <p:cTn id="415" dur="2250" fill="hold"/>
                                        <p:tgtEl>
                                          <p:spTgt spid="176"/>
                                        </p:tgtEl>
                                        <p:attrNameLst>
                                          <p:attrName>ppt_x</p:attrName>
                                        </p:attrNameLst>
                                      </p:cBhvr>
                                      <p:tavLst>
                                        <p:tav tm="0">
                                          <p:val>
                                            <p:strVal val="#ppt_x"/>
                                          </p:val>
                                        </p:tav>
                                        <p:tav tm="100000">
                                          <p:val>
                                            <p:strVal val="#ppt_x"/>
                                          </p:val>
                                        </p:tav>
                                      </p:tavLst>
                                    </p:anim>
                                    <p:anim calcmode="lin" valueType="num">
                                      <p:cBhvr additive="base">
                                        <p:cTn id="416" dur="2250" fill="hold"/>
                                        <p:tgtEl>
                                          <p:spTgt spid="176"/>
                                        </p:tgtEl>
                                        <p:attrNameLst>
                                          <p:attrName>ppt_y</p:attrName>
                                        </p:attrNameLst>
                                      </p:cBhvr>
                                      <p:tavLst>
                                        <p:tav tm="0">
                                          <p:val>
                                            <p:strVal val="1+#ppt_h/2"/>
                                          </p:val>
                                        </p:tav>
                                        <p:tav tm="100000">
                                          <p:val>
                                            <p:strVal val="#ppt_y"/>
                                          </p:val>
                                        </p:tav>
                                      </p:tavLst>
                                    </p:anim>
                                  </p:childTnLst>
                                </p:cTn>
                              </p:par>
                              <p:par>
                                <p:cTn id="417" presetID="2" presetClass="entr" presetSubtype="4" fill="hold" grpId="0" nodeType="withEffect">
                                  <p:stCondLst>
                                    <p:cond delay="0"/>
                                  </p:stCondLst>
                                  <p:childTnLst>
                                    <p:set>
                                      <p:cBhvr>
                                        <p:cTn id="418" dur="1" fill="hold">
                                          <p:stCondLst>
                                            <p:cond delay="0"/>
                                          </p:stCondLst>
                                        </p:cTn>
                                        <p:tgtEl>
                                          <p:spTgt spid="177"/>
                                        </p:tgtEl>
                                        <p:attrNameLst>
                                          <p:attrName>style.visibility</p:attrName>
                                        </p:attrNameLst>
                                      </p:cBhvr>
                                      <p:to>
                                        <p:strVal val="visible"/>
                                      </p:to>
                                    </p:set>
                                    <p:anim calcmode="lin" valueType="num">
                                      <p:cBhvr additive="base">
                                        <p:cTn id="419" dur="2250" fill="hold"/>
                                        <p:tgtEl>
                                          <p:spTgt spid="177"/>
                                        </p:tgtEl>
                                        <p:attrNameLst>
                                          <p:attrName>ppt_x</p:attrName>
                                        </p:attrNameLst>
                                      </p:cBhvr>
                                      <p:tavLst>
                                        <p:tav tm="0">
                                          <p:val>
                                            <p:strVal val="#ppt_x"/>
                                          </p:val>
                                        </p:tav>
                                        <p:tav tm="100000">
                                          <p:val>
                                            <p:strVal val="#ppt_x"/>
                                          </p:val>
                                        </p:tav>
                                      </p:tavLst>
                                    </p:anim>
                                    <p:anim calcmode="lin" valueType="num">
                                      <p:cBhvr additive="base">
                                        <p:cTn id="420" dur="2250" fill="hold"/>
                                        <p:tgtEl>
                                          <p:spTgt spid="177"/>
                                        </p:tgtEl>
                                        <p:attrNameLst>
                                          <p:attrName>ppt_y</p:attrName>
                                        </p:attrNameLst>
                                      </p:cBhvr>
                                      <p:tavLst>
                                        <p:tav tm="0">
                                          <p:val>
                                            <p:strVal val="1+#ppt_h/2"/>
                                          </p:val>
                                        </p:tav>
                                        <p:tav tm="100000">
                                          <p:val>
                                            <p:strVal val="#ppt_y"/>
                                          </p:val>
                                        </p:tav>
                                      </p:tavLst>
                                    </p:anim>
                                  </p:childTnLst>
                                </p:cTn>
                              </p:par>
                              <p:par>
                                <p:cTn id="421" presetID="2" presetClass="entr" presetSubtype="4" fill="hold" grpId="0" nodeType="withEffect">
                                  <p:stCondLst>
                                    <p:cond delay="0"/>
                                  </p:stCondLst>
                                  <p:childTnLst>
                                    <p:set>
                                      <p:cBhvr>
                                        <p:cTn id="422" dur="1" fill="hold">
                                          <p:stCondLst>
                                            <p:cond delay="0"/>
                                          </p:stCondLst>
                                        </p:cTn>
                                        <p:tgtEl>
                                          <p:spTgt spid="178"/>
                                        </p:tgtEl>
                                        <p:attrNameLst>
                                          <p:attrName>style.visibility</p:attrName>
                                        </p:attrNameLst>
                                      </p:cBhvr>
                                      <p:to>
                                        <p:strVal val="visible"/>
                                      </p:to>
                                    </p:set>
                                    <p:anim calcmode="lin" valueType="num">
                                      <p:cBhvr additive="base">
                                        <p:cTn id="423" dur="2250" fill="hold"/>
                                        <p:tgtEl>
                                          <p:spTgt spid="178"/>
                                        </p:tgtEl>
                                        <p:attrNameLst>
                                          <p:attrName>ppt_x</p:attrName>
                                        </p:attrNameLst>
                                      </p:cBhvr>
                                      <p:tavLst>
                                        <p:tav tm="0">
                                          <p:val>
                                            <p:strVal val="#ppt_x"/>
                                          </p:val>
                                        </p:tav>
                                        <p:tav tm="100000">
                                          <p:val>
                                            <p:strVal val="#ppt_x"/>
                                          </p:val>
                                        </p:tav>
                                      </p:tavLst>
                                    </p:anim>
                                    <p:anim calcmode="lin" valueType="num">
                                      <p:cBhvr additive="base">
                                        <p:cTn id="424" dur="2250" fill="hold"/>
                                        <p:tgtEl>
                                          <p:spTgt spid="178"/>
                                        </p:tgtEl>
                                        <p:attrNameLst>
                                          <p:attrName>ppt_y</p:attrName>
                                        </p:attrNameLst>
                                      </p:cBhvr>
                                      <p:tavLst>
                                        <p:tav tm="0">
                                          <p:val>
                                            <p:strVal val="1+#ppt_h/2"/>
                                          </p:val>
                                        </p:tav>
                                        <p:tav tm="100000">
                                          <p:val>
                                            <p:strVal val="#ppt_y"/>
                                          </p:val>
                                        </p:tav>
                                      </p:tavLst>
                                    </p:anim>
                                  </p:childTnLst>
                                </p:cTn>
                              </p:par>
                              <p:par>
                                <p:cTn id="425" presetID="2" presetClass="entr" presetSubtype="4" fill="hold" grpId="0" nodeType="withEffect">
                                  <p:stCondLst>
                                    <p:cond delay="0"/>
                                  </p:stCondLst>
                                  <p:childTnLst>
                                    <p:set>
                                      <p:cBhvr>
                                        <p:cTn id="426" dur="1" fill="hold">
                                          <p:stCondLst>
                                            <p:cond delay="0"/>
                                          </p:stCondLst>
                                        </p:cTn>
                                        <p:tgtEl>
                                          <p:spTgt spid="179"/>
                                        </p:tgtEl>
                                        <p:attrNameLst>
                                          <p:attrName>style.visibility</p:attrName>
                                        </p:attrNameLst>
                                      </p:cBhvr>
                                      <p:to>
                                        <p:strVal val="visible"/>
                                      </p:to>
                                    </p:set>
                                    <p:anim calcmode="lin" valueType="num">
                                      <p:cBhvr additive="base">
                                        <p:cTn id="427" dur="2250" fill="hold"/>
                                        <p:tgtEl>
                                          <p:spTgt spid="179"/>
                                        </p:tgtEl>
                                        <p:attrNameLst>
                                          <p:attrName>ppt_x</p:attrName>
                                        </p:attrNameLst>
                                      </p:cBhvr>
                                      <p:tavLst>
                                        <p:tav tm="0">
                                          <p:val>
                                            <p:strVal val="#ppt_x"/>
                                          </p:val>
                                        </p:tav>
                                        <p:tav tm="100000">
                                          <p:val>
                                            <p:strVal val="#ppt_x"/>
                                          </p:val>
                                        </p:tav>
                                      </p:tavLst>
                                    </p:anim>
                                    <p:anim calcmode="lin" valueType="num">
                                      <p:cBhvr additive="base">
                                        <p:cTn id="428" dur="2250" fill="hold"/>
                                        <p:tgtEl>
                                          <p:spTgt spid="179"/>
                                        </p:tgtEl>
                                        <p:attrNameLst>
                                          <p:attrName>ppt_y</p:attrName>
                                        </p:attrNameLst>
                                      </p:cBhvr>
                                      <p:tavLst>
                                        <p:tav tm="0">
                                          <p:val>
                                            <p:strVal val="1+#ppt_h/2"/>
                                          </p:val>
                                        </p:tav>
                                        <p:tav tm="100000">
                                          <p:val>
                                            <p:strVal val="#ppt_y"/>
                                          </p:val>
                                        </p:tav>
                                      </p:tavLst>
                                    </p:anim>
                                  </p:childTnLst>
                                </p:cTn>
                              </p:par>
                              <p:par>
                                <p:cTn id="429" presetID="2" presetClass="entr" presetSubtype="4" fill="hold" grpId="0" nodeType="withEffect">
                                  <p:stCondLst>
                                    <p:cond delay="0"/>
                                  </p:stCondLst>
                                  <p:childTnLst>
                                    <p:set>
                                      <p:cBhvr>
                                        <p:cTn id="430" dur="1" fill="hold">
                                          <p:stCondLst>
                                            <p:cond delay="0"/>
                                          </p:stCondLst>
                                        </p:cTn>
                                        <p:tgtEl>
                                          <p:spTgt spid="180"/>
                                        </p:tgtEl>
                                        <p:attrNameLst>
                                          <p:attrName>style.visibility</p:attrName>
                                        </p:attrNameLst>
                                      </p:cBhvr>
                                      <p:to>
                                        <p:strVal val="visible"/>
                                      </p:to>
                                    </p:set>
                                    <p:anim calcmode="lin" valueType="num">
                                      <p:cBhvr additive="base">
                                        <p:cTn id="431" dur="2250" fill="hold"/>
                                        <p:tgtEl>
                                          <p:spTgt spid="180"/>
                                        </p:tgtEl>
                                        <p:attrNameLst>
                                          <p:attrName>ppt_x</p:attrName>
                                        </p:attrNameLst>
                                      </p:cBhvr>
                                      <p:tavLst>
                                        <p:tav tm="0">
                                          <p:val>
                                            <p:strVal val="#ppt_x"/>
                                          </p:val>
                                        </p:tav>
                                        <p:tav tm="100000">
                                          <p:val>
                                            <p:strVal val="#ppt_x"/>
                                          </p:val>
                                        </p:tav>
                                      </p:tavLst>
                                    </p:anim>
                                    <p:anim calcmode="lin" valueType="num">
                                      <p:cBhvr additive="base">
                                        <p:cTn id="432" dur="2250" fill="hold"/>
                                        <p:tgtEl>
                                          <p:spTgt spid="180"/>
                                        </p:tgtEl>
                                        <p:attrNameLst>
                                          <p:attrName>ppt_y</p:attrName>
                                        </p:attrNameLst>
                                      </p:cBhvr>
                                      <p:tavLst>
                                        <p:tav tm="0">
                                          <p:val>
                                            <p:strVal val="1+#ppt_h/2"/>
                                          </p:val>
                                        </p:tav>
                                        <p:tav tm="100000">
                                          <p:val>
                                            <p:strVal val="#ppt_y"/>
                                          </p:val>
                                        </p:tav>
                                      </p:tavLst>
                                    </p:anim>
                                  </p:childTnLst>
                                </p:cTn>
                              </p:par>
                              <p:par>
                                <p:cTn id="433" presetID="2" presetClass="entr" presetSubtype="4" fill="hold" grpId="0" nodeType="withEffect">
                                  <p:stCondLst>
                                    <p:cond delay="0"/>
                                  </p:stCondLst>
                                  <p:childTnLst>
                                    <p:set>
                                      <p:cBhvr>
                                        <p:cTn id="434" dur="1" fill="hold">
                                          <p:stCondLst>
                                            <p:cond delay="0"/>
                                          </p:stCondLst>
                                        </p:cTn>
                                        <p:tgtEl>
                                          <p:spTgt spid="173"/>
                                        </p:tgtEl>
                                        <p:attrNameLst>
                                          <p:attrName>style.visibility</p:attrName>
                                        </p:attrNameLst>
                                      </p:cBhvr>
                                      <p:to>
                                        <p:strVal val="visible"/>
                                      </p:to>
                                    </p:set>
                                    <p:anim calcmode="lin" valueType="num">
                                      <p:cBhvr additive="base">
                                        <p:cTn id="435" dur="2250" fill="hold"/>
                                        <p:tgtEl>
                                          <p:spTgt spid="173"/>
                                        </p:tgtEl>
                                        <p:attrNameLst>
                                          <p:attrName>ppt_x</p:attrName>
                                        </p:attrNameLst>
                                      </p:cBhvr>
                                      <p:tavLst>
                                        <p:tav tm="0">
                                          <p:val>
                                            <p:strVal val="#ppt_x"/>
                                          </p:val>
                                        </p:tav>
                                        <p:tav tm="100000">
                                          <p:val>
                                            <p:strVal val="#ppt_x"/>
                                          </p:val>
                                        </p:tav>
                                      </p:tavLst>
                                    </p:anim>
                                    <p:anim calcmode="lin" valueType="num">
                                      <p:cBhvr additive="base">
                                        <p:cTn id="436" dur="2250" fill="hold"/>
                                        <p:tgtEl>
                                          <p:spTgt spid="173"/>
                                        </p:tgtEl>
                                        <p:attrNameLst>
                                          <p:attrName>ppt_y</p:attrName>
                                        </p:attrNameLst>
                                      </p:cBhvr>
                                      <p:tavLst>
                                        <p:tav tm="0">
                                          <p:val>
                                            <p:strVal val="1+#ppt_h/2"/>
                                          </p:val>
                                        </p:tav>
                                        <p:tav tm="100000">
                                          <p:val>
                                            <p:strVal val="#ppt_y"/>
                                          </p:val>
                                        </p:tav>
                                      </p:tavLst>
                                    </p:anim>
                                  </p:childTnLst>
                                </p:cTn>
                              </p:par>
                              <p:par>
                                <p:cTn id="437" presetID="2" presetClass="entr" presetSubtype="4" fill="hold" grpId="0" nodeType="withEffect">
                                  <p:stCondLst>
                                    <p:cond delay="0"/>
                                  </p:stCondLst>
                                  <p:childTnLst>
                                    <p:set>
                                      <p:cBhvr>
                                        <p:cTn id="438" dur="1" fill="hold">
                                          <p:stCondLst>
                                            <p:cond delay="0"/>
                                          </p:stCondLst>
                                        </p:cTn>
                                        <p:tgtEl>
                                          <p:spTgt spid="171"/>
                                        </p:tgtEl>
                                        <p:attrNameLst>
                                          <p:attrName>style.visibility</p:attrName>
                                        </p:attrNameLst>
                                      </p:cBhvr>
                                      <p:to>
                                        <p:strVal val="visible"/>
                                      </p:to>
                                    </p:set>
                                    <p:anim calcmode="lin" valueType="num">
                                      <p:cBhvr additive="base">
                                        <p:cTn id="439" dur="2250" fill="hold"/>
                                        <p:tgtEl>
                                          <p:spTgt spid="171"/>
                                        </p:tgtEl>
                                        <p:attrNameLst>
                                          <p:attrName>ppt_x</p:attrName>
                                        </p:attrNameLst>
                                      </p:cBhvr>
                                      <p:tavLst>
                                        <p:tav tm="0">
                                          <p:val>
                                            <p:strVal val="#ppt_x"/>
                                          </p:val>
                                        </p:tav>
                                        <p:tav tm="100000">
                                          <p:val>
                                            <p:strVal val="#ppt_x"/>
                                          </p:val>
                                        </p:tav>
                                      </p:tavLst>
                                    </p:anim>
                                    <p:anim calcmode="lin" valueType="num">
                                      <p:cBhvr additive="base">
                                        <p:cTn id="440" dur="2250" fill="hold"/>
                                        <p:tgtEl>
                                          <p:spTgt spid="171"/>
                                        </p:tgtEl>
                                        <p:attrNameLst>
                                          <p:attrName>ppt_y</p:attrName>
                                        </p:attrNameLst>
                                      </p:cBhvr>
                                      <p:tavLst>
                                        <p:tav tm="0">
                                          <p:val>
                                            <p:strVal val="1+#ppt_h/2"/>
                                          </p:val>
                                        </p:tav>
                                        <p:tav tm="100000">
                                          <p:val>
                                            <p:strVal val="#ppt_y"/>
                                          </p:val>
                                        </p:tav>
                                      </p:tavLst>
                                    </p:anim>
                                  </p:childTnLst>
                                </p:cTn>
                              </p:par>
                              <p:par>
                                <p:cTn id="441" presetID="2" presetClass="entr" presetSubtype="4" fill="hold" grpId="0" nodeType="withEffect">
                                  <p:stCondLst>
                                    <p:cond delay="0"/>
                                  </p:stCondLst>
                                  <p:childTnLst>
                                    <p:set>
                                      <p:cBhvr>
                                        <p:cTn id="442" dur="1" fill="hold">
                                          <p:stCondLst>
                                            <p:cond delay="0"/>
                                          </p:stCondLst>
                                        </p:cTn>
                                        <p:tgtEl>
                                          <p:spTgt spid="154"/>
                                        </p:tgtEl>
                                        <p:attrNameLst>
                                          <p:attrName>style.visibility</p:attrName>
                                        </p:attrNameLst>
                                      </p:cBhvr>
                                      <p:to>
                                        <p:strVal val="visible"/>
                                      </p:to>
                                    </p:set>
                                    <p:anim calcmode="lin" valueType="num">
                                      <p:cBhvr additive="base">
                                        <p:cTn id="443" dur="2250" fill="hold"/>
                                        <p:tgtEl>
                                          <p:spTgt spid="154"/>
                                        </p:tgtEl>
                                        <p:attrNameLst>
                                          <p:attrName>ppt_x</p:attrName>
                                        </p:attrNameLst>
                                      </p:cBhvr>
                                      <p:tavLst>
                                        <p:tav tm="0">
                                          <p:val>
                                            <p:strVal val="#ppt_x"/>
                                          </p:val>
                                        </p:tav>
                                        <p:tav tm="100000">
                                          <p:val>
                                            <p:strVal val="#ppt_x"/>
                                          </p:val>
                                        </p:tav>
                                      </p:tavLst>
                                    </p:anim>
                                    <p:anim calcmode="lin" valueType="num">
                                      <p:cBhvr additive="base">
                                        <p:cTn id="444" dur="2250" fill="hold"/>
                                        <p:tgtEl>
                                          <p:spTgt spid="154"/>
                                        </p:tgtEl>
                                        <p:attrNameLst>
                                          <p:attrName>ppt_y</p:attrName>
                                        </p:attrNameLst>
                                      </p:cBhvr>
                                      <p:tavLst>
                                        <p:tav tm="0">
                                          <p:val>
                                            <p:strVal val="1+#ppt_h/2"/>
                                          </p:val>
                                        </p:tav>
                                        <p:tav tm="100000">
                                          <p:val>
                                            <p:strVal val="#ppt_y"/>
                                          </p:val>
                                        </p:tav>
                                      </p:tavLst>
                                    </p:anim>
                                  </p:childTnLst>
                                </p:cTn>
                              </p:par>
                              <p:par>
                                <p:cTn id="445" presetID="2" presetClass="entr" presetSubtype="4" fill="hold" grpId="0" nodeType="withEffect">
                                  <p:stCondLst>
                                    <p:cond delay="0"/>
                                  </p:stCondLst>
                                  <p:childTnLst>
                                    <p:set>
                                      <p:cBhvr>
                                        <p:cTn id="446" dur="1" fill="hold">
                                          <p:stCondLst>
                                            <p:cond delay="0"/>
                                          </p:stCondLst>
                                        </p:cTn>
                                        <p:tgtEl>
                                          <p:spTgt spid="155"/>
                                        </p:tgtEl>
                                        <p:attrNameLst>
                                          <p:attrName>style.visibility</p:attrName>
                                        </p:attrNameLst>
                                      </p:cBhvr>
                                      <p:to>
                                        <p:strVal val="visible"/>
                                      </p:to>
                                    </p:set>
                                    <p:anim calcmode="lin" valueType="num">
                                      <p:cBhvr additive="base">
                                        <p:cTn id="447" dur="2250" fill="hold"/>
                                        <p:tgtEl>
                                          <p:spTgt spid="155"/>
                                        </p:tgtEl>
                                        <p:attrNameLst>
                                          <p:attrName>ppt_x</p:attrName>
                                        </p:attrNameLst>
                                      </p:cBhvr>
                                      <p:tavLst>
                                        <p:tav tm="0">
                                          <p:val>
                                            <p:strVal val="#ppt_x"/>
                                          </p:val>
                                        </p:tav>
                                        <p:tav tm="100000">
                                          <p:val>
                                            <p:strVal val="#ppt_x"/>
                                          </p:val>
                                        </p:tav>
                                      </p:tavLst>
                                    </p:anim>
                                    <p:anim calcmode="lin" valueType="num">
                                      <p:cBhvr additive="base">
                                        <p:cTn id="448" dur="2250" fill="hold"/>
                                        <p:tgtEl>
                                          <p:spTgt spid="155"/>
                                        </p:tgtEl>
                                        <p:attrNameLst>
                                          <p:attrName>ppt_y</p:attrName>
                                        </p:attrNameLst>
                                      </p:cBhvr>
                                      <p:tavLst>
                                        <p:tav tm="0">
                                          <p:val>
                                            <p:strVal val="1+#ppt_h/2"/>
                                          </p:val>
                                        </p:tav>
                                        <p:tav tm="100000">
                                          <p:val>
                                            <p:strVal val="#ppt_y"/>
                                          </p:val>
                                        </p:tav>
                                      </p:tavLst>
                                    </p:anim>
                                  </p:childTnLst>
                                </p:cTn>
                              </p:par>
                              <p:par>
                                <p:cTn id="449" presetID="2" presetClass="entr" presetSubtype="4" fill="hold" grpId="0" nodeType="withEffect">
                                  <p:stCondLst>
                                    <p:cond delay="0"/>
                                  </p:stCondLst>
                                  <p:childTnLst>
                                    <p:set>
                                      <p:cBhvr>
                                        <p:cTn id="450" dur="1" fill="hold">
                                          <p:stCondLst>
                                            <p:cond delay="0"/>
                                          </p:stCondLst>
                                        </p:cTn>
                                        <p:tgtEl>
                                          <p:spTgt spid="156"/>
                                        </p:tgtEl>
                                        <p:attrNameLst>
                                          <p:attrName>style.visibility</p:attrName>
                                        </p:attrNameLst>
                                      </p:cBhvr>
                                      <p:to>
                                        <p:strVal val="visible"/>
                                      </p:to>
                                    </p:set>
                                    <p:anim calcmode="lin" valueType="num">
                                      <p:cBhvr additive="base">
                                        <p:cTn id="451" dur="2250" fill="hold"/>
                                        <p:tgtEl>
                                          <p:spTgt spid="156"/>
                                        </p:tgtEl>
                                        <p:attrNameLst>
                                          <p:attrName>ppt_x</p:attrName>
                                        </p:attrNameLst>
                                      </p:cBhvr>
                                      <p:tavLst>
                                        <p:tav tm="0">
                                          <p:val>
                                            <p:strVal val="#ppt_x"/>
                                          </p:val>
                                        </p:tav>
                                        <p:tav tm="100000">
                                          <p:val>
                                            <p:strVal val="#ppt_x"/>
                                          </p:val>
                                        </p:tav>
                                      </p:tavLst>
                                    </p:anim>
                                    <p:anim calcmode="lin" valueType="num">
                                      <p:cBhvr additive="base">
                                        <p:cTn id="452" dur="2250" fill="hold"/>
                                        <p:tgtEl>
                                          <p:spTgt spid="156"/>
                                        </p:tgtEl>
                                        <p:attrNameLst>
                                          <p:attrName>ppt_y</p:attrName>
                                        </p:attrNameLst>
                                      </p:cBhvr>
                                      <p:tavLst>
                                        <p:tav tm="0">
                                          <p:val>
                                            <p:strVal val="1+#ppt_h/2"/>
                                          </p:val>
                                        </p:tav>
                                        <p:tav tm="100000">
                                          <p:val>
                                            <p:strVal val="#ppt_y"/>
                                          </p:val>
                                        </p:tav>
                                      </p:tavLst>
                                    </p:anim>
                                  </p:childTnLst>
                                </p:cTn>
                              </p:par>
                              <p:par>
                                <p:cTn id="453" presetID="2" presetClass="entr" presetSubtype="4" fill="hold" grpId="0" nodeType="withEffect">
                                  <p:stCondLst>
                                    <p:cond delay="0"/>
                                  </p:stCondLst>
                                  <p:childTnLst>
                                    <p:set>
                                      <p:cBhvr>
                                        <p:cTn id="454" dur="1" fill="hold">
                                          <p:stCondLst>
                                            <p:cond delay="0"/>
                                          </p:stCondLst>
                                        </p:cTn>
                                        <p:tgtEl>
                                          <p:spTgt spid="157"/>
                                        </p:tgtEl>
                                        <p:attrNameLst>
                                          <p:attrName>style.visibility</p:attrName>
                                        </p:attrNameLst>
                                      </p:cBhvr>
                                      <p:to>
                                        <p:strVal val="visible"/>
                                      </p:to>
                                    </p:set>
                                    <p:anim calcmode="lin" valueType="num">
                                      <p:cBhvr additive="base">
                                        <p:cTn id="455" dur="2250" fill="hold"/>
                                        <p:tgtEl>
                                          <p:spTgt spid="157"/>
                                        </p:tgtEl>
                                        <p:attrNameLst>
                                          <p:attrName>ppt_x</p:attrName>
                                        </p:attrNameLst>
                                      </p:cBhvr>
                                      <p:tavLst>
                                        <p:tav tm="0">
                                          <p:val>
                                            <p:strVal val="#ppt_x"/>
                                          </p:val>
                                        </p:tav>
                                        <p:tav tm="100000">
                                          <p:val>
                                            <p:strVal val="#ppt_x"/>
                                          </p:val>
                                        </p:tav>
                                      </p:tavLst>
                                    </p:anim>
                                    <p:anim calcmode="lin" valueType="num">
                                      <p:cBhvr additive="base">
                                        <p:cTn id="456" dur="2250" fill="hold"/>
                                        <p:tgtEl>
                                          <p:spTgt spid="157"/>
                                        </p:tgtEl>
                                        <p:attrNameLst>
                                          <p:attrName>ppt_y</p:attrName>
                                        </p:attrNameLst>
                                      </p:cBhvr>
                                      <p:tavLst>
                                        <p:tav tm="0">
                                          <p:val>
                                            <p:strVal val="1+#ppt_h/2"/>
                                          </p:val>
                                        </p:tav>
                                        <p:tav tm="100000">
                                          <p:val>
                                            <p:strVal val="#ppt_y"/>
                                          </p:val>
                                        </p:tav>
                                      </p:tavLst>
                                    </p:anim>
                                  </p:childTnLst>
                                </p:cTn>
                              </p:par>
                              <p:par>
                                <p:cTn id="457" presetID="2" presetClass="entr" presetSubtype="4" fill="hold" grpId="0" nodeType="withEffect">
                                  <p:stCondLst>
                                    <p:cond delay="0"/>
                                  </p:stCondLst>
                                  <p:childTnLst>
                                    <p:set>
                                      <p:cBhvr>
                                        <p:cTn id="458" dur="1" fill="hold">
                                          <p:stCondLst>
                                            <p:cond delay="0"/>
                                          </p:stCondLst>
                                        </p:cTn>
                                        <p:tgtEl>
                                          <p:spTgt spid="158"/>
                                        </p:tgtEl>
                                        <p:attrNameLst>
                                          <p:attrName>style.visibility</p:attrName>
                                        </p:attrNameLst>
                                      </p:cBhvr>
                                      <p:to>
                                        <p:strVal val="visible"/>
                                      </p:to>
                                    </p:set>
                                    <p:anim calcmode="lin" valueType="num">
                                      <p:cBhvr additive="base">
                                        <p:cTn id="459" dur="2250" fill="hold"/>
                                        <p:tgtEl>
                                          <p:spTgt spid="158"/>
                                        </p:tgtEl>
                                        <p:attrNameLst>
                                          <p:attrName>ppt_x</p:attrName>
                                        </p:attrNameLst>
                                      </p:cBhvr>
                                      <p:tavLst>
                                        <p:tav tm="0">
                                          <p:val>
                                            <p:strVal val="#ppt_x"/>
                                          </p:val>
                                        </p:tav>
                                        <p:tav tm="100000">
                                          <p:val>
                                            <p:strVal val="#ppt_x"/>
                                          </p:val>
                                        </p:tav>
                                      </p:tavLst>
                                    </p:anim>
                                    <p:anim calcmode="lin" valueType="num">
                                      <p:cBhvr additive="base">
                                        <p:cTn id="460" dur="2250" fill="hold"/>
                                        <p:tgtEl>
                                          <p:spTgt spid="158"/>
                                        </p:tgtEl>
                                        <p:attrNameLst>
                                          <p:attrName>ppt_y</p:attrName>
                                        </p:attrNameLst>
                                      </p:cBhvr>
                                      <p:tavLst>
                                        <p:tav tm="0">
                                          <p:val>
                                            <p:strVal val="1+#ppt_h/2"/>
                                          </p:val>
                                        </p:tav>
                                        <p:tav tm="100000">
                                          <p:val>
                                            <p:strVal val="#ppt_y"/>
                                          </p:val>
                                        </p:tav>
                                      </p:tavLst>
                                    </p:anim>
                                  </p:childTnLst>
                                </p:cTn>
                              </p:par>
                              <p:par>
                                <p:cTn id="461" presetID="2" presetClass="entr" presetSubtype="4" fill="hold" grpId="0" nodeType="withEffect">
                                  <p:stCondLst>
                                    <p:cond delay="0"/>
                                  </p:stCondLst>
                                  <p:childTnLst>
                                    <p:set>
                                      <p:cBhvr>
                                        <p:cTn id="462" dur="1" fill="hold">
                                          <p:stCondLst>
                                            <p:cond delay="0"/>
                                          </p:stCondLst>
                                        </p:cTn>
                                        <p:tgtEl>
                                          <p:spTgt spid="159"/>
                                        </p:tgtEl>
                                        <p:attrNameLst>
                                          <p:attrName>style.visibility</p:attrName>
                                        </p:attrNameLst>
                                      </p:cBhvr>
                                      <p:to>
                                        <p:strVal val="visible"/>
                                      </p:to>
                                    </p:set>
                                    <p:anim calcmode="lin" valueType="num">
                                      <p:cBhvr additive="base">
                                        <p:cTn id="463" dur="2250" fill="hold"/>
                                        <p:tgtEl>
                                          <p:spTgt spid="159"/>
                                        </p:tgtEl>
                                        <p:attrNameLst>
                                          <p:attrName>ppt_x</p:attrName>
                                        </p:attrNameLst>
                                      </p:cBhvr>
                                      <p:tavLst>
                                        <p:tav tm="0">
                                          <p:val>
                                            <p:strVal val="#ppt_x"/>
                                          </p:val>
                                        </p:tav>
                                        <p:tav tm="100000">
                                          <p:val>
                                            <p:strVal val="#ppt_x"/>
                                          </p:val>
                                        </p:tav>
                                      </p:tavLst>
                                    </p:anim>
                                    <p:anim calcmode="lin" valueType="num">
                                      <p:cBhvr additive="base">
                                        <p:cTn id="464" dur="2250" fill="hold"/>
                                        <p:tgtEl>
                                          <p:spTgt spid="159"/>
                                        </p:tgtEl>
                                        <p:attrNameLst>
                                          <p:attrName>ppt_y</p:attrName>
                                        </p:attrNameLst>
                                      </p:cBhvr>
                                      <p:tavLst>
                                        <p:tav tm="0">
                                          <p:val>
                                            <p:strVal val="1+#ppt_h/2"/>
                                          </p:val>
                                        </p:tav>
                                        <p:tav tm="100000">
                                          <p:val>
                                            <p:strVal val="#ppt_y"/>
                                          </p:val>
                                        </p:tav>
                                      </p:tavLst>
                                    </p:anim>
                                  </p:childTnLst>
                                </p:cTn>
                              </p:par>
                              <p:par>
                                <p:cTn id="465" presetID="2" presetClass="entr" presetSubtype="4" fill="hold" grpId="0" nodeType="withEffect">
                                  <p:stCondLst>
                                    <p:cond delay="0"/>
                                  </p:stCondLst>
                                  <p:childTnLst>
                                    <p:set>
                                      <p:cBhvr>
                                        <p:cTn id="466" dur="1" fill="hold">
                                          <p:stCondLst>
                                            <p:cond delay="0"/>
                                          </p:stCondLst>
                                        </p:cTn>
                                        <p:tgtEl>
                                          <p:spTgt spid="160"/>
                                        </p:tgtEl>
                                        <p:attrNameLst>
                                          <p:attrName>style.visibility</p:attrName>
                                        </p:attrNameLst>
                                      </p:cBhvr>
                                      <p:to>
                                        <p:strVal val="visible"/>
                                      </p:to>
                                    </p:set>
                                    <p:anim calcmode="lin" valueType="num">
                                      <p:cBhvr additive="base">
                                        <p:cTn id="467" dur="2250" fill="hold"/>
                                        <p:tgtEl>
                                          <p:spTgt spid="160"/>
                                        </p:tgtEl>
                                        <p:attrNameLst>
                                          <p:attrName>ppt_x</p:attrName>
                                        </p:attrNameLst>
                                      </p:cBhvr>
                                      <p:tavLst>
                                        <p:tav tm="0">
                                          <p:val>
                                            <p:strVal val="#ppt_x"/>
                                          </p:val>
                                        </p:tav>
                                        <p:tav tm="100000">
                                          <p:val>
                                            <p:strVal val="#ppt_x"/>
                                          </p:val>
                                        </p:tav>
                                      </p:tavLst>
                                    </p:anim>
                                    <p:anim calcmode="lin" valueType="num">
                                      <p:cBhvr additive="base">
                                        <p:cTn id="468" dur="2250" fill="hold"/>
                                        <p:tgtEl>
                                          <p:spTgt spid="160"/>
                                        </p:tgtEl>
                                        <p:attrNameLst>
                                          <p:attrName>ppt_y</p:attrName>
                                        </p:attrNameLst>
                                      </p:cBhvr>
                                      <p:tavLst>
                                        <p:tav tm="0">
                                          <p:val>
                                            <p:strVal val="1+#ppt_h/2"/>
                                          </p:val>
                                        </p:tav>
                                        <p:tav tm="100000">
                                          <p:val>
                                            <p:strVal val="#ppt_y"/>
                                          </p:val>
                                        </p:tav>
                                      </p:tavLst>
                                    </p:anim>
                                  </p:childTnLst>
                                </p:cTn>
                              </p:par>
                              <p:par>
                                <p:cTn id="469" presetID="2" presetClass="entr" presetSubtype="4" fill="hold" grpId="0" nodeType="withEffect">
                                  <p:stCondLst>
                                    <p:cond delay="0"/>
                                  </p:stCondLst>
                                  <p:childTnLst>
                                    <p:set>
                                      <p:cBhvr>
                                        <p:cTn id="470" dur="1" fill="hold">
                                          <p:stCondLst>
                                            <p:cond delay="0"/>
                                          </p:stCondLst>
                                        </p:cTn>
                                        <p:tgtEl>
                                          <p:spTgt spid="153"/>
                                        </p:tgtEl>
                                        <p:attrNameLst>
                                          <p:attrName>style.visibility</p:attrName>
                                        </p:attrNameLst>
                                      </p:cBhvr>
                                      <p:to>
                                        <p:strVal val="visible"/>
                                      </p:to>
                                    </p:set>
                                    <p:anim calcmode="lin" valueType="num">
                                      <p:cBhvr additive="base">
                                        <p:cTn id="471" dur="2250" fill="hold"/>
                                        <p:tgtEl>
                                          <p:spTgt spid="153"/>
                                        </p:tgtEl>
                                        <p:attrNameLst>
                                          <p:attrName>ppt_x</p:attrName>
                                        </p:attrNameLst>
                                      </p:cBhvr>
                                      <p:tavLst>
                                        <p:tav tm="0">
                                          <p:val>
                                            <p:strVal val="#ppt_x"/>
                                          </p:val>
                                        </p:tav>
                                        <p:tav tm="100000">
                                          <p:val>
                                            <p:strVal val="#ppt_x"/>
                                          </p:val>
                                        </p:tav>
                                      </p:tavLst>
                                    </p:anim>
                                    <p:anim calcmode="lin" valueType="num">
                                      <p:cBhvr additive="base">
                                        <p:cTn id="472" dur="2250" fill="hold"/>
                                        <p:tgtEl>
                                          <p:spTgt spid="153"/>
                                        </p:tgtEl>
                                        <p:attrNameLst>
                                          <p:attrName>ppt_y</p:attrName>
                                        </p:attrNameLst>
                                      </p:cBhvr>
                                      <p:tavLst>
                                        <p:tav tm="0">
                                          <p:val>
                                            <p:strVal val="1+#ppt_h/2"/>
                                          </p:val>
                                        </p:tav>
                                        <p:tav tm="100000">
                                          <p:val>
                                            <p:strVal val="#ppt_y"/>
                                          </p:val>
                                        </p:tav>
                                      </p:tavLst>
                                    </p:anim>
                                  </p:childTnLst>
                                </p:cTn>
                              </p:par>
                              <p:par>
                                <p:cTn id="473" presetID="2" presetClass="entr" presetSubtype="4" fill="hold" grpId="0" nodeType="withEffect">
                                  <p:stCondLst>
                                    <p:cond delay="0"/>
                                  </p:stCondLst>
                                  <p:childTnLst>
                                    <p:set>
                                      <p:cBhvr>
                                        <p:cTn id="474" dur="1" fill="hold">
                                          <p:stCondLst>
                                            <p:cond delay="0"/>
                                          </p:stCondLst>
                                        </p:cTn>
                                        <p:tgtEl>
                                          <p:spTgt spid="151"/>
                                        </p:tgtEl>
                                        <p:attrNameLst>
                                          <p:attrName>style.visibility</p:attrName>
                                        </p:attrNameLst>
                                      </p:cBhvr>
                                      <p:to>
                                        <p:strVal val="visible"/>
                                      </p:to>
                                    </p:set>
                                    <p:anim calcmode="lin" valueType="num">
                                      <p:cBhvr additive="base">
                                        <p:cTn id="475" dur="2250" fill="hold"/>
                                        <p:tgtEl>
                                          <p:spTgt spid="151"/>
                                        </p:tgtEl>
                                        <p:attrNameLst>
                                          <p:attrName>ppt_x</p:attrName>
                                        </p:attrNameLst>
                                      </p:cBhvr>
                                      <p:tavLst>
                                        <p:tav tm="0">
                                          <p:val>
                                            <p:strVal val="#ppt_x"/>
                                          </p:val>
                                        </p:tav>
                                        <p:tav tm="100000">
                                          <p:val>
                                            <p:strVal val="#ppt_x"/>
                                          </p:val>
                                        </p:tav>
                                      </p:tavLst>
                                    </p:anim>
                                    <p:anim calcmode="lin" valueType="num">
                                      <p:cBhvr additive="base">
                                        <p:cTn id="476" dur="2250" fill="hold"/>
                                        <p:tgtEl>
                                          <p:spTgt spid="151"/>
                                        </p:tgtEl>
                                        <p:attrNameLst>
                                          <p:attrName>ppt_y</p:attrName>
                                        </p:attrNameLst>
                                      </p:cBhvr>
                                      <p:tavLst>
                                        <p:tav tm="0">
                                          <p:val>
                                            <p:strVal val="1+#ppt_h/2"/>
                                          </p:val>
                                        </p:tav>
                                        <p:tav tm="100000">
                                          <p:val>
                                            <p:strVal val="#ppt_y"/>
                                          </p:val>
                                        </p:tav>
                                      </p:tavLst>
                                    </p:anim>
                                  </p:childTnLst>
                                </p:cTn>
                              </p:par>
                              <p:par>
                                <p:cTn id="477" presetID="2" presetClass="entr" presetSubtype="4" fill="hold" grpId="0" nodeType="withEffect">
                                  <p:stCondLst>
                                    <p:cond delay="0"/>
                                  </p:stCondLst>
                                  <p:childTnLst>
                                    <p:set>
                                      <p:cBhvr>
                                        <p:cTn id="478" dur="1" fill="hold">
                                          <p:stCondLst>
                                            <p:cond delay="0"/>
                                          </p:stCondLst>
                                        </p:cTn>
                                        <p:tgtEl>
                                          <p:spTgt spid="134"/>
                                        </p:tgtEl>
                                        <p:attrNameLst>
                                          <p:attrName>style.visibility</p:attrName>
                                        </p:attrNameLst>
                                      </p:cBhvr>
                                      <p:to>
                                        <p:strVal val="visible"/>
                                      </p:to>
                                    </p:set>
                                    <p:anim calcmode="lin" valueType="num">
                                      <p:cBhvr additive="base">
                                        <p:cTn id="479" dur="2250" fill="hold"/>
                                        <p:tgtEl>
                                          <p:spTgt spid="134"/>
                                        </p:tgtEl>
                                        <p:attrNameLst>
                                          <p:attrName>ppt_x</p:attrName>
                                        </p:attrNameLst>
                                      </p:cBhvr>
                                      <p:tavLst>
                                        <p:tav tm="0">
                                          <p:val>
                                            <p:strVal val="#ppt_x"/>
                                          </p:val>
                                        </p:tav>
                                        <p:tav tm="100000">
                                          <p:val>
                                            <p:strVal val="#ppt_x"/>
                                          </p:val>
                                        </p:tav>
                                      </p:tavLst>
                                    </p:anim>
                                    <p:anim calcmode="lin" valueType="num">
                                      <p:cBhvr additive="base">
                                        <p:cTn id="480" dur="2250" fill="hold"/>
                                        <p:tgtEl>
                                          <p:spTgt spid="134"/>
                                        </p:tgtEl>
                                        <p:attrNameLst>
                                          <p:attrName>ppt_y</p:attrName>
                                        </p:attrNameLst>
                                      </p:cBhvr>
                                      <p:tavLst>
                                        <p:tav tm="0">
                                          <p:val>
                                            <p:strVal val="1+#ppt_h/2"/>
                                          </p:val>
                                        </p:tav>
                                        <p:tav tm="100000">
                                          <p:val>
                                            <p:strVal val="#ppt_y"/>
                                          </p:val>
                                        </p:tav>
                                      </p:tavLst>
                                    </p:anim>
                                  </p:childTnLst>
                                </p:cTn>
                              </p:par>
                              <p:par>
                                <p:cTn id="481" presetID="2" presetClass="entr" presetSubtype="4" fill="hold" grpId="0" nodeType="withEffect">
                                  <p:stCondLst>
                                    <p:cond delay="0"/>
                                  </p:stCondLst>
                                  <p:childTnLst>
                                    <p:set>
                                      <p:cBhvr>
                                        <p:cTn id="482" dur="1" fill="hold">
                                          <p:stCondLst>
                                            <p:cond delay="0"/>
                                          </p:stCondLst>
                                        </p:cTn>
                                        <p:tgtEl>
                                          <p:spTgt spid="135"/>
                                        </p:tgtEl>
                                        <p:attrNameLst>
                                          <p:attrName>style.visibility</p:attrName>
                                        </p:attrNameLst>
                                      </p:cBhvr>
                                      <p:to>
                                        <p:strVal val="visible"/>
                                      </p:to>
                                    </p:set>
                                    <p:anim calcmode="lin" valueType="num">
                                      <p:cBhvr additive="base">
                                        <p:cTn id="483" dur="2250" fill="hold"/>
                                        <p:tgtEl>
                                          <p:spTgt spid="135"/>
                                        </p:tgtEl>
                                        <p:attrNameLst>
                                          <p:attrName>ppt_x</p:attrName>
                                        </p:attrNameLst>
                                      </p:cBhvr>
                                      <p:tavLst>
                                        <p:tav tm="0">
                                          <p:val>
                                            <p:strVal val="#ppt_x"/>
                                          </p:val>
                                        </p:tav>
                                        <p:tav tm="100000">
                                          <p:val>
                                            <p:strVal val="#ppt_x"/>
                                          </p:val>
                                        </p:tav>
                                      </p:tavLst>
                                    </p:anim>
                                    <p:anim calcmode="lin" valueType="num">
                                      <p:cBhvr additive="base">
                                        <p:cTn id="484" dur="2250" fill="hold"/>
                                        <p:tgtEl>
                                          <p:spTgt spid="135"/>
                                        </p:tgtEl>
                                        <p:attrNameLst>
                                          <p:attrName>ppt_y</p:attrName>
                                        </p:attrNameLst>
                                      </p:cBhvr>
                                      <p:tavLst>
                                        <p:tav tm="0">
                                          <p:val>
                                            <p:strVal val="1+#ppt_h/2"/>
                                          </p:val>
                                        </p:tav>
                                        <p:tav tm="100000">
                                          <p:val>
                                            <p:strVal val="#ppt_y"/>
                                          </p:val>
                                        </p:tav>
                                      </p:tavLst>
                                    </p:anim>
                                  </p:childTnLst>
                                </p:cTn>
                              </p:par>
                              <p:par>
                                <p:cTn id="485" presetID="2" presetClass="entr" presetSubtype="4" fill="hold" grpId="0" nodeType="withEffect">
                                  <p:stCondLst>
                                    <p:cond delay="0"/>
                                  </p:stCondLst>
                                  <p:childTnLst>
                                    <p:set>
                                      <p:cBhvr>
                                        <p:cTn id="486" dur="1" fill="hold">
                                          <p:stCondLst>
                                            <p:cond delay="0"/>
                                          </p:stCondLst>
                                        </p:cTn>
                                        <p:tgtEl>
                                          <p:spTgt spid="136"/>
                                        </p:tgtEl>
                                        <p:attrNameLst>
                                          <p:attrName>style.visibility</p:attrName>
                                        </p:attrNameLst>
                                      </p:cBhvr>
                                      <p:to>
                                        <p:strVal val="visible"/>
                                      </p:to>
                                    </p:set>
                                    <p:anim calcmode="lin" valueType="num">
                                      <p:cBhvr additive="base">
                                        <p:cTn id="487" dur="2250" fill="hold"/>
                                        <p:tgtEl>
                                          <p:spTgt spid="136"/>
                                        </p:tgtEl>
                                        <p:attrNameLst>
                                          <p:attrName>ppt_x</p:attrName>
                                        </p:attrNameLst>
                                      </p:cBhvr>
                                      <p:tavLst>
                                        <p:tav tm="0">
                                          <p:val>
                                            <p:strVal val="#ppt_x"/>
                                          </p:val>
                                        </p:tav>
                                        <p:tav tm="100000">
                                          <p:val>
                                            <p:strVal val="#ppt_x"/>
                                          </p:val>
                                        </p:tav>
                                      </p:tavLst>
                                    </p:anim>
                                    <p:anim calcmode="lin" valueType="num">
                                      <p:cBhvr additive="base">
                                        <p:cTn id="488" dur="2250" fill="hold"/>
                                        <p:tgtEl>
                                          <p:spTgt spid="136"/>
                                        </p:tgtEl>
                                        <p:attrNameLst>
                                          <p:attrName>ppt_y</p:attrName>
                                        </p:attrNameLst>
                                      </p:cBhvr>
                                      <p:tavLst>
                                        <p:tav tm="0">
                                          <p:val>
                                            <p:strVal val="1+#ppt_h/2"/>
                                          </p:val>
                                        </p:tav>
                                        <p:tav tm="100000">
                                          <p:val>
                                            <p:strVal val="#ppt_y"/>
                                          </p:val>
                                        </p:tav>
                                      </p:tavLst>
                                    </p:anim>
                                  </p:childTnLst>
                                </p:cTn>
                              </p:par>
                              <p:par>
                                <p:cTn id="489" presetID="2" presetClass="entr" presetSubtype="4" fill="hold" grpId="0" nodeType="withEffect">
                                  <p:stCondLst>
                                    <p:cond delay="0"/>
                                  </p:stCondLst>
                                  <p:childTnLst>
                                    <p:set>
                                      <p:cBhvr>
                                        <p:cTn id="490" dur="1" fill="hold">
                                          <p:stCondLst>
                                            <p:cond delay="0"/>
                                          </p:stCondLst>
                                        </p:cTn>
                                        <p:tgtEl>
                                          <p:spTgt spid="137"/>
                                        </p:tgtEl>
                                        <p:attrNameLst>
                                          <p:attrName>style.visibility</p:attrName>
                                        </p:attrNameLst>
                                      </p:cBhvr>
                                      <p:to>
                                        <p:strVal val="visible"/>
                                      </p:to>
                                    </p:set>
                                    <p:anim calcmode="lin" valueType="num">
                                      <p:cBhvr additive="base">
                                        <p:cTn id="491" dur="2250" fill="hold"/>
                                        <p:tgtEl>
                                          <p:spTgt spid="137"/>
                                        </p:tgtEl>
                                        <p:attrNameLst>
                                          <p:attrName>ppt_x</p:attrName>
                                        </p:attrNameLst>
                                      </p:cBhvr>
                                      <p:tavLst>
                                        <p:tav tm="0">
                                          <p:val>
                                            <p:strVal val="#ppt_x"/>
                                          </p:val>
                                        </p:tav>
                                        <p:tav tm="100000">
                                          <p:val>
                                            <p:strVal val="#ppt_x"/>
                                          </p:val>
                                        </p:tav>
                                      </p:tavLst>
                                    </p:anim>
                                    <p:anim calcmode="lin" valueType="num">
                                      <p:cBhvr additive="base">
                                        <p:cTn id="492" dur="2250" fill="hold"/>
                                        <p:tgtEl>
                                          <p:spTgt spid="137"/>
                                        </p:tgtEl>
                                        <p:attrNameLst>
                                          <p:attrName>ppt_y</p:attrName>
                                        </p:attrNameLst>
                                      </p:cBhvr>
                                      <p:tavLst>
                                        <p:tav tm="0">
                                          <p:val>
                                            <p:strVal val="1+#ppt_h/2"/>
                                          </p:val>
                                        </p:tav>
                                        <p:tav tm="100000">
                                          <p:val>
                                            <p:strVal val="#ppt_y"/>
                                          </p:val>
                                        </p:tav>
                                      </p:tavLst>
                                    </p:anim>
                                  </p:childTnLst>
                                </p:cTn>
                              </p:par>
                              <p:par>
                                <p:cTn id="493" presetID="2" presetClass="entr" presetSubtype="4" fill="hold" grpId="0" nodeType="withEffect">
                                  <p:stCondLst>
                                    <p:cond delay="0"/>
                                  </p:stCondLst>
                                  <p:childTnLst>
                                    <p:set>
                                      <p:cBhvr>
                                        <p:cTn id="494" dur="1" fill="hold">
                                          <p:stCondLst>
                                            <p:cond delay="0"/>
                                          </p:stCondLst>
                                        </p:cTn>
                                        <p:tgtEl>
                                          <p:spTgt spid="138"/>
                                        </p:tgtEl>
                                        <p:attrNameLst>
                                          <p:attrName>style.visibility</p:attrName>
                                        </p:attrNameLst>
                                      </p:cBhvr>
                                      <p:to>
                                        <p:strVal val="visible"/>
                                      </p:to>
                                    </p:set>
                                    <p:anim calcmode="lin" valueType="num">
                                      <p:cBhvr additive="base">
                                        <p:cTn id="495" dur="2250" fill="hold"/>
                                        <p:tgtEl>
                                          <p:spTgt spid="138"/>
                                        </p:tgtEl>
                                        <p:attrNameLst>
                                          <p:attrName>ppt_x</p:attrName>
                                        </p:attrNameLst>
                                      </p:cBhvr>
                                      <p:tavLst>
                                        <p:tav tm="0">
                                          <p:val>
                                            <p:strVal val="#ppt_x"/>
                                          </p:val>
                                        </p:tav>
                                        <p:tav tm="100000">
                                          <p:val>
                                            <p:strVal val="#ppt_x"/>
                                          </p:val>
                                        </p:tav>
                                      </p:tavLst>
                                    </p:anim>
                                    <p:anim calcmode="lin" valueType="num">
                                      <p:cBhvr additive="base">
                                        <p:cTn id="496" dur="2250" fill="hold"/>
                                        <p:tgtEl>
                                          <p:spTgt spid="138"/>
                                        </p:tgtEl>
                                        <p:attrNameLst>
                                          <p:attrName>ppt_y</p:attrName>
                                        </p:attrNameLst>
                                      </p:cBhvr>
                                      <p:tavLst>
                                        <p:tav tm="0">
                                          <p:val>
                                            <p:strVal val="1+#ppt_h/2"/>
                                          </p:val>
                                        </p:tav>
                                        <p:tav tm="100000">
                                          <p:val>
                                            <p:strVal val="#ppt_y"/>
                                          </p:val>
                                        </p:tav>
                                      </p:tavLst>
                                    </p:anim>
                                  </p:childTnLst>
                                </p:cTn>
                              </p:par>
                              <p:par>
                                <p:cTn id="497" presetID="2" presetClass="entr" presetSubtype="4" fill="hold" grpId="0" nodeType="withEffect">
                                  <p:stCondLst>
                                    <p:cond delay="0"/>
                                  </p:stCondLst>
                                  <p:childTnLst>
                                    <p:set>
                                      <p:cBhvr>
                                        <p:cTn id="498" dur="1" fill="hold">
                                          <p:stCondLst>
                                            <p:cond delay="0"/>
                                          </p:stCondLst>
                                        </p:cTn>
                                        <p:tgtEl>
                                          <p:spTgt spid="139"/>
                                        </p:tgtEl>
                                        <p:attrNameLst>
                                          <p:attrName>style.visibility</p:attrName>
                                        </p:attrNameLst>
                                      </p:cBhvr>
                                      <p:to>
                                        <p:strVal val="visible"/>
                                      </p:to>
                                    </p:set>
                                    <p:anim calcmode="lin" valueType="num">
                                      <p:cBhvr additive="base">
                                        <p:cTn id="499" dur="2250" fill="hold"/>
                                        <p:tgtEl>
                                          <p:spTgt spid="139"/>
                                        </p:tgtEl>
                                        <p:attrNameLst>
                                          <p:attrName>ppt_x</p:attrName>
                                        </p:attrNameLst>
                                      </p:cBhvr>
                                      <p:tavLst>
                                        <p:tav tm="0">
                                          <p:val>
                                            <p:strVal val="#ppt_x"/>
                                          </p:val>
                                        </p:tav>
                                        <p:tav tm="100000">
                                          <p:val>
                                            <p:strVal val="#ppt_x"/>
                                          </p:val>
                                        </p:tav>
                                      </p:tavLst>
                                    </p:anim>
                                    <p:anim calcmode="lin" valueType="num">
                                      <p:cBhvr additive="base">
                                        <p:cTn id="500" dur="2250" fill="hold"/>
                                        <p:tgtEl>
                                          <p:spTgt spid="139"/>
                                        </p:tgtEl>
                                        <p:attrNameLst>
                                          <p:attrName>ppt_y</p:attrName>
                                        </p:attrNameLst>
                                      </p:cBhvr>
                                      <p:tavLst>
                                        <p:tav tm="0">
                                          <p:val>
                                            <p:strVal val="1+#ppt_h/2"/>
                                          </p:val>
                                        </p:tav>
                                        <p:tav tm="100000">
                                          <p:val>
                                            <p:strVal val="#ppt_y"/>
                                          </p:val>
                                        </p:tav>
                                      </p:tavLst>
                                    </p:anim>
                                  </p:childTnLst>
                                </p:cTn>
                              </p:par>
                              <p:par>
                                <p:cTn id="501" presetID="2" presetClass="entr" presetSubtype="4" fill="hold" grpId="0" nodeType="withEffect">
                                  <p:stCondLst>
                                    <p:cond delay="0"/>
                                  </p:stCondLst>
                                  <p:childTnLst>
                                    <p:set>
                                      <p:cBhvr>
                                        <p:cTn id="502" dur="1" fill="hold">
                                          <p:stCondLst>
                                            <p:cond delay="0"/>
                                          </p:stCondLst>
                                        </p:cTn>
                                        <p:tgtEl>
                                          <p:spTgt spid="140"/>
                                        </p:tgtEl>
                                        <p:attrNameLst>
                                          <p:attrName>style.visibility</p:attrName>
                                        </p:attrNameLst>
                                      </p:cBhvr>
                                      <p:to>
                                        <p:strVal val="visible"/>
                                      </p:to>
                                    </p:set>
                                    <p:anim calcmode="lin" valueType="num">
                                      <p:cBhvr additive="base">
                                        <p:cTn id="503" dur="2250" fill="hold"/>
                                        <p:tgtEl>
                                          <p:spTgt spid="140"/>
                                        </p:tgtEl>
                                        <p:attrNameLst>
                                          <p:attrName>ppt_x</p:attrName>
                                        </p:attrNameLst>
                                      </p:cBhvr>
                                      <p:tavLst>
                                        <p:tav tm="0">
                                          <p:val>
                                            <p:strVal val="#ppt_x"/>
                                          </p:val>
                                        </p:tav>
                                        <p:tav tm="100000">
                                          <p:val>
                                            <p:strVal val="#ppt_x"/>
                                          </p:val>
                                        </p:tav>
                                      </p:tavLst>
                                    </p:anim>
                                    <p:anim calcmode="lin" valueType="num">
                                      <p:cBhvr additive="base">
                                        <p:cTn id="504" dur="2250" fill="hold"/>
                                        <p:tgtEl>
                                          <p:spTgt spid="140"/>
                                        </p:tgtEl>
                                        <p:attrNameLst>
                                          <p:attrName>ppt_y</p:attrName>
                                        </p:attrNameLst>
                                      </p:cBhvr>
                                      <p:tavLst>
                                        <p:tav tm="0">
                                          <p:val>
                                            <p:strVal val="1+#ppt_h/2"/>
                                          </p:val>
                                        </p:tav>
                                        <p:tav tm="100000">
                                          <p:val>
                                            <p:strVal val="#ppt_y"/>
                                          </p:val>
                                        </p:tav>
                                      </p:tavLst>
                                    </p:anim>
                                  </p:childTnLst>
                                </p:cTn>
                              </p:par>
                              <p:par>
                                <p:cTn id="505" presetID="2" presetClass="entr" presetSubtype="4" fill="hold" grpId="0" nodeType="withEffect">
                                  <p:stCondLst>
                                    <p:cond delay="0"/>
                                  </p:stCondLst>
                                  <p:childTnLst>
                                    <p:set>
                                      <p:cBhvr>
                                        <p:cTn id="506" dur="1" fill="hold">
                                          <p:stCondLst>
                                            <p:cond delay="0"/>
                                          </p:stCondLst>
                                        </p:cTn>
                                        <p:tgtEl>
                                          <p:spTgt spid="133"/>
                                        </p:tgtEl>
                                        <p:attrNameLst>
                                          <p:attrName>style.visibility</p:attrName>
                                        </p:attrNameLst>
                                      </p:cBhvr>
                                      <p:to>
                                        <p:strVal val="visible"/>
                                      </p:to>
                                    </p:set>
                                    <p:anim calcmode="lin" valueType="num">
                                      <p:cBhvr additive="base">
                                        <p:cTn id="507" dur="2250" fill="hold"/>
                                        <p:tgtEl>
                                          <p:spTgt spid="133"/>
                                        </p:tgtEl>
                                        <p:attrNameLst>
                                          <p:attrName>ppt_x</p:attrName>
                                        </p:attrNameLst>
                                      </p:cBhvr>
                                      <p:tavLst>
                                        <p:tav tm="0">
                                          <p:val>
                                            <p:strVal val="#ppt_x"/>
                                          </p:val>
                                        </p:tav>
                                        <p:tav tm="100000">
                                          <p:val>
                                            <p:strVal val="#ppt_x"/>
                                          </p:val>
                                        </p:tav>
                                      </p:tavLst>
                                    </p:anim>
                                    <p:anim calcmode="lin" valueType="num">
                                      <p:cBhvr additive="base">
                                        <p:cTn id="508" dur="2250" fill="hold"/>
                                        <p:tgtEl>
                                          <p:spTgt spid="133"/>
                                        </p:tgtEl>
                                        <p:attrNameLst>
                                          <p:attrName>ppt_y</p:attrName>
                                        </p:attrNameLst>
                                      </p:cBhvr>
                                      <p:tavLst>
                                        <p:tav tm="0">
                                          <p:val>
                                            <p:strVal val="1+#ppt_h/2"/>
                                          </p:val>
                                        </p:tav>
                                        <p:tav tm="100000">
                                          <p:val>
                                            <p:strVal val="#ppt_y"/>
                                          </p:val>
                                        </p:tav>
                                      </p:tavLst>
                                    </p:anim>
                                  </p:childTnLst>
                                </p:cTn>
                              </p:par>
                              <p:par>
                                <p:cTn id="509" presetID="2" presetClass="entr" presetSubtype="4" fill="hold" grpId="0" nodeType="withEffect">
                                  <p:stCondLst>
                                    <p:cond delay="0"/>
                                  </p:stCondLst>
                                  <p:childTnLst>
                                    <p:set>
                                      <p:cBhvr>
                                        <p:cTn id="510" dur="1" fill="hold">
                                          <p:stCondLst>
                                            <p:cond delay="0"/>
                                          </p:stCondLst>
                                        </p:cTn>
                                        <p:tgtEl>
                                          <p:spTgt spid="131"/>
                                        </p:tgtEl>
                                        <p:attrNameLst>
                                          <p:attrName>style.visibility</p:attrName>
                                        </p:attrNameLst>
                                      </p:cBhvr>
                                      <p:to>
                                        <p:strVal val="visible"/>
                                      </p:to>
                                    </p:set>
                                    <p:anim calcmode="lin" valueType="num">
                                      <p:cBhvr additive="base">
                                        <p:cTn id="511" dur="2250" fill="hold"/>
                                        <p:tgtEl>
                                          <p:spTgt spid="131"/>
                                        </p:tgtEl>
                                        <p:attrNameLst>
                                          <p:attrName>ppt_x</p:attrName>
                                        </p:attrNameLst>
                                      </p:cBhvr>
                                      <p:tavLst>
                                        <p:tav tm="0">
                                          <p:val>
                                            <p:strVal val="#ppt_x"/>
                                          </p:val>
                                        </p:tav>
                                        <p:tav tm="100000">
                                          <p:val>
                                            <p:strVal val="#ppt_x"/>
                                          </p:val>
                                        </p:tav>
                                      </p:tavLst>
                                    </p:anim>
                                    <p:anim calcmode="lin" valueType="num">
                                      <p:cBhvr additive="base">
                                        <p:cTn id="512" dur="2250" fill="hold"/>
                                        <p:tgtEl>
                                          <p:spTgt spid="131"/>
                                        </p:tgtEl>
                                        <p:attrNameLst>
                                          <p:attrName>ppt_y</p:attrName>
                                        </p:attrNameLst>
                                      </p:cBhvr>
                                      <p:tavLst>
                                        <p:tav tm="0">
                                          <p:val>
                                            <p:strVal val="1+#ppt_h/2"/>
                                          </p:val>
                                        </p:tav>
                                        <p:tav tm="100000">
                                          <p:val>
                                            <p:strVal val="#ppt_y"/>
                                          </p:val>
                                        </p:tav>
                                      </p:tavLst>
                                    </p:anim>
                                  </p:childTnLst>
                                </p:cTn>
                              </p:par>
                              <p:par>
                                <p:cTn id="513" presetID="2" presetClass="entr" presetSubtype="1" fill="hold" grpId="0" nodeType="withEffect">
                                  <p:stCondLst>
                                    <p:cond delay="0"/>
                                  </p:stCondLst>
                                  <p:childTnLst>
                                    <p:set>
                                      <p:cBhvr>
                                        <p:cTn id="514" dur="1" fill="hold">
                                          <p:stCondLst>
                                            <p:cond delay="0"/>
                                          </p:stCondLst>
                                        </p:cTn>
                                        <p:tgtEl>
                                          <p:spTgt spid="114"/>
                                        </p:tgtEl>
                                        <p:attrNameLst>
                                          <p:attrName>style.visibility</p:attrName>
                                        </p:attrNameLst>
                                      </p:cBhvr>
                                      <p:to>
                                        <p:strVal val="visible"/>
                                      </p:to>
                                    </p:set>
                                    <p:anim calcmode="lin" valueType="num">
                                      <p:cBhvr additive="base">
                                        <p:cTn id="515" dur="2250" fill="hold"/>
                                        <p:tgtEl>
                                          <p:spTgt spid="114"/>
                                        </p:tgtEl>
                                        <p:attrNameLst>
                                          <p:attrName>ppt_x</p:attrName>
                                        </p:attrNameLst>
                                      </p:cBhvr>
                                      <p:tavLst>
                                        <p:tav tm="0">
                                          <p:val>
                                            <p:strVal val="#ppt_x"/>
                                          </p:val>
                                        </p:tav>
                                        <p:tav tm="100000">
                                          <p:val>
                                            <p:strVal val="#ppt_x"/>
                                          </p:val>
                                        </p:tav>
                                      </p:tavLst>
                                    </p:anim>
                                    <p:anim calcmode="lin" valueType="num">
                                      <p:cBhvr additive="base">
                                        <p:cTn id="516" dur="2250" fill="hold"/>
                                        <p:tgtEl>
                                          <p:spTgt spid="114"/>
                                        </p:tgtEl>
                                        <p:attrNameLst>
                                          <p:attrName>ppt_y</p:attrName>
                                        </p:attrNameLst>
                                      </p:cBhvr>
                                      <p:tavLst>
                                        <p:tav tm="0">
                                          <p:val>
                                            <p:strVal val="0-#ppt_h/2"/>
                                          </p:val>
                                        </p:tav>
                                        <p:tav tm="100000">
                                          <p:val>
                                            <p:strVal val="#ppt_y"/>
                                          </p:val>
                                        </p:tav>
                                      </p:tavLst>
                                    </p:anim>
                                  </p:childTnLst>
                                </p:cTn>
                              </p:par>
                              <p:par>
                                <p:cTn id="517" presetID="2" presetClass="entr" presetSubtype="1" fill="hold" grpId="0" nodeType="withEffect">
                                  <p:stCondLst>
                                    <p:cond delay="0"/>
                                  </p:stCondLst>
                                  <p:childTnLst>
                                    <p:set>
                                      <p:cBhvr>
                                        <p:cTn id="518" dur="1" fill="hold">
                                          <p:stCondLst>
                                            <p:cond delay="0"/>
                                          </p:stCondLst>
                                        </p:cTn>
                                        <p:tgtEl>
                                          <p:spTgt spid="115"/>
                                        </p:tgtEl>
                                        <p:attrNameLst>
                                          <p:attrName>style.visibility</p:attrName>
                                        </p:attrNameLst>
                                      </p:cBhvr>
                                      <p:to>
                                        <p:strVal val="visible"/>
                                      </p:to>
                                    </p:set>
                                    <p:anim calcmode="lin" valueType="num">
                                      <p:cBhvr additive="base">
                                        <p:cTn id="519" dur="2250" fill="hold"/>
                                        <p:tgtEl>
                                          <p:spTgt spid="115"/>
                                        </p:tgtEl>
                                        <p:attrNameLst>
                                          <p:attrName>ppt_x</p:attrName>
                                        </p:attrNameLst>
                                      </p:cBhvr>
                                      <p:tavLst>
                                        <p:tav tm="0">
                                          <p:val>
                                            <p:strVal val="#ppt_x"/>
                                          </p:val>
                                        </p:tav>
                                        <p:tav tm="100000">
                                          <p:val>
                                            <p:strVal val="#ppt_x"/>
                                          </p:val>
                                        </p:tav>
                                      </p:tavLst>
                                    </p:anim>
                                    <p:anim calcmode="lin" valueType="num">
                                      <p:cBhvr additive="base">
                                        <p:cTn id="520" dur="2250" fill="hold"/>
                                        <p:tgtEl>
                                          <p:spTgt spid="115"/>
                                        </p:tgtEl>
                                        <p:attrNameLst>
                                          <p:attrName>ppt_y</p:attrName>
                                        </p:attrNameLst>
                                      </p:cBhvr>
                                      <p:tavLst>
                                        <p:tav tm="0">
                                          <p:val>
                                            <p:strVal val="0-#ppt_h/2"/>
                                          </p:val>
                                        </p:tav>
                                        <p:tav tm="100000">
                                          <p:val>
                                            <p:strVal val="#ppt_y"/>
                                          </p:val>
                                        </p:tav>
                                      </p:tavLst>
                                    </p:anim>
                                  </p:childTnLst>
                                </p:cTn>
                              </p:par>
                              <p:par>
                                <p:cTn id="521" presetID="2" presetClass="entr" presetSubtype="1" fill="hold" grpId="0" nodeType="withEffect">
                                  <p:stCondLst>
                                    <p:cond delay="0"/>
                                  </p:stCondLst>
                                  <p:childTnLst>
                                    <p:set>
                                      <p:cBhvr>
                                        <p:cTn id="522" dur="1" fill="hold">
                                          <p:stCondLst>
                                            <p:cond delay="0"/>
                                          </p:stCondLst>
                                        </p:cTn>
                                        <p:tgtEl>
                                          <p:spTgt spid="116"/>
                                        </p:tgtEl>
                                        <p:attrNameLst>
                                          <p:attrName>style.visibility</p:attrName>
                                        </p:attrNameLst>
                                      </p:cBhvr>
                                      <p:to>
                                        <p:strVal val="visible"/>
                                      </p:to>
                                    </p:set>
                                    <p:anim calcmode="lin" valueType="num">
                                      <p:cBhvr additive="base">
                                        <p:cTn id="523" dur="2250" fill="hold"/>
                                        <p:tgtEl>
                                          <p:spTgt spid="116"/>
                                        </p:tgtEl>
                                        <p:attrNameLst>
                                          <p:attrName>ppt_x</p:attrName>
                                        </p:attrNameLst>
                                      </p:cBhvr>
                                      <p:tavLst>
                                        <p:tav tm="0">
                                          <p:val>
                                            <p:strVal val="#ppt_x"/>
                                          </p:val>
                                        </p:tav>
                                        <p:tav tm="100000">
                                          <p:val>
                                            <p:strVal val="#ppt_x"/>
                                          </p:val>
                                        </p:tav>
                                      </p:tavLst>
                                    </p:anim>
                                    <p:anim calcmode="lin" valueType="num">
                                      <p:cBhvr additive="base">
                                        <p:cTn id="524" dur="2250" fill="hold"/>
                                        <p:tgtEl>
                                          <p:spTgt spid="116"/>
                                        </p:tgtEl>
                                        <p:attrNameLst>
                                          <p:attrName>ppt_y</p:attrName>
                                        </p:attrNameLst>
                                      </p:cBhvr>
                                      <p:tavLst>
                                        <p:tav tm="0">
                                          <p:val>
                                            <p:strVal val="0-#ppt_h/2"/>
                                          </p:val>
                                        </p:tav>
                                        <p:tav tm="100000">
                                          <p:val>
                                            <p:strVal val="#ppt_y"/>
                                          </p:val>
                                        </p:tav>
                                      </p:tavLst>
                                    </p:anim>
                                  </p:childTnLst>
                                </p:cTn>
                              </p:par>
                              <p:par>
                                <p:cTn id="525" presetID="2" presetClass="entr" presetSubtype="1" fill="hold" grpId="0" nodeType="withEffect">
                                  <p:stCondLst>
                                    <p:cond delay="0"/>
                                  </p:stCondLst>
                                  <p:childTnLst>
                                    <p:set>
                                      <p:cBhvr>
                                        <p:cTn id="526" dur="1" fill="hold">
                                          <p:stCondLst>
                                            <p:cond delay="0"/>
                                          </p:stCondLst>
                                        </p:cTn>
                                        <p:tgtEl>
                                          <p:spTgt spid="117"/>
                                        </p:tgtEl>
                                        <p:attrNameLst>
                                          <p:attrName>style.visibility</p:attrName>
                                        </p:attrNameLst>
                                      </p:cBhvr>
                                      <p:to>
                                        <p:strVal val="visible"/>
                                      </p:to>
                                    </p:set>
                                    <p:anim calcmode="lin" valueType="num">
                                      <p:cBhvr additive="base">
                                        <p:cTn id="527" dur="2250" fill="hold"/>
                                        <p:tgtEl>
                                          <p:spTgt spid="117"/>
                                        </p:tgtEl>
                                        <p:attrNameLst>
                                          <p:attrName>ppt_x</p:attrName>
                                        </p:attrNameLst>
                                      </p:cBhvr>
                                      <p:tavLst>
                                        <p:tav tm="0">
                                          <p:val>
                                            <p:strVal val="#ppt_x"/>
                                          </p:val>
                                        </p:tav>
                                        <p:tav tm="100000">
                                          <p:val>
                                            <p:strVal val="#ppt_x"/>
                                          </p:val>
                                        </p:tav>
                                      </p:tavLst>
                                    </p:anim>
                                    <p:anim calcmode="lin" valueType="num">
                                      <p:cBhvr additive="base">
                                        <p:cTn id="528" dur="2250" fill="hold"/>
                                        <p:tgtEl>
                                          <p:spTgt spid="117"/>
                                        </p:tgtEl>
                                        <p:attrNameLst>
                                          <p:attrName>ppt_y</p:attrName>
                                        </p:attrNameLst>
                                      </p:cBhvr>
                                      <p:tavLst>
                                        <p:tav tm="0">
                                          <p:val>
                                            <p:strVal val="0-#ppt_h/2"/>
                                          </p:val>
                                        </p:tav>
                                        <p:tav tm="100000">
                                          <p:val>
                                            <p:strVal val="#ppt_y"/>
                                          </p:val>
                                        </p:tav>
                                      </p:tavLst>
                                    </p:anim>
                                  </p:childTnLst>
                                </p:cTn>
                              </p:par>
                              <p:par>
                                <p:cTn id="529" presetID="2" presetClass="entr" presetSubtype="1" fill="hold" grpId="0" nodeType="withEffect">
                                  <p:stCondLst>
                                    <p:cond delay="0"/>
                                  </p:stCondLst>
                                  <p:childTnLst>
                                    <p:set>
                                      <p:cBhvr>
                                        <p:cTn id="530" dur="1" fill="hold">
                                          <p:stCondLst>
                                            <p:cond delay="0"/>
                                          </p:stCondLst>
                                        </p:cTn>
                                        <p:tgtEl>
                                          <p:spTgt spid="118"/>
                                        </p:tgtEl>
                                        <p:attrNameLst>
                                          <p:attrName>style.visibility</p:attrName>
                                        </p:attrNameLst>
                                      </p:cBhvr>
                                      <p:to>
                                        <p:strVal val="visible"/>
                                      </p:to>
                                    </p:set>
                                    <p:anim calcmode="lin" valueType="num">
                                      <p:cBhvr additive="base">
                                        <p:cTn id="531" dur="2250" fill="hold"/>
                                        <p:tgtEl>
                                          <p:spTgt spid="118"/>
                                        </p:tgtEl>
                                        <p:attrNameLst>
                                          <p:attrName>ppt_x</p:attrName>
                                        </p:attrNameLst>
                                      </p:cBhvr>
                                      <p:tavLst>
                                        <p:tav tm="0">
                                          <p:val>
                                            <p:strVal val="#ppt_x"/>
                                          </p:val>
                                        </p:tav>
                                        <p:tav tm="100000">
                                          <p:val>
                                            <p:strVal val="#ppt_x"/>
                                          </p:val>
                                        </p:tav>
                                      </p:tavLst>
                                    </p:anim>
                                    <p:anim calcmode="lin" valueType="num">
                                      <p:cBhvr additive="base">
                                        <p:cTn id="532" dur="2250" fill="hold"/>
                                        <p:tgtEl>
                                          <p:spTgt spid="118"/>
                                        </p:tgtEl>
                                        <p:attrNameLst>
                                          <p:attrName>ppt_y</p:attrName>
                                        </p:attrNameLst>
                                      </p:cBhvr>
                                      <p:tavLst>
                                        <p:tav tm="0">
                                          <p:val>
                                            <p:strVal val="0-#ppt_h/2"/>
                                          </p:val>
                                        </p:tav>
                                        <p:tav tm="100000">
                                          <p:val>
                                            <p:strVal val="#ppt_y"/>
                                          </p:val>
                                        </p:tav>
                                      </p:tavLst>
                                    </p:anim>
                                  </p:childTnLst>
                                </p:cTn>
                              </p:par>
                              <p:par>
                                <p:cTn id="533" presetID="2" presetClass="entr" presetSubtype="1" fill="hold" grpId="0" nodeType="withEffect">
                                  <p:stCondLst>
                                    <p:cond delay="0"/>
                                  </p:stCondLst>
                                  <p:childTnLst>
                                    <p:set>
                                      <p:cBhvr>
                                        <p:cTn id="534" dur="1" fill="hold">
                                          <p:stCondLst>
                                            <p:cond delay="0"/>
                                          </p:stCondLst>
                                        </p:cTn>
                                        <p:tgtEl>
                                          <p:spTgt spid="119"/>
                                        </p:tgtEl>
                                        <p:attrNameLst>
                                          <p:attrName>style.visibility</p:attrName>
                                        </p:attrNameLst>
                                      </p:cBhvr>
                                      <p:to>
                                        <p:strVal val="visible"/>
                                      </p:to>
                                    </p:set>
                                    <p:anim calcmode="lin" valueType="num">
                                      <p:cBhvr additive="base">
                                        <p:cTn id="535" dur="2250" fill="hold"/>
                                        <p:tgtEl>
                                          <p:spTgt spid="119"/>
                                        </p:tgtEl>
                                        <p:attrNameLst>
                                          <p:attrName>ppt_x</p:attrName>
                                        </p:attrNameLst>
                                      </p:cBhvr>
                                      <p:tavLst>
                                        <p:tav tm="0">
                                          <p:val>
                                            <p:strVal val="#ppt_x"/>
                                          </p:val>
                                        </p:tav>
                                        <p:tav tm="100000">
                                          <p:val>
                                            <p:strVal val="#ppt_x"/>
                                          </p:val>
                                        </p:tav>
                                      </p:tavLst>
                                    </p:anim>
                                    <p:anim calcmode="lin" valueType="num">
                                      <p:cBhvr additive="base">
                                        <p:cTn id="536" dur="2250" fill="hold"/>
                                        <p:tgtEl>
                                          <p:spTgt spid="119"/>
                                        </p:tgtEl>
                                        <p:attrNameLst>
                                          <p:attrName>ppt_y</p:attrName>
                                        </p:attrNameLst>
                                      </p:cBhvr>
                                      <p:tavLst>
                                        <p:tav tm="0">
                                          <p:val>
                                            <p:strVal val="0-#ppt_h/2"/>
                                          </p:val>
                                        </p:tav>
                                        <p:tav tm="100000">
                                          <p:val>
                                            <p:strVal val="#ppt_y"/>
                                          </p:val>
                                        </p:tav>
                                      </p:tavLst>
                                    </p:anim>
                                  </p:childTnLst>
                                </p:cTn>
                              </p:par>
                              <p:par>
                                <p:cTn id="537" presetID="2" presetClass="entr" presetSubtype="1" fill="hold" grpId="0" nodeType="withEffect">
                                  <p:stCondLst>
                                    <p:cond delay="0"/>
                                  </p:stCondLst>
                                  <p:childTnLst>
                                    <p:set>
                                      <p:cBhvr>
                                        <p:cTn id="538" dur="1" fill="hold">
                                          <p:stCondLst>
                                            <p:cond delay="0"/>
                                          </p:stCondLst>
                                        </p:cTn>
                                        <p:tgtEl>
                                          <p:spTgt spid="120"/>
                                        </p:tgtEl>
                                        <p:attrNameLst>
                                          <p:attrName>style.visibility</p:attrName>
                                        </p:attrNameLst>
                                      </p:cBhvr>
                                      <p:to>
                                        <p:strVal val="visible"/>
                                      </p:to>
                                    </p:set>
                                    <p:anim calcmode="lin" valueType="num">
                                      <p:cBhvr additive="base">
                                        <p:cTn id="539" dur="2250" fill="hold"/>
                                        <p:tgtEl>
                                          <p:spTgt spid="120"/>
                                        </p:tgtEl>
                                        <p:attrNameLst>
                                          <p:attrName>ppt_x</p:attrName>
                                        </p:attrNameLst>
                                      </p:cBhvr>
                                      <p:tavLst>
                                        <p:tav tm="0">
                                          <p:val>
                                            <p:strVal val="#ppt_x"/>
                                          </p:val>
                                        </p:tav>
                                        <p:tav tm="100000">
                                          <p:val>
                                            <p:strVal val="#ppt_x"/>
                                          </p:val>
                                        </p:tav>
                                      </p:tavLst>
                                    </p:anim>
                                    <p:anim calcmode="lin" valueType="num">
                                      <p:cBhvr additive="base">
                                        <p:cTn id="540" dur="2250" fill="hold"/>
                                        <p:tgtEl>
                                          <p:spTgt spid="120"/>
                                        </p:tgtEl>
                                        <p:attrNameLst>
                                          <p:attrName>ppt_y</p:attrName>
                                        </p:attrNameLst>
                                      </p:cBhvr>
                                      <p:tavLst>
                                        <p:tav tm="0">
                                          <p:val>
                                            <p:strVal val="0-#ppt_h/2"/>
                                          </p:val>
                                        </p:tav>
                                        <p:tav tm="100000">
                                          <p:val>
                                            <p:strVal val="#ppt_y"/>
                                          </p:val>
                                        </p:tav>
                                      </p:tavLst>
                                    </p:anim>
                                  </p:childTnLst>
                                </p:cTn>
                              </p:par>
                              <p:par>
                                <p:cTn id="541" presetID="2" presetClass="entr" presetSubtype="1" fill="hold" grpId="0" nodeType="withEffect">
                                  <p:stCondLst>
                                    <p:cond delay="0"/>
                                  </p:stCondLst>
                                  <p:childTnLst>
                                    <p:set>
                                      <p:cBhvr>
                                        <p:cTn id="542" dur="1" fill="hold">
                                          <p:stCondLst>
                                            <p:cond delay="0"/>
                                          </p:stCondLst>
                                        </p:cTn>
                                        <p:tgtEl>
                                          <p:spTgt spid="113"/>
                                        </p:tgtEl>
                                        <p:attrNameLst>
                                          <p:attrName>style.visibility</p:attrName>
                                        </p:attrNameLst>
                                      </p:cBhvr>
                                      <p:to>
                                        <p:strVal val="visible"/>
                                      </p:to>
                                    </p:set>
                                    <p:anim calcmode="lin" valueType="num">
                                      <p:cBhvr additive="base">
                                        <p:cTn id="543" dur="2250" fill="hold"/>
                                        <p:tgtEl>
                                          <p:spTgt spid="113"/>
                                        </p:tgtEl>
                                        <p:attrNameLst>
                                          <p:attrName>ppt_x</p:attrName>
                                        </p:attrNameLst>
                                      </p:cBhvr>
                                      <p:tavLst>
                                        <p:tav tm="0">
                                          <p:val>
                                            <p:strVal val="#ppt_x"/>
                                          </p:val>
                                        </p:tav>
                                        <p:tav tm="100000">
                                          <p:val>
                                            <p:strVal val="#ppt_x"/>
                                          </p:val>
                                        </p:tav>
                                      </p:tavLst>
                                    </p:anim>
                                    <p:anim calcmode="lin" valueType="num">
                                      <p:cBhvr additive="base">
                                        <p:cTn id="544" dur="2250" fill="hold"/>
                                        <p:tgtEl>
                                          <p:spTgt spid="113"/>
                                        </p:tgtEl>
                                        <p:attrNameLst>
                                          <p:attrName>ppt_y</p:attrName>
                                        </p:attrNameLst>
                                      </p:cBhvr>
                                      <p:tavLst>
                                        <p:tav tm="0">
                                          <p:val>
                                            <p:strVal val="0-#ppt_h/2"/>
                                          </p:val>
                                        </p:tav>
                                        <p:tav tm="100000">
                                          <p:val>
                                            <p:strVal val="#ppt_y"/>
                                          </p:val>
                                        </p:tav>
                                      </p:tavLst>
                                    </p:anim>
                                  </p:childTnLst>
                                </p:cTn>
                              </p:par>
                              <p:par>
                                <p:cTn id="545" presetID="2" presetClass="entr" presetSubtype="1" fill="hold" grpId="0" nodeType="withEffect">
                                  <p:stCondLst>
                                    <p:cond delay="0"/>
                                  </p:stCondLst>
                                  <p:childTnLst>
                                    <p:set>
                                      <p:cBhvr>
                                        <p:cTn id="546" dur="1" fill="hold">
                                          <p:stCondLst>
                                            <p:cond delay="0"/>
                                          </p:stCondLst>
                                        </p:cTn>
                                        <p:tgtEl>
                                          <p:spTgt spid="111"/>
                                        </p:tgtEl>
                                        <p:attrNameLst>
                                          <p:attrName>style.visibility</p:attrName>
                                        </p:attrNameLst>
                                      </p:cBhvr>
                                      <p:to>
                                        <p:strVal val="visible"/>
                                      </p:to>
                                    </p:set>
                                    <p:anim calcmode="lin" valueType="num">
                                      <p:cBhvr additive="base">
                                        <p:cTn id="547" dur="2250" fill="hold"/>
                                        <p:tgtEl>
                                          <p:spTgt spid="111"/>
                                        </p:tgtEl>
                                        <p:attrNameLst>
                                          <p:attrName>ppt_x</p:attrName>
                                        </p:attrNameLst>
                                      </p:cBhvr>
                                      <p:tavLst>
                                        <p:tav tm="0">
                                          <p:val>
                                            <p:strVal val="#ppt_x"/>
                                          </p:val>
                                        </p:tav>
                                        <p:tav tm="100000">
                                          <p:val>
                                            <p:strVal val="#ppt_x"/>
                                          </p:val>
                                        </p:tav>
                                      </p:tavLst>
                                    </p:anim>
                                    <p:anim calcmode="lin" valueType="num">
                                      <p:cBhvr additive="base">
                                        <p:cTn id="548" dur="2250" fill="hold"/>
                                        <p:tgtEl>
                                          <p:spTgt spid="111"/>
                                        </p:tgtEl>
                                        <p:attrNameLst>
                                          <p:attrName>ppt_y</p:attrName>
                                        </p:attrNameLst>
                                      </p:cBhvr>
                                      <p:tavLst>
                                        <p:tav tm="0">
                                          <p:val>
                                            <p:strVal val="0-#ppt_h/2"/>
                                          </p:val>
                                        </p:tav>
                                        <p:tav tm="100000">
                                          <p:val>
                                            <p:strVal val="#ppt_y"/>
                                          </p:val>
                                        </p:tav>
                                      </p:tavLst>
                                    </p:anim>
                                  </p:childTnLst>
                                </p:cTn>
                              </p:par>
                              <p:par>
                                <p:cTn id="549" presetID="9" presetClass="emph" presetSubtype="0" grpId="0" nodeType="withEffect">
                                  <p:stCondLst>
                                    <p:cond delay="0"/>
                                  </p:stCondLst>
                                  <p:childTnLst>
                                    <p:set>
                                      <p:cBhvr rctx="PPT">
                                        <p:cTn id="550" dur="indefinite"/>
                                        <p:tgtEl>
                                          <p:spTgt spid="184"/>
                                        </p:tgtEl>
                                        <p:attrNameLst>
                                          <p:attrName>style.opacity</p:attrName>
                                        </p:attrNameLst>
                                      </p:cBhvr>
                                      <p:to>
                                        <p:strVal val="0"/>
                                      </p:to>
                                    </p:set>
                                    <p:animEffect filter="image" prLst="opacity: 0">
                                      <p:cBhvr rctx="IE">
                                        <p:cTn id="551" dur="indefinite"/>
                                        <p:tgtEl>
                                          <p:spTgt spid="184"/>
                                        </p:tgtEl>
                                      </p:cBhvr>
                                    </p:animEffect>
                                  </p:childTnLst>
                                </p:cTn>
                              </p:par>
                              <p:par>
                                <p:cTn id="552" presetID="8" presetClass="emph" presetSubtype="0" repeatCount="indefinite" fill="hold" grpId="1" nodeType="withEffect">
                                  <p:stCondLst>
                                    <p:cond delay="0"/>
                                  </p:stCondLst>
                                  <p:childTnLst>
                                    <p:animRot by="21600000">
                                      <p:cBhvr>
                                        <p:cTn id="553" dur="2250" fill="hold"/>
                                        <p:tgtEl>
                                          <p:spTgt spid="75"/>
                                        </p:tgtEl>
                                        <p:attrNameLst>
                                          <p:attrName>r</p:attrName>
                                        </p:attrNameLst>
                                      </p:cBhvr>
                                    </p:animRot>
                                  </p:childTnLst>
                                </p:cTn>
                              </p:par>
                              <p:par>
                                <p:cTn id="554" presetID="8" presetClass="emph" presetSubtype="0" repeatCount="indefinite" fill="hold" grpId="1" nodeType="withEffect">
                                  <p:stCondLst>
                                    <p:cond delay="0"/>
                                  </p:stCondLst>
                                  <p:childTnLst>
                                    <p:animRot by="21600000">
                                      <p:cBhvr>
                                        <p:cTn id="555" dur="2250" fill="hold"/>
                                        <p:tgtEl>
                                          <p:spTgt spid="76"/>
                                        </p:tgtEl>
                                        <p:attrNameLst>
                                          <p:attrName>r</p:attrName>
                                        </p:attrNameLst>
                                      </p:cBhvr>
                                    </p:animRot>
                                  </p:childTnLst>
                                </p:cTn>
                              </p:par>
                              <p:par>
                                <p:cTn id="556" presetID="8" presetClass="emph" presetSubtype="0" repeatCount="indefinite" fill="hold" grpId="1" nodeType="withEffect">
                                  <p:stCondLst>
                                    <p:cond delay="0"/>
                                  </p:stCondLst>
                                  <p:childTnLst>
                                    <p:animRot by="21600000">
                                      <p:cBhvr>
                                        <p:cTn id="557" dur="2250" fill="hold"/>
                                        <p:tgtEl>
                                          <p:spTgt spid="77"/>
                                        </p:tgtEl>
                                        <p:attrNameLst>
                                          <p:attrName>r</p:attrName>
                                        </p:attrNameLst>
                                      </p:cBhvr>
                                    </p:animRot>
                                  </p:childTnLst>
                                </p:cTn>
                              </p:par>
                              <p:par>
                                <p:cTn id="558" presetID="8" presetClass="emph" presetSubtype="0" repeatCount="indefinite" fill="hold" grpId="1" nodeType="withEffect">
                                  <p:stCondLst>
                                    <p:cond delay="0"/>
                                  </p:stCondLst>
                                  <p:childTnLst>
                                    <p:animRot by="21600000">
                                      <p:cBhvr>
                                        <p:cTn id="559" dur="2250" fill="hold"/>
                                        <p:tgtEl>
                                          <p:spTgt spid="78"/>
                                        </p:tgtEl>
                                        <p:attrNameLst>
                                          <p:attrName>r</p:attrName>
                                        </p:attrNameLst>
                                      </p:cBhvr>
                                    </p:animRot>
                                  </p:childTnLst>
                                </p:cTn>
                              </p:par>
                              <p:par>
                                <p:cTn id="560" presetID="8" presetClass="emph" presetSubtype="0" repeatCount="indefinite" fill="hold" grpId="1" nodeType="withEffect">
                                  <p:stCondLst>
                                    <p:cond delay="0"/>
                                  </p:stCondLst>
                                  <p:childTnLst>
                                    <p:animRot by="21600000">
                                      <p:cBhvr>
                                        <p:cTn id="561" dur="2250" fill="hold"/>
                                        <p:tgtEl>
                                          <p:spTgt spid="79"/>
                                        </p:tgtEl>
                                        <p:attrNameLst>
                                          <p:attrName>r</p:attrName>
                                        </p:attrNameLst>
                                      </p:cBhvr>
                                    </p:animRot>
                                  </p:childTnLst>
                                </p:cTn>
                              </p:par>
                              <p:par>
                                <p:cTn id="562" presetID="8" presetClass="emph" presetSubtype="0" repeatCount="indefinite" fill="hold" grpId="1" nodeType="withEffect">
                                  <p:stCondLst>
                                    <p:cond delay="0"/>
                                  </p:stCondLst>
                                  <p:childTnLst>
                                    <p:animRot by="21600000">
                                      <p:cBhvr>
                                        <p:cTn id="563" dur="2250" fill="hold"/>
                                        <p:tgtEl>
                                          <p:spTgt spid="80"/>
                                        </p:tgtEl>
                                        <p:attrNameLst>
                                          <p:attrName>r</p:attrName>
                                        </p:attrNameLst>
                                      </p:cBhvr>
                                    </p:animRot>
                                  </p:childTnLst>
                                </p:cTn>
                              </p:par>
                              <p:par>
                                <p:cTn id="564" presetID="8" presetClass="emph" presetSubtype="0" repeatCount="indefinite" fill="hold" grpId="1" nodeType="withEffect">
                                  <p:stCondLst>
                                    <p:cond delay="0"/>
                                  </p:stCondLst>
                                  <p:childTnLst>
                                    <p:animRot by="21600000">
                                      <p:cBhvr>
                                        <p:cTn id="565" dur="2250" fill="hold"/>
                                        <p:tgtEl>
                                          <p:spTgt spid="81"/>
                                        </p:tgtEl>
                                        <p:attrNameLst>
                                          <p:attrName>r</p:attrName>
                                        </p:attrNameLst>
                                      </p:cBhvr>
                                    </p:animRot>
                                  </p:childTnLst>
                                </p:cTn>
                              </p:par>
                              <p:par>
                                <p:cTn id="566" presetID="8" presetClass="emph" presetSubtype="0" repeatCount="indefinite" fill="hold" grpId="1" nodeType="withEffect">
                                  <p:stCondLst>
                                    <p:cond delay="0"/>
                                  </p:stCondLst>
                                  <p:childTnLst>
                                    <p:animRot by="21600000">
                                      <p:cBhvr>
                                        <p:cTn id="567" dur="2250" fill="hold"/>
                                        <p:tgtEl>
                                          <p:spTgt spid="74"/>
                                        </p:tgtEl>
                                        <p:attrNameLst>
                                          <p:attrName>r</p:attrName>
                                        </p:attrNameLst>
                                      </p:cBhvr>
                                    </p:animRot>
                                  </p:childTnLst>
                                </p:cTn>
                              </p:par>
                              <p:par>
                                <p:cTn id="568" presetID="8" presetClass="emph" presetSubtype="0" repeatCount="indefinite" fill="hold" grpId="1" nodeType="withEffect">
                                  <p:stCondLst>
                                    <p:cond delay="0"/>
                                  </p:stCondLst>
                                  <p:childTnLst>
                                    <p:animRot by="21600000">
                                      <p:cBhvr>
                                        <p:cTn id="569" dur="2250" fill="hold"/>
                                        <p:tgtEl>
                                          <p:spTgt spid="55"/>
                                        </p:tgtEl>
                                        <p:attrNameLst>
                                          <p:attrName>r</p:attrName>
                                        </p:attrNameLst>
                                      </p:cBhvr>
                                    </p:animRot>
                                  </p:childTnLst>
                                </p:cTn>
                              </p:par>
                              <p:par>
                                <p:cTn id="570" presetID="8" presetClass="emph" presetSubtype="0" repeatCount="indefinite" fill="hold" grpId="1" nodeType="withEffect">
                                  <p:stCondLst>
                                    <p:cond delay="0"/>
                                  </p:stCondLst>
                                  <p:childTnLst>
                                    <p:animRot by="21600000">
                                      <p:cBhvr>
                                        <p:cTn id="571" dur="2250" fill="hold"/>
                                        <p:tgtEl>
                                          <p:spTgt spid="56"/>
                                        </p:tgtEl>
                                        <p:attrNameLst>
                                          <p:attrName>r</p:attrName>
                                        </p:attrNameLst>
                                      </p:cBhvr>
                                    </p:animRot>
                                  </p:childTnLst>
                                </p:cTn>
                              </p:par>
                              <p:par>
                                <p:cTn id="572" presetID="8" presetClass="emph" presetSubtype="0" repeatCount="indefinite" fill="hold" grpId="1" nodeType="withEffect">
                                  <p:stCondLst>
                                    <p:cond delay="0"/>
                                  </p:stCondLst>
                                  <p:childTnLst>
                                    <p:animRot by="21600000">
                                      <p:cBhvr>
                                        <p:cTn id="573" dur="2250" fill="hold"/>
                                        <p:tgtEl>
                                          <p:spTgt spid="57"/>
                                        </p:tgtEl>
                                        <p:attrNameLst>
                                          <p:attrName>r</p:attrName>
                                        </p:attrNameLst>
                                      </p:cBhvr>
                                    </p:animRot>
                                  </p:childTnLst>
                                </p:cTn>
                              </p:par>
                              <p:par>
                                <p:cTn id="574" presetID="8" presetClass="emph" presetSubtype="0" repeatCount="indefinite" fill="hold" grpId="1" nodeType="withEffect">
                                  <p:stCondLst>
                                    <p:cond delay="0"/>
                                  </p:stCondLst>
                                  <p:childTnLst>
                                    <p:animRot by="21600000">
                                      <p:cBhvr>
                                        <p:cTn id="575" dur="2250" fill="hold"/>
                                        <p:tgtEl>
                                          <p:spTgt spid="58"/>
                                        </p:tgtEl>
                                        <p:attrNameLst>
                                          <p:attrName>r</p:attrName>
                                        </p:attrNameLst>
                                      </p:cBhvr>
                                    </p:animRot>
                                  </p:childTnLst>
                                </p:cTn>
                              </p:par>
                              <p:par>
                                <p:cTn id="576" presetID="8" presetClass="emph" presetSubtype="0" repeatCount="indefinite" fill="hold" grpId="1" nodeType="withEffect">
                                  <p:stCondLst>
                                    <p:cond delay="0"/>
                                  </p:stCondLst>
                                  <p:childTnLst>
                                    <p:animRot by="21600000">
                                      <p:cBhvr>
                                        <p:cTn id="577" dur="2250" fill="hold"/>
                                        <p:tgtEl>
                                          <p:spTgt spid="59"/>
                                        </p:tgtEl>
                                        <p:attrNameLst>
                                          <p:attrName>r</p:attrName>
                                        </p:attrNameLst>
                                      </p:cBhvr>
                                    </p:animRot>
                                  </p:childTnLst>
                                </p:cTn>
                              </p:par>
                              <p:par>
                                <p:cTn id="578" presetID="8" presetClass="emph" presetSubtype="0" repeatCount="indefinite" fill="hold" grpId="1" nodeType="withEffect">
                                  <p:stCondLst>
                                    <p:cond delay="0"/>
                                  </p:stCondLst>
                                  <p:childTnLst>
                                    <p:animRot by="21600000">
                                      <p:cBhvr>
                                        <p:cTn id="579" dur="2250" fill="hold"/>
                                        <p:tgtEl>
                                          <p:spTgt spid="60"/>
                                        </p:tgtEl>
                                        <p:attrNameLst>
                                          <p:attrName>r</p:attrName>
                                        </p:attrNameLst>
                                      </p:cBhvr>
                                    </p:animRot>
                                  </p:childTnLst>
                                </p:cTn>
                              </p:par>
                              <p:par>
                                <p:cTn id="580" presetID="8" presetClass="emph" presetSubtype="0" repeatCount="indefinite" fill="hold" grpId="1" nodeType="withEffect">
                                  <p:stCondLst>
                                    <p:cond delay="0"/>
                                  </p:stCondLst>
                                  <p:childTnLst>
                                    <p:animRot by="21600000">
                                      <p:cBhvr>
                                        <p:cTn id="581" dur="2250" fill="hold"/>
                                        <p:tgtEl>
                                          <p:spTgt spid="61"/>
                                        </p:tgtEl>
                                        <p:attrNameLst>
                                          <p:attrName>r</p:attrName>
                                        </p:attrNameLst>
                                      </p:cBhvr>
                                    </p:animRot>
                                  </p:childTnLst>
                                </p:cTn>
                              </p:par>
                              <p:par>
                                <p:cTn id="582" presetID="8" presetClass="emph" presetSubtype="0" repeatCount="indefinite" fill="hold" grpId="1" nodeType="withEffect">
                                  <p:stCondLst>
                                    <p:cond delay="0"/>
                                  </p:stCondLst>
                                  <p:childTnLst>
                                    <p:animRot by="21600000">
                                      <p:cBhvr>
                                        <p:cTn id="583" dur="2250" fill="hold"/>
                                        <p:tgtEl>
                                          <p:spTgt spid="54"/>
                                        </p:tgtEl>
                                        <p:attrNameLst>
                                          <p:attrName>r</p:attrName>
                                        </p:attrNameLst>
                                      </p:cBhvr>
                                    </p:animRot>
                                  </p:childTnLst>
                                </p:cTn>
                              </p:par>
                              <p:par>
                                <p:cTn id="584" presetID="8" presetClass="emph" presetSubtype="0" repeatCount="indefinite" fill="hold" grpId="1" nodeType="withEffect">
                                  <p:stCondLst>
                                    <p:cond delay="0"/>
                                  </p:stCondLst>
                                  <p:childTnLst>
                                    <p:animRot by="21600000">
                                      <p:cBhvr>
                                        <p:cTn id="585" dur="2250" fill="hold"/>
                                        <p:tgtEl>
                                          <p:spTgt spid="35"/>
                                        </p:tgtEl>
                                        <p:attrNameLst>
                                          <p:attrName>r</p:attrName>
                                        </p:attrNameLst>
                                      </p:cBhvr>
                                    </p:animRot>
                                  </p:childTnLst>
                                </p:cTn>
                              </p:par>
                              <p:par>
                                <p:cTn id="586" presetID="8" presetClass="emph" presetSubtype="0" repeatCount="indefinite" fill="hold" grpId="1" nodeType="withEffect">
                                  <p:stCondLst>
                                    <p:cond delay="0"/>
                                  </p:stCondLst>
                                  <p:childTnLst>
                                    <p:animRot by="21600000">
                                      <p:cBhvr>
                                        <p:cTn id="587" dur="2250" fill="hold"/>
                                        <p:tgtEl>
                                          <p:spTgt spid="36"/>
                                        </p:tgtEl>
                                        <p:attrNameLst>
                                          <p:attrName>r</p:attrName>
                                        </p:attrNameLst>
                                      </p:cBhvr>
                                    </p:animRot>
                                  </p:childTnLst>
                                </p:cTn>
                              </p:par>
                              <p:par>
                                <p:cTn id="588" presetID="8" presetClass="emph" presetSubtype="0" repeatCount="indefinite" fill="hold" grpId="1" nodeType="withEffect">
                                  <p:stCondLst>
                                    <p:cond delay="0"/>
                                  </p:stCondLst>
                                  <p:childTnLst>
                                    <p:animRot by="21600000">
                                      <p:cBhvr>
                                        <p:cTn id="589" dur="2250" fill="hold"/>
                                        <p:tgtEl>
                                          <p:spTgt spid="37"/>
                                        </p:tgtEl>
                                        <p:attrNameLst>
                                          <p:attrName>r</p:attrName>
                                        </p:attrNameLst>
                                      </p:cBhvr>
                                    </p:animRot>
                                  </p:childTnLst>
                                </p:cTn>
                              </p:par>
                              <p:par>
                                <p:cTn id="590" presetID="8" presetClass="emph" presetSubtype="0" repeatCount="indefinite" fill="hold" grpId="1" nodeType="withEffect">
                                  <p:stCondLst>
                                    <p:cond delay="0"/>
                                  </p:stCondLst>
                                  <p:childTnLst>
                                    <p:animRot by="21600000">
                                      <p:cBhvr>
                                        <p:cTn id="591" dur="2250" fill="hold"/>
                                        <p:tgtEl>
                                          <p:spTgt spid="38"/>
                                        </p:tgtEl>
                                        <p:attrNameLst>
                                          <p:attrName>r</p:attrName>
                                        </p:attrNameLst>
                                      </p:cBhvr>
                                    </p:animRot>
                                  </p:childTnLst>
                                </p:cTn>
                              </p:par>
                              <p:par>
                                <p:cTn id="592" presetID="8" presetClass="emph" presetSubtype="0" repeatCount="indefinite" fill="hold" grpId="1" nodeType="withEffect">
                                  <p:stCondLst>
                                    <p:cond delay="0"/>
                                  </p:stCondLst>
                                  <p:childTnLst>
                                    <p:animRot by="21600000">
                                      <p:cBhvr>
                                        <p:cTn id="593" dur="2250" fill="hold"/>
                                        <p:tgtEl>
                                          <p:spTgt spid="39"/>
                                        </p:tgtEl>
                                        <p:attrNameLst>
                                          <p:attrName>r</p:attrName>
                                        </p:attrNameLst>
                                      </p:cBhvr>
                                    </p:animRot>
                                  </p:childTnLst>
                                </p:cTn>
                              </p:par>
                              <p:par>
                                <p:cTn id="594" presetID="8" presetClass="emph" presetSubtype="0" repeatCount="indefinite" fill="hold" grpId="1" nodeType="withEffect">
                                  <p:stCondLst>
                                    <p:cond delay="0"/>
                                  </p:stCondLst>
                                  <p:childTnLst>
                                    <p:animRot by="21600000">
                                      <p:cBhvr>
                                        <p:cTn id="595" dur="2250" fill="hold"/>
                                        <p:tgtEl>
                                          <p:spTgt spid="40"/>
                                        </p:tgtEl>
                                        <p:attrNameLst>
                                          <p:attrName>r</p:attrName>
                                        </p:attrNameLst>
                                      </p:cBhvr>
                                    </p:animRot>
                                  </p:childTnLst>
                                </p:cTn>
                              </p:par>
                              <p:par>
                                <p:cTn id="596" presetID="8" presetClass="emph" presetSubtype="0" repeatCount="indefinite" fill="hold" grpId="1" nodeType="withEffect">
                                  <p:stCondLst>
                                    <p:cond delay="0"/>
                                  </p:stCondLst>
                                  <p:childTnLst>
                                    <p:animRot by="21600000">
                                      <p:cBhvr>
                                        <p:cTn id="597" dur="2250" fill="hold"/>
                                        <p:tgtEl>
                                          <p:spTgt spid="41"/>
                                        </p:tgtEl>
                                        <p:attrNameLst>
                                          <p:attrName>r</p:attrName>
                                        </p:attrNameLst>
                                      </p:cBhvr>
                                    </p:animRot>
                                  </p:childTnLst>
                                </p:cTn>
                              </p:par>
                              <p:par>
                                <p:cTn id="598" presetID="8" presetClass="emph" presetSubtype="0" repeatCount="indefinite" fill="hold" grpId="1" nodeType="withEffect">
                                  <p:stCondLst>
                                    <p:cond delay="0"/>
                                  </p:stCondLst>
                                  <p:childTnLst>
                                    <p:animRot by="21600000">
                                      <p:cBhvr>
                                        <p:cTn id="599" dur="2250" fill="hold"/>
                                        <p:tgtEl>
                                          <p:spTgt spid="34"/>
                                        </p:tgtEl>
                                        <p:attrNameLst>
                                          <p:attrName>r</p:attrName>
                                        </p:attrNameLst>
                                      </p:cBhvr>
                                    </p:animRot>
                                  </p:childTnLst>
                                </p:cTn>
                              </p:par>
                              <p:par>
                                <p:cTn id="600" presetID="8" presetClass="emph" presetSubtype="0" repeatCount="indefinite" fill="hold" grpId="1" nodeType="withEffect">
                                  <p:stCondLst>
                                    <p:cond delay="0"/>
                                  </p:stCondLst>
                                  <p:childTnLst>
                                    <p:animRot by="21600000">
                                      <p:cBhvr>
                                        <p:cTn id="601" dur="2250" fill="hold"/>
                                        <p:tgtEl>
                                          <p:spTgt spid="15"/>
                                        </p:tgtEl>
                                        <p:attrNameLst>
                                          <p:attrName>r</p:attrName>
                                        </p:attrNameLst>
                                      </p:cBhvr>
                                    </p:animRot>
                                  </p:childTnLst>
                                </p:cTn>
                              </p:par>
                              <p:par>
                                <p:cTn id="602" presetID="8" presetClass="emph" presetSubtype="0" repeatCount="indefinite" fill="hold" grpId="1" nodeType="withEffect">
                                  <p:stCondLst>
                                    <p:cond delay="0"/>
                                  </p:stCondLst>
                                  <p:childTnLst>
                                    <p:animRot by="21600000">
                                      <p:cBhvr>
                                        <p:cTn id="603" dur="2250" fill="hold"/>
                                        <p:tgtEl>
                                          <p:spTgt spid="16"/>
                                        </p:tgtEl>
                                        <p:attrNameLst>
                                          <p:attrName>r</p:attrName>
                                        </p:attrNameLst>
                                      </p:cBhvr>
                                    </p:animRot>
                                  </p:childTnLst>
                                </p:cTn>
                              </p:par>
                              <p:par>
                                <p:cTn id="604" presetID="8" presetClass="emph" presetSubtype="0" repeatCount="indefinite" fill="hold" grpId="1" nodeType="withEffect">
                                  <p:stCondLst>
                                    <p:cond delay="0"/>
                                  </p:stCondLst>
                                  <p:childTnLst>
                                    <p:animRot by="21600000">
                                      <p:cBhvr>
                                        <p:cTn id="605" dur="2250" fill="hold"/>
                                        <p:tgtEl>
                                          <p:spTgt spid="17"/>
                                        </p:tgtEl>
                                        <p:attrNameLst>
                                          <p:attrName>r</p:attrName>
                                        </p:attrNameLst>
                                      </p:cBhvr>
                                    </p:animRot>
                                  </p:childTnLst>
                                </p:cTn>
                              </p:par>
                              <p:par>
                                <p:cTn id="606" presetID="8" presetClass="emph" presetSubtype="0" repeatCount="indefinite" fill="hold" grpId="1" nodeType="withEffect">
                                  <p:stCondLst>
                                    <p:cond delay="0"/>
                                  </p:stCondLst>
                                  <p:childTnLst>
                                    <p:animRot by="21600000">
                                      <p:cBhvr>
                                        <p:cTn id="607" dur="2250" fill="hold"/>
                                        <p:tgtEl>
                                          <p:spTgt spid="18"/>
                                        </p:tgtEl>
                                        <p:attrNameLst>
                                          <p:attrName>r</p:attrName>
                                        </p:attrNameLst>
                                      </p:cBhvr>
                                    </p:animRot>
                                  </p:childTnLst>
                                </p:cTn>
                              </p:par>
                              <p:par>
                                <p:cTn id="608" presetID="8" presetClass="emph" presetSubtype="0" repeatCount="indefinite" fill="hold" grpId="1" nodeType="withEffect">
                                  <p:stCondLst>
                                    <p:cond delay="0"/>
                                  </p:stCondLst>
                                  <p:childTnLst>
                                    <p:animRot by="21600000">
                                      <p:cBhvr>
                                        <p:cTn id="609" dur="2250" fill="hold"/>
                                        <p:tgtEl>
                                          <p:spTgt spid="19"/>
                                        </p:tgtEl>
                                        <p:attrNameLst>
                                          <p:attrName>r</p:attrName>
                                        </p:attrNameLst>
                                      </p:cBhvr>
                                    </p:animRot>
                                  </p:childTnLst>
                                </p:cTn>
                              </p:par>
                              <p:par>
                                <p:cTn id="610" presetID="8" presetClass="emph" presetSubtype="0" repeatCount="indefinite" fill="hold" grpId="1" nodeType="withEffect">
                                  <p:stCondLst>
                                    <p:cond delay="0"/>
                                  </p:stCondLst>
                                  <p:childTnLst>
                                    <p:animRot by="21600000">
                                      <p:cBhvr>
                                        <p:cTn id="611" dur="2250" fill="hold"/>
                                        <p:tgtEl>
                                          <p:spTgt spid="20"/>
                                        </p:tgtEl>
                                        <p:attrNameLst>
                                          <p:attrName>r</p:attrName>
                                        </p:attrNameLst>
                                      </p:cBhvr>
                                    </p:animRot>
                                  </p:childTnLst>
                                </p:cTn>
                              </p:par>
                              <p:par>
                                <p:cTn id="612" presetID="8" presetClass="emph" presetSubtype="0" repeatCount="indefinite" fill="hold" grpId="1" nodeType="withEffect">
                                  <p:stCondLst>
                                    <p:cond delay="0"/>
                                  </p:stCondLst>
                                  <p:childTnLst>
                                    <p:animRot by="21600000">
                                      <p:cBhvr>
                                        <p:cTn id="613" dur="2250" fill="hold"/>
                                        <p:tgtEl>
                                          <p:spTgt spid="21"/>
                                        </p:tgtEl>
                                        <p:attrNameLst>
                                          <p:attrName>r</p:attrName>
                                        </p:attrNameLst>
                                      </p:cBhvr>
                                    </p:animRot>
                                  </p:childTnLst>
                                </p:cTn>
                              </p:par>
                              <p:par>
                                <p:cTn id="614" presetID="8" presetClass="emph" presetSubtype="0" repeatCount="indefinite" fill="hold" grpId="1" nodeType="withEffect">
                                  <p:stCondLst>
                                    <p:cond delay="0"/>
                                  </p:stCondLst>
                                  <p:childTnLst>
                                    <p:animRot by="21600000">
                                      <p:cBhvr>
                                        <p:cTn id="615" dur="2250" fill="hold"/>
                                        <p:tgtEl>
                                          <p:spTgt spid="14"/>
                                        </p:tgtEl>
                                        <p:attrNameLst>
                                          <p:attrName>r</p:attrName>
                                        </p:attrNameLst>
                                      </p:cBhvr>
                                    </p:animRot>
                                  </p:childTnLst>
                                </p:cTn>
                              </p:par>
                              <p:par>
                                <p:cTn id="616" presetID="8" presetClass="emph" presetSubtype="0" repeatCount="indefinite" fill="hold" grpId="1" nodeType="withEffect">
                                  <p:stCondLst>
                                    <p:cond delay="0"/>
                                  </p:stCondLst>
                                  <p:childTnLst>
                                    <p:animRot by="21600000">
                                      <p:cBhvr>
                                        <p:cTn id="617" dur="2250" fill="hold"/>
                                        <p:tgtEl>
                                          <p:spTgt spid="86"/>
                                        </p:tgtEl>
                                        <p:attrNameLst>
                                          <p:attrName>r</p:attrName>
                                        </p:attrNameLst>
                                      </p:cBhvr>
                                    </p:animRot>
                                  </p:childTnLst>
                                </p:cTn>
                              </p:par>
                              <p:par>
                                <p:cTn id="618" presetID="8" presetClass="emph" presetSubtype="0" repeatCount="indefinite" fill="hold" grpId="1" nodeType="withEffect">
                                  <p:stCondLst>
                                    <p:cond delay="0"/>
                                  </p:stCondLst>
                                  <p:childTnLst>
                                    <p:animRot by="21600000">
                                      <p:cBhvr>
                                        <p:cTn id="619" dur="2250" fill="hold"/>
                                        <p:tgtEl>
                                          <p:spTgt spid="87"/>
                                        </p:tgtEl>
                                        <p:attrNameLst>
                                          <p:attrName>r</p:attrName>
                                        </p:attrNameLst>
                                      </p:cBhvr>
                                    </p:animRot>
                                  </p:childTnLst>
                                </p:cTn>
                              </p:par>
                              <p:par>
                                <p:cTn id="620" presetID="8" presetClass="emph" presetSubtype="0" repeatCount="indefinite" fill="hold" grpId="1" nodeType="withEffect">
                                  <p:stCondLst>
                                    <p:cond delay="0"/>
                                  </p:stCondLst>
                                  <p:childTnLst>
                                    <p:animRot by="21600000">
                                      <p:cBhvr>
                                        <p:cTn id="621" dur="2250" fill="hold"/>
                                        <p:tgtEl>
                                          <p:spTgt spid="88"/>
                                        </p:tgtEl>
                                        <p:attrNameLst>
                                          <p:attrName>r</p:attrName>
                                        </p:attrNameLst>
                                      </p:cBhvr>
                                    </p:animRot>
                                  </p:childTnLst>
                                </p:cTn>
                              </p:par>
                              <p:par>
                                <p:cTn id="622" presetID="8" presetClass="emph" presetSubtype="0" repeatCount="indefinite" fill="hold" grpId="1" nodeType="withEffect">
                                  <p:stCondLst>
                                    <p:cond delay="0"/>
                                  </p:stCondLst>
                                  <p:childTnLst>
                                    <p:animRot by="21600000">
                                      <p:cBhvr>
                                        <p:cTn id="623" dur="2250" fill="hold"/>
                                        <p:tgtEl>
                                          <p:spTgt spid="89"/>
                                        </p:tgtEl>
                                        <p:attrNameLst>
                                          <p:attrName>r</p:attrName>
                                        </p:attrNameLst>
                                      </p:cBhvr>
                                    </p:animRot>
                                  </p:childTnLst>
                                </p:cTn>
                              </p:par>
                              <p:par>
                                <p:cTn id="624" presetID="8" presetClass="emph" presetSubtype="0" repeatCount="indefinite" fill="hold" grpId="1" nodeType="withEffect">
                                  <p:stCondLst>
                                    <p:cond delay="0"/>
                                  </p:stCondLst>
                                  <p:childTnLst>
                                    <p:animRot by="21600000">
                                      <p:cBhvr>
                                        <p:cTn id="625" dur="2250" fill="hold"/>
                                        <p:tgtEl>
                                          <p:spTgt spid="90"/>
                                        </p:tgtEl>
                                        <p:attrNameLst>
                                          <p:attrName>r</p:attrName>
                                        </p:attrNameLst>
                                      </p:cBhvr>
                                    </p:animRot>
                                  </p:childTnLst>
                                </p:cTn>
                              </p:par>
                              <p:par>
                                <p:cTn id="626" presetID="8" presetClass="emph" presetSubtype="0" repeatCount="indefinite" fill="hold" grpId="1" nodeType="withEffect">
                                  <p:stCondLst>
                                    <p:cond delay="0"/>
                                  </p:stCondLst>
                                  <p:childTnLst>
                                    <p:animRot by="21600000">
                                      <p:cBhvr>
                                        <p:cTn id="627" dur="2250" fill="hold"/>
                                        <p:tgtEl>
                                          <p:spTgt spid="91"/>
                                        </p:tgtEl>
                                        <p:attrNameLst>
                                          <p:attrName>r</p:attrName>
                                        </p:attrNameLst>
                                      </p:cBhvr>
                                    </p:animRot>
                                  </p:childTnLst>
                                </p:cTn>
                              </p:par>
                              <p:par>
                                <p:cTn id="628" presetID="8" presetClass="emph" presetSubtype="0" repeatCount="indefinite" fill="hold" grpId="1" nodeType="withEffect">
                                  <p:stCondLst>
                                    <p:cond delay="0"/>
                                  </p:stCondLst>
                                  <p:childTnLst>
                                    <p:animRot by="21600000">
                                      <p:cBhvr>
                                        <p:cTn id="629" dur="2250" fill="hold"/>
                                        <p:tgtEl>
                                          <p:spTgt spid="92"/>
                                        </p:tgtEl>
                                        <p:attrNameLst>
                                          <p:attrName>r</p:attrName>
                                        </p:attrNameLst>
                                      </p:cBhvr>
                                    </p:animRot>
                                  </p:childTnLst>
                                </p:cTn>
                              </p:par>
                              <p:par>
                                <p:cTn id="630" presetID="8" presetClass="emph" presetSubtype="0" repeatCount="indefinite" fill="hold" grpId="1" nodeType="withEffect">
                                  <p:stCondLst>
                                    <p:cond delay="0"/>
                                  </p:stCondLst>
                                  <p:childTnLst>
                                    <p:animRot by="21600000">
                                      <p:cBhvr>
                                        <p:cTn id="631" dur="2250" fill="hold"/>
                                        <p:tgtEl>
                                          <p:spTgt spid="85"/>
                                        </p:tgtEl>
                                        <p:attrNameLst>
                                          <p:attrName>r</p:attrName>
                                        </p:attrNameLst>
                                      </p:cBhvr>
                                    </p:animRot>
                                  </p:childTnLst>
                                </p:cTn>
                              </p:par>
                              <p:par>
                                <p:cTn id="632" presetID="8" presetClass="emph" presetSubtype="0" repeatCount="indefinite" fill="hold" grpId="1" nodeType="withEffect">
                                  <p:stCondLst>
                                    <p:cond delay="0"/>
                                  </p:stCondLst>
                                  <p:childTnLst>
                                    <p:animRot by="21600000">
                                      <p:cBhvr>
                                        <p:cTn id="633" dur="2250" fill="hold"/>
                                        <p:tgtEl>
                                          <p:spTgt spid="83"/>
                                        </p:tgtEl>
                                        <p:attrNameLst>
                                          <p:attrName>r</p:attrName>
                                        </p:attrNameLst>
                                      </p:cBhvr>
                                    </p:animRot>
                                  </p:childTnLst>
                                </p:cTn>
                              </p:par>
                              <p:par>
                                <p:cTn id="634" presetID="8" presetClass="emph" presetSubtype="0" repeatCount="indefinite" fill="hold" grpId="1" nodeType="withEffect">
                                  <p:stCondLst>
                                    <p:cond delay="0"/>
                                  </p:stCondLst>
                                  <p:childTnLst>
                                    <p:animRot by="21600000">
                                      <p:cBhvr>
                                        <p:cTn id="635" dur="2250" fill="hold"/>
                                        <p:tgtEl>
                                          <p:spTgt spid="66"/>
                                        </p:tgtEl>
                                        <p:attrNameLst>
                                          <p:attrName>r</p:attrName>
                                        </p:attrNameLst>
                                      </p:cBhvr>
                                    </p:animRot>
                                  </p:childTnLst>
                                </p:cTn>
                              </p:par>
                              <p:par>
                                <p:cTn id="636" presetID="8" presetClass="emph" presetSubtype="0" repeatCount="indefinite" fill="hold" grpId="1" nodeType="withEffect">
                                  <p:stCondLst>
                                    <p:cond delay="0"/>
                                  </p:stCondLst>
                                  <p:childTnLst>
                                    <p:animRot by="21600000">
                                      <p:cBhvr>
                                        <p:cTn id="637" dur="2250" fill="hold"/>
                                        <p:tgtEl>
                                          <p:spTgt spid="67"/>
                                        </p:tgtEl>
                                        <p:attrNameLst>
                                          <p:attrName>r</p:attrName>
                                        </p:attrNameLst>
                                      </p:cBhvr>
                                    </p:animRot>
                                  </p:childTnLst>
                                </p:cTn>
                              </p:par>
                              <p:par>
                                <p:cTn id="638" presetID="8" presetClass="emph" presetSubtype="0" repeatCount="indefinite" fill="hold" grpId="1" nodeType="withEffect">
                                  <p:stCondLst>
                                    <p:cond delay="0"/>
                                  </p:stCondLst>
                                  <p:childTnLst>
                                    <p:animRot by="21600000">
                                      <p:cBhvr>
                                        <p:cTn id="639" dur="2250" fill="hold"/>
                                        <p:tgtEl>
                                          <p:spTgt spid="68"/>
                                        </p:tgtEl>
                                        <p:attrNameLst>
                                          <p:attrName>r</p:attrName>
                                        </p:attrNameLst>
                                      </p:cBhvr>
                                    </p:animRot>
                                  </p:childTnLst>
                                </p:cTn>
                              </p:par>
                              <p:par>
                                <p:cTn id="640" presetID="8" presetClass="emph" presetSubtype="0" repeatCount="indefinite" fill="hold" grpId="1" nodeType="withEffect">
                                  <p:stCondLst>
                                    <p:cond delay="0"/>
                                  </p:stCondLst>
                                  <p:childTnLst>
                                    <p:animRot by="21600000">
                                      <p:cBhvr>
                                        <p:cTn id="641" dur="2250" fill="hold"/>
                                        <p:tgtEl>
                                          <p:spTgt spid="69"/>
                                        </p:tgtEl>
                                        <p:attrNameLst>
                                          <p:attrName>r</p:attrName>
                                        </p:attrNameLst>
                                      </p:cBhvr>
                                    </p:animRot>
                                  </p:childTnLst>
                                </p:cTn>
                              </p:par>
                              <p:par>
                                <p:cTn id="642" presetID="8" presetClass="emph" presetSubtype="0" repeatCount="indefinite" fill="hold" grpId="1" nodeType="withEffect">
                                  <p:stCondLst>
                                    <p:cond delay="0"/>
                                  </p:stCondLst>
                                  <p:childTnLst>
                                    <p:animRot by="21600000">
                                      <p:cBhvr>
                                        <p:cTn id="643" dur="2250" fill="hold"/>
                                        <p:tgtEl>
                                          <p:spTgt spid="70"/>
                                        </p:tgtEl>
                                        <p:attrNameLst>
                                          <p:attrName>r</p:attrName>
                                        </p:attrNameLst>
                                      </p:cBhvr>
                                    </p:animRot>
                                  </p:childTnLst>
                                </p:cTn>
                              </p:par>
                              <p:par>
                                <p:cTn id="644" presetID="8" presetClass="emph" presetSubtype="0" repeatCount="indefinite" fill="hold" grpId="1" nodeType="withEffect">
                                  <p:stCondLst>
                                    <p:cond delay="0"/>
                                  </p:stCondLst>
                                  <p:childTnLst>
                                    <p:animRot by="21600000">
                                      <p:cBhvr>
                                        <p:cTn id="645" dur="2250" fill="hold"/>
                                        <p:tgtEl>
                                          <p:spTgt spid="71"/>
                                        </p:tgtEl>
                                        <p:attrNameLst>
                                          <p:attrName>r</p:attrName>
                                        </p:attrNameLst>
                                      </p:cBhvr>
                                    </p:animRot>
                                  </p:childTnLst>
                                </p:cTn>
                              </p:par>
                              <p:par>
                                <p:cTn id="646" presetID="8" presetClass="emph" presetSubtype="0" repeatCount="indefinite" fill="hold" grpId="1" nodeType="withEffect">
                                  <p:stCondLst>
                                    <p:cond delay="0"/>
                                  </p:stCondLst>
                                  <p:childTnLst>
                                    <p:animRot by="21600000">
                                      <p:cBhvr>
                                        <p:cTn id="647" dur="2250" fill="hold"/>
                                        <p:tgtEl>
                                          <p:spTgt spid="72"/>
                                        </p:tgtEl>
                                        <p:attrNameLst>
                                          <p:attrName>r</p:attrName>
                                        </p:attrNameLst>
                                      </p:cBhvr>
                                    </p:animRot>
                                  </p:childTnLst>
                                </p:cTn>
                              </p:par>
                              <p:par>
                                <p:cTn id="648" presetID="8" presetClass="emph" presetSubtype="0" repeatCount="indefinite" fill="hold" grpId="1" nodeType="withEffect">
                                  <p:stCondLst>
                                    <p:cond delay="0"/>
                                  </p:stCondLst>
                                  <p:childTnLst>
                                    <p:animRot by="21600000">
                                      <p:cBhvr>
                                        <p:cTn id="649" dur="2250" fill="hold"/>
                                        <p:tgtEl>
                                          <p:spTgt spid="65"/>
                                        </p:tgtEl>
                                        <p:attrNameLst>
                                          <p:attrName>r</p:attrName>
                                        </p:attrNameLst>
                                      </p:cBhvr>
                                    </p:animRot>
                                  </p:childTnLst>
                                </p:cTn>
                              </p:par>
                              <p:par>
                                <p:cTn id="650" presetID="8" presetClass="emph" presetSubtype="0" repeatCount="indefinite" fill="hold" grpId="1" nodeType="withEffect">
                                  <p:stCondLst>
                                    <p:cond delay="0"/>
                                  </p:stCondLst>
                                  <p:childTnLst>
                                    <p:animRot by="21600000">
                                      <p:cBhvr>
                                        <p:cTn id="651" dur="2250" fill="hold"/>
                                        <p:tgtEl>
                                          <p:spTgt spid="63"/>
                                        </p:tgtEl>
                                        <p:attrNameLst>
                                          <p:attrName>r</p:attrName>
                                        </p:attrNameLst>
                                      </p:cBhvr>
                                    </p:animRot>
                                  </p:childTnLst>
                                </p:cTn>
                              </p:par>
                              <p:par>
                                <p:cTn id="652" presetID="8" presetClass="emph" presetSubtype="0" repeatCount="indefinite" fill="hold" grpId="1" nodeType="withEffect">
                                  <p:stCondLst>
                                    <p:cond delay="0"/>
                                  </p:stCondLst>
                                  <p:childTnLst>
                                    <p:animRot by="21600000">
                                      <p:cBhvr>
                                        <p:cTn id="653" dur="2250" fill="hold"/>
                                        <p:tgtEl>
                                          <p:spTgt spid="46"/>
                                        </p:tgtEl>
                                        <p:attrNameLst>
                                          <p:attrName>r</p:attrName>
                                        </p:attrNameLst>
                                      </p:cBhvr>
                                    </p:animRot>
                                  </p:childTnLst>
                                </p:cTn>
                              </p:par>
                              <p:par>
                                <p:cTn id="654" presetID="8" presetClass="emph" presetSubtype="0" repeatCount="indefinite" fill="hold" grpId="1" nodeType="withEffect">
                                  <p:stCondLst>
                                    <p:cond delay="0"/>
                                  </p:stCondLst>
                                  <p:childTnLst>
                                    <p:animRot by="21600000">
                                      <p:cBhvr>
                                        <p:cTn id="655" dur="2250" fill="hold"/>
                                        <p:tgtEl>
                                          <p:spTgt spid="47"/>
                                        </p:tgtEl>
                                        <p:attrNameLst>
                                          <p:attrName>r</p:attrName>
                                        </p:attrNameLst>
                                      </p:cBhvr>
                                    </p:animRot>
                                  </p:childTnLst>
                                </p:cTn>
                              </p:par>
                              <p:par>
                                <p:cTn id="656" presetID="8" presetClass="emph" presetSubtype="0" repeatCount="indefinite" fill="hold" grpId="1" nodeType="withEffect">
                                  <p:stCondLst>
                                    <p:cond delay="0"/>
                                  </p:stCondLst>
                                  <p:childTnLst>
                                    <p:animRot by="21600000">
                                      <p:cBhvr>
                                        <p:cTn id="657" dur="2250" fill="hold"/>
                                        <p:tgtEl>
                                          <p:spTgt spid="48"/>
                                        </p:tgtEl>
                                        <p:attrNameLst>
                                          <p:attrName>r</p:attrName>
                                        </p:attrNameLst>
                                      </p:cBhvr>
                                    </p:animRot>
                                  </p:childTnLst>
                                </p:cTn>
                              </p:par>
                              <p:par>
                                <p:cTn id="658" presetID="8" presetClass="emph" presetSubtype="0" repeatCount="indefinite" fill="hold" grpId="1" nodeType="withEffect">
                                  <p:stCondLst>
                                    <p:cond delay="0"/>
                                  </p:stCondLst>
                                  <p:childTnLst>
                                    <p:animRot by="21600000">
                                      <p:cBhvr>
                                        <p:cTn id="659" dur="2250" fill="hold"/>
                                        <p:tgtEl>
                                          <p:spTgt spid="49"/>
                                        </p:tgtEl>
                                        <p:attrNameLst>
                                          <p:attrName>r</p:attrName>
                                        </p:attrNameLst>
                                      </p:cBhvr>
                                    </p:animRot>
                                  </p:childTnLst>
                                </p:cTn>
                              </p:par>
                              <p:par>
                                <p:cTn id="660" presetID="8" presetClass="emph" presetSubtype="0" repeatCount="indefinite" fill="hold" grpId="1" nodeType="withEffect">
                                  <p:stCondLst>
                                    <p:cond delay="0"/>
                                  </p:stCondLst>
                                  <p:childTnLst>
                                    <p:animRot by="21600000">
                                      <p:cBhvr>
                                        <p:cTn id="661" dur="2250" fill="hold"/>
                                        <p:tgtEl>
                                          <p:spTgt spid="50"/>
                                        </p:tgtEl>
                                        <p:attrNameLst>
                                          <p:attrName>r</p:attrName>
                                        </p:attrNameLst>
                                      </p:cBhvr>
                                    </p:animRot>
                                  </p:childTnLst>
                                </p:cTn>
                              </p:par>
                              <p:par>
                                <p:cTn id="662" presetID="8" presetClass="emph" presetSubtype="0" repeatCount="indefinite" fill="hold" grpId="1" nodeType="withEffect">
                                  <p:stCondLst>
                                    <p:cond delay="0"/>
                                  </p:stCondLst>
                                  <p:childTnLst>
                                    <p:animRot by="21600000">
                                      <p:cBhvr>
                                        <p:cTn id="663" dur="2250" fill="hold"/>
                                        <p:tgtEl>
                                          <p:spTgt spid="51"/>
                                        </p:tgtEl>
                                        <p:attrNameLst>
                                          <p:attrName>r</p:attrName>
                                        </p:attrNameLst>
                                      </p:cBhvr>
                                    </p:animRot>
                                  </p:childTnLst>
                                </p:cTn>
                              </p:par>
                              <p:par>
                                <p:cTn id="664" presetID="8" presetClass="emph" presetSubtype="0" repeatCount="indefinite" fill="hold" grpId="1" nodeType="withEffect">
                                  <p:stCondLst>
                                    <p:cond delay="0"/>
                                  </p:stCondLst>
                                  <p:childTnLst>
                                    <p:animRot by="21600000">
                                      <p:cBhvr>
                                        <p:cTn id="665" dur="2250" fill="hold"/>
                                        <p:tgtEl>
                                          <p:spTgt spid="52"/>
                                        </p:tgtEl>
                                        <p:attrNameLst>
                                          <p:attrName>r</p:attrName>
                                        </p:attrNameLst>
                                      </p:cBhvr>
                                    </p:animRot>
                                  </p:childTnLst>
                                </p:cTn>
                              </p:par>
                              <p:par>
                                <p:cTn id="666" presetID="8" presetClass="emph" presetSubtype="0" repeatCount="indefinite" fill="hold" grpId="1" nodeType="withEffect">
                                  <p:stCondLst>
                                    <p:cond delay="0"/>
                                  </p:stCondLst>
                                  <p:childTnLst>
                                    <p:animRot by="21600000">
                                      <p:cBhvr>
                                        <p:cTn id="667" dur="2250" fill="hold"/>
                                        <p:tgtEl>
                                          <p:spTgt spid="45"/>
                                        </p:tgtEl>
                                        <p:attrNameLst>
                                          <p:attrName>r</p:attrName>
                                        </p:attrNameLst>
                                      </p:cBhvr>
                                    </p:animRot>
                                  </p:childTnLst>
                                </p:cTn>
                              </p:par>
                              <p:par>
                                <p:cTn id="668" presetID="8" presetClass="emph" presetSubtype="0" repeatCount="indefinite" fill="hold" grpId="1" nodeType="withEffect">
                                  <p:stCondLst>
                                    <p:cond delay="0"/>
                                  </p:stCondLst>
                                  <p:childTnLst>
                                    <p:animRot by="21600000">
                                      <p:cBhvr>
                                        <p:cTn id="669" dur="2250" fill="hold"/>
                                        <p:tgtEl>
                                          <p:spTgt spid="43"/>
                                        </p:tgtEl>
                                        <p:attrNameLst>
                                          <p:attrName>r</p:attrName>
                                        </p:attrNameLst>
                                      </p:cBhvr>
                                    </p:animRot>
                                  </p:childTnLst>
                                </p:cTn>
                              </p:par>
                              <p:par>
                                <p:cTn id="670" presetID="8" presetClass="emph" presetSubtype="0" repeatCount="indefinite" fill="hold" grpId="1" nodeType="withEffect">
                                  <p:stCondLst>
                                    <p:cond delay="0"/>
                                  </p:stCondLst>
                                  <p:childTnLst>
                                    <p:animRot by="21600000">
                                      <p:cBhvr>
                                        <p:cTn id="671" dur="2250" fill="hold"/>
                                        <p:tgtEl>
                                          <p:spTgt spid="26"/>
                                        </p:tgtEl>
                                        <p:attrNameLst>
                                          <p:attrName>r</p:attrName>
                                        </p:attrNameLst>
                                      </p:cBhvr>
                                    </p:animRot>
                                  </p:childTnLst>
                                </p:cTn>
                              </p:par>
                              <p:par>
                                <p:cTn id="672" presetID="8" presetClass="emph" presetSubtype="0" repeatCount="indefinite" fill="hold" grpId="1" nodeType="withEffect">
                                  <p:stCondLst>
                                    <p:cond delay="0"/>
                                  </p:stCondLst>
                                  <p:childTnLst>
                                    <p:animRot by="21600000">
                                      <p:cBhvr>
                                        <p:cTn id="673" dur="2250" fill="hold"/>
                                        <p:tgtEl>
                                          <p:spTgt spid="27"/>
                                        </p:tgtEl>
                                        <p:attrNameLst>
                                          <p:attrName>r</p:attrName>
                                        </p:attrNameLst>
                                      </p:cBhvr>
                                    </p:animRot>
                                  </p:childTnLst>
                                </p:cTn>
                              </p:par>
                              <p:par>
                                <p:cTn id="674" presetID="8" presetClass="emph" presetSubtype="0" repeatCount="indefinite" fill="hold" grpId="1" nodeType="withEffect">
                                  <p:stCondLst>
                                    <p:cond delay="0"/>
                                  </p:stCondLst>
                                  <p:childTnLst>
                                    <p:animRot by="21600000">
                                      <p:cBhvr>
                                        <p:cTn id="675" dur="2250" fill="hold"/>
                                        <p:tgtEl>
                                          <p:spTgt spid="28"/>
                                        </p:tgtEl>
                                        <p:attrNameLst>
                                          <p:attrName>r</p:attrName>
                                        </p:attrNameLst>
                                      </p:cBhvr>
                                    </p:animRot>
                                  </p:childTnLst>
                                </p:cTn>
                              </p:par>
                              <p:par>
                                <p:cTn id="676" presetID="8" presetClass="emph" presetSubtype="0" repeatCount="indefinite" fill="hold" grpId="1" nodeType="withEffect">
                                  <p:stCondLst>
                                    <p:cond delay="0"/>
                                  </p:stCondLst>
                                  <p:childTnLst>
                                    <p:animRot by="21600000">
                                      <p:cBhvr>
                                        <p:cTn id="677" dur="2250" fill="hold"/>
                                        <p:tgtEl>
                                          <p:spTgt spid="29"/>
                                        </p:tgtEl>
                                        <p:attrNameLst>
                                          <p:attrName>r</p:attrName>
                                        </p:attrNameLst>
                                      </p:cBhvr>
                                    </p:animRot>
                                  </p:childTnLst>
                                </p:cTn>
                              </p:par>
                              <p:par>
                                <p:cTn id="678" presetID="8" presetClass="emph" presetSubtype="0" repeatCount="indefinite" fill="hold" grpId="1" nodeType="withEffect">
                                  <p:stCondLst>
                                    <p:cond delay="0"/>
                                  </p:stCondLst>
                                  <p:childTnLst>
                                    <p:animRot by="21600000">
                                      <p:cBhvr>
                                        <p:cTn id="679" dur="2250" fill="hold"/>
                                        <p:tgtEl>
                                          <p:spTgt spid="30"/>
                                        </p:tgtEl>
                                        <p:attrNameLst>
                                          <p:attrName>r</p:attrName>
                                        </p:attrNameLst>
                                      </p:cBhvr>
                                    </p:animRot>
                                  </p:childTnLst>
                                </p:cTn>
                              </p:par>
                              <p:par>
                                <p:cTn id="680" presetID="8" presetClass="emph" presetSubtype="0" repeatCount="indefinite" fill="hold" grpId="1" nodeType="withEffect">
                                  <p:stCondLst>
                                    <p:cond delay="0"/>
                                  </p:stCondLst>
                                  <p:childTnLst>
                                    <p:animRot by="21600000">
                                      <p:cBhvr>
                                        <p:cTn id="681" dur="2250" fill="hold"/>
                                        <p:tgtEl>
                                          <p:spTgt spid="31"/>
                                        </p:tgtEl>
                                        <p:attrNameLst>
                                          <p:attrName>r</p:attrName>
                                        </p:attrNameLst>
                                      </p:cBhvr>
                                    </p:animRot>
                                  </p:childTnLst>
                                </p:cTn>
                              </p:par>
                              <p:par>
                                <p:cTn id="682" presetID="8" presetClass="emph" presetSubtype="0" repeatCount="indefinite" fill="hold" grpId="1" nodeType="withEffect">
                                  <p:stCondLst>
                                    <p:cond delay="0"/>
                                  </p:stCondLst>
                                  <p:childTnLst>
                                    <p:animRot by="21600000">
                                      <p:cBhvr>
                                        <p:cTn id="683" dur="2250" fill="hold"/>
                                        <p:tgtEl>
                                          <p:spTgt spid="32"/>
                                        </p:tgtEl>
                                        <p:attrNameLst>
                                          <p:attrName>r</p:attrName>
                                        </p:attrNameLst>
                                      </p:cBhvr>
                                    </p:animRot>
                                  </p:childTnLst>
                                </p:cTn>
                              </p:par>
                              <p:par>
                                <p:cTn id="684" presetID="8" presetClass="emph" presetSubtype="0" repeatCount="indefinite" fill="hold" grpId="1" nodeType="withEffect">
                                  <p:stCondLst>
                                    <p:cond delay="0"/>
                                  </p:stCondLst>
                                  <p:childTnLst>
                                    <p:animRot by="21600000">
                                      <p:cBhvr>
                                        <p:cTn id="685" dur="2250" fill="hold"/>
                                        <p:tgtEl>
                                          <p:spTgt spid="25"/>
                                        </p:tgtEl>
                                        <p:attrNameLst>
                                          <p:attrName>r</p:attrName>
                                        </p:attrNameLst>
                                      </p:cBhvr>
                                    </p:animRot>
                                  </p:childTnLst>
                                </p:cTn>
                              </p:par>
                              <p:par>
                                <p:cTn id="686" presetID="8" presetClass="emph" presetSubtype="0" repeatCount="indefinite" fill="hold" grpId="1" nodeType="withEffect">
                                  <p:stCondLst>
                                    <p:cond delay="0"/>
                                  </p:stCondLst>
                                  <p:childTnLst>
                                    <p:animRot by="21600000">
                                      <p:cBhvr>
                                        <p:cTn id="687" dur="2250" fill="hold"/>
                                        <p:tgtEl>
                                          <p:spTgt spid="23"/>
                                        </p:tgtEl>
                                        <p:attrNameLst>
                                          <p:attrName>r</p:attrName>
                                        </p:attrNameLst>
                                      </p:cBhvr>
                                    </p:animRot>
                                  </p:childTnLst>
                                </p:cTn>
                              </p:par>
                              <p:par>
                                <p:cTn id="688" presetID="8" presetClass="emph" presetSubtype="0" repeatCount="indefinite" fill="hold" grpId="1" nodeType="withEffect">
                                  <p:stCondLst>
                                    <p:cond delay="0"/>
                                  </p:stCondLst>
                                  <p:childTnLst>
                                    <p:animRot by="-21600000">
                                      <p:cBhvr>
                                        <p:cTn id="689" dur="2250" fill="hold"/>
                                        <p:tgtEl>
                                          <p:spTgt spid="163"/>
                                        </p:tgtEl>
                                        <p:attrNameLst>
                                          <p:attrName>r</p:attrName>
                                        </p:attrNameLst>
                                      </p:cBhvr>
                                    </p:animRot>
                                  </p:childTnLst>
                                </p:cTn>
                              </p:par>
                              <p:par>
                                <p:cTn id="690" presetID="8" presetClass="emph" presetSubtype="0" repeatCount="indefinite" fill="hold" grpId="1" nodeType="withEffect">
                                  <p:stCondLst>
                                    <p:cond delay="0"/>
                                  </p:stCondLst>
                                  <p:childTnLst>
                                    <p:animRot by="-21600000">
                                      <p:cBhvr>
                                        <p:cTn id="691" dur="2250" fill="hold"/>
                                        <p:tgtEl>
                                          <p:spTgt spid="164"/>
                                        </p:tgtEl>
                                        <p:attrNameLst>
                                          <p:attrName>r</p:attrName>
                                        </p:attrNameLst>
                                      </p:cBhvr>
                                    </p:animRot>
                                  </p:childTnLst>
                                </p:cTn>
                              </p:par>
                              <p:par>
                                <p:cTn id="692" presetID="8" presetClass="emph" presetSubtype="0" repeatCount="indefinite" fill="hold" grpId="1" nodeType="withEffect">
                                  <p:stCondLst>
                                    <p:cond delay="0"/>
                                  </p:stCondLst>
                                  <p:childTnLst>
                                    <p:animRot by="-21600000">
                                      <p:cBhvr>
                                        <p:cTn id="693" dur="2250" fill="hold"/>
                                        <p:tgtEl>
                                          <p:spTgt spid="165"/>
                                        </p:tgtEl>
                                        <p:attrNameLst>
                                          <p:attrName>r</p:attrName>
                                        </p:attrNameLst>
                                      </p:cBhvr>
                                    </p:animRot>
                                  </p:childTnLst>
                                </p:cTn>
                              </p:par>
                              <p:par>
                                <p:cTn id="694" presetID="8" presetClass="emph" presetSubtype="0" repeatCount="indefinite" fill="hold" grpId="1" nodeType="withEffect">
                                  <p:stCondLst>
                                    <p:cond delay="0"/>
                                  </p:stCondLst>
                                  <p:childTnLst>
                                    <p:animRot by="-21600000">
                                      <p:cBhvr>
                                        <p:cTn id="695" dur="2250" fill="hold"/>
                                        <p:tgtEl>
                                          <p:spTgt spid="166"/>
                                        </p:tgtEl>
                                        <p:attrNameLst>
                                          <p:attrName>r</p:attrName>
                                        </p:attrNameLst>
                                      </p:cBhvr>
                                    </p:animRot>
                                  </p:childTnLst>
                                </p:cTn>
                              </p:par>
                              <p:par>
                                <p:cTn id="696" presetID="8" presetClass="emph" presetSubtype="0" repeatCount="indefinite" fill="hold" grpId="1" nodeType="withEffect">
                                  <p:stCondLst>
                                    <p:cond delay="0"/>
                                  </p:stCondLst>
                                  <p:childTnLst>
                                    <p:animRot by="-21600000">
                                      <p:cBhvr>
                                        <p:cTn id="697" dur="2250" fill="hold"/>
                                        <p:tgtEl>
                                          <p:spTgt spid="167"/>
                                        </p:tgtEl>
                                        <p:attrNameLst>
                                          <p:attrName>r</p:attrName>
                                        </p:attrNameLst>
                                      </p:cBhvr>
                                    </p:animRot>
                                  </p:childTnLst>
                                </p:cTn>
                              </p:par>
                              <p:par>
                                <p:cTn id="698" presetID="8" presetClass="emph" presetSubtype="0" repeatCount="indefinite" fill="hold" grpId="1" nodeType="withEffect">
                                  <p:stCondLst>
                                    <p:cond delay="0"/>
                                  </p:stCondLst>
                                  <p:childTnLst>
                                    <p:animRot by="-21600000">
                                      <p:cBhvr>
                                        <p:cTn id="699" dur="2250" fill="hold"/>
                                        <p:tgtEl>
                                          <p:spTgt spid="168"/>
                                        </p:tgtEl>
                                        <p:attrNameLst>
                                          <p:attrName>r</p:attrName>
                                        </p:attrNameLst>
                                      </p:cBhvr>
                                    </p:animRot>
                                  </p:childTnLst>
                                </p:cTn>
                              </p:par>
                              <p:par>
                                <p:cTn id="700" presetID="8" presetClass="emph" presetSubtype="0" repeatCount="indefinite" fill="hold" grpId="1" nodeType="withEffect">
                                  <p:stCondLst>
                                    <p:cond delay="0"/>
                                  </p:stCondLst>
                                  <p:childTnLst>
                                    <p:animRot by="-21600000">
                                      <p:cBhvr>
                                        <p:cTn id="701" dur="2250" fill="hold"/>
                                        <p:tgtEl>
                                          <p:spTgt spid="169"/>
                                        </p:tgtEl>
                                        <p:attrNameLst>
                                          <p:attrName>r</p:attrName>
                                        </p:attrNameLst>
                                      </p:cBhvr>
                                    </p:animRot>
                                  </p:childTnLst>
                                </p:cTn>
                              </p:par>
                              <p:par>
                                <p:cTn id="702" presetID="8" presetClass="emph" presetSubtype="0" repeatCount="indefinite" fill="hold" grpId="1" nodeType="withEffect">
                                  <p:stCondLst>
                                    <p:cond delay="0"/>
                                  </p:stCondLst>
                                  <p:childTnLst>
                                    <p:animRot by="-21600000">
                                      <p:cBhvr>
                                        <p:cTn id="703" dur="2250" fill="hold"/>
                                        <p:tgtEl>
                                          <p:spTgt spid="162"/>
                                        </p:tgtEl>
                                        <p:attrNameLst>
                                          <p:attrName>r</p:attrName>
                                        </p:attrNameLst>
                                      </p:cBhvr>
                                    </p:animRot>
                                  </p:childTnLst>
                                </p:cTn>
                              </p:par>
                              <p:par>
                                <p:cTn id="704" presetID="8" presetClass="emph" presetSubtype="0" repeatCount="indefinite" fill="hold" grpId="1" nodeType="withEffect">
                                  <p:stCondLst>
                                    <p:cond delay="0"/>
                                  </p:stCondLst>
                                  <p:childTnLst>
                                    <p:animRot by="-21600000">
                                      <p:cBhvr>
                                        <p:cTn id="705" dur="2250" fill="hold"/>
                                        <p:tgtEl>
                                          <p:spTgt spid="143"/>
                                        </p:tgtEl>
                                        <p:attrNameLst>
                                          <p:attrName>r</p:attrName>
                                        </p:attrNameLst>
                                      </p:cBhvr>
                                    </p:animRot>
                                  </p:childTnLst>
                                </p:cTn>
                              </p:par>
                              <p:par>
                                <p:cTn id="706" presetID="8" presetClass="emph" presetSubtype="0" repeatCount="indefinite" fill="hold" grpId="1" nodeType="withEffect">
                                  <p:stCondLst>
                                    <p:cond delay="0"/>
                                  </p:stCondLst>
                                  <p:childTnLst>
                                    <p:animRot by="-21600000">
                                      <p:cBhvr>
                                        <p:cTn id="707" dur="2250" fill="hold"/>
                                        <p:tgtEl>
                                          <p:spTgt spid="144"/>
                                        </p:tgtEl>
                                        <p:attrNameLst>
                                          <p:attrName>r</p:attrName>
                                        </p:attrNameLst>
                                      </p:cBhvr>
                                    </p:animRot>
                                  </p:childTnLst>
                                </p:cTn>
                              </p:par>
                              <p:par>
                                <p:cTn id="708" presetID="8" presetClass="emph" presetSubtype="0" repeatCount="indefinite" fill="hold" grpId="1" nodeType="withEffect">
                                  <p:stCondLst>
                                    <p:cond delay="0"/>
                                  </p:stCondLst>
                                  <p:childTnLst>
                                    <p:animRot by="-21600000">
                                      <p:cBhvr>
                                        <p:cTn id="709" dur="2250" fill="hold"/>
                                        <p:tgtEl>
                                          <p:spTgt spid="145"/>
                                        </p:tgtEl>
                                        <p:attrNameLst>
                                          <p:attrName>r</p:attrName>
                                        </p:attrNameLst>
                                      </p:cBhvr>
                                    </p:animRot>
                                  </p:childTnLst>
                                </p:cTn>
                              </p:par>
                              <p:par>
                                <p:cTn id="710" presetID="8" presetClass="emph" presetSubtype="0" repeatCount="indefinite" fill="hold" grpId="1" nodeType="withEffect">
                                  <p:stCondLst>
                                    <p:cond delay="0"/>
                                  </p:stCondLst>
                                  <p:childTnLst>
                                    <p:animRot by="-21600000">
                                      <p:cBhvr>
                                        <p:cTn id="711" dur="2250" fill="hold"/>
                                        <p:tgtEl>
                                          <p:spTgt spid="146"/>
                                        </p:tgtEl>
                                        <p:attrNameLst>
                                          <p:attrName>r</p:attrName>
                                        </p:attrNameLst>
                                      </p:cBhvr>
                                    </p:animRot>
                                  </p:childTnLst>
                                </p:cTn>
                              </p:par>
                              <p:par>
                                <p:cTn id="712" presetID="8" presetClass="emph" presetSubtype="0" repeatCount="indefinite" fill="hold" grpId="1" nodeType="withEffect">
                                  <p:stCondLst>
                                    <p:cond delay="0"/>
                                  </p:stCondLst>
                                  <p:childTnLst>
                                    <p:animRot by="-21600000">
                                      <p:cBhvr>
                                        <p:cTn id="713" dur="2250" fill="hold"/>
                                        <p:tgtEl>
                                          <p:spTgt spid="147"/>
                                        </p:tgtEl>
                                        <p:attrNameLst>
                                          <p:attrName>r</p:attrName>
                                        </p:attrNameLst>
                                      </p:cBhvr>
                                    </p:animRot>
                                  </p:childTnLst>
                                </p:cTn>
                              </p:par>
                              <p:par>
                                <p:cTn id="714" presetID="8" presetClass="emph" presetSubtype="0" repeatCount="indefinite" fill="hold" grpId="1" nodeType="withEffect">
                                  <p:stCondLst>
                                    <p:cond delay="0"/>
                                  </p:stCondLst>
                                  <p:childTnLst>
                                    <p:animRot by="-21600000">
                                      <p:cBhvr>
                                        <p:cTn id="715" dur="2250" fill="hold"/>
                                        <p:tgtEl>
                                          <p:spTgt spid="148"/>
                                        </p:tgtEl>
                                        <p:attrNameLst>
                                          <p:attrName>r</p:attrName>
                                        </p:attrNameLst>
                                      </p:cBhvr>
                                    </p:animRot>
                                  </p:childTnLst>
                                </p:cTn>
                              </p:par>
                              <p:par>
                                <p:cTn id="716" presetID="8" presetClass="emph" presetSubtype="0" repeatCount="indefinite" fill="hold" grpId="1" nodeType="withEffect">
                                  <p:stCondLst>
                                    <p:cond delay="0"/>
                                  </p:stCondLst>
                                  <p:childTnLst>
                                    <p:animRot by="-21600000">
                                      <p:cBhvr>
                                        <p:cTn id="717" dur="2250" fill="hold"/>
                                        <p:tgtEl>
                                          <p:spTgt spid="149"/>
                                        </p:tgtEl>
                                        <p:attrNameLst>
                                          <p:attrName>r</p:attrName>
                                        </p:attrNameLst>
                                      </p:cBhvr>
                                    </p:animRot>
                                  </p:childTnLst>
                                </p:cTn>
                              </p:par>
                              <p:par>
                                <p:cTn id="718" presetID="8" presetClass="emph" presetSubtype="0" repeatCount="indefinite" fill="hold" grpId="1" nodeType="withEffect">
                                  <p:stCondLst>
                                    <p:cond delay="0"/>
                                  </p:stCondLst>
                                  <p:childTnLst>
                                    <p:animRot by="-21600000">
                                      <p:cBhvr>
                                        <p:cTn id="719" dur="2250" fill="hold"/>
                                        <p:tgtEl>
                                          <p:spTgt spid="142"/>
                                        </p:tgtEl>
                                        <p:attrNameLst>
                                          <p:attrName>r</p:attrName>
                                        </p:attrNameLst>
                                      </p:cBhvr>
                                    </p:animRot>
                                  </p:childTnLst>
                                </p:cTn>
                              </p:par>
                              <p:par>
                                <p:cTn id="720" presetID="8" presetClass="emph" presetSubtype="0" repeatCount="indefinite" fill="hold" grpId="1" nodeType="withEffect">
                                  <p:stCondLst>
                                    <p:cond delay="0"/>
                                  </p:stCondLst>
                                  <p:childTnLst>
                                    <p:animRot by="-21600000">
                                      <p:cBhvr>
                                        <p:cTn id="721" dur="2250" fill="hold"/>
                                        <p:tgtEl>
                                          <p:spTgt spid="123"/>
                                        </p:tgtEl>
                                        <p:attrNameLst>
                                          <p:attrName>r</p:attrName>
                                        </p:attrNameLst>
                                      </p:cBhvr>
                                    </p:animRot>
                                  </p:childTnLst>
                                </p:cTn>
                              </p:par>
                              <p:par>
                                <p:cTn id="722" presetID="8" presetClass="emph" presetSubtype="0" repeatCount="indefinite" fill="hold" grpId="1" nodeType="withEffect">
                                  <p:stCondLst>
                                    <p:cond delay="0"/>
                                  </p:stCondLst>
                                  <p:childTnLst>
                                    <p:animRot by="-21600000">
                                      <p:cBhvr>
                                        <p:cTn id="723" dur="2250" fill="hold"/>
                                        <p:tgtEl>
                                          <p:spTgt spid="124"/>
                                        </p:tgtEl>
                                        <p:attrNameLst>
                                          <p:attrName>r</p:attrName>
                                        </p:attrNameLst>
                                      </p:cBhvr>
                                    </p:animRot>
                                  </p:childTnLst>
                                </p:cTn>
                              </p:par>
                              <p:par>
                                <p:cTn id="724" presetID="8" presetClass="emph" presetSubtype="0" repeatCount="indefinite" fill="hold" grpId="1" nodeType="withEffect">
                                  <p:stCondLst>
                                    <p:cond delay="0"/>
                                  </p:stCondLst>
                                  <p:childTnLst>
                                    <p:animRot by="-21600000">
                                      <p:cBhvr>
                                        <p:cTn id="725" dur="2250" fill="hold"/>
                                        <p:tgtEl>
                                          <p:spTgt spid="125"/>
                                        </p:tgtEl>
                                        <p:attrNameLst>
                                          <p:attrName>r</p:attrName>
                                        </p:attrNameLst>
                                      </p:cBhvr>
                                    </p:animRot>
                                  </p:childTnLst>
                                </p:cTn>
                              </p:par>
                              <p:par>
                                <p:cTn id="726" presetID="8" presetClass="emph" presetSubtype="0" repeatCount="indefinite" fill="hold" grpId="1" nodeType="withEffect">
                                  <p:stCondLst>
                                    <p:cond delay="0"/>
                                  </p:stCondLst>
                                  <p:childTnLst>
                                    <p:animRot by="-21600000">
                                      <p:cBhvr>
                                        <p:cTn id="727" dur="2250" fill="hold"/>
                                        <p:tgtEl>
                                          <p:spTgt spid="126"/>
                                        </p:tgtEl>
                                        <p:attrNameLst>
                                          <p:attrName>r</p:attrName>
                                        </p:attrNameLst>
                                      </p:cBhvr>
                                    </p:animRot>
                                  </p:childTnLst>
                                </p:cTn>
                              </p:par>
                              <p:par>
                                <p:cTn id="728" presetID="8" presetClass="emph" presetSubtype="0" repeatCount="indefinite" fill="hold" grpId="1" nodeType="withEffect">
                                  <p:stCondLst>
                                    <p:cond delay="0"/>
                                  </p:stCondLst>
                                  <p:childTnLst>
                                    <p:animRot by="-21600000">
                                      <p:cBhvr>
                                        <p:cTn id="729" dur="2250" fill="hold"/>
                                        <p:tgtEl>
                                          <p:spTgt spid="127"/>
                                        </p:tgtEl>
                                        <p:attrNameLst>
                                          <p:attrName>r</p:attrName>
                                        </p:attrNameLst>
                                      </p:cBhvr>
                                    </p:animRot>
                                  </p:childTnLst>
                                </p:cTn>
                              </p:par>
                              <p:par>
                                <p:cTn id="730" presetID="8" presetClass="emph" presetSubtype="0" repeatCount="indefinite" fill="hold" grpId="1" nodeType="withEffect">
                                  <p:stCondLst>
                                    <p:cond delay="0"/>
                                  </p:stCondLst>
                                  <p:childTnLst>
                                    <p:animRot by="-21600000">
                                      <p:cBhvr>
                                        <p:cTn id="731" dur="2250" fill="hold"/>
                                        <p:tgtEl>
                                          <p:spTgt spid="128"/>
                                        </p:tgtEl>
                                        <p:attrNameLst>
                                          <p:attrName>r</p:attrName>
                                        </p:attrNameLst>
                                      </p:cBhvr>
                                    </p:animRot>
                                  </p:childTnLst>
                                </p:cTn>
                              </p:par>
                              <p:par>
                                <p:cTn id="732" presetID="8" presetClass="emph" presetSubtype="0" repeatCount="indefinite" fill="hold" grpId="1" nodeType="withEffect">
                                  <p:stCondLst>
                                    <p:cond delay="0"/>
                                  </p:stCondLst>
                                  <p:childTnLst>
                                    <p:animRot by="-21600000">
                                      <p:cBhvr>
                                        <p:cTn id="733" dur="2250" fill="hold"/>
                                        <p:tgtEl>
                                          <p:spTgt spid="129"/>
                                        </p:tgtEl>
                                        <p:attrNameLst>
                                          <p:attrName>r</p:attrName>
                                        </p:attrNameLst>
                                      </p:cBhvr>
                                    </p:animRot>
                                  </p:childTnLst>
                                </p:cTn>
                              </p:par>
                              <p:par>
                                <p:cTn id="734" presetID="8" presetClass="emph" presetSubtype="0" repeatCount="indefinite" fill="hold" grpId="1" nodeType="withEffect">
                                  <p:stCondLst>
                                    <p:cond delay="0"/>
                                  </p:stCondLst>
                                  <p:childTnLst>
                                    <p:animRot by="-21600000">
                                      <p:cBhvr>
                                        <p:cTn id="735" dur="2250" fill="hold"/>
                                        <p:tgtEl>
                                          <p:spTgt spid="122"/>
                                        </p:tgtEl>
                                        <p:attrNameLst>
                                          <p:attrName>r</p:attrName>
                                        </p:attrNameLst>
                                      </p:cBhvr>
                                    </p:animRot>
                                  </p:childTnLst>
                                </p:cTn>
                              </p:par>
                              <p:par>
                                <p:cTn id="736" presetID="8" presetClass="emph" presetSubtype="0" repeatCount="indefinite" fill="hold" grpId="1" nodeType="withEffect">
                                  <p:stCondLst>
                                    <p:cond delay="0"/>
                                  </p:stCondLst>
                                  <p:childTnLst>
                                    <p:animRot by="-21600000">
                                      <p:cBhvr>
                                        <p:cTn id="737" dur="2250" fill="hold"/>
                                        <p:tgtEl>
                                          <p:spTgt spid="103"/>
                                        </p:tgtEl>
                                        <p:attrNameLst>
                                          <p:attrName>r</p:attrName>
                                        </p:attrNameLst>
                                      </p:cBhvr>
                                    </p:animRot>
                                  </p:childTnLst>
                                </p:cTn>
                              </p:par>
                              <p:par>
                                <p:cTn id="738" presetID="8" presetClass="emph" presetSubtype="0" repeatCount="indefinite" fill="hold" grpId="1" nodeType="withEffect">
                                  <p:stCondLst>
                                    <p:cond delay="0"/>
                                  </p:stCondLst>
                                  <p:childTnLst>
                                    <p:animRot by="-21600000">
                                      <p:cBhvr>
                                        <p:cTn id="739" dur="2250" fill="hold"/>
                                        <p:tgtEl>
                                          <p:spTgt spid="104"/>
                                        </p:tgtEl>
                                        <p:attrNameLst>
                                          <p:attrName>r</p:attrName>
                                        </p:attrNameLst>
                                      </p:cBhvr>
                                    </p:animRot>
                                  </p:childTnLst>
                                </p:cTn>
                              </p:par>
                              <p:par>
                                <p:cTn id="740" presetID="8" presetClass="emph" presetSubtype="0" repeatCount="indefinite" fill="hold" grpId="1" nodeType="withEffect">
                                  <p:stCondLst>
                                    <p:cond delay="0"/>
                                  </p:stCondLst>
                                  <p:childTnLst>
                                    <p:animRot by="-21600000">
                                      <p:cBhvr>
                                        <p:cTn id="741" dur="2250" fill="hold"/>
                                        <p:tgtEl>
                                          <p:spTgt spid="105"/>
                                        </p:tgtEl>
                                        <p:attrNameLst>
                                          <p:attrName>r</p:attrName>
                                        </p:attrNameLst>
                                      </p:cBhvr>
                                    </p:animRot>
                                  </p:childTnLst>
                                </p:cTn>
                              </p:par>
                              <p:par>
                                <p:cTn id="742" presetID="8" presetClass="emph" presetSubtype="0" repeatCount="indefinite" fill="hold" grpId="1" nodeType="withEffect">
                                  <p:stCondLst>
                                    <p:cond delay="0"/>
                                  </p:stCondLst>
                                  <p:childTnLst>
                                    <p:animRot by="-21600000">
                                      <p:cBhvr>
                                        <p:cTn id="743" dur="2250" fill="hold"/>
                                        <p:tgtEl>
                                          <p:spTgt spid="106"/>
                                        </p:tgtEl>
                                        <p:attrNameLst>
                                          <p:attrName>r</p:attrName>
                                        </p:attrNameLst>
                                      </p:cBhvr>
                                    </p:animRot>
                                  </p:childTnLst>
                                </p:cTn>
                              </p:par>
                              <p:par>
                                <p:cTn id="744" presetID="8" presetClass="emph" presetSubtype="0" repeatCount="indefinite" fill="hold" grpId="1" nodeType="withEffect">
                                  <p:stCondLst>
                                    <p:cond delay="0"/>
                                  </p:stCondLst>
                                  <p:childTnLst>
                                    <p:animRot by="-21600000">
                                      <p:cBhvr>
                                        <p:cTn id="745" dur="2250" fill="hold"/>
                                        <p:tgtEl>
                                          <p:spTgt spid="107"/>
                                        </p:tgtEl>
                                        <p:attrNameLst>
                                          <p:attrName>r</p:attrName>
                                        </p:attrNameLst>
                                      </p:cBhvr>
                                    </p:animRot>
                                  </p:childTnLst>
                                </p:cTn>
                              </p:par>
                              <p:par>
                                <p:cTn id="746" presetID="8" presetClass="emph" presetSubtype="0" repeatCount="indefinite" fill="hold" grpId="1" nodeType="withEffect">
                                  <p:stCondLst>
                                    <p:cond delay="0"/>
                                  </p:stCondLst>
                                  <p:childTnLst>
                                    <p:animRot by="-21600000">
                                      <p:cBhvr>
                                        <p:cTn id="747" dur="2250" fill="hold"/>
                                        <p:tgtEl>
                                          <p:spTgt spid="108"/>
                                        </p:tgtEl>
                                        <p:attrNameLst>
                                          <p:attrName>r</p:attrName>
                                        </p:attrNameLst>
                                      </p:cBhvr>
                                    </p:animRot>
                                  </p:childTnLst>
                                </p:cTn>
                              </p:par>
                              <p:par>
                                <p:cTn id="748" presetID="8" presetClass="emph" presetSubtype="0" repeatCount="indefinite" fill="hold" grpId="1" nodeType="withEffect">
                                  <p:stCondLst>
                                    <p:cond delay="0"/>
                                  </p:stCondLst>
                                  <p:childTnLst>
                                    <p:animRot by="-21600000">
                                      <p:cBhvr>
                                        <p:cTn id="749" dur="2250" fill="hold"/>
                                        <p:tgtEl>
                                          <p:spTgt spid="109"/>
                                        </p:tgtEl>
                                        <p:attrNameLst>
                                          <p:attrName>r</p:attrName>
                                        </p:attrNameLst>
                                      </p:cBhvr>
                                    </p:animRot>
                                  </p:childTnLst>
                                </p:cTn>
                              </p:par>
                              <p:par>
                                <p:cTn id="750" presetID="8" presetClass="emph" presetSubtype="0" repeatCount="indefinite" fill="hold" grpId="1" nodeType="withEffect">
                                  <p:stCondLst>
                                    <p:cond delay="0"/>
                                  </p:stCondLst>
                                  <p:childTnLst>
                                    <p:animRot by="-21600000">
                                      <p:cBhvr>
                                        <p:cTn id="751" dur="2250" fill="hold"/>
                                        <p:tgtEl>
                                          <p:spTgt spid="102"/>
                                        </p:tgtEl>
                                        <p:attrNameLst>
                                          <p:attrName>r</p:attrName>
                                        </p:attrNameLst>
                                      </p:cBhvr>
                                    </p:animRot>
                                  </p:childTnLst>
                                </p:cTn>
                              </p:par>
                              <p:par>
                                <p:cTn id="752" presetID="8" presetClass="emph" presetSubtype="0" repeatCount="indefinite" fill="hold" grpId="1" nodeType="withEffect">
                                  <p:stCondLst>
                                    <p:cond delay="0"/>
                                  </p:stCondLst>
                                  <p:childTnLst>
                                    <p:animRot by="-21600000">
                                      <p:cBhvr>
                                        <p:cTn id="753" dur="2250" fill="hold"/>
                                        <p:tgtEl>
                                          <p:spTgt spid="174"/>
                                        </p:tgtEl>
                                        <p:attrNameLst>
                                          <p:attrName>r</p:attrName>
                                        </p:attrNameLst>
                                      </p:cBhvr>
                                    </p:animRot>
                                  </p:childTnLst>
                                </p:cTn>
                              </p:par>
                              <p:par>
                                <p:cTn id="754" presetID="8" presetClass="emph" presetSubtype="0" repeatCount="indefinite" fill="hold" grpId="1" nodeType="withEffect">
                                  <p:stCondLst>
                                    <p:cond delay="0"/>
                                  </p:stCondLst>
                                  <p:childTnLst>
                                    <p:animRot by="-21600000">
                                      <p:cBhvr>
                                        <p:cTn id="755" dur="2250" fill="hold"/>
                                        <p:tgtEl>
                                          <p:spTgt spid="175"/>
                                        </p:tgtEl>
                                        <p:attrNameLst>
                                          <p:attrName>r</p:attrName>
                                        </p:attrNameLst>
                                      </p:cBhvr>
                                    </p:animRot>
                                  </p:childTnLst>
                                </p:cTn>
                              </p:par>
                              <p:par>
                                <p:cTn id="756" presetID="8" presetClass="emph" presetSubtype="0" repeatCount="indefinite" fill="hold" grpId="1" nodeType="withEffect">
                                  <p:stCondLst>
                                    <p:cond delay="0"/>
                                  </p:stCondLst>
                                  <p:childTnLst>
                                    <p:animRot by="-21600000">
                                      <p:cBhvr>
                                        <p:cTn id="757" dur="2250" fill="hold"/>
                                        <p:tgtEl>
                                          <p:spTgt spid="176"/>
                                        </p:tgtEl>
                                        <p:attrNameLst>
                                          <p:attrName>r</p:attrName>
                                        </p:attrNameLst>
                                      </p:cBhvr>
                                    </p:animRot>
                                  </p:childTnLst>
                                </p:cTn>
                              </p:par>
                              <p:par>
                                <p:cTn id="758" presetID="8" presetClass="emph" presetSubtype="0" repeatCount="indefinite" fill="hold" grpId="1" nodeType="withEffect">
                                  <p:stCondLst>
                                    <p:cond delay="0"/>
                                  </p:stCondLst>
                                  <p:childTnLst>
                                    <p:animRot by="-21600000">
                                      <p:cBhvr>
                                        <p:cTn id="759" dur="2250" fill="hold"/>
                                        <p:tgtEl>
                                          <p:spTgt spid="177"/>
                                        </p:tgtEl>
                                        <p:attrNameLst>
                                          <p:attrName>r</p:attrName>
                                        </p:attrNameLst>
                                      </p:cBhvr>
                                    </p:animRot>
                                  </p:childTnLst>
                                </p:cTn>
                              </p:par>
                              <p:par>
                                <p:cTn id="760" presetID="8" presetClass="emph" presetSubtype="0" repeatCount="indefinite" fill="hold" grpId="1" nodeType="withEffect">
                                  <p:stCondLst>
                                    <p:cond delay="0"/>
                                  </p:stCondLst>
                                  <p:childTnLst>
                                    <p:animRot by="-21600000">
                                      <p:cBhvr>
                                        <p:cTn id="761" dur="2250" fill="hold"/>
                                        <p:tgtEl>
                                          <p:spTgt spid="178"/>
                                        </p:tgtEl>
                                        <p:attrNameLst>
                                          <p:attrName>r</p:attrName>
                                        </p:attrNameLst>
                                      </p:cBhvr>
                                    </p:animRot>
                                  </p:childTnLst>
                                </p:cTn>
                              </p:par>
                              <p:par>
                                <p:cTn id="762" presetID="8" presetClass="emph" presetSubtype="0" repeatCount="indefinite" fill="hold" grpId="1" nodeType="withEffect">
                                  <p:stCondLst>
                                    <p:cond delay="0"/>
                                  </p:stCondLst>
                                  <p:childTnLst>
                                    <p:animRot by="-21600000">
                                      <p:cBhvr>
                                        <p:cTn id="763" dur="2250" fill="hold"/>
                                        <p:tgtEl>
                                          <p:spTgt spid="179"/>
                                        </p:tgtEl>
                                        <p:attrNameLst>
                                          <p:attrName>r</p:attrName>
                                        </p:attrNameLst>
                                      </p:cBhvr>
                                    </p:animRot>
                                  </p:childTnLst>
                                </p:cTn>
                              </p:par>
                              <p:par>
                                <p:cTn id="764" presetID="8" presetClass="emph" presetSubtype="0" repeatCount="indefinite" fill="hold" grpId="1" nodeType="withEffect">
                                  <p:stCondLst>
                                    <p:cond delay="0"/>
                                  </p:stCondLst>
                                  <p:childTnLst>
                                    <p:animRot by="-21600000">
                                      <p:cBhvr>
                                        <p:cTn id="765" dur="2250" fill="hold"/>
                                        <p:tgtEl>
                                          <p:spTgt spid="180"/>
                                        </p:tgtEl>
                                        <p:attrNameLst>
                                          <p:attrName>r</p:attrName>
                                        </p:attrNameLst>
                                      </p:cBhvr>
                                    </p:animRot>
                                  </p:childTnLst>
                                </p:cTn>
                              </p:par>
                              <p:par>
                                <p:cTn id="766" presetID="8" presetClass="emph" presetSubtype="0" repeatCount="indefinite" fill="hold" grpId="1" nodeType="withEffect">
                                  <p:stCondLst>
                                    <p:cond delay="0"/>
                                  </p:stCondLst>
                                  <p:childTnLst>
                                    <p:animRot by="-21600000">
                                      <p:cBhvr>
                                        <p:cTn id="767" dur="2250" fill="hold"/>
                                        <p:tgtEl>
                                          <p:spTgt spid="173"/>
                                        </p:tgtEl>
                                        <p:attrNameLst>
                                          <p:attrName>r</p:attrName>
                                        </p:attrNameLst>
                                      </p:cBhvr>
                                    </p:animRot>
                                  </p:childTnLst>
                                </p:cTn>
                              </p:par>
                              <p:par>
                                <p:cTn id="768" presetID="8" presetClass="emph" presetSubtype="0" repeatCount="indefinite" fill="hold" grpId="1" nodeType="withEffect">
                                  <p:stCondLst>
                                    <p:cond delay="0"/>
                                  </p:stCondLst>
                                  <p:childTnLst>
                                    <p:animRot by="-21600000">
                                      <p:cBhvr>
                                        <p:cTn id="769" dur="2250" fill="hold"/>
                                        <p:tgtEl>
                                          <p:spTgt spid="171"/>
                                        </p:tgtEl>
                                        <p:attrNameLst>
                                          <p:attrName>r</p:attrName>
                                        </p:attrNameLst>
                                      </p:cBhvr>
                                    </p:animRot>
                                  </p:childTnLst>
                                </p:cTn>
                              </p:par>
                              <p:par>
                                <p:cTn id="770" presetID="8" presetClass="emph" presetSubtype="0" repeatCount="indefinite" fill="hold" grpId="1" nodeType="withEffect">
                                  <p:stCondLst>
                                    <p:cond delay="0"/>
                                  </p:stCondLst>
                                  <p:childTnLst>
                                    <p:animRot by="-21600000">
                                      <p:cBhvr>
                                        <p:cTn id="771" dur="2250" fill="hold"/>
                                        <p:tgtEl>
                                          <p:spTgt spid="154"/>
                                        </p:tgtEl>
                                        <p:attrNameLst>
                                          <p:attrName>r</p:attrName>
                                        </p:attrNameLst>
                                      </p:cBhvr>
                                    </p:animRot>
                                  </p:childTnLst>
                                </p:cTn>
                              </p:par>
                              <p:par>
                                <p:cTn id="772" presetID="8" presetClass="emph" presetSubtype="0" repeatCount="indefinite" fill="hold" grpId="1" nodeType="withEffect">
                                  <p:stCondLst>
                                    <p:cond delay="0"/>
                                  </p:stCondLst>
                                  <p:childTnLst>
                                    <p:animRot by="-21600000">
                                      <p:cBhvr>
                                        <p:cTn id="773" dur="2250" fill="hold"/>
                                        <p:tgtEl>
                                          <p:spTgt spid="155"/>
                                        </p:tgtEl>
                                        <p:attrNameLst>
                                          <p:attrName>r</p:attrName>
                                        </p:attrNameLst>
                                      </p:cBhvr>
                                    </p:animRot>
                                  </p:childTnLst>
                                </p:cTn>
                              </p:par>
                              <p:par>
                                <p:cTn id="774" presetID="8" presetClass="emph" presetSubtype="0" repeatCount="indefinite" fill="hold" grpId="1" nodeType="withEffect">
                                  <p:stCondLst>
                                    <p:cond delay="0"/>
                                  </p:stCondLst>
                                  <p:childTnLst>
                                    <p:animRot by="-21600000">
                                      <p:cBhvr>
                                        <p:cTn id="775" dur="2250" fill="hold"/>
                                        <p:tgtEl>
                                          <p:spTgt spid="156"/>
                                        </p:tgtEl>
                                        <p:attrNameLst>
                                          <p:attrName>r</p:attrName>
                                        </p:attrNameLst>
                                      </p:cBhvr>
                                    </p:animRot>
                                  </p:childTnLst>
                                </p:cTn>
                              </p:par>
                              <p:par>
                                <p:cTn id="776" presetID="8" presetClass="emph" presetSubtype="0" repeatCount="indefinite" fill="hold" grpId="1" nodeType="withEffect">
                                  <p:stCondLst>
                                    <p:cond delay="0"/>
                                  </p:stCondLst>
                                  <p:childTnLst>
                                    <p:animRot by="-21600000">
                                      <p:cBhvr>
                                        <p:cTn id="777" dur="2250" fill="hold"/>
                                        <p:tgtEl>
                                          <p:spTgt spid="157"/>
                                        </p:tgtEl>
                                        <p:attrNameLst>
                                          <p:attrName>r</p:attrName>
                                        </p:attrNameLst>
                                      </p:cBhvr>
                                    </p:animRot>
                                  </p:childTnLst>
                                </p:cTn>
                              </p:par>
                              <p:par>
                                <p:cTn id="778" presetID="8" presetClass="emph" presetSubtype="0" repeatCount="indefinite" fill="hold" grpId="1" nodeType="withEffect">
                                  <p:stCondLst>
                                    <p:cond delay="0"/>
                                  </p:stCondLst>
                                  <p:childTnLst>
                                    <p:animRot by="-21600000">
                                      <p:cBhvr>
                                        <p:cTn id="779" dur="2250" fill="hold"/>
                                        <p:tgtEl>
                                          <p:spTgt spid="158"/>
                                        </p:tgtEl>
                                        <p:attrNameLst>
                                          <p:attrName>r</p:attrName>
                                        </p:attrNameLst>
                                      </p:cBhvr>
                                    </p:animRot>
                                  </p:childTnLst>
                                </p:cTn>
                              </p:par>
                              <p:par>
                                <p:cTn id="780" presetID="8" presetClass="emph" presetSubtype="0" repeatCount="indefinite" fill="hold" grpId="1" nodeType="withEffect">
                                  <p:stCondLst>
                                    <p:cond delay="0"/>
                                  </p:stCondLst>
                                  <p:childTnLst>
                                    <p:animRot by="-21600000">
                                      <p:cBhvr>
                                        <p:cTn id="781" dur="2250" fill="hold"/>
                                        <p:tgtEl>
                                          <p:spTgt spid="159"/>
                                        </p:tgtEl>
                                        <p:attrNameLst>
                                          <p:attrName>r</p:attrName>
                                        </p:attrNameLst>
                                      </p:cBhvr>
                                    </p:animRot>
                                  </p:childTnLst>
                                </p:cTn>
                              </p:par>
                              <p:par>
                                <p:cTn id="782" presetID="8" presetClass="emph" presetSubtype="0" repeatCount="indefinite" fill="hold" grpId="1" nodeType="withEffect">
                                  <p:stCondLst>
                                    <p:cond delay="0"/>
                                  </p:stCondLst>
                                  <p:childTnLst>
                                    <p:animRot by="-21600000">
                                      <p:cBhvr>
                                        <p:cTn id="783" dur="2250" fill="hold"/>
                                        <p:tgtEl>
                                          <p:spTgt spid="160"/>
                                        </p:tgtEl>
                                        <p:attrNameLst>
                                          <p:attrName>r</p:attrName>
                                        </p:attrNameLst>
                                      </p:cBhvr>
                                    </p:animRot>
                                  </p:childTnLst>
                                </p:cTn>
                              </p:par>
                              <p:par>
                                <p:cTn id="784" presetID="8" presetClass="emph" presetSubtype="0" repeatCount="indefinite" fill="hold" grpId="1" nodeType="withEffect">
                                  <p:stCondLst>
                                    <p:cond delay="0"/>
                                  </p:stCondLst>
                                  <p:childTnLst>
                                    <p:animRot by="-21600000">
                                      <p:cBhvr>
                                        <p:cTn id="785" dur="2250" fill="hold"/>
                                        <p:tgtEl>
                                          <p:spTgt spid="153"/>
                                        </p:tgtEl>
                                        <p:attrNameLst>
                                          <p:attrName>r</p:attrName>
                                        </p:attrNameLst>
                                      </p:cBhvr>
                                    </p:animRot>
                                  </p:childTnLst>
                                </p:cTn>
                              </p:par>
                              <p:par>
                                <p:cTn id="786" presetID="8" presetClass="emph" presetSubtype="0" repeatCount="indefinite" fill="hold" grpId="1" nodeType="withEffect">
                                  <p:stCondLst>
                                    <p:cond delay="0"/>
                                  </p:stCondLst>
                                  <p:childTnLst>
                                    <p:animRot by="-21600000">
                                      <p:cBhvr>
                                        <p:cTn id="787" dur="2250" fill="hold"/>
                                        <p:tgtEl>
                                          <p:spTgt spid="151"/>
                                        </p:tgtEl>
                                        <p:attrNameLst>
                                          <p:attrName>r</p:attrName>
                                        </p:attrNameLst>
                                      </p:cBhvr>
                                    </p:animRot>
                                  </p:childTnLst>
                                </p:cTn>
                              </p:par>
                              <p:par>
                                <p:cTn id="788" presetID="8" presetClass="emph" presetSubtype="0" repeatCount="indefinite" fill="hold" grpId="1" nodeType="withEffect">
                                  <p:stCondLst>
                                    <p:cond delay="0"/>
                                  </p:stCondLst>
                                  <p:childTnLst>
                                    <p:animRot by="-21600000">
                                      <p:cBhvr>
                                        <p:cTn id="789" dur="2250" fill="hold"/>
                                        <p:tgtEl>
                                          <p:spTgt spid="134"/>
                                        </p:tgtEl>
                                        <p:attrNameLst>
                                          <p:attrName>r</p:attrName>
                                        </p:attrNameLst>
                                      </p:cBhvr>
                                    </p:animRot>
                                  </p:childTnLst>
                                </p:cTn>
                              </p:par>
                              <p:par>
                                <p:cTn id="790" presetID="8" presetClass="emph" presetSubtype="0" repeatCount="indefinite" fill="hold" grpId="1" nodeType="withEffect">
                                  <p:stCondLst>
                                    <p:cond delay="0"/>
                                  </p:stCondLst>
                                  <p:childTnLst>
                                    <p:animRot by="-21600000">
                                      <p:cBhvr>
                                        <p:cTn id="791" dur="2250" fill="hold"/>
                                        <p:tgtEl>
                                          <p:spTgt spid="135"/>
                                        </p:tgtEl>
                                        <p:attrNameLst>
                                          <p:attrName>r</p:attrName>
                                        </p:attrNameLst>
                                      </p:cBhvr>
                                    </p:animRot>
                                  </p:childTnLst>
                                </p:cTn>
                              </p:par>
                              <p:par>
                                <p:cTn id="792" presetID="8" presetClass="emph" presetSubtype="0" repeatCount="indefinite" fill="hold" grpId="1" nodeType="withEffect">
                                  <p:stCondLst>
                                    <p:cond delay="0"/>
                                  </p:stCondLst>
                                  <p:childTnLst>
                                    <p:animRot by="-21600000">
                                      <p:cBhvr>
                                        <p:cTn id="793" dur="2250" fill="hold"/>
                                        <p:tgtEl>
                                          <p:spTgt spid="136"/>
                                        </p:tgtEl>
                                        <p:attrNameLst>
                                          <p:attrName>r</p:attrName>
                                        </p:attrNameLst>
                                      </p:cBhvr>
                                    </p:animRot>
                                  </p:childTnLst>
                                </p:cTn>
                              </p:par>
                              <p:par>
                                <p:cTn id="794" presetID="8" presetClass="emph" presetSubtype="0" repeatCount="indefinite" fill="hold" grpId="1" nodeType="withEffect">
                                  <p:stCondLst>
                                    <p:cond delay="0"/>
                                  </p:stCondLst>
                                  <p:childTnLst>
                                    <p:animRot by="-21600000">
                                      <p:cBhvr>
                                        <p:cTn id="795" dur="2250" fill="hold"/>
                                        <p:tgtEl>
                                          <p:spTgt spid="137"/>
                                        </p:tgtEl>
                                        <p:attrNameLst>
                                          <p:attrName>r</p:attrName>
                                        </p:attrNameLst>
                                      </p:cBhvr>
                                    </p:animRot>
                                  </p:childTnLst>
                                </p:cTn>
                              </p:par>
                              <p:par>
                                <p:cTn id="796" presetID="8" presetClass="emph" presetSubtype="0" repeatCount="indefinite" fill="hold" grpId="1" nodeType="withEffect">
                                  <p:stCondLst>
                                    <p:cond delay="0"/>
                                  </p:stCondLst>
                                  <p:childTnLst>
                                    <p:animRot by="-21600000">
                                      <p:cBhvr>
                                        <p:cTn id="797" dur="2250" fill="hold"/>
                                        <p:tgtEl>
                                          <p:spTgt spid="138"/>
                                        </p:tgtEl>
                                        <p:attrNameLst>
                                          <p:attrName>r</p:attrName>
                                        </p:attrNameLst>
                                      </p:cBhvr>
                                    </p:animRot>
                                  </p:childTnLst>
                                </p:cTn>
                              </p:par>
                              <p:par>
                                <p:cTn id="798" presetID="8" presetClass="emph" presetSubtype="0" repeatCount="indefinite" fill="hold" grpId="1" nodeType="withEffect">
                                  <p:stCondLst>
                                    <p:cond delay="0"/>
                                  </p:stCondLst>
                                  <p:childTnLst>
                                    <p:animRot by="-21600000">
                                      <p:cBhvr>
                                        <p:cTn id="799" dur="2250" fill="hold"/>
                                        <p:tgtEl>
                                          <p:spTgt spid="139"/>
                                        </p:tgtEl>
                                        <p:attrNameLst>
                                          <p:attrName>r</p:attrName>
                                        </p:attrNameLst>
                                      </p:cBhvr>
                                    </p:animRot>
                                  </p:childTnLst>
                                </p:cTn>
                              </p:par>
                              <p:par>
                                <p:cTn id="800" presetID="8" presetClass="emph" presetSubtype="0" repeatCount="indefinite" fill="hold" grpId="1" nodeType="withEffect">
                                  <p:stCondLst>
                                    <p:cond delay="0"/>
                                  </p:stCondLst>
                                  <p:childTnLst>
                                    <p:animRot by="-21600000">
                                      <p:cBhvr>
                                        <p:cTn id="801" dur="2250" fill="hold"/>
                                        <p:tgtEl>
                                          <p:spTgt spid="140"/>
                                        </p:tgtEl>
                                        <p:attrNameLst>
                                          <p:attrName>r</p:attrName>
                                        </p:attrNameLst>
                                      </p:cBhvr>
                                    </p:animRot>
                                  </p:childTnLst>
                                </p:cTn>
                              </p:par>
                              <p:par>
                                <p:cTn id="802" presetID="8" presetClass="emph" presetSubtype="0" repeatCount="indefinite" fill="hold" grpId="1" nodeType="withEffect">
                                  <p:stCondLst>
                                    <p:cond delay="0"/>
                                  </p:stCondLst>
                                  <p:childTnLst>
                                    <p:animRot by="-21600000">
                                      <p:cBhvr>
                                        <p:cTn id="803" dur="2250" fill="hold"/>
                                        <p:tgtEl>
                                          <p:spTgt spid="133"/>
                                        </p:tgtEl>
                                        <p:attrNameLst>
                                          <p:attrName>r</p:attrName>
                                        </p:attrNameLst>
                                      </p:cBhvr>
                                    </p:animRot>
                                  </p:childTnLst>
                                </p:cTn>
                              </p:par>
                              <p:par>
                                <p:cTn id="804" presetID="8" presetClass="emph" presetSubtype="0" repeatCount="indefinite" fill="hold" grpId="1" nodeType="withEffect">
                                  <p:stCondLst>
                                    <p:cond delay="0"/>
                                  </p:stCondLst>
                                  <p:childTnLst>
                                    <p:animRot by="-21600000">
                                      <p:cBhvr>
                                        <p:cTn id="805" dur="2250" fill="hold"/>
                                        <p:tgtEl>
                                          <p:spTgt spid="131"/>
                                        </p:tgtEl>
                                        <p:attrNameLst>
                                          <p:attrName>r</p:attrName>
                                        </p:attrNameLst>
                                      </p:cBhvr>
                                    </p:animRot>
                                  </p:childTnLst>
                                </p:cTn>
                              </p:par>
                              <p:par>
                                <p:cTn id="806" presetID="8" presetClass="emph" presetSubtype="0" repeatCount="indefinite" fill="hold" grpId="1" nodeType="withEffect">
                                  <p:stCondLst>
                                    <p:cond delay="0"/>
                                  </p:stCondLst>
                                  <p:childTnLst>
                                    <p:animRot by="-21600000">
                                      <p:cBhvr>
                                        <p:cTn id="807" dur="2250" fill="hold"/>
                                        <p:tgtEl>
                                          <p:spTgt spid="114"/>
                                        </p:tgtEl>
                                        <p:attrNameLst>
                                          <p:attrName>r</p:attrName>
                                        </p:attrNameLst>
                                      </p:cBhvr>
                                    </p:animRot>
                                  </p:childTnLst>
                                </p:cTn>
                              </p:par>
                              <p:par>
                                <p:cTn id="808" presetID="8" presetClass="emph" presetSubtype="0" repeatCount="indefinite" fill="hold" grpId="1" nodeType="withEffect">
                                  <p:stCondLst>
                                    <p:cond delay="0"/>
                                  </p:stCondLst>
                                  <p:childTnLst>
                                    <p:animRot by="-21600000">
                                      <p:cBhvr>
                                        <p:cTn id="809" dur="2250" fill="hold"/>
                                        <p:tgtEl>
                                          <p:spTgt spid="115"/>
                                        </p:tgtEl>
                                        <p:attrNameLst>
                                          <p:attrName>r</p:attrName>
                                        </p:attrNameLst>
                                      </p:cBhvr>
                                    </p:animRot>
                                  </p:childTnLst>
                                </p:cTn>
                              </p:par>
                              <p:par>
                                <p:cTn id="810" presetID="8" presetClass="emph" presetSubtype="0" repeatCount="indefinite" fill="hold" grpId="1" nodeType="withEffect">
                                  <p:stCondLst>
                                    <p:cond delay="0"/>
                                  </p:stCondLst>
                                  <p:childTnLst>
                                    <p:animRot by="-21600000">
                                      <p:cBhvr>
                                        <p:cTn id="811" dur="2250" fill="hold"/>
                                        <p:tgtEl>
                                          <p:spTgt spid="116"/>
                                        </p:tgtEl>
                                        <p:attrNameLst>
                                          <p:attrName>r</p:attrName>
                                        </p:attrNameLst>
                                      </p:cBhvr>
                                    </p:animRot>
                                  </p:childTnLst>
                                </p:cTn>
                              </p:par>
                              <p:par>
                                <p:cTn id="812" presetID="8" presetClass="emph" presetSubtype="0" repeatCount="indefinite" fill="hold" grpId="1" nodeType="withEffect">
                                  <p:stCondLst>
                                    <p:cond delay="0"/>
                                  </p:stCondLst>
                                  <p:childTnLst>
                                    <p:animRot by="-21600000">
                                      <p:cBhvr>
                                        <p:cTn id="813" dur="2250" fill="hold"/>
                                        <p:tgtEl>
                                          <p:spTgt spid="117"/>
                                        </p:tgtEl>
                                        <p:attrNameLst>
                                          <p:attrName>r</p:attrName>
                                        </p:attrNameLst>
                                      </p:cBhvr>
                                    </p:animRot>
                                  </p:childTnLst>
                                </p:cTn>
                              </p:par>
                              <p:par>
                                <p:cTn id="814" presetID="8" presetClass="emph" presetSubtype="0" repeatCount="indefinite" fill="hold" grpId="1" nodeType="withEffect">
                                  <p:stCondLst>
                                    <p:cond delay="0"/>
                                  </p:stCondLst>
                                  <p:childTnLst>
                                    <p:animRot by="-21600000">
                                      <p:cBhvr>
                                        <p:cTn id="815" dur="2250" fill="hold"/>
                                        <p:tgtEl>
                                          <p:spTgt spid="118"/>
                                        </p:tgtEl>
                                        <p:attrNameLst>
                                          <p:attrName>r</p:attrName>
                                        </p:attrNameLst>
                                      </p:cBhvr>
                                    </p:animRot>
                                  </p:childTnLst>
                                </p:cTn>
                              </p:par>
                              <p:par>
                                <p:cTn id="816" presetID="8" presetClass="emph" presetSubtype="0" repeatCount="indefinite" fill="hold" grpId="1" nodeType="withEffect">
                                  <p:stCondLst>
                                    <p:cond delay="0"/>
                                  </p:stCondLst>
                                  <p:childTnLst>
                                    <p:animRot by="-21600000">
                                      <p:cBhvr>
                                        <p:cTn id="817" dur="2250" fill="hold"/>
                                        <p:tgtEl>
                                          <p:spTgt spid="119"/>
                                        </p:tgtEl>
                                        <p:attrNameLst>
                                          <p:attrName>r</p:attrName>
                                        </p:attrNameLst>
                                      </p:cBhvr>
                                    </p:animRot>
                                  </p:childTnLst>
                                </p:cTn>
                              </p:par>
                              <p:par>
                                <p:cTn id="818" presetID="8" presetClass="emph" presetSubtype="0" repeatCount="indefinite" fill="hold" grpId="1" nodeType="withEffect">
                                  <p:stCondLst>
                                    <p:cond delay="0"/>
                                  </p:stCondLst>
                                  <p:childTnLst>
                                    <p:animRot by="-21600000">
                                      <p:cBhvr>
                                        <p:cTn id="819" dur="2250" fill="hold"/>
                                        <p:tgtEl>
                                          <p:spTgt spid="120"/>
                                        </p:tgtEl>
                                        <p:attrNameLst>
                                          <p:attrName>r</p:attrName>
                                        </p:attrNameLst>
                                      </p:cBhvr>
                                    </p:animRot>
                                  </p:childTnLst>
                                </p:cTn>
                              </p:par>
                              <p:par>
                                <p:cTn id="820" presetID="8" presetClass="emph" presetSubtype="0" repeatCount="indefinite" fill="hold" grpId="1" nodeType="withEffect">
                                  <p:stCondLst>
                                    <p:cond delay="0"/>
                                  </p:stCondLst>
                                  <p:childTnLst>
                                    <p:animRot by="-21600000">
                                      <p:cBhvr>
                                        <p:cTn id="821" dur="2250" fill="hold"/>
                                        <p:tgtEl>
                                          <p:spTgt spid="113"/>
                                        </p:tgtEl>
                                        <p:attrNameLst>
                                          <p:attrName>r</p:attrName>
                                        </p:attrNameLst>
                                      </p:cBhvr>
                                    </p:animRot>
                                  </p:childTnLst>
                                </p:cTn>
                              </p:par>
                              <p:par>
                                <p:cTn id="822" presetID="8" presetClass="emph" presetSubtype="0" repeatCount="indefinite" fill="hold" grpId="1" nodeType="withEffect">
                                  <p:stCondLst>
                                    <p:cond delay="0"/>
                                  </p:stCondLst>
                                  <p:childTnLst>
                                    <p:animRot by="-21600000">
                                      <p:cBhvr>
                                        <p:cTn id="823" dur="2250" fill="hold"/>
                                        <p:tgtEl>
                                          <p:spTgt spid="111"/>
                                        </p:tgtEl>
                                        <p:attrNameLst>
                                          <p:attrName>r</p:attrName>
                                        </p:attrNameLst>
                                      </p:cBhvr>
                                    </p:animRot>
                                  </p:childTnLst>
                                </p:cTn>
                              </p:par>
                              <p:par>
                                <p:cTn id="824" presetID="23" presetClass="entr" presetSubtype="16" fill="hold" grpId="1" nodeType="withEffect">
                                  <p:stCondLst>
                                    <p:cond delay="0"/>
                                  </p:stCondLst>
                                  <p:childTnLst>
                                    <p:set>
                                      <p:cBhvr>
                                        <p:cTn id="825" dur="1" fill="hold">
                                          <p:stCondLst>
                                            <p:cond delay="0"/>
                                          </p:stCondLst>
                                        </p:cTn>
                                        <p:tgtEl>
                                          <p:spTgt spid="172"/>
                                        </p:tgtEl>
                                        <p:attrNameLst>
                                          <p:attrName>style.visibility</p:attrName>
                                        </p:attrNameLst>
                                      </p:cBhvr>
                                      <p:to>
                                        <p:strVal val="visible"/>
                                      </p:to>
                                    </p:set>
                                    <p:anim calcmode="lin" valueType="num">
                                      <p:cBhvr>
                                        <p:cTn id="826" dur="2250" fill="hold"/>
                                        <p:tgtEl>
                                          <p:spTgt spid="172"/>
                                        </p:tgtEl>
                                        <p:attrNameLst>
                                          <p:attrName>ppt_w</p:attrName>
                                        </p:attrNameLst>
                                      </p:cBhvr>
                                      <p:tavLst>
                                        <p:tav tm="0">
                                          <p:val>
                                            <p:fltVal val="0"/>
                                          </p:val>
                                        </p:tav>
                                        <p:tav tm="100000">
                                          <p:val>
                                            <p:strVal val="#ppt_w"/>
                                          </p:val>
                                        </p:tav>
                                      </p:tavLst>
                                    </p:anim>
                                    <p:anim calcmode="lin" valueType="num">
                                      <p:cBhvr>
                                        <p:cTn id="827" dur="2250" fill="hold"/>
                                        <p:tgtEl>
                                          <p:spTgt spid="172"/>
                                        </p:tgtEl>
                                        <p:attrNameLst>
                                          <p:attrName>ppt_h</p:attrName>
                                        </p:attrNameLst>
                                      </p:cBhvr>
                                      <p:tavLst>
                                        <p:tav tm="0">
                                          <p:val>
                                            <p:fltVal val="0"/>
                                          </p:val>
                                        </p:tav>
                                        <p:tav tm="100000">
                                          <p:val>
                                            <p:strVal val="#ppt_h"/>
                                          </p:val>
                                        </p:tav>
                                      </p:tavLst>
                                    </p:anim>
                                  </p:childTnLst>
                                </p:cTn>
                              </p:par>
                              <p:par>
                                <p:cTn id="828" presetID="2" presetClass="exit" presetSubtype="1" fill="hold" nodeType="withEffect">
                                  <p:stCondLst>
                                    <p:cond delay="0"/>
                                  </p:stCondLst>
                                  <p:childTnLst>
                                    <p:anim calcmode="lin" valueType="num">
                                      <p:cBhvr additive="base">
                                        <p:cTn id="829" dur="2250"/>
                                        <p:tgtEl>
                                          <p:spTgt spid="183"/>
                                        </p:tgtEl>
                                        <p:attrNameLst>
                                          <p:attrName>ppt_x</p:attrName>
                                        </p:attrNameLst>
                                      </p:cBhvr>
                                      <p:tavLst>
                                        <p:tav tm="0">
                                          <p:val>
                                            <p:strVal val="ppt_x"/>
                                          </p:val>
                                        </p:tav>
                                        <p:tav tm="100000">
                                          <p:val>
                                            <p:strVal val="ppt_x"/>
                                          </p:val>
                                        </p:tav>
                                      </p:tavLst>
                                    </p:anim>
                                    <p:anim calcmode="lin" valueType="num">
                                      <p:cBhvr additive="base">
                                        <p:cTn id="830" dur="2250"/>
                                        <p:tgtEl>
                                          <p:spTgt spid="183"/>
                                        </p:tgtEl>
                                        <p:attrNameLst>
                                          <p:attrName>ppt_y</p:attrName>
                                        </p:attrNameLst>
                                      </p:cBhvr>
                                      <p:tavLst>
                                        <p:tav tm="0">
                                          <p:val>
                                            <p:strVal val="ppt_y"/>
                                          </p:val>
                                        </p:tav>
                                        <p:tav tm="100000">
                                          <p:val>
                                            <p:strVal val="0-ppt_h/2"/>
                                          </p:val>
                                        </p:tav>
                                      </p:tavLst>
                                    </p:anim>
                                    <p:set>
                                      <p:cBhvr>
                                        <p:cTn id="831" dur="1" fill="hold">
                                          <p:stCondLst>
                                            <p:cond delay="2249"/>
                                          </p:stCondLst>
                                        </p:cTn>
                                        <p:tgtEl>
                                          <p:spTgt spid="183"/>
                                        </p:tgtEl>
                                        <p:attrNameLst>
                                          <p:attrName>style.visibility</p:attrName>
                                        </p:attrNameLst>
                                      </p:cBhvr>
                                      <p:to>
                                        <p:strVal val="hidden"/>
                                      </p:to>
                                    </p:set>
                                  </p:childTnLst>
                                </p:cTn>
                              </p:par>
                              <p:par>
                                <p:cTn id="832" presetID="2" presetClass="exit" presetSubtype="1" fill="hold" nodeType="withEffect">
                                  <p:stCondLst>
                                    <p:cond delay="0"/>
                                  </p:stCondLst>
                                  <p:childTnLst>
                                    <p:anim calcmode="lin" valueType="num">
                                      <p:cBhvr additive="base">
                                        <p:cTn id="833" dur="2250"/>
                                        <p:tgtEl>
                                          <p:spTgt spid="182"/>
                                        </p:tgtEl>
                                        <p:attrNameLst>
                                          <p:attrName>ppt_x</p:attrName>
                                        </p:attrNameLst>
                                      </p:cBhvr>
                                      <p:tavLst>
                                        <p:tav tm="0">
                                          <p:val>
                                            <p:strVal val="ppt_x"/>
                                          </p:val>
                                        </p:tav>
                                        <p:tav tm="100000">
                                          <p:val>
                                            <p:strVal val="ppt_x"/>
                                          </p:val>
                                        </p:tav>
                                      </p:tavLst>
                                    </p:anim>
                                    <p:anim calcmode="lin" valueType="num">
                                      <p:cBhvr additive="base">
                                        <p:cTn id="834" dur="2250"/>
                                        <p:tgtEl>
                                          <p:spTgt spid="182"/>
                                        </p:tgtEl>
                                        <p:attrNameLst>
                                          <p:attrName>ppt_y</p:attrName>
                                        </p:attrNameLst>
                                      </p:cBhvr>
                                      <p:tavLst>
                                        <p:tav tm="0">
                                          <p:val>
                                            <p:strVal val="ppt_y"/>
                                          </p:val>
                                        </p:tav>
                                        <p:tav tm="100000">
                                          <p:val>
                                            <p:strVal val="0-ppt_h/2"/>
                                          </p:val>
                                        </p:tav>
                                      </p:tavLst>
                                    </p:anim>
                                    <p:set>
                                      <p:cBhvr>
                                        <p:cTn id="835" dur="1" fill="hold">
                                          <p:stCondLst>
                                            <p:cond delay="2249"/>
                                          </p:stCondLst>
                                        </p:cTn>
                                        <p:tgtEl>
                                          <p:spTgt spid="182"/>
                                        </p:tgtEl>
                                        <p:attrNameLst>
                                          <p:attrName>style.visibility</p:attrName>
                                        </p:attrNameLst>
                                      </p:cBhvr>
                                      <p:to>
                                        <p:strVal val="hidden"/>
                                      </p:to>
                                    </p:set>
                                  </p:childTnLst>
                                </p:cTn>
                              </p:par>
                              <p:par>
                                <p:cTn id="836" presetID="2" presetClass="exit" presetSubtype="1" fill="hold" nodeType="withEffect">
                                  <p:stCondLst>
                                    <p:cond delay="0"/>
                                  </p:stCondLst>
                                  <p:childTnLst>
                                    <p:anim calcmode="lin" valueType="num">
                                      <p:cBhvr additive="base">
                                        <p:cTn id="837" dur="2250"/>
                                        <p:tgtEl>
                                          <p:spTgt spid="181"/>
                                        </p:tgtEl>
                                        <p:attrNameLst>
                                          <p:attrName>ppt_x</p:attrName>
                                        </p:attrNameLst>
                                      </p:cBhvr>
                                      <p:tavLst>
                                        <p:tav tm="0">
                                          <p:val>
                                            <p:strVal val="ppt_x"/>
                                          </p:val>
                                        </p:tav>
                                        <p:tav tm="100000">
                                          <p:val>
                                            <p:strVal val="ppt_x"/>
                                          </p:val>
                                        </p:tav>
                                      </p:tavLst>
                                    </p:anim>
                                    <p:anim calcmode="lin" valueType="num">
                                      <p:cBhvr additive="base">
                                        <p:cTn id="838" dur="2250"/>
                                        <p:tgtEl>
                                          <p:spTgt spid="181"/>
                                        </p:tgtEl>
                                        <p:attrNameLst>
                                          <p:attrName>ppt_y</p:attrName>
                                        </p:attrNameLst>
                                      </p:cBhvr>
                                      <p:tavLst>
                                        <p:tav tm="0">
                                          <p:val>
                                            <p:strVal val="ppt_y"/>
                                          </p:val>
                                        </p:tav>
                                        <p:tav tm="100000">
                                          <p:val>
                                            <p:strVal val="0-ppt_h/2"/>
                                          </p:val>
                                        </p:tav>
                                      </p:tavLst>
                                    </p:anim>
                                    <p:set>
                                      <p:cBhvr>
                                        <p:cTn id="839" dur="1" fill="hold">
                                          <p:stCondLst>
                                            <p:cond delay="2249"/>
                                          </p:stCondLst>
                                        </p:cTn>
                                        <p:tgtEl>
                                          <p:spTgt spid="181"/>
                                        </p:tgtEl>
                                        <p:attrNameLst>
                                          <p:attrName>style.visibility</p:attrName>
                                        </p:attrNameLst>
                                      </p:cBhvr>
                                      <p:to>
                                        <p:strVal val="hidden"/>
                                      </p:to>
                                    </p:set>
                                  </p:childTnLst>
                                </p:cTn>
                              </p:par>
                              <p:par>
                                <p:cTn id="840" presetID="2" presetClass="exit" presetSubtype="1" fill="hold" nodeType="withEffect">
                                  <p:stCondLst>
                                    <p:cond delay="0"/>
                                  </p:stCondLst>
                                  <p:childTnLst>
                                    <p:anim calcmode="lin" valueType="num">
                                      <p:cBhvr additive="base">
                                        <p:cTn id="841" dur="2250"/>
                                        <p:tgtEl>
                                          <p:spTgt spid="170"/>
                                        </p:tgtEl>
                                        <p:attrNameLst>
                                          <p:attrName>ppt_x</p:attrName>
                                        </p:attrNameLst>
                                      </p:cBhvr>
                                      <p:tavLst>
                                        <p:tav tm="0">
                                          <p:val>
                                            <p:strVal val="ppt_x"/>
                                          </p:val>
                                        </p:tav>
                                        <p:tav tm="100000">
                                          <p:val>
                                            <p:strVal val="ppt_x"/>
                                          </p:val>
                                        </p:tav>
                                      </p:tavLst>
                                    </p:anim>
                                    <p:anim calcmode="lin" valueType="num">
                                      <p:cBhvr additive="base">
                                        <p:cTn id="842" dur="2250"/>
                                        <p:tgtEl>
                                          <p:spTgt spid="170"/>
                                        </p:tgtEl>
                                        <p:attrNameLst>
                                          <p:attrName>ppt_y</p:attrName>
                                        </p:attrNameLst>
                                      </p:cBhvr>
                                      <p:tavLst>
                                        <p:tav tm="0">
                                          <p:val>
                                            <p:strVal val="ppt_y"/>
                                          </p:val>
                                        </p:tav>
                                        <p:tav tm="100000">
                                          <p:val>
                                            <p:strVal val="0-ppt_h/2"/>
                                          </p:val>
                                        </p:tav>
                                      </p:tavLst>
                                    </p:anim>
                                    <p:set>
                                      <p:cBhvr>
                                        <p:cTn id="843" dur="1" fill="hold">
                                          <p:stCondLst>
                                            <p:cond delay="2249"/>
                                          </p:stCondLst>
                                        </p:cTn>
                                        <p:tgtEl>
                                          <p:spTgt spid="170"/>
                                        </p:tgtEl>
                                        <p:attrNameLst>
                                          <p:attrName>style.visibility</p:attrName>
                                        </p:attrNameLst>
                                      </p:cBhvr>
                                      <p:to>
                                        <p:strVal val="hidden"/>
                                      </p:to>
                                    </p:set>
                                  </p:childTnLst>
                                </p:cTn>
                              </p:par>
                              <p:par>
                                <p:cTn id="844" presetID="2" presetClass="exit" presetSubtype="4" fill="hold" nodeType="withEffect">
                                  <p:stCondLst>
                                    <p:cond delay="0"/>
                                  </p:stCondLst>
                                  <p:childTnLst>
                                    <p:anim calcmode="lin" valueType="num">
                                      <p:cBhvr additive="base">
                                        <p:cTn id="845" dur="2250"/>
                                        <p:tgtEl>
                                          <p:spTgt spid="161"/>
                                        </p:tgtEl>
                                        <p:attrNameLst>
                                          <p:attrName>ppt_x</p:attrName>
                                        </p:attrNameLst>
                                      </p:cBhvr>
                                      <p:tavLst>
                                        <p:tav tm="0">
                                          <p:val>
                                            <p:strVal val="ppt_x"/>
                                          </p:val>
                                        </p:tav>
                                        <p:tav tm="100000">
                                          <p:val>
                                            <p:strVal val="ppt_x"/>
                                          </p:val>
                                        </p:tav>
                                      </p:tavLst>
                                    </p:anim>
                                    <p:anim calcmode="lin" valueType="num">
                                      <p:cBhvr additive="base">
                                        <p:cTn id="846" dur="2250"/>
                                        <p:tgtEl>
                                          <p:spTgt spid="161"/>
                                        </p:tgtEl>
                                        <p:attrNameLst>
                                          <p:attrName>ppt_y</p:attrName>
                                        </p:attrNameLst>
                                      </p:cBhvr>
                                      <p:tavLst>
                                        <p:tav tm="0">
                                          <p:val>
                                            <p:strVal val="ppt_y"/>
                                          </p:val>
                                        </p:tav>
                                        <p:tav tm="100000">
                                          <p:val>
                                            <p:strVal val="1+ppt_h/2"/>
                                          </p:val>
                                        </p:tav>
                                      </p:tavLst>
                                    </p:anim>
                                    <p:set>
                                      <p:cBhvr>
                                        <p:cTn id="847" dur="1" fill="hold">
                                          <p:stCondLst>
                                            <p:cond delay="2249"/>
                                          </p:stCondLst>
                                        </p:cTn>
                                        <p:tgtEl>
                                          <p:spTgt spid="161"/>
                                        </p:tgtEl>
                                        <p:attrNameLst>
                                          <p:attrName>style.visibility</p:attrName>
                                        </p:attrNameLst>
                                      </p:cBhvr>
                                      <p:to>
                                        <p:strVal val="hidden"/>
                                      </p:to>
                                    </p:set>
                                  </p:childTnLst>
                                </p:cTn>
                              </p:par>
                              <p:par>
                                <p:cTn id="848" presetID="2" presetClass="exit" presetSubtype="4" fill="hold" nodeType="withEffect">
                                  <p:stCondLst>
                                    <p:cond delay="0"/>
                                  </p:stCondLst>
                                  <p:childTnLst>
                                    <p:anim calcmode="lin" valueType="num">
                                      <p:cBhvr additive="base">
                                        <p:cTn id="849" dur="2250"/>
                                        <p:tgtEl>
                                          <p:spTgt spid="3"/>
                                        </p:tgtEl>
                                        <p:attrNameLst>
                                          <p:attrName>ppt_x</p:attrName>
                                        </p:attrNameLst>
                                      </p:cBhvr>
                                      <p:tavLst>
                                        <p:tav tm="0">
                                          <p:val>
                                            <p:strVal val="ppt_x"/>
                                          </p:val>
                                        </p:tav>
                                        <p:tav tm="100000">
                                          <p:val>
                                            <p:strVal val="ppt_x"/>
                                          </p:val>
                                        </p:tav>
                                      </p:tavLst>
                                    </p:anim>
                                    <p:anim calcmode="lin" valueType="num">
                                      <p:cBhvr additive="base">
                                        <p:cTn id="850" dur="2250"/>
                                        <p:tgtEl>
                                          <p:spTgt spid="3"/>
                                        </p:tgtEl>
                                        <p:attrNameLst>
                                          <p:attrName>ppt_y</p:attrName>
                                        </p:attrNameLst>
                                      </p:cBhvr>
                                      <p:tavLst>
                                        <p:tav tm="0">
                                          <p:val>
                                            <p:strVal val="ppt_y"/>
                                          </p:val>
                                        </p:tav>
                                        <p:tav tm="100000">
                                          <p:val>
                                            <p:strVal val="1+ppt_h/2"/>
                                          </p:val>
                                        </p:tav>
                                      </p:tavLst>
                                    </p:anim>
                                    <p:set>
                                      <p:cBhvr>
                                        <p:cTn id="851" dur="1" fill="hold">
                                          <p:stCondLst>
                                            <p:cond delay="2249"/>
                                          </p:stCondLst>
                                        </p:cTn>
                                        <p:tgtEl>
                                          <p:spTgt spid="3"/>
                                        </p:tgtEl>
                                        <p:attrNameLst>
                                          <p:attrName>style.visibility</p:attrName>
                                        </p:attrNameLst>
                                      </p:cBhvr>
                                      <p:to>
                                        <p:strVal val="hidden"/>
                                      </p:to>
                                    </p:set>
                                  </p:childTnLst>
                                </p:cTn>
                              </p:par>
                            </p:childTnLst>
                          </p:cTn>
                        </p:par>
                        <p:par>
                          <p:cTn id="852" fill="hold">
                            <p:stCondLst>
                              <p:cond delay="2250"/>
                            </p:stCondLst>
                            <p:childTnLst>
                              <p:par>
                                <p:cTn id="853" presetID="2" presetClass="exit" presetSubtype="2" fill="hold" grpId="2" nodeType="afterEffect">
                                  <p:stCondLst>
                                    <p:cond delay="0"/>
                                  </p:stCondLst>
                                  <p:childTnLst>
                                    <p:anim calcmode="lin" valueType="num">
                                      <p:cBhvr additive="base">
                                        <p:cTn id="854" dur="3250"/>
                                        <p:tgtEl>
                                          <p:spTgt spid="75"/>
                                        </p:tgtEl>
                                        <p:attrNameLst>
                                          <p:attrName>ppt_x</p:attrName>
                                        </p:attrNameLst>
                                      </p:cBhvr>
                                      <p:tavLst>
                                        <p:tav tm="0">
                                          <p:val>
                                            <p:strVal val="ppt_x"/>
                                          </p:val>
                                        </p:tav>
                                        <p:tav tm="100000">
                                          <p:val>
                                            <p:strVal val="1+ppt_w/2"/>
                                          </p:val>
                                        </p:tav>
                                      </p:tavLst>
                                    </p:anim>
                                    <p:anim calcmode="lin" valueType="num">
                                      <p:cBhvr additive="base">
                                        <p:cTn id="855" dur="3250"/>
                                        <p:tgtEl>
                                          <p:spTgt spid="75"/>
                                        </p:tgtEl>
                                        <p:attrNameLst>
                                          <p:attrName>ppt_y</p:attrName>
                                        </p:attrNameLst>
                                      </p:cBhvr>
                                      <p:tavLst>
                                        <p:tav tm="0">
                                          <p:val>
                                            <p:strVal val="ppt_y"/>
                                          </p:val>
                                        </p:tav>
                                        <p:tav tm="100000">
                                          <p:val>
                                            <p:strVal val="ppt_y"/>
                                          </p:val>
                                        </p:tav>
                                      </p:tavLst>
                                    </p:anim>
                                    <p:set>
                                      <p:cBhvr>
                                        <p:cTn id="856" dur="1" fill="hold">
                                          <p:stCondLst>
                                            <p:cond delay="3249"/>
                                          </p:stCondLst>
                                        </p:cTn>
                                        <p:tgtEl>
                                          <p:spTgt spid="75"/>
                                        </p:tgtEl>
                                        <p:attrNameLst>
                                          <p:attrName>style.visibility</p:attrName>
                                        </p:attrNameLst>
                                      </p:cBhvr>
                                      <p:to>
                                        <p:strVal val="hidden"/>
                                      </p:to>
                                    </p:set>
                                  </p:childTnLst>
                                </p:cTn>
                              </p:par>
                              <p:par>
                                <p:cTn id="857" presetID="2" presetClass="exit" presetSubtype="2" fill="hold" grpId="2" nodeType="withEffect">
                                  <p:stCondLst>
                                    <p:cond delay="0"/>
                                  </p:stCondLst>
                                  <p:childTnLst>
                                    <p:anim calcmode="lin" valueType="num">
                                      <p:cBhvr additive="base">
                                        <p:cTn id="858" dur="3250"/>
                                        <p:tgtEl>
                                          <p:spTgt spid="76"/>
                                        </p:tgtEl>
                                        <p:attrNameLst>
                                          <p:attrName>ppt_x</p:attrName>
                                        </p:attrNameLst>
                                      </p:cBhvr>
                                      <p:tavLst>
                                        <p:tav tm="0">
                                          <p:val>
                                            <p:strVal val="ppt_x"/>
                                          </p:val>
                                        </p:tav>
                                        <p:tav tm="100000">
                                          <p:val>
                                            <p:strVal val="1+ppt_w/2"/>
                                          </p:val>
                                        </p:tav>
                                      </p:tavLst>
                                    </p:anim>
                                    <p:anim calcmode="lin" valueType="num">
                                      <p:cBhvr additive="base">
                                        <p:cTn id="859" dur="3250"/>
                                        <p:tgtEl>
                                          <p:spTgt spid="76"/>
                                        </p:tgtEl>
                                        <p:attrNameLst>
                                          <p:attrName>ppt_y</p:attrName>
                                        </p:attrNameLst>
                                      </p:cBhvr>
                                      <p:tavLst>
                                        <p:tav tm="0">
                                          <p:val>
                                            <p:strVal val="ppt_y"/>
                                          </p:val>
                                        </p:tav>
                                        <p:tav tm="100000">
                                          <p:val>
                                            <p:strVal val="ppt_y"/>
                                          </p:val>
                                        </p:tav>
                                      </p:tavLst>
                                    </p:anim>
                                    <p:set>
                                      <p:cBhvr>
                                        <p:cTn id="860" dur="1" fill="hold">
                                          <p:stCondLst>
                                            <p:cond delay="3249"/>
                                          </p:stCondLst>
                                        </p:cTn>
                                        <p:tgtEl>
                                          <p:spTgt spid="76"/>
                                        </p:tgtEl>
                                        <p:attrNameLst>
                                          <p:attrName>style.visibility</p:attrName>
                                        </p:attrNameLst>
                                      </p:cBhvr>
                                      <p:to>
                                        <p:strVal val="hidden"/>
                                      </p:to>
                                    </p:set>
                                  </p:childTnLst>
                                </p:cTn>
                              </p:par>
                              <p:par>
                                <p:cTn id="861" presetID="2" presetClass="exit" presetSubtype="2" fill="hold" grpId="2" nodeType="withEffect">
                                  <p:stCondLst>
                                    <p:cond delay="0"/>
                                  </p:stCondLst>
                                  <p:childTnLst>
                                    <p:anim calcmode="lin" valueType="num">
                                      <p:cBhvr additive="base">
                                        <p:cTn id="862" dur="3250"/>
                                        <p:tgtEl>
                                          <p:spTgt spid="77"/>
                                        </p:tgtEl>
                                        <p:attrNameLst>
                                          <p:attrName>ppt_x</p:attrName>
                                        </p:attrNameLst>
                                      </p:cBhvr>
                                      <p:tavLst>
                                        <p:tav tm="0">
                                          <p:val>
                                            <p:strVal val="ppt_x"/>
                                          </p:val>
                                        </p:tav>
                                        <p:tav tm="100000">
                                          <p:val>
                                            <p:strVal val="1+ppt_w/2"/>
                                          </p:val>
                                        </p:tav>
                                      </p:tavLst>
                                    </p:anim>
                                    <p:anim calcmode="lin" valueType="num">
                                      <p:cBhvr additive="base">
                                        <p:cTn id="863" dur="3250"/>
                                        <p:tgtEl>
                                          <p:spTgt spid="77"/>
                                        </p:tgtEl>
                                        <p:attrNameLst>
                                          <p:attrName>ppt_y</p:attrName>
                                        </p:attrNameLst>
                                      </p:cBhvr>
                                      <p:tavLst>
                                        <p:tav tm="0">
                                          <p:val>
                                            <p:strVal val="ppt_y"/>
                                          </p:val>
                                        </p:tav>
                                        <p:tav tm="100000">
                                          <p:val>
                                            <p:strVal val="ppt_y"/>
                                          </p:val>
                                        </p:tav>
                                      </p:tavLst>
                                    </p:anim>
                                    <p:set>
                                      <p:cBhvr>
                                        <p:cTn id="864" dur="1" fill="hold">
                                          <p:stCondLst>
                                            <p:cond delay="3249"/>
                                          </p:stCondLst>
                                        </p:cTn>
                                        <p:tgtEl>
                                          <p:spTgt spid="77"/>
                                        </p:tgtEl>
                                        <p:attrNameLst>
                                          <p:attrName>style.visibility</p:attrName>
                                        </p:attrNameLst>
                                      </p:cBhvr>
                                      <p:to>
                                        <p:strVal val="hidden"/>
                                      </p:to>
                                    </p:set>
                                  </p:childTnLst>
                                </p:cTn>
                              </p:par>
                              <p:par>
                                <p:cTn id="865" presetID="2" presetClass="exit" presetSubtype="2" fill="hold" grpId="2" nodeType="withEffect">
                                  <p:stCondLst>
                                    <p:cond delay="0"/>
                                  </p:stCondLst>
                                  <p:childTnLst>
                                    <p:anim calcmode="lin" valueType="num">
                                      <p:cBhvr additive="base">
                                        <p:cTn id="866" dur="3250"/>
                                        <p:tgtEl>
                                          <p:spTgt spid="78"/>
                                        </p:tgtEl>
                                        <p:attrNameLst>
                                          <p:attrName>ppt_x</p:attrName>
                                        </p:attrNameLst>
                                      </p:cBhvr>
                                      <p:tavLst>
                                        <p:tav tm="0">
                                          <p:val>
                                            <p:strVal val="ppt_x"/>
                                          </p:val>
                                        </p:tav>
                                        <p:tav tm="100000">
                                          <p:val>
                                            <p:strVal val="1+ppt_w/2"/>
                                          </p:val>
                                        </p:tav>
                                      </p:tavLst>
                                    </p:anim>
                                    <p:anim calcmode="lin" valueType="num">
                                      <p:cBhvr additive="base">
                                        <p:cTn id="867" dur="3250"/>
                                        <p:tgtEl>
                                          <p:spTgt spid="78"/>
                                        </p:tgtEl>
                                        <p:attrNameLst>
                                          <p:attrName>ppt_y</p:attrName>
                                        </p:attrNameLst>
                                      </p:cBhvr>
                                      <p:tavLst>
                                        <p:tav tm="0">
                                          <p:val>
                                            <p:strVal val="ppt_y"/>
                                          </p:val>
                                        </p:tav>
                                        <p:tav tm="100000">
                                          <p:val>
                                            <p:strVal val="ppt_y"/>
                                          </p:val>
                                        </p:tav>
                                      </p:tavLst>
                                    </p:anim>
                                    <p:set>
                                      <p:cBhvr>
                                        <p:cTn id="868" dur="1" fill="hold">
                                          <p:stCondLst>
                                            <p:cond delay="3249"/>
                                          </p:stCondLst>
                                        </p:cTn>
                                        <p:tgtEl>
                                          <p:spTgt spid="78"/>
                                        </p:tgtEl>
                                        <p:attrNameLst>
                                          <p:attrName>style.visibility</p:attrName>
                                        </p:attrNameLst>
                                      </p:cBhvr>
                                      <p:to>
                                        <p:strVal val="hidden"/>
                                      </p:to>
                                    </p:set>
                                  </p:childTnLst>
                                </p:cTn>
                              </p:par>
                              <p:par>
                                <p:cTn id="869" presetID="2" presetClass="exit" presetSubtype="2" fill="hold" grpId="2" nodeType="withEffect">
                                  <p:stCondLst>
                                    <p:cond delay="0"/>
                                  </p:stCondLst>
                                  <p:childTnLst>
                                    <p:anim calcmode="lin" valueType="num">
                                      <p:cBhvr additive="base">
                                        <p:cTn id="870" dur="3250"/>
                                        <p:tgtEl>
                                          <p:spTgt spid="79"/>
                                        </p:tgtEl>
                                        <p:attrNameLst>
                                          <p:attrName>ppt_x</p:attrName>
                                        </p:attrNameLst>
                                      </p:cBhvr>
                                      <p:tavLst>
                                        <p:tav tm="0">
                                          <p:val>
                                            <p:strVal val="ppt_x"/>
                                          </p:val>
                                        </p:tav>
                                        <p:tav tm="100000">
                                          <p:val>
                                            <p:strVal val="1+ppt_w/2"/>
                                          </p:val>
                                        </p:tav>
                                      </p:tavLst>
                                    </p:anim>
                                    <p:anim calcmode="lin" valueType="num">
                                      <p:cBhvr additive="base">
                                        <p:cTn id="871" dur="3250"/>
                                        <p:tgtEl>
                                          <p:spTgt spid="79"/>
                                        </p:tgtEl>
                                        <p:attrNameLst>
                                          <p:attrName>ppt_y</p:attrName>
                                        </p:attrNameLst>
                                      </p:cBhvr>
                                      <p:tavLst>
                                        <p:tav tm="0">
                                          <p:val>
                                            <p:strVal val="ppt_y"/>
                                          </p:val>
                                        </p:tav>
                                        <p:tav tm="100000">
                                          <p:val>
                                            <p:strVal val="ppt_y"/>
                                          </p:val>
                                        </p:tav>
                                      </p:tavLst>
                                    </p:anim>
                                    <p:set>
                                      <p:cBhvr>
                                        <p:cTn id="872" dur="1" fill="hold">
                                          <p:stCondLst>
                                            <p:cond delay="3249"/>
                                          </p:stCondLst>
                                        </p:cTn>
                                        <p:tgtEl>
                                          <p:spTgt spid="79"/>
                                        </p:tgtEl>
                                        <p:attrNameLst>
                                          <p:attrName>style.visibility</p:attrName>
                                        </p:attrNameLst>
                                      </p:cBhvr>
                                      <p:to>
                                        <p:strVal val="hidden"/>
                                      </p:to>
                                    </p:set>
                                  </p:childTnLst>
                                </p:cTn>
                              </p:par>
                              <p:par>
                                <p:cTn id="873" presetID="2" presetClass="exit" presetSubtype="2" fill="hold" grpId="2" nodeType="withEffect">
                                  <p:stCondLst>
                                    <p:cond delay="0"/>
                                  </p:stCondLst>
                                  <p:childTnLst>
                                    <p:anim calcmode="lin" valueType="num">
                                      <p:cBhvr additive="base">
                                        <p:cTn id="874" dur="3250"/>
                                        <p:tgtEl>
                                          <p:spTgt spid="80"/>
                                        </p:tgtEl>
                                        <p:attrNameLst>
                                          <p:attrName>ppt_x</p:attrName>
                                        </p:attrNameLst>
                                      </p:cBhvr>
                                      <p:tavLst>
                                        <p:tav tm="0">
                                          <p:val>
                                            <p:strVal val="ppt_x"/>
                                          </p:val>
                                        </p:tav>
                                        <p:tav tm="100000">
                                          <p:val>
                                            <p:strVal val="1+ppt_w/2"/>
                                          </p:val>
                                        </p:tav>
                                      </p:tavLst>
                                    </p:anim>
                                    <p:anim calcmode="lin" valueType="num">
                                      <p:cBhvr additive="base">
                                        <p:cTn id="875" dur="3250"/>
                                        <p:tgtEl>
                                          <p:spTgt spid="80"/>
                                        </p:tgtEl>
                                        <p:attrNameLst>
                                          <p:attrName>ppt_y</p:attrName>
                                        </p:attrNameLst>
                                      </p:cBhvr>
                                      <p:tavLst>
                                        <p:tav tm="0">
                                          <p:val>
                                            <p:strVal val="ppt_y"/>
                                          </p:val>
                                        </p:tav>
                                        <p:tav tm="100000">
                                          <p:val>
                                            <p:strVal val="ppt_y"/>
                                          </p:val>
                                        </p:tav>
                                      </p:tavLst>
                                    </p:anim>
                                    <p:set>
                                      <p:cBhvr>
                                        <p:cTn id="876" dur="1" fill="hold">
                                          <p:stCondLst>
                                            <p:cond delay="3249"/>
                                          </p:stCondLst>
                                        </p:cTn>
                                        <p:tgtEl>
                                          <p:spTgt spid="80"/>
                                        </p:tgtEl>
                                        <p:attrNameLst>
                                          <p:attrName>style.visibility</p:attrName>
                                        </p:attrNameLst>
                                      </p:cBhvr>
                                      <p:to>
                                        <p:strVal val="hidden"/>
                                      </p:to>
                                    </p:set>
                                  </p:childTnLst>
                                </p:cTn>
                              </p:par>
                              <p:par>
                                <p:cTn id="877" presetID="2" presetClass="exit" presetSubtype="2" fill="hold" grpId="2" nodeType="withEffect">
                                  <p:stCondLst>
                                    <p:cond delay="0"/>
                                  </p:stCondLst>
                                  <p:childTnLst>
                                    <p:anim calcmode="lin" valueType="num">
                                      <p:cBhvr additive="base">
                                        <p:cTn id="878" dur="3250"/>
                                        <p:tgtEl>
                                          <p:spTgt spid="81"/>
                                        </p:tgtEl>
                                        <p:attrNameLst>
                                          <p:attrName>ppt_x</p:attrName>
                                        </p:attrNameLst>
                                      </p:cBhvr>
                                      <p:tavLst>
                                        <p:tav tm="0">
                                          <p:val>
                                            <p:strVal val="ppt_x"/>
                                          </p:val>
                                        </p:tav>
                                        <p:tav tm="100000">
                                          <p:val>
                                            <p:strVal val="1+ppt_w/2"/>
                                          </p:val>
                                        </p:tav>
                                      </p:tavLst>
                                    </p:anim>
                                    <p:anim calcmode="lin" valueType="num">
                                      <p:cBhvr additive="base">
                                        <p:cTn id="879" dur="3250"/>
                                        <p:tgtEl>
                                          <p:spTgt spid="81"/>
                                        </p:tgtEl>
                                        <p:attrNameLst>
                                          <p:attrName>ppt_y</p:attrName>
                                        </p:attrNameLst>
                                      </p:cBhvr>
                                      <p:tavLst>
                                        <p:tav tm="0">
                                          <p:val>
                                            <p:strVal val="ppt_y"/>
                                          </p:val>
                                        </p:tav>
                                        <p:tav tm="100000">
                                          <p:val>
                                            <p:strVal val="ppt_y"/>
                                          </p:val>
                                        </p:tav>
                                      </p:tavLst>
                                    </p:anim>
                                    <p:set>
                                      <p:cBhvr>
                                        <p:cTn id="880" dur="1" fill="hold">
                                          <p:stCondLst>
                                            <p:cond delay="3249"/>
                                          </p:stCondLst>
                                        </p:cTn>
                                        <p:tgtEl>
                                          <p:spTgt spid="81"/>
                                        </p:tgtEl>
                                        <p:attrNameLst>
                                          <p:attrName>style.visibility</p:attrName>
                                        </p:attrNameLst>
                                      </p:cBhvr>
                                      <p:to>
                                        <p:strVal val="hidden"/>
                                      </p:to>
                                    </p:set>
                                  </p:childTnLst>
                                </p:cTn>
                              </p:par>
                              <p:par>
                                <p:cTn id="881" presetID="2" presetClass="exit" presetSubtype="2" fill="hold" grpId="2" nodeType="withEffect">
                                  <p:stCondLst>
                                    <p:cond delay="0"/>
                                  </p:stCondLst>
                                  <p:childTnLst>
                                    <p:anim calcmode="lin" valueType="num">
                                      <p:cBhvr additive="base">
                                        <p:cTn id="882" dur="3250"/>
                                        <p:tgtEl>
                                          <p:spTgt spid="74"/>
                                        </p:tgtEl>
                                        <p:attrNameLst>
                                          <p:attrName>ppt_x</p:attrName>
                                        </p:attrNameLst>
                                      </p:cBhvr>
                                      <p:tavLst>
                                        <p:tav tm="0">
                                          <p:val>
                                            <p:strVal val="ppt_x"/>
                                          </p:val>
                                        </p:tav>
                                        <p:tav tm="100000">
                                          <p:val>
                                            <p:strVal val="1+ppt_w/2"/>
                                          </p:val>
                                        </p:tav>
                                      </p:tavLst>
                                    </p:anim>
                                    <p:anim calcmode="lin" valueType="num">
                                      <p:cBhvr additive="base">
                                        <p:cTn id="883" dur="3250"/>
                                        <p:tgtEl>
                                          <p:spTgt spid="74"/>
                                        </p:tgtEl>
                                        <p:attrNameLst>
                                          <p:attrName>ppt_y</p:attrName>
                                        </p:attrNameLst>
                                      </p:cBhvr>
                                      <p:tavLst>
                                        <p:tav tm="0">
                                          <p:val>
                                            <p:strVal val="ppt_y"/>
                                          </p:val>
                                        </p:tav>
                                        <p:tav tm="100000">
                                          <p:val>
                                            <p:strVal val="ppt_y"/>
                                          </p:val>
                                        </p:tav>
                                      </p:tavLst>
                                    </p:anim>
                                    <p:set>
                                      <p:cBhvr>
                                        <p:cTn id="884" dur="1" fill="hold">
                                          <p:stCondLst>
                                            <p:cond delay="3249"/>
                                          </p:stCondLst>
                                        </p:cTn>
                                        <p:tgtEl>
                                          <p:spTgt spid="74"/>
                                        </p:tgtEl>
                                        <p:attrNameLst>
                                          <p:attrName>style.visibility</p:attrName>
                                        </p:attrNameLst>
                                      </p:cBhvr>
                                      <p:to>
                                        <p:strVal val="hidden"/>
                                      </p:to>
                                    </p:set>
                                  </p:childTnLst>
                                </p:cTn>
                              </p:par>
                              <p:par>
                                <p:cTn id="885" presetID="2" presetClass="exit" presetSubtype="2" fill="hold" grpId="2" nodeType="withEffect">
                                  <p:stCondLst>
                                    <p:cond delay="0"/>
                                  </p:stCondLst>
                                  <p:childTnLst>
                                    <p:anim calcmode="lin" valueType="num">
                                      <p:cBhvr additive="base">
                                        <p:cTn id="886" dur="3250"/>
                                        <p:tgtEl>
                                          <p:spTgt spid="55"/>
                                        </p:tgtEl>
                                        <p:attrNameLst>
                                          <p:attrName>ppt_x</p:attrName>
                                        </p:attrNameLst>
                                      </p:cBhvr>
                                      <p:tavLst>
                                        <p:tav tm="0">
                                          <p:val>
                                            <p:strVal val="ppt_x"/>
                                          </p:val>
                                        </p:tav>
                                        <p:tav tm="100000">
                                          <p:val>
                                            <p:strVal val="1+ppt_w/2"/>
                                          </p:val>
                                        </p:tav>
                                      </p:tavLst>
                                    </p:anim>
                                    <p:anim calcmode="lin" valueType="num">
                                      <p:cBhvr additive="base">
                                        <p:cTn id="887" dur="3250"/>
                                        <p:tgtEl>
                                          <p:spTgt spid="55"/>
                                        </p:tgtEl>
                                        <p:attrNameLst>
                                          <p:attrName>ppt_y</p:attrName>
                                        </p:attrNameLst>
                                      </p:cBhvr>
                                      <p:tavLst>
                                        <p:tav tm="0">
                                          <p:val>
                                            <p:strVal val="ppt_y"/>
                                          </p:val>
                                        </p:tav>
                                        <p:tav tm="100000">
                                          <p:val>
                                            <p:strVal val="ppt_y"/>
                                          </p:val>
                                        </p:tav>
                                      </p:tavLst>
                                    </p:anim>
                                    <p:set>
                                      <p:cBhvr>
                                        <p:cTn id="888" dur="1" fill="hold">
                                          <p:stCondLst>
                                            <p:cond delay="3249"/>
                                          </p:stCondLst>
                                        </p:cTn>
                                        <p:tgtEl>
                                          <p:spTgt spid="55"/>
                                        </p:tgtEl>
                                        <p:attrNameLst>
                                          <p:attrName>style.visibility</p:attrName>
                                        </p:attrNameLst>
                                      </p:cBhvr>
                                      <p:to>
                                        <p:strVal val="hidden"/>
                                      </p:to>
                                    </p:set>
                                  </p:childTnLst>
                                </p:cTn>
                              </p:par>
                              <p:par>
                                <p:cTn id="889" presetID="2" presetClass="exit" presetSubtype="2" fill="hold" grpId="2" nodeType="withEffect">
                                  <p:stCondLst>
                                    <p:cond delay="0"/>
                                  </p:stCondLst>
                                  <p:childTnLst>
                                    <p:anim calcmode="lin" valueType="num">
                                      <p:cBhvr additive="base">
                                        <p:cTn id="890" dur="3250"/>
                                        <p:tgtEl>
                                          <p:spTgt spid="56"/>
                                        </p:tgtEl>
                                        <p:attrNameLst>
                                          <p:attrName>ppt_x</p:attrName>
                                        </p:attrNameLst>
                                      </p:cBhvr>
                                      <p:tavLst>
                                        <p:tav tm="0">
                                          <p:val>
                                            <p:strVal val="ppt_x"/>
                                          </p:val>
                                        </p:tav>
                                        <p:tav tm="100000">
                                          <p:val>
                                            <p:strVal val="1+ppt_w/2"/>
                                          </p:val>
                                        </p:tav>
                                      </p:tavLst>
                                    </p:anim>
                                    <p:anim calcmode="lin" valueType="num">
                                      <p:cBhvr additive="base">
                                        <p:cTn id="891" dur="3250"/>
                                        <p:tgtEl>
                                          <p:spTgt spid="56"/>
                                        </p:tgtEl>
                                        <p:attrNameLst>
                                          <p:attrName>ppt_y</p:attrName>
                                        </p:attrNameLst>
                                      </p:cBhvr>
                                      <p:tavLst>
                                        <p:tav tm="0">
                                          <p:val>
                                            <p:strVal val="ppt_y"/>
                                          </p:val>
                                        </p:tav>
                                        <p:tav tm="100000">
                                          <p:val>
                                            <p:strVal val="ppt_y"/>
                                          </p:val>
                                        </p:tav>
                                      </p:tavLst>
                                    </p:anim>
                                    <p:set>
                                      <p:cBhvr>
                                        <p:cTn id="892" dur="1" fill="hold">
                                          <p:stCondLst>
                                            <p:cond delay="3249"/>
                                          </p:stCondLst>
                                        </p:cTn>
                                        <p:tgtEl>
                                          <p:spTgt spid="56"/>
                                        </p:tgtEl>
                                        <p:attrNameLst>
                                          <p:attrName>style.visibility</p:attrName>
                                        </p:attrNameLst>
                                      </p:cBhvr>
                                      <p:to>
                                        <p:strVal val="hidden"/>
                                      </p:to>
                                    </p:set>
                                  </p:childTnLst>
                                </p:cTn>
                              </p:par>
                              <p:par>
                                <p:cTn id="893" presetID="2" presetClass="exit" presetSubtype="2" fill="hold" grpId="2" nodeType="withEffect">
                                  <p:stCondLst>
                                    <p:cond delay="0"/>
                                  </p:stCondLst>
                                  <p:childTnLst>
                                    <p:anim calcmode="lin" valueType="num">
                                      <p:cBhvr additive="base">
                                        <p:cTn id="894" dur="3250"/>
                                        <p:tgtEl>
                                          <p:spTgt spid="57"/>
                                        </p:tgtEl>
                                        <p:attrNameLst>
                                          <p:attrName>ppt_x</p:attrName>
                                        </p:attrNameLst>
                                      </p:cBhvr>
                                      <p:tavLst>
                                        <p:tav tm="0">
                                          <p:val>
                                            <p:strVal val="ppt_x"/>
                                          </p:val>
                                        </p:tav>
                                        <p:tav tm="100000">
                                          <p:val>
                                            <p:strVal val="1+ppt_w/2"/>
                                          </p:val>
                                        </p:tav>
                                      </p:tavLst>
                                    </p:anim>
                                    <p:anim calcmode="lin" valueType="num">
                                      <p:cBhvr additive="base">
                                        <p:cTn id="895" dur="3250"/>
                                        <p:tgtEl>
                                          <p:spTgt spid="57"/>
                                        </p:tgtEl>
                                        <p:attrNameLst>
                                          <p:attrName>ppt_y</p:attrName>
                                        </p:attrNameLst>
                                      </p:cBhvr>
                                      <p:tavLst>
                                        <p:tav tm="0">
                                          <p:val>
                                            <p:strVal val="ppt_y"/>
                                          </p:val>
                                        </p:tav>
                                        <p:tav tm="100000">
                                          <p:val>
                                            <p:strVal val="ppt_y"/>
                                          </p:val>
                                        </p:tav>
                                      </p:tavLst>
                                    </p:anim>
                                    <p:set>
                                      <p:cBhvr>
                                        <p:cTn id="896" dur="1" fill="hold">
                                          <p:stCondLst>
                                            <p:cond delay="3249"/>
                                          </p:stCondLst>
                                        </p:cTn>
                                        <p:tgtEl>
                                          <p:spTgt spid="57"/>
                                        </p:tgtEl>
                                        <p:attrNameLst>
                                          <p:attrName>style.visibility</p:attrName>
                                        </p:attrNameLst>
                                      </p:cBhvr>
                                      <p:to>
                                        <p:strVal val="hidden"/>
                                      </p:to>
                                    </p:set>
                                  </p:childTnLst>
                                </p:cTn>
                              </p:par>
                              <p:par>
                                <p:cTn id="897" presetID="2" presetClass="exit" presetSubtype="2" fill="hold" grpId="2" nodeType="withEffect">
                                  <p:stCondLst>
                                    <p:cond delay="0"/>
                                  </p:stCondLst>
                                  <p:childTnLst>
                                    <p:anim calcmode="lin" valueType="num">
                                      <p:cBhvr additive="base">
                                        <p:cTn id="898" dur="3250"/>
                                        <p:tgtEl>
                                          <p:spTgt spid="58"/>
                                        </p:tgtEl>
                                        <p:attrNameLst>
                                          <p:attrName>ppt_x</p:attrName>
                                        </p:attrNameLst>
                                      </p:cBhvr>
                                      <p:tavLst>
                                        <p:tav tm="0">
                                          <p:val>
                                            <p:strVal val="ppt_x"/>
                                          </p:val>
                                        </p:tav>
                                        <p:tav tm="100000">
                                          <p:val>
                                            <p:strVal val="1+ppt_w/2"/>
                                          </p:val>
                                        </p:tav>
                                      </p:tavLst>
                                    </p:anim>
                                    <p:anim calcmode="lin" valueType="num">
                                      <p:cBhvr additive="base">
                                        <p:cTn id="899" dur="3250"/>
                                        <p:tgtEl>
                                          <p:spTgt spid="58"/>
                                        </p:tgtEl>
                                        <p:attrNameLst>
                                          <p:attrName>ppt_y</p:attrName>
                                        </p:attrNameLst>
                                      </p:cBhvr>
                                      <p:tavLst>
                                        <p:tav tm="0">
                                          <p:val>
                                            <p:strVal val="ppt_y"/>
                                          </p:val>
                                        </p:tav>
                                        <p:tav tm="100000">
                                          <p:val>
                                            <p:strVal val="ppt_y"/>
                                          </p:val>
                                        </p:tav>
                                      </p:tavLst>
                                    </p:anim>
                                    <p:set>
                                      <p:cBhvr>
                                        <p:cTn id="900" dur="1" fill="hold">
                                          <p:stCondLst>
                                            <p:cond delay="3249"/>
                                          </p:stCondLst>
                                        </p:cTn>
                                        <p:tgtEl>
                                          <p:spTgt spid="58"/>
                                        </p:tgtEl>
                                        <p:attrNameLst>
                                          <p:attrName>style.visibility</p:attrName>
                                        </p:attrNameLst>
                                      </p:cBhvr>
                                      <p:to>
                                        <p:strVal val="hidden"/>
                                      </p:to>
                                    </p:set>
                                  </p:childTnLst>
                                </p:cTn>
                              </p:par>
                              <p:par>
                                <p:cTn id="901" presetID="2" presetClass="exit" presetSubtype="2" fill="hold" grpId="2" nodeType="withEffect">
                                  <p:stCondLst>
                                    <p:cond delay="0"/>
                                  </p:stCondLst>
                                  <p:childTnLst>
                                    <p:anim calcmode="lin" valueType="num">
                                      <p:cBhvr additive="base">
                                        <p:cTn id="902" dur="3250"/>
                                        <p:tgtEl>
                                          <p:spTgt spid="59"/>
                                        </p:tgtEl>
                                        <p:attrNameLst>
                                          <p:attrName>ppt_x</p:attrName>
                                        </p:attrNameLst>
                                      </p:cBhvr>
                                      <p:tavLst>
                                        <p:tav tm="0">
                                          <p:val>
                                            <p:strVal val="ppt_x"/>
                                          </p:val>
                                        </p:tav>
                                        <p:tav tm="100000">
                                          <p:val>
                                            <p:strVal val="1+ppt_w/2"/>
                                          </p:val>
                                        </p:tav>
                                      </p:tavLst>
                                    </p:anim>
                                    <p:anim calcmode="lin" valueType="num">
                                      <p:cBhvr additive="base">
                                        <p:cTn id="903" dur="3250"/>
                                        <p:tgtEl>
                                          <p:spTgt spid="59"/>
                                        </p:tgtEl>
                                        <p:attrNameLst>
                                          <p:attrName>ppt_y</p:attrName>
                                        </p:attrNameLst>
                                      </p:cBhvr>
                                      <p:tavLst>
                                        <p:tav tm="0">
                                          <p:val>
                                            <p:strVal val="ppt_y"/>
                                          </p:val>
                                        </p:tav>
                                        <p:tav tm="100000">
                                          <p:val>
                                            <p:strVal val="ppt_y"/>
                                          </p:val>
                                        </p:tav>
                                      </p:tavLst>
                                    </p:anim>
                                    <p:set>
                                      <p:cBhvr>
                                        <p:cTn id="904" dur="1" fill="hold">
                                          <p:stCondLst>
                                            <p:cond delay="3249"/>
                                          </p:stCondLst>
                                        </p:cTn>
                                        <p:tgtEl>
                                          <p:spTgt spid="59"/>
                                        </p:tgtEl>
                                        <p:attrNameLst>
                                          <p:attrName>style.visibility</p:attrName>
                                        </p:attrNameLst>
                                      </p:cBhvr>
                                      <p:to>
                                        <p:strVal val="hidden"/>
                                      </p:to>
                                    </p:set>
                                  </p:childTnLst>
                                </p:cTn>
                              </p:par>
                              <p:par>
                                <p:cTn id="905" presetID="2" presetClass="exit" presetSubtype="2" fill="hold" grpId="2" nodeType="withEffect">
                                  <p:stCondLst>
                                    <p:cond delay="0"/>
                                  </p:stCondLst>
                                  <p:childTnLst>
                                    <p:anim calcmode="lin" valueType="num">
                                      <p:cBhvr additive="base">
                                        <p:cTn id="906" dur="3250"/>
                                        <p:tgtEl>
                                          <p:spTgt spid="60"/>
                                        </p:tgtEl>
                                        <p:attrNameLst>
                                          <p:attrName>ppt_x</p:attrName>
                                        </p:attrNameLst>
                                      </p:cBhvr>
                                      <p:tavLst>
                                        <p:tav tm="0">
                                          <p:val>
                                            <p:strVal val="ppt_x"/>
                                          </p:val>
                                        </p:tav>
                                        <p:tav tm="100000">
                                          <p:val>
                                            <p:strVal val="1+ppt_w/2"/>
                                          </p:val>
                                        </p:tav>
                                      </p:tavLst>
                                    </p:anim>
                                    <p:anim calcmode="lin" valueType="num">
                                      <p:cBhvr additive="base">
                                        <p:cTn id="907" dur="3250"/>
                                        <p:tgtEl>
                                          <p:spTgt spid="60"/>
                                        </p:tgtEl>
                                        <p:attrNameLst>
                                          <p:attrName>ppt_y</p:attrName>
                                        </p:attrNameLst>
                                      </p:cBhvr>
                                      <p:tavLst>
                                        <p:tav tm="0">
                                          <p:val>
                                            <p:strVal val="ppt_y"/>
                                          </p:val>
                                        </p:tav>
                                        <p:tav tm="100000">
                                          <p:val>
                                            <p:strVal val="ppt_y"/>
                                          </p:val>
                                        </p:tav>
                                      </p:tavLst>
                                    </p:anim>
                                    <p:set>
                                      <p:cBhvr>
                                        <p:cTn id="908" dur="1" fill="hold">
                                          <p:stCondLst>
                                            <p:cond delay="3249"/>
                                          </p:stCondLst>
                                        </p:cTn>
                                        <p:tgtEl>
                                          <p:spTgt spid="60"/>
                                        </p:tgtEl>
                                        <p:attrNameLst>
                                          <p:attrName>style.visibility</p:attrName>
                                        </p:attrNameLst>
                                      </p:cBhvr>
                                      <p:to>
                                        <p:strVal val="hidden"/>
                                      </p:to>
                                    </p:set>
                                  </p:childTnLst>
                                </p:cTn>
                              </p:par>
                              <p:par>
                                <p:cTn id="909" presetID="2" presetClass="exit" presetSubtype="2" fill="hold" grpId="2" nodeType="withEffect">
                                  <p:stCondLst>
                                    <p:cond delay="0"/>
                                  </p:stCondLst>
                                  <p:childTnLst>
                                    <p:anim calcmode="lin" valueType="num">
                                      <p:cBhvr additive="base">
                                        <p:cTn id="910" dur="3250"/>
                                        <p:tgtEl>
                                          <p:spTgt spid="61"/>
                                        </p:tgtEl>
                                        <p:attrNameLst>
                                          <p:attrName>ppt_x</p:attrName>
                                        </p:attrNameLst>
                                      </p:cBhvr>
                                      <p:tavLst>
                                        <p:tav tm="0">
                                          <p:val>
                                            <p:strVal val="ppt_x"/>
                                          </p:val>
                                        </p:tav>
                                        <p:tav tm="100000">
                                          <p:val>
                                            <p:strVal val="1+ppt_w/2"/>
                                          </p:val>
                                        </p:tav>
                                      </p:tavLst>
                                    </p:anim>
                                    <p:anim calcmode="lin" valueType="num">
                                      <p:cBhvr additive="base">
                                        <p:cTn id="911" dur="3250"/>
                                        <p:tgtEl>
                                          <p:spTgt spid="61"/>
                                        </p:tgtEl>
                                        <p:attrNameLst>
                                          <p:attrName>ppt_y</p:attrName>
                                        </p:attrNameLst>
                                      </p:cBhvr>
                                      <p:tavLst>
                                        <p:tav tm="0">
                                          <p:val>
                                            <p:strVal val="ppt_y"/>
                                          </p:val>
                                        </p:tav>
                                        <p:tav tm="100000">
                                          <p:val>
                                            <p:strVal val="ppt_y"/>
                                          </p:val>
                                        </p:tav>
                                      </p:tavLst>
                                    </p:anim>
                                    <p:set>
                                      <p:cBhvr>
                                        <p:cTn id="912" dur="1" fill="hold">
                                          <p:stCondLst>
                                            <p:cond delay="3249"/>
                                          </p:stCondLst>
                                        </p:cTn>
                                        <p:tgtEl>
                                          <p:spTgt spid="61"/>
                                        </p:tgtEl>
                                        <p:attrNameLst>
                                          <p:attrName>style.visibility</p:attrName>
                                        </p:attrNameLst>
                                      </p:cBhvr>
                                      <p:to>
                                        <p:strVal val="hidden"/>
                                      </p:to>
                                    </p:set>
                                  </p:childTnLst>
                                </p:cTn>
                              </p:par>
                              <p:par>
                                <p:cTn id="913" presetID="2" presetClass="exit" presetSubtype="2" fill="hold" grpId="2" nodeType="withEffect">
                                  <p:stCondLst>
                                    <p:cond delay="0"/>
                                  </p:stCondLst>
                                  <p:childTnLst>
                                    <p:anim calcmode="lin" valueType="num">
                                      <p:cBhvr additive="base">
                                        <p:cTn id="914" dur="3250"/>
                                        <p:tgtEl>
                                          <p:spTgt spid="54"/>
                                        </p:tgtEl>
                                        <p:attrNameLst>
                                          <p:attrName>ppt_x</p:attrName>
                                        </p:attrNameLst>
                                      </p:cBhvr>
                                      <p:tavLst>
                                        <p:tav tm="0">
                                          <p:val>
                                            <p:strVal val="ppt_x"/>
                                          </p:val>
                                        </p:tav>
                                        <p:tav tm="100000">
                                          <p:val>
                                            <p:strVal val="1+ppt_w/2"/>
                                          </p:val>
                                        </p:tav>
                                      </p:tavLst>
                                    </p:anim>
                                    <p:anim calcmode="lin" valueType="num">
                                      <p:cBhvr additive="base">
                                        <p:cTn id="915" dur="3250"/>
                                        <p:tgtEl>
                                          <p:spTgt spid="54"/>
                                        </p:tgtEl>
                                        <p:attrNameLst>
                                          <p:attrName>ppt_y</p:attrName>
                                        </p:attrNameLst>
                                      </p:cBhvr>
                                      <p:tavLst>
                                        <p:tav tm="0">
                                          <p:val>
                                            <p:strVal val="ppt_y"/>
                                          </p:val>
                                        </p:tav>
                                        <p:tav tm="100000">
                                          <p:val>
                                            <p:strVal val="ppt_y"/>
                                          </p:val>
                                        </p:tav>
                                      </p:tavLst>
                                    </p:anim>
                                    <p:set>
                                      <p:cBhvr>
                                        <p:cTn id="916" dur="1" fill="hold">
                                          <p:stCondLst>
                                            <p:cond delay="3249"/>
                                          </p:stCondLst>
                                        </p:cTn>
                                        <p:tgtEl>
                                          <p:spTgt spid="54"/>
                                        </p:tgtEl>
                                        <p:attrNameLst>
                                          <p:attrName>style.visibility</p:attrName>
                                        </p:attrNameLst>
                                      </p:cBhvr>
                                      <p:to>
                                        <p:strVal val="hidden"/>
                                      </p:to>
                                    </p:set>
                                  </p:childTnLst>
                                </p:cTn>
                              </p:par>
                              <p:par>
                                <p:cTn id="917" presetID="2" presetClass="exit" presetSubtype="2" fill="hold" grpId="2" nodeType="withEffect">
                                  <p:stCondLst>
                                    <p:cond delay="0"/>
                                  </p:stCondLst>
                                  <p:childTnLst>
                                    <p:anim calcmode="lin" valueType="num">
                                      <p:cBhvr additive="base">
                                        <p:cTn id="918" dur="3250"/>
                                        <p:tgtEl>
                                          <p:spTgt spid="35"/>
                                        </p:tgtEl>
                                        <p:attrNameLst>
                                          <p:attrName>ppt_x</p:attrName>
                                        </p:attrNameLst>
                                      </p:cBhvr>
                                      <p:tavLst>
                                        <p:tav tm="0">
                                          <p:val>
                                            <p:strVal val="ppt_x"/>
                                          </p:val>
                                        </p:tav>
                                        <p:tav tm="100000">
                                          <p:val>
                                            <p:strVal val="1+ppt_w/2"/>
                                          </p:val>
                                        </p:tav>
                                      </p:tavLst>
                                    </p:anim>
                                    <p:anim calcmode="lin" valueType="num">
                                      <p:cBhvr additive="base">
                                        <p:cTn id="919" dur="3250"/>
                                        <p:tgtEl>
                                          <p:spTgt spid="35"/>
                                        </p:tgtEl>
                                        <p:attrNameLst>
                                          <p:attrName>ppt_y</p:attrName>
                                        </p:attrNameLst>
                                      </p:cBhvr>
                                      <p:tavLst>
                                        <p:tav tm="0">
                                          <p:val>
                                            <p:strVal val="ppt_y"/>
                                          </p:val>
                                        </p:tav>
                                        <p:tav tm="100000">
                                          <p:val>
                                            <p:strVal val="ppt_y"/>
                                          </p:val>
                                        </p:tav>
                                      </p:tavLst>
                                    </p:anim>
                                    <p:set>
                                      <p:cBhvr>
                                        <p:cTn id="920" dur="1" fill="hold">
                                          <p:stCondLst>
                                            <p:cond delay="3249"/>
                                          </p:stCondLst>
                                        </p:cTn>
                                        <p:tgtEl>
                                          <p:spTgt spid="35"/>
                                        </p:tgtEl>
                                        <p:attrNameLst>
                                          <p:attrName>style.visibility</p:attrName>
                                        </p:attrNameLst>
                                      </p:cBhvr>
                                      <p:to>
                                        <p:strVal val="hidden"/>
                                      </p:to>
                                    </p:set>
                                  </p:childTnLst>
                                </p:cTn>
                              </p:par>
                              <p:par>
                                <p:cTn id="921" presetID="2" presetClass="exit" presetSubtype="2" fill="hold" grpId="2" nodeType="withEffect">
                                  <p:stCondLst>
                                    <p:cond delay="0"/>
                                  </p:stCondLst>
                                  <p:childTnLst>
                                    <p:anim calcmode="lin" valueType="num">
                                      <p:cBhvr additive="base">
                                        <p:cTn id="922" dur="3250"/>
                                        <p:tgtEl>
                                          <p:spTgt spid="36"/>
                                        </p:tgtEl>
                                        <p:attrNameLst>
                                          <p:attrName>ppt_x</p:attrName>
                                        </p:attrNameLst>
                                      </p:cBhvr>
                                      <p:tavLst>
                                        <p:tav tm="0">
                                          <p:val>
                                            <p:strVal val="ppt_x"/>
                                          </p:val>
                                        </p:tav>
                                        <p:tav tm="100000">
                                          <p:val>
                                            <p:strVal val="1+ppt_w/2"/>
                                          </p:val>
                                        </p:tav>
                                      </p:tavLst>
                                    </p:anim>
                                    <p:anim calcmode="lin" valueType="num">
                                      <p:cBhvr additive="base">
                                        <p:cTn id="923" dur="3250"/>
                                        <p:tgtEl>
                                          <p:spTgt spid="36"/>
                                        </p:tgtEl>
                                        <p:attrNameLst>
                                          <p:attrName>ppt_y</p:attrName>
                                        </p:attrNameLst>
                                      </p:cBhvr>
                                      <p:tavLst>
                                        <p:tav tm="0">
                                          <p:val>
                                            <p:strVal val="ppt_y"/>
                                          </p:val>
                                        </p:tav>
                                        <p:tav tm="100000">
                                          <p:val>
                                            <p:strVal val="ppt_y"/>
                                          </p:val>
                                        </p:tav>
                                      </p:tavLst>
                                    </p:anim>
                                    <p:set>
                                      <p:cBhvr>
                                        <p:cTn id="924" dur="1" fill="hold">
                                          <p:stCondLst>
                                            <p:cond delay="3249"/>
                                          </p:stCondLst>
                                        </p:cTn>
                                        <p:tgtEl>
                                          <p:spTgt spid="36"/>
                                        </p:tgtEl>
                                        <p:attrNameLst>
                                          <p:attrName>style.visibility</p:attrName>
                                        </p:attrNameLst>
                                      </p:cBhvr>
                                      <p:to>
                                        <p:strVal val="hidden"/>
                                      </p:to>
                                    </p:set>
                                  </p:childTnLst>
                                </p:cTn>
                              </p:par>
                              <p:par>
                                <p:cTn id="925" presetID="2" presetClass="exit" presetSubtype="2" fill="hold" grpId="2" nodeType="withEffect">
                                  <p:stCondLst>
                                    <p:cond delay="0"/>
                                  </p:stCondLst>
                                  <p:childTnLst>
                                    <p:anim calcmode="lin" valueType="num">
                                      <p:cBhvr additive="base">
                                        <p:cTn id="926" dur="3250"/>
                                        <p:tgtEl>
                                          <p:spTgt spid="37"/>
                                        </p:tgtEl>
                                        <p:attrNameLst>
                                          <p:attrName>ppt_x</p:attrName>
                                        </p:attrNameLst>
                                      </p:cBhvr>
                                      <p:tavLst>
                                        <p:tav tm="0">
                                          <p:val>
                                            <p:strVal val="ppt_x"/>
                                          </p:val>
                                        </p:tav>
                                        <p:tav tm="100000">
                                          <p:val>
                                            <p:strVal val="1+ppt_w/2"/>
                                          </p:val>
                                        </p:tav>
                                      </p:tavLst>
                                    </p:anim>
                                    <p:anim calcmode="lin" valueType="num">
                                      <p:cBhvr additive="base">
                                        <p:cTn id="927" dur="3250"/>
                                        <p:tgtEl>
                                          <p:spTgt spid="37"/>
                                        </p:tgtEl>
                                        <p:attrNameLst>
                                          <p:attrName>ppt_y</p:attrName>
                                        </p:attrNameLst>
                                      </p:cBhvr>
                                      <p:tavLst>
                                        <p:tav tm="0">
                                          <p:val>
                                            <p:strVal val="ppt_y"/>
                                          </p:val>
                                        </p:tav>
                                        <p:tav tm="100000">
                                          <p:val>
                                            <p:strVal val="ppt_y"/>
                                          </p:val>
                                        </p:tav>
                                      </p:tavLst>
                                    </p:anim>
                                    <p:set>
                                      <p:cBhvr>
                                        <p:cTn id="928" dur="1" fill="hold">
                                          <p:stCondLst>
                                            <p:cond delay="3249"/>
                                          </p:stCondLst>
                                        </p:cTn>
                                        <p:tgtEl>
                                          <p:spTgt spid="37"/>
                                        </p:tgtEl>
                                        <p:attrNameLst>
                                          <p:attrName>style.visibility</p:attrName>
                                        </p:attrNameLst>
                                      </p:cBhvr>
                                      <p:to>
                                        <p:strVal val="hidden"/>
                                      </p:to>
                                    </p:set>
                                  </p:childTnLst>
                                </p:cTn>
                              </p:par>
                              <p:par>
                                <p:cTn id="929" presetID="2" presetClass="exit" presetSubtype="2" fill="hold" grpId="2" nodeType="withEffect">
                                  <p:stCondLst>
                                    <p:cond delay="0"/>
                                  </p:stCondLst>
                                  <p:childTnLst>
                                    <p:anim calcmode="lin" valueType="num">
                                      <p:cBhvr additive="base">
                                        <p:cTn id="930" dur="3250"/>
                                        <p:tgtEl>
                                          <p:spTgt spid="38"/>
                                        </p:tgtEl>
                                        <p:attrNameLst>
                                          <p:attrName>ppt_x</p:attrName>
                                        </p:attrNameLst>
                                      </p:cBhvr>
                                      <p:tavLst>
                                        <p:tav tm="0">
                                          <p:val>
                                            <p:strVal val="ppt_x"/>
                                          </p:val>
                                        </p:tav>
                                        <p:tav tm="100000">
                                          <p:val>
                                            <p:strVal val="1+ppt_w/2"/>
                                          </p:val>
                                        </p:tav>
                                      </p:tavLst>
                                    </p:anim>
                                    <p:anim calcmode="lin" valueType="num">
                                      <p:cBhvr additive="base">
                                        <p:cTn id="931" dur="3250"/>
                                        <p:tgtEl>
                                          <p:spTgt spid="38"/>
                                        </p:tgtEl>
                                        <p:attrNameLst>
                                          <p:attrName>ppt_y</p:attrName>
                                        </p:attrNameLst>
                                      </p:cBhvr>
                                      <p:tavLst>
                                        <p:tav tm="0">
                                          <p:val>
                                            <p:strVal val="ppt_y"/>
                                          </p:val>
                                        </p:tav>
                                        <p:tav tm="100000">
                                          <p:val>
                                            <p:strVal val="ppt_y"/>
                                          </p:val>
                                        </p:tav>
                                      </p:tavLst>
                                    </p:anim>
                                    <p:set>
                                      <p:cBhvr>
                                        <p:cTn id="932" dur="1" fill="hold">
                                          <p:stCondLst>
                                            <p:cond delay="3249"/>
                                          </p:stCondLst>
                                        </p:cTn>
                                        <p:tgtEl>
                                          <p:spTgt spid="38"/>
                                        </p:tgtEl>
                                        <p:attrNameLst>
                                          <p:attrName>style.visibility</p:attrName>
                                        </p:attrNameLst>
                                      </p:cBhvr>
                                      <p:to>
                                        <p:strVal val="hidden"/>
                                      </p:to>
                                    </p:set>
                                  </p:childTnLst>
                                </p:cTn>
                              </p:par>
                              <p:par>
                                <p:cTn id="933" presetID="2" presetClass="exit" presetSubtype="2" fill="hold" grpId="2" nodeType="withEffect">
                                  <p:stCondLst>
                                    <p:cond delay="0"/>
                                  </p:stCondLst>
                                  <p:childTnLst>
                                    <p:anim calcmode="lin" valueType="num">
                                      <p:cBhvr additive="base">
                                        <p:cTn id="934" dur="3250"/>
                                        <p:tgtEl>
                                          <p:spTgt spid="39"/>
                                        </p:tgtEl>
                                        <p:attrNameLst>
                                          <p:attrName>ppt_x</p:attrName>
                                        </p:attrNameLst>
                                      </p:cBhvr>
                                      <p:tavLst>
                                        <p:tav tm="0">
                                          <p:val>
                                            <p:strVal val="ppt_x"/>
                                          </p:val>
                                        </p:tav>
                                        <p:tav tm="100000">
                                          <p:val>
                                            <p:strVal val="1+ppt_w/2"/>
                                          </p:val>
                                        </p:tav>
                                      </p:tavLst>
                                    </p:anim>
                                    <p:anim calcmode="lin" valueType="num">
                                      <p:cBhvr additive="base">
                                        <p:cTn id="935" dur="3250"/>
                                        <p:tgtEl>
                                          <p:spTgt spid="39"/>
                                        </p:tgtEl>
                                        <p:attrNameLst>
                                          <p:attrName>ppt_y</p:attrName>
                                        </p:attrNameLst>
                                      </p:cBhvr>
                                      <p:tavLst>
                                        <p:tav tm="0">
                                          <p:val>
                                            <p:strVal val="ppt_y"/>
                                          </p:val>
                                        </p:tav>
                                        <p:tav tm="100000">
                                          <p:val>
                                            <p:strVal val="ppt_y"/>
                                          </p:val>
                                        </p:tav>
                                      </p:tavLst>
                                    </p:anim>
                                    <p:set>
                                      <p:cBhvr>
                                        <p:cTn id="936" dur="1" fill="hold">
                                          <p:stCondLst>
                                            <p:cond delay="3249"/>
                                          </p:stCondLst>
                                        </p:cTn>
                                        <p:tgtEl>
                                          <p:spTgt spid="39"/>
                                        </p:tgtEl>
                                        <p:attrNameLst>
                                          <p:attrName>style.visibility</p:attrName>
                                        </p:attrNameLst>
                                      </p:cBhvr>
                                      <p:to>
                                        <p:strVal val="hidden"/>
                                      </p:to>
                                    </p:set>
                                  </p:childTnLst>
                                </p:cTn>
                              </p:par>
                              <p:par>
                                <p:cTn id="937" presetID="2" presetClass="exit" presetSubtype="2" fill="hold" grpId="2" nodeType="withEffect">
                                  <p:stCondLst>
                                    <p:cond delay="0"/>
                                  </p:stCondLst>
                                  <p:childTnLst>
                                    <p:anim calcmode="lin" valueType="num">
                                      <p:cBhvr additive="base">
                                        <p:cTn id="938" dur="3250"/>
                                        <p:tgtEl>
                                          <p:spTgt spid="40"/>
                                        </p:tgtEl>
                                        <p:attrNameLst>
                                          <p:attrName>ppt_x</p:attrName>
                                        </p:attrNameLst>
                                      </p:cBhvr>
                                      <p:tavLst>
                                        <p:tav tm="0">
                                          <p:val>
                                            <p:strVal val="ppt_x"/>
                                          </p:val>
                                        </p:tav>
                                        <p:tav tm="100000">
                                          <p:val>
                                            <p:strVal val="1+ppt_w/2"/>
                                          </p:val>
                                        </p:tav>
                                      </p:tavLst>
                                    </p:anim>
                                    <p:anim calcmode="lin" valueType="num">
                                      <p:cBhvr additive="base">
                                        <p:cTn id="939" dur="3250"/>
                                        <p:tgtEl>
                                          <p:spTgt spid="40"/>
                                        </p:tgtEl>
                                        <p:attrNameLst>
                                          <p:attrName>ppt_y</p:attrName>
                                        </p:attrNameLst>
                                      </p:cBhvr>
                                      <p:tavLst>
                                        <p:tav tm="0">
                                          <p:val>
                                            <p:strVal val="ppt_y"/>
                                          </p:val>
                                        </p:tav>
                                        <p:tav tm="100000">
                                          <p:val>
                                            <p:strVal val="ppt_y"/>
                                          </p:val>
                                        </p:tav>
                                      </p:tavLst>
                                    </p:anim>
                                    <p:set>
                                      <p:cBhvr>
                                        <p:cTn id="940" dur="1" fill="hold">
                                          <p:stCondLst>
                                            <p:cond delay="3249"/>
                                          </p:stCondLst>
                                        </p:cTn>
                                        <p:tgtEl>
                                          <p:spTgt spid="40"/>
                                        </p:tgtEl>
                                        <p:attrNameLst>
                                          <p:attrName>style.visibility</p:attrName>
                                        </p:attrNameLst>
                                      </p:cBhvr>
                                      <p:to>
                                        <p:strVal val="hidden"/>
                                      </p:to>
                                    </p:set>
                                  </p:childTnLst>
                                </p:cTn>
                              </p:par>
                              <p:par>
                                <p:cTn id="941" presetID="2" presetClass="exit" presetSubtype="2" fill="hold" grpId="2" nodeType="withEffect">
                                  <p:stCondLst>
                                    <p:cond delay="0"/>
                                  </p:stCondLst>
                                  <p:childTnLst>
                                    <p:anim calcmode="lin" valueType="num">
                                      <p:cBhvr additive="base">
                                        <p:cTn id="942" dur="3250"/>
                                        <p:tgtEl>
                                          <p:spTgt spid="41"/>
                                        </p:tgtEl>
                                        <p:attrNameLst>
                                          <p:attrName>ppt_x</p:attrName>
                                        </p:attrNameLst>
                                      </p:cBhvr>
                                      <p:tavLst>
                                        <p:tav tm="0">
                                          <p:val>
                                            <p:strVal val="ppt_x"/>
                                          </p:val>
                                        </p:tav>
                                        <p:tav tm="100000">
                                          <p:val>
                                            <p:strVal val="1+ppt_w/2"/>
                                          </p:val>
                                        </p:tav>
                                      </p:tavLst>
                                    </p:anim>
                                    <p:anim calcmode="lin" valueType="num">
                                      <p:cBhvr additive="base">
                                        <p:cTn id="943" dur="3250"/>
                                        <p:tgtEl>
                                          <p:spTgt spid="41"/>
                                        </p:tgtEl>
                                        <p:attrNameLst>
                                          <p:attrName>ppt_y</p:attrName>
                                        </p:attrNameLst>
                                      </p:cBhvr>
                                      <p:tavLst>
                                        <p:tav tm="0">
                                          <p:val>
                                            <p:strVal val="ppt_y"/>
                                          </p:val>
                                        </p:tav>
                                        <p:tav tm="100000">
                                          <p:val>
                                            <p:strVal val="ppt_y"/>
                                          </p:val>
                                        </p:tav>
                                      </p:tavLst>
                                    </p:anim>
                                    <p:set>
                                      <p:cBhvr>
                                        <p:cTn id="944" dur="1" fill="hold">
                                          <p:stCondLst>
                                            <p:cond delay="3249"/>
                                          </p:stCondLst>
                                        </p:cTn>
                                        <p:tgtEl>
                                          <p:spTgt spid="41"/>
                                        </p:tgtEl>
                                        <p:attrNameLst>
                                          <p:attrName>style.visibility</p:attrName>
                                        </p:attrNameLst>
                                      </p:cBhvr>
                                      <p:to>
                                        <p:strVal val="hidden"/>
                                      </p:to>
                                    </p:set>
                                  </p:childTnLst>
                                </p:cTn>
                              </p:par>
                              <p:par>
                                <p:cTn id="945" presetID="2" presetClass="exit" presetSubtype="2" fill="hold" grpId="2" nodeType="withEffect">
                                  <p:stCondLst>
                                    <p:cond delay="0"/>
                                  </p:stCondLst>
                                  <p:childTnLst>
                                    <p:anim calcmode="lin" valueType="num">
                                      <p:cBhvr additive="base">
                                        <p:cTn id="946" dur="3250"/>
                                        <p:tgtEl>
                                          <p:spTgt spid="34"/>
                                        </p:tgtEl>
                                        <p:attrNameLst>
                                          <p:attrName>ppt_x</p:attrName>
                                        </p:attrNameLst>
                                      </p:cBhvr>
                                      <p:tavLst>
                                        <p:tav tm="0">
                                          <p:val>
                                            <p:strVal val="ppt_x"/>
                                          </p:val>
                                        </p:tav>
                                        <p:tav tm="100000">
                                          <p:val>
                                            <p:strVal val="1+ppt_w/2"/>
                                          </p:val>
                                        </p:tav>
                                      </p:tavLst>
                                    </p:anim>
                                    <p:anim calcmode="lin" valueType="num">
                                      <p:cBhvr additive="base">
                                        <p:cTn id="947" dur="3250"/>
                                        <p:tgtEl>
                                          <p:spTgt spid="34"/>
                                        </p:tgtEl>
                                        <p:attrNameLst>
                                          <p:attrName>ppt_y</p:attrName>
                                        </p:attrNameLst>
                                      </p:cBhvr>
                                      <p:tavLst>
                                        <p:tav tm="0">
                                          <p:val>
                                            <p:strVal val="ppt_y"/>
                                          </p:val>
                                        </p:tav>
                                        <p:tav tm="100000">
                                          <p:val>
                                            <p:strVal val="ppt_y"/>
                                          </p:val>
                                        </p:tav>
                                      </p:tavLst>
                                    </p:anim>
                                    <p:set>
                                      <p:cBhvr>
                                        <p:cTn id="948" dur="1" fill="hold">
                                          <p:stCondLst>
                                            <p:cond delay="3249"/>
                                          </p:stCondLst>
                                        </p:cTn>
                                        <p:tgtEl>
                                          <p:spTgt spid="34"/>
                                        </p:tgtEl>
                                        <p:attrNameLst>
                                          <p:attrName>style.visibility</p:attrName>
                                        </p:attrNameLst>
                                      </p:cBhvr>
                                      <p:to>
                                        <p:strVal val="hidden"/>
                                      </p:to>
                                    </p:set>
                                  </p:childTnLst>
                                </p:cTn>
                              </p:par>
                              <p:par>
                                <p:cTn id="949" presetID="2" presetClass="exit" presetSubtype="2" fill="hold" grpId="2" nodeType="withEffect">
                                  <p:stCondLst>
                                    <p:cond delay="0"/>
                                  </p:stCondLst>
                                  <p:childTnLst>
                                    <p:anim calcmode="lin" valueType="num">
                                      <p:cBhvr additive="base">
                                        <p:cTn id="950" dur="3250"/>
                                        <p:tgtEl>
                                          <p:spTgt spid="15"/>
                                        </p:tgtEl>
                                        <p:attrNameLst>
                                          <p:attrName>ppt_x</p:attrName>
                                        </p:attrNameLst>
                                      </p:cBhvr>
                                      <p:tavLst>
                                        <p:tav tm="0">
                                          <p:val>
                                            <p:strVal val="ppt_x"/>
                                          </p:val>
                                        </p:tav>
                                        <p:tav tm="100000">
                                          <p:val>
                                            <p:strVal val="1+ppt_w/2"/>
                                          </p:val>
                                        </p:tav>
                                      </p:tavLst>
                                    </p:anim>
                                    <p:anim calcmode="lin" valueType="num">
                                      <p:cBhvr additive="base">
                                        <p:cTn id="951" dur="3250"/>
                                        <p:tgtEl>
                                          <p:spTgt spid="15"/>
                                        </p:tgtEl>
                                        <p:attrNameLst>
                                          <p:attrName>ppt_y</p:attrName>
                                        </p:attrNameLst>
                                      </p:cBhvr>
                                      <p:tavLst>
                                        <p:tav tm="0">
                                          <p:val>
                                            <p:strVal val="ppt_y"/>
                                          </p:val>
                                        </p:tav>
                                        <p:tav tm="100000">
                                          <p:val>
                                            <p:strVal val="ppt_y"/>
                                          </p:val>
                                        </p:tav>
                                      </p:tavLst>
                                    </p:anim>
                                    <p:set>
                                      <p:cBhvr>
                                        <p:cTn id="952" dur="1" fill="hold">
                                          <p:stCondLst>
                                            <p:cond delay="3249"/>
                                          </p:stCondLst>
                                        </p:cTn>
                                        <p:tgtEl>
                                          <p:spTgt spid="15"/>
                                        </p:tgtEl>
                                        <p:attrNameLst>
                                          <p:attrName>style.visibility</p:attrName>
                                        </p:attrNameLst>
                                      </p:cBhvr>
                                      <p:to>
                                        <p:strVal val="hidden"/>
                                      </p:to>
                                    </p:set>
                                  </p:childTnLst>
                                </p:cTn>
                              </p:par>
                              <p:par>
                                <p:cTn id="953" presetID="2" presetClass="exit" presetSubtype="2" fill="hold" grpId="2" nodeType="withEffect">
                                  <p:stCondLst>
                                    <p:cond delay="0"/>
                                  </p:stCondLst>
                                  <p:childTnLst>
                                    <p:anim calcmode="lin" valueType="num">
                                      <p:cBhvr additive="base">
                                        <p:cTn id="954" dur="3250"/>
                                        <p:tgtEl>
                                          <p:spTgt spid="16"/>
                                        </p:tgtEl>
                                        <p:attrNameLst>
                                          <p:attrName>ppt_x</p:attrName>
                                        </p:attrNameLst>
                                      </p:cBhvr>
                                      <p:tavLst>
                                        <p:tav tm="0">
                                          <p:val>
                                            <p:strVal val="ppt_x"/>
                                          </p:val>
                                        </p:tav>
                                        <p:tav tm="100000">
                                          <p:val>
                                            <p:strVal val="1+ppt_w/2"/>
                                          </p:val>
                                        </p:tav>
                                      </p:tavLst>
                                    </p:anim>
                                    <p:anim calcmode="lin" valueType="num">
                                      <p:cBhvr additive="base">
                                        <p:cTn id="955" dur="3250"/>
                                        <p:tgtEl>
                                          <p:spTgt spid="16"/>
                                        </p:tgtEl>
                                        <p:attrNameLst>
                                          <p:attrName>ppt_y</p:attrName>
                                        </p:attrNameLst>
                                      </p:cBhvr>
                                      <p:tavLst>
                                        <p:tav tm="0">
                                          <p:val>
                                            <p:strVal val="ppt_y"/>
                                          </p:val>
                                        </p:tav>
                                        <p:tav tm="100000">
                                          <p:val>
                                            <p:strVal val="ppt_y"/>
                                          </p:val>
                                        </p:tav>
                                      </p:tavLst>
                                    </p:anim>
                                    <p:set>
                                      <p:cBhvr>
                                        <p:cTn id="956" dur="1" fill="hold">
                                          <p:stCondLst>
                                            <p:cond delay="3249"/>
                                          </p:stCondLst>
                                        </p:cTn>
                                        <p:tgtEl>
                                          <p:spTgt spid="16"/>
                                        </p:tgtEl>
                                        <p:attrNameLst>
                                          <p:attrName>style.visibility</p:attrName>
                                        </p:attrNameLst>
                                      </p:cBhvr>
                                      <p:to>
                                        <p:strVal val="hidden"/>
                                      </p:to>
                                    </p:set>
                                  </p:childTnLst>
                                </p:cTn>
                              </p:par>
                              <p:par>
                                <p:cTn id="957" presetID="2" presetClass="exit" presetSubtype="2" fill="hold" grpId="2" nodeType="withEffect">
                                  <p:stCondLst>
                                    <p:cond delay="0"/>
                                  </p:stCondLst>
                                  <p:childTnLst>
                                    <p:anim calcmode="lin" valueType="num">
                                      <p:cBhvr additive="base">
                                        <p:cTn id="958" dur="3250"/>
                                        <p:tgtEl>
                                          <p:spTgt spid="17"/>
                                        </p:tgtEl>
                                        <p:attrNameLst>
                                          <p:attrName>ppt_x</p:attrName>
                                        </p:attrNameLst>
                                      </p:cBhvr>
                                      <p:tavLst>
                                        <p:tav tm="0">
                                          <p:val>
                                            <p:strVal val="ppt_x"/>
                                          </p:val>
                                        </p:tav>
                                        <p:tav tm="100000">
                                          <p:val>
                                            <p:strVal val="1+ppt_w/2"/>
                                          </p:val>
                                        </p:tav>
                                      </p:tavLst>
                                    </p:anim>
                                    <p:anim calcmode="lin" valueType="num">
                                      <p:cBhvr additive="base">
                                        <p:cTn id="959" dur="3250"/>
                                        <p:tgtEl>
                                          <p:spTgt spid="17"/>
                                        </p:tgtEl>
                                        <p:attrNameLst>
                                          <p:attrName>ppt_y</p:attrName>
                                        </p:attrNameLst>
                                      </p:cBhvr>
                                      <p:tavLst>
                                        <p:tav tm="0">
                                          <p:val>
                                            <p:strVal val="ppt_y"/>
                                          </p:val>
                                        </p:tav>
                                        <p:tav tm="100000">
                                          <p:val>
                                            <p:strVal val="ppt_y"/>
                                          </p:val>
                                        </p:tav>
                                      </p:tavLst>
                                    </p:anim>
                                    <p:set>
                                      <p:cBhvr>
                                        <p:cTn id="960" dur="1" fill="hold">
                                          <p:stCondLst>
                                            <p:cond delay="3249"/>
                                          </p:stCondLst>
                                        </p:cTn>
                                        <p:tgtEl>
                                          <p:spTgt spid="17"/>
                                        </p:tgtEl>
                                        <p:attrNameLst>
                                          <p:attrName>style.visibility</p:attrName>
                                        </p:attrNameLst>
                                      </p:cBhvr>
                                      <p:to>
                                        <p:strVal val="hidden"/>
                                      </p:to>
                                    </p:set>
                                  </p:childTnLst>
                                </p:cTn>
                              </p:par>
                              <p:par>
                                <p:cTn id="961" presetID="2" presetClass="exit" presetSubtype="2" fill="hold" grpId="2" nodeType="withEffect">
                                  <p:stCondLst>
                                    <p:cond delay="0"/>
                                  </p:stCondLst>
                                  <p:childTnLst>
                                    <p:anim calcmode="lin" valueType="num">
                                      <p:cBhvr additive="base">
                                        <p:cTn id="962" dur="3250"/>
                                        <p:tgtEl>
                                          <p:spTgt spid="18"/>
                                        </p:tgtEl>
                                        <p:attrNameLst>
                                          <p:attrName>ppt_x</p:attrName>
                                        </p:attrNameLst>
                                      </p:cBhvr>
                                      <p:tavLst>
                                        <p:tav tm="0">
                                          <p:val>
                                            <p:strVal val="ppt_x"/>
                                          </p:val>
                                        </p:tav>
                                        <p:tav tm="100000">
                                          <p:val>
                                            <p:strVal val="1+ppt_w/2"/>
                                          </p:val>
                                        </p:tav>
                                      </p:tavLst>
                                    </p:anim>
                                    <p:anim calcmode="lin" valueType="num">
                                      <p:cBhvr additive="base">
                                        <p:cTn id="963" dur="3250"/>
                                        <p:tgtEl>
                                          <p:spTgt spid="18"/>
                                        </p:tgtEl>
                                        <p:attrNameLst>
                                          <p:attrName>ppt_y</p:attrName>
                                        </p:attrNameLst>
                                      </p:cBhvr>
                                      <p:tavLst>
                                        <p:tav tm="0">
                                          <p:val>
                                            <p:strVal val="ppt_y"/>
                                          </p:val>
                                        </p:tav>
                                        <p:tav tm="100000">
                                          <p:val>
                                            <p:strVal val="ppt_y"/>
                                          </p:val>
                                        </p:tav>
                                      </p:tavLst>
                                    </p:anim>
                                    <p:set>
                                      <p:cBhvr>
                                        <p:cTn id="964" dur="1" fill="hold">
                                          <p:stCondLst>
                                            <p:cond delay="3249"/>
                                          </p:stCondLst>
                                        </p:cTn>
                                        <p:tgtEl>
                                          <p:spTgt spid="18"/>
                                        </p:tgtEl>
                                        <p:attrNameLst>
                                          <p:attrName>style.visibility</p:attrName>
                                        </p:attrNameLst>
                                      </p:cBhvr>
                                      <p:to>
                                        <p:strVal val="hidden"/>
                                      </p:to>
                                    </p:set>
                                  </p:childTnLst>
                                </p:cTn>
                              </p:par>
                              <p:par>
                                <p:cTn id="965" presetID="2" presetClass="exit" presetSubtype="2" fill="hold" grpId="2" nodeType="withEffect">
                                  <p:stCondLst>
                                    <p:cond delay="0"/>
                                  </p:stCondLst>
                                  <p:childTnLst>
                                    <p:anim calcmode="lin" valueType="num">
                                      <p:cBhvr additive="base">
                                        <p:cTn id="966" dur="3250"/>
                                        <p:tgtEl>
                                          <p:spTgt spid="19"/>
                                        </p:tgtEl>
                                        <p:attrNameLst>
                                          <p:attrName>ppt_x</p:attrName>
                                        </p:attrNameLst>
                                      </p:cBhvr>
                                      <p:tavLst>
                                        <p:tav tm="0">
                                          <p:val>
                                            <p:strVal val="ppt_x"/>
                                          </p:val>
                                        </p:tav>
                                        <p:tav tm="100000">
                                          <p:val>
                                            <p:strVal val="1+ppt_w/2"/>
                                          </p:val>
                                        </p:tav>
                                      </p:tavLst>
                                    </p:anim>
                                    <p:anim calcmode="lin" valueType="num">
                                      <p:cBhvr additive="base">
                                        <p:cTn id="967" dur="3250"/>
                                        <p:tgtEl>
                                          <p:spTgt spid="19"/>
                                        </p:tgtEl>
                                        <p:attrNameLst>
                                          <p:attrName>ppt_y</p:attrName>
                                        </p:attrNameLst>
                                      </p:cBhvr>
                                      <p:tavLst>
                                        <p:tav tm="0">
                                          <p:val>
                                            <p:strVal val="ppt_y"/>
                                          </p:val>
                                        </p:tav>
                                        <p:tav tm="100000">
                                          <p:val>
                                            <p:strVal val="ppt_y"/>
                                          </p:val>
                                        </p:tav>
                                      </p:tavLst>
                                    </p:anim>
                                    <p:set>
                                      <p:cBhvr>
                                        <p:cTn id="968" dur="1" fill="hold">
                                          <p:stCondLst>
                                            <p:cond delay="3249"/>
                                          </p:stCondLst>
                                        </p:cTn>
                                        <p:tgtEl>
                                          <p:spTgt spid="19"/>
                                        </p:tgtEl>
                                        <p:attrNameLst>
                                          <p:attrName>style.visibility</p:attrName>
                                        </p:attrNameLst>
                                      </p:cBhvr>
                                      <p:to>
                                        <p:strVal val="hidden"/>
                                      </p:to>
                                    </p:set>
                                  </p:childTnLst>
                                </p:cTn>
                              </p:par>
                              <p:par>
                                <p:cTn id="969" presetID="2" presetClass="exit" presetSubtype="2" fill="hold" grpId="2" nodeType="withEffect">
                                  <p:stCondLst>
                                    <p:cond delay="0"/>
                                  </p:stCondLst>
                                  <p:childTnLst>
                                    <p:anim calcmode="lin" valueType="num">
                                      <p:cBhvr additive="base">
                                        <p:cTn id="970" dur="3250"/>
                                        <p:tgtEl>
                                          <p:spTgt spid="20"/>
                                        </p:tgtEl>
                                        <p:attrNameLst>
                                          <p:attrName>ppt_x</p:attrName>
                                        </p:attrNameLst>
                                      </p:cBhvr>
                                      <p:tavLst>
                                        <p:tav tm="0">
                                          <p:val>
                                            <p:strVal val="ppt_x"/>
                                          </p:val>
                                        </p:tav>
                                        <p:tav tm="100000">
                                          <p:val>
                                            <p:strVal val="1+ppt_w/2"/>
                                          </p:val>
                                        </p:tav>
                                      </p:tavLst>
                                    </p:anim>
                                    <p:anim calcmode="lin" valueType="num">
                                      <p:cBhvr additive="base">
                                        <p:cTn id="971" dur="3250"/>
                                        <p:tgtEl>
                                          <p:spTgt spid="20"/>
                                        </p:tgtEl>
                                        <p:attrNameLst>
                                          <p:attrName>ppt_y</p:attrName>
                                        </p:attrNameLst>
                                      </p:cBhvr>
                                      <p:tavLst>
                                        <p:tav tm="0">
                                          <p:val>
                                            <p:strVal val="ppt_y"/>
                                          </p:val>
                                        </p:tav>
                                        <p:tav tm="100000">
                                          <p:val>
                                            <p:strVal val="ppt_y"/>
                                          </p:val>
                                        </p:tav>
                                      </p:tavLst>
                                    </p:anim>
                                    <p:set>
                                      <p:cBhvr>
                                        <p:cTn id="972" dur="1" fill="hold">
                                          <p:stCondLst>
                                            <p:cond delay="3249"/>
                                          </p:stCondLst>
                                        </p:cTn>
                                        <p:tgtEl>
                                          <p:spTgt spid="20"/>
                                        </p:tgtEl>
                                        <p:attrNameLst>
                                          <p:attrName>style.visibility</p:attrName>
                                        </p:attrNameLst>
                                      </p:cBhvr>
                                      <p:to>
                                        <p:strVal val="hidden"/>
                                      </p:to>
                                    </p:set>
                                  </p:childTnLst>
                                </p:cTn>
                              </p:par>
                              <p:par>
                                <p:cTn id="973" presetID="2" presetClass="exit" presetSubtype="2" fill="hold" grpId="2" nodeType="withEffect">
                                  <p:stCondLst>
                                    <p:cond delay="0"/>
                                  </p:stCondLst>
                                  <p:childTnLst>
                                    <p:anim calcmode="lin" valueType="num">
                                      <p:cBhvr additive="base">
                                        <p:cTn id="974" dur="3250"/>
                                        <p:tgtEl>
                                          <p:spTgt spid="21"/>
                                        </p:tgtEl>
                                        <p:attrNameLst>
                                          <p:attrName>ppt_x</p:attrName>
                                        </p:attrNameLst>
                                      </p:cBhvr>
                                      <p:tavLst>
                                        <p:tav tm="0">
                                          <p:val>
                                            <p:strVal val="ppt_x"/>
                                          </p:val>
                                        </p:tav>
                                        <p:tav tm="100000">
                                          <p:val>
                                            <p:strVal val="1+ppt_w/2"/>
                                          </p:val>
                                        </p:tav>
                                      </p:tavLst>
                                    </p:anim>
                                    <p:anim calcmode="lin" valueType="num">
                                      <p:cBhvr additive="base">
                                        <p:cTn id="975" dur="3250"/>
                                        <p:tgtEl>
                                          <p:spTgt spid="21"/>
                                        </p:tgtEl>
                                        <p:attrNameLst>
                                          <p:attrName>ppt_y</p:attrName>
                                        </p:attrNameLst>
                                      </p:cBhvr>
                                      <p:tavLst>
                                        <p:tav tm="0">
                                          <p:val>
                                            <p:strVal val="ppt_y"/>
                                          </p:val>
                                        </p:tav>
                                        <p:tav tm="100000">
                                          <p:val>
                                            <p:strVal val="ppt_y"/>
                                          </p:val>
                                        </p:tav>
                                      </p:tavLst>
                                    </p:anim>
                                    <p:set>
                                      <p:cBhvr>
                                        <p:cTn id="976" dur="1" fill="hold">
                                          <p:stCondLst>
                                            <p:cond delay="3249"/>
                                          </p:stCondLst>
                                        </p:cTn>
                                        <p:tgtEl>
                                          <p:spTgt spid="21"/>
                                        </p:tgtEl>
                                        <p:attrNameLst>
                                          <p:attrName>style.visibility</p:attrName>
                                        </p:attrNameLst>
                                      </p:cBhvr>
                                      <p:to>
                                        <p:strVal val="hidden"/>
                                      </p:to>
                                    </p:set>
                                  </p:childTnLst>
                                </p:cTn>
                              </p:par>
                              <p:par>
                                <p:cTn id="977" presetID="2" presetClass="exit" presetSubtype="2" fill="hold" grpId="2" nodeType="withEffect">
                                  <p:stCondLst>
                                    <p:cond delay="0"/>
                                  </p:stCondLst>
                                  <p:childTnLst>
                                    <p:anim calcmode="lin" valueType="num">
                                      <p:cBhvr additive="base">
                                        <p:cTn id="978" dur="3250"/>
                                        <p:tgtEl>
                                          <p:spTgt spid="14"/>
                                        </p:tgtEl>
                                        <p:attrNameLst>
                                          <p:attrName>ppt_x</p:attrName>
                                        </p:attrNameLst>
                                      </p:cBhvr>
                                      <p:tavLst>
                                        <p:tav tm="0">
                                          <p:val>
                                            <p:strVal val="ppt_x"/>
                                          </p:val>
                                        </p:tav>
                                        <p:tav tm="100000">
                                          <p:val>
                                            <p:strVal val="1+ppt_w/2"/>
                                          </p:val>
                                        </p:tav>
                                      </p:tavLst>
                                    </p:anim>
                                    <p:anim calcmode="lin" valueType="num">
                                      <p:cBhvr additive="base">
                                        <p:cTn id="979" dur="3250"/>
                                        <p:tgtEl>
                                          <p:spTgt spid="14"/>
                                        </p:tgtEl>
                                        <p:attrNameLst>
                                          <p:attrName>ppt_y</p:attrName>
                                        </p:attrNameLst>
                                      </p:cBhvr>
                                      <p:tavLst>
                                        <p:tav tm="0">
                                          <p:val>
                                            <p:strVal val="ppt_y"/>
                                          </p:val>
                                        </p:tav>
                                        <p:tav tm="100000">
                                          <p:val>
                                            <p:strVal val="ppt_y"/>
                                          </p:val>
                                        </p:tav>
                                      </p:tavLst>
                                    </p:anim>
                                    <p:set>
                                      <p:cBhvr>
                                        <p:cTn id="980" dur="1" fill="hold">
                                          <p:stCondLst>
                                            <p:cond delay="3249"/>
                                          </p:stCondLst>
                                        </p:cTn>
                                        <p:tgtEl>
                                          <p:spTgt spid="14"/>
                                        </p:tgtEl>
                                        <p:attrNameLst>
                                          <p:attrName>style.visibility</p:attrName>
                                        </p:attrNameLst>
                                      </p:cBhvr>
                                      <p:to>
                                        <p:strVal val="hidden"/>
                                      </p:to>
                                    </p:set>
                                  </p:childTnLst>
                                </p:cTn>
                              </p:par>
                              <p:par>
                                <p:cTn id="981" presetID="2" presetClass="exit" presetSubtype="2" fill="hold" grpId="2" nodeType="withEffect">
                                  <p:stCondLst>
                                    <p:cond delay="0"/>
                                  </p:stCondLst>
                                  <p:childTnLst>
                                    <p:anim calcmode="lin" valueType="num">
                                      <p:cBhvr additive="base">
                                        <p:cTn id="982" dur="3250"/>
                                        <p:tgtEl>
                                          <p:spTgt spid="86"/>
                                        </p:tgtEl>
                                        <p:attrNameLst>
                                          <p:attrName>ppt_x</p:attrName>
                                        </p:attrNameLst>
                                      </p:cBhvr>
                                      <p:tavLst>
                                        <p:tav tm="0">
                                          <p:val>
                                            <p:strVal val="ppt_x"/>
                                          </p:val>
                                        </p:tav>
                                        <p:tav tm="100000">
                                          <p:val>
                                            <p:strVal val="1+ppt_w/2"/>
                                          </p:val>
                                        </p:tav>
                                      </p:tavLst>
                                    </p:anim>
                                    <p:anim calcmode="lin" valueType="num">
                                      <p:cBhvr additive="base">
                                        <p:cTn id="983" dur="3250"/>
                                        <p:tgtEl>
                                          <p:spTgt spid="86"/>
                                        </p:tgtEl>
                                        <p:attrNameLst>
                                          <p:attrName>ppt_y</p:attrName>
                                        </p:attrNameLst>
                                      </p:cBhvr>
                                      <p:tavLst>
                                        <p:tav tm="0">
                                          <p:val>
                                            <p:strVal val="ppt_y"/>
                                          </p:val>
                                        </p:tav>
                                        <p:tav tm="100000">
                                          <p:val>
                                            <p:strVal val="ppt_y"/>
                                          </p:val>
                                        </p:tav>
                                      </p:tavLst>
                                    </p:anim>
                                    <p:set>
                                      <p:cBhvr>
                                        <p:cTn id="984" dur="1" fill="hold">
                                          <p:stCondLst>
                                            <p:cond delay="3249"/>
                                          </p:stCondLst>
                                        </p:cTn>
                                        <p:tgtEl>
                                          <p:spTgt spid="86"/>
                                        </p:tgtEl>
                                        <p:attrNameLst>
                                          <p:attrName>style.visibility</p:attrName>
                                        </p:attrNameLst>
                                      </p:cBhvr>
                                      <p:to>
                                        <p:strVal val="hidden"/>
                                      </p:to>
                                    </p:set>
                                  </p:childTnLst>
                                </p:cTn>
                              </p:par>
                              <p:par>
                                <p:cTn id="985" presetID="2" presetClass="exit" presetSubtype="2" fill="hold" grpId="2" nodeType="withEffect">
                                  <p:stCondLst>
                                    <p:cond delay="0"/>
                                  </p:stCondLst>
                                  <p:childTnLst>
                                    <p:anim calcmode="lin" valueType="num">
                                      <p:cBhvr additive="base">
                                        <p:cTn id="986" dur="3250"/>
                                        <p:tgtEl>
                                          <p:spTgt spid="87"/>
                                        </p:tgtEl>
                                        <p:attrNameLst>
                                          <p:attrName>ppt_x</p:attrName>
                                        </p:attrNameLst>
                                      </p:cBhvr>
                                      <p:tavLst>
                                        <p:tav tm="0">
                                          <p:val>
                                            <p:strVal val="ppt_x"/>
                                          </p:val>
                                        </p:tav>
                                        <p:tav tm="100000">
                                          <p:val>
                                            <p:strVal val="1+ppt_w/2"/>
                                          </p:val>
                                        </p:tav>
                                      </p:tavLst>
                                    </p:anim>
                                    <p:anim calcmode="lin" valueType="num">
                                      <p:cBhvr additive="base">
                                        <p:cTn id="987" dur="3250"/>
                                        <p:tgtEl>
                                          <p:spTgt spid="87"/>
                                        </p:tgtEl>
                                        <p:attrNameLst>
                                          <p:attrName>ppt_y</p:attrName>
                                        </p:attrNameLst>
                                      </p:cBhvr>
                                      <p:tavLst>
                                        <p:tav tm="0">
                                          <p:val>
                                            <p:strVal val="ppt_y"/>
                                          </p:val>
                                        </p:tav>
                                        <p:tav tm="100000">
                                          <p:val>
                                            <p:strVal val="ppt_y"/>
                                          </p:val>
                                        </p:tav>
                                      </p:tavLst>
                                    </p:anim>
                                    <p:set>
                                      <p:cBhvr>
                                        <p:cTn id="988" dur="1" fill="hold">
                                          <p:stCondLst>
                                            <p:cond delay="3249"/>
                                          </p:stCondLst>
                                        </p:cTn>
                                        <p:tgtEl>
                                          <p:spTgt spid="87"/>
                                        </p:tgtEl>
                                        <p:attrNameLst>
                                          <p:attrName>style.visibility</p:attrName>
                                        </p:attrNameLst>
                                      </p:cBhvr>
                                      <p:to>
                                        <p:strVal val="hidden"/>
                                      </p:to>
                                    </p:set>
                                  </p:childTnLst>
                                </p:cTn>
                              </p:par>
                              <p:par>
                                <p:cTn id="989" presetID="2" presetClass="exit" presetSubtype="2" fill="hold" grpId="2" nodeType="withEffect">
                                  <p:stCondLst>
                                    <p:cond delay="0"/>
                                  </p:stCondLst>
                                  <p:childTnLst>
                                    <p:anim calcmode="lin" valueType="num">
                                      <p:cBhvr additive="base">
                                        <p:cTn id="990" dur="3250"/>
                                        <p:tgtEl>
                                          <p:spTgt spid="88"/>
                                        </p:tgtEl>
                                        <p:attrNameLst>
                                          <p:attrName>ppt_x</p:attrName>
                                        </p:attrNameLst>
                                      </p:cBhvr>
                                      <p:tavLst>
                                        <p:tav tm="0">
                                          <p:val>
                                            <p:strVal val="ppt_x"/>
                                          </p:val>
                                        </p:tav>
                                        <p:tav tm="100000">
                                          <p:val>
                                            <p:strVal val="1+ppt_w/2"/>
                                          </p:val>
                                        </p:tav>
                                      </p:tavLst>
                                    </p:anim>
                                    <p:anim calcmode="lin" valueType="num">
                                      <p:cBhvr additive="base">
                                        <p:cTn id="991" dur="3250"/>
                                        <p:tgtEl>
                                          <p:spTgt spid="88"/>
                                        </p:tgtEl>
                                        <p:attrNameLst>
                                          <p:attrName>ppt_y</p:attrName>
                                        </p:attrNameLst>
                                      </p:cBhvr>
                                      <p:tavLst>
                                        <p:tav tm="0">
                                          <p:val>
                                            <p:strVal val="ppt_y"/>
                                          </p:val>
                                        </p:tav>
                                        <p:tav tm="100000">
                                          <p:val>
                                            <p:strVal val="ppt_y"/>
                                          </p:val>
                                        </p:tav>
                                      </p:tavLst>
                                    </p:anim>
                                    <p:set>
                                      <p:cBhvr>
                                        <p:cTn id="992" dur="1" fill="hold">
                                          <p:stCondLst>
                                            <p:cond delay="3249"/>
                                          </p:stCondLst>
                                        </p:cTn>
                                        <p:tgtEl>
                                          <p:spTgt spid="88"/>
                                        </p:tgtEl>
                                        <p:attrNameLst>
                                          <p:attrName>style.visibility</p:attrName>
                                        </p:attrNameLst>
                                      </p:cBhvr>
                                      <p:to>
                                        <p:strVal val="hidden"/>
                                      </p:to>
                                    </p:set>
                                  </p:childTnLst>
                                </p:cTn>
                              </p:par>
                              <p:par>
                                <p:cTn id="993" presetID="2" presetClass="exit" presetSubtype="2" fill="hold" grpId="2" nodeType="withEffect">
                                  <p:stCondLst>
                                    <p:cond delay="0"/>
                                  </p:stCondLst>
                                  <p:childTnLst>
                                    <p:anim calcmode="lin" valueType="num">
                                      <p:cBhvr additive="base">
                                        <p:cTn id="994" dur="3250"/>
                                        <p:tgtEl>
                                          <p:spTgt spid="89"/>
                                        </p:tgtEl>
                                        <p:attrNameLst>
                                          <p:attrName>ppt_x</p:attrName>
                                        </p:attrNameLst>
                                      </p:cBhvr>
                                      <p:tavLst>
                                        <p:tav tm="0">
                                          <p:val>
                                            <p:strVal val="ppt_x"/>
                                          </p:val>
                                        </p:tav>
                                        <p:tav tm="100000">
                                          <p:val>
                                            <p:strVal val="1+ppt_w/2"/>
                                          </p:val>
                                        </p:tav>
                                      </p:tavLst>
                                    </p:anim>
                                    <p:anim calcmode="lin" valueType="num">
                                      <p:cBhvr additive="base">
                                        <p:cTn id="995" dur="3250"/>
                                        <p:tgtEl>
                                          <p:spTgt spid="89"/>
                                        </p:tgtEl>
                                        <p:attrNameLst>
                                          <p:attrName>ppt_y</p:attrName>
                                        </p:attrNameLst>
                                      </p:cBhvr>
                                      <p:tavLst>
                                        <p:tav tm="0">
                                          <p:val>
                                            <p:strVal val="ppt_y"/>
                                          </p:val>
                                        </p:tav>
                                        <p:tav tm="100000">
                                          <p:val>
                                            <p:strVal val="ppt_y"/>
                                          </p:val>
                                        </p:tav>
                                      </p:tavLst>
                                    </p:anim>
                                    <p:set>
                                      <p:cBhvr>
                                        <p:cTn id="996" dur="1" fill="hold">
                                          <p:stCondLst>
                                            <p:cond delay="3249"/>
                                          </p:stCondLst>
                                        </p:cTn>
                                        <p:tgtEl>
                                          <p:spTgt spid="89"/>
                                        </p:tgtEl>
                                        <p:attrNameLst>
                                          <p:attrName>style.visibility</p:attrName>
                                        </p:attrNameLst>
                                      </p:cBhvr>
                                      <p:to>
                                        <p:strVal val="hidden"/>
                                      </p:to>
                                    </p:set>
                                  </p:childTnLst>
                                </p:cTn>
                              </p:par>
                              <p:par>
                                <p:cTn id="997" presetID="2" presetClass="exit" presetSubtype="2" fill="hold" grpId="2" nodeType="withEffect">
                                  <p:stCondLst>
                                    <p:cond delay="0"/>
                                  </p:stCondLst>
                                  <p:childTnLst>
                                    <p:anim calcmode="lin" valueType="num">
                                      <p:cBhvr additive="base">
                                        <p:cTn id="998" dur="3250"/>
                                        <p:tgtEl>
                                          <p:spTgt spid="90"/>
                                        </p:tgtEl>
                                        <p:attrNameLst>
                                          <p:attrName>ppt_x</p:attrName>
                                        </p:attrNameLst>
                                      </p:cBhvr>
                                      <p:tavLst>
                                        <p:tav tm="0">
                                          <p:val>
                                            <p:strVal val="ppt_x"/>
                                          </p:val>
                                        </p:tav>
                                        <p:tav tm="100000">
                                          <p:val>
                                            <p:strVal val="1+ppt_w/2"/>
                                          </p:val>
                                        </p:tav>
                                      </p:tavLst>
                                    </p:anim>
                                    <p:anim calcmode="lin" valueType="num">
                                      <p:cBhvr additive="base">
                                        <p:cTn id="999" dur="3250"/>
                                        <p:tgtEl>
                                          <p:spTgt spid="90"/>
                                        </p:tgtEl>
                                        <p:attrNameLst>
                                          <p:attrName>ppt_y</p:attrName>
                                        </p:attrNameLst>
                                      </p:cBhvr>
                                      <p:tavLst>
                                        <p:tav tm="0">
                                          <p:val>
                                            <p:strVal val="ppt_y"/>
                                          </p:val>
                                        </p:tav>
                                        <p:tav tm="100000">
                                          <p:val>
                                            <p:strVal val="ppt_y"/>
                                          </p:val>
                                        </p:tav>
                                      </p:tavLst>
                                    </p:anim>
                                    <p:set>
                                      <p:cBhvr>
                                        <p:cTn id="1000" dur="1" fill="hold">
                                          <p:stCondLst>
                                            <p:cond delay="3249"/>
                                          </p:stCondLst>
                                        </p:cTn>
                                        <p:tgtEl>
                                          <p:spTgt spid="90"/>
                                        </p:tgtEl>
                                        <p:attrNameLst>
                                          <p:attrName>style.visibility</p:attrName>
                                        </p:attrNameLst>
                                      </p:cBhvr>
                                      <p:to>
                                        <p:strVal val="hidden"/>
                                      </p:to>
                                    </p:set>
                                  </p:childTnLst>
                                </p:cTn>
                              </p:par>
                              <p:par>
                                <p:cTn id="1001" presetID="2" presetClass="exit" presetSubtype="2" fill="hold" grpId="2" nodeType="withEffect">
                                  <p:stCondLst>
                                    <p:cond delay="0"/>
                                  </p:stCondLst>
                                  <p:childTnLst>
                                    <p:anim calcmode="lin" valueType="num">
                                      <p:cBhvr additive="base">
                                        <p:cTn id="1002" dur="3250"/>
                                        <p:tgtEl>
                                          <p:spTgt spid="91"/>
                                        </p:tgtEl>
                                        <p:attrNameLst>
                                          <p:attrName>ppt_x</p:attrName>
                                        </p:attrNameLst>
                                      </p:cBhvr>
                                      <p:tavLst>
                                        <p:tav tm="0">
                                          <p:val>
                                            <p:strVal val="ppt_x"/>
                                          </p:val>
                                        </p:tav>
                                        <p:tav tm="100000">
                                          <p:val>
                                            <p:strVal val="1+ppt_w/2"/>
                                          </p:val>
                                        </p:tav>
                                      </p:tavLst>
                                    </p:anim>
                                    <p:anim calcmode="lin" valueType="num">
                                      <p:cBhvr additive="base">
                                        <p:cTn id="1003" dur="3250"/>
                                        <p:tgtEl>
                                          <p:spTgt spid="91"/>
                                        </p:tgtEl>
                                        <p:attrNameLst>
                                          <p:attrName>ppt_y</p:attrName>
                                        </p:attrNameLst>
                                      </p:cBhvr>
                                      <p:tavLst>
                                        <p:tav tm="0">
                                          <p:val>
                                            <p:strVal val="ppt_y"/>
                                          </p:val>
                                        </p:tav>
                                        <p:tav tm="100000">
                                          <p:val>
                                            <p:strVal val="ppt_y"/>
                                          </p:val>
                                        </p:tav>
                                      </p:tavLst>
                                    </p:anim>
                                    <p:set>
                                      <p:cBhvr>
                                        <p:cTn id="1004" dur="1" fill="hold">
                                          <p:stCondLst>
                                            <p:cond delay="3249"/>
                                          </p:stCondLst>
                                        </p:cTn>
                                        <p:tgtEl>
                                          <p:spTgt spid="91"/>
                                        </p:tgtEl>
                                        <p:attrNameLst>
                                          <p:attrName>style.visibility</p:attrName>
                                        </p:attrNameLst>
                                      </p:cBhvr>
                                      <p:to>
                                        <p:strVal val="hidden"/>
                                      </p:to>
                                    </p:set>
                                  </p:childTnLst>
                                </p:cTn>
                              </p:par>
                              <p:par>
                                <p:cTn id="1005" presetID="2" presetClass="exit" presetSubtype="2" fill="hold" grpId="2" nodeType="withEffect">
                                  <p:stCondLst>
                                    <p:cond delay="0"/>
                                  </p:stCondLst>
                                  <p:childTnLst>
                                    <p:anim calcmode="lin" valueType="num">
                                      <p:cBhvr additive="base">
                                        <p:cTn id="1006" dur="3250"/>
                                        <p:tgtEl>
                                          <p:spTgt spid="92"/>
                                        </p:tgtEl>
                                        <p:attrNameLst>
                                          <p:attrName>ppt_x</p:attrName>
                                        </p:attrNameLst>
                                      </p:cBhvr>
                                      <p:tavLst>
                                        <p:tav tm="0">
                                          <p:val>
                                            <p:strVal val="ppt_x"/>
                                          </p:val>
                                        </p:tav>
                                        <p:tav tm="100000">
                                          <p:val>
                                            <p:strVal val="1+ppt_w/2"/>
                                          </p:val>
                                        </p:tav>
                                      </p:tavLst>
                                    </p:anim>
                                    <p:anim calcmode="lin" valueType="num">
                                      <p:cBhvr additive="base">
                                        <p:cTn id="1007" dur="3250"/>
                                        <p:tgtEl>
                                          <p:spTgt spid="92"/>
                                        </p:tgtEl>
                                        <p:attrNameLst>
                                          <p:attrName>ppt_y</p:attrName>
                                        </p:attrNameLst>
                                      </p:cBhvr>
                                      <p:tavLst>
                                        <p:tav tm="0">
                                          <p:val>
                                            <p:strVal val="ppt_y"/>
                                          </p:val>
                                        </p:tav>
                                        <p:tav tm="100000">
                                          <p:val>
                                            <p:strVal val="ppt_y"/>
                                          </p:val>
                                        </p:tav>
                                      </p:tavLst>
                                    </p:anim>
                                    <p:set>
                                      <p:cBhvr>
                                        <p:cTn id="1008" dur="1" fill="hold">
                                          <p:stCondLst>
                                            <p:cond delay="3249"/>
                                          </p:stCondLst>
                                        </p:cTn>
                                        <p:tgtEl>
                                          <p:spTgt spid="92"/>
                                        </p:tgtEl>
                                        <p:attrNameLst>
                                          <p:attrName>style.visibility</p:attrName>
                                        </p:attrNameLst>
                                      </p:cBhvr>
                                      <p:to>
                                        <p:strVal val="hidden"/>
                                      </p:to>
                                    </p:set>
                                  </p:childTnLst>
                                </p:cTn>
                              </p:par>
                              <p:par>
                                <p:cTn id="1009" presetID="2" presetClass="exit" presetSubtype="2" fill="hold" grpId="2" nodeType="withEffect">
                                  <p:stCondLst>
                                    <p:cond delay="0"/>
                                  </p:stCondLst>
                                  <p:childTnLst>
                                    <p:anim calcmode="lin" valueType="num">
                                      <p:cBhvr additive="base">
                                        <p:cTn id="1010" dur="3250"/>
                                        <p:tgtEl>
                                          <p:spTgt spid="85"/>
                                        </p:tgtEl>
                                        <p:attrNameLst>
                                          <p:attrName>ppt_x</p:attrName>
                                        </p:attrNameLst>
                                      </p:cBhvr>
                                      <p:tavLst>
                                        <p:tav tm="0">
                                          <p:val>
                                            <p:strVal val="ppt_x"/>
                                          </p:val>
                                        </p:tav>
                                        <p:tav tm="100000">
                                          <p:val>
                                            <p:strVal val="1+ppt_w/2"/>
                                          </p:val>
                                        </p:tav>
                                      </p:tavLst>
                                    </p:anim>
                                    <p:anim calcmode="lin" valueType="num">
                                      <p:cBhvr additive="base">
                                        <p:cTn id="1011" dur="3250"/>
                                        <p:tgtEl>
                                          <p:spTgt spid="85"/>
                                        </p:tgtEl>
                                        <p:attrNameLst>
                                          <p:attrName>ppt_y</p:attrName>
                                        </p:attrNameLst>
                                      </p:cBhvr>
                                      <p:tavLst>
                                        <p:tav tm="0">
                                          <p:val>
                                            <p:strVal val="ppt_y"/>
                                          </p:val>
                                        </p:tav>
                                        <p:tav tm="100000">
                                          <p:val>
                                            <p:strVal val="ppt_y"/>
                                          </p:val>
                                        </p:tav>
                                      </p:tavLst>
                                    </p:anim>
                                    <p:set>
                                      <p:cBhvr>
                                        <p:cTn id="1012" dur="1" fill="hold">
                                          <p:stCondLst>
                                            <p:cond delay="3249"/>
                                          </p:stCondLst>
                                        </p:cTn>
                                        <p:tgtEl>
                                          <p:spTgt spid="85"/>
                                        </p:tgtEl>
                                        <p:attrNameLst>
                                          <p:attrName>style.visibility</p:attrName>
                                        </p:attrNameLst>
                                      </p:cBhvr>
                                      <p:to>
                                        <p:strVal val="hidden"/>
                                      </p:to>
                                    </p:set>
                                  </p:childTnLst>
                                </p:cTn>
                              </p:par>
                              <p:par>
                                <p:cTn id="1013" presetID="2" presetClass="exit" presetSubtype="2" fill="hold" grpId="2" nodeType="withEffect">
                                  <p:stCondLst>
                                    <p:cond delay="0"/>
                                  </p:stCondLst>
                                  <p:childTnLst>
                                    <p:anim calcmode="lin" valueType="num">
                                      <p:cBhvr additive="base">
                                        <p:cTn id="1014" dur="3250"/>
                                        <p:tgtEl>
                                          <p:spTgt spid="83"/>
                                        </p:tgtEl>
                                        <p:attrNameLst>
                                          <p:attrName>ppt_x</p:attrName>
                                        </p:attrNameLst>
                                      </p:cBhvr>
                                      <p:tavLst>
                                        <p:tav tm="0">
                                          <p:val>
                                            <p:strVal val="ppt_x"/>
                                          </p:val>
                                        </p:tav>
                                        <p:tav tm="100000">
                                          <p:val>
                                            <p:strVal val="1+ppt_w/2"/>
                                          </p:val>
                                        </p:tav>
                                      </p:tavLst>
                                    </p:anim>
                                    <p:anim calcmode="lin" valueType="num">
                                      <p:cBhvr additive="base">
                                        <p:cTn id="1015" dur="3250"/>
                                        <p:tgtEl>
                                          <p:spTgt spid="83"/>
                                        </p:tgtEl>
                                        <p:attrNameLst>
                                          <p:attrName>ppt_y</p:attrName>
                                        </p:attrNameLst>
                                      </p:cBhvr>
                                      <p:tavLst>
                                        <p:tav tm="0">
                                          <p:val>
                                            <p:strVal val="ppt_y"/>
                                          </p:val>
                                        </p:tav>
                                        <p:tav tm="100000">
                                          <p:val>
                                            <p:strVal val="ppt_y"/>
                                          </p:val>
                                        </p:tav>
                                      </p:tavLst>
                                    </p:anim>
                                    <p:set>
                                      <p:cBhvr>
                                        <p:cTn id="1016" dur="1" fill="hold">
                                          <p:stCondLst>
                                            <p:cond delay="3249"/>
                                          </p:stCondLst>
                                        </p:cTn>
                                        <p:tgtEl>
                                          <p:spTgt spid="83"/>
                                        </p:tgtEl>
                                        <p:attrNameLst>
                                          <p:attrName>style.visibility</p:attrName>
                                        </p:attrNameLst>
                                      </p:cBhvr>
                                      <p:to>
                                        <p:strVal val="hidden"/>
                                      </p:to>
                                    </p:set>
                                  </p:childTnLst>
                                </p:cTn>
                              </p:par>
                              <p:par>
                                <p:cTn id="1017" presetID="2" presetClass="exit" presetSubtype="2" fill="hold" grpId="2" nodeType="withEffect">
                                  <p:stCondLst>
                                    <p:cond delay="0"/>
                                  </p:stCondLst>
                                  <p:childTnLst>
                                    <p:anim calcmode="lin" valueType="num">
                                      <p:cBhvr additive="base">
                                        <p:cTn id="1018" dur="3250"/>
                                        <p:tgtEl>
                                          <p:spTgt spid="66"/>
                                        </p:tgtEl>
                                        <p:attrNameLst>
                                          <p:attrName>ppt_x</p:attrName>
                                        </p:attrNameLst>
                                      </p:cBhvr>
                                      <p:tavLst>
                                        <p:tav tm="0">
                                          <p:val>
                                            <p:strVal val="ppt_x"/>
                                          </p:val>
                                        </p:tav>
                                        <p:tav tm="100000">
                                          <p:val>
                                            <p:strVal val="1+ppt_w/2"/>
                                          </p:val>
                                        </p:tav>
                                      </p:tavLst>
                                    </p:anim>
                                    <p:anim calcmode="lin" valueType="num">
                                      <p:cBhvr additive="base">
                                        <p:cTn id="1019" dur="3250"/>
                                        <p:tgtEl>
                                          <p:spTgt spid="66"/>
                                        </p:tgtEl>
                                        <p:attrNameLst>
                                          <p:attrName>ppt_y</p:attrName>
                                        </p:attrNameLst>
                                      </p:cBhvr>
                                      <p:tavLst>
                                        <p:tav tm="0">
                                          <p:val>
                                            <p:strVal val="ppt_y"/>
                                          </p:val>
                                        </p:tav>
                                        <p:tav tm="100000">
                                          <p:val>
                                            <p:strVal val="ppt_y"/>
                                          </p:val>
                                        </p:tav>
                                      </p:tavLst>
                                    </p:anim>
                                    <p:set>
                                      <p:cBhvr>
                                        <p:cTn id="1020" dur="1" fill="hold">
                                          <p:stCondLst>
                                            <p:cond delay="3249"/>
                                          </p:stCondLst>
                                        </p:cTn>
                                        <p:tgtEl>
                                          <p:spTgt spid="66"/>
                                        </p:tgtEl>
                                        <p:attrNameLst>
                                          <p:attrName>style.visibility</p:attrName>
                                        </p:attrNameLst>
                                      </p:cBhvr>
                                      <p:to>
                                        <p:strVal val="hidden"/>
                                      </p:to>
                                    </p:set>
                                  </p:childTnLst>
                                </p:cTn>
                              </p:par>
                              <p:par>
                                <p:cTn id="1021" presetID="2" presetClass="exit" presetSubtype="2" fill="hold" grpId="2" nodeType="withEffect">
                                  <p:stCondLst>
                                    <p:cond delay="0"/>
                                  </p:stCondLst>
                                  <p:childTnLst>
                                    <p:anim calcmode="lin" valueType="num">
                                      <p:cBhvr additive="base">
                                        <p:cTn id="1022" dur="3250"/>
                                        <p:tgtEl>
                                          <p:spTgt spid="67"/>
                                        </p:tgtEl>
                                        <p:attrNameLst>
                                          <p:attrName>ppt_x</p:attrName>
                                        </p:attrNameLst>
                                      </p:cBhvr>
                                      <p:tavLst>
                                        <p:tav tm="0">
                                          <p:val>
                                            <p:strVal val="ppt_x"/>
                                          </p:val>
                                        </p:tav>
                                        <p:tav tm="100000">
                                          <p:val>
                                            <p:strVal val="1+ppt_w/2"/>
                                          </p:val>
                                        </p:tav>
                                      </p:tavLst>
                                    </p:anim>
                                    <p:anim calcmode="lin" valueType="num">
                                      <p:cBhvr additive="base">
                                        <p:cTn id="1023" dur="3250"/>
                                        <p:tgtEl>
                                          <p:spTgt spid="67"/>
                                        </p:tgtEl>
                                        <p:attrNameLst>
                                          <p:attrName>ppt_y</p:attrName>
                                        </p:attrNameLst>
                                      </p:cBhvr>
                                      <p:tavLst>
                                        <p:tav tm="0">
                                          <p:val>
                                            <p:strVal val="ppt_y"/>
                                          </p:val>
                                        </p:tav>
                                        <p:tav tm="100000">
                                          <p:val>
                                            <p:strVal val="ppt_y"/>
                                          </p:val>
                                        </p:tav>
                                      </p:tavLst>
                                    </p:anim>
                                    <p:set>
                                      <p:cBhvr>
                                        <p:cTn id="1024" dur="1" fill="hold">
                                          <p:stCondLst>
                                            <p:cond delay="3249"/>
                                          </p:stCondLst>
                                        </p:cTn>
                                        <p:tgtEl>
                                          <p:spTgt spid="67"/>
                                        </p:tgtEl>
                                        <p:attrNameLst>
                                          <p:attrName>style.visibility</p:attrName>
                                        </p:attrNameLst>
                                      </p:cBhvr>
                                      <p:to>
                                        <p:strVal val="hidden"/>
                                      </p:to>
                                    </p:set>
                                  </p:childTnLst>
                                </p:cTn>
                              </p:par>
                              <p:par>
                                <p:cTn id="1025" presetID="2" presetClass="exit" presetSubtype="2" fill="hold" grpId="2" nodeType="withEffect">
                                  <p:stCondLst>
                                    <p:cond delay="0"/>
                                  </p:stCondLst>
                                  <p:childTnLst>
                                    <p:anim calcmode="lin" valueType="num">
                                      <p:cBhvr additive="base">
                                        <p:cTn id="1026" dur="3250"/>
                                        <p:tgtEl>
                                          <p:spTgt spid="68"/>
                                        </p:tgtEl>
                                        <p:attrNameLst>
                                          <p:attrName>ppt_x</p:attrName>
                                        </p:attrNameLst>
                                      </p:cBhvr>
                                      <p:tavLst>
                                        <p:tav tm="0">
                                          <p:val>
                                            <p:strVal val="ppt_x"/>
                                          </p:val>
                                        </p:tav>
                                        <p:tav tm="100000">
                                          <p:val>
                                            <p:strVal val="1+ppt_w/2"/>
                                          </p:val>
                                        </p:tav>
                                      </p:tavLst>
                                    </p:anim>
                                    <p:anim calcmode="lin" valueType="num">
                                      <p:cBhvr additive="base">
                                        <p:cTn id="1027" dur="3250"/>
                                        <p:tgtEl>
                                          <p:spTgt spid="68"/>
                                        </p:tgtEl>
                                        <p:attrNameLst>
                                          <p:attrName>ppt_y</p:attrName>
                                        </p:attrNameLst>
                                      </p:cBhvr>
                                      <p:tavLst>
                                        <p:tav tm="0">
                                          <p:val>
                                            <p:strVal val="ppt_y"/>
                                          </p:val>
                                        </p:tav>
                                        <p:tav tm="100000">
                                          <p:val>
                                            <p:strVal val="ppt_y"/>
                                          </p:val>
                                        </p:tav>
                                      </p:tavLst>
                                    </p:anim>
                                    <p:set>
                                      <p:cBhvr>
                                        <p:cTn id="1028" dur="1" fill="hold">
                                          <p:stCondLst>
                                            <p:cond delay="3249"/>
                                          </p:stCondLst>
                                        </p:cTn>
                                        <p:tgtEl>
                                          <p:spTgt spid="68"/>
                                        </p:tgtEl>
                                        <p:attrNameLst>
                                          <p:attrName>style.visibility</p:attrName>
                                        </p:attrNameLst>
                                      </p:cBhvr>
                                      <p:to>
                                        <p:strVal val="hidden"/>
                                      </p:to>
                                    </p:set>
                                  </p:childTnLst>
                                </p:cTn>
                              </p:par>
                              <p:par>
                                <p:cTn id="1029" presetID="2" presetClass="exit" presetSubtype="2" fill="hold" grpId="2" nodeType="withEffect">
                                  <p:stCondLst>
                                    <p:cond delay="0"/>
                                  </p:stCondLst>
                                  <p:childTnLst>
                                    <p:anim calcmode="lin" valueType="num">
                                      <p:cBhvr additive="base">
                                        <p:cTn id="1030" dur="3250"/>
                                        <p:tgtEl>
                                          <p:spTgt spid="69"/>
                                        </p:tgtEl>
                                        <p:attrNameLst>
                                          <p:attrName>ppt_x</p:attrName>
                                        </p:attrNameLst>
                                      </p:cBhvr>
                                      <p:tavLst>
                                        <p:tav tm="0">
                                          <p:val>
                                            <p:strVal val="ppt_x"/>
                                          </p:val>
                                        </p:tav>
                                        <p:tav tm="100000">
                                          <p:val>
                                            <p:strVal val="1+ppt_w/2"/>
                                          </p:val>
                                        </p:tav>
                                      </p:tavLst>
                                    </p:anim>
                                    <p:anim calcmode="lin" valueType="num">
                                      <p:cBhvr additive="base">
                                        <p:cTn id="1031" dur="3250"/>
                                        <p:tgtEl>
                                          <p:spTgt spid="69"/>
                                        </p:tgtEl>
                                        <p:attrNameLst>
                                          <p:attrName>ppt_y</p:attrName>
                                        </p:attrNameLst>
                                      </p:cBhvr>
                                      <p:tavLst>
                                        <p:tav tm="0">
                                          <p:val>
                                            <p:strVal val="ppt_y"/>
                                          </p:val>
                                        </p:tav>
                                        <p:tav tm="100000">
                                          <p:val>
                                            <p:strVal val="ppt_y"/>
                                          </p:val>
                                        </p:tav>
                                      </p:tavLst>
                                    </p:anim>
                                    <p:set>
                                      <p:cBhvr>
                                        <p:cTn id="1032" dur="1" fill="hold">
                                          <p:stCondLst>
                                            <p:cond delay="3249"/>
                                          </p:stCondLst>
                                        </p:cTn>
                                        <p:tgtEl>
                                          <p:spTgt spid="69"/>
                                        </p:tgtEl>
                                        <p:attrNameLst>
                                          <p:attrName>style.visibility</p:attrName>
                                        </p:attrNameLst>
                                      </p:cBhvr>
                                      <p:to>
                                        <p:strVal val="hidden"/>
                                      </p:to>
                                    </p:set>
                                  </p:childTnLst>
                                </p:cTn>
                              </p:par>
                              <p:par>
                                <p:cTn id="1033" presetID="2" presetClass="exit" presetSubtype="2" fill="hold" grpId="2" nodeType="withEffect">
                                  <p:stCondLst>
                                    <p:cond delay="0"/>
                                  </p:stCondLst>
                                  <p:childTnLst>
                                    <p:anim calcmode="lin" valueType="num">
                                      <p:cBhvr additive="base">
                                        <p:cTn id="1034" dur="3250"/>
                                        <p:tgtEl>
                                          <p:spTgt spid="70"/>
                                        </p:tgtEl>
                                        <p:attrNameLst>
                                          <p:attrName>ppt_x</p:attrName>
                                        </p:attrNameLst>
                                      </p:cBhvr>
                                      <p:tavLst>
                                        <p:tav tm="0">
                                          <p:val>
                                            <p:strVal val="ppt_x"/>
                                          </p:val>
                                        </p:tav>
                                        <p:tav tm="100000">
                                          <p:val>
                                            <p:strVal val="1+ppt_w/2"/>
                                          </p:val>
                                        </p:tav>
                                      </p:tavLst>
                                    </p:anim>
                                    <p:anim calcmode="lin" valueType="num">
                                      <p:cBhvr additive="base">
                                        <p:cTn id="1035" dur="3250"/>
                                        <p:tgtEl>
                                          <p:spTgt spid="70"/>
                                        </p:tgtEl>
                                        <p:attrNameLst>
                                          <p:attrName>ppt_y</p:attrName>
                                        </p:attrNameLst>
                                      </p:cBhvr>
                                      <p:tavLst>
                                        <p:tav tm="0">
                                          <p:val>
                                            <p:strVal val="ppt_y"/>
                                          </p:val>
                                        </p:tav>
                                        <p:tav tm="100000">
                                          <p:val>
                                            <p:strVal val="ppt_y"/>
                                          </p:val>
                                        </p:tav>
                                      </p:tavLst>
                                    </p:anim>
                                    <p:set>
                                      <p:cBhvr>
                                        <p:cTn id="1036" dur="1" fill="hold">
                                          <p:stCondLst>
                                            <p:cond delay="3249"/>
                                          </p:stCondLst>
                                        </p:cTn>
                                        <p:tgtEl>
                                          <p:spTgt spid="70"/>
                                        </p:tgtEl>
                                        <p:attrNameLst>
                                          <p:attrName>style.visibility</p:attrName>
                                        </p:attrNameLst>
                                      </p:cBhvr>
                                      <p:to>
                                        <p:strVal val="hidden"/>
                                      </p:to>
                                    </p:set>
                                  </p:childTnLst>
                                </p:cTn>
                              </p:par>
                              <p:par>
                                <p:cTn id="1037" presetID="2" presetClass="exit" presetSubtype="2" fill="hold" grpId="2" nodeType="withEffect">
                                  <p:stCondLst>
                                    <p:cond delay="0"/>
                                  </p:stCondLst>
                                  <p:childTnLst>
                                    <p:anim calcmode="lin" valueType="num">
                                      <p:cBhvr additive="base">
                                        <p:cTn id="1038" dur="3250"/>
                                        <p:tgtEl>
                                          <p:spTgt spid="71"/>
                                        </p:tgtEl>
                                        <p:attrNameLst>
                                          <p:attrName>ppt_x</p:attrName>
                                        </p:attrNameLst>
                                      </p:cBhvr>
                                      <p:tavLst>
                                        <p:tav tm="0">
                                          <p:val>
                                            <p:strVal val="ppt_x"/>
                                          </p:val>
                                        </p:tav>
                                        <p:tav tm="100000">
                                          <p:val>
                                            <p:strVal val="1+ppt_w/2"/>
                                          </p:val>
                                        </p:tav>
                                      </p:tavLst>
                                    </p:anim>
                                    <p:anim calcmode="lin" valueType="num">
                                      <p:cBhvr additive="base">
                                        <p:cTn id="1039" dur="3250"/>
                                        <p:tgtEl>
                                          <p:spTgt spid="71"/>
                                        </p:tgtEl>
                                        <p:attrNameLst>
                                          <p:attrName>ppt_y</p:attrName>
                                        </p:attrNameLst>
                                      </p:cBhvr>
                                      <p:tavLst>
                                        <p:tav tm="0">
                                          <p:val>
                                            <p:strVal val="ppt_y"/>
                                          </p:val>
                                        </p:tav>
                                        <p:tav tm="100000">
                                          <p:val>
                                            <p:strVal val="ppt_y"/>
                                          </p:val>
                                        </p:tav>
                                      </p:tavLst>
                                    </p:anim>
                                    <p:set>
                                      <p:cBhvr>
                                        <p:cTn id="1040" dur="1" fill="hold">
                                          <p:stCondLst>
                                            <p:cond delay="3249"/>
                                          </p:stCondLst>
                                        </p:cTn>
                                        <p:tgtEl>
                                          <p:spTgt spid="71"/>
                                        </p:tgtEl>
                                        <p:attrNameLst>
                                          <p:attrName>style.visibility</p:attrName>
                                        </p:attrNameLst>
                                      </p:cBhvr>
                                      <p:to>
                                        <p:strVal val="hidden"/>
                                      </p:to>
                                    </p:set>
                                  </p:childTnLst>
                                </p:cTn>
                              </p:par>
                              <p:par>
                                <p:cTn id="1041" presetID="2" presetClass="exit" presetSubtype="2" fill="hold" grpId="2" nodeType="withEffect">
                                  <p:stCondLst>
                                    <p:cond delay="0"/>
                                  </p:stCondLst>
                                  <p:childTnLst>
                                    <p:anim calcmode="lin" valueType="num">
                                      <p:cBhvr additive="base">
                                        <p:cTn id="1042" dur="3250"/>
                                        <p:tgtEl>
                                          <p:spTgt spid="72"/>
                                        </p:tgtEl>
                                        <p:attrNameLst>
                                          <p:attrName>ppt_x</p:attrName>
                                        </p:attrNameLst>
                                      </p:cBhvr>
                                      <p:tavLst>
                                        <p:tav tm="0">
                                          <p:val>
                                            <p:strVal val="ppt_x"/>
                                          </p:val>
                                        </p:tav>
                                        <p:tav tm="100000">
                                          <p:val>
                                            <p:strVal val="1+ppt_w/2"/>
                                          </p:val>
                                        </p:tav>
                                      </p:tavLst>
                                    </p:anim>
                                    <p:anim calcmode="lin" valueType="num">
                                      <p:cBhvr additive="base">
                                        <p:cTn id="1043" dur="3250"/>
                                        <p:tgtEl>
                                          <p:spTgt spid="72"/>
                                        </p:tgtEl>
                                        <p:attrNameLst>
                                          <p:attrName>ppt_y</p:attrName>
                                        </p:attrNameLst>
                                      </p:cBhvr>
                                      <p:tavLst>
                                        <p:tav tm="0">
                                          <p:val>
                                            <p:strVal val="ppt_y"/>
                                          </p:val>
                                        </p:tav>
                                        <p:tav tm="100000">
                                          <p:val>
                                            <p:strVal val="ppt_y"/>
                                          </p:val>
                                        </p:tav>
                                      </p:tavLst>
                                    </p:anim>
                                    <p:set>
                                      <p:cBhvr>
                                        <p:cTn id="1044" dur="1" fill="hold">
                                          <p:stCondLst>
                                            <p:cond delay="3249"/>
                                          </p:stCondLst>
                                        </p:cTn>
                                        <p:tgtEl>
                                          <p:spTgt spid="72"/>
                                        </p:tgtEl>
                                        <p:attrNameLst>
                                          <p:attrName>style.visibility</p:attrName>
                                        </p:attrNameLst>
                                      </p:cBhvr>
                                      <p:to>
                                        <p:strVal val="hidden"/>
                                      </p:to>
                                    </p:set>
                                  </p:childTnLst>
                                </p:cTn>
                              </p:par>
                              <p:par>
                                <p:cTn id="1045" presetID="2" presetClass="exit" presetSubtype="2" fill="hold" grpId="2" nodeType="withEffect">
                                  <p:stCondLst>
                                    <p:cond delay="0"/>
                                  </p:stCondLst>
                                  <p:childTnLst>
                                    <p:anim calcmode="lin" valueType="num">
                                      <p:cBhvr additive="base">
                                        <p:cTn id="1046" dur="3250"/>
                                        <p:tgtEl>
                                          <p:spTgt spid="65"/>
                                        </p:tgtEl>
                                        <p:attrNameLst>
                                          <p:attrName>ppt_x</p:attrName>
                                        </p:attrNameLst>
                                      </p:cBhvr>
                                      <p:tavLst>
                                        <p:tav tm="0">
                                          <p:val>
                                            <p:strVal val="ppt_x"/>
                                          </p:val>
                                        </p:tav>
                                        <p:tav tm="100000">
                                          <p:val>
                                            <p:strVal val="1+ppt_w/2"/>
                                          </p:val>
                                        </p:tav>
                                      </p:tavLst>
                                    </p:anim>
                                    <p:anim calcmode="lin" valueType="num">
                                      <p:cBhvr additive="base">
                                        <p:cTn id="1047" dur="3250"/>
                                        <p:tgtEl>
                                          <p:spTgt spid="65"/>
                                        </p:tgtEl>
                                        <p:attrNameLst>
                                          <p:attrName>ppt_y</p:attrName>
                                        </p:attrNameLst>
                                      </p:cBhvr>
                                      <p:tavLst>
                                        <p:tav tm="0">
                                          <p:val>
                                            <p:strVal val="ppt_y"/>
                                          </p:val>
                                        </p:tav>
                                        <p:tav tm="100000">
                                          <p:val>
                                            <p:strVal val="ppt_y"/>
                                          </p:val>
                                        </p:tav>
                                      </p:tavLst>
                                    </p:anim>
                                    <p:set>
                                      <p:cBhvr>
                                        <p:cTn id="1048" dur="1" fill="hold">
                                          <p:stCondLst>
                                            <p:cond delay="3249"/>
                                          </p:stCondLst>
                                        </p:cTn>
                                        <p:tgtEl>
                                          <p:spTgt spid="65"/>
                                        </p:tgtEl>
                                        <p:attrNameLst>
                                          <p:attrName>style.visibility</p:attrName>
                                        </p:attrNameLst>
                                      </p:cBhvr>
                                      <p:to>
                                        <p:strVal val="hidden"/>
                                      </p:to>
                                    </p:set>
                                  </p:childTnLst>
                                </p:cTn>
                              </p:par>
                              <p:par>
                                <p:cTn id="1049" presetID="2" presetClass="exit" presetSubtype="2" fill="hold" grpId="2" nodeType="withEffect">
                                  <p:stCondLst>
                                    <p:cond delay="0"/>
                                  </p:stCondLst>
                                  <p:childTnLst>
                                    <p:anim calcmode="lin" valueType="num">
                                      <p:cBhvr additive="base">
                                        <p:cTn id="1050" dur="3250"/>
                                        <p:tgtEl>
                                          <p:spTgt spid="63"/>
                                        </p:tgtEl>
                                        <p:attrNameLst>
                                          <p:attrName>ppt_x</p:attrName>
                                        </p:attrNameLst>
                                      </p:cBhvr>
                                      <p:tavLst>
                                        <p:tav tm="0">
                                          <p:val>
                                            <p:strVal val="ppt_x"/>
                                          </p:val>
                                        </p:tav>
                                        <p:tav tm="100000">
                                          <p:val>
                                            <p:strVal val="1+ppt_w/2"/>
                                          </p:val>
                                        </p:tav>
                                      </p:tavLst>
                                    </p:anim>
                                    <p:anim calcmode="lin" valueType="num">
                                      <p:cBhvr additive="base">
                                        <p:cTn id="1051" dur="3250"/>
                                        <p:tgtEl>
                                          <p:spTgt spid="63"/>
                                        </p:tgtEl>
                                        <p:attrNameLst>
                                          <p:attrName>ppt_y</p:attrName>
                                        </p:attrNameLst>
                                      </p:cBhvr>
                                      <p:tavLst>
                                        <p:tav tm="0">
                                          <p:val>
                                            <p:strVal val="ppt_y"/>
                                          </p:val>
                                        </p:tav>
                                        <p:tav tm="100000">
                                          <p:val>
                                            <p:strVal val="ppt_y"/>
                                          </p:val>
                                        </p:tav>
                                      </p:tavLst>
                                    </p:anim>
                                    <p:set>
                                      <p:cBhvr>
                                        <p:cTn id="1052" dur="1" fill="hold">
                                          <p:stCondLst>
                                            <p:cond delay="3249"/>
                                          </p:stCondLst>
                                        </p:cTn>
                                        <p:tgtEl>
                                          <p:spTgt spid="63"/>
                                        </p:tgtEl>
                                        <p:attrNameLst>
                                          <p:attrName>style.visibility</p:attrName>
                                        </p:attrNameLst>
                                      </p:cBhvr>
                                      <p:to>
                                        <p:strVal val="hidden"/>
                                      </p:to>
                                    </p:set>
                                  </p:childTnLst>
                                </p:cTn>
                              </p:par>
                              <p:par>
                                <p:cTn id="1053" presetID="2" presetClass="exit" presetSubtype="2" fill="hold" grpId="2" nodeType="withEffect">
                                  <p:stCondLst>
                                    <p:cond delay="0"/>
                                  </p:stCondLst>
                                  <p:childTnLst>
                                    <p:anim calcmode="lin" valueType="num">
                                      <p:cBhvr additive="base">
                                        <p:cTn id="1054" dur="3250"/>
                                        <p:tgtEl>
                                          <p:spTgt spid="46"/>
                                        </p:tgtEl>
                                        <p:attrNameLst>
                                          <p:attrName>ppt_x</p:attrName>
                                        </p:attrNameLst>
                                      </p:cBhvr>
                                      <p:tavLst>
                                        <p:tav tm="0">
                                          <p:val>
                                            <p:strVal val="ppt_x"/>
                                          </p:val>
                                        </p:tav>
                                        <p:tav tm="100000">
                                          <p:val>
                                            <p:strVal val="1+ppt_w/2"/>
                                          </p:val>
                                        </p:tav>
                                      </p:tavLst>
                                    </p:anim>
                                    <p:anim calcmode="lin" valueType="num">
                                      <p:cBhvr additive="base">
                                        <p:cTn id="1055" dur="3250"/>
                                        <p:tgtEl>
                                          <p:spTgt spid="46"/>
                                        </p:tgtEl>
                                        <p:attrNameLst>
                                          <p:attrName>ppt_y</p:attrName>
                                        </p:attrNameLst>
                                      </p:cBhvr>
                                      <p:tavLst>
                                        <p:tav tm="0">
                                          <p:val>
                                            <p:strVal val="ppt_y"/>
                                          </p:val>
                                        </p:tav>
                                        <p:tav tm="100000">
                                          <p:val>
                                            <p:strVal val="ppt_y"/>
                                          </p:val>
                                        </p:tav>
                                      </p:tavLst>
                                    </p:anim>
                                    <p:set>
                                      <p:cBhvr>
                                        <p:cTn id="1056" dur="1" fill="hold">
                                          <p:stCondLst>
                                            <p:cond delay="3249"/>
                                          </p:stCondLst>
                                        </p:cTn>
                                        <p:tgtEl>
                                          <p:spTgt spid="46"/>
                                        </p:tgtEl>
                                        <p:attrNameLst>
                                          <p:attrName>style.visibility</p:attrName>
                                        </p:attrNameLst>
                                      </p:cBhvr>
                                      <p:to>
                                        <p:strVal val="hidden"/>
                                      </p:to>
                                    </p:set>
                                  </p:childTnLst>
                                </p:cTn>
                              </p:par>
                              <p:par>
                                <p:cTn id="1057" presetID="2" presetClass="exit" presetSubtype="2" fill="hold" grpId="2" nodeType="withEffect">
                                  <p:stCondLst>
                                    <p:cond delay="0"/>
                                  </p:stCondLst>
                                  <p:childTnLst>
                                    <p:anim calcmode="lin" valueType="num">
                                      <p:cBhvr additive="base">
                                        <p:cTn id="1058" dur="3250"/>
                                        <p:tgtEl>
                                          <p:spTgt spid="47"/>
                                        </p:tgtEl>
                                        <p:attrNameLst>
                                          <p:attrName>ppt_x</p:attrName>
                                        </p:attrNameLst>
                                      </p:cBhvr>
                                      <p:tavLst>
                                        <p:tav tm="0">
                                          <p:val>
                                            <p:strVal val="ppt_x"/>
                                          </p:val>
                                        </p:tav>
                                        <p:tav tm="100000">
                                          <p:val>
                                            <p:strVal val="1+ppt_w/2"/>
                                          </p:val>
                                        </p:tav>
                                      </p:tavLst>
                                    </p:anim>
                                    <p:anim calcmode="lin" valueType="num">
                                      <p:cBhvr additive="base">
                                        <p:cTn id="1059" dur="3250"/>
                                        <p:tgtEl>
                                          <p:spTgt spid="47"/>
                                        </p:tgtEl>
                                        <p:attrNameLst>
                                          <p:attrName>ppt_y</p:attrName>
                                        </p:attrNameLst>
                                      </p:cBhvr>
                                      <p:tavLst>
                                        <p:tav tm="0">
                                          <p:val>
                                            <p:strVal val="ppt_y"/>
                                          </p:val>
                                        </p:tav>
                                        <p:tav tm="100000">
                                          <p:val>
                                            <p:strVal val="ppt_y"/>
                                          </p:val>
                                        </p:tav>
                                      </p:tavLst>
                                    </p:anim>
                                    <p:set>
                                      <p:cBhvr>
                                        <p:cTn id="1060" dur="1" fill="hold">
                                          <p:stCondLst>
                                            <p:cond delay="3249"/>
                                          </p:stCondLst>
                                        </p:cTn>
                                        <p:tgtEl>
                                          <p:spTgt spid="47"/>
                                        </p:tgtEl>
                                        <p:attrNameLst>
                                          <p:attrName>style.visibility</p:attrName>
                                        </p:attrNameLst>
                                      </p:cBhvr>
                                      <p:to>
                                        <p:strVal val="hidden"/>
                                      </p:to>
                                    </p:set>
                                  </p:childTnLst>
                                </p:cTn>
                              </p:par>
                              <p:par>
                                <p:cTn id="1061" presetID="2" presetClass="exit" presetSubtype="2" fill="hold" grpId="2" nodeType="withEffect">
                                  <p:stCondLst>
                                    <p:cond delay="0"/>
                                  </p:stCondLst>
                                  <p:childTnLst>
                                    <p:anim calcmode="lin" valueType="num">
                                      <p:cBhvr additive="base">
                                        <p:cTn id="1062" dur="3250"/>
                                        <p:tgtEl>
                                          <p:spTgt spid="48"/>
                                        </p:tgtEl>
                                        <p:attrNameLst>
                                          <p:attrName>ppt_x</p:attrName>
                                        </p:attrNameLst>
                                      </p:cBhvr>
                                      <p:tavLst>
                                        <p:tav tm="0">
                                          <p:val>
                                            <p:strVal val="ppt_x"/>
                                          </p:val>
                                        </p:tav>
                                        <p:tav tm="100000">
                                          <p:val>
                                            <p:strVal val="1+ppt_w/2"/>
                                          </p:val>
                                        </p:tav>
                                      </p:tavLst>
                                    </p:anim>
                                    <p:anim calcmode="lin" valueType="num">
                                      <p:cBhvr additive="base">
                                        <p:cTn id="1063" dur="3250"/>
                                        <p:tgtEl>
                                          <p:spTgt spid="48"/>
                                        </p:tgtEl>
                                        <p:attrNameLst>
                                          <p:attrName>ppt_y</p:attrName>
                                        </p:attrNameLst>
                                      </p:cBhvr>
                                      <p:tavLst>
                                        <p:tav tm="0">
                                          <p:val>
                                            <p:strVal val="ppt_y"/>
                                          </p:val>
                                        </p:tav>
                                        <p:tav tm="100000">
                                          <p:val>
                                            <p:strVal val="ppt_y"/>
                                          </p:val>
                                        </p:tav>
                                      </p:tavLst>
                                    </p:anim>
                                    <p:set>
                                      <p:cBhvr>
                                        <p:cTn id="1064" dur="1" fill="hold">
                                          <p:stCondLst>
                                            <p:cond delay="3249"/>
                                          </p:stCondLst>
                                        </p:cTn>
                                        <p:tgtEl>
                                          <p:spTgt spid="48"/>
                                        </p:tgtEl>
                                        <p:attrNameLst>
                                          <p:attrName>style.visibility</p:attrName>
                                        </p:attrNameLst>
                                      </p:cBhvr>
                                      <p:to>
                                        <p:strVal val="hidden"/>
                                      </p:to>
                                    </p:set>
                                  </p:childTnLst>
                                </p:cTn>
                              </p:par>
                              <p:par>
                                <p:cTn id="1065" presetID="2" presetClass="exit" presetSubtype="2" fill="hold" grpId="2" nodeType="withEffect">
                                  <p:stCondLst>
                                    <p:cond delay="0"/>
                                  </p:stCondLst>
                                  <p:childTnLst>
                                    <p:anim calcmode="lin" valueType="num">
                                      <p:cBhvr additive="base">
                                        <p:cTn id="1066" dur="3250"/>
                                        <p:tgtEl>
                                          <p:spTgt spid="49"/>
                                        </p:tgtEl>
                                        <p:attrNameLst>
                                          <p:attrName>ppt_x</p:attrName>
                                        </p:attrNameLst>
                                      </p:cBhvr>
                                      <p:tavLst>
                                        <p:tav tm="0">
                                          <p:val>
                                            <p:strVal val="ppt_x"/>
                                          </p:val>
                                        </p:tav>
                                        <p:tav tm="100000">
                                          <p:val>
                                            <p:strVal val="1+ppt_w/2"/>
                                          </p:val>
                                        </p:tav>
                                      </p:tavLst>
                                    </p:anim>
                                    <p:anim calcmode="lin" valueType="num">
                                      <p:cBhvr additive="base">
                                        <p:cTn id="1067" dur="3250"/>
                                        <p:tgtEl>
                                          <p:spTgt spid="49"/>
                                        </p:tgtEl>
                                        <p:attrNameLst>
                                          <p:attrName>ppt_y</p:attrName>
                                        </p:attrNameLst>
                                      </p:cBhvr>
                                      <p:tavLst>
                                        <p:tav tm="0">
                                          <p:val>
                                            <p:strVal val="ppt_y"/>
                                          </p:val>
                                        </p:tav>
                                        <p:tav tm="100000">
                                          <p:val>
                                            <p:strVal val="ppt_y"/>
                                          </p:val>
                                        </p:tav>
                                      </p:tavLst>
                                    </p:anim>
                                    <p:set>
                                      <p:cBhvr>
                                        <p:cTn id="1068" dur="1" fill="hold">
                                          <p:stCondLst>
                                            <p:cond delay="3249"/>
                                          </p:stCondLst>
                                        </p:cTn>
                                        <p:tgtEl>
                                          <p:spTgt spid="49"/>
                                        </p:tgtEl>
                                        <p:attrNameLst>
                                          <p:attrName>style.visibility</p:attrName>
                                        </p:attrNameLst>
                                      </p:cBhvr>
                                      <p:to>
                                        <p:strVal val="hidden"/>
                                      </p:to>
                                    </p:set>
                                  </p:childTnLst>
                                </p:cTn>
                              </p:par>
                              <p:par>
                                <p:cTn id="1069" presetID="2" presetClass="exit" presetSubtype="2" fill="hold" grpId="2" nodeType="withEffect">
                                  <p:stCondLst>
                                    <p:cond delay="0"/>
                                  </p:stCondLst>
                                  <p:childTnLst>
                                    <p:anim calcmode="lin" valueType="num">
                                      <p:cBhvr additive="base">
                                        <p:cTn id="1070" dur="3250"/>
                                        <p:tgtEl>
                                          <p:spTgt spid="50"/>
                                        </p:tgtEl>
                                        <p:attrNameLst>
                                          <p:attrName>ppt_x</p:attrName>
                                        </p:attrNameLst>
                                      </p:cBhvr>
                                      <p:tavLst>
                                        <p:tav tm="0">
                                          <p:val>
                                            <p:strVal val="ppt_x"/>
                                          </p:val>
                                        </p:tav>
                                        <p:tav tm="100000">
                                          <p:val>
                                            <p:strVal val="1+ppt_w/2"/>
                                          </p:val>
                                        </p:tav>
                                      </p:tavLst>
                                    </p:anim>
                                    <p:anim calcmode="lin" valueType="num">
                                      <p:cBhvr additive="base">
                                        <p:cTn id="1071" dur="3250"/>
                                        <p:tgtEl>
                                          <p:spTgt spid="50"/>
                                        </p:tgtEl>
                                        <p:attrNameLst>
                                          <p:attrName>ppt_y</p:attrName>
                                        </p:attrNameLst>
                                      </p:cBhvr>
                                      <p:tavLst>
                                        <p:tav tm="0">
                                          <p:val>
                                            <p:strVal val="ppt_y"/>
                                          </p:val>
                                        </p:tav>
                                        <p:tav tm="100000">
                                          <p:val>
                                            <p:strVal val="ppt_y"/>
                                          </p:val>
                                        </p:tav>
                                      </p:tavLst>
                                    </p:anim>
                                    <p:set>
                                      <p:cBhvr>
                                        <p:cTn id="1072" dur="1" fill="hold">
                                          <p:stCondLst>
                                            <p:cond delay="3249"/>
                                          </p:stCondLst>
                                        </p:cTn>
                                        <p:tgtEl>
                                          <p:spTgt spid="50"/>
                                        </p:tgtEl>
                                        <p:attrNameLst>
                                          <p:attrName>style.visibility</p:attrName>
                                        </p:attrNameLst>
                                      </p:cBhvr>
                                      <p:to>
                                        <p:strVal val="hidden"/>
                                      </p:to>
                                    </p:set>
                                  </p:childTnLst>
                                </p:cTn>
                              </p:par>
                              <p:par>
                                <p:cTn id="1073" presetID="2" presetClass="exit" presetSubtype="2" fill="hold" grpId="2" nodeType="withEffect">
                                  <p:stCondLst>
                                    <p:cond delay="0"/>
                                  </p:stCondLst>
                                  <p:childTnLst>
                                    <p:anim calcmode="lin" valueType="num">
                                      <p:cBhvr additive="base">
                                        <p:cTn id="1074" dur="3250"/>
                                        <p:tgtEl>
                                          <p:spTgt spid="51"/>
                                        </p:tgtEl>
                                        <p:attrNameLst>
                                          <p:attrName>ppt_x</p:attrName>
                                        </p:attrNameLst>
                                      </p:cBhvr>
                                      <p:tavLst>
                                        <p:tav tm="0">
                                          <p:val>
                                            <p:strVal val="ppt_x"/>
                                          </p:val>
                                        </p:tav>
                                        <p:tav tm="100000">
                                          <p:val>
                                            <p:strVal val="1+ppt_w/2"/>
                                          </p:val>
                                        </p:tav>
                                      </p:tavLst>
                                    </p:anim>
                                    <p:anim calcmode="lin" valueType="num">
                                      <p:cBhvr additive="base">
                                        <p:cTn id="1075" dur="3250"/>
                                        <p:tgtEl>
                                          <p:spTgt spid="51"/>
                                        </p:tgtEl>
                                        <p:attrNameLst>
                                          <p:attrName>ppt_y</p:attrName>
                                        </p:attrNameLst>
                                      </p:cBhvr>
                                      <p:tavLst>
                                        <p:tav tm="0">
                                          <p:val>
                                            <p:strVal val="ppt_y"/>
                                          </p:val>
                                        </p:tav>
                                        <p:tav tm="100000">
                                          <p:val>
                                            <p:strVal val="ppt_y"/>
                                          </p:val>
                                        </p:tav>
                                      </p:tavLst>
                                    </p:anim>
                                    <p:set>
                                      <p:cBhvr>
                                        <p:cTn id="1076" dur="1" fill="hold">
                                          <p:stCondLst>
                                            <p:cond delay="3249"/>
                                          </p:stCondLst>
                                        </p:cTn>
                                        <p:tgtEl>
                                          <p:spTgt spid="51"/>
                                        </p:tgtEl>
                                        <p:attrNameLst>
                                          <p:attrName>style.visibility</p:attrName>
                                        </p:attrNameLst>
                                      </p:cBhvr>
                                      <p:to>
                                        <p:strVal val="hidden"/>
                                      </p:to>
                                    </p:set>
                                  </p:childTnLst>
                                </p:cTn>
                              </p:par>
                              <p:par>
                                <p:cTn id="1077" presetID="2" presetClass="exit" presetSubtype="2" fill="hold" grpId="2" nodeType="withEffect">
                                  <p:stCondLst>
                                    <p:cond delay="0"/>
                                  </p:stCondLst>
                                  <p:childTnLst>
                                    <p:anim calcmode="lin" valueType="num">
                                      <p:cBhvr additive="base">
                                        <p:cTn id="1078" dur="3250"/>
                                        <p:tgtEl>
                                          <p:spTgt spid="52"/>
                                        </p:tgtEl>
                                        <p:attrNameLst>
                                          <p:attrName>ppt_x</p:attrName>
                                        </p:attrNameLst>
                                      </p:cBhvr>
                                      <p:tavLst>
                                        <p:tav tm="0">
                                          <p:val>
                                            <p:strVal val="ppt_x"/>
                                          </p:val>
                                        </p:tav>
                                        <p:tav tm="100000">
                                          <p:val>
                                            <p:strVal val="1+ppt_w/2"/>
                                          </p:val>
                                        </p:tav>
                                      </p:tavLst>
                                    </p:anim>
                                    <p:anim calcmode="lin" valueType="num">
                                      <p:cBhvr additive="base">
                                        <p:cTn id="1079" dur="3250"/>
                                        <p:tgtEl>
                                          <p:spTgt spid="52"/>
                                        </p:tgtEl>
                                        <p:attrNameLst>
                                          <p:attrName>ppt_y</p:attrName>
                                        </p:attrNameLst>
                                      </p:cBhvr>
                                      <p:tavLst>
                                        <p:tav tm="0">
                                          <p:val>
                                            <p:strVal val="ppt_y"/>
                                          </p:val>
                                        </p:tav>
                                        <p:tav tm="100000">
                                          <p:val>
                                            <p:strVal val="ppt_y"/>
                                          </p:val>
                                        </p:tav>
                                      </p:tavLst>
                                    </p:anim>
                                    <p:set>
                                      <p:cBhvr>
                                        <p:cTn id="1080" dur="1" fill="hold">
                                          <p:stCondLst>
                                            <p:cond delay="3249"/>
                                          </p:stCondLst>
                                        </p:cTn>
                                        <p:tgtEl>
                                          <p:spTgt spid="52"/>
                                        </p:tgtEl>
                                        <p:attrNameLst>
                                          <p:attrName>style.visibility</p:attrName>
                                        </p:attrNameLst>
                                      </p:cBhvr>
                                      <p:to>
                                        <p:strVal val="hidden"/>
                                      </p:to>
                                    </p:set>
                                  </p:childTnLst>
                                </p:cTn>
                              </p:par>
                              <p:par>
                                <p:cTn id="1081" presetID="2" presetClass="exit" presetSubtype="2" fill="hold" grpId="2" nodeType="withEffect">
                                  <p:stCondLst>
                                    <p:cond delay="0"/>
                                  </p:stCondLst>
                                  <p:childTnLst>
                                    <p:anim calcmode="lin" valueType="num">
                                      <p:cBhvr additive="base">
                                        <p:cTn id="1082" dur="3250"/>
                                        <p:tgtEl>
                                          <p:spTgt spid="45"/>
                                        </p:tgtEl>
                                        <p:attrNameLst>
                                          <p:attrName>ppt_x</p:attrName>
                                        </p:attrNameLst>
                                      </p:cBhvr>
                                      <p:tavLst>
                                        <p:tav tm="0">
                                          <p:val>
                                            <p:strVal val="ppt_x"/>
                                          </p:val>
                                        </p:tav>
                                        <p:tav tm="100000">
                                          <p:val>
                                            <p:strVal val="1+ppt_w/2"/>
                                          </p:val>
                                        </p:tav>
                                      </p:tavLst>
                                    </p:anim>
                                    <p:anim calcmode="lin" valueType="num">
                                      <p:cBhvr additive="base">
                                        <p:cTn id="1083" dur="3250"/>
                                        <p:tgtEl>
                                          <p:spTgt spid="45"/>
                                        </p:tgtEl>
                                        <p:attrNameLst>
                                          <p:attrName>ppt_y</p:attrName>
                                        </p:attrNameLst>
                                      </p:cBhvr>
                                      <p:tavLst>
                                        <p:tav tm="0">
                                          <p:val>
                                            <p:strVal val="ppt_y"/>
                                          </p:val>
                                        </p:tav>
                                        <p:tav tm="100000">
                                          <p:val>
                                            <p:strVal val="ppt_y"/>
                                          </p:val>
                                        </p:tav>
                                      </p:tavLst>
                                    </p:anim>
                                    <p:set>
                                      <p:cBhvr>
                                        <p:cTn id="1084" dur="1" fill="hold">
                                          <p:stCondLst>
                                            <p:cond delay="3249"/>
                                          </p:stCondLst>
                                        </p:cTn>
                                        <p:tgtEl>
                                          <p:spTgt spid="45"/>
                                        </p:tgtEl>
                                        <p:attrNameLst>
                                          <p:attrName>style.visibility</p:attrName>
                                        </p:attrNameLst>
                                      </p:cBhvr>
                                      <p:to>
                                        <p:strVal val="hidden"/>
                                      </p:to>
                                    </p:set>
                                  </p:childTnLst>
                                </p:cTn>
                              </p:par>
                              <p:par>
                                <p:cTn id="1085" presetID="2" presetClass="exit" presetSubtype="2" fill="hold" grpId="2" nodeType="withEffect">
                                  <p:stCondLst>
                                    <p:cond delay="0"/>
                                  </p:stCondLst>
                                  <p:childTnLst>
                                    <p:anim calcmode="lin" valueType="num">
                                      <p:cBhvr additive="base">
                                        <p:cTn id="1086" dur="3250"/>
                                        <p:tgtEl>
                                          <p:spTgt spid="43"/>
                                        </p:tgtEl>
                                        <p:attrNameLst>
                                          <p:attrName>ppt_x</p:attrName>
                                        </p:attrNameLst>
                                      </p:cBhvr>
                                      <p:tavLst>
                                        <p:tav tm="0">
                                          <p:val>
                                            <p:strVal val="ppt_x"/>
                                          </p:val>
                                        </p:tav>
                                        <p:tav tm="100000">
                                          <p:val>
                                            <p:strVal val="1+ppt_w/2"/>
                                          </p:val>
                                        </p:tav>
                                      </p:tavLst>
                                    </p:anim>
                                    <p:anim calcmode="lin" valueType="num">
                                      <p:cBhvr additive="base">
                                        <p:cTn id="1087" dur="3250"/>
                                        <p:tgtEl>
                                          <p:spTgt spid="43"/>
                                        </p:tgtEl>
                                        <p:attrNameLst>
                                          <p:attrName>ppt_y</p:attrName>
                                        </p:attrNameLst>
                                      </p:cBhvr>
                                      <p:tavLst>
                                        <p:tav tm="0">
                                          <p:val>
                                            <p:strVal val="ppt_y"/>
                                          </p:val>
                                        </p:tav>
                                        <p:tav tm="100000">
                                          <p:val>
                                            <p:strVal val="ppt_y"/>
                                          </p:val>
                                        </p:tav>
                                      </p:tavLst>
                                    </p:anim>
                                    <p:set>
                                      <p:cBhvr>
                                        <p:cTn id="1088" dur="1" fill="hold">
                                          <p:stCondLst>
                                            <p:cond delay="3249"/>
                                          </p:stCondLst>
                                        </p:cTn>
                                        <p:tgtEl>
                                          <p:spTgt spid="43"/>
                                        </p:tgtEl>
                                        <p:attrNameLst>
                                          <p:attrName>style.visibility</p:attrName>
                                        </p:attrNameLst>
                                      </p:cBhvr>
                                      <p:to>
                                        <p:strVal val="hidden"/>
                                      </p:to>
                                    </p:set>
                                  </p:childTnLst>
                                </p:cTn>
                              </p:par>
                              <p:par>
                                <p:cTn id="1089" presetID="2" presetClass="exit" presetSubtype="2" fill="hold" grpId="2" nodeType="withEffect">
                                  <p:stCondLst>
                                    <p:cond delay="0"/>
                                  </p:stCondLst>
                                  <p:childTnLst>
                                    <p:anim calcmode="lin" valueType="num">
                                      <p:cBhvr additive="base">
                                        <p:cTn id="1090" dur="3250"/>
                                        <p:tgtEl>
                                          <p:spTgt spid="26"/>
                                        </p:tgtEl>
                                        <p:attrNameLst>
                                          <p:attrName>ppt_x</p:attrName>
                                        </p:attrNameLst>
                                      </p:cBhvr>
                                      <p:tavLst>
                                        <p:tav tm="0">
                                          <p:val>
                                            <p:strVal val="ppt_x"/>
                                          </p:val>
                                        </p:tav>
                                        <p:tav tm="100000">
                                          <p:val>
                                            <p:strVal val="1+ppt_w/2"/>
                                          </p:val>
                                        </p:tav>
                                      </p:tavLst>
                                    </p:anim>
                                    <p:anim calcmode="lin" valueType="num">
                                      <p:cBhvr additive="base">
                                        <p:cTn id="1091" dur="3250"/>
                                        <p:tgtEl>
                                          <p:spTgt spid="26"/>
                                        </p:tgtEl>
                                        <p:attrNameLst>
                                          <p:attrName>ppt_y</p:attrName>
                                        </p:attrNameLst>
                                      </p:cBhvr>
                                      <p:tavLst>
                                        <p:tav tm="0">
                                          <p:val>
                                            <p:strVal val="ppt_y"/>
                                          </p:val>
                                        </p:tav>
                                        <p:tav tm="100000">
                                          <p:val>
                                            <p:strVal val="ppt_y"/>
                                          </p:val>
                                        </p:tav>
                                      </p:tavLst>
                                    </p:anim>
                                    <p:set>
                                      <p:cBhvr>
                                        <p:cTn id="1092" dur="1" fill="hold">
                                          <p:stCondLst>
                                            <p:cond delay="3249"/>
                                          </p:stCondLst>
                                        </p:cTn>
                                        <p:tgtEl>
                                          <p:spTgt spid="26"/>
                                        </p:tgtEl>
                                        <p:attrNameLst>
                                          <p:attrName>style.visibility</p:attrName>
                                        </p:attrNameLst>
                                      </p:cBhvr>
                                      <p:to>
                                        <p:strVal val="hidden"/>
                                      </p:to>
                                    </p:set>
                                  </p:childTnLst>
                                </p:cTn>
                              </p:par>
                              <p:par>
                                <p:cTn id="1093" presetID="2" presetClass="exit" presetSubtype="2" fill="hold" grpId="2" nodeType="withEffect">
                                  <p:stCondLst>
                                    <p:cond delay="0"/>
                                  </p:stCondLst>
                                  <p:childTnLst>
                                    <p:anim calcmode="lin" valueType="num">
                                      <p:cBhvr additive="base">
                                        <p:cTn id="1094" dur="3250"/>
                                        <p:tgtEl>
                                          <p:spTgt spid="27"/>
                                        </p:tgtEl>
                                        <p:attrNameLst>
                                          <p:attrName>ppt_x</p:attrName>
                                        </p:attrNameLst>
                                      </p:cBhvr>
                                      <p:tavLst>
                                        <p:tav tm="0">
                                          <p:val>
                                            <p:strVal val="ppt_x"/>
                                          </p:val>
                                        </p:tav>
                                        <p:tav tm="100000">
                                          <p:val>
                                            <p:strVal val="1+ppt_w/2"/>
                                          </p:val>
                                        </p:tav>
                                      </p:tavLst>
                                    </p:anim>
                                    <p:anim calcmode="lin" valueType="num">
                                      <p:cBhvr additive="base">
                                        <p:cTn id="1095" dur="3250"/>
                                        <p:tgtEl>
                                          <p:spTgt spid="27"/>
                                        </p:tgtEl>
                                        <p:attrNameLst>
                                          <p:attrName>ppt_y</p:attrName>
                                        </p:attrNameLst>
                                      </p:cBhvr>
                                      <p:tavLst>
                                        <p:tav tm="0">
                                          <p:val>
                                            <p:strVal val="ppt_y"/>
                                          </p:val>
                                        </p:tav>
                                        <p:tav tm="100000">
                                          <p:val>
                                            <p:strVal val="ppt_y"/>
                                          </p:val>
                                        </p:tav>
                                      </p:tavLst>
                                    </p:anim>
                                    <p:set>
                                      <p:cBhvr>
                                        <p:cTn id="1096" dur="1" fill="hold">
                                          <p:stCondLst>
                                            <p:cond delay="3249"/>
                                          </p:stCondLst>
                                        </p:cTn>
                                        <p:tgtEl>
                                          <p:spTgt spid="27"/>
                                        </p:tgtEl>
                                        <p:attrNameLst>
                                          <p:attrName>style.visibility</p:attrName>
                                        </p:attrNameLst>
                                      </p:cBhvr>
                                      <p:to>
                                        <p:strVal val="hidden"/>
                                      </p:to>
                                    </p:set>
                                  </p:childTnLst>
                                </p:cTn>
                              </p:par>
                              <p:par>
                                <p:cTn id="1097" presetID="2" presetClass="exit" presetSubtype="2" fill="hold" grpId="2" nodeType="withEffect">
                                  <p:stCondLst>
                                    <p:cond delay="0"/>
                                  </p:stCondLst>
                                  <p:childTnLst>
                                    <p:anim calcmode="lin" valueType="num">
                                      <p:cBhvr additive="base">
                                        <p:cTn id="1098" dur="3250"/>
                                        <p:tgtEl>
                                          <p:spTgt spid="28"/>
                                        </p:tgtEl>
                                        <p:attrNameLst>
                                          <p:attrName>ppt_x</p:attrName>
                                        </p:attrNameLst>
                                      </p:cBhvr>
                                      <p:tavLst>
                                        <p:tav tm="0">
                                          <p:val>
                                            <p:strVal val="ppt_x"/>
                                          </p:val>
                                        </p:tav>
                                        <p:tav tm="100000">
                                          <p:val>
                                            <p:strVal val="1+ppt_w/2"/>
                                          </p:val>
                                        </p:tav>
                                      </p:tavLst>
                                    </p:anim>
                                    <p:anim calcmode="lin" valueType="num">
                                      <p:cBhvr additive="base">
                                        <p:cTn id="1099" dur="3250"/>
                                        <p:tgtEl>
                                          <p:spTgt spid="28"/>
                                        </p:tgtEl>
                                        <p:attrNameLst>
                                          <p:attrName>ppt_y</p:attrName>
                                        </p:attrNameLst>
                                      </p:cBhvr>
                                      <p:tavLst>
                                        <p:tav tm="0">
                                          <p:val>
                                            <p:strVal val="ppt_y"/>
                                          </p:val>
                                        </p:tav>
                                        <p:tav tm="100000">
                                          <p:val>
                                            <p:strVal val="ppt_y"/>
                                          </p:val>
                                        </p:tav>
                                      </p:tavLst>
                                    </p:anim>
                                    <p:set>
                                      <p:cBhvr>
                                        <p:cTn id="1100" dur="1" fill="hold">
                                          <p:stCondLst>
                                            <p:cond delay="3249"/>
                                          </p:stCondLst>
                                        </p:cTn>
                                        <p:tgtEl>
                                          <p:spTgt spid="28"/>
                                        </p:tgtEl>
                                        <p:attrNameLst>
                                          <p:attrName>style.visibility</p:attrName>
                                        </p:attrNameLst>
                                      </p:cBhvr>
                                      <p:to>
                                        <p:strVal val="hidden"/>
                                      </p:to>
                                    </p:set>
                                  </p:childTnLst>
                                </p:cTn>
                              </p:par>
                              <p:par>
                                <p:cTn id="1101" presetID="2" presetClass="exit" presetSubtype="2" fill="hold" grpId="2" nodeType="withEffect">
                                  <p:stCondLst>
                                    <p:cond delay="0"/>
                                  </p:stCondLst>
                                  <p:childTnLst>
                                    <p:anim calcmode="lin" valueType="num">
                                      <p:cBhvr additive="base">
                                        <p:cTn id="1102" dur="3250"/>
                                        <p:tgtEl>
                                          <p:spTgt spid="29"/>
                                        </p:tgtEl>
                                        <p:attrNameLst>
                                          <p:attrName>ppt_x</p:attrName>
                                        </p:attrNameLst>
                                      </p:cBhvr>
                                      <p:tavLst>
                                        <p:tav tm="0">
                                          <p:val>
                                            <p:strVal val="ppt_x"/>
                                          </p:val>
                                        </p:tav>
                                        <p:tav tm="100000">
                                          <p:val>
                                            <p:strVal val="1+ppt_w/2"/>
                                          </p:val>
                                        </p:tav>
                                      </p:tavLst>
                                    </p:anim>
                                    <p:anim calcmode="lin" valueType="num">
                                      <p:cBhvr additive="base">
                                        <p:cTn id="1103" dur="3250"/>
                                        <p:tgtEl>
                                          <p:spTgt spid="29"/>
                                        </p:tgtEl>
                                        <p:attrNameLst>
                                          <p:attrName>ppt_y</p:attrName>
                                        </p:attrNameLst>
                                      </p:cBhvr>
                                      <p:tavLst>
                                        <p:tav tm="0">
                                          <p:val>
                                            <p:strVal val="ppt_y"/>
                                          </p:val>
                                        </p:tav>
                                        <p:tav tm="100000">
                                          <p:val>
                                            <p:strVal val="ppt_y"/>
                                          </p:val>
                                        </p:tav>
                                      </p:tavLst>
                                    </p:anim>
                                    <p:set>
                                      <p:cBhvr>
                                        <p:cTn id="1104" dur="1" fill="hold">
                                          <p:stCondLst>
                                            <p:cond delay="3249"/>
                                          </p:stCondLst>
                                        </p:cTn>
                                        <p:tgtEl>
                                          <p:spTgt spid="29"/>
                                        </p:tgtEl>
                                        <p:attrNameLst>
                                          <p:attrName>style.visibility</p:attrName>
                                        </p:attrNameLst>
                                      </p:cBhvr>
                                      <p:to>
                                        <p:strVal val="hidden"/>
                                      </p:to>
                                    </p:set>
                                  </p:childTnLst>
                                </p:cTn>
                              </p:par>
                              <p:par>
                                <p:cTn id="1105" presetID="2" presetClass="exit" presetSubtype="2" fill="hold" grpId="2" nodeType="withEffect">
                                  <p:stCondLst>
                                    <p:cond delay="0"/>
                                  </p:stCondLst>
                                  <p:childTnLst>
                                    <p:anim calcmode="lin" valueType="num">
                                      <p:cBhvr additive="base">
                                        <p:cTn id="1106" dur="3250"/>
                                        <p:tgtEl>
                                          <p:spTgt spid="30"/>
                                        </p:tgtEl>
                                        <p:attrNameLst>
                                          <p:attrName>ppt_x</p:attrName>
                                        </p:attrNameLst>
                                      </p:cBhvr>
                                      <p:tavLst>
                                        <p:tav tm="0">
                                          <p:val>
                                            <p:strVal val="ppt_x"/>
                                          </p:val>
                                        </p:tav>
                                        <p:tav tm="100000">
                                          <p:val>
                                            <p:strVal val="1+ppt_w/2"/>
                                          </p:val>
                                        </p:tav>
                                      </p:tavLst>
                                    </p:anim>
                                    <p:anim calcmode="lin" valueType="num">
                                      <p:cBhvr additive="base">
                                        <p:cTn id="1107" dur="3250"/>
                                        <p:tgtEl>
                                          <p:spTgt spid="30"/>
                                        </p:tgtEl>
                                        <p:attrNameLst>
                                          <p:attrName>ppt_y</p:attrName>
                                        </p:attrNameLst>
                                      </p:cBhvr>
                                      <p:tavLst>
                                        <p:tav tm="0">
                                          <p:val>
                                            <p:strVal val="ppt_y"/>
                                          </p:val>
                                        </p:tav>
                                        <p:tav tm="100000">
                                          <p:val>
                                            <p:strVal val="ppt_y"/>
                                          </p:val>
                                        </p:tav>
                                      </p:tavLst>
                                    </p:anim>
                                    <p:set>
                                      <p:cBhvr>
                                        <p:cTn id="1108" dur="1" fill="hold">
                                          <p:stCondLst>
                                            <p:cond delay="3249"/>
                                          </p:stCondLst>
                                        </p:cTn>
                                        <p:tgtEl>
                                          <p:spTgt spid="30"/>
                                        </p:tgtEl>
                                        <p:attrNameLst>
                                          <p:attrName>style.visibility</p:attrName>
                                        </p:attrNameLst>
                                      </p:cBhvr>
                                      <p:to>
                                        <p:strVal val="hidden"/>
                                      </p:to>
                                    </p:set>
                                  </p:childTnLst>
                                </p:cTn>
                              </p:par>
                              <p:par>
                                <p:cTn id="1109" presetID="2" presetClass="exit" presetSubtype="2" fill="hold" grpId="2" nodeType="withEffect">
                                  <p:stCondLst>
                                    <p:cond delay="0"/>
                                  </p:stCondLst>
                                  <p:childTnLst>
                                    <p:anim calcmode="lin" valueType="num">
                                      <p:cBhvr additive="base">
                                        <p:cTn id="1110" dur="3250"/>
                                        <p:tgtEl>
                                          <p:spTgt spid="31"/>
                                        </p:tgtEl>
                                        <p:attrNameLst>
                                          <p:attrName>ppt_x</p:attrName>
                                        </p:attrNameLst>
                                      </p:cBhvr>
                                      <p:tavLst>
                                        <p:tav tm="0">
                                          <p:val>
                                            <p:strVal val="ppt_x"/>
                                          </p:val>
                                        </p:tav>
                                        <p:tav tm="100000">
                                          <p:val>
                                            <p:strVal val="1+ppt_w/2"/>
                                          </p:val>
                                        </p:tav>
                                      </p:tavLst>
                                    </p:anim>
                                    <p:anim calcmode="lin" valueType="num">
                                      <p:cBhvr additive="base">
                                        <p:cTn id="1111" dur="3250"/>
                                        <p:tgtEl>
                                          <p:spTgt spid="31"/>
                                        </p:tgtEl>
                                        <p:attrNameLst>
                                          <p:attrName>ppt_y</p:attrName>
                                        </p:attrNameLst>
                                      </p:cBhvr>
                                      <p:tavLst>
                                        <p:tav tm="0">
                                          <p:val>
                                            <p:strVal val="ppt_y"/>
                                          </p:val>
                                        </p:tav>
                                        <p:tav tm="100000">
                                          <p:val>
                                            <p:strVal val="ppt_y"/>
                                          </p:val>
                                        </p:tav>
                                      </p:tavLst>
                                    </p:anim>
                                    <p:set>
                                      <p:cBhvr>
                                        <p:cTn id="1112" dur="1" fill="hold">
                                          <p:stCondLst>
                                            <p:cond delay="3249"/>
                                          </p:stCondLst>
                                        </p:cTn>
                                        <p:tgtEl>
                                          <p:spTgt spid="31"/>
                                        </p:tgtEl>
                                        <p:attrNameLst>
                                          <p:attrName>style.visibility</p:attrName>
                                        </p:attrNameLst>
                                      </p:cBhvr>
                                      <p:to>
                                        <p:strVal val="hidden"/>
                                      </p:to>
                                    </p:set>
                                  </p:childTnLst>
                                </p:cTn>
                              </p:par>
                              <p:par>
                                <p:cTn id="1113" presetID="2" presetClass="exit" presetSubtype="2" fill="hold" grpId="2" nodeType="withEffect">
                                  <p:stCondLst>
                                    <p:cond delay="0"/>
                                  </p:stCondLst>
                                  <p:childTnLst>
                                    <p:anim calcmode="lin" valueType="num">
                                      <p:cBhvr additive="base">
                                        <p:cTn id="1114" dur="3250"/>
                                        <p:tgtEl>
                                          <p:spTgt spid="32"/>
                                        </p:tgtEl>
                                        <p:attrNameLst>
                                          <p:attrName>ppt_x</p:attrName>
                                        </p:attrNameLst>
                                      </p:cBhvr>
                                      <p:tavLst>
                                        <p:tav tm="0">
                                          <p:val>
                                            <p:strVal val="ppt_x"/>
                                          </p:val>
                                        </p:tav>
                                        <p:tav tm="100000">
                                          <p:val>
                                            <p:strVal val="1+ppt_w/2"/>
                                          </p:val>
                                        </p:tav>
                                      </p:tavLst>
                                    </p:anim>
                                    <p:anim calcmode="lin" valueType="num">
                                      <p:cBhvr additive="base">
                                        <p:cTn id="1115" dur="3250"/>
                                        <p:tgtEl>
                                          <p:spTgt spid="32"/>
                                        </p:tgtEl>
                                        <p:attrNameLst>
                                          <p:attrName>ppt_y</p:attrName>
                                        </p:attrNameLst>
                                      </p:cBhvr>
                                      <p:tavLst>
                                        <p:tav tm="0">
                                          <p:val>
                                            <p:strVal val="ppt_y"/>
                                          </p:val>
                                        </p:tav>
                                        <p:tav tm="100000">
                                          <p:val>
                                            <p:strVal val="ppt_y"/>
                                          </p:val>
                                        </p:tav>
                                      </p:tavLst>
                                    </p:anim>
                                    <p:set>
                                      <p:cBhvr>
                                        <p:cTn id="1116" dur="1" fill="hold">
                                          <p:stCondLst>
                                            <p:cond delay="3249"/>
                                          </p:stCondLst>
                                        </p:cTn>
                                        <p:tgtEl>
                                          <p:spTgt spid="32"/>
                                        </p:tgtEl>
                                        <p:attrNameLst>
                                          <p:attrName>style.visibility</p:attrName>
                                        </p:attrNameLst>
                                      </p:cBhvr>
                                      <p:to>
                                        <p:strVal val="hidden"/>
                                      </p:to>
                                    </p:set>
                                  </p:childTnLst>
                                </p:cTn>
                              </p:par>
                              <p:par>
                                <p:cTn id="1117" presetID="2" presetClass="exit" presetSubtype="2" fill="hold" grpId="2" nodeType="withEffect">
                                  <p:stCondLst>
                                    <p:cond delay="0"/>
                                  </p:stCondLst>
                                  <p:childTnLst>
                                    <p:anim calcmode="lin" valueType="num">
                                      <p:cBhvr additive="base">
                                        <p:cTn id="1118" dur="3250"/>
                                        <p:tgtEl>
                                          <p:spTgt spid="25"/>
                                        </p:tgtEl>
                                        <p:attrNameLst>
                                          <p:attrName>ppt_x</p:attrName>
                                        </p:attrNameLst>
                                      </p:cBhvr>
                                      <p:tavLst>
                                        <p:tav tm="0">
                                          <p:val>
                                            <p:strVal val="ppt_x"/>
                                          </p:val>
                                        </p:tav>
                                        <p:tav tm="100000">
                                          <p:val>
                                            <p:strVal val="1+ppt_w/2"/>
                                          </p:val>
                                        </p:tav>
                                      </p:tavLst>
                                    </p:anim>
                                    <p:anim calcmode="lin" valueType="num">
                                      <p:cBhvr additive="base">
                                        <p:cTn id="1119" dur="3250"/>
                                        <p:tgtEl>
                                          <p:spTgt spid="25"/>
                                        </p:tgtEl>
                                        <p:attrNameLst>
                                          <p:attrName>ppt_y</p:attrName>
                                        </p:attrNameLst>
                                      </p:cBhvr>
                                      <p:tavLst>
                                        <p:tav tm="0">
                                          <p:val>
                                            <p:strVal val="ppt_y"/>
                                          </p:val>
                                        </p:tav>
                                        <p:tav tm="100000">
                                          <p:val>
                                            <p:strVal val="ppt_y"/>
                                          </p:val>
                                        </p:tav>
                                      </p:tavLst>
                                    </p:anim>
                                    <p:set>
                                      <p:cBhvr>
                                        <p:cTn id="1120" dur="1" fill="hold">
                                          <p:stCondLst>
                                            <p:cond delay="3249"/>
                                          </p:stCondLst>
                                        </p:cTn>
                                        <p:tgtEl>
                                          <p:spTgt spid="25"/>
                                        </p:tgtEl>
                                        <p:attrNameLst>
                                          <p:attrName>style.visibility</p:attrName>
                                        </p:attrNameLst>
                                      </p:cBhvr>
                                      <p:to>
                                        <p:strVal val="hidden"/>
                                      </p:to>
                                    </p:set>
                                  </p:childTnLst>
                                </p:cTn>
                              </p:par>
                              <p:par>
                                <p:cTn id="1121" presetID="2" presetClass="exit" presetSubtype="2" fill="hold" grpId="2" nodeType="withEffect">
                                  <p:stCondLst>
                                    <p:cond delay="0"/>
                                  </p:stCondLst>
                                  <p:childTnLst>
                                    <p:anim calcmode="lin" valueType="num">
                                      <p:cBhvr additive="base">
                                        <p:cTn id="1122" dur="3250"/>
                                        <p:tgtEl>
                                          <p:spTgt spid="23"/>
                                        </p:tgtEl>
                                        <p:attrNameLst>
                                          <p:attrName>ppt_x</p:attrName>
                                        </p:attrNameLst>
                                      </p:cBhvr>
                                      <p:tavLst>
                                        <p:tav tm="0">
                                          <p:val>
                                            <p:strVal val="ppt_x"/>
                                          </p:val>
                                        </p:tav>
                                        <p:tav tm="100000">
                                          <p:val>
                                            <p:strVal val="1+ppt_w/2"/>
                                          </p:val>
                                        </p:tav>
                                      </p:tavLst>
                                    </p:anim>
                                    <p:anim calcmode="lin" valueType="num">
                                      <p:cBhvr additive="base">
                                        <p:cTn id="1123" dur="3250"/>
                                        <p:tgtEl>
                                          <p:spTgt spid="23"/>
                                        </p:tgtEl>
                                        <p:attrNameLst>
                                          <p:attrName>ppt_y</p:attrName>
                                        </p:attrNameLst>
                                      </p:cBhvr>
                                      <p:tavLst>
                                        <p:tav tm="0">
                                          <p:val>
                                            <p:strVal val="ppt_y"/>
                                          </p:val>
                                        </p:tav>
                                        <p:tav tm="100000">
                                          <p:val>
                                            <p:strVal val="ppt_y"/>
                                          </p:val>
                                        </p:tav>
                                      </p:tavLst>
                                    </p:anim>
                                    <p:set>
                                      <p:cBhvr>
                                        <p:cTn id="1124" dur="1" fill="hold">
                                          <p:stCondLst>
                                            <p:cond delay="3249"/>
                                          </p:stCondLst>
                                        </p:cTn>
                                        <p:tgtEl>
                                          <p:spTgt spid="23"/>
                                        </p:tgtEl>
                                        <p:attrNameLst>
                                          <p:attrName>style.visibility</p:attrName>
                                        </p:attrNameLst>
                                      </p:cBhvr>
                                      <p:to>
                                        <p:strVal val="hidden"/>
                                      </p:to>
                                    </p:set>
                                  </p:childTnLst>
                                </p:cTn>
                              </p:par>
                              <p:par>
                                <p:cTn id="1125" presetID="2" presetClass="exit" presetSubtype="8" fill="hold" grpId="2" nodeType="withEffect">
                                  <p:stCondLst>
                                    <p:cond delay="0"/>
                                  </p:stCondLst>
                                  <p:childTnLst>
                                    <p:anim calcmode="lin" valueType="num">
                                      <p:cBhvr additive="base">
                                        <p:cTn id="1126" dur="3250"/>
                                        <p:tgtEl>
                                          <p:spTgt spid="163"/>
                                        </p:tgtEl>
                                        <p:attrNameLst>
                                          <p:attrName>ppt_x</p:attrName>
                                        </p:attrNameLst>
                                      </p:cBhvr>
                                      <p:tavLst>
                                        <p:tav tm="0">
                                          <p:val>
                                            <p:strVal val="ppt_x"/>
                                          </p:val>
                                        </p:tav>
                                        <p:tav tm="100000">
                                          <p:val>
                                            <p:strVal val="0-ppt_w/2"/>
                                          </p:val>
                                        </p:tav>
                                      </p:tavLst>
                                    </p:anim>
                                    <p:anim calcmode="lin" valueType="num">
                                      <p:cBhvr additive="base">
                                        <p:cTn id="1127" dur="3250"/>
                                        <p:tgtEl>
                                          <p:spTgt spid="163"/>
                                        </p:tgtEl>
                                        <p:attrNameLst>
                                          <p:attrName>ppt_y</p:attrName>
                                        </p:attrNameLst>
                                      </p:cBhvr>
                                      <p:tavLst>
                                        <p:tav tm="0">
                                          <p:val>
                                            <p:strVal val="ppt_y"/>
                                          </p:val>
                                        </p:tav>
                                        <p:tav tm="100000">
                                          <p:val>
                                            <p:strVal val="ppt_y"/>
                                          </p:val>
                                        </p:tav>
                                      </p:tavLst>
                                    </p:anim>
                                    <p:set>
                                      <p:cBhvr>
                                        <p:cTn id="1128" dur="1" fill="hold">
                                          <p:stCondLst>
                                            <p:cond delay="3249"/>
                                          </p:stCondLst>
                                        </p:cTn>
                                        <p:tgtEl>
                                          <p:spTgt spid="163"/>
                                        </p:tgtEl>
                                        <p:attrNameLst>
                                          <p:attrName>style.visibility</p:attrName>
                                        </p:attrNameLst>
                                      </p:cBhvr>
                                      <p:to>
                                        <p:strVal val="hidden"/>
                                      </p:to>
                                    </p:set>
                                  </p:childTnLst>
                                </p:cTn>
                              </p:par>
                              <p:par>
                                <p:cTn id="1129" presetID="2" presetClass="exit" presetSubtype="8" fill="hold" grpId="2" nodeType="withEffect">
                                  <p:stCondLst>
                                    <p:cond delay="0"/>
                                  </p:stCondLst>
                                  <p:childTnLst>
                                    <p:anim calcmode="lin" valueType="num">
                                      <p:cBhvr additive="base">
                                        <p:cTn id="1130" dur="3250"/>
                                        <p:tgtEl>
                                          <p:spTgt spid="164"/>
                                        </p:tgtEl>
                                        <p:attrNameLst>
                                          <p:attrName>ppt_x</p:attrName>
                                        </p:attrNameLst>
                                      </p:cBhvr>
                                      <p:tavLst>
                                        <p:tav tm="0">
                                          <p:val>
                                            <p:strVal val="ppt_x"/>
                                          </p:val>
                                        </p:tav>
                                        <p:tav tm="100000">
                                          <p:val>
                                            <p:strVal val="0-ppt_w/2"/>
                                          </p:val>
                                        </p:tav>
                                      </p:tavLst>
                                    </p:anim>
                                    <p:anim calcmode="lin" valueType="num">
                                      <p:cBhvr additive="base">
                                        <p:cTn id="1131" dur="3250"/>
                                        <p:tgtEl>
                                          <p:spTgt spid="164"/>
                                        </p:tgtEl>
                                        <p:attrNameLst>
                                          <p:attrName>ppt_y</p:attrName>
                                        </p:attrNameLst>
                                      </p:cBhvr>
                                      <p:tavLst>
                                        <p:tav tm="0">
                                          <p:val>
                                            <p:strVal val="ppt_y"/>
                                          </p:val>
                                        </p:tav>
                                        <p:tav tm="100000">
                                          <p:val>
                                            <p:strVal val="ppt_y"/>
                                          </p:val>
                                        </p:tav>
                                      </p:tavLst>
                                    </p:anim>
                                    <p:set>
                                      <p:cBhvr>
                                        <p:cTn id="1132" dur="1" fill="hold">
                                          <p:stCondLst>
                                            <p:cond delay="3249"/>
                                          </p:stCondLst>
                                        </p:cTn>
                                        <p:tgtEl>
                                          <p:spTgt spid="164"/>
                                        </p:tgtEl>
                                        <p:attrNameLst>
                                          <p:attrName>style.visibility</p:attrName>
                                        </p:attrNameLst>
                                      </p:cBhvr>
                                      <p:to>
                                        <p:strVal val="hidden"/>
                                      </p:to>
                                    </p:set>
                                  </p:childTnLst>
                                </p:cTn>
                              </p:par>
                              <p:par>
                                <p:cTn id="1133" presetID="2" presetClass="exit" presetSubtype="8" fill="hold" grpId="2" nodeType="withEffect">
                                  <p:stCondLst>
                                    <p:cond delay="0"/>
                                  </p:stCondLst>
                                  <p:childTnLst>
                                    <p:anim calcmode="lin" valueType="num">
                                      <p:cBhvr additive="base">
                                        <p:cTn id="1134" dur="3250"/>
                                        <p:tgtEl>
                                          <p:spTgt spid="165"/>
                                        </p:tgtEl>
                                        <p:attrNameLst>
                                          <p:attrName>ppt_x</p:attrName>
                                        </p:attrNameLst>
                                      </p:cBhvr>
                                      <p:tavLst>
                                        <p:tav tm="0">
                                          <p:val>
                                            <p:strVal val="ppt_x"/>
                                          </p:val>
                                        </p:tav>
                                        <p:tav tm="100000">
                                          <p:val>
                                            <p:strVal val="0-ppt_w/2"/>
                                          </p:val>
                                        </p:tav>
                                      </p:tavLst>
                                    </p:anim>
                                    <p:anim calcmode="lin" valueType="num">
                                      <p:cBhvr additive="base">
                                        <p:cTn id="1135" dur="3250"/>
                                        <p:tgtEl>
                                          <p:spTgt spid="165"/>
                                        </p:tgtEl>
                                        <p:attrNameLst>
                                          <p:attrName>ppt_y</p:attrName>
                                        </p:attrNameLst>
                                      </p:cBhvr>
                                      <p:tavLst>
                                        <p:tav tm="0">
                                          <p:val>
                                            <p:strVal val="ppt_y"/>
                                          </p:val>
                                        </p:tav>
                                        <p:tav tm="100000">
                                          <p:val>
                                            <p:strVal val="ppt_y"/>
                                          </p:val>
                                        </p:tav>
                                      </p:tavLst>
                                    </p:anim>
                                    <p:set>
                                      <p:cBhvr>
                                        <p:cTn id="1136" dur="1" fill="hold">
                                          <p:stCondLst>
                                            <p:cond delay="3249"/>
                                          </p:stCondLst>
                                        </p:cTn>
                                        <p:tgtEl>
                                          <p:spTgt spid="165"/>
                                        </p:tgtEl>
                                        <p:attrNameLst>
                                          <p:attrName>style.visibility</p:attrName>
                                        </p:attrNameLst>
                                      </p:cBhvr>
                                      <p:to>
                                        <p:strVal val="hidden"/>
                                      </p:to>
                                    </p:set>
                                  </p:childTnLst>
                                </p:cTn>
                              </p:par>
                              <p:par>
                                <p:cTn id="1137" presetID="2" presetClass="exit" presetSubtype="8" fill="hold" grpId="2" nodeType="withEffect">
                                  <p:stCondLst>
                                    <p:cond delay="0"/>
                                  </p:stCondLst>
                                  <p:childTnLst>
                                    <p:anim calcmode="lin" valueType="num">
                                      <p:cBhvr additive="base">
                                        <p:cTn id="1138" dur="3250"/>
                                        <p:tgtEl>
                                          <p:spTgt spid="166"/>
                                        </p:tgtEl>
                                        <p:attrNameLst>
                                          <p:attrName>ppt_x</p:attrName>
                                        </p:attrNameLst>
                                      </p:cBhvr>
                                      <p:tavLst>
                                        <p:tav tm="0">
                                          <p:val>
                                            <p:strVal val="ppt_x"/>
                                          </p:val>
                                        </p:tav>
                                        <p:tav tm="100000">
                                          <p:val>
                                            <p:strVal val="0-ppt_w/2"/>
                                          </p:val>
                                        </p:tav>
                                      </p:tavLst>
                                    </p:anim>
                                    <p:anim calcmode="lin" valueType="num">
                                      <p:cBhvr additive="base">
                                        <p:cTn id="1139" dur="3250"/>
                                        <p:tgtEl>
                                          <p:spTgt spid="166"/>
                                        </p:tgtEl>
                                        <p:attrNameLst>
                                          <p:attrName>ppt_y</p:attrName>
                                        </p:attrNameLst>
                                      </p:cBhvr>
                                      <p:tavLst>
                                        <p:tav tm="0">
                                          <p:val>
                                            <p:strVal val="ppt_y"/>
                                          </p:val>
                                        </p:tav>
                                        <p:tav tm="100000">
                                          <p:val>
                                            <p:strVal val="ppt_y"/>
                                          </p:val>
                                        </p:tav>
                                      </p:tavLst>
                                    </p:anim>
                                    <p:set>
                                      <p:cBhvr>
                                        <p:cTn id="1140" dur="1" fill="hold">
                                          <p:stCondLst>
                                            <p:cond delay="3249"/>
                                          </p:stCondLst>
                                        </p:cTn>
                                        <p:tgtEl>
                                          <p:spTgt spid="166"/>
                                        </p:tgtEl>
                                        <p:attrNameLst>
                                          <p:attrName>style.visibility</p:attrName>
                                        </p:attrNameLst>
                                      </p:cBhvr>
                                      <p:to>
                                        <p:strVal val="hidden"/>
                                      </p:to>
                                    </p:set>
                                  </p:childTnLst>
                                </p:cTn>
                              </p:par>
                              <p:par>
                                <p:cTn id="1141" presetID="2" presetClass="exit" presetSubtype="8" fill="hold" grpId="2" nodeType="withEffect">
                                  <p:stCondLst>
                                    <p:cond delay="0"/>
                                  </p:stCondLst>
                                  <p:childTnLst>
                                    <p:anim calcmode="lin" valueType="num">
                                      <p:cBhvr additive="base">
                                        <p:cTn id="1142" dur="3250"/>
                                        <p:tgtEl>
                                          <p:spTgt spid="167"/>
                                        </p:tgtEl>
                                        <p:attrNameLst>
                                          <p:attrName>ppt_x</p:attrName>
                                        </p:attrNameLst>
                                      </p:cBhvr>
                                      <p:tavLst>
                                        <p:tav tm="0">
                                          <p:val>
                                            <p:strVal val="ppt_x"/>
                                          </p:val>
                                        </p:tav>
                                        <p:tav tm="100000">
                                          <p:val>
                                            <p:strVal val="0-ppt_w/2"/>
                                          </p:val>
                                        </p:tav>
                                      </p:tavLst>
                                    </p:anim>
                                    <p:anim calcmode="lin" valueType="num">
                                      <p:cBhvr additive="base">
                                        <p:cTn id="1143" dur="3250"/>
                                        <p:tgtEl>
                                          <p:spTgt spid="167"/>
                                        </p:tgtEl>
                                        <p:attrNameLst>
                                          <p:attrName>ppt_y</p:attrName>
                                        </p:attrNameLst>
                                      </p:cBhvr>
                                      <p:tavLst>
                                        <p:tav tm="0">
                                          <p:val>
                                            <p:strVal val="ppt_y"/>
                                          </p:val>
                                        </p:tav>
                                        <p:tav tm="100000">
                                          <p:val>
                                            <p:strVal val="ppt_y"/>
                                          </p:val>
                                        </p:tav>
                                      </p:tavLst>
                                    </p:anim>
                                    <p:set>
                                      <p:cBhvr>
                                        <p:cTn id="1144" dur="1" fill="hold">
                                          <p:stCondLst>
                                            <p:cond delay="3249"/>
                                          </p:stCondLst>
                                        </p:cTn>
                                        <p:tgtEl>
                                          <p:spTgt spid="167"/>
                                        </p:tgtEl>
                                        <p:attrNameLst>
                                          <p:attrName>style.visibility</p:attrName>
                                        </p:attrNameLst>
                                      </p:cBhvr>
                                      <p:to>
                                        <p:strVal val="hidden"/>
                                      </p:to>
                                    </p:set>
                                  </p:childTnLst>
                                </p:cTn>
                              </p:par>
                              <p:par>
                                <p:cTn id="1145" presetID="2" presetClass="exit" presetSubtype="8" fill="hold" grpId="2" nodeType="withEffect">
                                  <p:stCondLst>
                                    <p:cond delay="0"/>
                                  </p:stCondLst>
                                  <p:childTnLst>
                                    <p:anim calcmode="lin" valueType="num">
                                      <p:cBhvr additive="base">
                                        <p:cTn id="1146" dur="3250"/>
                                        <p:tgtEl>
                                          <p:spTgt spid="168"/>
                                        </p:tgtEl>
                                        <p:attrNameLst>
                                          <p:attrName>ppt_x</p:attrName>
                                        </p:attrNameLst>
                                      </p:cBhvr>
                                      <p:tavLst>
                                        <p:tav tm="0">
                                          <p:val>
                                            <p:strVal val="ppt_x"/>
                                          </p:val>
                                        </p:tav>
                                        <p:tav tm="100000">
                                          <p:val>
                                            <p:strVal val="0-ppt_w/2"/>
                                          </p:val>
                                        </p:tav>
                                      </p:tavLst>
                                    </p:anim>
                                    <p:anim calcmode="lin" valueType="num">
                                      <p:cBhvr additive="base">
                                        <p:cTn id="1147" dur="3250"/>
                                        <p:tgtEl>
                                          <p:spTgt spid="168"/>
                                        </p:tgtEl>
                                        <p:attrNameLst>
                                          <p:attrName>ppt_y</p:attrName>
                                        </p:attrNameLst>
                                      </p:cBhvr>
                                      <p:tavLst>
                                        <p:tav tm="0">
                                          <p:val>
                                            <p:strVal val="ppt_y"/>
                                          </p:val>
                                        </p:tav>
                                        <p:tav tm="100000">
                                          <p:val>
                                            <p:strVal val="ppt_y"/>
                                          </p:val>
                                        </p:tav>
                                      </p:tavLst>
                                    </p:anim>
                                    <p:set>
                                      <p:cBhvr>
                                        <p:cTn id="1148" dur="1" fill="hold">
                                          <p:stCondLst>
                                            <p:cond delay="3249"/>
                                          </p:stCondLst>
                                        </p:cTn>
                                        <p:tgtEl>
                                          <p:spTgt spid="168"/>
                                        </p:tgtEl>
                                        <p:attrNameLst>
                                          <p:attrName>style.visibility</p:attrName>
                                        </p:attrNameLst>
                                      </p:cBhvr>
                                      <p:to>
                                        <p:strVal val="hidden"/>
                                      </p:to>
                                    </p:set>
                                  </p:childTnLst>
                                </p:cTn>
                              </p:par>
                              <p:par>
                                <p:cTn id="1149" presetID="2" presetClass="exit" presetSubtype="8" fill="hold" grpId="2" nodeType="withEffect">
                                  <p:stCondLst>
                                    <p:cond delay="0"/>
                                  </p:stCondLst>
                                  <p:childTnLst>
                                    <p:anim calcmode="lin" valueType="num">
                                      <p:cBhvr additive="base">
                                        <p:cTn id="1150" dur="3250"/>
                                        <p:tgtEl>
                                          <p:spTgt spid="169"/>
                                        </p:tgtEl>
                                        <p:attrNameLst>
                                          <p:attrName>ppt_x</p:attrName>
                                        </p:attrNameLst>
                                      </p:cBhvr>
                                      <p:tavLst>
                                        <p:tav tm="0">
                                          <p:val>
                                            <p:strVal val="ppt_x"/>
                                          </p:val>
                                        </p:tav>
                                        <p:tav tm="100000">
                                          <p:val>
                                            <p:strVal val="0-ppt_w/2"/>
                                          </p:val>
                                        </p:tav>
                                      </p:tavLst>
                                    </p:anim>
                                    <p:anim calcmode="lin" valueType="num">
                                      <p:cBhvr additive="base">
                                        <p:cTn id="1151" dur="3250"/>
                                        <p:tgtEl>
                                          <p:spTgt spid="169"/>
                                        </p:tgtEl>
                                        <p:attrNameLst>
                                          <p:attrName>ppt_y</p:attrName>
                                        </p:attrNameLst>
                                      </p:cBhvr>
                                      <p:tavLst>
                                        <p:tav tm="0">
                                          <p:val>
                                            <p:strVal val="ppt_y"/>
                                          </p:val>
                                        </p:tav>
                                        <p:tav tm="100000">
                                          <p:val>
                                            <p:strVal val="ppt_y"/>
                                          </p:val>
                                        </p:tav>
                                      </p:tavLst>
                                    </p:anim>
                                    <p:set>
                                      <p:cBhvr>
                                        <p:cTn id="1152" dur="1" fill="hold">
                                          <p:stCondLst>
                                            <p:cond delay="3249"/>
                                          </p:stCondLst>
                                        </p:cTn>
                                        <p:tgtEl>
                                          <p:spTgt spid="169"/>
                                        </p:tgtEl>
                                        <p:attrNameLst>
                                          <p:attrName>style.visibility</p:attrName>
                                        </p:attrNameLst>
                                      </p:cBhvr>
                                      <p:to>
                                        <p:strVal val="hidden"/>
                                      </p:to>
                                    </p:set>
                                  </p:childTnLst>
                                </p:cTn>
                              </p:par>
                              <p:par>
                                <p:cTn id="1153" presetID="2" presetClass="exit" presetSubtype="8" fill="hold" grpId="2" nodeType="withEffect">
                                  <p:stCondLst>
                                    <p:cond delay="0"/>
                                  </p:stCondLst>
                                  <p:childTnLst>
                                    <p:anim calcmode="lin" valueType="num">
                                      <p:cBhvr additive="base">
                                        <p:cTn id="1154" dur="3250"/>
                                        <p:tgtEl>
                                          <p:spTgt spid="162"/>
                                        </p:tgtEl>
                                        <p:attrNameLst>
                                          <p:attrName>ppt_x</p:attrName>
                                        </p:attrNameLst>
                                      </p:cBhvr>
                                      <p:tavLst>
                                        <p:tav tm="0">
                                          <p:val>
                                            <p:strVal val="ppt_x"/>
                                          </p:val>
                                        </p:tav>
                                        <p:tav tm="100000">
                                          <p:val>
                                            <p:strVal val="0-ppt_w/2"/>
                                          </p:val>
                                        </p:tav>
                                      </p:tavLst>
                                    </p:anim>
                                    <p:anim calcmode="lin" valueType="num">
                                      <p:cBhvr additive="base">
                                        <p:cTn id="1155" dur="3250"/>
                                        <p:tgtEl>
                                          <p:spTgt spid="162"/>
                                        </p:tgtEl>
                                        <p:attrNameLst>
                                          <p:attrName>ppt_y</p:attrName>
                                        </p:attrNameLst>
                                      </p:cBhvr>
                                      <p:tavLst>
                                        <p:tav tm="0">
                                          <p:val>
                                            <p:strVal val="ppt_y"/>
                                          </p:val>
                                        </p:tav>
                                        <p:tav tm="100000">
                                          <p:val>
                                            <p:strVal val="ppt_y"/>
                                          </p:val>
                                        </p:tav>
                                      </p:tavLst>
                                    </p:anim>
                                    <p:set>
                                      <p:cBhvr>
                                        <p:cTn id="1156" dur="1" fill="hold">
                                          <p:stCondLst>
                                            <p:cond delay="3249"/>
                                          </p:stCondLst>
                                        </p:cTn>
                                        <p:tgtEl>
                                          <p:spTgt spid="162"/>
                                        </p:tgtEl>
                                        <p:attrNameLst>
                                          <p:attrName>style.visibility</p:attrName>
                                        </p:attrNameLst>
                                      </p:cBhvr>
                                      <p:to>
                                        <p:strVal val="hidden"/>
                                      </p:to>
                                    </p:set>
                                  </p:childTnLst>
                                </p:cTn>
                              </p:par>
                              <p:par>
                                <p:cTn id="1157" presetID="2" presetClass="exit" presetSubtype="8" fill="hold" grpId="2" nodeType="withEffect">
                                  <p:stCondLst>
                                    <p:cond delay="0"/>
                                  </p:stCondLst>
                                  <p:childTnLst>
                                    <p:anim calcmode="lin" valueType="num">
                                      <p:cBhvr additive="base">
                                        <p:cTn id="1158" dur="3250"/>
                                        <p:tgtEl>
                                          <p:spTgt spid="143"/>
                                        </p:tgtEl>
                                        <p:attrNameLst>
                                          <p:attrName>ppt_x</p:attrName>
                                        </p:attrNameLst>
                                      </p:cBhvr>
                                      <p:tavLst>
                                        <p:tav tm="0">
                                          <p:val>
                                            <p:strVal val="ppt_x"/>
                                          </p:val>
                                        </p:tav>
                                        <p:tav tm="100000">
                                          <p:val>
                                            <p:strVal val="0-ppt_w/2"/>
                                          </p:val>
                                        </p:tav>
                                      </p:tavLst>
                                    </p:anim>
                                    <p:anim calcmode="lin" valueType="num">
                                      <p:cBhvr additive="base">
                                        <p:cTn id="1159" dur="3250"/>
                                        <p:tgtEl>
                                          <p:spTgt spid="143"/>
                                        </p:tgtEl>
                                        <p:attrNameLst>
                                          <p:attrName>ppt_y</p:attrName>
                                        </p:attrNameLst>
                                      </p:cBhvr>
                                      <p:tavLst>
                                        <p:tav tm="0">
                                          <p:val>
                                            <p:strVal val="ppt_y"/>
                                          </p:val>
                                        </p:tav>
                                        <p:tav tm="100000">
                                          <p:val>
                                            <p:strVal val="ppt_y"/>
                                          </p:val>
                                        </p:tav>
                                      </p:tavLst>
                                    </p:anim>
                                    <p:set>
                                      <p:cBhvr>
                                        <p:cTn id="1160" dur="1" fill="hold">
                                          <p:stCondLst>
                                            <p:cond delay="3249"/>
                                          </p:stCondLst>
                                        </p:cTn>
                                        <p:tgtEl>
                                          <p:spTgt spid="143"/>
                                        </p:tgtEl>
                                        <p:attrNameLst>
                                          <p:attrName>style.visibility</p:attrName>
                                        </p:attrNameLst>
                                      </p:cBhvr>
                                      <p:to>
                                        <p:strVal val="hidden"/>
                                      </p:to>
                                    </p:set>
                                  </p:childTnLst>
                                </p:cTn>
                              </p:par>
                              <p:par>
                                <p:cTn id="1161" presetID="2" presetClass="exit" presetSubtype="8" fill="hold" grpId="2" nodeType="withEffect">
                                  <p:stCondLst>
                                    <p:cond delay="0"/>
                                  </p:stCondLst>
                                  <p:childTnLst>
                                    <p:anim calcmode="lin" valueType="num">
                                      <p:cBhvr additive="base">
                                        <p:cTn id="1162" dur="3250"/>
                                        <p:tgtEl>
                                          <p:spTgt spid="144"/>
                                        </p:tgtEl>
                                        <p:attrNameLst>
                                          <p:attrName>ppt_x</p:attrName>
                                        </p:attrNameLst>
                                      </p:cBhvr>
                                      <p:tavLst>
                                        <p:tav tm="0">
                                          <p:val>
                                            <p:strVal val="ppt_x"/>
                                          </p:val>
                                        </p:tav>
                                        <p:tav tm="100000">
                                          <p:val>
                                            <p:strVal val="0-ppt_w/2"/>
                                          </p:val>
                                        </p:tav>
                                      </p:tavLst>
                                    </p:anim>
                                    <p:anim calcmode="lin" valueType="num">
                                      <p:cBhvr additive="base">
                                        <p:cTn id="1163" dur="3250"/>
                                        <p:tgtEl>
                                          <p:spTgt spid="144"/>
                                        </p:tgtEl>
                                        <p:attrNameLst>
                                          <p:attrName>ppt_y</p:attrName>
                                        </p:attrNameLst>
                                      </p:cBhvr>
                                      <p:tavLst>
                                        <p:tav tm="0">
                                          <p:val>
                                            <p:strVal val="ppt_y"/>
                                          </p:val>
                                        </p:tav>
                                        <p:tav tm="100000">
                                          <p:val>
                                            <p:strVal val="ppt_y"/>
                                          </p:val>
                                        </p:tav>
                                      </p:tavLst>
                                    </p:anim>
                                    <p:set>
                                      <p:cBhvr>
                                        <p:cTn id="1164" dur="1" fill="hold">
                                          <p:stCondLst>
                                            <p:cond delay="3249"/>
                                          </p:stCondLst>
                                        </p:cTn>
                                        <p:tgtEl>
                                          <p:spTgt spid="144"/>
                                        </p:tgtEl>
                                        <p:attrNameLst>
                                          <p:attrName>style.visibility</p:attrName>
                                        </p:attrNameLst>
                                      </p:cBhvr>
                                      <p:to>
                                        <p:strVal val="hidden"/>
                                      </p:to>
                                    </p:set>
                                  </p:childTnLst>
                                </p:cTn>
                              </p:par>
                              <p:par>
                                <p:cTn id="1165" presetID="2" presetClass="exit" presetSubtype="8" fill="hold" grpId="2" nodeType="withEffect">
                                  <p:stCondLst>
                                    <p:cond delay="0"/>
                                  </p:stCondLst>
                                  <p:childTnLst>
                                    <p:anim calcmode="lin" valueType="num">
                                      <p:cBhvr additive="base">
                                        <p:cTn id="1166" dur="3250"/>
                                        <p:tgtEl>
                                          <p:spTgt spid="145"/>
                                        </p:tgtEl>
                                        <p:attrNameLst>
                                          <p:attrName>ppt_x</p:attrName>
                                        </p:attrNameLst>
                                      </p:cBhvr>
                                      <p:tavLst>
                                        <p:tav tm="0">
                                          <p:val>
                                            <p:strVal val="ppt_x"/>
                                          </p:val>
                                        </p:tav>
                                        <p:tav tm="100000">
                                          <p:val>
                                            <p:strVal val="0-ppt_w/2"/>
                                          </p:val>
                                        </p:tav>
                                      </p:tavLst>
                                    </p:anim>
                                    <p:anim calcmode="lin" valueType="num">
                                      <p:cBhvr additive="base">
                                        <p:cTn id="1167" dur="3250"/>
                                        <p:tgtEl>
                                          <p:spTgt spid="145"/>
                                        </p:tgtEl>
                                        <p:attrNameLst>
                                          <p:attrName>ppt_y</p:attrName>
                                        </p:attrNameLst>
                                      </p:cBhvr>
                                      <p:tavLst>
                                        <p:tav tm="0">
                                          <p:val>
                                            <p:strVal val="ppt_y"/>
                                          </p:val>
                                        </p:tav>
                                        <p:tav tm="100000">
                                          <p:val>
                                            <p:strVal val="ppt_y"/>
                                          </p:val>
                                        </p:tav>
                                      </p:tavLst>
                                    </p:anim>
                                    <p:set>
                                      <p:cBhvr>
                                        <p:cTn id="1168" dur="1" fill="hold">
                                          <p:stCondLst>
                                            <p:cond delay="3249"/>
                                          </p:stCondLst>
                                        </p:cTn>
                                        <p:tgtEl>
                                          <p:spTgt spid="145"/>
                                        </p:tgtEl>
                                        <p:attrNameLst>
                                          <p:attrName>style.visibility</p:attrName>
                                        </p:attrNameLst>
                                      </p:cBhvr>
                                      <p:to>
                                        <p:strVal val="hidden"/>
                                      </p:to>
                                    </p:set>
                                  </p:childTnLst>
                                </p:cTn>
                              </p:par>
                              <p:par>
                                <p:cTn id="1169" presetID="2" presetClass="exit" presetSubtype="8" fill="hold" grpId="2" nodeType="withEffect">
                                  <p:stCondLst>
                                    <p:cond delay="0"/>
                                  </p:stCondLst>
                                  <p:childTnLst>
                                    <p:anim calcmode="lin" valueType="num">
                                      <p:cBhvr additive="base">
                                        <p:cTn id="1170" dur="3250"/>
                                        <p:tgtEl>
                                          <p:spTgt spid="146"/>
                                        </p:tgtEl>
                                        <p:attrNameLst>
                                          <p:attrName>ppt_x</p:attrName>
                                        </p:attrNameLst>
                                      </p:cBhvr>
                                      <p:tavLst>
                                        <p:tav tm="0">
                                          <p:val>
                                            <p:strVal val="ppt_x"/>
                                          </p:val>
                                        </p:tav>
                                        <p:tav tm="100000">
                                          <p:val>
                                            <p:strVal val="0-ppt_w/2"/>
                                          </p:val>
                                        </p:tav>
                                      </p:tavLst>
                                    </p:anim>
                                    <p:anim calcmode="lin" valueType="num">
                                      <p:cBhvr additive="base">
                                        <p:cTn id="1171" dur="3250"/>
                                        <p:tgtEl>
                                          <p:spTgt spid="146"/>
                                        </p:tgtEl>
                                        <p:attrNameLst>
                                          <p:attrName>ppt_y</p:attrName>
                                        </p:attrNameLst>
                                      </p:cBhvr>
                                      <p:tavLst>
                                        <p:tav tm="0">
                                          <p:val>
                                            <p:strVal val="ppt_y"/>
                                          </p:val>
                                        </p:tav>
                                        <p:tav tm="100000">
                                          <p:val>
                                            <p:strVal val="ppt_y"/>
                                          </p:val>
                                        </p:tav>
                                      </p:tavLst>
                                    </p:anim>
                                    <p:set>
                                      <p:cBhvr>
                                        <p:cTn id="1172" dur="1" fill="hold">
                                          <p:stCondLst>
                                            <p:cond delay="3249"/>
                                          </p:stCondLst>
                                        </p:cTn>
                                        <p:tgtEl>
                                          <p:spTgt spid="146"/>
                                        </p:tgtEl>
                                        <p:attrNameLst>
                                          <p:attrName>style.visibility</p:attrName>
                                        </p:attrNameLst>
                                      </p:cBhvr>
                                      <p:to>
                                        <p:strVal val="hidden"/>
                                      </p:to>
                                    </p:set>
                                  </p:childTnLst>
                                </p:cTn>
                              </p:par>
                              <p:par>
                                <p:cTn id="1173" presetID="2" presetClass="exit" presetSubtype="8" fill="hold" grpId="2" nodeType="withEffect">
                                  <p:stCondLst>
                                    <p:cond delay="0"/>
                                  </p:stCondLst>
                                  <p:childTnLst>
                                    <p:anim calcmode="lin" valueType="num">
                                      <p:cBhvr additive="base">
                                        <p:cTn id="1174" dur="3250"/>
                                        <p:tgtEl>
                                          <p:spTgt spid="147"/>
                                        </p:tgtEl>
                                        <p:attrNameLst>
                                          <p:attrName>ppt_x</p:attrName>
                                        </p:attrNameLst>
                                      </p:cBhvr>
                                      <p:tavLst>
                                        <p:tav tm="0">
                                          <p:val>
                                            <p:strVal val="ppt_x"/>
                                          </p:val>
                                        </p:tav>
                                        <p:tav tm="100000">
                                          <p:val>
                                            <p:strVal val="0-ppt_w/2"/>
                                          </p:val>
                                        </p:tav>
                                      </p:tavLst>
                                    </p:anim>
                                    <p:anim calcmode="lin" valueType="num">
                                      <p:cBhvr additive="base">
                                        <p:cTn id="1175" dur="3250"/>
                                        <p:tgtEl>
                                          <p:spTgt spid="147"/>
                                        </p:tgtEl>
                                        <p:attrNameLst>
                                          <p:attrName>ppt_y</p:attrName>
                                        </p:attrNameLst>
                                      </p:cBhvr>
                                      <p:tavLst>
                                        <p:tav tm="0">
                                          <p:val>
                                            <p:strVal val="ppt_y"/>
                                          </p:val>
                                        </p:tav>
                                        <p:tav tm="100000">
                                          <p:val>
                                            <p:strVal val="ppt_y"/>
                                          </p:val>
                                        </p:tav>
                                      </p:tavLst>
                                    </p:anim>
                                    <p:set>
                                      <p:cBhvr>
                                        <p:cTn id="1176" dur="1" fill="hold">
                                          <p:stCondLst>
                                            <p:cond delay="3249"/>
                                          </p:stCondLst>
                                        </p:cTn>
                                        <p:tgtEl>
                                          <p:spTgt spid="147"/>
                                        </p:tgtEl>
                                        <p:attrNameLst>
                                          <p:attrName>style.visibility</p:attrName>
                                        </p:attrNameLst>
                                      </p:cBhvr>
                                      <p:to>
                                        <p:strVal val="hidden"/>
                                      </p:to>
                                    </p:set>
                                  </p:childTnLst>
                                </p:cTn>
                              </p:par>
                              <p:par>
                                <p:cTn id="1177" presetID="2" presetClass="exit" presetSubtype="8" fill="hold" grpId="2" nodeType="withEffect">
                                  <p:stCondLst>
                                    <p:cond delay="0"/>
                                  </p:stCondLst>
                                  <p:childTnLst>
                                    <p:anim calcmode="lin" valueType="num">
                                      <p:cBhvr additive="base">
                                        <p:cTn id="1178" dur="3250"/>
                                        <p:tgtEl>
                                          <p:spTgt spid="148"/>
                                        </p:tgtEl>
                                        <p:attrNameLst>
                                          <p:attrName>ppt_x</p:attrName>
                                        </p:attrNameLst>
                                      </p:cBhvr>
                                      <p:tavLst>
                                        <p:tav tm="0">
                                          <p:val>
                                            <p:strVal val="ppt_x"/>
                                          </p:val>
                                        </p:tav>
                                        <p:tav tm="100000">
                                          <p:val>
                                            <p:strVal val="0-ppt_w/2"/>
                                          </p:val>
                                        </p:tav>
                                      </p:tavLst>
                                    </p:anim>
                                    <p:anim calcmode="lin" valueType="num">
                                      <p:cBhvr additive="base">
                                        <p:cTn id="1179" dur="3250"/>
                                        <p:tgtEl>
                                          <p:spTgt spid="148"/>
                                        </p:tgtEl>
                                        <p:attrNameLst>
                                          <p:attrName>ppt_y</p:attrName>
                                        </p:attrNameLst>
                                      </p:cBhvr>
                                      <p:tavLst>
                                        <p:tav tm="0">
                                          <p:val>
                                            <p:strVal val="ppt_y"/>
                                          </p:val>
                                        </p:tav>
                                        <p:tav tm="100000">
                                          <p:val>
                                            <p:strVal val="ppt_y"/>
                                          </p:val>
                                        </p:tav>
                                      </p:tavLst>
                                    </p:anim>
                                    <p:set>
                                      <p:cBhvr>
                                        <p:cTn id="1180" dur="1" fill="hold">
                                          <p:stCondLst>
                                            <p:cond delay="3249"/>
                                          </p:stCondLst>
                                        </p:cTn>
                                        <p:tgtEl>
                                          <p:spTgt spid="148"/>
                                        </p:tgtEl>
                                        <p:attrNameLst>
                                          <p:attrName>style.visibility</p:attrName>
                                        </p:attrNameLst>
                                      </p:cBhvr>
                                      <p:to>
                                        <p:strVal val="hidden"/>
                                      </p:to>
                                    </p:set>
                                  </p:childTnLst>
                                </p:cTn>
                              </p:par>
                              <p:par>
                                <p:cTn id="1181" presetID="2" presetClass="exit" presetSubtype="8" fill="hold" grpId="2" nodeType="withEffect">
                                  <p:stCondLst>
                                    <p:cond delay="0"/>
                                  </p:stCondLst>
                                  <p:childTnLst>
                                    <p:anim calcmode="lin" valueType="num">
                                      <p:cBhvr additive="base">
                                        <p:cTn id="1182" dur="3250"/>
                                        <p:tgtEl>
                                          <p:spTgt spid="149"/>
                                        </p:tgtEl>
                                        <p:attrNameLst>
                                          <p:attrName>ppt_x</p:attrName>
                                        </p:attrNameLst>
                                      </p:cBhvr>
                                      <p:tavLst>
                                        <p:tav tm="0">
                                          <p:val>
                                            <p:strVal val="ppt_x"/>
                                          </p:val>
                                        </p:tav>
                                        <p:tav tm="100000">
                                          <p:val>
                                            <p:strVal val="0-ppt_w/2"/>
                                          </p:val>
                                        </p:tav>
                                      </p:tavLst>
                                    </p:anim>
                                    <p:anim calcmode="lin" valueType="num">
                                      <p:cBhvr additive="base">
                                        <p:cTn id="1183" dur="3250"/>
                                        <p:tgtEl>
                                          <p:spTgt spid="149"/>
                                        </p:tgtEl>
                                        <p:attrNameLst>
                                          <p:attrName>ppt_y</p:attrName>
                                        </p:attrNameLst>
                                      </p:cBhvr>
                                      <p:tavLst>
                                        <p:tav tm="0">
                                          <p:val>
                                            <p:strVal val="ppt_y"/>
                                          </p:val>
                                        </p:tav>
                                        <p:tav tm="100000">
                                          <p:val>
                                            <p:strVal val="ppt_y"/>
                                          </p:val>
                                        </p:tav>
                                      </p:tavLst>
                                    </p:anim>
                                    <p:set>
                                      <p:cBhvr>
                                        <p:cTn id="1184" dur="1" fill="hold">
                                          <p:stCondLst>
                                            <p:cond delay="3249"/>
                                          </p:stCondLst>
                                        </p:cTn>
                                        <p:tgtEl>
                                          <p:spTgt spid="149"/>
                                        </p:tgtEl>
                                        <p:attrNameLst>
                                          <p:attrName>style.visibility</p:attrName>
                                        </p:attrNameLst>
                                      </p:cBhvr>
                                      <p:to>
                                        <p:strVal val="hidden"/>
                                      </p:to>
                                    </p:set>
                                  </p:childTnLst>
                                </p:cTn>
                              </p:par>
                              <p:par>
                                <p:cTn id="1185" presetID="2" presetClass="exit" presetSubtype="8" fill="hold" grpId="2" nodeType="withEffect">
                                  <p:stCondLst>
                                    <p:cond delay="0"/>
                                  </p:stCondLst>
                                  <p:childTnLst>
                                    <p:anim calcmode="lin" valueType="num">
                                      <p:cBhvr additive="base">
                                        <p:cTn id="1186" dur="3250"/>
                                        <p:tgtEl>
                                          <p:spTgt spid="142"/>
                                        </p:tgtEl>
                                        <p:attrNameLst>
                                          <p:attrName>ppt_x</p:attrName>
                                        </p:attrNameLst>
                                      </p:cBhvr>
                                      <p:tavLst>
                                        <p:tav tm="0">
                                          <p:val>
                                            <p:strVal val="ppt_x"/>
                                          </p:val>
                                        </p:tav>
                                        <p:tav tm="100000">
                                          <p:val>
                                            <p:strVal val="0-ppt_w/2"/>
                                          </p:val>
                                        </p:tav>
                                      </p:tavLst>
                                    </p:anim>
                                    <p:anim calcmode="lin" valueType="num">
                                      <p:cBhvr additive="base">
                                        <p:cTn id="1187" dur="3250"/>
                                        <p:tgtEl>
                                          <p:spTgt spid="142"/>
                                        </p:tgtEl>
                                        <p:attrNameLst>
                                          <p:attrName>ppt_y</p:attrName>
                                        </p:attrNameLst>
                                      </p:cBhvr>
                                      <p:tavLst>
                                        <p:tav tm="0">
                                          <p:val>
                                            <p:strVal val="ppt_y"/>
                                          </p:val>
                                        </p:tav>
                                        <p:tav tm="100000">
                                          <p:val>
                                            <p:strVal val="ppt_y"/>
                                          </p:val>
                                        </p:tav>
                                      </p:tavLst>
                                    </p:anim>
                                    <p:set>
                                      <p:cBhvr>
                                        <p:cTn id="1188" dur="1" fill="hold">
                                          <p:stCondLst>
                                            <p:cond delay="3249"/>
                                          </p:stCondLst>
                                        </p:cTn>
                                        <p:tgtEl>
                                          <p:spTgt spid="142"/>
                                        </p:tgtEl>
                                        <p:attrNameLst>
                                          <p:attrName>style.visibility</p:attrName>
                                        </p:attrNameLst>
                                      </p:cBhvr>
                                      <p:to>
                                        <p:strVal val="hidden"/>
                                      </p:to>
                                    </p:set>
                                  </p:childTnLst>
                                </p:cTn>
                              </p:par>
                              <p:par>
                                <p:cTn id="1189" presetID="2" presetClass="exit" presetSubtype="8" fill="hold" grpId="2" nodeType="withEffect">
                                  <p:stCondLst>
                                    <p:cond delay="0"/>
                                  </p:stCondLst>
                                  <p:childTnLst>
                                    <p:anim calcmode="lin" valueType="num">
                                      <p:cBhvr additive="base">
                                        <p:cTn id="1190" dur="3250"/>
                                        <p:tgtEl>
                                          <p:spTgt spid="123"/>
                                        </p:tgtEl>
                                        <p:attrNameLst>
                                          <p:attrName>ppt_x</p:attrName>
                                        </p:attrNameLst>
                                      </p:cBhvr>
                                      <p:tavLst>
                                        <p:tav tm="0">
                                          <p:val>
                                            <p:strVal val="ppt_x"/>
                                          </p:val>
                                        </p:tav>
                                        <p:tav tm="100000">
                                          <p:val>
                                            <p:strVal val="0-ppt_w/2"/>
                                          </p:val>
                                        </p:tav>
                                      </p:tavLst>
                                    </p:anim>
                                    <p:anim calcmode="lin" valueType="num">
                                      <p:cBhvr additive="base">
                                        <p:cTn id="1191" dur="3250"/>
                                        <p:tgtEl>
                                          <p:spTgt spid="123"/>
                                        </p:tgtEl>
                                        <p:attrNameLst>
                                          <p:attrName>ppt_y</p:attrName>
                                        </p:attrNameLst>
                                      </p:cBhvr>
                                      <p:tavLst>
                                        <p:tav tm="0">
                                          <p:val>
                                            <p:strVal val="ppt_y"/>
                                          </p:val>
                                        </p:tav>
                                        <p:tav tm="100000">
                                          <p:val>
                                            <p:strVal val="ppt_y"/>
                                          </p:val>
                                        </p:tav>
                                      </p:tavLst>
                                    </p:anim>
                                    <p:set>
                                      <p:cBhvr>
                                        <p:cTn id="1192" dur="1" fill="hold">
                                          <p:stCondLst>
                                            <p:cond delay="3249"/>
                                          </p:stCondLst>
                                        </p:cTn>
                                        <p:tgtEl>
                                          <p:spTgt spid="123"/>
                                        </p:tgtEl>
                                        <p:attrNameLst>
                                          <p:attrName>style.visibility</p:attrName>
                                        </p:attrNameLst>
                                      </p:cBhvr>
                                      <p:to>
                                        <p:strVal val="hidden"/>
                                      </p:to>
                                    </p:set>
                                  </p:childTnLst>
                                </p:cTn>
                              </p:par>
                              <p:par>
                                <p:cTn id="1193" presetID="2" presetClass="exit" presetSubtype="8" fill="hold" grpId="2" nodeType="withEffect">
                                  <p:stCondLst>
                                    <p:cond delay="0"/>
                                  </p:stCondLst>
                                  <p:childTnLst>
                                    <p:anim calcmode="lin" valueType="num">
                                      <p:cBhvr additive="base">
                                        <p:cTn id="1194" dur="3250"/>
                                        <p:tgtEl>
                                          <p:spTgt spid="124"/>
                                        </p:tgtEl>
                                        <p:attrNameLst>
                                          <p:attrName>ppt_x</p:attrName>
                                        </p:attrNameLst>
                                      </p:cBhvr>
                                      <p:tavLst>
                                        <p:tav tm="0">
                                          <p:val>
                                            <p:strVal val="ppt_x"/>
                                          </p:val>
                                        </p:tav>
                                        <p:tav tm="100000">
                                          <p:val>
                                            <p:strVal val="0-ppt_w/2"/>
                                          </p:val>
                                        </p:tav>
                                      </p:tavLst>
                                    </p:anim>
                                    <p:anim calcmode="lin" valueType="num">
                                      <p:cBhvr additive="base">
                                        <p:cTn id="1195" dur="3250"/>
                                        <p:tgtEl>
                                          <p:spTgt spid="124"/>
                                        </p:tgtEl>
                                        <p:attrNameLst>
                                          <p:attrName>ppt_y</p:attrName>
                                        </p:attrNameLst>
                                      </p:cBhvr>
                                      <p:tavLst>
                                        <p:tav tm="0">
                                          <p:val>
                                            <p:strVal val="ppt_y"/>
                                          </p:val>
                                        </p:tav>
                                        <p:tav tm="100000">
                                          <p:val>
                                            <p:strVal val="ppt_y"/>
                                          </p:val>
                                        </p:tav>
                                      </p:tavLst>
                                    </p:anim>
                                    <p:set>
                                      <p:cBhvr>
                                        <p:cTn id="1196" dur="1" fill="hold">
                                          <p:stCondLst>
                                            <p:cond delay="3249"/>
                                          </p:stCondLst>
                                        </p:cTn>
                                        <p:tgtEl>
                                          <p:spTgt spid="124"/>
                                        </p:tgtEl>
                                        <p:attrNameLst>
                                          <p:attrName>style.visibility</p:attrName>
                                        </p:attrNameLst>
                                      </p:cBhvr>
                                      <p:to>
                                        <p:strVal val="hidden"/>
                                      </p:to>
                                    </p:set>
                                  </p:childTnLst>
                                </p:cTn>
                              </p:par>
                              <p:par>
                                <p:cTn id="1197" presetID="2" presetClass="exit" presetSubtype="8" fill="hold" grpId="2" nodeType="withEffect">
                                  <p:stCondLst>
                                    <p:cond delay="0"/>
                                  </p:stCondLst>
                                  <p:childTnLst>
                                    <p:anim calcmode="lin" valueType="num">
                                      <p:cBhvr additive="base">
                                        <p:cTn id="1198" dur="3250"/>
                                        <p:tgtEl>
                                          <p:spTgt spid="125"/>
                                        </p:tgtEl>
                                        <p:attrNameLst>
                                          <p:attrName>ppt_x</p:attrName>
                                        </p:attrNameLst>
                                      </p:cBhvr>
                                      <p:tavLst>
                                        <p:tav tm="0">
                                          <p:val>
                                            <p:strVal val="ppt_x"/>
                                          </p:val>
                                        </p:tav>
                                        <p:tav tm="100000">
                                          <p:val>
                                            <p:strVal val="0-ppt_w/2"/>
                                          </p:val>
                                        </p:tav>
                                      </p:tavLst>
                                    </p:anim>
                                    <p:anim calcmode="lin" valueType="num">
                                      <p:cBhvr additive="base">
                                        <p:cTn id="1199" dur="3250"/>
                                        <p:tgtEl>
                                          <p:spTgt spid="125"/>
                                        </p:tgtEl>
                                        <p:attrNameLst>
                                          <p:attrName>ppt_y</p:attrName>
                                        </p:attrNameLst>
                                      </p:cBhvr>
                                      <p:tavLst>
                                        <p:tav tm="0">
                                          <p:val>
                                            <p:strVal val="ppt_y"/>
                                          </p:val>
                                        </p:tav>
                                        <p:tav tm="100000">
                                          <p:val>
                                            <p:strVal val="ppt_y"/>
                                          </p:val>
                                        </p:tav>
                                      </p:tavLst>
                                    </p:anim>
                                    <p:set>
                                      <p:cBhvr>
                                        <p:cTn id="1200" dur="1" fill="hold">
                                          <p:stCondLst>
                                            <p:cond delay="3249"/>
                                          </p:stCondLst>
                                        </p:cTn>
                                        <p:tgtEl>
                                          <p:spTgt spid="125"/>
                                        </p:tgtEl>
                                        <p:attrNameLst>
                                          <p:attrName>style.visibility</p:attrName>
                                        </p:attrNameLst>
                                      </p:cBhvr>
                                      <p:to>
                                        <p:strVal val="hidden"/>
                                      </p:to>
                                    </p:set>
                                  </p:childTnLst>
                                </p:cTn>
                              </p:par>
                              <p:par>
                                <p:cTn id="1201" presetID="2" presetClass="exit" presetSubtype="8" fill="hold" grpId="2" nodeType="withEffect">
                                  <p:stCondLst>
                                    <p:cond delay="0"/>
                                  </p:stCondLst>
                                  <p:childTnLst>
                                    <p:anim calcmode="lin" valueType="num">
                                      <p:cBhvr additive="base">
                                        <p:cTn id="1202" dur="3250"/>
                                        <p:tgtEl>
                                          <p:spTgt spid="126"/>
                                        </p:tgtEl>
                                        <p:attrNameLst>
                                          <p:attrName>ppt_x</p:attrName>
                                        </p:attrNameLst>
                                      </p:cBhvr>
                                      <p:tavLst>
                                        <p:tav tm="0">
                                          <p:val>
                                            <p:strVal val="ppt_x"/>
                                          </p:val>
                                        </p:tav>
                                        <p:tav tm="100000">
                                          <p:val>
                                            <p:strVal val="0-ppt_w/2"/>
                                          </p:val>
                                        </p:tav>
                                      </p:tavLst>
                                    </p:anim>
                                    <p:anim calcmode="lin" valueType="num">
                                      <p:cBhvr additive="base">
                                        <p:cTn id="1203" dur="3250"/>
                                        <p:tgtEl>
                                          <p:spTgt spid="126"/>
                                        </p:tgtEl>
                                        <p:attrNameLst>
                                          <p:attrName>ppt_y</p:attrName>
                                        </p:attrNameLst>
                                      </p:cBhvr>
                                      <p:tavLst>
                                        <p:tav tm="0">
                                          <p:val>
                                            <p:strVal val="ppt_y"/>
                                          </p:val>
                                        </p:tav>
                                        <p:tav tm="100000">
                                          <p:val>
                                            <p:strVal val="ppt_y"/>
                                          </p:val>
                                        </p:tav>
                                      </p:tavLst>
                                    </p:anim>
                                    <p:set>
                                      <p:cBhvr>
                                        <p:cTn id="1204" dur="1" fill="hold">
                                          <p:stCondLst>
                                            <p:cond delay="3249"/>
                                          </p:stCondLst>
                                        </p:cTn>
                                        <p:tgtEl>
                                          <p:spTgt spid="126"/>
                                        </p:tgtEl>
                                        <p:attrNameLst>
                                          <p:attrName>style.visibility</p:attrName>
                                        </p:attrNameLst>
                                      </p:cBhvr>
                                      <p:to>
                                        <p:strVal val="hidden"/>
                                      </p:to>
                                    </p:set>
                                  </p:childTnLst>
                                </p:cTn>
                              </p:par>
                              <p:par>
                                <p:cTn id="1205" presetID="2" presetClass="exit" presetSubtype="8" fill="hold" grpId="2" nodeType="withEffect">
                                  <p:stCondLst>
                                    <p:cond delay="0"/>
                                  </p:stCondLst>
                                  <p:childTnLst>
                                    <p:anim calcmode="lin" valueType="num">
                                      <p:cBhvr additive="base">
                                        <p:cTn id="1206" dur="3250"/>
                                        <p:tgtEl>
                                          <p:spTgt spid="127"/>
                                        </p:tgtEl>
                                        <p:attrNameLst>
                                          <p:attrName>ppt_x</p:attrName>
                                        </p:attrNameLst>
                                      </p:cBhvr>
                                      <p:tavLst>
                                        <p:tav tm="0">
                                          <p:val>
                                            <p:strVal val="ppt_x"/>
                                          </p:val>
                                        </p:tav>
                                        <p:tav tm="100000">
                                          <p:val>
                                            <p:strVal val="0-ppt_w/2"/>
                                          </p:val>
                                        </p:tav>
                                      </p:tavLst>
                                    </p:anim>
                                    <p:anim calcmode="lin" valueType="num">
                                      <p:cBhvr additive="base">
                                        <p:cTn id="1207" dur="3250"/>
                                        <p:tgtEl>
                                          <p:spTgt spid="127"/>
                                        </p:tgtEl>
                                        <p:attrNameLst>
                                          <p:attrName>ppt_y</p:attrName>
                                        </p:attrNameLst>
                                      </p:cBhvr>
                                      <p:tavLst>
                                        <p:tav tm="0">
                                          <p:val>
                                            <p:strVal val="ppt_y"/>
                                          </p:val>
                                        </p:tav>
                                        <p:tav tm="100000">
                                          <p:val>
                                            <p:strVal val="ppt_y"/>
                                          </p:val>
                                        </p:tav>
                                      </p:tavLst>
                                    </p:anim>
                                    <p:set>
                                      <p:cBhvr>
                                        <p:cTn id="1208" dur="1" fill="hold">
                                          <p:stCondLst>
                                            <p:cond delay="3249"/>
                                          </p:stCondLst>
                                        </p:cTn>
                                        <p:tgtEl>
                                          <p:spTgt spid="127"/>
                                        </p:tgtEl>
                                        <p:attrNameLst>
                                          <p:attrName>style.visibility</p:attrName>
                                        </p:attrNameLst>
                                      </p:cBhvr>
                                      <p:to>
                                        <p:strVal val="hidden"/>
                                      </p:to>
                                    </p:set>
                                  </p:childTnLst>
                                </p:cTn>
                              </p:par>
                              <p:par>
                                <p:cTn id="1209" presetID="2" presetClass="exit" presetSubtype="8" fill="hold" grpId="2" nodeType="withEffect">
                                  <p:stCondLst>
                                    <p:cond delay="0"/>
                                  </p:stCondLst>
                                  <p:childTnLst>
                                    <p:anim calcmode="lin" valueType="num">
                                      <p:cBhvr additive="base">
                                        <p:cTn id="1210" dur="3250"/>
                                        <p:tgtEl>
                                          <p:spTgt spid="128"/>
                                        </p:tgtEl>
                                        <p:attrNameLst>
                                          <p:attrName>ppt_x</p:attrName>
                                        </p:attrNameLst>
                                      </p:cBhvr>
                                      <p:tavLst>
                                        <p:tav tm="0">
                                          <p:val>
                                            <p:strVal val="ppt_x"/>
                                          </p:val>
                                        </p:tav>
                                        <p:tav tm="100000">
                                          <p:val>
                                            <p:strVal val="0-ppt_w/2"/>
                                          </p:val>
                                        </p:tav>
                                      </p:tavLst>
                                    </p:anim>
                                    <p:anim calcmode="lin" valueType="num">
                                      <p:cBhvr additive="base">
                                        <p:cTn id="1211" dur="3250"/>
                                        <p:tgtEl>
                                          <p:spTgt spid="128"/>
                                        </p:tgtEl>
                                        <p:attrNameLst>
                                          <p:attrName>ppt_y</p:attrName>
                                        </p:attrNameLst>
                                      </p:cBhvr>
                                      <p:tavLst>
                                        <p:tav tm="0">
                                          <p:val>
                                            <p:strVal val="ppt_y"/>
                                          </p:val>
                                        </p:tav>
                                        <p:tav tm="100000">
                                          <p:val>
                                            <p:strVal val="ppt_y"/>
                                          </p:val>
                                        </p:tav>
                                      </p:tavLst>
                                    </p:anim>
                                    <p:set>
                                      <p:cBhvr>
                                        <p:cTn id="1212" dur="1" fill="hold">
                                          <p:stCondLst>
                                            <p:cond delay="3249"/>
                                          </p:stCondLst>
                                        </p:cTn>
                                        <p:tgtEl>
                                          <p:spTgt spid="128"/>
                                        </p:tgtEl>
                                        <p:attrNameLst>
                                          <p:attrName>style.visibility</p:attrName>
                                        </p:attrNameLst>
                                      </p:cBhvr>
                                      <p:to>
                                        <p:strVal val="hidden"/>
                                      </p:to>
                                    </p:set>
                                  </p:childTnLst>
                                </p:cTn>
                              </p:par>
                              <p:par>
                                <p:cTn id="1213" presetID="2" presetClass="exit" presetSubtype="8" fill="hold" grpId="2" nodeType="withEffect">
                                  <p:stCondLst>
                                    <p:cond delay="0"/>
                                  </p:stCondLst>
                                  <p:childTnLst>
                                    <p:anim calcmode="lin" valueType="num">
                                      <p:cBhvr additive="base">
                                        <p:cTn id="1214" dur="3250"/>
                                        <p:tgtEl>
                                          <p:spTgt spid="129"/>
                                        </p:tgtEl>
                                        <p:attrNameLst>
                                          <p:attrName>ppt_x</p:attrName>
                                        </p:attrNameLst>
                                      </p:cBhvr>
                                      <p:tavLst>
                                        <p:tav tm="0">
                                          <p:val>
                                            <p:strVal val="ppt_x"/>
                                          </p:val>
                                        </p:tav>
                                        <p:tav tm="100000">
                                          <p:val>
                                            <p:strVal val="0-ppt_w/2"/>
                                          </p:val>
                                        </p:tav>
                                      </p:tavLst>
                                    </p:anim>
                                    <p:anim calcmode="lin" valueType="num">
                                      <p:cBhvr additive="base">
                                        <p:cTn id="1215" dur="3250"/>
                                        <p:tgtEl>
                                          <p:spTgt spid="129"/>
                                        </p:tgtEl>
                                        <p:attrNameLst>
                                          <p:attrName>ppt_y</p:attrName>
                                        </p:attrNameLst>
                                      </p:cBhvr>
                                      <p:tavLst>
                                        <p:tav tm="0">
                                          <p:val>
                                            <p:strVal val="ppt_y"/>
                                          </p:val>
                                        </p:tav>
                                        <p:tav tm="100000">
                                          <p:val>
                                            <p:strVal val="ppt_y"/>
                                          </p:val>
                                        </p:tav>
                                      </p:tavLst>
                                    </p:anim>
                                    <p:set>
                                      <p:cBhvr>
                                        <p:cTn id="1216" dur="1" fill="hold">
                                          <p:stCondLst>
                                            <p:cond delay="3249"/>
                                          </p:stCondLst>
                                        </p:cTn>
                                        <p:tgtEl>
                                          <p:spTgt spid="129"/>
                                        </p:tgtEl>
                                        <p:attrNameLst>
                                          <p:attrName>style.visibility</p:attrName>
                                        </p:attrNameLst>
                                      </p:cBhvr>
                                      <p:to>
                                        <p:strVal val="hidden"/>
                                      </p:to>
                                    </p:set>
                                  </p:childTnLst>
                                </p:cTn>
                              </p:par>
                              <p:par>
                                <p:cTn id="1217" presetID="2" presetClass="exit" presetSubtype="8" fill="hold" grpId="2" nodeType="withEffect">
                                  <p:stCondLst>
                                    <p:cond delay="0"/>
                                  </p:stCondLst>
                                  <p:childTnLst>
                                    <p:anim calcmode="lin" valueType="num">
                                      <p:cBhvr additive="base">
                                        <p:cTn id="1218" dur="3250"/>
                                        <p:tgtEl>
                                          <p:spTgt spid="122"/>
                                        </p:tgtEl>
                                        <p:attrNameLst>
                                          <p:attrName>ppt_x</p:attrName>
                                        </p:attrNameLst>
                                      </p:cBhvr>
                                      <p:tavLst>
                                        <p:tav tm="0">
                                          <p:val>
                                            <p:strVal val="ppt_x"/>
                                          </p:val>
                                        </p:tav>
                                        <p:tav tm="100000">
                                          <p:val>
                                            <p:strVal val="0-ppt_w/2"/>
                                          </p:val>
                                        </p:tav>
                                      </p:tavLst>
                                    </p:anim>
                                    <p:anim calcmode="lin" valueType="num">
                                      <p:cBhvr additive="base">
                                        <p:cTn id="1219" dur="3250"/>
                                        <p:tgtEl>
                                          <p:spTgt spid="122"/>
                                        </p:tgtEl>
                                        <p:attrNameLst>
                                          <p:attrName>ppt_y</p:attrName>
                                        </p:attrNameLst>
                                      </p:cBhvr>
                                      <p:tavLst>
                                        <p:tav tm="0">
                                          <p:val>
                                            <p:strVal val="ppt_y"/>
                                          </p:val>
                                        </p:tav>
                                        <p:tav tm="100000">
                                          <p:val>
                                            <p:strVal val="ppt_y"/>
                                          </p:val>
                                        </p:tav>
                                      </p:tavLst>
                                    </p:anim>
                                    <p:set>
                                      <p:cBhvr>
                                        <p:cTn id="1220" dur="1" fill="hold">
                                          <p:stCondLst>
                                            <p:cond delay="3249"/>
                                          </p:stCondLst>
                                        </p:cTn>
                                        <p:tgtEl>
                                          <p:spTgt spid="122"/>
                                        </p:tgtEl>
                                        <p:attrNameLst>
                                          <p:attrName>style.visibility</p:attrName>
                                        </p:attrNameLst>
                                      </p:cBhvr>
                                      <p:to>
                                        <p:strVal val="hidden"/>
                                      </p:to>
                                    </p:set>
                                  </p:childTnLst>
                                </p:cTn>
                              </p:par>
                              <p:par>
                                <p:cTn id="1221" presetID="2" presetClass="exit" presetSubtype="8" fill="hold" grpId="2" nodeType="withEffect">
                                  <p:stCondLst>
                                    <p:cond delay="0"/>
                                  </p:stCondLst>
                                  <p:childTnLst>
                                    <p:anim calcmode="lin" valueType="num">
                                      <p:cBhvr additive="base">
                                        <p:cTn id="1222" dur="3250"/>
                                        <p:tgtEl>
                                          <p:spTgt spid="103"/>
                                        </p:tgtEl>
                                        <p:attrNameLst>
                                          <p:attrName>ppt_x</p:attrName>
                                        </p:attrNameLst>
                                      </p:cBhvr>
                                      <p:tavLst>
                                        <p:tav tm="0">
                                          <p:val>
                                            <p:strVal val="ppt_x"/>
                                          </p:val>
                                        </p:tav>
                                        <p:tav tm="100000">
                                          <p:val>
                                            <p:strVal val="0-ppt_w/2"/>
                                          </p:val>
                                        </p:tav>
                                      </p:tavLst>
                                    </p:anim>
                                    <p:anim calcmode="lin" valueType="num">
                                      <p:cBhvr additive="base">
                                        <p:cTn id="1223" dur="3250"/>
                                        <p:tgtEl>
                                          <p:spTgt spid="103"/>
                                        </p:tgtEl>
                                        <p:attrNameLst>
                                          <p:attrName>ppt_y</p:attrName>
                                        </p:attrNameLst>
                                      </p:cBhvr>
                                      <p:tavLst>
                                        <p:tav tm="0">
                                          <p:val>
                                            <p:strVal val="ppt_y"/>
                                          </p:val>
                                        </p:tav>
                                        <p:tav tm="100000">
                                          <p:val>
                                            <p:strVal val="ppt_y"/>
                                          </p:val>
                                        </p:tav>
                                      </p:tavLst>
                                    </p:anim>
                                    <p:set>
                                      <p:cBhvr>
                                        <p:cTn id="1224" dur="1" fill="hold">
                                          <p:stCondLst>
                                            <p:cond delay="3249"/>
                                          </p:stCondLst>
                                        </p:cTn>
                                        <p:tgtEl>
                                          <p:spTgt spid="103"/>
                                        </p:tgtEl>
                                        <p:attrNameLst>
                                          <p:attrName>style.visibility</p:attrName>
                                        </p:attrNameLst>
                                      </p:cBhvr>
                                      <p:to>
                                        <p:strVal val="hidden"/>
                                      </p:to>
                                    </p:set>
                                  </p:childTnLst>
                                </p:cTn>
                              </p:par>
                              <p:par>
                                <p:cTn id="1225" presetID="2" presetClass="exit" presetSubtype="8" fill="hold" grpId="2" nodeType="withEffect">
                                  <p:stCondLst>
                                    <p:cond delay="0"/>
                                  </p:stCondLst>
                                  <p:childTnLst>
                                    <p:anim calcmode="lin" valueType="num">
                                      <p:cBhvr additive="base">
                                        <p:cTn id="1226" dur="3250"/>
                                        <p:tgtEl>
                                          <p:spTgt spid="104"/>
                                        </p:tgtEl>
                                        <p:attrNameLst>
                                          <p:attrName>ppt_x</p:attrName>
                                        </p:attrNameLst>
                                      </p:cBhvr>
                                      <p:tavLst>
                                        <p:tav tm="0">
                                          <p:val>
                                            <p:strVal val="ppt_x"/>
                                          </p:val>
                                        </p:tav>
                                        <p:tav tm="100000">
                                          <p:val>
                                            <p:strVal val="0-ppt_w/2"/>
                                          </p:val>
                                        </p:tav>
                                      </p:tavLst>
                                    </p:anim>
                                    <p:anim calcmode="lin" valueType="num">
                                      <p:cBhvr additive="base">
                                        <p:cTn id="1227" dur="3250"/>
                                        <p:tgtEl>
                                          <p:spTgt spid="104"/>
                                        </p:tgtEl>
                                        <p:attrNameLst>
                                          <p:attrName>ppt_y</p:attrName>
                                        </p:attrNameLst>
                                      </p:cBhvr>
                                      <p:tavLst>
                                        <p:tav tm="0">
                                          <p:val>
                                            <p:strVal val="ppt_y"/>
                                          </p:val>
                                        </p:tav>
                                        <p:tav tm="100000">
                                          <p:val>
                                            <p:strVal val="ppt_y"/>
                                          </p:val>
                                        </p:tav>
                                      </p:tavLst>
                                    </p:anim>
                                    <p:set>
                                      <p:cBhvr>
                                        <p:cTn id="1228" dur="1" fill="hold">
                                          <p:stCondLst>
                                            <p:cond delay="3249"/>
                                          </p:stCondLst>
                                        </p:cTn>
                                        <p:tgtEl>
                                          <p:spTgt spid="104"/>
                                        </p:tgtEl>
                                        <p:attrNameLst>
                                          <p:attrName>style.visibility</p:attrName>
                                        </p:attrNameLst>
                                      </p:cBhvr>
                                      <p:to>
                                        <p:strVal val="hidden"/>
                                      </p:to>
                                    </p:set>
                                  </p:childTnLst>
                                </p:cTn>
                              </p:par>
                              <p:par>
                                <p:cTn id="1229" presetID="2" presetClass="exit" presetSubtype="8" fill="hold" grpId="2" nodeType="withEffect">
                                  <p:stCondLst>
                                    <p:cond delay="0"/>
                                  </p:stCondLst>
                                  <p:childTnLst>
                                    <p:anim calcmode="lin" valueType="num">
                                      <p:cBhvr additive="base">
                                        <p:cTn id="1230" dur="3250"/>
                                        <p:tgtEl>
                                          <p:spTgt spid="105"/>
                                        </p:tgtEl>
                                        <p:attrNameLst>
                                          <p:attrName>ppt_x</p:attrName>
                                        </p:attrNameLst>
                                      </p:cBhvr>
                                      <p:tavLst>
                                        <p:tav tm="0">
                                          <p:val>
                                            <p:strVal val="ppt_x"/>
                                          </p:val>
                                        </p:tav>
                                        <p:tav tm="100000">
                                          <p:val>
                                            <p:strVal val="0-ppt_w/2"/>
                                          </p:val>
                                        </p:tav>
                                      </p:tavLst>
                                    </p:anim>
                                    <p:anim calcmode="lin" valueType="num">
                                      <p:cBhvr additive="base">
                                        <p:cTn id="1231" dur="3250"/>
                                        <p:tgtEl>
                                          <p:spTgt spid="105"/>
                                        </p:tgtEl>
                                        <p:attrNameLst>
                                          <p:attrName>ppt_y</p:attrName>
                                        </p:attrNameLst>
                                      </p:cBhvr>
                                      <p:tavLst>
                                        <p:tav tm="0">
                                          <p:val>
                                            <p:strVal val="ppt_y"/>
                                          </p:val>
                                        </p:tav>
                                        <p:tav tm="100000">
                                          <p:val>
                                            <p:strVal val="ppt_y"/>
                                          </p:val>
                                        </p:tav>
                                      </p:tavLst>
                                    </p:anim>
                                    <p:set>
                                      <p:cBhvr>
                                        <p:cTn id="1232" dur="1" fill="hold">
                                          <p:stCondLst>
                                            <p:cond delay="3249"/>
                                          </p:stCondLst>
                                        </p:cTn>
                                        <p:tgtEl>
                                          <p:spTgt spid="105"/>
                                        </p:tgtEl>
                                        <p:attrNameLst>
                                          <p:attrName>style.visibility</p:attrName>
                                        </p:attrNameLst>
                                      </p:cBhvr>
                                      <p:to>
                                        <p:strVal val="hidden"/>
                                      </p:to>
                                    </p:set>
                                  </p:childTnLst>
                                </p:cTn>
                              </p:par>
                              <p:par>
                                <p:cTn id="1233" presetID="2" presetClass="exit" presetSubtype="8" fill="hold" grpId="2" nodeType="withEffect">
                                  <p:stCondLst>
                                    <p:cond delay="0"/>
                                  </p:stCondLst>
                                  <p:childTnLst>
                                    <p:anim calcmode="lin" valueType="num">
                                      <p:cBhvr additive="base">
                                        <p:cTn id="1234" dur="3250"/>
                                        <p:tgtEl>
                                          <p:spTgt spid="106"/>
                                        </p:tgtEl>
                                        <p:attrNameLst>
                                          <p:attrName>ppt_x</p:attrName>
                                        </p:attrNameLst>
                                      </p:cBhvr>
                                      <p:tavLst>
                                        <p:tav tm="0">
                                          <p:val>
                                            <p:strVal val="ppt_x"/>
                                          </p:val>
                                        </p:tav>
                                        <p:tav tm="100000">
                                          <p:val>
                                            <p:strVal val="0-ppt_w/2"/>
                                          </p:val>
                                        </p:tav>
                                      </p:tavLst>
                                    </p:anim>
                                    <p:anim calcmode="lin" valueType="num">
                                      <p:cBhvr additive="base">
                                        <p:cTn id="1235" dur="3250"/>
                                        <p:tgtEl>
                                          <p:spTgt spid="106"/>
                                        </p:tgtEl>
                                        <p:attrNameLst>
                                          <p:attrName>ppt_y</p:attrName>
                                        </p:attrNameLst>
                                      </p:cBhvr>
                                      <p:tavLst>
                                        <p:tav tm="0">
                                          <p:val>
                                            <p:strVal val="ppt_y"/>
                                          </p:val>
                                        </p:tav>
                                        <p:tav tm="100000">
                                          <p:val>
                                            <p:strVal val="ppt_y"/>
                                          </p:val>
                                        </p:tav>
                                      </p:tavLst>
                                    </p:anim>
                                    <p:set>
                                      <p:cBhvr>
                                        <p:cTn id="1236" dur="1" fill="hold">
                                          <p:stCondLst>
                                            <p:cond delay="3249"/>
                                          </p:stCondLst>
                                        </p:cTn>
                                        <p:tgtEl>
                                          <p:spTgt spid="106"/>
                                        </p:tgtEl>
                                        <p:attrNameLst>
                                          <p:attrName>style.visibility</p:attrName>
                                        </p:attrNameLst>
                                      </p:cBhvr>
                                      <p:to>
                                        <p:strVal val="hidden"/>
                                      </p:to>
                                    </p:set>
                                  </p:childTnLst>
                                </p:cTn>
                              </p:par>
                              <p:par>
                                <p:cTn id="1237" presetID="2" presetClass="exit" presetSubtype="8" fill="hold" grpId="2" nodeType="withEffect">
                                  <p:stCondLst>
                                    <p:cond delay="0"/>
                                  </p:stCondLst>
                                  <p:childTnLst>
                                    <p:anim calcmode="lin" valueType="num">
                                      <p:cBhvr additive="base">
                                        <p:cTn id="1238" dur="3250"/>
                                        <p:tgtEl>
                                          <p:spTgt spid="107"/>
                                        </p:tgtEl>
                                        <p:attrNameLst>
                                          <p:attrName>ppt_x</p:attrName>
                                        </p:attrNameLst>
                                      </p:cBhvr>
                                      <p:tavLst>
                                        <p:tav tm="0">
                                          <p:val>
                                            <p:strVal val="ppt_x"/>
                                          </p:val>
                                        </p:tav>
                                        <p:tav tm="100000">
                                          <p:val>
                                            <p:strVal val="0-ppt_w/2"/>
                                          </p:val>
                                        </p:tav>
                                      </p:tavLst>
                                    </p:anim>
                                    <p:anim calcmode="lin" valueType="num">
                                      <p:cBhvr additive="base">
                                        <p:cTn id="1239" dur="3250"/>
                                        <p:tgtEl>
                                          <p:spTgt spid="107"/>
                                        </p:tgtEl>
                                        <p:attrNameLst>
                                          <p:attrName>ppt_y</p:attrName>
                                        </p:attrNameLst>
                                      </p:cBhvr>
                                      <p:tavLst>
                                        <p:tav tm="0">
                                          <p:val>
                                            <p:strVal val="ppt_y"/>
                                          </p:val>
                                        </p:tav>
                                        <p:tav tm="100000">
                                          <p:val>
                                            <p:strVal val="ppt_y"/>
                                          </p:val>
                                        </p:tav>
                                      </p:tavLst>
                                    </p:anim>
                                    <p:set>
                                      <p:cBhvr>
                                        <p:cTn id="1240" dur="1" fill="hold">
                                          <p:stCondLst>
                                            <p:cond delay="3249"/>
                                          </p:stCondLst>
                                        </p:cTn>
                                        <p:tgtEl>
                                          <p:spTgt spid="107"/>
                                        </p:tgtEl>
                                        <p:attrNameLst>
                                          <p:attrName>style.visibility</p:attrName>
                                        </p:attrNameLst>
                                      </p:cBhvr>
                                      <p:to>
                                        <p:strVal val="hidden"/>
                                      </p:to>
                                    </p:set>
                                  </p:childTnLst>
                                </p:cTn>
                              </p:par>
                              <p:par>
                                <p:cTn id="1241" presetID="2" presetClass="exit" presetSubtype="8" fill="hold" grpId="2" nodeType="withEffect">
                                  <p:stCondLst>
                                    <p:cond delay="0"/>
                                  </p:stCondLst>
                                  <p:childTnLst>
                                    <p:anim calcmode="lin" valueType="num">
                                      <p:cBhvr additive="base">
                                        <p:cTn id="1242" dur="3250"/>
                                        <p:tgtEl>
                                          <p:spTgt spid="108"/>
                                        </p:tgtEl>
                                        <p:attrNameLst>
                                          <p:attrName>ppt_x</p:attrName>
                                        </p:attrNameLst>
                                      </p:cBhvr>
                                      <p:tavLst>
                                        <p:tav tm="0">
                                          <p:val>
                                            <p:strVal val="ppt_x"/>
                                          </p:val>
                                        </p:tav>
                                        <p:tav tm="100000">
                                          <p:val>
                                            <p:strVal val="0-ppt_w/2"/>
                                          </p:val>
                                        </p:tav>
                                      </p:tavLst>
                                    </p:anim>
                                    <p:anim calcmode="lin" valueType="num">
                                      <p:cBhvr additive="base">
                                        <p:cTn id="1243" dur="3250"/>
                                        <p:tgtEl>
                                          <p:spTgt spid="108"/>
                                        </p:tgtEl>
                                        <p:attrNameLst>
                                          <p:attrName>ppt_y</p:attrName>
                                        </p:attrNameLst>
                                      </p:cBhvr>
                                      <p:tavLst>
                                        <p:tav tm="0">
                                          <p:val>
                                            <p:strVal val="ppt_y"/>
                                          </p:val>
                                        </p:tav>
                                        <p:tav tm="100000">
                                          <p:val>
                                            <p:strVal val="ppt_y"/>
                                          </p:val>
                                        </p:tav>
                                      </p:tavLst>
                                    </p:anim>
                                    <p:set>
                                      <p:cBhvr>
                                        <p:cTn id="1244" dur="1" fill="hold">
                                          <p:stCondLst>
                                            <p:cond delay="3249"/>
                                          </p:stCondLst>
                                        </p:cTn>
                                        <p:tgtEl>
                                          <p:spTgt spid="108"/>
                                        </p:tgtEl>
                                        <p:attrNameLst>
                                          <p:attrName>style.visibility</p:attrName>
                                        </p:attrNameLst>
                                      </p:cBhvr>
                                      <p:to>
                                        <p:strVal val="hidden"/>
                                      </p:to>
                                    </p:set>
                                  </p:childTnLst>
                                </p:cTn>
                              </p:par>
                              <p:par>
                                <p:cTn id="1245" presetID="2" presetClass="exit" presetSubtype="8" fill="hold" grpId="2" nodeType="withEffect">
                                  <p:stCondLst>
                                    <p:cond delay="0"/>
                                  </p:stCondLst>
                                  <p:childTnLst>
                                    <p:anim calcmode="lin" valueType="num">
                                      <p:cBhvr additive="base">
                                        <p:cTn id="1246" dur="3250"/>
                                        <p:tgtEl>
                                          <p:spTgt spid="109"/>
                                        </p:tgtEl>
                                        <p:attrNameLst>
                                          <p:attrName>ppt_x</p:attrName>
                                        </p:attrNameLst>
                                      </p:cBhvr>
                                      <p:tavLst>
                                        <p:tav tm="0">
                                          <p:val>
                                            <p:strVal val="ppt_x"/>
                                          </p:val>
                                        </p:tav>
                                        <p:tav tm="100000">
                                          <p:val>
                                            <p:strVal val="0-ppt_w/2"/>
                                          </p:val>
                                        </p:tav>
                                      </p:tavLst>
                                    </p:anim>
                                    <p:anim calcmode="lin" valueType="num">
                                      <p:cBhvr additive="base">
                                        <p:cTn id="1247" dur="3250"/>
                                        <p:tgtEl>
                                          <p:spTgt spid="109"/>
                                        </p:tgtEl>
                                        <p:attrNameLst>
                                          <p:attrName>ppt_y</p:attrName>
                                        </p:attrNameLst>
                                      </p:cBhvr>
                                      <p:tavLst>
                                        <p:tav tm="0">
                                          <p:val>
                                            <p:strVal val="ppt_y"/>
                                          </p:val>
                                        </p:tav>
                                        <p:tav tm="100000">
                                          <p:val>
                                            <p:strVal val="ppt_y"/>
                                          </p:val>
                                        </p:tav>
                                      </p:tavLst>
                                    </p:anim>
                                    <p:set>
                                      <p:cBhvr>
                                        <p:cTn id="1248" dur="1" fill="hold">
                                          <p:stCondLst>
                                            <p:cond delay="3249"/>
                                          </p:stCondLst>
                                        </p:cTn>
                                        <p:tgtEl>
                                          <p:spTgt spid="109"/>
                                        </p:tgtEl>
                                        <p:attrNameLst>
                                          <p:attrName>style.visibility</p:attrName>
                                        </p:attrNameLst>
                                      </p:cBhvr>
                                      <p:to>
                                        <p:strVal val="hidden"/>
                                      </p:to>
                                    </p:set>
                                  </p:childTnLst>
                                </p:cTn>
                              </p:par>
                              <p:par>
                                <p:cTn id="1249" presetID="2" presetClass="exit" presetSubtype="8" fill="hold" grpId="2" nodeType="withEffect">
                                  <p:stCondLst>
                                    <p:cond delay="0"/>
                                  </p:stCondLst>
                                  <p:childTnLst>
                                    <p:anim calcmode="lin" valueType="num">
                                      <p:cBhvr additive="base">
                                        <p:cTn id="1250" dur="3250"/>
                                        <p:tgtEl>
                                          <p:spTgt spid="102"/>
                                        </p:tgtEl>
                                        <p:attrNameLst>
                                          <p:attrName>ppt_x</p:attrName>
                                        </p:attrNameLst>
                                      </p:cBhvr>
                                      <p:tavLst>
                                        <p:tav tm="0">
                                          <p:val>
                                            <p:strVal val="ppt_x"/>
                                          </p:val>
                                        </p:tav>
                                        <p:tav tm="100000">
                                          <p:val>
                                            <p:strVal val="0-ppt_w/2"/>
                                          </p:val>
                                        </p:tav>
                                      </p:tavLst>
                                    </p:anim>
                                    <p:anim calcmode="lin" valueType="num">
                                      <p:cBhvr additive="base">
                                        <p:cTn id="1251" dur="3250"/>
                                        <p:tgtEl>
                                          <p:spTgt spid="102"/>
                                        </p:tgtEl>
                                        <p:attrNameLst>
                                          <p:attrName>ppt_y</p:attrName>
                                        </p:attrNameLst>
                                      </p:cBhvr>
                                      <p:tavLst>
                                        <p:tav tm="0">
                                          <p:val>
                                            <p:strVal val="ppt_y"/>
                                          </p:val>
                                        </p:tav>
                                        <p:tav tm="100000">
                                          <p:val>
                                            <p:strVal val="ppt_y"/>
                                          </p:val>
                                        </p:tav>
                                      </p:tavLst>
                                    </p:anim>
                                    <p:set>
                                      <p:cBhvr>
                                        <p:cTn id="1252" dur="1" fill="hold">
                                          <p:stCondLst>
                                            <p:cond delay="3249"/>
                                          </p:stCondLst>
                                        </p:cTn>
                                        <p:tgtEl>
                                          <p:spTgt spid="102"/>
                                        </p:tgtEl>
                                        <p:attrNameLst>
                                          <p:attrName>style.visibility</p:attrName>
                                        </p:attrNameLst>
                                      </p:cBhvr>
                                      <p:to>
                                        <p:strVal val="hidden"/>
                                      </p:to>
                                    </p:set>
                                  </p:childTnLst>
                                </p:cTn>
                              </p:par>
                              <p:par>
                                <p:cTn id="1253" presetID="2" presetClass="exit" presetSubtype="8" fill="hold" grpId="2" nodeType="withEffect">
                                  <p:stCondLst>
                                    <p:cond delay="0"/>
                                  </p:stCondLst>
                                  <p:childTnLst>
                                    <p:anim calcmode="lin" valueType="num">
                                      <p:cBhvr additive="base">
                                        <p:cTn id="1254" dur="3250"/>
                                        <p:tgtEl>
                                          <p:spTgt spid="174"/>
                                        </p:tgtEl>
                                        <p:attrNameLst>
                                          <p:attrName>ppt_x</p:attrName>
                                        </p:attrNameLst>
                                      </p:cBhvr>
                                      <p:tavLst>
                                        <p:tav tm="0">
                                          <p:val>
                                            <p:strVal val="ppt_x"/>
                                          </p:val>
                                        </p:tav>
                                        <p:tav tm="100000">
                                          <p:val>
                                            <p:strVal val="0-ppt_w/2"/>
                                          </p:val>
                                        </p:tav>
                                      </p:tavLst>
                                    </p:anim>
                                    <p:anim calcmode="lin" valueType="num">
                                      <p:cBhvr additive="base">
                                        <p:cTn id="1255" dur="3250"/>
                                        <p:tgtEl>
                                          <p:spTgt spid="174"/>
                                        </p:tgtEl>
                                        <p:attrNameLst>
                                          <p:attrName>ppt_y</p:attrName>
                                        </p:attrNameLst>
                                      </p:cBhvr>
                                      <p:tavLst>
                                        <p:tav tm="0">
                                          <p:val>
                                            <p:strVal val="ppt_y"/>
                                          </p:val>
                                        </p:tav>
                                        <p:tav tm="100000">
                                          <p:val>
                                            <p:strVal val="ppt_y"/>
                                          </p:val>
                                        </p:tav>
                                      </p:tavLst>
                                    </p:anim>
                                    <p:set>
                                      <p:cBhvr>
                                        <p:cTn id="1256" dur="1" fill="hold">
                                          <p:stCondLst>
                                            <p:cond delay="3249"/>
                                          </p:stCondLst>
                                        </p:cTn>
                                        <p:tgtEl>
                                          <p:spTgt spid="174"/>
                                        </p:tgtEl>
                                        <p:attrNameLst>
                                          <p:attrName>style.visibility</p:attrName>
                                        </p:attrNameLst>
                                      </p:cBhvr>
                                      <p:to>
                                        <p:strVal val="hidden"/>
                                      </p:to>
                                    </p:set>
                                  </p:childTnLst>
                                </p:cTn>
                              </p:par>
                              <p:par>
                                <p:cTn id="1257" presetID="2" presetClass="exit" presetSubtype="8" fill="hold" grpId="2" nodeType="withEffect">
                                  <p:stCondLst>
                                    <p:cond delay="0"/>
                                  </p:stCondLst>
                                  <p:childTnLst>
                                    <p:anim calcmode="lin" valueType="num">
                                      <p:cBhvr additive="base">
                                        <p:cTn id="1258" dur="3250"/>
                                        <p:tgtEl>
                                          <p:spTgt spid="175"/>
                                        </p:tgtEl>
                                        <p:attrNameLst>
                                          <p:attrName>ppt_x</p:attrName>
                                        </p:attrNameLst>
                                      </p:cBhvr>
                                      <p:tavLst>
                                        <p:tav tm="0">
                                          <p:val>
                                            <p:strVal val="ppt_x"/>
                                          </p:val>
                                        </p:tav>
                                        <p:tav tm="100000">
                                          <p:val>
                                            <p:strVal val="0-ppt_w/2"/>
                                          </p:val>
                                        </p:tav>
                                      </p:tavLst>
                                    </p:anim>
                                    <p:anim calcmode="lin" valueType="num">
                                      <p:cBhvr additive="base">
                                        <p:cTn id="1259" dur="3250"/>
                                        <p:tgtEl>
                                          <p:spTgt spid="175"/>
                                        </p:tgtEl>
                                        <p:attrNameLst>
                                          <p:attrName>ppt_y</p:attrName>
                                        </p:attrNameLst>
                                      </p:cBhvr>
                                      <p:tavLst>
                                        <p:tav tm="0">
                                          <p:val>
                                            <p:strVal val="ppt_y"/>
                                          </p:val>
                                        </p:tav>
                                        <p:tav tm="100000">
                                          <p:val>
                                            <p:strVal val="ppt_y"/>
                                          </p:val>
                                        </p:tav>
                                      </p:tavLst>
                                    </p:anim>
                                    <p:set>
                                      <p:cBhvr>
                                        <p:cTn id="1260" dur="1" fill="hold">
                                          <p:stCondLst>
                                            <p:cond delay="3249"/>
                                          </p:stCondLst>
                                        </p:cTn>
                                        <p:tgtEl>
                                          <p:spTgt spid="175"/>
                                        </p:tgtEl>
                                        <p:attrNameLst>
                                          <p:attrName>style.visibility</p:attrName>
                                        </p:attrNameLst>
                                      </p:cBhvr>
                                      <p:to>
                                        <p:strVal val="hidden"/>
                                      </p:to>
                                    </p:set>
                                  </p:childTnLst>
                                </p:cTn>
                              </p:par>
                              <p:par>
                                <p:cTn id="1261" presetID="2" presetClass="exit" presetSubtype="8" fill="hold" grpId="2" nodeType="withEffect">
                                  <p:stCondLst>
                                    <p:cond delay="0"/>
                                  </p:stCondLst>
                                  <p:childTnLst>
                                    <p:anim calcmode="lin" valueType="num">
                                      <p:cBhvr additive="base">
                                        <p:cTn id="1262" dur="3250"/>
                                        <p:tgtEl>
                                          <p:spTgt spid="176"/>
                                        </p:tgtEl>
                                        <p:attrNameLst>
                                          <p:attrName>ppt_x</p:attrName>
                                        </p:attrNameLst>
                                      </p:cBhvr>
                                      <p:tavLst>
                                        <p:tav tm="0">
                                          <p:val>
                                            <p:strVal val="ppt_x"/>
                                          </p:val>
                                        </p:tav>
                                        <p:tav tm="100000">
                                          <p:val>
                                            <p:strVal val="0-ppt_w/2"/>
                                          </p:val>
                                        </p:tav>
                                      </p:tavLst>
                                    </p:anim>
                                    <p:anim calcmode="lin" valueType="num">
                                      <p:cBhvr additive="base">
                                        <p:cTn id="1263" dur="3250"/>
                                        <p:tgtEl>
                                          <p:spTgt spid="176"/>
                                        </p:tgtEl>
                                        <p:attrNameLst>
                                          <p:attrName>ppt_y</p:attrName>
                                        </p:attrNameLst>
                                      </p:cBhvr>
                                      <p:tavLst>
                                        <p:tav tm="0">
                                          <p:val>
                                            <p:strVal val="ppt_y"/>
                                          </p:val>
                                        </p:tav>
                                        <p:tav tm="100000">
                                          <p:val>
                                            <p:strVal val="ppt_y"/>
                                          </p:val>
                                        </p:tav>
                                      </p:tavLst>
                                    </p:anim>
                                    <p:set>
                                      <p:cBhvr>
                                        <p:cTn id="1264" dur="1" fill="hold">
                                          <p:stCondLst>
                                            <p:cond delay="3249"/>
                                          </p:stCondLst>
                                        </p:cTn>
                                        <p:tgtEl>
                                          <p:spTgt spid="176"/>
                                        </p:tgtEl>
                                        <p:attrNameLst>
                                          <p:attrName>style.visibility</p:attrName>
                                        </p:attrNameLst>
                                      </p:cBhvr>
                                      <p:to>
                                        <p:strVal val="hidden"/>
                                      </p:to>
                                    </p:set>
                                  </p:childTnLst>
                                </p:cTn>
                              </p:par>
                              <p:par>
                                <p:cTn id="1265" presetID="2" presetClass="exit" presetSubtype="8" fill="hold" grpId="2" nodeType="withEffect">
                                  <p:stCondLst>
                                    <p:cond delay="0"/>
                                  </p:stCondLst>
                                  <p:childTnLst>
                                    <p:anim calcmode="lin" valueType="num">
                                      <p:cBhvr additive="base">
                                        <p:cTn id="1266" dur="3250"/>
                                        <p:tgtEl>
                                          <p:spTgt spid="177"/>
                                        </p:tgtEl>
                                        <p:attrNameLst>
                                          <p:attrName>ppt_x</p:attrName>
                                        </p:attrNameLst>
                                      </p:cBhvr>
                                      <p:tavLst>
                                        <p:tav tm="0">
                                          <p:val>
                                            <p:strVal val="ppt_x"/>
                                          </p:val>
                                        </p:tav>
                                        <p:tav tm="100000">
                                          <p:val>
                                            <p:strVal val="0-ppt_w/2"/>
                                          </p:val>
                                        </p:tav>
                                      </p:tavLst>
                                    </p:anim>
                                    <p:anim calcmode="lin" valueType="num">
                                      <p:cBhvr additive="base">
                                        <p:cTn id="1267" dur="3250"/>
                                        <p:tgtEl>
                                          <p:spTgt spid="177"/>
                                        </p:tgtEl>
                                        <p:attrNameLst>
                                          <p:attrName>ppt_y</p:attrName>
                                        </p:attrNameLst>
                                      </p:cBhvr>
                                      <p:tavLst>
                                        <p:tav tm="0">
                                          <p:val>
                                            <p:strVal val="ppt_y"/>
                                          </p:val>
                                        </p:tav>
                                        <p:tav tm="100000">
                                          <p:val>
                                            <p:strVal val="ppt_y"/>
                                          </p:val>
                                        </p:tav>
                                      </p:tavLst>
                                    </p:anim>
                                    <p:set>
                                      <p:cBhvr>
                                        <p:cTn id="1268" dur="1" fill="hold">
                                          <p:stCondLst>
                                            <p:cond delay="3249"/>
                                          </p:stCondLst>
                                        </p:cTn>
                                        <p:tgtEl>
                                          <p:spTgt spid="177"/>
                                        </p:tgtEl>
                                        <p:attrNameLst>
                                          <p:attrName>style.visibility</p:attrName>
                                        </p:attrNameLst>
                                      </p:cBhvr>
                                      <p:to>
                                        <p:strVal val="hidden"/>
                                      </p:to>
                                    </p:set>
                                  </p:childTnLst>
                                </p:cTn>
                              </p:par>
                              <p:par>
                                <p:cTn id="1269" presetID="2" presetClass="exit" presetSubtype="8" fill="hold" grpId="2" nodeType="withEffect">
                                  <p:stCondLst>
                                    <p:cond delay="0"/>
                                  </p:stCondLst>
                                  <p:childTnLst>
                                    <p:anim calcmode="lin" valueType="num">
                                      <p:cBhvr additive="base">
                                        <p:cTn id="1270" dur="3250"/>
                                        <p:tgtEl>
                                          <p:spTgt spid="178"/>
                                        </p:tgtEl>
                                        <p:attrNameLst>
                                          <p:attrName>ppt_x</p:attrName>
                                        </p:attrNameLst>
                                      </p:cBhvr>
                                      <p:tavLst>
                                        <p:tav tm="0">
                                          <p:val>
                                            <p:strVal val="ppt_x"/>
                                          </p:val>
                                        </p:tav>
                                        <p:tav tm="100000">
                                          <p:val>
                                            <p:strVal val="0-ppt_w/2"/>
                                          </p:val>
                                        </p:tav>
                                      </p:tavLst>
                                    </p:anim>
                                    <p:anim calcmode="lin" valueType="num">
                                      <p:cBhvr additive="base">
                                        <p:cTn id="1271" dur="3250"/>
                                        <p:tgtEl>
                                          <p:spTgt spid="178"/>
                                        </p:tgtEl>
                                        <p:attrNameLst>
                                          <p:attrName>ppt_y</p:attrName>
                                        </p:attrNameLst>
                                      </p:cBhvr>
                                      <p:tavLst>
                                        <p:tav tm="0">
                                          <p:val>
                                            <p:strVal val="ppt_y"/>
                                          </p:val>
                                        </p:tav>
                                        <p:tav tm="100000">
                                          <p:val>
                                            <p:strVal val="ppt_y"/>
                                          </p:val>
                                        </p:tav>
                                      </p:tavLst>
                                    </p:anim>
                                    <p:set>
                                      <p:cBhvr>
                                        <p:cTn id="1272" dur="1" fill="hold">
                                          <p:stCondLst>
                                            <p:cond delay="3249"/>
                                          </p:stCondLst>
                                        </p:cTn>
                                        <p:tgtEl>
                                          <p:spTgt spid="178"/>
                                        </p:tgtEl>
                                        <p:attrNameLst>
                                          <p:attrName>style.visibility</p:attrName>
                                        </p:attrNameLst>
                                      </p:cBhvr>
                                      <p:to>
                                        <p:strVal val="hidden"/>
                                      </p:to>
                                    </p:set>
                                  </p:childTnLst>
                                </p:cTn>
                              </p:par>
                              <p:par>
                                <p:cTn id="1273" presetID="2" presetClass="exit" presetSubtype="8" fill="hold" grpId="2" nodeType="withEffect">
                                  <p:stCondLst>
                                    <p:cond delay="0"/>
                                  </p:stCondLst>
                                  <p:childTnLst>
                                    <p:anim calcmode="lin" valueType="num">
                                      <p:cBhvr additive="base">
                                        <p:cTn id="1274" dur="3250"/>
                                        <p:tgtEl>
                                          <p:spTgt spid="179"/>
                                        </p:tgtEl>
                                        <p:attrNameLst>
                                          <p:attrName>ppt_x</p:attrName>
                                        </p:attrNameLst>
                                      </p:cBhvr>
                                      <p:tavLst>
                                        <p:tav tm="0">
                                          <p:val>
                                            <p:strVal val="ppt_x"/>
                                          </p:val>
                                        </p:tav>
                                        <p:tav tm="100000">
                                          <p:val>
                                            <p:strVal val="0-ppt_w/2"/>
                                          </p:val>
                                        </p:tav>
                                      </p:tavLst>
                                    </p:anim>
                                    <p:anim calcmode="lin" valueType="num">
                                      <p:cBhvr additive="base">
                                        <p:cTn id="1275" dur="3250"/>
                                        <p:tgtEl>
                                          <p:spTgt spid="179"/>
                                        </p:tgtEl>
                                        <p:attrNameLst>
                                          <p:attrName>ppt_y</p:attrName>
                                        </p:attrNameLst>
                                      </p:cBhvr>
                                      <p:tavLst>
                                        <p:tav tm="0">
                                          <p:val>
                                            <p:strVal val="ppt_y"/>
                                          </p:val>
                                        </p:tav>
                                        <p:tav tm="100000">
                                          <p:val>
                                            <p:strVal val="ppt_y"/>
                                          </p:val>
                                        </p:tav>
                                      </p:tavLst>
                                    </p:anim>
                                    <p:set>
                                      <p:cBhvr>
                                        <p:cTn id="1276" dur="1" fill="hold">
                                          <p:stCondLst>
                                            <p:cond delay="3249"/>
                                          </p:stCondLst>
                                        </p:cTn>
                                        <p:tgtEl>
                                          <p:spTgt spid="179"/>
                                        </p:tgtEl>
                                        <p:attrNameLst>
                                          <p:attrName>style.visibility</p:attrName>
                                        </p:attrNameLst>
                                      </p:cBhvr>
                                      <p:to>
                                        <p:strVal val="hidden"/>
                                      </p:to>
                                    </p:set>
                                  </p:childTnLst>
                                </p:cTn>
                              </p:par>
                              <p:par>
                                <p:cTn id="1277" presetID="2" presetClass="exit" presetSubtype="8" fill="hold" grpId="2" nodeType="withEffect">
                                  <p:stCondLst>
                                    <p:cond delay="0"/>
                                  </p:stCondLst>
                                  <p:childTnLst>
                                    <p:anim calcmode="lin" valueType="num">
                                      <p:cBhvr additive="base">
                                        <p:cTn id="1278" dur="3250"/>
                                        <p:tgtEl>
                                          <p:spTgt spid="180"/>
                                        </p:tgtEl>
                                        <p:attrNameLst>
                                          <p:attrName>ppt_x</p:attrName>
                                        </p:attrNameLst>
                                      </p:cBhvr>
                                      <p:tavLst>
                                        <p:tav tm="0">
                                          <p:val>
                                            <p:strVal val="ppt_x"/>
                                          </p:val>
                                        </p:tav>
                                        <p:tav tm="100000">
                                          <p:val>
                                            <p:strVal val="0-ppt_w/2"/>
                                          </p:val>
                                        </p:tav>
                                      </p:tavLst>
                                    </p:anim>
                                    <p:anim calcmode="lin" valueType="num">
                                      <p:cBhvr additive="base">
                                        <p:cTn id="1279" dur="3250"/>
                                        <p:tgtEl>
                                          <p:spTgt spid="180"/>
                                        </p:tgtEl>
                                        <p:attrNameLst>
                                          <p:attrName>ppt_y</p:attrName>
                                        </p:attrNameLst>
                                      </p:cBhvr>
                                      <p:tavLst>
                                        <p:tav tm="0">
                                          <p:val>
                                            <p:strVal val="ppt_y"/>
                                          </p:val>
                                        </p:tav>
                                        <p:tav tm="100000">
                                          <p:val>
                                            <p:strVal val="ppt_y"/>
                                          </p:val>
                                        </p:tav>
                                      </p:tavLst>
                                    </p:anim>
                                    <p:set>
                                      <p:cBhvr>
                                        <p:cTn id="1280" dur="1" fill="hold">
                                          <p:stCondLst>
                                            <p:cond delay="3249"/>
                                          </p:stCondLst>
                                        </p:cTn>
                                        <p:tgtEl>
                                          <p:spTgt spid="180"/>
                                        </p:tgtEl>
                                        <p:attrNameLst>
                                          <p:attrName>style.visibility</p:attrName>
                                        </p:attrNameLst>
                                      </p:cBhvr>
                                      <p:to>
                                        <p:strVal val="hidden"/>
                                      </p:to>
                                    </p:set>
                                  </p:childTnLst>
                                </p:cTn>
                              </p:par>
                              <p:par>
                                <p:cTn id="1281" presetID="2" presetClass="exit" presetSubtype="8" fill="hold" grpId="2" nodeType="withEffect">
                                  <p:stCondLst>
                                    <p:cond delay="0"/>
                                  </p:stCondLst>
                                  <p:childTnLst>
                                    <p:anim calcmode="lin" valueType="num">
                                      <p:cBhvr additive="base">
                                        <p:cTn id="1282" dur="3250"/>
                                        <p:tgtEl>
                                          <p:spTgt spid="173"/>
                                        </p:tgtEl>
                                        <p:attrNameLst>
                                          <p:attrName>ppt_x</p:attrName>
                                        </p:attrNameLst>
                                      </p:cBhvr>
                                      <p:tavLst>
                                        <p:tav tm="0">
                                          <p:val>
                                            <p:strVal val="ppt_x"/>
                                          </p:val>
                                        </p:tav>
                                        <p:tav tm="100000">
                                          <p:val>
                                            <p:strVal val="0-ppt_w/2"/>
                                          </p:val>
                                        </p:tav>
                                      </p:tavLst>
                                    </p:anim>
                                    <p:anim calcmode="lin" valueType="num">
                                      <p:cBhvr additive="base">
                                        <p:cTn id="1283" dur="3250"/>
                                        <p:tgtEl>
                                          <p:spTgt spid="173"/>
                                        </p:tgtEl>
                                        <p:attrNameLst>
                                          <p:attrName>ppt_y</p:attrName>
                                        </p:attrNameLst>
                                      </p:cBhvr>
                                      <p:tavLst>
                                        <p:tav tm="0">
                                          <p:val>
                                            <p:strVal val="ppt_y"/>
                                          </p:val>
                                        </p:tav>
                                        <p:tav tm="100000">
                                          <p:val>
                                            <p:strVal val="ppt_y"/>
                                          </p:val>
                                        </p:tav>
                                      </p:tavLst>
                                    </p:anim>
                                    <p:set>
                                      <p:cBhvr>
                                        <p:cTn id="1284" dur="1" fill="hold">
                                          <p:stCondLst>
                                            <p:cond delay="3249"/>
                                          </p:stCondLst>
                                        </p:cTn>
                                        <p:tgtEl>
                                          <p:spTgt spid="173"/>
                                        </p:tgtEl>
                                        <p:attrNameLst>
                                          <p:attrName>style.visibility</p:attrName>
                                        </p:attrNameLst>
                                      </p:cBhvr>
                                      <p:to>
                                        <p:strVal val="hidden"/>
                                      </p:to>
                                    </p:set>
                                  </p:childTnLst>
                                </p:cTn>
                              </p:par>
                              <p:par>
                                <p:cTn id="1285" presetID="2" presetClass="exit" presetSubtype="8" fill="hold" grpId="2" nodeType="withEffect">
                                  <p:stCondLst>
                                    <p:cond delay="0"/>
                                  </p:stCondLst>
                                  <p:childTnLst>
                                    <p:anim calcmode="lin" valueType="num">
                                      <p:cBhvr additive="base">
                                        <p:cTn id="1286" dur="3250"/>
                                        <p:tgtEl>
                                          <p:spTgt spid="171"/>
                                        </p:tgtEl>
                                        <p:attrNameLst>
                                          <p:attrName>ppt_x</p:attrName>
                                        </p:attrNameLst>
                                      </p:cBhvr>
                                      <p:tavLst>
                                        <p:tav tm="0">
                                          <p:val>
                                            <p:strVal val="ppt_x"/>
                                          </p:val>
                                        </p:tav>
                                        <p:tav tm="100000">
                                          <p:val>
                                            <p:strVal val="0-ppt_w/2"/>
                                          </p:val>
                                        </p:tav>
                                      </p:tavLst>
                                    </p:anim>
                                    <p:anim calcmode="lin" valueType="num">
                                      <p:cBhvr additive="base">
                                        <p:cTn id="1287" dur="3250"/>
                                        <p:tgtEl>
                                          <p:spTgt spid="171"/>
                                        </p:tgtEl>
                                        <p:attrNameLst>
                                          <p:attrName>ppt_y</p:attrName>
                                        </p:attrNameLst>
                                      </p:cBhvr>
                                      <p:tavLst>
                                        <p:tav tm="0">
                                          <p:val>
                                            <p:strVal val="ppt_y"/>
                                          </p:val>
                                        </p:tav>
                                        <p:tav tm="100000">
                                          <p:val>
                                            <p:strVal val="ppt_y"/>
                                          </p:val>
                                        </p:tav>
                                      </p:tavLst>
                                    </p:anim>
                                    <p:set>
                                      <p:cBhvr>
                                        <p:cTn id="1288" dur="1" fill="hold">
                                          <p:stCondLst>
                                            <p:cond delay="3249"/>
                                          </p:stCondLst>
                                        </p:cTn>
                                        <p:tgtEl>
                                          <p:spTgt spid="171"/>
                                        </p:tgtEl>
                                        <p:attrNameLst>
                                          <p:attrName>style.visibility</p:attrName>
                                        </p:attrNameLst>
                                      </p:cBhvr>
                                      <p:to>
                                        <p:strVal val="hidden"/>
                                      </p:to>
                                    </p:set>
                                  </p:childTnLst>
                                </p:cTn>
                              </p:par>
                              <p:par>
                                <p:cTn id="1289" presetID="2" presetClass="exit" presetSubtype="8" fill="hold" grpId="2" nodeType="withEffect">
                                  <p:stCondLst>
                                    <p:cond delay="0"/>
                                  </p:stCondLst>
                                  <p:childTnLst>
                                    <p:anim calcmode="lin" valueType="num">
                                      <p:cBhvr additive="base">
                                        <p:cTn id="1290" dur="3250"/>
                                        <p:tgtEl>
                                          <p:spTgt spid="154"/>
                                        </p:tgtEl>
                                        <p:attrNameLst>
                                          <p:attrName>ppt_x</p:attrName>
                                        </p:attrNameLst>
                                      </p:cBhvr>
                                      <p:tavLst>
                                        <p:tav tm="0">
                                          <p:val>
                                            <p:strVal val="ppt_x"/>
                                          </p:val>
                                        </p:tav>
                                        <p:tav tm="100000">
                                          <p:val>
                                            <p:strVal val="0-ppt_w/2"/>
                                          </p:val>
                                        </p:tav>
                                      </p:tavLst>
                                    </p:anim>
                                    <p:anim calcmode="lin" valueType="num">
                                      <p:cBhvr additive="base">
                                        <p:cTn id="1291" dur="3250"/>
                                        <p:tgtEl>
                                          <p:spTgt spid="154"/>
                                        </p:tgtEl>
                                        <p:attrNameLst>
                                          <p:attrName>ppt_y</p:attrName>
                                        </p:attrNameLst>
                                      </p:cBhvr>
                                      <p:tavLst>
                                        <p:tav tm="0">
                                          <p:val>
                                            <p:strVal val="ppt_y"/>
                                          </p:val>
                                        </p:tav>
                                        <p:tav tm="100000">
                                          <p:val>
                                            <p:strVal val="ppt_y"/>
                                          </p:val>
                                        </p:tav>
                                      </p:tavLst>
                                    </p:anim>
                                    <p:set>
                                      <p:cBhvr>
                                        <p:cTn id="1292" dur="1" fill="hold">
                                          <p:stCondLst>
                                            <p:cond delay="3249"/>
                                          </p:stCondLst>
                                        </p:cTn>
                                        <p:tgtEl>
                                          <p:spTgt spid="154"/>
                                        </p:tgtEl>
                                        <p:attrNameLst>
                                          <p:attrName>style.visibility</p:attrName>
                                        </p:attrNameLst>
                                      </p:cBhvr>
                                      <p:to>
                                        <p:strVal val="hidden"/>
                                      </p:to>
                                    </p:set>
                                  </p:childTnLst>
                                </p:cTn>
                              </p:par>
                              <p:par>
                                <p:cTn id="1293" presetID="2" presetClass="exit" presetSubtype="8" fill="hold" grpId="2" nodeType="withEffect">
                                  <p:stCondLst>
                                    <p:cond delay="0"/>
                                  </p:stCondLst>
                                  <p:childTnLst>
                                    <p:anim calcmode="lin" valueType="num">
                                      <p:cBhvr additive="base">
                                        <p:cTn id="1294" dur="3250"/>
                                        <p:tgtEl>
                                          <p:spTgt spid="155"/>
                                        </p:tgtEl>
                                        <p:attrNameLst>
                                          <p:attrName>ppt_x</p:attrName>
                                        </p:attrNameLst>
                                      </p:cBhvr>
                                      <p:tavLst>
                                        <p:tav tm="0">
                                          <p:val>
                                            <p:strVal val="ppt_x"/>
                                          </p:val>
                                        </p:tav>
                                        <p:tav tm="100000">
                                          <p:val>
                                            <p:strVal val="0-ppt_w/2"/>
                                          </p:val>
                                        </p:tav>
                                      </p:tavLst>
                                    </p:anim>
                                    <p:anim calcmode="lin" valueType="num">
                                      <p:cBhvr additive="base">
                                        <p:cTn id="1295" dur="3250"/>
                                        <p:tgtEl>
                                          <p:spTgt spid="155"/>
                                        </p:tgtEl>
                                        <p:attrNameLst>
                                          <p:attrName>ppt_y</p:attrName>
                                        </p:attrNameLst>
                                      </p:cBhvr>
                                      <p:tavLst>
                                        <p:tav tm="0">
                                          <p:val>
                                            <p:strVal val="ppt_y"/>
                                          </p:val>
                                        </p:tav>
                                        <p:tav tm="100000">
                                          <p:val>
                                            <p:strVal val="ppt_y"/>
                                          </p:val>
                                        </p:tav>
                                      </p:tavLst>
                                    </p:anim>
                                    <p:set>
                                      <p:cBhvr>
                                        <p:cTn id="1296" dur="1" fill="hold">
                                          <p:stCondLst>
                                            <p:cond delay="3249"/>
                                          </p:stCondLst>
                                        </p:cTn>
                                        <p:tgtEl>
                                          <p:spTgt spid="155"/>
                                        </p:tgtEl>
                                        <p:attrNameLst>
                                          <p:attrName>style.visibility</p:attrName>
                                        </p:attrNameLst>
                                      </p:cBhvr>
                                      <p:to>
                                        <p:strVal val="hidden"/>
                                      </p:to>
                                    </p:set>
                                  </p:childTnLst>
                                </p:cTn>
                              </p:par>
                              <p:par>
                                <p:cTn id="1297" presetID="2" presetClass="exit" presetSubtype="8" fill="hold" grpId="2" nodeType="withEffect">
                                  <p:stCondLst>
                                    <p:cond delay="0"/>
                                  </p:stCondLst>
                                  <p:childTnLst>
                                    <p:anim calcmode="lin" valueType="num">
                                      <p:cBhvr additive="base">
                                        <p:cTn id="1298" dur="3250"/>
                                        <p:tgtEl>
                                          <p:spTgt spid="156"/>
                                        </p:tgtEl>
                                        <p:attrNameLst>
                                          <p:attrName>ppt_x</p:attrName>
                                        </p:attrNameLst>
                                      </p:cBhvr>
                                      <p:tavLst>
                                        <p:tav tm="0">
                                          <p:val>
                                            <p:strVal val="ppt_x"/>
                                          </p:val>
                                        </p:tav>
                                        <p:tav tm="100000">
                                          <p:val>
                                            <p:strVal val="0-ppt_w/2"/>
                                          </p:val>
                                        </p:tav>
                                      </p:tavLst>
                                    </p:anim>
                                    <p:anim calcmode="lin" valueType="num">
                                      <p:cBhvr additive="base">
                                        <p:cTn id="1299" dur="3250"/>
                                        <p:tgtEl>
                                          <p:spTgt spid="156"/>
                                        </p:tgtEl>
                                        <p:attrNameLst>
                                          <p:attrName>ppt_y</p:attrName>
                                        </p:attrNameLst>
                                      </p:cBhvr>
                                      <p:tavLst>
                                        <p:tav tm="0">
                                          <p:val>
                                            <p:strVal val="ppt_y"/>
                                          </p:val>
                                        </p:tav>
                                        <p:tav tm="100000">
                                          <p:val>
                                            <p:strVal val="ppt_y"/>
                                          </p:val>
                                        </p:tav>
                                      </p:tavLst>
                                    </p:anim>
                                    <p:set>
                                      <p:cBhvr>
                                        <p:cTn id="1300" dur="1" fill="hold">
                                          <p:stCondLst>
                                            <p:cond delay="3249"/>
                                          </p:stCondLst>
                                        </p:cTn>
                                        <p:tgtEl>
                                          <p:spTgt spid="156"/>
                                        </p:tgtEl>
                                        <p:attrNameLst>
                                          <p:attrName>style.visibility</p:attrName>
                                        </p:attrNameLst>
                                      </p:cBhvr>
                                      <p:to>
                                        <p:strVal val="hidden"/>
                                      </p:to>
                                    </p:set>
                                  </p:childTnLst>
                                </p:cTn>
                              </p:par>
                              <p:par>
                                <p:cTn id="1301" presetID="2" presetClass="exit" presetSubtype="8" fill="hold" grpId="2" nodeType="withEffect">
                                  <p:stCondLst>
                                    <p:cond delay="0"/>
                                  </p:stCondLst>
                                  <p:childTnLst>
                                    <p:anim calcmode="lin" valueType="num">
                                      <p:cBhvr additive="base">
                                        <p:cTn id="1302" dur="3250"/>
                                        <p:tgtEl>
                                          <p:spTgt spid="157"/>
                                        </p:tgtEl>
                                        <p:attrNameLst>
                                          <p:attrName>ppt_x</p:attrName>
                                        </p:attrNameLst>
                                      </p:cBhvr>
                                      <p:tavLst>
                                        <p:tav tm="0">
                                          <p:val>
                                            <p:strVal val="ppt_x"/>
                                          </p:val>
                                        </p:tav>
                                        <p:tav tm="100000">
                                          <p:val>
                                            <p:strVal val="0-ppt_w/2"/>
                                          </p:val>
                                        </p:tav>
                                      </p:tavLst>
                                    </p:anim>
                                    <p:anim calcmode="lin" valueType="num">
                                      <p:cBhvr additive="base">
                                        <p:cTn id="1303" dur="3250"/>
                                        <p:tgtEl>
                                          <p:spTgt spid="157"/>
                                        </p:tgtEl>
                                        <p:attrNameLst>
                                          <p:attrName>ppt_y</p:attrName>
                                        </p:attrNameLst>
                                      </p:cBhvr>
                                      <p:tavLst>
                                        <p:tav tm="0">
                                          <p:val>
                                            <p:strVal val="ppt_y"/>
                                          </p:val>
                                        </p:tav>
                                        <p:tav tm="100000">
                                          <p:val>
                                            <p:strVal val="ppt_y"/>
                                          </p:val>
                                        </p:tav>
                                      </p:tavLst>
                                    </p:anim>
                                    <p:set>
                                      <p:cBhvr>
                                        <p:cTn id="1304" dur="1" fill="hold">
                                          <p:stCondLst>
                                            <p:cond delay="3249"/>
                                          </p:stCondLst>
                                        </p:cTn>
                                        <p:tgtEl>
                                          <p:spTgt spid="157"/>
                                        </p:tgtEl>
                                        <p:attrNameLst>
                                          <p:attrName>style.visibility</p:attrName>
                                        </p:attrNameLst>
                                      </p:cBhvr>
                                      <p:to>
                                        <p:strVal val="hidden"/>
                                      </p:to>
                                    </p:set>
                                  </p:childTnLst>
                                </p:cTn>
                              </p:par>
                              <p:par>
                                <p:cTn id="1305" presetID="2" presetClass="exit" presetSubtype="8" fill="hold" grpId="2" nodeType="withEffect">
                                  <p:stCondLst>
                                    <p:cond delay="0"/>
                                  </p:stCondLst>
                                  <p:childTnLst>
                                    <p:anim calcmode="lin" valueType="num">
                                      <p:cBhvr additive="base">
                                        <p:cTn id="1306" dur="3250"/>
                                        <p:tgtEl>
                                          <p:spTgt spid="158"/>
                                        </p:tgtEl>
                                        <p:attrNameLst>
                                          <p:attrName>ppt_x</p:attrName>
                                        </p:attrNameLst>
                                      </p:cBhvr>
                                      <p:tavLst>
                                        <p:tav tm="0">
                                          <p:val>
                                            <p:strVal val="ppt_x"/>
                                          </p:val>
                                        </p:tav>
                                        <p:tav tm="100000">
                                          <p:val>
                                            <p:strVal val="0-ppt_w/2"/>
                                          </p:val>
                                        </p:tav>
                                      </p:tavLst>
                                    </p:anim>
                                    <p:anim calcmode="lin" valueType="num">
                                      <p:cBhvr additive="base">
                                        <p:cTn id="1307" dur="3250"/>
                                        <p:tgtEl>
                                          <p:spTgt spid="158"/>
                                        </p:tgtEl>
                                        <p:attrNameLst>
                                          <p:attrName>ppt_y</p:attrName>
                                        </p:attrNameLst>
                                      </p:cBhvr>
                                      <p:tavLst>
                                        <p:tav tm="0">
                                          <p:val>
                                            <p:strVal val="ppt_y"/>
                                          </p:val>
                                        </p:tav>
                                        <p:tav tm="100000">
                                          <p:val>
                                            <p:strVal val="ppt_y"/>
                                          </p:val>
                                        </p:tav>
                                      </p:tavLst>
                                    </p:anim>
                                    <p:set>
                                      <p:cBhvr>
                                        <p:cTn id="1308" dur="1" fill="hold">
                                          <p:stCondLst>
                                            <p:cond delay="3249"/>
                                          </p:stCondLst>
                                        </p:cTn>
                                        <p:tgtEl>
                                          <p:spTgt spid="158"/>
                                        </p:tgtEl>
                                        <p:attrNameLst>
                                          <p:attrName>style.visibility</p:attrName>
                                        </p:attrNameLst>
                                      </p:cBhvr>
                                      <p:to>
                                        <p:strVal val="hidden"/>
                                      </p:to>
                                    </p:set>
                                  </p:childTnLst>
                                </p:cTn>
                              </p:par>
                              <p:par>
                                <p:cTn id="1309" presetID="2" presetClass="exit" presetSubtype="8" fill="hold" grpId="2" nodeType="withEffect">
                                  <p:stCondLst>
                                    <p:cond delay="0"/>
                                  </p:stCondLst>
                                  <p:childTnLst>
                                    <p:anim calcmode="lin" valueType="num">
                                      <p:cBhvr additive="base">
                                        <p:cTn id="1310" dur="3250"/>
                                        <p:tgtEl>
                                          <p:spTgt spid="159"/>
                                        </p:tgtEl>
                                        <p:attrNameLst>
                                          <p:attrName>ppt_x</p:attrName>
                                        </p:attrNameLst>
                                      </p:cBhvr>
                                      <p:tavLst>
                                        <p:tav tm="0">
                                          <p:val>
                                            <p:strVal val="ppt_x"/>
                                          </p:val>
                                        </p:tav>
                                        <p:tav tm="100000">
                                          <p:val>
                                            <p:strVal val="0-ppt_w/2"/>
                                          </p:val>
                                        </p:tav>
                                      </p:tavLst>
                                    </p:anim>
                                    <p:anim calcmode="lin" valueType="num">
                                      <p:cBhvr additive="base">
                                        <p:cTn id="1311" dur="3250"/>
                                        <p:tgtEl>
                                          <p:spTgt spid="159"/>
                                        </p:tgtEl>
                                        <p:attrNameLst>
                                          <p:attrName>ppt_y</p:attrName>
                                        </p:attrNameLst>
                                      </p:cBhvr>
                                      <p:tavLst>
                                        <p:tav tm="0">
                                          <p:val>
                                            <p:strVal val="ppt_y"/>
                                          </p:val>
                                        </p:tav>
                                        <p:tav tm="100000">
                                          <p:val>
                                            <p:strVal val="ppt_y"/>
                                          </p:val>
                                        </p:tav>
                                      </p:tavLst>
                                    </p:anim>
                                    <p:set>
                                      <p:cBhvr>
                                        <p:cTn id="1312" dur="1" fill="hold">
                                          <p:stCondLst>
                                            <p:cond delay="3249"/>
                                          </p:stCondLst>
                                        </p:cTn>
                                        <p:tgtEl>
                                          <p:spTgt spid="159"/>
                                        </p:tgtEl>
                                        <p:attrNameLst>
                                          <p:attrName>style.visibility</p:attrName>
                                        </p:attrNameLst>
                                      </p:cBhvr>
                                      <p:to>
                                        <p:strVal val="hidden"/>
                                      </p:to>
                                    </p:set>
                                  </p:childTnLst>
                                </p:cTn>
                              </p:par>
                              <p:par>
                                <p:cTn id="1313" presetID="2" presetClass="exit" presetSubtype="8" fill="hold" grpId="2" nodeType="withEffect">
                                  <p:stCondLst>
                                    <p:cond delay="0"/>
                                  </p:stCondLst>
                                  <p:childTnLst>
                                    <p:anim calcmode="lin" valueType="num">
                                      <p:cBhvr additive="base">
                                        <p:cTn id="1314" dur="3250"/>
                                        <p:tgtEl>
                                          <p:spTgt spid="160"/>
                                        </p:tgtEl>
                                        <p:attrNameLst>
                                          <p:attrName>ppt_x</p:attrName>
                                        </p:attrNameLst>
                                      </p:cBhvr>
                                      <p:tavLst>
                                        <p:tav tm="0">
                                          <p:val>
                                            <p:strVal val="ppt_x"/>
                                          </p:val>
                                        </p:tav>
                                        <p:tav tm="100000">
                                          <p:val>
                                            <p:strVal val="0-ppt_w/2"/>
                                          </p:val>
                                        </p:tav>
                                      </p:tavLst>
                                    </p:anim>
                                    <p:anim calcmode="lin" valueType="num">
                                      <p:cBhvr additive="base">
                                        <p:cTn id="1315" dur="3250"/>
                                        <p:tgtEl>
                                          <p:spTgt spid="160"/>
                                        </p:tgtEl>
                                        <p:attrNameLst>
                                          <p:attrName>ppt_y</p:attrName>
                                        </p:attrNameLst>
                                      </p:cBhvr>
                                      <p:tavLst>
                                        <p:tav tm="0">
                                          <p:val>
                                            <p:strVal val="ppt_y"/>
                                          </p:val>
                                        </p:tav>
                                        <p:tav tm="100000">
                                          <p:val>
                                            <p:strVal val="ppt_y"/>
                                          </p:val>
                                        </p:tav>
                                      </p:tavLst>
                                    </p:anim>
                                    <p:set>
                                      <p:cBhvr>
                                        <p:cTn id="1316" dur="1" fill="hold">
                                          <p:stCondLst>
                                            <p:cond delay="3249"/>
                                          </p:stCondLst>
                                        </p:cTn>
                                        <p:tgtEl>
                                          <p:spTgt spid="160"/>
                                        </p:tgtEl>
                                        <p:attrNameLst>
                                          <p:attrName>style.visibility</p:attrName>
                                        </p:attrNameLst>
                                      </p:cBhvr>
                                      <p:to>
                                        <p:strVal val="hidden"/>
                                      </p:to>
                                    </p:set>
                                  </p:childTnLst>
                                </p:cTn>
                              </p:par>
                              <p:par>
                                <p:cTn id="1317" presetID="2" presetClass="exit" presetSubtype="8" fill="hold" grpId="2" nodeType="withEffect">
                                  <p:stCondLst>
                                    <p:cond delay="0"/>
                                  </p:stCondLst>
                                  <p:childTnLst>
                                    <p:anim calcmode="lin" valueType="num">
                                      <p:cBhvr additive="base">
                                        <p:cTn id="1318" dur="3250"/>
                                        <p:tgtEl>
                                          <p:spTgt spid="153"/>
                                        </p:tgtEl>
                                        <p:attrNameLst>
                                          <p:attrName>ppt_x</p:attrName>
                                        </p:attrNameLst>
                                      </p:cBhvr>
                                      <p:tavLst>
                                        <p:tav tm="0">
                                          <p:val>
                                            <p:strVal val="ppt_x"/>
                                          </p:val>
                                        </p:tav>
                                        <p:tav tm="100000">
                                          <p:val>
                                            <p:strVal val="0-ppt_w/2"/>
                                          </p:val>
                                        </p:tav>
                                      </p:tavLst>
                                    </p:anim>
                                    <p:anim calcmode="lin" valueType="num">
                                      <p:cBhvr additive="base">
                                        <p:cTn id="1319" dur="3250"/>
                                        <p:tgtEl>
                                          <p:spTgt spid="153"/>
                                        </p:tgtEl>
                                        <p:attrNameLst>
                                          <p:attrName>ppt_y</p:attrName>
                                        </p:attrNameLst>
                                      </p:cBhvr>
                                      <p:tavLst>
                                        <p:tav tm="0">
                                          <p:val>
                                            <p:strVal val="ppt_y"/>
                                          </p:val>
                                        </p:tav>
                                        <p:tav tm="100000">
                                          <p:val>
                                            <p:strVal val="ppt_y"/>
                                          </p:val>
                                        </p:tav>
                                      </p:tavLst>
                                    </p:anim>
                                    <p:set>
                                      <p:cBhvr>
                                        <p:cTn id="1320" dur="1" fill="hold">
                                          <p:stCondLst>
                                            <p:cond delay="3249"/>
                                          </p:stCondLst>
                                        </p:cTn>
                                        <p:tgtEl>
                                          <p:spTgt spid="153"/>
                                        </p:tgtEl>
                                        <p:attrNameLst>
                                          <p:attrName>style.visibility</p:attrName>
                                        </p:attrNameLst>
                                      </p:cBhvr>
                                      <p:to>
                                        <p:strVal val="hidden"/>
                                      </p:to>
                                    </p:set>
                                  </p:childTnLst>
                                </p:cTn>
                              </p:par>
                              <p:par>
                                <p:cTn id="1321" presetID="2" presetClass="exit" presetSubtype="8" fill="hold" grpId="2" nodeType="withEffect">
                                  <p:stCondLst>
                                    <p:cond delay="0"/>
                                  </p:stCondLst>
                                  <p:childTnLst>
                                    <p:anim calcmode="lin" valueType="num">
                                      <p:cBhvr additive="base">
                                        <p:cTn id="1322" dur="3250"/>
                                        <p:tgtEl>
                                          <p:spTgt spid="151"/>
                                        </p:tgtEl>
                                        <p:attrNameLst>
                                          <p:attrName>ppt_x</p:attrName>
                                        </p:attrNameLst>
                                      </p:cBhvr>
                                      <p:tavLst>
                                        <p:tav tm="0">
                                          <p:val>
                                            <p:strVal val="ppt_x"/>
                                          </p:val>
                                        </p:tav>
                                        <p:tav tm="100000">
                                          <p:val>
                                            <p:strVal val="0-ppt_w/2"/>
                                          </p:val>
                                        </p:tav>
                                      </p:tavLst>
                                    </p:anim>
                                    <p:anim calcmode="lin" valueType="num">
                                      <p:cBhvr additive="base">
                                        <p:cTn id="1323" dur="3250"/>
                                        <p:tgtEl>
                                          <p:spTgt spid="151"/>
                                        </p:tgtEl>
                                        <p:attrNameLst>
                                          <p:attrName>ppt_y</p:attrName>
                                        </p:attrNameLst>
                                      </p:cBhvr>
                                      <p:tavLst>
                                        <p:tav tm="0">
                                          <p:val>
                                            <p:strVal val="ppt_y"/>
                                          </p:val>
                                        </p:tav>
                                        <p:tav tm="100000">
                                          <p:val>
                                            <p:strVal val="ppt_y"/>
                                          </p:val>
                                        </p:tav>
                                      </p:tavLst>
                                    </p:anim>
                                    <p:set>
                                      <p:cBhvr>
                                        <p:cTn id="1324" dur="1" fill="hold">
                                          <p:stCondLst>
                                            <p:cond delay="3249"/>
                                          </p:stCondLst>
                                        </p:cTn>
                                        <p:tgtEl>
                                          <p:spTgt spid="151"/>
                                        </p:tgtEl>
                                        <p:attrNameLst>
                                          <p:attrName>style.visibility</p:attrName>
                                        </p:attrNameLst>
                                      </p:cBhvr>
                                      <p:to>
                                        <p:strVal val="hidden"/>
                                      </p:to>
                                    </p:set>
                                  </p:childTnLst>
                                </p:cTn>
                              </p:par>
                              <p:par>
                                <p:cTn id="1325" presetID="2" presetClass="exit" presetSubtype="8" fill="hold" grpId="2" nodeType="withEffect">
                                  <p:stCondLst>
                                    <p:cond delay="0"/>
                                  </p:stCondLst>
                                  <p:childTnLst>
                                    <p:anim calcmode="lin" valueType="num">
                                      <p:cBhvr additive="base">
                                        <p:cTn id="1326" dur="3250"/>
                                        <p:tgtEl>
                                          <p:spTgt spid="134"/>
                                        </p:tgtEl>
                                        <p:attrNameLst>
                                          <p:attrName>ppt_x</p:attrName>
                                        </p:attrNameLst>
                                      </p:cBhvr>
                                      <p:tavLst>
                                        <p:tav tm="0">
                                          <p:val>
                                            <p:strVal val="ppt_x"/>
                                          </p:val>
                                        </p:tav>
                                        <p:tav tm="100000">
                                          <p:val>
                                            <p:strVal val="0-ppt_w/2"/>
                                          </p:val>
                                        </p:tav>
                                      </p:tavLst>
                                    </p:anim>
                                    <p:anim calcmode="lin" valueType="num">
                                      <p:cBhvr additive="base">
                                        <p:cTn id="1327" dur="3250"/>
                                        <p:tgtEl>
                                          <p:spTgt spid="134"/>
                                        </p:tgtEl>
                                        <p:attrNameLst>
                                          <p:attrName>ppt_y</p:attrName>
                                        </p:attrNameLst>
                                      </p:cBhvr>
                                      <p:tavLst>
                                        <p:tav tm="0">
                                          <p:val>
                                            <p:strVal val="ppt_y"/>
                                          </p:val>
                                        </p:tav>
                                        <p:tav tm="100000">
                                          <p:val>
                                            <p:strVal val="ppt_y"/>
                                          </p:val>
                                        </p:tav>
                                      </p:tavLst>
                                    </p:anim>
                                    <p:set>
                                      <p:cBhvr>
                                        <p:cTn id="1328" dur="1" fill="hold">
                                          <p:stCondLst>
                                            <p:cond delay="3249"/>
                                          </p:stCondLst>
                                        </p:cTn>
                                        <p:tgtEl>
                                          <p:spTgt spid="134"/>
                                        </p:tgtEl>
                                        <p:attrNameLst>
                                          <p:attrName>style.visibility</p:attrName>
                                        </p:attrNameLst>
                                      </p:cBhvr>
                                      <p:to>
                                        <p:strVal val="hidden"/>
                                      </p:to>
                                    </p:set>
                                  </p:childTnLst>
                                </p:cTn>
                              </p:par>
                              <p:par>
                                <p:cTn id="1329" presetID="2" presetClass="exit" presetSubtype="8" fill="hold" grpId="2" nodeType="withEffect">
                                  <p:stCondLst>
                                    <p:cond delay="0"/>
                                  </p:stCondLst>
                                  <p:childTnLst>
                                    <p:anim calcmode="lin" valueType="num">
                                      <p:cBhvr additive="base">
                                        <p:cTn id="1330" dur="3250"/>
                                        <p:tgtEl>
                                          <p:spTgt spid="135"/>
                                        </p:tgtEl>
                                        <p:attrNameLst>
                                          <p:attrName>ppt_x</p:attrName>
                                        </p:attrNameLst>
                                      </p:cBhvr>
                                      <p:tavLst>
                                        <p:tav tm="0">
                                          <p:val>
                                            <p:strVal val="ppt_x"/>
                                          </p:val>
                                        </p:tav>
                                        <p:tav tm="100000">
                                          <p:val>
                                            <p:strVal val="0-ppt_w/2"/>
                                          </p:val>
                                        </p:tav>
                                      </p:tavLst>
                                    </p:anim>
                                    <p:anim calcmode="lin" valueType="num">
                                      <p:cBhvr additive="base">
                                        <p:cTn id="1331" dur="3250"/>
                                        <p:tgtEl>
                                          <p:spTgt spid="135"/>
                                        </p:tgtEl>
                                        <p:attrNameLst>
                                          <p:attrName>ppt_y</p:attrName>
                                        </p:attrNameLst>
                                      </p:cBhvr>
                                      <p:tavLst>
                                        <p:tav tm="0">
                                          <p:val>
                                            <p:strVal val="ppt_y"/>
                                          </p:val>
                                        </p:tav>
                                        <p:tav tm="100000">
                                          <p:val>
                                            <p:strVal val="ppt_y"/>
                                          </p:val>
                                        </p:tav>
                                      </p:tavLst>
                                    </p:anim>
                                    <p:set>
                                      <p:cBhvr>
                                        <p:cTn id="1332" dur="1" fill="hold">
                                          <p:stCondLst>
                                            <p:cond delay="3249"/>
                                          </p:stCondLst>
                                        </p:cTn>
                                        <p:tgtEl>
                                          <p:spTgt spid="135"/>
                                        </p:tgtEl>
                                        <p:attrNameLst>
                                          <p:attrName>style.visibility</p:attrName>
                                        </p:attrNameLst>
                                      </p:cBhvr>
                                      <p:to>
                                        <p:strVal val="hidden"/>
                                      </p:to>
                                    </p:set>
                                  </p:childTnLst>
                                </p:cTn>
                              </p:par>
                              <p:par>
                                <p:cTn id="1333" presetID="2" presetClass="exit" presetSubtype="8" fill="hold" grpId="2" nodeType="withEffect">
                                  <p:stCondLst>
                                    <p:cond delay="0"/>
                                  </p:stCondLst>
                                  <p:childTnLst>
                                    <p:anim calcmode="lin" valueType="num">
                                      <p:cBhvr additive="base">
                                        <p:cTn id="1334" dur="3250"/>
                                        <p:tgtEl>
                                          <p:spTgt spid="136"/>
                                        </p:tgtEl>
                                        <p:attrNameLst>
                                          <p:attrName>ppt_x</p:attrName>
                                        </p:attrNameLst>
                                      </p:cBhvr>
                                      <p:tavLst>
                                        <p:tav tm="0">
                                          <p:val>
                                            <p:strVal val="ppt_x"/>
                                          </p:val>
                                        </p:tav>
                                        <p:tav tm="100000">
                                          <p:val>
                                            <p:strVal val="0-ppt_w/2"/>
                                          </p:val>
                                        </p:tav>
                                      </p:tavLst>
                                    </p:anim>
                                    <p:anim calcmode="lin" valueType="num">
                                      <p:cBhvr additive="base">
                                        <p:cTn id="1335" dur="3250"/>
                                        <p:tgtEl>
                                          <p:spTgt spid="136"/>
                                        </p:tgtEl>
                                        <p:attrNameLst>
                                          <p:attrName>ppt_y</p:attrName>
                                        </p:attrNameLst>
                                      </p:cBhvr>
                                      <p:tavLst>
                                        <p:tav tm="0">
                                          <p:val>
                                            <p:strVal val="ppt_y"/>
                                          </p:val>
                                        </p:tav>
                                        <p:tav tm="100000">
                                          <p:val>
                                            <p:strVal val="ppt_y"/>
                                          </p:val>
                                        </p:tav>
                                      </p:tavLst>
                                    </p:anim>
                                    <p:set>
                                      <p:cBhvr>
                                        <p:cTn id="1336" dur="1" fill="hold">
                                          <p:stCondLst>
                                            <p:cond delay="3249"/>
                                          </p:stCondLst>
                                        </p:cTn>
                                        <p:tgtEl>
                                          <p:spTgt spid="136"/>
                                        </p:tgtEl>
                                        <p:attrNameLst>
                                          <p:attrName>style.visibility</p:attrName>
                                        </p:attrNameLst>
                                      </p:cBhvr>
                                      <p:to>
                                        <p:strVal val="hidden"/>
                                      </p:to>
                                    </p:set>
                                  </p:childTnLst>
                                </p:cTn>
                              </p:par>
                              <p:par>
                                <p:cTn id="1337" presetID="2" presetClass="exit" presetSubtype="8" fill="hold" grpId="2" nodeType="withEffect">
                                  <p:stCondLst>
                                    <p:cond delay="0"/>
                                  </p:stCondLst>
                                  <p:childTnLst>
                                    <p:anim calcmode="lin" valueType="num">
                                      <p:cBhvr additive="base">
                                        <p:cTn id="1338" dur="3250"/>
                                        <p:tgtEl>
                                          <p:spTgt spid="137"/>
                                        </p:tgtEl>
                                        <p:attrNameLst>
                                          <p:attrName>ppt_x</p:attrName>
                                        </p:attrNameLst>
                                      </p:cBhvr>
                                      <p:tavLst>
                                        <p:tav tm="0">
                                          <p:val>
                                            <p:strVal val="ppt_x"/>
                                          </p:val>
                                        </p:tav>
                                        <p:tav tm="100000">
                                          <p:val>
                                            <p:strVal val="0-ppt_w/2"/>
                                          </p:val>
                                        </p:tav>
                                      </p:tavLst>
                                    </p:anim>
                                    <p:anim calcmode="lin" valueType="num">
                                      <p:cBhvr additive="base">
                                        <p:cTn id="1339" dur="3250"/>
                                        <p:tgtEl>
                                          <p:spTgt spid="137"/>
                                        </p:tgtEl>
                                        <p:attrNameLst>
                                          <p:attrName>ppt_y</p:attrName>
                                        </p:attrNameLst>
                                      </p:cBhvr>
                                      <p:tavLst>
                                        <p:tav tm="0">
                                          <p:val>
                                            <p:strVal val="ppt_y"/>
                                          </p:val>
                                        </p:tav>
                                        <p:tav tm="100000">
                                          <p:val>
                                            <p:strVal val="ppt_y"/>
                                          </p:val>
                                        </p:tav>
                                      </p:tavLst>
                                    </p:anim>
                                    <p:set>
                                      <p:cBhvr>
                                        <p:cTn id="1340" dur="1" fill="hold">
                                          <p:stCondLst>
                                            <p:cond delay="3249"/>
                                          </p:stCondLst>
                                        </p:cTn>
                                        <p:tgtEl>
                                          <p:spTgt spid="137"/>
                                        </p:tgtEl>
                                        <p:attrNameLst>
                                          <p:attrName>style.visibility</p:attrName>
                                        </p:attrNameLst>
                                      </p:cBhvr>
                                      <p:to>
                                        <p:strVal val="hidden"/>
                                      </p:to>
                                    </p:set>
                                  </p:childTnLst>
                                </p:cTn>
                              </p:par>
                              <p:par>
                                <p:cTn id="1341" presetID="2" presetClass="exit" presetSubtype="8" fill="hold" grpId="2" nodeType="withEffect">
                                  <p:stCondLst>
                                    <p:cond delay="0"/>
                                  </p:stCondLst>
                                  <p:childTnLst>
                                    <p:anim calcmode="lin" valueType="num">
                                      <p:cBhvr additive="base">
                                        <p:cTn id="1342" dur="3250"/>
                                        <p:tgtEl>
                                          <p:spTgt spid="138"/>
                                        </p:tgtEl>
                                        <p:attrNameLst>
                                          <p:attrName>ppt_x</p:attrName>
                                        </p:attrNameLst>
                                      </p:cBhvr>
                                      <p:tavLst>
                                        <p:tav tm="0">
                                          <p:val>
                                            <p:strVal val="ppt_x"/>
                                          </p:val>
                                        </p:tav>
                                        <p:tav tm="100000">
                                          <p:val>
                                            <p:strVal val="0-ppt_w/2"/>
                                          </p:val>
                                        </p:tav>
                                      </p:tavLst>
                                    </p:anim>
                                    <p:anim calcmode="lin" valueType="num">
                                      <p:cBhvr additive="base">
                                        <p:cTn id="1343" dur="3250"/>
                                        <p:tgtEl>
                                          <p:spTgt spid="138"/>
                                        </p:tgtEl>
                                        <p:attrNameLst>
                                          <p:attrName>ppt_y</p:attrName>
                                        </p:attrNameLst>
                                      </p:cBhvr>
                                      <p:tavLst>
                                        <p:tav tm="0">
                                          <p:val>
                                            <p:strVal val="ppt_y"/>
                                          </p:val>
                                        </p:tav>
                                        <p:tav tm="100000">
                                          <p:val>
                                            <p:strVal val="ppt_y"/>
                                          </p:val>
                                        </p:tav>
                                      </p:tavLst>
                                    </p:anim>
                                    <p:set>
                                      <p:cBhvr>
                                        <p:cTn id="1344" dur="1" fill="hold">
                                          <p:stCondLst>
                                            <p:cond delay="3249"/>
                                          </p:stCondLst>
                                        </p:cTn>
                                        <p:tgtEl>
                                          <p:spTgt spid="138"/>
                                        </p:tgtEl>
                                        <p:attrNameLst>
                                          <p:attrName>style.visibility</p:attrName>
                                        </p:attrNameLst>
                                      </p:cBhvr>
                                      <p:to>
                                        <p:strVal val="hidden"/>
                                      </p:to>
                                    </p:set>
                                  </p:childTnLst>
                                </p:cTn>
                              </p:par>
                              <p:par>
                                <p:cTn id="1345" presetID="2" presetClass="exit" presetSubtype="8" fill="hold" grpId="2" nodeType="withEffect">
                                  <p:stCondLst>
                                    <p:cond delay="0"/>
                                  </p:stCondLst>
                                  <p:childTnLst>
                                    <p:anim calcmode="lin" valueType="num">
                                      <p:cBhvr additive="base">
                                        <p:cTn id="1346" dur="3250"/>
                                        <p:tgtEl>
                                          <p:spTgt spid="139"/>
                                        </p:tgtEl>
                                        <p:attrNameLst>
                                          <p:attrName>ppt_x</p:attrName>
                                        </p:attrNameLst>
                                      </p:cBhvr>
                                      <p:tavLst>
                                        <p:tav tm="0">
                                          <p:val>
                                            <p:strVal val="ppt_x"/>
                                          </p:val>
                                        </p:tav>
                                        <p:tav tm="100000">
                                          <p:val>
                                            <p:strVal val="0-ppt_w/2"/>
                                          </p:val>
                                        </p:tav>
                                      </p:tavLst>
                                    </p:anim>
                                    <p:anim calcmode="lin" valueType="num">
                                      <p:cBhvr additive="base">
                                        <p:cTn id="1347" dur="3250"/>
                                        <p:tgtEl>
                                          <p:spTgt spid="139"/>
                                        </p:tgtEl>
                                        <p:attrNameLst>
                                          <p:attrName>ppt_y</p:attrName>
                                        </p:attrNameLst>
                                      </p:cBhvr>
                                      <p:tavLst>
                                        <p:tav tm="0">
                                          <p:val>
                                            <p:strVal val="ppt_y"/>
                                          </p:val>
                                        </p:tav>
                                        <p:tav tm="100000">
                                          <p:val>
                                            <p:strVal val="ppt_y"/>
                                          </p:val>
                                        </p:tav>
                                      </p:tavLst>
                                    </p:anim>
                                    <p:set>
                                      <p:cBhvr>
                                        <p:cTn id="1348" dur="1" fill="hold">
                                          <p:stCondLst>
                                            <p:cond delay="3249"/>
                                          </p:stCondLst>
                                        </p:cTn>
                                        <p:tgtEl>
                                          <p:spTgt spid="139"/>
                                        </p:tgtEl>
                                        <p:attrNameLst>
                                          <p:attrName>style.visibility</p:attrName>
                                        </p:attrNameLst>
                                      </p:cBhvr>
                                      <p:to>
                                        <p:strVal val="hidden"/>
                                      </p:to>
                                    </p:set>
                                  </p:childTnLst>
                                </p:cTn>
                              </p:par>
                              <p:par>
                                <p:cTn id="1349" presetID="2" presetClass="exit" presetSubtype="8" fill="hold" grpId="2" nodeType="withEffect">
                                  <p:stCondLst>
                                    <p:cond delay="0"/>
                                  </p:stCondLst>
                                  <p:childTnLst>
                                    <p:anim calcmode="lin" valueType="num">
                                      <p:cBhvr additive="base">
                                        <p:cTn id="1350" dur="3250"/>
                                        <p:tgtEl>
                                          <p:spTgt spid="140"/>
                                        </p:tgtEl>
                                        <p:attrNameLst>
                                          <p:attrName>ppt_x</p:attrName>
                                        </p:attrNameLst>
                                      </p:cBhvr>
                                      <p:tavLst>
                                        <p:tav tm="0">
                                          <p:val>
                                            <p:strVal val="ppt_x"/>
                                          </p:val>
                                        </p:tav>
                                        <p:tav tm="100000">
                                          <p:val>
                                            <p:strVal val="0-ppt_w/2"/>
                                          </p:val>
                                        </p:tav>
                                      </p:tavLst>
                                    </p:anim>
                                    <p:anim calcmode="lin" valueType="num">
                                      <p:cBhvr additive="base">
                                        <p:cTn id="1351" dur="3250"/>
                                        <p:tgtEl>
                                          <p:spTgt spid="140"/>
                                        </p:tgtEl>
                                        <p:attrNameLst>
                                          <p:attrName>ppt_y</p:attrName>
                                        </p:attrNameLst>
                                      </p:cBhvr>
                                      <p:tavLst>
                                        <p:tav tm="0">
                                          <p:val>
                                            <p:strVal val="ppt_y"/>
                                          </p:val>
                                        </p:tav>
                                        <p:tav tm="100000">
                                          <p:val>
                                            <p:strVal val="ppt_y"/>
                                          </p:val>
                                        </p:tav>
                                      </p:tavLst>
                                    </p:anim>
                                    <p:set>
                                      <p:cBhvr>
                                        <p:cTn id="1352" dur="1" fill="hold">
                                          <p:stCondLst>
                                            <p:cond delay="3249"/>
                                          </p:stCondLst>
                                        </p:cTn>
                                        <p:tgtEl>
                                          <p:spTgt spid="140"/>
                                        </p:tgtEl>
                                        <p:attrNameLst>
                                          <p:attrName>style.visibility</p:attrName>
                                        </p:attrNameLst>
                                      </p:cBhvr>
                                      <p:to>
                                        <p:strVal val="hidden"/>
                                      </p:to>
                                    </p:set>
                                  </p:childTnLst>
                                </p:cTn>
                              </p:par>
                              <p:par>
                                <p:cTn id="1353" presetID="2" presetClass="exit" presetSubtype="8" fill="hold" grpId="2" nodeType="withEffect">
                                  <p:stCondLst>
                                    <p:cond delay="0"/>
                                  </p:stCondLst>
                                  <p:childTnLst>
                                    <p:anim calcmode="lin" valueType="num">
                                      <p:cBhvr additive="base">
                                        <p:cTn id="1354" dur="3250"/>
                                        <p:tgtEl>
                                          <p:spTgt spid="133"/>
                                        </p:tgtEl>
                                        <p:attrNameLst>
                                          <p:attrName>ppt_x</p:attrName>
                                        </p:attrNameLst>
                                      </p:cBhvr>
                                      <p:tavLst>
                                        <p:tav tm="0">
                                          <p:val>
                                            <p:strVal val="ppt_x"/>
                                          </p:val>
                                        </p:tav>
                                        <p:tav tm="100000">
                                          <p:val>
                                            <p:strVal val="0-ppt_w/2"/>
                                          </p:val>
                                        </p:tav>
                                      </p:tavLst>
                                    </p:anim>
                                    <p:anim calcmode="lin" valueType="num">
                                      <p:cBhvr additive="base">
                                        <p:cTn id="1355" dur="3250"/>
                                        <p:tgtEl>
                                          <p:spTgt spid="133"/>
                                        </p:tgtEl>
                                        <p:attrNameLst>
                                          <p:attrName>ppt_y</p:attrName>
                                        </p:attrNameLst>
                                      </p:cBhvr>
                                      <p:tavLst>
                                        <p:tav tm="0">
                                          <p:val>
                                            <p:strVal val="ppt_y"/>
                                          </p:val>
                                        </p:tav>
                                        <p:tav tm="100000">
                                          <p:val>
                                            <p:strVal val="ppt_y"/>
                                          </p:val>
                                        </p:tav>
                                      </p:tavLst>
                                    </p:anim>
                                    <p:set>
                                      <p:cBhvr>
                                        <p:cTn id="1356" dur="1" fill="hold">
                                          <p:stCondLst>
                                            <p:cond delay="3249"/>
                                          </p:stCondLst>
                                        </p:cTn>
                                        <p:tgtEl>
                                          <p:spTgt spid="133"/>
                                        </p:tgtEl>
                                        <p:attrNameLst>
                                          <p:attrName>style.visibility</p:attrName>
                                        </p:attrNameLst>
                                      </p:cBhvr>
                                      <p:to>
                                        <p:strVal val="hidden"/>
                                      </p:to>
                                    </p:set>
                                  </p:childTnLst>
                                </p:cTn>
                              </p:par>
                              <p:par>
                                <p:cTn id="1357" presetID="2" presetClass="exit" presetSubtype="8" fill="hold" grpId="2" nodeType="withEffect">
                                  <p:stCondLst>
                                    <p:cond delay="0"/>
                                  </p:stCondLst>
                                  <p:childTnLst>
                                    <p:anim calcmode="lin" valueType="num">
                                      <p:cBhvr additive="base">
                                        <p:cTn id="1358" dur="3250"/>
                                        <p:tgtEl>
                                          <p:spTgt spid="131"/>
                                        </p:tgtEl>
                                        <p:attrNameLst>
                                          <p:attrName>ppt_x</p:attrName>
                                        </p:attrNameLst>
                                      </p:cBhvr>
                                      <p:tavLst>
                                        <p:tav tm="0">
                                          <p:val>
                                            <p:strVal val="ppt_x"/>
                                          </p:val>
                                        </p:tav>
                                        <p:tav tm="100000">
                                          <p:val>
                                            <p:strVal val="0-ppt_w/2"/>
                                          </p:val>
                                        </p:tav>
                                      </p:tavLst>
                                    </p:anim>
                                    <p:anim calcmode="lin" valueType="num">
                                      <p:cBhvr additive="base">
                                        <p:cTn id="1359" dur="3250"/>
                                        <p:tgtEl>
                                          <p:spTgt spid="131"/>
                                        </p:tgtEl>
                                        <p:attrNameLst>
                                          <p:attrName>ppt_y</p:attrName>
                                        </p:attrNameLst>
                                      </p:cBhvr>
                                      <p:tavLst>
                                        <p:tav tm="0">
                                          <p:val>
                                            <p:strVal val="ppt_y"/>
                                          </p:val>
                                        </p:tav>
                                        <p:tav tm="100000">
                                          <p:val>
                                            <p:strVal val="ppt_y"/>
                                          </p:val>
                                        </p:tav>
                                      </p:tavLst>
                                    </p:anim>
                                    <p:set>
                                      <p:cBhvr>
                                        <p:cTn id="1360" dur="1" fill="hold">
                                          <p:stCondLst>
                                            <p:cond delay="3249"/>
                                          </p:stCondLst>
                                        </p:cTn>
                                        <p:tgtEl>
                                          <p:spTgt spid="131"/>
                                        </p:tgtEl>
                                        <p:attrNameLst>
                                          <p:attrName>style.visibility</p:attrName>
                                        </p:attrNameLst>
                                      </p:cBhvr>
                                      <p:to>
                                        <p:strVal val="hidden"/>
                                      </p:to>
                                    </p:set>
                                  </p:childTnLst>
                                </p:cTn>
                              </p:par>
                              <p:par>
                                <p:cTn id="1361" presetID="2" presetClass="exit" presetSubtype="8" fill="hold" grpId="2" nodeType="withEffect">
                                  <p:stCondLst>
                                    <p:cond delay="0"/>
                                  </p:stCondLst>
                                  <p:childTnLst>
                                    <p:anim calcmode="lin" valueType="num">
                                      <p:cBhvr additive="base">
                                        <p:cTn id="1362" dur="3250"/>
                                        <p:tgtEl>
                                          <p:spTgt spid="114"/>
                                        </p:tgtEl>
                                        <p:attrNameLst>
                                          <p:attrName>ppt_x</p:attrName>
                                        </p:attrNameLst>
                                      </p:cBhvr>
                                      <p:tavLst>
                                        <p:tav tm="0">
                                          <p:val>
                                            <p:strVal val="ppt_x"/>
                                          </p:val>
                                        </p:tav>
                                        <p:tav tm="100000">
                                          <p:val>
                                            <p:strVal val="0-ppt_w/2"/>
                                          </p:val>
                                        </p:tav>
                                      </p:tavLst>
                                    </p:anim>
                                    <p:anim calcmode="lin" valueType="num">
                                      <p:cBhvr additive="base">
                                        <p:cTn id="1363" dur="3250"/>
                                        <p:tgtEl>
                                          <p:spTgt spid="114"/>
                                        </p:tgtEl>
                                        <p:attrNameLst>
                                          <p:attrName>ppt_y</p:attrName>
                                        </p:attrNameLst>
                                      </p:cBhvr>
                                      <p:tavLst>
                                        <p:tav tm="0">
                                          <p:val>
                                            <p:strVal val="ppt_y"/>
                                          </p:val>
                                        </p:tav>
                                        <p:tav tm="100000">
                                          <p:val>
                                            <p:strVal val="ppt_y"/>
                                          </p:val>
                                        </p:tav>
                                      </p:tavLst>
                                    </p:anim>
                                    <p:set>
                                      <p:cBhvr>
                                        <p:cTn id="1364" dur="1" fill="hold">
                                          <p:stCondLst>
                                            <p:cond delay="3249"/>
                                          </p:stCondLst>
                                        </p:cTn>
                                        <p:tgtEl>
                                          <p:spTgt spid="114"/>
                                        </p:tgtEl>
                                        <p:attrNameLst>
                                          <p:attrName>style.visibility</p:attrName>
                                        </p:attrNameLst>
                                      </p:cBhvr>
                                      <p:to>
                                        <p:strVal val="hidden"/>
                                      </p:to>
                                    </p:set>
                                  </p:childTnLst>
                                </p:cTn>
                              </p:par>
                              <p:par>
                                <p:cTn id="1365" presetID="2" presetClass="exit" presetSubtype="8" fill="hold" grpId="2" nodeType="withEffect">
                                  <p:stCondLst>
                                    <p:cond delay="0"/>
                                  </p:stCondLst>
                                  <p:childTnLst>
                                    <p:anim calcmode="lin" valueType="num">
                                      <p:cBhvr additive="base">
                                        <p:cTn id="1366" dur="3250"/>
                                        <p:tgtEl>
                                          <p:spTgt spid="115"/>
                                        </p:tgtEl>
                                        <p:attrNameLst>
                                          <p:attrName>ppt_x</p:attrName>
                                        </p:attrNameLst>
                                      </p:cBhvr>
                                      <p:tavLst>
                                        <p:tav tm="0">
                                          <p:val>
                                            <p:strVal val="ppt_x"/>
                                          </p:val>
                                        </p:tav>
                                        <p:tav tm="100000">
                                          <p:val>
                                            <p:strVal val="0-ppt_w/2"/>
                                          </p:val>
                                        </p:tav>
                                      </p:tavLst>
                                    </p:anim>
                                    <p:anim calcmode="lin" valueType="num">
                                      <p:cBhvr additive="base">
                                        <p:cTn id="1367" dur="3250"/>
                                        <p:tgtEl>
                                          <p:spTgt spid="115"/>
                                        </p:tgtEl>
                                        <p:attrNameLst>
                                          <p:attrName>ppt_y</p:attrName>
                                        </p:attrNameLst>
                                      </p:cBhvr>
                                      <p:tavLst>
                                        <p:tav tm="0">
                                          <p:val>
                                            <p:strVal val="ppt_y"/>
                                          </p:val>
                                        </p:tav>
                                        <p:tav tm="100000">
                                          <p:val>
                                            <p:strVal val="ppt_y"/>
                                          </p:val>
                                        </p:tav>
                                      </p:tavLst>
                                    </p:anim>
                                    <p:set>
                                      <p:cBhvr>
                                        <p:cTn id="1368" dur="1" fill="hold">
                                          <p:stCondLst>
                                            <p:cond delay="3249"/>
                                          </p:stCondLst>
                                        </p:cTn>
                                        <p:tgtEl>
                                          <p:spTgt spid="115"/>
                                        </p:tgtEl>
                                        <p:attrNameLst>
                                          <p:attrName>style.visibility</p:attrName>
                                        </p:attrNameLst>
                                      </p:cBhvr>
                                      <p:to>
                                        <p:strVal val="hidden"/>
                                      </p:to>
                                    </p:set>
                                  </p:childTnLst>
                                </p:cTn>
                              </p:par>
                              <p:par>
                                <p:cTn id="1369" presetID="2" presetClass="exit" presetSubtype="8" fill="hold" grpId="2" nodeType="withEffect">
                                  <p:stCondLst>
                                    <p:cond delay="0"/>
                                  </p:stCondLst>
                                  <p:childTnLst>
                                    <p:anim calcmode="lin" valueType="num">
                                      <p:cBhvr additive="base">
                                        <p:cTn id="1370" dur="3250"/>
                                        <p:tgtEl>
                                          <p:spTgt spid="116"/>
                                        </p:tgtEl>
                                        <p:attrNameLst>
                                          <p:attrName>ppt_x</p:attrName>
                                        </p:attrNameLst>
                                      </p:cBhvr>
                                      <p:tavLst>
                                        <p:tav tm="0">
                                          <p:val>
                                            <p:strVal val="ppt_x"/>
                                          </p:val>
                                        </p:tav>
                                        <p:tav tm="100000">
                                          <p:val>
                                            <p:strVal val="0-ppt_w/2"/>
                                          </p:val>
                                        </p:tav>
                                      </p:tavLst>
                                    </p:anim>
                                    <p:anim calcmode="lin" valueType="num">
                                      <p:cBhvr additive="base">
                                        <p:cTn id="1371" dur="3250"/>
                                        <p:tgtEl>
                                          <p:spTgt spid="116"/>
                                        </p:tgtEl>
                                        <p:attrNameLst>
                                          <p:attrName>ppt_y</p:attrName>
                                        </p:attrNameLst>
                                      </p:cBhvr>
                                      <p:tavLst>
                                        <p:tav tm="0">
                                          <p:val>
                                            <p:strVal val="ppt_y"/>
                                          </p:val>
                                        </p:tav>
                                        <p:tav tm="100000">
                                          <p:val>
                                            <p:strVal val="ppt_y"/>
                                          </p:val>
                                        </p:tav>
                                      </p:tavLst>
                                    </p:anim>
                                    <p:set>
                                      <p:cBhvr>
                                        <p:cTn id="1372" dur="1" fill="hold">
                                          <p:stCondLst>
                                            <p:cond delay="3249"/>
                                          </p:stCondLst>
                                        </p:cTn>
                                        <p:tgtEl>
                                          <p:spTgt spid="116"/>
                                        </p:tgtEl>
                                        <p:attrNameLst>
                                          <p:attrName>style.visibility</p:attrName>
                                        </p:attrNameLst>
                                      </p:cBhvr>
                                      <p:to>
                                        <p:strVal val="hidden"/>
                                      </p:to>
                                    </p:set>
                                  </p:childTnLst>
                                </p:cTn>
                              </p:par>
                              <p:par>
                                <p:cTn id="1373" presetID="2" presetClass="exit" presetSubtype="8" fill="hold" grpId="2" nodeType="withEffect">
                                  <p:stCondLst>
                                    <p:cond delay="0"/>
                                  </p:stCondLst>
                                  <p:childTnLst>
                                    <p:anim calcmode="lin" valueType="num">
                                      <p:cBhvr additive="base">
                                        <p:cTn id="1374" dur="3250"/>
                                        <p:tgtEl>
                                          <p:spTgt spid="117"/>
                                        </p:tgtEl>
                                        <p:attrNameLst>
                                          <p:attrName>ppt_x</p:attrName>
                                        </p:attrNameLst>
                                      </p:cBhvr>
                                      <p:tavLst>
                                        <p:tav tm="0">
                                          <p:val>
                                            <p:strVal val="ppt_x"/>
                                          </p:val>
                                        </p:tav>
                                        <p:tav tm="100000">
                                          <p:val>
                                            <p:strVal val="0-ppt_w/2"/>
                                          </p:val>
                                        </p:tav>
                                      </p:tavLst>
                                    </p:anim>
                                    <p:anim calcmode="lin" valueType="num">
                                      <p:cBhvr additive="base">
                                        <p:cTn id="1375" dur="3250"/>
                                        <p:tgtEl>
                                          <p:spTgt spid="117"/>
                                        </p:tgtEl>
                                        <p:attrNameLst>
                                          <p:attrName>ppt_y</p:attrName>
                                        </p:attrNameLst>
                                      </p:cBhvr>
                                      <p:tavLst>
                                        <p:tav tm="0">
                                          <p:val>
                                            <p:strVal val="ppt_y"/>
                                          </p:val>
                                        </p:tav>
                                        <p:tav tm="100000">
                                          <p:val>
                                            <p:strVal val="ppt_y"/>
                                          </p:val>
                                        </p:tav>
                                      </p:tavLst>
                                    </p:anim>
                                    <p:set>
                                      <p:cBhvr>
                                        <p:cTn id="1376" dur="1" fill="hold">
                                          <p:stCondLst>
                                            <p:cond delay="3249"/>
                                          </p:stCondLst>
                                        </p:cTn>
                                        <p:tgtEl>
                                          <p:spTgt spid="117"/>
                                        </p:tgtEl>
                                        <p:attrNameLst>
                                          <p:attrName>style.visibility</p:attrName>
                                        </p:attrNameLst>
                                      </p:cBhvr>
                                      <p:to>
                                        <p:strVal val="hidden"/>
                                      </p:to>
                                    </p:set>
                                  </p:childTnLst>
                                </p:cTn>
                              </p:par>
                              <p:par>
                                <p:cTn id="1377" presetID="2" presetClass="exit" presetSubtype="8" fill="hold" grpId="2" nodeType="withEffect">
                                  <p:stCondLst>
                                    <p:cond delay="0"/>
                                  </p:stCondLst>
                                  <p:childTnLst>
                                    <p:anim calcmode="lin" valueType="num">
                                      <p:cBhvr additive="base">
                                        <p:cTn id="1378" dur="3250"/>
                                        <p:tgtEl>
                                          <p:spTgt spid="118"/>
                                        </p:tgtEl>
                                        <p:attrNameLst>
                                          <p:attrName>ppt_x</p:attrName>
                                        </p:attrNameLst>
                                      </p:cBhvr>
                                      <p:tavLst>
                                        <p:tav tm="0">
                                          <p:val>
                                            <p:strVal val="ppt_x"/>
                                          </p:val>
                                        </p:tav>
                                        <p:tav tm="100000">
                                          <p:val>
                                            <p:strVal val="0-ppt_w/2"/>
                                          </p:val>
                                        </p:tav>
                                      </p:tavLst>
                                    </p:anim>
                                    <p:anim calcmode="lin" valueType="num">
                                      <p:cBhvr additive="base">
                                        <p:cTn id="1379" dur="3250"/>
                                        <p:tgtEl>
                                          <p:spTgt spid="118"/>
                                        </p:tgtEl>
                                        <p:attrNameLst>
                                          <p:attrName>ppt_y</p:attrName>
                                        </p:attrNameLst>
                                      </p:cBhvr>
                                      <p:tavLst>
                                        <p:tav tm="0">
                                          <p:val>
                                            <p:strVal val="ppt_y"/>
                                          </p:val>
                                        </p:tav>
                                        <p:tav tm="100000">
                                          <p:val>
                                            <p:strVal val="ppt_y"/>
                                          </p:val>
                                        </p:tav>
                                      </p:tavLst>
                                    </p:anim>
                                    <p:set>
                                      <p:cBhvr>
                                        <p:cTn id="1380" dur="1" fill="hold">
                                          <p:stCondLst>
                                            <p:cond delay="3249"/>
                                          </p:stCondLst>
                                        </p:cTn>
                                        <p:tgtEl>
                                          <p:spTgt spid="118"/>
                                        </p:tgtEl>
                                        <p:attrNameLst>
                                          <p:attrName>style.visibility</p:attrName>
                                        </p:attrNameLst>
                                      </p:cBhvr>
                                      <p:to>
                                        <p:strVal val="hidden"/>
                                      </p:to>
                                    </p:set>
                                  </p:childTnLst>
                                </p:cTn>
                              </p:par>
                              <p:par>
                                <p:cTn id="1381" presetID="2" presetClass="exit" presetSubtype="8" fill="hold" grpId="2" nodeType="withEffect">
                                  <p:stCondLst>
                                    <p:cond delay="0"/>
                                  </p:stCondLst>
                                  <p:childTnLst>
                                    <p:anim calcmode="lin" valueType="num">
                                      <p:cBhvr additive="base">
                                        <p:cTn id="1382" dur="3250"/>
                                        <p:tgtEl>
                                          <p:spTgt spid="119"/>
                                        </p:tgtEl>
                                        <p:attrNameLst>
                                          <p:attrName>ppt_x</p:attrName>
                                        </p:attrNameLst>
                                      </p:cBhvr>
                                      <p:tavLst>
                                        <p:tav tm="0">
                                          <p:val>
                                            <p:strVal val="ppt_x"/>
                                          </p:val>
                                        </p:tav>
                                        <p:tav tm="100000">
                                          <p:val>
                                            <p:strVal val="0-ppt_w/2"/>
                                          </p:val>
                                        </p:tav>
                                      </p:tavLst>
                                    </p:anim>
                                    <p:anim calcmode="lin" valueType="num">
                                      <p:cBhvr additive="base">
                                        <p:cTn id="1383" dur="3250"/>
                                        <p:tgtEl>
                                          <p:spTgt spid="119"/>
                                        </p:tgtEl>
                                        <p:attrNameLst>
                                          <p:attrName>ppt_y</p:attrName>
                                        </p:attrNameLst>
                                      </p:cBhvr>
                                      <p:tavLst>
                                        <p:tav tm="0">
                                          <p:val>
                                            <p:strVal val="ppt_y"/>
                                          </p:val>
                                        </p:tav>
                                        <p:tav tm="100000">
                                          <p:val>
                                            <p:strVal val="ppt_y"/>
                                          </p:val>
                                        </p:tav>
                                      </p:tavLst>
                                    </p:anim>
                                    <p:set>
                                      <p:cBhvr>
                                        <p:cTn id="1384" dur="1" fill="hold">
                                          <p:stCondLst>
                                            <p:cond delay="3249"/>
                                          </p:stCondLst>
                                        </p:cTn>
                                        <p:tgtEl>
                                          <p:spTgt spid="119"/>
                                        </p:tgtEl>
                                        <p:attrNameLst>
                                          <p:attrName>style.visibility</p:attrName>
                                        </p:attrNameLst>
                                      </p:cBhvr>
                                      <p:to>
                                        <p:strVal val="hidden"/>
                                      </p:to>
                                    </p:set>
                                  </p:childTnLst>
                                </p:cTn>
                              </p:par>
                              <p:par>
                                <p:cTn id="1385" presetID="2" presetClass="exit" presetSubtype="8" fill="hold" grpId="2" nodeType="withEffect">
                                  <p:stCondLst>
                                    <p:cond delay="0"/>
                                  </p:stCondLst>
                                  <p:childTnLst>
                                    <p:anim calcmode="lin" valueType="num">
                                      <p:cBhvr additive="base">
                                        <p:cTn id="1386" dur="3250"/>
                                        <p:tgtEl>
                                          <p:spTgt spid="120"/>
                                        </p:tgtEl>
                                        <p:attrNameLst>
                                          <p:attrName>ppt_x</p:attrName>
                                        </p:attrNameLst>
                                      </p:cBhvr>
                                      <p:tavLst>
                                        <p:tav tm="0">
                                          <p:val>
                                            <p:strVal val="ppt_x"/>
                                          </p:val>
                                        </p:tav>
                                        <p:tav tm="100000">
                                          <p:val>
                                            <p:strVal val="0-ppt_w/2"/>
                                          </p:val>
                                        </p:tav>
                                      </p:tavLst>
                                    </p:anim>
                                    <p:anim calcmode="lin" valueType="num">
                                      <p:cBhvr additive="base">
                                        <p:cTn id="1387" dur="3250"/>
                                        <p:tgtEl>
                                          <p:spTgt spid="120"/>
                                        </p:tgtEl>
                                        <p:attrNameLst>
                                          <p:attrName>ppt_y</p:attrName>
                                        </p:attrNameLst>
                                      </p:cBhvr>
                                      <p:tavLst>
                                        <p:tav tm="0">
                                          <p:val>
                                            <p:strVal val="ppt_y"/>
                                          </p:val>
                                        </p:tav>
                                        <p:tav tm="100000">
                                          <p:val>
                                            <p:strVal val="ppt_y"/>
                                          </p:val>
                                        </p:tav>
                                      </p:tavLst>
                                    </p:anim>
                                    <p:set>
                                      <p:cBhvr>
                                        <p:cTn id="1388" dur="1" fill="hold">
                                          <p:stCondLst>
                                            <p:cond delay="3249"/>
                                          </p:stCondLst>
                                        </p:cTn>
                                        <p:tgtEl>
                                          <p:spTgt spid="120"/>
                                        </p:tgtEl>
                                        <p:attrNameLst>
                                          <p:attrName>style.visibility</p:attrName>
                                        </p:attrNameLst>
                                      </p:cBhvr>
                                      <p:to>
                                        <p:strVal val="hidden"/>
                                      </p:to>
                                    </p:set>
                                  </p:childTnLst>
                                </p:cTn>
                              </p:par>
                              <p:par>
                                <p:cTn id="1389" presetID="2" presetClass="exit" presetSubtype="8" fill="hold" grpId="2" nodeType="withEffect">
                                  <p:stCondLst>
                                    <p:cond delay="0"/>
                                  </p:stCondLst>
                                  <p:childTnLst>
                                    <p:anim calcmode="lin" valueType="num">
                                      <p:cBhvr additive="base">
                                        <p:cTn id="1390" dur="3250"/>
                                        <p:tgtEl>
                                          <p:spTgt spid="113"/>
                                        </p:tgtEl>
                                        <p:attrNameLst>
                                          <p:attrName>ppt_x</p:attrName>
                                        </p:attrNameLst>
                                      </p:cBhvr>
                                      <p:tavLst>
                                        <p:tav tm="0">
                                          <p:val>
                                            <p:strVal val="ppt_x"/>
                                          </p:val>
                                        </p:tav>
                                        <p:tav tm="100000">
                                          <p:val>
                                            <p:strVal val="0-ppt_w/2"/>
                                          </p:val>
                                        </p:tav>
                                      </p:tavLst>
                                    </p:anim>
                                    <p:anim calcmode="lin" valueType="num">
                                      <p:cBhvr additive="base">
                                        <p:cTn id="1391" dur="3250"/>
                                        <p:tgtEl>
                                          <p:spTgt spid="113"/>
                                        </p:tgtEl>
                                        <p:attrNameLst>
                                          <p:attrName>ppt_y</p:attrName>
                                        </p:attrNameLst>
                                      </p:cBhvr>
                                      <p:tavLst>
                                        <p:tav tm="0">
                                          <p:val>
                                            <p:strVal val="ppt_y"/>
                                          </p:val>
                                        </p:tav>
                                        <p:tav tm="100000">
                                          <p:val>
                                            <p:strVal val="ppt_y"/>
                                          </p:val>
                                        </p:tav>
                                      </p:tavLst>
                                    </p:anim>
                                    <p:set>
                                      <p:cBhvr>
                                        <p:cTn id="1392" dur="1" fill="hold">
                                          <p:stCondLst>
                                            <p:cond delay="3249"/>
                                          </p:stCondLst>
                                        </p:cTn>
                                        <p:tgtEl>
                                          <p:spTgt spid="113"/>
                                        </p:tgtEl>
                                        <p:attrNameLst>
                                          <p:attrName>style.visibility</p:attrName>
                                        </p:attrNameLst>
                                      </p:cBhvr>
                                      <p:to>
                                        <p:strVal val="hidden"/>
                                      </p:to>
                                    </p:set>
                                  </p:childTnLst>
                                </p:cTn>
                              </p:par>
                              <p:par>
                                <p:cTn id="1393" presetID="2" presetClass="exit" presetSubtype="8" fill="hold" grpId="2" nodeType="withEffect">
                                  <p:stCondLst>
                                    <p:cond delay="0"/>
                                  </p:stCondLst>
                                  <p:childTnLst>
                                    <p:anim calcmode="lin" valueType="num">
                                      <p:cBhvr additive="base">
                                        <p:cTn id="1394" dur="3250"/>
                                        <p:tgtEl>
                                          <p:spTgt spid="111"/>
                                        </p:tgtEl>
                                        <p:attrNameLst>
                                          <p:attrName>ppt_x</p:attrName>
                                        </p:attrNameLst>
                                      </p:cBhvr>
                                      <p:tavLst>
                                        <p:tav tm="0">
                                          <p:val>
                                            <p:strVal val="ppt_x"/>
                                          </p:val>
                                        </p:tav>
                                        <p:tav tm="100000">
                                          <p:val>
                                            <p:strVal val="0-ppt_w/2"/>
                                          </p:val>
                                        </p:tav>
                                      </p:tavLst>
                                    </p:anim>
                                    <p:anim calcmode="lin" valueType="num">
                                      <p:cBhvr additive="base">
                                        <p:cTn id="1395" dur="3250"/>
                                        <p:tgtEl>
                                          <p:spTgt spid="111"/>
                                        </p:tgtEl>
                                        <p:attrNameLst>
                                          <p:attrName>ppt_y</p:attrName>
                                        </p:attrNameLst>
                                      </p:cBhvr>
                                      <p:tavLst>
                                        <p:tav tm="0">
                                          <p:val>
                                            <p:strVal val="ppt_y"/>
                                          </p:val>
                                        </p:tav>
                                        <p:tav tm="100000">
                                          <p:val>
                                            <p:strVal val="ppt_y"/>
                                          </p:val>
                                        </p:tav>
                                      </p:tavLst>
                                    </p:anim>
                                    <p:set>
                                      <p:cBhvr>
                                        <p:cTn id="1396" dur="1" fill="hold">
                                          <p:stCondLst>
                                            <p:cond delay="3249"/>
                                          </p:stCondLst>
                                        </p:cTn>
                                        <p:tgtEl>
                                          <p:spTgt spid="111"/>
                                        </p:tgtEl>
                                        <p:attrNameLst>
                                          <p:attrName>style.visibility</p:attrName>
                                        </p:attrNameLst>
                                      </p:cBhvr>
                                      <p:to>
                                        <p:strVal val="hidden"/>
                                      </p:to>
                                    </p:set>
                                  </p:childTnLst>
                                </p:cTn>
                              </p:par>
                              <p:par>
                                <p:cTn id="1397" presetID="23" presetClass="exit" presetSubtype="32" fill="hold" grpId="0" nodeType="withEffect">
                                  <p:stCondLst>
                                    <p:cond delay="0"/>
                                  </p:stCondLst>
                                  <p:childTnLst>
                                    <p:anim calcmode="lin" valueType="num">
                                      <p:cBhvr>
                                        <p:cTn id="1398" dur="3250"/>
                                        <p:tgtEl>
                                          <p:spTgt spid="172"/>
                                        </p:tgtEl>
                                        <p:attrNameLst>
                                          <p:attrName>ppt_w</p:attrName>
                                        </p:attrNameLst>
                                      </p:cBhvr>
                                      <p:tavLst>
                                        <p:tav tm="0">
                                          <p:val>
                                            <p:strVal val="ppt_w"/>
                                          </p:val>
                                        </p:tav>
                                        <p:tav tm="100000">
                                          <p:val>
                                            <p:fltVal val="0"/>
                                          </p:val>
                                        </p:tav>
                                      </p:tavLst>
                                    </p:anim>
                                    <p:anim calcmode="lin" valueType="num">
                                      <p:cBhvr>
                                        <p:cTn id="1399" dur="3250"/>
                                        <p:tgtEl>
                                          <p:spTgt spid="172"/>
                                        </p:tgtEl>
                                        <p:attrNameLst>
                                          <p:attrName>ppt_h</p:attrName>
                                        </p:attrNameLst>
                                      </p:cBhvr>
                                      <p:tavLst>
                                        <p:tav tm="0">
                                          <p:val>
                                            <p:strVal val="ppt_h"/>
                                          </p:val>
                                        </p:tav>
                                        <p:tav tm="100000">
                                          <p:val>
                                            <p:fltVal val="0"/>
                                          </p:val>
                                        </p:tav>
                                      </p:tavLst>
                                    </p:anim>
                                    <p:set>
                                      <p:cBhvr>
                                        <p:cTn id="1400" dur="1" fill="hold">
                                          <p:stCondLst>
                                            <p:cond delay="3249"/>
                                          </p:stCondLst>
                                        </p:cTn>
                                        <p:tgtEl>
                                          <p:spTgt spid="172"/>
                                        </p:tgtEl>
                                        <p:attrNameLst>
                                          <p:attrName>style.visibility</p:attrName>
                                        </p:attrNameLst>
                                      </p:cBhvr>
                                      <p:to>
                                        <p:strVal val="hidden"/>
                                      </p:to>
                                    </p:set>
                                  </p:childTnLst>
                                </p:cTn>
                              </p:par>
                              <p:par>
                                <p:cTn id="1401" presetID="17" presetClass="entr" presetSubtype="10" fill="hold" nodeType="withEffect">
                                  <p:stCondLst>
                                    <p:cond delay="250"/>
                                  </p:stCondLst>
                                  <p:childTnLst>
                                    <p:set>
                                      <p:cBhvr>
                                        <p:cTn id="1402" dur="1" fill="hold">
                                          <p:stCondLst>
                                            <p:cond delay="0"/>
                                          </p:stCondLst>
                                        </p:cTn>
                                        <p:tgtEl>
                                          <p:spTgt spid="152"/>
                                        </p:tgtEl>
                                        <p:attrNameLst>
                                          <p:attrName>style.visibility</p:attrName>
                                        </p:attrNameLst>
                                      </p:cBhvr>
                                      <p:to>
                                        <p:strVal val="visible"/>
                                      </p:to>
                                    </p:set>
                                    <p:anim calcmode="lin" valueType="num">
                                      <p:cBhvr>
                                        <p:cTn id="1403" dur="3000" fill="hold"/>
                                        <p:tgtEl>
                                          <p:spTgt spid="152"/>
                                        </p:tgtEl>
                                        <p:attrNameLst>
                                          <p:attrName>ppt_w</p:attrName>
                                        </p:attrNameLst>
                                      </p:cBhvr>
                                      <p:tavLst>
                                        <p:tav tm="0">
                                          <p:val>
                                            <p:fltVal val="0"/>
                                          </p:val>
                                        </p:tav>
                                        <p:tav tm="100000">
                                          <p:val>
                                            <p:strVal val="#ppt_w"/>
                                          </p:val>
                                        </p:tav>
                                      </p:tavLst>
                                    </p:anim>
                                    <p:anim calcmode="lin" valueType="num">
                                      <p:cBhvr>
                                        <p:cTn id="1404" dur="3000" fill="hold"/>
                                        <p:tgtEl>
                                          <p:spTgt spid="152"/>
                                        </p:tgtEl>
                                        <p:attrNameLst>
                                          <p:attrName>ppt_h</p:attrName>
                                        </p:attrNameLst>
                                      </p:cBhvr>
                                      <p:tavLst>
                                        <p:tav tm="0">
                                          <p:val>
                                            <p:strVal val="#ppt_h"/>
                                          </p:val>
                                        </p:tav>
                                        <p:tav tm="100000">
                                          <p:val>
                                            <p:strVal val="#ppt_h"/>
                                          </p:val>
                                        </p:tav>
                                      </p:tavLst>
                                    </p:anim>
                                  </p:childTnLst>
                                </p:cTn>
                              </p:par>
                              <p:par>
                                <p:cTn id="1405" presetID="3" presetClass="entr" presetSubtype="10" fill="hold" nodeType="withEffect">
                                  <p:stCondLst>
                                    <p:cond delay="250"/>
                                  </p:stCondLst>
                                  <p:childTnLst>
                                    <p:set>
                                      <p:cBhvr>
                                        <p:cTn id="1406" dur="1" fill="hold">
                                          <p:stCondLst>
                                            <p:cond delay="0"/>
                                          </p:stCondLst>
                                        </p:cTn>
                                        <p:tgtEl>
                                          <p:spTgt spid="152"/>
                                        </p:tgtEl>
                                        <p:attrNameLst>
                                          <p:attrName>style.visibility</p:attrName>
                                        </p:attrNameLst>
                                      </p:cBhvr>
                                      <p:to>
                                        <p:strVal val="visible"/>
                                      </p:to>
                                    </p:set>
                                    <p:animEffect transition="in" filter="blinds(horizontal)">
                                      <p:cBhvr>
                                        <p:cTn id="1407" dur="3250"/>
                                        <p:tgtEl>
                                          <p:spTgt spid="1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animBg="1"/>
      <p:bldP spid="163" grpId="1" animBg="1"/>
      <p:bldP spid="163" grpId="2" animBg="1"/>
      <p:bldP spid="164" grpId="0" animBg="1"/>
      <p:bldP spid="164" grpId="1" animBg="1"/>
      <p:bldP spid="164" grpId="2" animBg="1"/>
      <p:bldP spid="165" grpId="0" animBg="1"/>
      <p:bldP spid="165" grpId="1" animBg="1"/>
      <p:bldP spid="165" grpId="2" animBg="1"/>
      <p:bldP spid="166" grpId="0" animBg="1"/>
      <p:bldP spid="166" grpId="1" animBg="1"/>
      <p:bldP spid="166" grpId="2" animBg="1"/>
      <p:bldP spid="167" grpId="0" animBg="1"/>
      <p:bldP spid="167" grpId="1" animBg="1"/>
      <p:bldP spid="167" grpId="2" animBg="1"/>
      <p:bldP spid="168" grpId="0" animBg="1"/>
      <p:bldP spid="168" grpId="1" animBg="1"/>
      <p:bldP spid="168" grpId="2" animBg="1"/>
      <p:bldP spid="169" grpId="0" animBg="1"/>
      <p:bldP spid="169" grpId="1" animBg="1"/>
      <p:bldP spid="169" grpId="2" animBg="1"/>
      <p:bldP spid="162" grpId="0" animBg="1"/>
      <p:bldP spid="162" grpId="1" animBg="1"/>
      <p:bldP spid="16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P spid="146" grpId="0" animBg="1"/>
      <p:bldP spid="146" grpId="1" animBg="1"/>
      <p:bldP spid="146" grpId="2" animBg="1"/>
      <p:bldP spid="147" grpId="0" animBg="1"/>
      <p:bldP spid="147" grpId="1" animBg="1"/>
      <p:bldP spid="147" grpId="2" animBg="1"/>
      <p:bldP spid="148" grpId="0" animBg="1"/>
      <p:bldP spid="148" grpId="1" animBg="1"/>
      <p:bldP spid="148" grpId="2" animBg="1"/>
      <p:bldP spid="149" grpId="0" animBg="1"/>
      <p:bldP spid="149" grpId="1" animBg="1"/>
      <p:bldP spid="149" grpId="2" animBg="1"/>
      <p:bldP spid="142" grpId="0" animBg="1"/>
      <p:bldP spid="142" grpId="1" animBg="1"/>
      <p:bldP spid="14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29" grpId="0" animBg="1"/>
      <p:bldP spid="129" grpId="1" animBg="1"/>
      <p:bldP spid="129" grpId="2" animBg="1"/>
      <p:bldP spid="122" grpId="0" animBg="1"/>
      <p:bldP spid="122" grpId="1" animBg="1"/>
      <p:bldP spid="12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6" grpId="0" animBg="1"/>
      <p:bldP spid="106" grpId="1" animBg="1"/>
      <p:bldP spid="106" grpId="2" animBg="1"/>
      <p:bldP spid="107" grpId="0" animBg="1"/>
      <p:bldP spid="107" grpId="1" animBg="1"/>
      <p:bldP spid="107" grpId="2" animBg="1"/>
      <p:bldP spid="108" grpId="0" animBg="1"/>
      <p:bldP spid="108" grpId="1" animBg="1"/>
      <p:bldP spid="108" grpId="2" animBg="1"/>
      <p:bldP spid="109" grpId="0" animBg="1"/>
      <p:bldP spid="109" grpId="1" animBg="1"/>
      <p:bldP spid="109" grpId="2" animBg="1"/>
      <p:bldP spid="102" grpId="0" animBg="1"/>
      <p:bldP spid="102" grpId="1" animBg="1"/>
      <p:bldP spid="102" grpId="2" animBg="1"/>
      <p:bldP spid="174" grpId="0" animBg="1"/>
      <p:bldP spid="174" grpId="1" animBg="1"/>
      <p:bldP spid="174" grpId="2" animBg="1"/>
      <p:bldP spid="175" grpId="0" animBg="1"/>
      <p:bldP spid="175" grpId="1" animBg="1"/>
      <p:bldP spid="175" grpId="2" animBg="1"/>
      <p:bldP spid="176" grpId="0" animBg="1"/>
      <p:bldP spid="176" grpId="1" animBg="1"/>
      <p:bldP spid="176" grpId="2" animBg="1"/>
      <p:bldP spid="177" grpId="0" animBg="1"/>
      <p:bldP spid="177" grpId="1" animBg="1"/>
      <p:bldP spid="177" grpId="2" animBg="1"/>
      <p:bldP spid="178" grpId="0" animBg="1"/>
      <p:bldP spid="178" grpId="1" animBg="1"/>
      <p:bldP spid="178" grpId="2" animBg="1"/>
      <p:bldP spid="179" grpId="0" animBg="1"/>
      <p:bldP spid="179" grpId="1" animBg="1"/>
      <p:bldP spid="179" grpId="2" animBg="1"/>
      <p:bldP spid="180" grpId="0" animBg="1"/>
      <p:bldP spid="180" grpId="1" animBg="1"/>
      <p:bldP spid="180" grpId="2" animBg="1"/>
      <p:bldP spid="173" grpId="0" animBg="1"/>
      <p:bldP spid="173" grpId="1" animBg="1"/>
      <p:bldP spid="173" grpId="2" animBg="1"/>
      <p:bldP spid="171" grpId="0" animBg="1"/>
      <p:bldP spid="171" grpId="1" animBg="1"/>
      <p:bldP spid="171" grpId="2" animBg="1"/>
      <p:bldP spid="154" grpId="0" animBg="1"/>
      <p:bldP spid="154" grpId="1" animBg="1"/>
      <p:bldP spid="154" grpId="2" animBg="1"/>
      <p:bldP spid="155" grpId="0" animBg="1"/>
      <p:bldP spid="155" grpId="1" animBg="1"/>
      <p:bldP spid="155" grpId="2" animBg="1"/>
      <p:bldP spid="156" grpId="0" animBg="1"/>
      <p:bldP spid="156" grpId="1" animBg="1"/>
      <p:bldP spid="156" grpId="2" animBg="1"/>
      <p:bldP spid="157" grpId="0" animBg="1"/>
      <p:bldP spid="157" grpId="1" animBg="1"/>
      <p:bldP spid="157" grpId="2" animBg="1"/>
      <p:bldP spid="158" grpId="0" animBg="1"/>
      <p:bldP spid="158" grpId="1" animBg="1"/>
      <p:bldP spid="158" grpId="2" animBg="1"/>
      <p:bldP spid="159" grpId="0" animBg="1"/>
      <p:bldP spid="159" grpId="1" animBg="1"/>
      <p:bldP spid="159" grpId="2" animBg="1"/>
      <p:bldP spid="160" grpId="0" animBg="1"/>
      <p:bldP spid="160" grpId="1" animBg="1"/>
      <p:bldP spid="160" grpId="2" animBg="1"/>
      <p:bldP spid="153" grpId="0" animBg="1"/>
      <p:bldP spid="153" grpId="1" animBg="1"/>
      <p:bldP spid="153" grpId="2" animBg="1"/>
      <p:bldP spid="151" grpId="0" animBg="1"/>
      <p:bldP spid="151" grpId="1" animBg="1"/>
      <p:bldP spid="151"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33" grpId="0" animBg="1"/>
      <p:bldP spid="133" grpId="1" animBg="1"/>
      <p:bldP spid="133" grpId="2" animBg="1"/>
      <p:bldP spid="131" grpId="0" animBg="1"/>
      <p:bldP spid="131" grpId="1" animBg="1"/>
      <p:bldP spid="131"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13" grpId="0" animBg="1"/>
      <p:bldP spid="113" grpId="1" animBg="1"/>
      <p:bldP spid="113" grpId="2" animBg="1"/>
      <p:bldP spid="111" grpId="0" animBg="1"/>
      <p:bldP spid="111" grpId="1" animBg="1"/>
      <p:bldP spid="111"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74" grpId="0" animBg="1"/>
      <p:bldP spid="74" grpId="1" animBg="1"/>
      <p:bldP spid="7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54" grpId="0" animBg="1"/>
      <p:bldP spid="54" grpId="1" animBg="1"/>
      <p:bldP spid="5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34" grpId="0" animBg="1"/>
      <p:bldP spid="34" grpId="1" animBg="1"/>
      <p:bldP spid="3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14" grpId="0" animBg="1"/>
      <p:bldP spid="14" grpId="1" animBg="1"/>
      <p:bldP spid="14"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85" grpId="0" animBg="1"/>
      <p:bldP spid="85" grpId="1" animBg="1"/>
      <p:bldP spid="85" grpId="2" animBg="1"/>
      <p:bldP spid="83" grpId="0" animBg="1"/>
      <p:bldP spid="83" grpId="1" animBg="1"/>
      <p:bldP spid="83"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65" grpId="0" animBg="1"/>
      <p:bldP spid="65" grpId="1" animBg="1"/>
      <p:bldP spid="65" grpId="2" animBg="1"/>
      <p:bldP spid="63" grpId="0" animBg="1"/>
      <p:bldP spid="63" grpId="1" animBg="1"/>
      <p:bldP spid="63"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45" grpId="0" animBg="1"/>
      <p:bldP spid="45" grpId="1" animBg="1"/>
      <p:bldP spid="45" grpId="2" animBg="1"/>
      <p:bldP spid="43" grpId="0" animBg="1"/>
      <p:bldP spid="43" grpId="1" animBg="1"/>
      <p:bldP spid="43"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25" grpId="0" animBg="1"/>
      <p:bldP spid="25" grpId="1" animBg="1"/>
      <p:bldP spid="25" grpId="2" animBg="1"/>
      <p:bldP spid="23" grpId="0" animBg="1"/>
      <p:bldP spid="23" grpId="1" animBg="1"/>
      <p:bldP spid="23" grpId="2" animBg="1"/>
      <p:bldP spid="172" grpId="0" animBg="1"/>
      <p:bldP spid="172" grpId="1" animBg="1"/>
      <p:bldP spid="184"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20 Rectángulo"/>
          <p:cNvSpPr/>
          <p:nvPr/>
        </p:nvSpPr>
        <p:spPr>
          <a:xfrm>
            <a:off x="0" y="0"/>
            <a:ext cx="9144000" cy="5152274"/>
          </a:xfrm>
          <a:prstGeom prst="rect">
            <a:avLst/>
          </a:prstGeom>
          <a:gradFill flip="none" rotWithShape="1">
            <a:gsLst>
              <a:gs pos="74989">
                <a:srgbClr val="001A4F">
                  <a:lumMod val="64000"/>
                </a:srgbClr>
              </a:gs>
              <a:gs pos="26000">
                <a:srgbClr val="00194C">
                  <a:lumMod val="43000"/>
                </a:srgbClr>
              </a:gs>
              <a:gs pos="50810">
                <a:srgbClr val="002060">
                  <a:lumMod val="57000"/>
                </a:srgbClr>
              </a:gs>
              <a:gs pos="98000">
                <a:schemeClr val="bg2">
                  <a:lumMod val="60000"/>
                  <a:lumOff val="40000"/>
                </a:schemeClr>
              </a:gs>
              <a:gs pos="5000">
                <a:srgbClr val="002060"/>
              </a:gs>
              <a:gs pos="92000">
                <a:srgbClr val="002060"/>
              </a:gs>
              <a:gs pos="417">
                <a:schemeClr val="bg2">
                  <a:lumMod val="60000"/>
                  <a:lumOff val="40000"/>
                </a:schemeClr>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 name="7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9320"/>
            <a:ext cx="9144000" cy="5143500"/>
          </a:xfrm>
          <a:prstGeom prst="rect">
            <a:avLst/>
          </a:prstGeom>
        </p:spPr>
      </p:pic>
      <p:sp>
        <p:nvSpPr>
          <p:cNvPr id="2" name="1 Forma libre"/>
          <p:cNvSpPr/>
          <p:nvPr/>
        </p:nvSpPr>
        <p:spPr>
          <a:xfrm rot="5400000">
            <a:off x="4369572" y="-4236758"/>
            <a:ext cx="359500"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1000">
                  <a:srgbClr val="FF0000"/>
                </a:gs>
                <a:gs pos="73000">
                  <a:srgbClr val="FF00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chemeClr val="tx1"/>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3" name="2 Forma libre"/>
          <p:cNvSpPr/>
          <p:nvPr/>
        </p:nvSpPr>
        <p:spPr>
          <a:xfrm rot="5400000">
            <a:off x="4340520" y="-3372665"/>
            <a:ext cx="359499"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1000">
                  <a:srgbClr val="FF0000"/>
                </a:gs>
                <a:gs pos="73000">
                  <a:srgbClr val="FF00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chemeClr val="tx1"/>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5400000">
            <a:off x="4396888" y="-2508569"/>
            <a:ext cx="359499"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1000">
                  <a:srgbClr val="FF0000"/>
                </a:gs>
                <a:gs pos="73000">
                  <a:srgbClr val="FF00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chemeClr val="tx1"/>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5400000">
            <a:off x="4365979" y="-1683389"/>
            <a:ext cx="359500"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1000">
                  <a:srgbClr val="FF0000"/>
                </a:gs>
                <a:gs pos="73000">
                  <a:srgbClr val="FF00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chemeClr val="tx1"/>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5400000">
            <a:off x="4336926" y="-819293"/>
            <a:ext cx="359500"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1000">
                  <a:srgbClr val="FF0000"/>
                </a:gs>
                <a:gs pos="73000">
                  <a:srgbClr val="FF00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chemeClr val="tx1"/>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5400000">
            <a:off x="4393294" y="44801"/>
            <a:ext cx="359499" cy="9261835"/>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1000">
                  <a:srgbClr val="FF0000"/>
                </a:gs>
                <a:gs pos="73000">
                  <a:srgbClr val="FF00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chemeClr val="tx1"/>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6200000" flipV="1">
            <a:off x="4336924" y="25881"/>
            <a:ext cx="359499" cy="9261835"/>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1000">
                  <a:srgbClr val="FF0000"/>
                </a:gs>
                <a:gs pos="73000">
                  <a:srgbClr val="FF00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chemeClr val="tx1"/>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6200000" flipV="1">
            <a:off x="4307873" y="-838214"/>
            <a:ext cx="359499"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1000">
                  <a:srgbClr val="FF0000"/>
                </a:gs>
                <a:gs pos="73000">
                  <a:srgbClr val="FF00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chemeClr val="tx1"/>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6200000" flipV="1">
            <a:off x="4364241" y="-1702310"/>
            <a:ext cx="359499"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1000">
                  <a:srgbClr val="FF0000"/>
                </a:gs>
                <a:gs pos="73000">
                  <a:srgbClr val="FF00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chemeClr val="tx1"/>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rot="16200000" flipV="1">
            <a:off x="4333332" y="-2527490"/>
            <a:ext cx="359500"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1000">
                  <a:srgbClr val="FF0000"/>
                </a:gs>
                <a:gs pos="73000">
                  <a:srgbClr val="FF00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chemeClr val="tx1"/>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6200000" flipV="1">
            <a:off x="4304279" y="-3391586"/>
            <a:ext cx="359500"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1000">
                  <a:srgbClr val="FF0000"/>
                </a:gs>
                <a:gs pos="73000">
                  <a:srgbClr val="FF00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chemeClr val="tx1"/>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6200000" flipV="1">
            <a:off x="4360648" y="-4255679"/>
            <a:ext cx="359499" cy="926183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27723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276 w 1191646"/>
              <a:gd name="connsiteY0" fmla="*/ 0 h 456198"/>
              <a:gd name="connsiteX1" fmla="*/ 1190828 w 1191646"/>
              <a:gd name="connsiteY1" fmla="*/ 56361 h 456198"/>
              <a:gd name="connsiteX2" fmla="*/ 133 w 1191646"/>
              <a:gd name="connsiteY2" fmla="*/ 112827 h 456198"/>
              <a:gd name="connsiteX3" fmla="*/ 1106286 w 1191646"/>
              <a:gd name="connsiteY3" fmla="*/ 169871 h 456198"/>
              <a:gd name="connsiteX4" fmla="*/ 43837 w 1191646"/>
              <a:gd name="connsiteY4" fmla="*/ 230643 h 456198"/>
              <a:gd name="connsiteX5" fmla="*/ 1177441 w 1191646"/>
              <a:gd name="connsiteY5" fmla="*/ 291432 h 456198"/>
              <a:gd name="connsiteX6" fmla="*/ 63239 w 1191646"/>
              <a:gd name="connsiteY6" fmla="*/ 341215 h 456198"/>
              <a:gd name="connsiteX7" fmla="*/ 1127723 w 1191646"/>
              <a:gd name="connsiteY7" fmla="*/ 401995 h 456198"/>
              <a:gd name="connsiteX8" fmla="*/ 64420 w 1191646"/>
              <a:gd name="connsiteY8" fmla="*/ 456198 h 456198"/>
              <a:gd name="connsiteX0" fmla="*/ 32156 w 1191526"/>
              <a:gd name="connsiteY0" fmla="*/ 0 h 456198"/>
              <a:gd name="connsiteX1" fmla="*/ 1190708 w 1191526"/>
              <a:gd name="connsiteY1" fmla="*/ 56361 h 456198"/>
              <a:gd name="connsiteX2" fmla="*/ 13 w 1191526"/>
              <a:gd name="connsiteY2" fmla="*/ 112827 h 456198"/>
              <a:gd name="connsiteX3" fmla="*/ 1164170 w 1191526"/>
              <a:gd name="connsiteY3" fmla="*/ 173948 h 456198"/>
              <a:gd name="connsiteX4" fmla="*/ 43717 w 1191526"/>
              <a:gd name="connsiteY4" fmla="*/ 230643 h 456198"/>
              <a:gd name="connsiteX5" fmla="*/ 1177321 w 1191526"/>
              <a:gd name="connsiteY5" fmla="*/ 291432 h 456198"/>
              <a:gd name="connsiteX6" fmla="*/ 63119 w 1191526"/>
              <a:gd name="connsiteY6" fmla="*/ 341215 h 456198"/>
              <a:gd name="connsiteX7" fmla="*/ 1127603 w 1191526"/>
              <a:gd name="connsiteY7" fmla="*/ 401995 h 456198"/>
              <a:gd name="connsiteX8" fmla="*/ 64300 w 1191526"/>
              <a:gd name="connsiteY8" fmla="*/ 456198 h 456198"/>
              <a:gd name="connsiteX0" fmla="*/ 32145 w 1177317"/>
              <a:gd name="connsiteY0" fmla="*/ 0 h 456198"/>
              <a:gd name="connsiteX1" fmla="*/ 1174124 w 1177317"/>
              <a:gd name="connsiteY1" fmla="*/ 72668 h 456198"/>
              <a:gd name="connsiteX2" fmla="*/ 2 w 1177317"/>
              <a:gd name="connsiteY2" fmla="*/ 112827 h 456198"/>
              <a:gd name="connsiteX3" fmla="*/ 1164159 w 1177317"/>
              <a:gd name="connsiteY3" fmla="*/ 173948 h 456198"/>
              <a:gd name="connsiteX4" fmla="*/ 43706 w 1177317"/>
              <a:gd name="connsiteY4" fmla="*/ 230643 h 456198"/>
              <a:gd name="connsiteX5" fmla="*/ 1177310 w 1177317"/>
              <a:gd name="connsiteY5" fmla="*/ 291432 h 456198"/>
              <a:gd name="connsiteX6" fmla="*/ 63108 w 1177317"/>
              <a:gd name="connsiteY6" fmla="*/ 341215 h 456198"/>
              <a:gd name="connsiteX7" fmla="*/ 1127592 w 1177317"/>
              <a:gd name="connsiteY7" fmla="*/ 401995 h 456198"/>
              <a:gd name="connsiteX8" fmla="*/ 64289 w 1177317"/>
              <a:gd name="connsiteY8" fmla="*/ 456198 h 456198"/>
              <a:gd name="connsiteX0" fmla="*/ 32145 w 1193882"/>
              <a:gd name="connsiteY0" fmla="*/ 0 h 456198"/>
              <a:gd name="connsiteX1" fmla="*/ 1174124 w 1193882"/>
              <a:gd name="connsiteY1" fmla="*/ 72668 h 456198"/>
              <a:gd name="connsiteX2" fmla="*/ 2 w 1193882"/>
              <a:gd name="connsiteY2" fmla="*/ 112827 h 456198"/>
              <a:gd name="connsiteX3" fmla="*/ 1164159 w 1193882"/>
              <a:gd name="connsiteY3" fmla="*/ 173948 h 456198"/>
              <a:gd name="connsiteX4" fmla="*/ 43706 w 1193882"/>
              <a:gd name="connsiteY4" fmla="*/ 230643 h 456198"/>
              <a:gd name="connsiteX5" fmla="*/ 1177310 w 1193882"/>
              <a:gd name="connsiteY5" fmla="*/ 291432 h 456198"/>
              <a:gd name="connsiteX6" fmla="*/ 63108 w 1193882"/>
              <a:gd name="connsiteY6" fmla="*/ 341215 h 456198"/>
              <a:gd name="connsiteX7" fmla="*/ 1193882 w 1193882"/>
              <a:gd name="connsiteY7" fmla="*/ 385688 h 456198"/>
              <a:gd name="connsiteX8" fmla="*/ 64289 w 1193882"/>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11561 w 1161737"/>
              <a:gd name="connsiteY4" fmla="*/ 230643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3 w 1161737"/>
              <a:gd name="connsiteY6" fmla="*/ 341215 h 456198"/>
              <a:gd name="connsiteX7" fmla="*/ 1161737 w 1161737"/>
              <a:gd name="connsiteY7" fmla="*/ 385688 h 456198"/>
              <a:gd name="connsiteX8" fmla="*/ 32144 w 1161737"/>
              <a:gd name="connsiteY8" fmla="*/ 456198 h 456198"/>
              <a:gd name="connsiteX0" fmla="*/ 0 w 1161737"/>
              <a:gd name="connsiteY0" fmla="*/ 0 h 456198"/>
              <a:gd name="connsiteX1" fmla="*/ 1141979 w 1161737"/>
              <a:gd name="connsiteY1" fmla="*/ 72668 h 456198"/>
              <a:gd name="connsiteX2" fmla="*/ 1002 w 1161737"/>
              <a:gd name="connsiteY2" fmla="*/ 119622 h 456198"/>
              <a:gd name="connsiteX3" fmla="*/ 1132014 w 1161737"/>
              <a:gd name="connsiteY3" fmla="*/ 173948 h 456198"/>
              <a:gd name="connsiteX4" fmla="*/ 28134 w 1161737"/>
              <a:gd name="connsiteY4" fmla="*/ 227925 h 456198"/>
              <a:gd name="connsiteX5" fmla="*/ 1145165 w 1161737"/>
              <a:gd name="connsiteY5" fmla="*/ 291432 h 456198"/>
              <a:gd name="connsiteX6" fmla="*/ 30964 w 1161737"/>
              <a:gd name="connsiteY6" fmla="*/ 335779 h 456198"/>
              <a:gd name="connsiteX7" fmla="*/ 1161737 w 1161737"/>
              <a:gd name="connsiteY7" fmla="*/ 385688 h 456198"/>
              <a:gd name="connsiteX8" fmla="*/ 32144 w 1161737"/>
              <a:gd name="connsiteY8" fmla="*/ 456198 h 456198"/>
              <a:gd name="connsiteX0" fmla="*/ 0 w 1161737"/>
              <a:gd name="connsiteY0" fmla="*/ 0 h 439891"/>
              <a:gd name="connsiteX1" fmla="*/ 1141979 w 1161737"/>
              <a:gd name="connsiteY1" fmla="*/ 72668 h 439891"/>
              <a:gd name="connsiteX2" fmla="*/ 1002 w 1161737"/>
              <a:gd name="connsiteY2" fmla="*/ 119622 h 439891"/>
              <a:gd name="connsiteX3" fmla="*/ 1132014 w 1161737"/>
              <a:gd name="connsiteY3" fmla="*/ 173948 h 439891"/>
              <a:gd name="connsiteX4" fmla="*/ 28134 w 1161737"/>
              <a:gd name="connsiteY4" fmla="*/ 227925 h 439891"/>
              <a:gd name="connsiteX5" fmla="*/ 1145165 w 1161737"/>
              <a:gd name="connsiteY5" fmla="*/ 291432 h 439891"/>
              <a:gd name="connsiteX6" fmla="*/ 30964 w 1161737"/>
              <a:gd name="connsiteY6" fmla="*/ 335779 h 439891"/>
              <a:gd name="connsiteX7" fmla="*/ 1161737 w 1161737"/>
              <a:gd name="connsiteY7" fmla="*/ 385688 h 439891"/>
              <a:gd name="connsiteX8" fmla="*/ 73576 w 1161737"/>
              <a:gd name="connsiteY8" fmla="*/ 439891 h 439891"/>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32145 w 1160737"/>
              <a:gd name="connsiteY0" fmla="*/ 0 h 424943"/>
              <a:gd name="connsiteX1" fmla="*/ 1140979 w 1160737"/>
              <a:gd name="connsiteY1" fmla="*/ 57720 h 424943"/>
              <a:gd name="connsiteX2" fmla="*/ 2 w 1160737"/>
              <a:gd name="connsiteY2" fmla="*/ 104674 h 424943"/>
              <a:gd name="connsiteX3" fmla="*/ 1131014 w 1160737"/>
              <a:gd name="connsiteY3" fmla="*/ 159000 h 424943"/>
              <a:gd name="connsiteX4" fmla="*/ 27134 w 1160737"/>
              <a:gd name="connsiteY4" fmla="*/ 212977 h 424943"/>
              <a:gd name="connsiteX5" fmla="*/ 1144165 w 1160737"/>
              <a:gd name="connsiteY5" fmla="*/ 276484 h 424943"/>
              <a:gd name="connsiteX6" fmla="*/ 29964 w 1160737"/>
              <a:gd name="connsiteY6" fmla="*/ 320831 h 424943"/>
              <a:gd name="connsiteX7" fmla="*/ 1160737 w 1160737"/>
              <a:gd name="connsiteY7" fmla="*/ 370740 h 424943"/>
              <a:gd name="connsiteX8" fmla="*/ 72576 w 1160737"/>
              <a:gd name="connsiteY8" fmla="*/ 424943 h 424943"/>
              <a:gd name="connsiteX0" fmla="*/ 5015 w 1133607"/>
              <a:gd name="connsiteY0" fmla="*/ 0 h 424943"/>
              <a:gd name="connsiteX1" fmla="*/ 1113849 w 1133607"/>
              <a:gd name="connsiteY1" fmla="*/ 57720 h 424943"/>
              <a:gd name="connsiteX2" fmla="*/ 6017 w 1133607"/>
              <a:gd name="connsiteY2" fmla="*/ 108751 h 424943"/>
              <a:gd name="connsiteX3" fmla="*/ 1103884 w 1133607"/>
              <a:gd name="connsiteY3" fmla="*/ 159000 h 424943"/>
              <a:gd name="connsiteX4" fmla="*/ 4 w 1133607"/>
              <a:gd name="connsiteY4" fmla="*/ 212977 h 424943"/>
              <a:gd name="connsiteX5" fmla="*/ 1117035 w 1133607"/>
              <a:gd name="connsiteY5" fmla="*/ 276484 h 424943"/>
              <a:gd name="connsiteX6" fmla="*/ 2834 w 1133607"/>
              <a:gd name="connsiteY6" fmla="*/ 320831 h 424943"/>
              <a:gd name="connsiteX7" fmla="*/ 1133607 w 1133607"/>
              <a:gd name="connsiteY7" fmla="*/ 370740 h 424943"/>
              <a:gd name="connsiteX8" fmla="*/ 45446 w 1133607"/>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9 w 1133611"/>
              <a:gd name="connsiteY0" fmla="*/ 0 h 424943"/>
              <a:gd name="connsiteX1" fmla="*/ 1113853 w 1133611"/>
              <a:gd name="connsiteY1" fmla="*/ 57720 h 424943"/>
              <a:gd name="connsiteX2" fmla="*/ 6021 w 1133611"/>
              <a:gd name="connsiteY2" fmla="*/ 108751 h 424943"/>
              <a:gd name="connsiteX3" fmla="*/ 1103888 w 1133611"/>
              <a:gd name="connsiteY3" fmla="*/ 159000 h 424943"/>
              <a:gd name="connsiteX4" fmla="*/ 8 w 1133611"/>
              <a:gd name="connsiteY4" fmla="*/ 212977 h 424943"/>
              <a:gd name="connsiteX5" fmla="*/ 1125325 w 1133611"/>
              <a:gd name="connsiteY5" fmla="*/ 271049 h 424943"/>
              <a:gd name="connsiteX6" fmla="*/ 2838 w 1133611"/>
              <a:gd name="connsiteY6" fmla="*/ 320831 h 424943"/>
              <a:gd name="connsiteX7" fmla="*/ 1133611 w 1133611"/>
              <a:gd name="connsiteY7" fmla="*/ 370740 h 424943"/>
              <a:gd name="connsiteX8" fmla="*/ 45450 w 1133611"/>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04"/>
              <a:gd name="connsiteY0" fmla="*/ 0 h 424943"/>
              <a:gd name="connsiteX1" fmla="*/ 1113846 w 1133604"/>
              <a:gd name="connsiteY1" fmla="*/ 57720 h 424943"/>
              <a:gd name="connsiteX2" fmla="*/ 6014 w 1133604"/>
              <a:gd name="connsiteY2" fmla="*/ 108751 h 424943"/>
              <a:gd name="connsiteX3" fmla="*/ 1128740 w 1133604"/>
              <a:gd name="connsiteY3" fmla="*/ 159000 h 424943"/>
              <a:gd name="connsiteX4" fmla="*/ 1 w 1133604"/>
              <a:gd name="connsiteY4" fmla="*/ 212977 h 424943"/>
              <a:gd name="connsiteX5" fmla="*/ 1125318 w 1133604"/>
              <a:gd name="connsiteY5" fmla="*/ 271049 h 424943"/>
              <a:gd name="connsiteX6" fmla="*/ 2831 w 1133604"/>
              <a:gd name="connsiteY6" fmla="*/ 320831 h 424943"/>
              <a:gd name="connsiteX7" fmla="*/ 1133604 w 1133604"/>
              <a:gd name="connsiteY7" fmla="*/ 370740 h 424943"/>
              <a:gd name="connsiteX8" fmla="*/ 45443 w 1133604"/>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25318 w 1133688"/>
              <a:gd name="connsiteY5" fmla="*/ 271049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12 w 1133688"/>
              <a:gd name="connsiteY0" fmla="*/ 0 h 424943"/>
              <a:gd name="connsiteX1" fmla="*/ 1113846 w 1133688"/>
              <a:gd name="connsiteY1" fmla="*/ 57720 h 424943"/>
              <a:gd name="connsiteX2" fmla="*/ 6014 w 1133688"/>
              <a:gd name="connsiteY2" fmla="*/ 108751 h 424943"/>
              <a:gd name="connsiteX3" fmla="*/ 1133632 w 1133688"/>
              <a:gd name="connsiteY3" fmla="*/ 162209 h 424943"/>
              <a:gd name="connsiteX4" fmla="*/ 1 w 1133688"/>
              <a:gd name="connsiteY4" fmla="*/ 212977 h 424943"/>
              <a:gd name="connsiteX5" fmla="*/ 1130210 w 1133688"/>
              <a:gd name="connsiteY5" fmla="*/ 267840 h 424943"/>
              <a:gd name="connsiteX6" fmla="*/ 2831 w 1133688"/>
              <a:gd name="connsiteY6" fmla="*/ 320831 h 424943"/>
              <a:gd name="connsiteX7" fmla="*/ 1133604 w 1133688"/>
              <a:gd name="connsiteY7" fmla="*/ 370740 h 424943"/>
              <a:gd name="connsiteX8" fmla="*/ 45443 w 1133688"/>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5030 w 1133706"/>
              <a:gd name="connsiteY0" fmla="*/ 0 h 424943"/>
              <a:gd name="connsiteX1" fmla="*/ 1113864 w 1133706"/>
              <a:gd name="connsiteY1" fmla="*/ 57720 h 424943"/>
              <a:gd name="connsiteX2" fmla="*/ 6032 w 1133706"/>
              <a:gd name="connsiteY2" fmla="*/ 108751 h 424943"/>
              <a:gd name="connsiteX3" fmla="*/ 1133650 w 1133706"/>
              <a:gd name="connsiteY3" fmla="*/ 162209 h 424943"/>
              <a:gd name="connsiteX4" fmla="*/ 19 w 1133706"/>
              <a:gd name="connsiteY4" fmla="*/ 212977 h 424943"/>
              <a:gd name="connsiteX5" fmla="*/ 1130228 w 1133706"/>
              <a:gd name="connsiteY5" fmla="*/ 267840 h 424943"/>
              <a:gd name="connsiteX6" fmla="*/ 2849 w 1133706"/>
              <a:gd name="connsiteY6" fmla="*/ 320831 h 424943"/>
              <a:gd name="connsiteX7" fmla="*/ 1133622 w 1133706"/>
              <a:gd name="connsiteY7" fmla="*/ 370740 h 424943"/>
              <a:gd name="connsiteX8" fmla="*/ 45461 w 1133706"/>
              <a:gd name="connsiteY8" fmla="*/ 424943 h 424943"/>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13864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19327"/>
              <a:gd name="connsiteX1" fmla="*/ 1133431 w 1133706"/>
              <a:gd name="connsiteY1" fmla="*/ 52104 h 419327"/>
              <a:gd name="connsiteX2" fmla="*/ 6032 w 1133706"/>
              <a:gd name="connsiteY2" fmla="*/ 103135 h 419327"/>
              <a:gd name="connsiteX3" fmla="*/ 1133650 w 1133706"/>
              <a:gd name="connsiteY3" fmla="*/ 156593 h 419327"/>
              <a:gd name="connsiteX4" fmla="*/ 19 w 1133706"/>
              <a:gd name="connsiteY4" fmla="*/ 207361 h 419327"/>
              <a:gd name="connsiteX5" fmla="*/ 1130228 w 1133706"/>
              <a:gd name="connsiteY5" fmla="*/ 262224 h 419327"/>
              <a:gd name="connsiteX6" fmla="*/ 2849 w 1133706"/>
              <a:gd name="connsiteY6" fmla="*/ 315215 h 419327"/>
              <a:gd name="connsiteX7" fmla="*/ 1133622 w 1133706"/>
              <a:gd name="connsiteY7" fmla="*/ 365124 h 419327"/>
              <a:gd name="connsiteX8" fmla="*/ 45461 w 1133706"/>
              <a:gd name="connsiteY8" fmla="*/ 419327 h 419327"/>
              <a:gd name="connsiteX0" fmla="*/ 24597 w 1133706"/>
              <a:gd name="connsiteY0" fmla="*/ 0 h 409700"/>
              <a:gd name="connsiteX1" fmla="*/ 1133431 w 1133706"/>
              <a:gd name="connsiteY1" fmla="*/ 52104 h 409700"/>
              <a:gd name="connsiteX2" fmla="*/ 6032 w 1133706"/>
              <a:gd name="connsiteY2" fmla="*/ 103135 h 409700"/>
              <a:gd name="connsiteX3" fmla="*/ 1133650 w 1133706"/>
              <a:gd name="connsiteY3" fmla="*/ 156593 h 409700"/>
              <a:gd name="connsiteX4" fmla="*/ 19 w 1133706"/>
              <a:gd name="connsiteY4" fmla="*/ 207361 h 409700"/>
              <a:gd name="connsiteX5" fmla="*/ 1130228 w 1133706"/>
              <a:gd name="connsiteY5" fmla="*/ 262224 h 409700"/>
              <a:gd name="connsiteX6" fmla="*/ 2849 w 1133706"/>
              <a:gd name="connsiteY6" fmla="*/ 315215 h 409700"/>
              <a:gd name="connsiteX7" fmla="*/ 1133622 w 1133706"/>
              <a:gd name="connsiteY7" fmla="*/ 365124 h 409700"/>
              <a:gd name="connsiteX8" fmla="*/ 16110 w 1133706"/>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24597 w 1140342"/>
              <a:gd name="connsiteY0" fmla="*/ 0 h 409700"/>
              <a:gd name="connsiteX1" fmla="*/ 1133431 w 1140342"/>
              <a:gd name="connsiteY1" fmla="*/ 52104 h 409700"/>
              <a:gd name="connsiteX2" fmla="*/ 6032 w 1140342"/>
              <a:gd name="connsiteY2" fmla="*/ 103135 h 409700"/>
              <a:gd name="connsiteX3" fmla="*/ 1133650 w 1140342"/>
              <a:gd name="connsiteY3" fmla="*/ 156593 h 409700"/>
              <a:gd name="connsiteX4" fmla="*/ 19 w 1140342"/>
              <a:gd name="connsiteY4" fmla="*/ 207361 h 409700"/>
              <a:gd name="connsiteX5" fmla="*/ 1130228 w 1140342"/>
              <a:gd name="connsiteY5" fmla="*/ 262224 h 409700"/>
              <a:gd name="connsiteX6" fmla="*/ 2849 w 1140342"/>
              <a:gd name="connsiteY6" fmla="*/ 315215 h 409700"/>
              <a:gd name="connsiteX7" fmla="*/ 1133622 w 1140342"/>
              <a:gd name="connsiteY7" fmla="*/ 365124 h 409700"/>
              <a:gd name="connsiteX8" fmla="*/ 16110 w 1140342"/>
              <a:gd name="connsiteY8" fmla="*/ 409700 h 409700"/>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2849 w 1140342"/>
              <a:gd name="connsiteY6" fmla="*/ 310401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 name="connsiteX0" fmla="*/ 19705 w 1140342"/>
              <a:gd name="connsiteY0" fmla="*/ 0 h 404886"/>
              <a:gd name="connsiteX1" fmla="*/ 1133431 w 1140342"/>
              <a:gd name="connsiteY1" fmla="*/ 47290 h 404886"/>
              <a:gd name="connsiteX2" fmla="*/ 6032 w 1140342"/>
              <a:gd name="connsiteY2" fmla="*/ 98321 h 404886"/>
              <a:gd name="connsiteX3" fmla="*/ 1133650 w 1140342"/>
              <a:gd name="connsiteY3" fmla="*/ 151779 h 404886"/>
              <a:gd name="connsiteX4" fmla="*/ 19 w 1140342"/>
              <a:gd name="connsiteY4" fmla="*/ 202547 h 404886"/>
              <a:gd name="connsiteX5" fmla="*/ 1130228 w 1140342"/>
              <a:gd name="connsiteY5" fmla="*/ 257410 h 404886"/>
              <a:gd name="connsiteX6" fmla="*/ 7741 w 1140342"/>
              <a:gd name="connsiteY6" fmla="*/ 308797 h 404886"/>
              <a:gd name="connsiteX7" fmla="*/ 1133622 w 1140342"/>
              <a:gd name="connsiteY7" fmla="*/ 360310 h 404886"/>
              <a:gd name="connsiteX8" fmla="*/ 16110 w 1140342"/>
              <a:gd name="connsiteY8" fmla="*/ 404886 h 40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0342" h="404886">
                <a:moveTo>
                  <a:pt x="19705" y="0"/>
                </a:moveTo>
                <a:cubicBezTo>
                  <a:pt x="174678" y="2464"/>
                  <a:pt x="1199304" y="14858"/>
                  <a:pt x="1133431" y="47290"/>
                </a:cubicBezTo>
                <a:cubicBezTo>
                  <a:pt x="1067558" y="79722"/>
                  <a:pt x="5996" y="60850"/>
                  <a:pt x="6032" y="98321"/>
                </a:cubicBezTo>
                <a:cubicBezTo>
                  <a:pt x="6068" y="135792"/>
                  <a:pt x="1142938" y="116742"/>
                  <a:pt x="1133650" y="151779"/>
                </a:cubicBezTo>
                <a:cubicBezTo>
                  <a:pt x="1124362" y="186816"/>
                  <a:pt x="5481" y="170501"/>
                  <a:pt x="19" y="202547"/>
                </a:cubicBezTo>
                <a:cubicBezTo>
                  <a:pt x="-5443" y="234593"/>
                  <a:pt x="1133833" y="221250"/>
                  <a:pt x="1130228" y="257410"/>
                </a:cubicBezTo>
                <a:cubicBezTo>
                  <a:pt x="1126623" y="293570"/>
                  <a:pt x="7175" y="270788"/>
                  <a:pt x="7741" y="308797"/>
                </a:cubicBezTo>
                <a:cubicBezTo>
                  <a:pt x="8307" y="346806"/>
                  <a:pt x="1133425" y="327884"/>
                  <a:pt x="1133622" y="360310"/>
                </a:cubicBezTo>
                <a:cubicBezTo>
                  <a:pt x="1241443" y="398352"/>
                  <a:pt x="16110" y="404886"/>
                  <a:pt x="16110" y="404886"/>
                </a:cubicBezTo>
              </a:path>
            </a:pathLst>
          </a:custGeom>
          <a:noFill/>
          <a:ln w="73025" cap="sq" cmpd="sng" algn="ctr">
            <a:gradFill flip="none" rotWithShape="1">
              <a:gsLst>
                <a:gs pos="4163">
                  <a:srgbClr val="FF822E"/>
                </a:gs>
                <a:gs pos="31000">
                  <a:srgbClr val="FF0000"/>
                </a:gs>
                <a:gs pos="73000">
                  <a:srgbClr val="FF0000"/>
                </a:gs>
                <a:gs pos="88000">
                  <a:srgbClr val="00CCCC"/>
                </a:gs>
                <a:gs pos="23000">
                  <a:srgbClr val="9999FF">
                    <a:lumMod val="0"/>
                    <a:lumOff val="100000"/>
                  </a:srgbClr>
                </a:gs>
                <a:gs pos="43000">
                  <a:srgbClr val="FFC000"/>
                </a:gs>
                <a:gs pos="57915">
                  <a:srgbClr val="95DEF8"/>
                </a:gs>
                <a:gs pos="100000">
                  <a:srgbClr val="1170FF"/>
                </a:gs>
              </a:gsLst>
              <a:path path="circle">
                <a:fillToRect l="50000" t="50000" r="50000" b="50000"/>
              </a:path>
              <a:tileRect/>
            </a:gradFill>
            <a:prstDash val="sysDot"/>
          </a:ln>
          <a:effectLst>
            <a:glow rad="25400">
              <a:schemeClr val="tx1"/>
            </a:glow>
          </a:effectLst>
          <a:scene3d>
            <a:camera prst="orthographicFront"/>
            <a:lightRig rig="glow" dir="t"/>
          </a:scene3d>
          <a:sp3d prstMaterial="powder"/>
        </p:spPr>
        <p:txBody>
          <a:bodyPr rtlCol="0" anchor="ctr"/>
          <a:lstStyle/>
          <a:p>
            <a:pPr algn="ctr">
              <a:defRPr/>
            </a:pPr>
            <a:endParaRPr lang="es-ES_tradnl" kern="0">
              <a:solidFill>
                <a:prstClr val="white"/>
              </a:solidFill>
              <a:latin typeface="Calibri"/>
            </a:endParaRPr>
          </a:p>
        </p:txBody>
      </p:sp>
      <p:sp>
        <p:nvSpPr>
          <p:cNvPr id="22" name="21 Rectángulo"/>
          <p:cNvSpPr/>
          <p:nvPr/>
        </p:nvSpPr>
        <p:spPr>
          <a:xfrm flipH="1">
            <a:off x="-252536" y="-236562"/>
            <a:ext cx="9713835"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123514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750" fill="hold"/>
                                        <p:tgtEl>
                                          <p:spTgt spid="2"/>
                                        </p:tgtEl>
                                        <p:attrNameLst>
                                          <p:attrName>ppt_x</p:attrName>
                                        </p:attrNameLst>
                                      </p:cBhvr>
                                      <p:tavLst>
                                        <p:tav tm="0">
                                          <p:val>
                                            <p:strVal val="#ppt_x"/>
                                          </p:val>
                                        </p:tav>
                                        <p:tav tm="100000">
                                          <p:val>
                                            <p:strVal val="#ppt_x"/>
                                          </p:val>
                                        </p:tav>
                                      </p:tavLst>
                                    </p:anim>
                                    <p:anim calcmode="lin" valueType="num">
                                      <p:cBhvr additive="base">
                                        <p:cTn id="8" dur="2750" fill="hold"/>
                                        <p:tgtEl>
                                          <p:spTgt spid="2"/>
                                        </p:tgtEl>
                                        <p:attrNameLst>
                                          <p:attrName>ppt_y</p:attrName>
                                        </p:attrNameLst>
                                      </p:cBhvr>
                                      <p:tavLst>
                                        <p:tav tm="0">
                                          <p:val>
                                            <p:strVal val="1+#ppt_h/2"/>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2750" fill="hold"/>
                                        <p:tgtEl>
                                          <p:spTgt spid="2"/>
                                        </p:tgtEl>
                                        <p:attrNameLst>
                                          <p:attrName>ppt_w</p:attrName>
                                        </p:attrNameLst>
                                      </p:cBhvr>
                                      <p:tavLst>
                                        <p:tav tm="0">
                                          <p:val>
                                            <p:strVal val="#ppt_w"/>
                                          </p:val>
                                        </p:tav>
                                        <p:tav tm="100000">
                                          <p:val>
                                            <p:strVal val="#ppt_w"/>
                                          </p:val>
                                        </p:tav>
                                      </p:tavLst>
                                    </p:anim>
                                    <p:anim calcmode="lin" valueType="num">
                                      <p:cBhvr>
                                        <p:cTn id="12" dur="2750" fill="hold"/>
                                        <p:tgtEl>
                                          <p:spTgt spid="2"/>
                                        </p:tgtEl>
                                        <p:attrNameLst>
                                          <p:attrName>ppt_h</p:attrName>
                                        </p:attrNameLst>
                                      </p:cBhvr>
                                      <p:tavLst>
                                        <p:tav tm="0" fmla="#ppt_h*sin(2.5*pi*$)">
                                          <p:val>
                                            <p:fltVal val="0"/>
                                          </p:val>
                                        </p:tav>
                                        <p:tav tm="100000">
                                          <p:val>
                                            <p:fltVal val="1"/>
                                          </p:val>
                                        </p:tav>
                                      </p:tavLst>
                                    </p:anim>
                                  </p:childTnLst>
                                </p:cTn>
                              </p:par>
                              <p:par>
                                <p:cTn id="13" presetID="2" presetClass="exit" presetSubtype="4" fill="hold" grpId="2" nodeType="withEffect">
                                  <p:stCondLst>
                                    <p:cond delay="0"/>
                                  </p:stCondLst>
                                  <p:childTnLst>
                                    <p:anim calcmode="lin" valueType="num">
                                      <p:cBhvr additive="base">
                                        <p:cTn id="14" dur="2750"/>
                                        <p:tgtEl>
                                          <p:spTgt spid="2"/>
                                        </p:tgtEl>
                                        <p:attrNameLst>
                                          <p:attrName>ppt_x</p:attrName>
                                        </p:attrNameLst>
                                      </p:cBhvr>
                                      <p:tavLst>
                                        <p:tav tm="0">
                                          <p:val>
                                            <p:strVal val="ppt_x"/>
                                          </p:val>
                                        </p:tav>
                                        <p:tav tm="100000">
                                          <p:val>
                                            <p:strVal val="ppt_x"/>
                                          </p:val>
                                        </p:tav>
                                      </p:tavLst>
                                    </p:anim>
                                    <p:anim calcmode="lin" valueType="num">
                                      <p:cBhvr additive="base">
                                        <p:cTn id="15" dur="2750"/>
                                        <p:tgtEl>
                                          <p:spTgt spid="2"/>
                                        </p:tgtEl>
                                        <p:attrNameLst>
                                          <p:attrName>ppt_y</p:attrName>
                                        </p:attrNameLst>
                                      </p:cBhvr>
                                      <p:tavLst>
                                        <p:tav tm="0">
                                          <p:val>
                                            <p:strVal val="ppt_y"/>
                                          </p:val>
                                        </p:tav>
                                        <p:tav tm="100000">
                                          <p:val>
                                            <p:strVal val="1+ppt_h/2"/>
                                          </p:val>
                                        </p:tav>
                                      </p:tavLst>
                                    </p:anim>
                                    <p:set>
                                      <p:cBhvr>
                                        <p:cTn id="16" dur="1" fill="hold">
                                          <p:stCondLst>
                                            <p:cond delay="2749"/>
                                          </p:stCondLst>
                                        </p:cTn>
                                        <p:tgtEl>
                                          <p:spTgt spid="2"/>
                                        </p:tgtEl>
                                        <p:attrNameLst>
                                          <p:attrName>style.visibility</p:attrName>
                                        </p:attrNameLst>
                                      </p:cBhvr>
                                      <p:to>
                                        <p:strVal val="hidden"/>
                                      </p:to>
                                    </p:set>
                                  </p:childTnLst>
                                </p:cTn>
                              </p:par>
                              <p:par>
                                <p:cTn id="17" presetID="2" presetClass="entr" presetSubtype="4"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750" fill="hold"/>
                                        <p:tgtEl>
                                          <p:spTgt spid="3"/>
                                        </p:tgtEl>
                                        <p:attrNameLst>
                                          <p:attrName>ppt_x</p:attrName>
                                        </p:attrNameLst>
                                      </p:cBhvr>
                                      <p:tavLst>
                                        <p:tav tm="0">
                                          <p:val>
                                            <p:strVal val="#ppt_x"/>
                                          </p:val>
                                        </p:tav>
                                        <p:tav tm="100000">
                                          <p:val>
                                            <p:strVal val="#ppt_x"/>
                                          </p:val>
                                        </p:tav>
                                      </p:tavLst>
                                    </p:anim>
                                    <p:anim calcmode="lin" valueType="num">
                                      <p:cBhvr additive="base">
                                        <p:cTn id="20" dur="2750" fill="hold"/>
                                        <p:tgtEl>
                                          <p:spTgt spid="3"/>
                                        </p:tgtEl>
                                        <p:attrNameLst>
                                          <p:attrName>ppt_y</p:attrName>
                                        </p:attrNameLst>
                                      </p:cBhvr>
                                      <p:tavLst>
                                        <p:tav tm="0">
                                          <p:val>
                                            <p:strVal val="1+#ppt_h/2"/>
                                          </p:val>
                                        </p:tav>
                                        <p:tav tm="100000">
                                          <p:val>
                                            <p:strVal val="#ppt_y"/>
                                          </p:val>
                                        </p:tav>
                                      </p:tavLst>
                                    </p:anim>
                                  </p:childTnLst>
                                </p:cTn>
                              </p:par>
                              <p:par>
                                <p:cTn id="21" presetID="19" presetClass="entr" presetSubtype="5" fill="hold" grpId="1"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2750" fill="hold"/>
                                        <p:tgtEl>
                                          <p:spTgt spid="3"/>
                                        </p:tgtEl>
                                        <p:attrNameLst>
                                          <p:attrName>ppt_w</p:attrName>
                                        </p:attrNameLst>
                                      </p:cBhvr>
                                      <p:tavLst>
                                        <p:tav tm="0">
                                          <p:val>
                                            <p:strVal val="#ppt_w"/>
                                          </p:val>
                                        </p:tav>
                                        <p:tav tm="100000">
                                          <p:val>
                                            <p:strVal val="#ppt_w"/>
                                          </p:val>
                                        </p:tav>
                                      </p:tavLst>
                                    </p:anim>
                                    <p:anim calcmode="lin" valueType="num">
                                      <p:cBhvr>
                                        <p:cTn id="24" dur="2750" fill="hold"/>
                                        <p:tgtEl>
                                          <p:spTgt spid="3"/>
                                        </p:tgtEl>
                                        <p:attrNameLst>
                                          <p:attrName>ppt_h</p:attrName>
                                        </p:attrNameLst>
                                      </p:cBhvr>
                                      <p:tavLst>
                                        <p:tav tm="0" fmla="#ppt_h*sin(2.5*pi*$)">
                                          <p:val>
                                            <p:fltVal val="0"/>
                                          </p:val>
                                        </p:tav>
                                        <p:tav tm="100000">
                                          <p:val>
                                            <p:fltVal val="1"/>
                                          </p:val>
                                        </p:tav>
                                      </p:tavLst>
                                    </p:anim>
                                  </p:childTnLst>
                                </p:cTn>
                              </p:par>
                              <p:par>
                                <p:cTn id="25" presetID="2" presetClass="exit" presetSubtype="4" fill="hold" grpId="2" nodeType="withEffect">
                                  <p:stCondLst>
                                    <p:cond delay="0"/>
                                  </p:stCondLst>
                                  <p:childTnLst>
                                    <p:anim calcmode="lin" valueType="num">
                                      <p:cBhvr additive="base">
                                        <p:cTn id="26" dur="2750"/>
                                        <p:tgtEl>
                                          <p:spTgt spid="3"/>
                                        </p:tgtEl>
                                        <p:attrNameLst>
                                          <p:attrName>ppt_x</p:attrName>
                                        </p:attrNameLst>
                                      </p:cBhvr>
                                      <p:tavLst>
                                        <p:tav tm="0">
                                          <p:val>
                                            <p:strVal val="ppt_x"/>
                                          </p:val>
                                        </p:tav>
                                        <p:tav tm="100000">
                                          <p:val>
                                            <p:strVal val="ppt_x"/>
                                          </p:val>
                                        </p:tav>
                                      </p:tavLst>
                                    </p:anim>
                                    <p:anim calcmode="lin" valueType="num">
                                      <p:cBhvr additive="base">
                                        <p:cTn id="27" dur="2750"/>
                                        <p:tgtEl>
                                          <p:spTgt spid="3"/>
                                        </p:tgtEl>
                                        <p:attrNameLst>
                                          <p:attrName>ppt_y</p:attrName>
                                        </p:attrNameLst>
                                      </p:cBhvr>
                                      <p:tavLst>
                                        <p:tav tm="0">
                                          <p:val>
                                            <p:strVal val="ppt_y"/>
                                          </p:val>
                                        </p:tav>
                                        <p:tav tm="100000">
                                          <p:val>
                                            <p:strVal val="1+ppt_h/2"/>
                                          </p:val>
                                        </p:tav>
                                      </p:tavLst>
                                    </p:anim>
                                    <p:set>
                                      <p:cBhvr>
                                        <p:cTn id="28" dur="1" fill="hold">
                                          <p:stCondLst>
                                            <p:cond delay="2749"/>
                                          </p:stCondLst>
                                        </p:cTn>
                                        <p:tgtEl>
                                          <p:spTgt spid="3"/>
                                        </p:tgtEl>
                                        <p:attrNameLst>
                                          <p:attrName>style.visibility</p:attrName>
                                        </p:attrNameLst>
                                      </p:cBhvr>
                                      <p:to>
                                        <p:strVal val="hidden"/>
                                      </p:to>
                                    </p:set>
                                  </p:childTnLst>
                                </p:cTn>
                              </p:par>
                              <p:par>
                                <p:cTn id="29" presetID="2" presetClass="entr" presetSubtype="4" fill="hold" grpId="0" nodeType="with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additive="base">
                                        <p:cTn id="31" dur="2750" fill="hold"/>
                                        <p:tgtEl>
                                          <p:spTgt spid="4"/>
                                        </p:tgtEl>
                                        <p:attrNameLst>
                                          <p:attrName>ppt_x</p:attrName>
                                        </p:attrNameLst>
                                      </p:cBhvr>
                                      <p:tavLst>
                                        <p:tav tm="0">
                                          <p:val>
                                            <p:strVal val="#ppt_x"/>
                                          </p:val>
                                        </p:tav>
                                        <p:tav tm="100000">
                                          <p:val>
                                            <p:strVal val="#ppt_x"/>
                                          </p:val>
                                        </p:tav>
                                      </p:tavLst>
                                    </p:anim>
                                    <p:anim calcmode="lin" valueType="num">
                                      <p:cBhvr additive="base">
                                        <p:cTn id="32" dur="2750" fill="hold"/>
                                        <p:tgtEl>
                                          <p:spTgt spid="4"/>
                                        </p:tgtEl>
                                        <p:attrNameLst>
                                          <p:attrName>ppt_y</p:attrName>
                                        </p:attrNameLst>
                                      </p:cBhvr>
                                      <p:tavLst>
                                        <p:tav tm="0">
                                          <p:val>
                                            <p:strVal val="1+#ppt_h/2"/>
                                          </p:val>
                                        </p:tav>
                                        <p:tav tm="100000">
                                          <p:val>
                                            <p:strVal val="#ppt_y"/>
                                          </p:val>
                                        </p:tav>
                                      </p:tavLst>
                                    </p:anim>
                                  </p:childTnLst>
                                </p:cTn>
                              </p:par>
                              <p:par>
                                <p:cTn id="33" presetID="19" presetClass="entr" presetSubtype="5" fill="hold" grpId="1" nodeType="with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p:cTn id="35" dur="2750" fill="hold"/>
                                        <p:tgtEl>
                                          <p:spTgt spid="4"/>
                                        </p:tgtEl>
                                        <p:attrNameLst>
                                          <p:attrName>ppt_w</p:attrName>
                                        </p:attrNameLst>
                                      </p:cBhvr>
                                      <p:tavLst>
                                        <p:tav tm="0">
                                          <p:val>
                                            <p:strVal val="#ppt_w"/>
                                          </p:val>
                                        </p:tav>
                                        <p:tav tm="100000">
                                          <p:val>
                                            <p:strVal val="#ppt_w"/>
                                          </p:val>
                                        </p:tav>
                                      </p:tavLst>
                                    </p:anim>
                                    <p:anim calcmode="lin" valueType="num">
                                      <p:cBhvr>
                                        <p:cTn id="36" dur="2750" fill="hold"/>
                                        <p:tgtEl>
                                          <p:spTgt spid="4"/>
                                        </p:tgtEl>
                                        <p:attrNameLst>
                                          <p:attrName>ppt_h</p:attrName>
                                        </p:attrNameLst>
                                      </p:cBhvr>
                                      <p:tavLst>
                                        <p:tav tm="0" fmla="#ppt_h*sin(2.5*pi*$)">
                                          <p:val>
                                            <p:fltVal val="0"/>
                                          </p:val>
                                        </p:tav>
                                        <p:tav tm="100000">
                                          <p:val>
                                            <p:fltVal val="1"/>
                                          </p:val>
                                        </p:tav>
                                      </p:tavLst>
                                    </p:anim>
                                  </p:childTnLst>
                                </p:cTn>
                              </p:par>
                              <p:par>
                                <p:cTn id="37" presetID="2" presetClass="exit" presetSubtype="4" fill="hold" grpId="2" nodeType="withEffect">
                                  <p:stCondLst>
                                    <p:cond delay="0"/>
                                  </p:stCondLst>
                                  <p:childTnLst>
                                    <p:anim calcmode="lin" valueType="num">
                                      <p:cBhvr additive="base">
                                        <p:cTn id="38" dur="2750"/>
                                        <p:tgtEl>
                                          <p:spTgt spid="4"/>
                                        </p:tgtEl>
                                        <p:attrNameLst>
                                          <p:attrName>ppt_x</p:attrName>
                                        </p:attrNameLst>
                                      </p:cBhvr>
                                      <p:tavLst>
                                        <p:tav tm="0">
                                          <p:val>
                                            <p:strVal val="ppt_x"/>
                                          </p:val>
                                        </p:tav>
                                        <p:tav tm="100000">
                                          <p:val>
                                            <p:strVal val="ppt_x"/>
                                          </p:val>
                                        </p:tav>
                                      </p:tavLst>
                                    </p:anim>
                                    <p:anim calcmode="lin" valueType="num">
                                      <p:cBhvr additive="base">
                                        <p:cTn id="39" dur="2750"/>
                                        <p:tgtEl>
                                          <p:spTgt spid="4"/>
                                        </p:tgtEl>
                                        <p:attrNameLst>
                                          <p:attrName>ppt_y</p:attrName>
                                        </p:attrNameLst>
                                      </p:cBhvr>
                                      <p:tavLst>
                                        <p:tav tm="0">
                                          <p:val>
                                            <p:strVal val="ppt_y"/>
                                          </p:val>
                                        </p:tav>
                                        <p:tav tm="100000">
                                          <p:val>
                                            <p:strVal val="1+ppt_h/2"/>
                                          </p:val>
                                        </p:tav>
                                      </p:tavLst>
                                    </p:anim>
                                    <p:set>
                                      <p:cBhvr>
                                        <p:cTn id="40" dur="1" fill="hold">
                                          <p:stCondLst>
                                            <p:cond delay="2749"/>
                                          </p:stCondLst>
                                        </p:cTn>
                                        <p:tgtEl>
                                          <p:spTgt spid="4"/>
                                        </p:tgtEl>
                                        <p:attrNameLst>
                                          <p:attrName>style.visibility</p:attrName>
                                        </p:attrNameLst>
                                      </p:cBhvr>
                                      <p:to>
                                        <p:strVal val="hidden"/>
                                      </p:to>
                                    </p:set>
                                  </p:childTnLst>
                                </p:cTn>
                              </p:par>
                              <p:par>
                                <p:cTn id="41" presetID="2" presetClass="entr" presetSubtype="4" fill="hold" grpId="0" nodeType="with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additive="base">
                                        <p:cTn id="43" dur="2750" fill="hold"/>
                                        <p:tgtEl>
                                          <p:spTgt spid="5"/>
                                        </p:tgtEl>
                                        <p:attrNameLst>
                                          <p:attrName>ppt_x</p:attrName>
                                        </p:attrNameLst>
                                      </p:cBhvr>
                                      <p:tavLst>
                                        <p:tav tm="0">
                                          <p:val>
                                            <p:strVal val="#ppt_x"/>
                                          </p:val>
                                        </p:tav>
                                        <p:tav tm="100000">
                                          <p:val>
                                            <p:strVal val="#ppt_x"/>
                                          </p:val>
                                        </p:tav>
                                      </p:tavLst>
                                    </p:anim>
                                    <p:anim calcmode="lin" valueType="num">
                                      <p:cBhvr additive="base">
                                        <p:cTn id="44" dur="2750" fill="hold"/>
                                        <p:tgtEl>
                                          <p:spTgt spid="5"/>
                                        </p:tgtEl>
                                        <p:attrNameLst>
                                          <p:attrName>ppt_y</p:attrName>
                                        </p:attrNameLst>
                                      </p:cBhvr>
                                      <p:tavLst>
                                        <p:tav tm="0">
                                          <p:val>
                                            <p:strVal val="1+#ppt_h/2"/>
                                          </p:val>
                                        </p:tav>
                                        <p:tav tm="100000">
                                          <p:val>
                                            <p:strVal val="#ppt_y"/>
                                          </p:val>
                                        </p:tav>
                                      </p:tavLst>
                                    </p:anim>
                                  </p:childTnLst>
                                </p:cTn>
                              </p:par>
                              <p:par>
                                <p:cTn id="45" presetID="19" presetClass="entr" presetSubtype="5" fill="hold" grpId="1" nodeType="withEffect">
                                  <p:stCondLst>
                                    <p:cond delay="0"/>
                                  </p:stCondLst>
                                  <p:childTnLst>
                                    <p:set>
                                      <p:cBhvr>
                                        <p:cTn id="46" dur="1" fill="hold">
                                          <p:stCondLst>
                                            <p:cond delay="0"/>
                                          </p:stCondLst>
                                        </p:cTn>
                                        <p:tgtEl>
                                          <p:spTgt spid="5"/>
                                        </p:tgtEl>
                                        <p:attrNameLst>
                                          <p:attrName>style.visibility</p:attrName>
                                        </p:attrNameLst>
                                      </p:cBhvr>
                                      <p:to>
                                        <p:strVal val="visible"/>
                                      </p:to>
                                    </p:set>
                                    <p:anim calcmode="lin" valueType="num">
                                      <p:cBhvr>
                                        <p:cTn id="47" dur="2750" fill="hold"/>
                                        <p:tgtEl>
                                          <p:spTgt spid="5"/>
                                        </p:tgtEl>
                                        <p:attrNameLst>
                                          <p:attrName>ppt_w</p:attrName>
                                        </p:attrNameLst>
                                      </p:cBhvr>
                                      <p:tavLst>
                                        <p:tav tm="0">
                                          <p:val>
                                            <p:strVal val="#ppt_w"/>
                                          </p:val>
                                        </p:tav>
                                        <p:tav tm="100000">
                                          <p:val>
                                            <p:strVal val="#ppt_w"/>
                                          </p:val>
                                        </p:tav>
                                      </p:tavLst>
                                    </p:anim>
                                    <p:anim calcmode="lin" valueType="num">
                                      <p:cBhvr>
                                        <p:cTn id="48" dur="2750" fill="hold"/>
                                        <p:tgtEl>
                                          <p:spTgt spid="5"/>
                                        </p:tgtEl>
                                        <p:attrNameLst>
                                          <p:attrName>ppt_h</p:attrName>
                                        </p:attrNameLst>
                                      </p:cBhvr>
                                      <p:tavLst>
                                        <p:tav tm="0" fmla="#ppt_h*sin(2.5*pi*$)">
                                          <p:val>
                                            <p:fltVal val="0"/>
                                          </p:val>
                                        </p:tav>
                                        <p:tav tm="100000">
                                          <p:val>
                                            <p:fltVal val="1"/>
                                          </p:val>
                                        </p:tav>
                                      </p:tavLst>
                                    </p:anim>
                                  </p:childTnLst>
                                </p:cTn>
                              </p:par>
                              <p:par>
                                <p:cTn id="49" presetID="2" presetClass="exit" presetSubtype="4" fill="hold" grpId="2" nodeType="withEffect">
                                  <p:stCondLst>
                                    <p:cond delay="0"/>
                                  </p:stCondLst>
                                  <p:childTnLst>
                                    <p:anim calcmode="lin" valueType="num">
                                      <p:cBhvr additive="base">
                                        <p:cTn id="50" dur="2750"/>
                                        <p:tgtEl>
                                          <p:spTgt spid="5"/>
                                        </p:tgtEl>
                                        <p:attrNameLst>
                                          <p:attrName>ppt_x</p:attrName>
                                        </p:attrNameLst>
                                      </p:cBhvr>
                                      <p:tavLst>
                                        <p:tav tm="0">
                                          <p:val>
                                            <p:strVal val="ppt_x"/>
                                          </p:val>
                                        </p:tav>
                                        <p:tav tm="100000">
                                          <p:val>
                                            <p:strVal val="ppt_x"/>
                                          </p:val>
                                        </p:tav>
                                      </p:tavLst>
                                    </p:anim>
                                    <p:anim calcmode="lin" valueType="num">
                                      <p:cBhvr additive="base">
                                        <p:cTn id="51" dur="2750"/>
                                        <p:tgtEl>
                                          <p:spTgt spid="5"/>
                                        </p:tgtEl>
                                        <p:attrNameLst>
                                          <p:attrName>ppt_y</p:attrName>
                                        </p:attrNameLst>
                                      </p:cBhvr>
                                      <p:tavLst>
                                        <p:tav tm="0">
                                          <p:val>
                                            <p:strVal val="ppt_y"/>
                                          </p:val>
                                        </p:tav>
                                        <p:tav tm="100000">
                                          <p:val>
                                            <p:strVal val="1+ppt_h/2"/>
                                          </p:val>
                                        </p:tav>
                                      </p:tavLst>
                                    </p:anim>
                                    <p:set>
                                      <p:cBhvr>
                                        <p:cTn id="52" dur="1" fill="hold">
                                          <p:stCondLst>
                                            <p:cond delay="2749"/>
                                          </p:stCondLst>
                                        </p:cTn>
                                        <p:tgtEl>
                                          <p:spTgt spid="5"/>
                                        </p:tgtEl>
                                        <p:attrNameLst>
                                          <p:attrName>style.visibility</p:attrName>
                                        </p:attrNameLst>
                                      </p:cBhvr>
                                      <p:to>
                                        <p:strVal val="hidden"/>
                                      </p:to>
                                    </p:set>
                                  </p:childTnLst>
                                </p:cTn>
                              </p:par>
                              <p:par>
                                <p:cTn id="53" presetID="2" presetClass="entr" presetSubtype="4" fill="hold" grpId="0" nodeType="withEffect">
                                  <p:stCondLst>
                                    <p:cond delay="0"/>
                                  </p:stCondLst>
                                  <p:childTnLst>
                                    <p:set>
                                      <p:cBhvr>
                                        <p:cTn id="54" dur="1" fill="hold">
                                          <p:stCondLst>
                                            <p:cond delay="0"/>
                                          </p:stCondLst>
                                        </p:cTn>
                                        <p:tgtEl>
                                          <p:spTgt spid="6"/>
                                        </p:tgtEl>
                                        <p:attrNameLst>
                                          <p:attrName>style.visibility</p:attrName>
                                        </p:attrNameLst>
                                      </p:cBhvr>
                                      <p:to>
                                        <p:strVal val="visible"/>
                                      </p:to>
                                    </p:set>
                                    <p:anim calcmode="lin" valueType="num">
                                      <p:cBhvr additive="base">
                                        <p:cTn id="55" dur="2750" fill="hold"/>
                                        <p:tgtEl>
                                          <p:spTgt spid="6"/>
                                        </p:tgtEl>
                                        <p:attrNameLst>
                                          <p:attrName>ppt_x</p:attrName>
                                        </p:attrNameLst>
                                      </p:cBhvr>
                                      <p:tavLst>
                                        <p:tav tm="0">
                                          <p:val>
                                            <p:strVal val="#ppt_x"/>
                                          </p:val>
                                        </p:tav>
                                        <p:tav tm="100000">
                                          <p:val>
                                            <p:strVal val="#ppt_x"/>
                                          </p:val>
                                        </p:tav>
                                      </p:tavLst>
                                    </p:anim>
                                    <p:anim calcmode="lin" valueType="num">
                                      <p:cBhvr additive="base">
                                        <p:cTn id="56" dur="2750" fill="hold"/>
                                        <p:tgtEl>
                                          <p:spTgt spid="6"/>
                                        </p:tgtEl>
                                        <p:attrNameLst>
                                          <p:attrName>ppt_y</p:attrName>
                                        </p:attrNameLst>
                                      </p:cBhvr>
                                      <p:tavLst>
                                        <p:tav tm="0">
                                          <p:val>
                                            <p:strVal val="1+#ppt_h/2"/>
                                          </p:val>
                                        </p:tav>
                                        <p:tav tm="100000">
                                          <p:val>
                                            <p:strVal val="#ppt_y"/>
                                          </p:val>
                                        </p:tav>
                                      </p:tavLst>
                                    </p:anim>
                                  </p:childTnLst>
                                </p:cTn>
                              </p:par>
                              <p:par>
                                <p:cTn id="57" presetID="19" presetClass="entr" presetSubtype="5" fill="hold" grpId="1" nodeType="withEffect">
                                  <p:stCondLst>
                                    <p:cond delay="0"/>
                                  </p:stCondLst>
                                  <p:childTnLst>
                                    <p:set>
                                      <p:cBhvr>
                                        <p:cTn id="58" dur="1" fill="hold">
                                          <p:stCondLst>
                                            <p:cond delay="0"/>
                                          </p:stCondLst>
                                        </p:cTn>
                                        <p:tgtEl>
                                          <p:spTgt spid="6"/>
                                        </p:tgtEl>
                                        <p:attrNameLst>
                                          <p:attrName>style.visibility</p:attrName>
                                        </p:attrNameLst>
                                      </p:cBhvr>
                                      <p:to>
                                        <p:strVal val="visible"/>
                                      </p:to>
                                    </p:set>
                                    <p:anim calcmode="lin" valueType="num">
                                      <p:cBhvr>
                                        <p:cTn id="59" dur="2750" fill="hold"/>
                                        <p:tgtEl>
                                          <p:spTgt spid="6"/>
                                        </p:tgtEl>
                                        <p:attrNameLst>
                                          <p:attrName>ppt_w</p:attrName>
                                        </p:attrNameLst>
                                      </p:cBhvr>
                                      <p:tavLst>
                                        <p:tav tm="0">
                                          <p:val>
                                            <p:strVal val="#ppt_w"/>
                                          </p:val>
                                        </p:tav>
                                        <p:tav tm="100000">
                                          <p:val>
                                            <p:strVal val="#ppt_w"/>
                                          </p:val>
                                        </p:tav>
                                      </p:tavLst>
                                    </p:anim>
                                    <p:anim calcmode="lin" valueType="num">
                                      <p:cBhvr>
                                        <p:cTn id="60" dur="2750" fill="hold"/>
                                        <p:tgtEl>
                                          <p:spTgt spid="6"/>
                                        </p:tgtEl>
                                        <p:attrNameLst>
                                          <p:attrName>ppt_h</p:attrName>
                                        </p:attrNameLst>
                                      </p:cBhvr>
                                      <p:tavLst>
                                        <p:tav tm="0" fmla="#ppt_h*sin(2.5*pi*$)">
                                          <p:val>
                                            <p:fltVal val="0"/>
                                          </p:val>
                                        </p:tav>
                                        <p:tav tm="100000">
                                          <p:val>
                                            <p:fltVal val="1"/>
                                          </p:val>
                                        </p:tav>
                                      </p:tavLst>
                                    </p:anim>
                                  </p:childTnLst>
                                </p:cTn>
                              </p:par>
                              <p:par>
                                <p:cTn id="61" presetID="2" presetClass="exit" presetSubtype="4" fill="hold" grpId="2" nodeType="withEffect">
                                  <p:stCondLst>
                                    <p:cond delay="0"/>
                                  </p:stCondLst>
                                  <p:childTnLst>
                                    <p:anim calcmode="lin" valueType="num">
                                      <p:cBhvr additive="base">
                                        <p:cTn id="62" dur="2750"/>
                                        <p:tgtEl>
                                          <p:spTgt spid="6"/>
                                        </p:tgtEl>
                                        <p:attrNameLst>
                                          <p:attrName>ppt_x</p:attrName>
                                        </p:attrNameLst>
                                      </p:cBhvr>
                                      <p:tavLst>
                                        <p:tav tm="0">
                                          <p:val>
                                            <p:strVal val="ppt_x"/>
                                          </p:val>
                                        </p:tav>
                                        <p:tav tm="100000">
                                          <p:val>
                                            <p:strVal val="ppt_x"/>
                                          </p:val>
                                        </p:tav>
                                      </p:tavLst>
                                    </p:anim>
                                    <p:anim calcmode="lin" valueType="num">
                                      <p:cBhvr additive="base">
                                        <p:cTn id="63" dur="2750"/>
                                        <p:tgtEl>
                                          <p:spTgt spid="6"/>
                                        </p:tgtEl>
                                        <p:attrNameLst>
                                          <p:attrName>ppt_y</p:attrName>
                                        </p:attrNameLst>
                                      </p:cBhvr>
                                      <p:tavLst>
                                        <p:tav tm="0">
                                          <p:val>
                                            <p:strVal val="ppt_y"/>
                                          </p:val>
                                        </p:tav>
                                        <p:tav tm="100000">
                                          <p:val>
                                            <p:strVal val="1+ppt_h/2"/>
                                          </p:val>
                                        </p:tav>
                                      </p:tavLst>
                                    </p:anim>
                                    <p:set>
                                      <p:cBhvr>
                                        <p:cTn id="64" dur="1" fill="hold">
                                          <p:stCondLst>
                                            <p:cond delay="2749"/>
                                          </p:stCondLst>
                                        </p:cTn>
                                        <p:tgtEl>
                                          <p:spTgt spid="6"/>
                                        </p:tgtEl>
                                        <p:attrNameLst>
                                          <p:attrName>style.visibility</p:attrName>
                                        </p:attrNameLst>
                                      </p:cBhvr>
                                      <p:to>
                                        <p:strVal val="hidden"/>
                                      </p:to>
                                    </p:set>
                                  </p:childTnLst>
                                </p:cTn>
                              </p:par>
                              <p:par>
                                <p:cTn id="65" presetID="2" presetClass="entr" presetSubtype="4" fill="hold" grpId="0" nodeType="withEffect">
                                  <p:stCondLst>
                                    <p:cond delay="0"/>
                                  </p:stCondLst>
                                  <p:childTnLst>
                                    <p:set>
                                      <p:cBhvr>
                                        <p:cTn id="66" dur="1" fill="hold">
                                          <p:stCondLst>
                                            <p:cond delay="0"/>
                                          </p:stCondLst>
                                        </p:cTn>
                                        <p:tgtEl>
                                          <p:spTgt spid="7"/>
                                        </p:tgtEl>
                                        <p:attrNameLst>
                                          <p:attrName>style.visibility</p:attrName>
                                        </p:attrNameLst>
                                      </p:cBhvr>
                                      <p:to>
                                        <p:strVal val="visible"/>
                                      </p:to>
                                    </p:set>
                                    <p:anim calcmode="lin" valueType="num">
                                      <p:cBhvr additive="base">
                                        <p:cTn id="67" dur="2750" fill="hold"/>
                                        <p:tgtEl>
                                          <p:spTgt spid="7"/>
                                        </p:tgtEl>
                                        <p:attrNameLst>
                                          <p:attrName>ppt_x</p:attrName>
                                        </p:attrNameLst>
                                      </p:cBhvr>
                                      <p:tavLst>
                                        <p:tav tm="0">
                                          <p:val>
                                            <p:strVal val="#ppt_x"/>
                                          </p:val>
                                        </p:tav>
                                        <p:tav tm="100000">
                                          <p:val>
                                            <p:strVal val="#ppt_x"/>
                                          </p:val>
                                        </p:tav>
                                      </p:tavLst>
                                    </p:anim>
                                    <p:anim calcmode="lin" valueType="num">
                                      <p:cBhvr additive="base">
                                        <p:cTn id="68" dur="2750" fill="hold"/>
                                        <p:tgtEl>
                                          <p:spTgt spid="7"/>
                                        </p:tgtEl>
                                        <p:attrNameLst>
                                          <p:attrName>ppt_y</p:attrName>
                                        </p:attrNameLst>
                                      </p:cBhvr>
                                      <p:tavLst>
                                        <p:tav tm="0">
                                          <p:val>
                                            <p:strVal val="1+#ppt_h/2"/>
                                          </p:val>
                                        </p:tav>
                                        <p:tav tm="100000">
                                          <p:val>
                                            <p:strVal val="#ppt_y"/>
                                          </p:val>
                                        </p:tav>
                                      </p:tavLst>
                                    </p:anim>
                                  </p:childTnLst>
                                </p:cTn>
                              </p:par>
                              <p:par>
                                <p:cTn id="69" presetID="19" presetClass="entr" presetSubtype="5" fill="hold" grpId="1" nodeType="withEffect">
                                  <p:stCondLst>
                                    <p:cond delay="0"/>
                                  </p:stCondLst>
                                  <p:childTnLst>
                                    <p:set>
                                      <p:cBhvr>
                                        <p:cTn id="70" dur="1" fill="hold">
                                          <p:stCondLst>
                                            <p:cond delay="0"/>
                                          </p:stCondLst>
                                        </p:cTn>
                                        <p:tgtEl>
                                          <p:spTgt spid="7"/>
                                        </p:tgtEl>
                                        <p:attrNameLst>
                                          <p:attrName>style.visibility</p:attrName>
                                        </p:attrNameLst>
                                      </p:cBhvr>
                                      <p:to>
                                        <p:strVal val="visible"/>
                                      </p:to>
                                    </p:set>
                                    <p:anim calcmode="lin" valueType="num">
                                      <p:cBhvr>
                                        <p:cTn id="71" dur="2750" fill="hold"/>
                                        <p:tgtEl>
                                          <p:spTgt spid="7"/>
                                        </p:tgtEl>
                                        <p:attrNameLst>
                                          <p:attrName>ppt_w</p:attrName>
                                        </p:attrNameLst>
                                      </p:cBhvr>
                                      <p:tavLst>
                                        <p:tav tm="0">
                                          <p:val>
                                            <p:strVal val="#ppt_w"/>
                                          </p:val>
                                        </p:tav>
                                        <p:tav tm="100000">
                                          <p:val>
                                            <p:strVal val="#ppt_w"/>
                                          </p:val>
                                        </p:tav>
                                      </p:tavLst>
                                    </p:anim>
                                    <p:anim calcmode="lin" valueType="num">
                                      <p:cBhvr>
                                        <p:cTn id="72" dur="2750" fill="hold"/>
                                        <p:tgtEl>
                                          <p:spTgt spid="7"/>
                                        </p:tgtEl>
                                        <p:attrNameLst>
                                          <p:attrName>ppt_h</p:attrName>
                                        </p:attrNameLst>
                                      </p:cBhvr>
                                      <p:tavLst>
                                        <p:tav tm="0" fmla="#ppt_h*sin(2.5*pi*$)">
                                          <p:val>
                                            <p:fltVal val="0"/>
                                          </p:val>
                                        </p:tav>
                                        <p:tav tm="100000">
                                          <p:val>
                                            <p:fltVal val="1"/>
                                          </p:val>
                                        </p:tav>
                                      </p:tavLst>
                                    </p:anim>
                                  </p:childTnLst>
                                </p:cTn>
                              </p:par>
                              <p:par>
                                <p:cTn id="73" presetID="2" presetClass="exit" presetSubtype="4" fill="hold" grpId="2" nodeType="withEffect">
                                  <p:stCondLst>
                                    <p:cond delay="0"/>
                                  </p:stCondLst>
                                  <p:childTnLst>
                                    <p:anim calcmode="lin" valueType="num">
                                      <p:cBhvr additive="base">
                                        <p:cTn id="74" dur="2750"/>
                                        <p:tgtEl>
                                          <p:spTgt spid="7"/>
                                        </p:tgtEl>
                                        <p:attrNameLst>
                                          <p:attrName>ppt_x</p:attrName>
                                        </p:attrNameLst>
                                      </p:cBhvr>
                                      <p:tavLst>
                                        <p:tav tm="0">
                                          <p:val>
                                            <p:strVal val="ppt_x"/>
                                          </p:val>
                                        </p:tav>
                                        <p:tav tm="100000">
                                          <p:val>
                                            <p:strVal val="ppt_x"/>
                                          </p:val>
                                        </p:tav>
                                      </p:tavLst>
                                    </p:anim>
                                    <p:anim calcmode="lin" valueType="num">
                                      <p:cBhvr additive="base">
                                        <p:cTn id="75" dur="2750"/>
                                        <p:tgtEl>
                                          <p:spTgt spid="7"/>
                                        </p:tgtEl>
                                        <p:attrNameLst>
                                          <p:attrName>ppt_y</p:attrName>
                                        </p:attrNameLst>
                                      </p:cBhvr>
                                      <p:tavLst>
                                        <p:tav tm="0">
                                          <p:val>
                                            <p:strVal val="ppt_y"/>
                                          </p:val>
                                        </p:tav>
                                        <p:tav tm="100000">
                                          <p:val>
                                            <p:strVal val="1+ppt_h/2"/>
                                          </p:val>
                                        </p:tav>
                                      </p:tavLst>
                                    </p:anim>
                                    <p:set>
                                      <p:cBhvr>
                                        <p:cTn id="76" dur="1" fill="hold">
                                          <p:stCondLst>
                                            <p:cond delay="2749"/>
                                          </p:stCondLst>
                                        </p:cTn>
                                        <p:tgtEl>
                                          <p:spTgt spid="7"/>
                                        </p:tgtEl>
                                        <p:attrNameLst>
                                          <p:attrName>style.visibility</p:attrName>
                                        </p:attrNameLst>
                                      </p:cBhvr>
                                      <p:to>
                                        <p:strVal val="hidden"/>
                                      </p:to>
                                    </p:set>
                                  </p:childTnLst>
                                </p:cTn>
                              </p:par>
                              <p:par>
                                <p:cTn id="77" presetID="2" presetClass="entr" presetSubtype="4" fill="hold" grpId="0" nodeType="withEffect">
                                  <p:stCondLst>
                                    <p:cond delay="0"/>
                                  </p:stCondLst>
                                  <p:childTnLst>
                                    <p:set>
                                      <p:cBhvr>
                                        <p:cTn id="78" dur="1" fill="hold">
                                          <p:stCondLst>
                                            <p:cond delay="0"/>
                                          </p:stCondLst>
                                        </p:cTn>
                                        <p:tgtEl>
                                          <p:spTgt spid="20"/>
                                        </p:tgtEl>
                                        <p:attrNameLst>
                                          <p:attrName>style.visibility</p:attrName>
                                        </p:attrNameLst>
                                      </p:cBhvr>
                                      <p:to>
                                        <p:strVal val="visible"/>
                                      </p:to>
                                    </p:set>
                                    <p:anim calcmode="lin" valueType="num">
                                      <p:cBhvr additive="base">
                                        <p:cTn id="79" dur="2750" fill="hold"/>
                                        <p:tgtEl>
                                          <p:spTgt spid="20"/>
                                        </p:tgtEl>
                                        <p:attrNameLst>
                                          <p:attrName>ppt_x</p:attrName>
                                        </p:attrNameLst>
                                      </p:cBhvr>
                                      <p:tavLst>
                                        <p:tav tm="0">
                                          <p:val>
                                            <p:strVal val="#ppt_x"/>
                                          </p:val>
                                        </p:tav>
                                        <p:tav tm="100000">
                                          <p:val>
                                            <p:strVal val="#ppt_x"/>
                                          </p:val>
                                        </p:tav>
                                      </p:tavLst>
                                    </p:anim>
                                    <p:anim calcmode="lin" valueType="num">
                                      <p:cBhvr additive="base">
                                        <p:cTn id="80" dur="2750" fill="hold"/>
                                        <p:tgtEl>
                                          <p:spTgt spid="20"/>
                                        </p:tgtEl>
                                        <p:attrNameLst>
                                          <p:attrName>ppt_y</p:attrName>
                                        </p:attrNameLst>
                                      </p:cBhvr>
                                      <p:tavLst>
                                        <p:tav tm="0">
                                          <p:val>
                                            <p:strVal val="1+#ppt_h/2"/>
                                          </p:val>
                                        </p:tav>
                                        <p:tav tm="100000">
                                          <p:val>
                                            <p:strVal val="#ppt_y"/>
                                          </p:val>
                                        </p:tav>
                                      </p:tavLst>
                                    </p:anim>
                                  </p:childTnLst>
                                </p:cTn>
                              </p:par>
                              <p:par>
                                <p:cTn id="81" presetID="19" presetClass="entr" presetSubtype="5" fill="hold" grpId="1" nodeType="withEffect">
                                  <p:stCondLst>
                                    <p:cond delay="0"/>
                                  </p:stCondLst>
                                  <p:childTnLst>
                                    <p:set>
                                      <p:cBhvr>
                                        <p:cTn id="82" dur="1" fill="hold">
                                          <p:stCondLst>
                                            <p:cond delay="0"/>
                                          </p:stCondLst>
                                        </p:cTn>
                                        <p:tgtEl>
                                          <p:spTgt spid="20"/>
                                        </p:tgtEl>
                                        <p:attrNameLst>
                                          <p:attrName>style.visibility</p:attrName>
                                        </p:attrNameLst>
                                      </p:cBhvr>
                                      <p:to>
                                        <p:strVal val="visible"/>
                                      </p:to>
                                    </p:set>
                                    <p:anim calcmode="lin" valueType="num">
                                      <p:cBhvr>
                                        <p:cTn id="83" dur="2750" fill="hold"/>
                                        <p:tgtEl>
                                          <p:spTgt spid="20"/>
                                        </p:tgtEl>
                                        <p:attrNameLst>
                                          <p:attrName>ppt_w</p:attrName>
                                        </p:attrNameLst>
                                      </p:cBhvr>
                                      <p:tavLst>
                                        <p:tav tm="0">
                                          <p:val>
                                            <p:strVal val="#ppt_w"/>
                                          </p:val>
                                        </p:tav>
                                        <p:tav tm="100000">
                                          <p:val>
                                            <p:strVal val="#ppt_w"/>
                                          </p:val>
                                        </p:tav>
                                      </p:tavLst>
                                    </p:anim>
                                    <p:anim calcmode="lin" valueType="num">
                                      <p:cBhvr>
                                        <p:cTn id="84" dur="2750" fill="hold"/>
                                        <p:tgtEl>
                                          <p:spTgt spid="20"/>
                                        </p:tgtEl>
                                        <p:attrNameLst>
                                          <p:attrName>ppt_h</p:attrName>
                                        </p:attrNameLst>
                                      </p:cBhvr>
                                      <p:tavLst>
                                        <p:tav tm="0" fmla="#ppt_h*sin(2.5*pi*$)">
                                          <p:val>
                                            <p:fltVal val="0"/>
                                          </p:val>
                                        </p:tav>
                                        <p:tav tm="100000">
                                          <p:val>
                                            <p:fltVal val="1"/>
                                          </p:val>
                                        </p:tav>
                                      </p:tavLst>
                                    </p:anim>
                                  </p:childTnLst>
                                </p:cTn>
                              </p:par>
                              <p:par>
                                <p:cTn id="85" presetID="2" presetClass="exit" presetSubtype="1" fill="hold" grpId="2" nodeType="withEffect">
                                  <p:stCondLst>
                                    <p:cond delay="0"/>
                                  </p:stCondLst>
                                  <p:childTnLst>
                                    <p:anim calcmode="lin" valueType="num">
                                      <p:cBhvr additive="base">
                                        <p:cTn id="86" dur="2750"/>
                                        <p:tgtEl>
                                          <p:spTgt spid="20"/>
                                        </p:tgtEl>
                                        <p:attrNameLst>
                                          <p:attrName>ppt_x</p:attrName>
                                        </p:attrNameLst>
                                      </p:cBhvr>
                                      <p:tavLst>
                                        <p:tav tm="0">
                                          <p:val>
                                            <p:strVal val="ppt_x"/>
                                          </p:val>
                                        </p:tav>
                                        <p:tav tm="100000">
                                          <p:val>
                                            <p:strVal val="ppt_x"/>
                                          </p:val>
                                        </p:tav>
                                      </p:tavLst>
                                    </p:anim>
                                    <p:anim calcmode="lin" valueType="num">
                                      <p:cBhvr additive="base">
                                        <p:cTn id="87" dur="2750"/>
                                        <p:tgtEl>
                                          <p:spTgt spid="20"/>
                                        </p:tgtEl>
                                        <p:attrNameLst>
                                          <p:attrName>ppt_y</p:attrName>
                                        </p:attrNameLst>
                                      </p:cBhvr>
                                      <p:tavLst>
                                        <p:tav tm="0">
                                          <p:val>
                                            <p:strVal val="ppt_y"/>
                                          </p:val>
                                        </p:tav>
                                        <p:tav tm="100000">
                                          <p:val>
                                            <p:strVal val="0-ppt_h/2"/>
                                          </p:val>
                                        </p:tav>
                                      </p:tavLst>
                                    </p:anim>
                                    <p:set>
                                      <p:cBhvr>
                                        <p:cTn id="88" dur="1" fill="hold">
                                          <p:stCondLst>
                                            <p:cond delay="2749"/>
                                          </p:stCondLst>
                                        </p:cTn>
                                        <p:tgtEl>
                                          <p:spTgt spid="20"/>
                                        </p:tgtEl>
                                        <p:attrNameLst>
                                          <p:attrName>style.visibility</p:attrName>
                                        </p:attrNameLst>
                                      </p:cBhvr>
                                      <p:to>
                                        <p:strVal val="hidden"/>
                                      </p:to>
                                    </p:set>
                                  </p:childTnLst>
                                </p:cTn>
                              </p:par>
                              <p:par>
                                <p:cTn id="89" presetID="2" presetClass="entr" presetSubtype="4" fill="hold" grpId="0" nodeType="withEffect">
                                  <p:stCondLst>
                                    <p:cond delay="0"/>
                                  </p:stCondLst>
                                  <p:childTnLst>
                                    <p:set>
                                      <p:cBhvr>
                                        <p:cTn id="90" dur="1" fill="hold">
                                          <p:stCondLst>
                                            <p:cond delay="0"/>
                                          </p:stCondLst>
                                        </p:cTn>
                                        <p:tgtEl>
                                          <p:spTgt spid="19"/>
                                        </p:tgtEl>
                                        <p:attrNameLst>
                                          <p:attrName>style.visibility</p:attrName>
                                        </p:attrNameLst>
                                      </p:cBhvr>
                                      <p:to>
                                        <p:strVal val="visible"/>
                                      </p:to>
                                    </p:set>
                                    <p:anim calcmode="lin" valueType="num">
                                      <p:cBhvr additive="base">
                                        <p:cTn id="91" dur="2750" fill="hold"/>
                                        <p:tgtEl>
                                          <p:spTgt spid="19"/>
                                        </p:tgtEl>
                                        <p:attrNameLst>
                                          <p:attrName>ppt_x</p:attrName>
                                        </p:attrNameLst>
                                      </p:cBhvr>
                                      <p:tavLst>
                                        <p:tav tm="0">
                                          <p:val>
                                            <p:strVal val="#ppt_x"/>
                                          </p:val>
                                        </p:tav>
                                        <p:tav tm="100000">
                                          <p:val>
                                            <p:strVal val="#ppt_x"/>
                                          </p:val>
                                        </p:tav>
                                      </p:tavLst>
                                    </p:anim>
                                    <p:anim calcmode="lin" valueType="num">
                                      <p:cBhvr additive="base">
                                        <p:cTn id="92" dur="2750" fill="hold"/>
                                        <p:tgtEl>
                                          <p:spTgt spid="19"/>
                                        </p:tgtEl>
                                        <p:attrNameLst>
                                          <p:attrName>ppt_y</p:attrName>
                                        </p:attrNameLst>
                                      </p:cBhvr>
                                      <p:tavLst>
                                        <p:tav tm="0">
                                          <p:val>
                                            <p:strVal val="1+#ppt_h/2"/>
                                          </p:val>
                                        </p:tav>
                                        <p:tav tm="100000">
                                          <p:val>
                                            <p:strVal val="#ppt_y"/>
                                          </p:val>
                                        </p:tav>
                                      </p:tavLst>
                                    </p:anim>
                                  </p:childTnLst>
                                </p:cTn>
                              </p:par>
                              <p:par>
                                <p:cTn id="93" presetID="19" presetClass="entr" presetSubtype="5" fill="hold" grpId="1" nodeType="withEffect">
                                  <p:stCondLst>
                                    <p:cond delay="0"/>
                                  </p:stCondLst>
                                  <p:childTnLst>
                                    <p:set>
                                      <p:cBhvr>
                                        <p:cTn id="94" dur="1" fill="hold">
                                          <p:stCondLst>
                                            <p:cond delay="0"/>
                                          </p:stCondLst>
                                        </p:cTn>
                                        <p:tgtEl>
                                          <p:spTgt spid="19"/>
                                        </p:tgtEl>
                                        <p:attrNameLst>
                                          <p:attrName>style.visibility</p:attrName>
                                        </p:attrNameLst>
                                      </p:cBhvr>
                                      <p:to>
                                        <p:strVal val="visible"/>
                                      </p:to>
                                    </p:set>
                                    <p:anim calcmode="lin" valueType="num">
                                      <p:cBhvr>
                                        <p:cTn id="95" dur="2750" fill="hold"/>
                                        <p:tgtEl>
                                          <p:spTgt spid="19"/>
                                        </p:tgtEl>
                                        <p:attrNameLst>
                                          <p:attrName>ppt_w</p:attrName>
                                        </p:attrNameLst>
                                      </p:cBhvr>
                                      <p:tavLst>
                                        <p:tav tm="0">
                                          <p:val>
                                            <p:strVal val="#ppt_w"/>
                                          </p:val>
                                        </p:tav>
                                        <p:tav tm="100000">
                                          <p:val>
                                            <p:strVal val="#ppt_w"/>
                                          </p:val>
                                        </p:tav>
                                      </p:tavLst>
                                    </p:anim>
                                    <p:anim calcmode="lin" valueType="num">
                                      <p:cBhvr>
                                        <p:cTn id="96" dur="2750" fill="hold"/>
                                        <p:tgtEl>
                                          <p:spTgt spid="19"/>
                                        </p:tgtEl>
                                        <p:attrNameLst>
                                          <p:attrName>ppt_h</p:attrName>
                                        </p:attrNameLst>
                                      </p:cBhvr>
                                      <p:tavLst>
                                        <p:tav tm="0" fmla="#ppt_h*sin(2.5*pi*$)">
                                          <p:val>
                                            <p:fltVal val="0"/>
                                          </p:val>
                                        </p:tav>
                                        <p:tav tm="100000">
                                          <p:val>
                                            <p:fltVal val="1"/>
                                          </p:val>
                                        </p:tav>
                                      </p:tavLst>
                                    </p:anim>
                                  </p:childTnLst>
                                </p:cTn>
                              </p:par>
                              <p:par>
                                <p:cTn id="97" presetID="2" presetClass="exit" presetSubtype="1" fill="hold" grpId="2" nodeType="withEffect">
                                  <p:stCondLst>
                                    <p:cond delay="0"/>
                                  </p:stCondLst>
                                  <p:childTnLst>
                                    <p:anim calcmode="lin" valueType="num">
                                      <p:cBhvr additive="base">
                                        <p:cTn id="98" dur="2750"/>
                                        <p:tgtEl>
                                          <p:spTgt spid="19"/>
                                        </p:tgtEl>
                                        <p:attrNameLst>
                                          <p:attrName>ppt_x</p:attrName>
                                        </p:attrNameLst>
                                      </p:cBhvr>
                                      <p:tavLst>
                                        <p:tav tm="0">
                                          <p:val>
                                            <p:strVal val="ppt_x"/>
                                          </p:val>
                                        </p:tav>
                                        <p:tav tm="100000">
                                          <p:val>
                                            <p:strVal val="ppt_x"/>
                                          </p:val>
                                        </p:tav>
                                      </p:tavLst>
                                    </p:anim>
                                    <p:anim calcmode="lin" valueType="num">
                                      <p:cBhvr additive="base">
                                        <p:cTn id="99" dur="2750"/>
                                        <p:tgtEl>
                                          <p:spTgt spid="19"/>
                                        </p:tgtEl>
                                        <p:attrNameLst>
                                          <p:attrName>ppt_y</p:attrName>
                                        </p:attrNameLst>
                                      </p:cBhvr>
                                      <p:tavLst>
                                        <p:tav tm="0">
                                          <p:val>
                                            <p:strVal val="ppt_y"/>
                                          </p:val>
                                        </p:tav>
                                        <p:tav tm="100000">
                                          <p:val>
                                            <p:strVal val="0-ppt_h/2"/>
                                          </p:val>
                                        </p:tav>
                                      </p:tavLst>
                                    </p:anim>
                                    <p:set>
                                      <p:cBhvr>
                                        <p:cTn id="100" dur="1" fill="hold">
                                          <p:stCondLst>
                                            <p:cond delay="2749"/>
                                          </p:stCondLst>
                                        </p:cTn>
                                        <p:tgtEl>
                                          <p:spTgt spid="19"/>
                                        </p:tgtEl>
                                        <p:attrNameLst>
                                          <p:attrName>style.visibility</p:attrName>
                                        </p:attrNameLst>
                                      </p:cBhvr>
                                      <p:to>
                                        <p:strVal val="hidden"/>
                                      </p:to>
                                    </p:set>
                                  </p:childTnLst>
                                </p:cTn>
                              </p:par>
                              <p:par>
                                <p:cTn id="101" presetID="2" presetClass="entr" presetSubtype="4" fill="hold" grpId="0" nodeType="withEffect">
                                  <p:stCondLst>
                                    <p:cond delay="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2750" fill="hold"/>
                                        <p:tgtEl>
                                          <p:spTgt spid="18"/>
                                        </p:tgtEl>
                                        <p:attrNameLst>
                                          <p:attrName>ppt_x</p:attrName>
                                        </p:attrNameLst>
                                      </p:cBhvr>
                                      <p:tavLst>
                                        <p:tav tm="0">
                                          <p:val>
                                            <p:strVal val="#ppt_x"/>
                                          </p:val>
                                        </p:tav>
                                        <p:tav tm="100000">
                                          <p:val>
                                            <p:strVal val="#ppt_x"/>
                                          </p:val>
                                        </p:tav>
                                      </p:tavLst>
                                    </p:anim>
                                    <p:anim calcmode="lin" valueType="num">
                                      <p:cBhvr additive="base">
                                        <p:cTn id="104" dur="2750" fill="hold"/>
                                        <p:tgtEl>
                                          <p:spTgt spid="18"/>
                                        </p:tgtEl>
                                        <p:attrNameLst>
                                          <p:attrName>ppt_y</p:attrName>
                                        </p:attrNameLst>
                                      </p:cBhvr>
                                      <p:tavLst>
                                        <p:tav tm="0">
                                          <p:val>
                                            <p:strVal val="1+#ppt_h/2"/>
                                          </p:val>
                                        </p:tav>
                                        <p:tav tm="100000">
                                          <p:val>
                                            <p:strVal val="#ppt_y"/>
                                          </p:val>
                                        </p:tav>
                                      </p:tavLst>
                                    </p:anim>
                                  </p:childTnLst>
                                </p:cTn>
                              </p:par>
                              <p:par>
                                <p:cTn id="105" presetID="19" presetClass="entr" presetSubtype="5" fill="hold" grpId="1" nodeType="withEffect">
                                  <p:stCondLst>
                                    <p:cond delay="0"/>
                                  </p:stCondLst>
                                  <p:childTnLst>
                                    <p:set>
                                      <p:cBhvr>
                                        <p:cTn id="106" dur="1" fill="hold">
                                          <p:stCondLst>
                                            <p:cond delay="0"/>
                                          </p:stCondLst>
                                        </p:cTn>
                                        <p:tgtEl>
                                          <p:spTgt spid="18"/>
                                        </p:tgtEl>
                                        <p:attrNameLst>
                                          <p:attrName>style.visibility</p:attrName>
                                        </p:attrNameLst>
                                      </p:cBhvr>
                                      <p:to>
                                        <p:strVal val="visible"/>
                                      </p:to>
                                    </p:set>
                                    <p:anim calcmode="lin" valueType="num">
                                      <p:cBhvr>
                                        <p:cTn id="107" dur="2750" fill="hold"/>
                                        <p:tgtEl>
                                          <p:spTgt spid="18"/>
                                        </p:tgtEl>
                                        <p:attrNameLst>
                                          <p:attrName>ppt_w</p:attrName>
                                        </p:attrNameLst>
                                      </p:cBhvr>
                                      <p:tavLst>
                                        <p:tav tm="0">
                                          <p:val>
                                            <p:strVal val="#ppt_w"/>
                                          </p:val>
                                        </p:tav>
                                        <p:tav tm="100000">
                                          <p:val>
                                            <p:strVal val="#ppt_w"/>
                                          </p:val>
                                        </p:tav>
                                      </p:tavLst>
                                    </p:anim>
                                    <p:anim calcmode="lin" valueType="num">
                                      <p:cBhvr>
                                        <p:cTn id="108" dur="2750" fill="hold"/>
                                        <p:tgtEl>
                                          <p:spTgt spid="18"/>
                                        </p:tgtEl>
                                        <p:attrNameLst>
                                          <p:attrName>ppt_h</p:attrName>
                                        </p:attrNameLst>
                                      </p:cBhvr>
                                      <p:tavLst>
                                        <p:tav tm="0" fmla="#ppt_h*sin(2.5*pi*$)">
                                          <p:val>
                                            <p:fltVal val="0"/>
                                          </p:val>
                                        </p:tav>
                                        <p:tav tm="100000">
                                          <p:val>
                                            <p:fltVal val="1"/>
                                          </p:val>
                                        </p:tav>
                                      </p:tavLst>
                                    </p:anim>
                                  </p:childTnLst>
                                </p:cTn>
                              </p:par>
                              <p:par>
                                <p:cTn id="109" presetID="2" presetClass="exit" presetSubtype="1" fill="hold" grpId="2" nodeType="withEffect">
                                  <p:stCondLst>
                                    <p:cond delay="0"/>
                                  </p:stCondLst>
                                  <p:childTnLst>
                                    <p:anim calcmode="lin" valueType="num">
                                      <p:cBhvr additive="base">
                                        <p:cTn id="110" dur="2750"/>
                                        <p:tgtEl>
                                          <p:spTgt spid="18"/>
                                        </p:tgtEl>
                                        <p:attrNameLst>
                                          <p:attrName>ppt_x</p:attrName>
                                        </p:attrNameLst>
                                      </p:cBhvr>
                                      <p:tavLst>
                                        <p:tav tm="0">
                                          <p:val>
                                            <p:strVal val="ppt_x"/>
                                          </p:val>
                                        </p:tav>
                                        <p:tav tm="100000">
                                          <p:val>
                                            <p:strVal val="ppt_x"/>
                                          </p:val>
                                        </p:tav>
                                      </p:tavLst>
                                    </p:anim>
                                    <p:anim calcmode="lin" valueType="num">
                                      <p:cBhvr additive="base">
                                        <p:cTn id="111" dur="2750"/>
                                        <p:tgtEl>
                                          <p:spTgt spid="18"/>
                                        </p:tgtEl>
                                        <p:attrNameLst>
                                          <p:attrName>ppt_y</p:attrName>
                                        </p:attrNameLst>
                                      </p:cBhvr>
                                      <p:tavLst>
                                        <p:tav tm="0">
                                          <p:val>
                                            <p:strVal val="ppt_y"/>
                                          </p:val>
                                        </p:tav>
                                        <p:tav tm="100000">
                                          <p:val>
                                            <p:strVal val="0-ppt_h/2"/>
                                          </p:val>
                                        </p:tav>
                                      </p:tavLst>
                                    </p:anim>
                                    <p:set>
                                      <p:cBhvr>
                                        <p:cTn id="112" dur="1" fill="hold">
                                          <p:stCondLst>
                                            <p:cond delay="2749"/>
                                          </p:stCondLst>
                                        </p:cTn>
                                        <p:tgtEl>
                                          <p:spTgt spid="18"/>
                                        </p:tgtEl>
                                        <p:attrNameLst>
                                          <p:attrName>style.visibility</p:attrName>
                                        </p:attrNameLst>
                                      </p:cBhvr>
                                      <p:to>
                                        <p:strVal val="hidden"/>
                                      </p:to>
                                    </p:set>
                                  </p:childTnLst>
                                </p:cTn>
                              </p:par>
                              <p:par>
                                <p:cTn id="113" presetID="2" presetClass="entr" presetSubtype="4" fill="hold" grpId="0" nodeType="withEffect">
                                  <p:stCondLst>
                                    <p:cond delay="0"/>
                                  </p:stCondLst>
                                  <p:childTnLst>
                                    <p:set>
                                      <p:cBhvr>
                                        <p:cTn id="114" dur="1" fill="hold">
                                          <p:stCondLst>
                                            <p:cond delay="0"/>
                                          </p:stCondLst>
                                        </p:cTn>
                                        <p:tgtEl>
                                          <p:spTgt spid="17"/>
                                        </p:tgtEl>
                                        <p:attrNameLst>
                                          <p:attrName>style.visibility</p:attrName>
                                        </p:attrNameLst>
                                      </p:cBhvr>
                                      <p:to>
                                        <p:strVal val="visible"/>
                                      </p:to>
                                    </p:set>
                                    <p:anim calcmode="lin" valueType="num">
                                      <p:cBhvr additive="base">
                                        <p:cTn id="115" dur="2750" fill="hold"/>
                                        <p:tgtEl>
                                          <p:spTgt spid="17"/>
                                        </p:tgtEl>
                                        <p:attrNameLst>
                                          <p:attrName>ppt_x</p:attrName>
                                        </p:attrNameLst>
                                      </p:cBhvr>
                                      <p:tavLst>
                                        <p:tav tm="0">
                                          <p:val>
                                            <p:strVal val="#ppt_x"/>
                                          </p:val>
                                        </p:tav>
                                        <p:tav tm="100000">
                                          <p:val>
                                            <p:strVal val="#ppt_x"/>
                                          </p:val>
                                        </p:tav>
                                      </p:tavLst>
                                    </p:anim>
                                    <p:anim calcmode="lin" valueType="num">
                                      <p:cBhvr additive="base">
                                        <p:cTn id="116" dur="2750" fill="hold"/>
                                        <p:tgtEl>
                                          <p:spTgt spid="17"/>
                                        </p:tgtEl>
                                        <p:attrNameLst>
                                          <p:attrName>ppt_y</p:attrName>
                                        </p:attrNameLst>
                                      </p:cBhvr>
                                      <p:tavLst>
                                        <p:tav tm="0">
                                          <p:val>
                                            <p:strVal val="1+#ppt_h/2"/>
                                          </p:val>
                                        </p:tav>
                                        <p:tav tm="100000">
                                          <p:val>
                                            <p:strVal val="#ppt_y"/>
                                          </p:val>
                                        </p:tav>
                                      </p:tavLst>
                                    </p:anim>
                                  </p:childTnLst>
                                </p:cTn>
                              </p:par>
                              <p:par>
                                <p:cTn id="117" presetID="19" presetClass="entr" presetSubtype="5" fill="hold" grpId="1" nodeType="withEffect">
                                  <p:stCondLst>
                                    <p:cond delay="0"/>
                                  </p:stCondLst>
                                  <p:childTnLst>
                                    <p:set>
                                      <p:cBhvr>
                                        <p:cTn id="118" dur="1" fill="hold">
                                          <p:stCondLst>
                                            <p:cond delay="0"/>
                                          </p:stCondLst>
                                        </p:cTn>
                                        <p:tgtEl>
                                          <p:spTgt spid="17"/>
                                        </p:tgtEl>
                                        <p:attrNameLst>
                                          <p:attrName>style.visibility</p:attrName>
                                        </p:attrNameLst>
                                      </p:cBhvr>
                                      <p:to>
                                        <p:strVal val="visible"/>
                                      </p:to>
                                    </p:set>
                                    <p:anim calcmode="lin" valueType="num">
                                      <p:cBhvr>
                                        <p:cTn id="119" dur="2750" fill="hold"/>
                                        <p:tgtEl>
                                          <p:spTgt spid="17"/>
                                        </p:tgtEl>
                                        <p:attrNameLst>
                                          <p:attrName>ppt_w</p:attrName>
                                        </p:attrNameLst>
                                      </p:cBhvr>
                                      <p:tavLst>
                                        <p:tav tm="0">
                                          <p:val>
                                            <p:strVal val="#ppt_w"/>
                                          </p:val>
                                        </p:tav>
                                        <p:tav tm="100000">
                                          <p:val>
                                            <p:strVal val="#ppt_w"/>
                                          </p:val>
                                        </p:tav>
                                      </p:tavLst>
                                    </p:anim>
                                    <p:anim calcmode="lin" valueType="num">
                                      <p:cBhvr>
                                        <p:cTn id="120" dur="2750" fill="hold"/>
                                        <p:tgtEl>
                                          <p:spTgt spid="17"/>
                                        </p:tgtEl>
                                        <p:attrNameLst>
                                          <p:attrName>ppt_h</p:attrName>
                                        </p:attrNameLst>
                                      </p:cBhvr>
                                      <p:tavLst>
                                        <p:tav tm="0" fmla="#ppt_h*sin(2.5*pi*$)">
                                          <p:val>
                                            <p:fltVal val="0"/>
                                          </p:val>
                                        </p:tav>
                                        <p:tav tm="100000">
                                          <p:val>
                                            <p:fltVal val="1"/>
                                          </p:val>
                                        </p:tav>
                                      </p:tavLst>
                                    </p:anim>
                                  </p:childTnLst>
                                </p:cTn>
                              </p:par>
                              <p:par>
                                <p:cTn id="121" presetID="2" presetClass="exit" presetSubtype="1" fill="hold" grpId="2" nodeType="withEffect">
                                  <p:stCondLst>
                                    <p:cond delay="0"/>
                                  </p:stCondLst>
                                  <p:childTnLst>
                                    <p:anim calcmode="lin" valueType="num">
                                      <p:cBhvr additive="base">
                                        <p:cTn id="122" dur="2750"/>
                                        <p:tgtEl>
                                          <p:spTgt spid="17"/>
                                        </p:tgtEl>
                                        <p:attrNameLst>
                                          <p:attrName>ppt_x</p:attrName>
                                        </p:attrNameLst>
                                      </p:cBhvr>
                                      <p:tavLst>
                                        <p:tav tm="0">
                                          <p:val>
                                            <p:strVal val="ppt_x"/>
                                          </p:val>
                                        </p:tav>
                                        <p:tav tm="100000">
                                          <p:val>
                                            <p:strVal val="ppt_x"/>
                                          </p:val>
                                        </p:tav>
                                      </p:tavLst>
                                    </p:anim>
                                    <p:anim calcmode="lin" valueType="num">
                                      <p:cBhvr additive="base">
                                        <p:cTn id="123" dur="2750"/>
                                        <p:tgtEl>
                                          <p:spTgt spid="17"/>
                                        </p:tgtEl>
                                        <p:attrNameLst>
                                          <p:attrName>ppt_y</p:attrName>
                                        </p:attrNameLst>
                                      </p:cBhvr>
                                      <p:tavLst>
                                        <p:tav tm="0">
                                          <p:val>
                                            <p:strVal val="ppt_y"/>
                                          </p:val>
                                        </p:tav>
                                        <p:tav tm="100000">
                                          <p:val>
                                            <p:strVal val="0-ppt_h/2"/>
                                          </p:val>
                                        </p:tav>
                                      </p:tavLst>
                                    </p:anim>
                                    <p:set>
                                      <p:cBhvr>
                                        <p:cTn id="124" dur="1" fill="hold">
                                          <p:stCondLst>
                                            <p:cond delay="2749"/>
                                          </p:stCondLst>
                                        </p:cTn>
                                        <p:tgtEl>
                                          <p:spTgt spid="17"/>
                                        </p:tgtEl>
                                        <p:attrNameLst>
                                          <p:attrName>style.visibility</p:attrName>
                                        </p:attrNameLst>
                                      </p:cBhvr>
                                      <p:to>
                                        <p:strVal val="hidden"/>
                                      </p:to>
                                    </p:set>
                                  </p:childTnLst>
                                </p:cTn>
                              </p:par>
                              <p:par>
                                <p:cTn id="125" presetID="2" presetClass="entr" presetSubtype="4" fill="hold" grpId="0" nodeType="withEffect">
                                  <p:stCondLst>
                                    <p:cond delay="0"/>
                                  </p:stCondLst>
                                  <p:childTnLst>
                                    <p:set>
                                      <p:cBhvr>
                                        <p:cTn id="126" dur="1" fill="hold">
                                          <p:stCondLst>
                                            <p:cond delay="0"/>
                                          </p:stCondLst>
                                        </p:cTn>
                                        <p:tgtEl>
                                          <p:spTgt spid="16"/>
                                        </p:tgtEl>
                                        <p:attrNameLst>
                                          <p:attrName>style.visibility</p:attrName>
                                        </p:attrNameLst>
                                      </p:cBhvr>
                                      <p:to>
                                        <p:strVal val="visible"/>
                                      </p:to>
                                    </p:set>
                                    <p:anim calcmode="lin" valueType="num">
                                      <p:cBhvr additive="base">
                                        <p:cTn id="127" dur="2750" fill="hold"/>
                                        <p:tgtEl>
                                          <p:spTgt spid="16"/>
                                        </p:tgtEl>
                                        <p:attrNameLst>
                                          <p:attrName>ppt_x</p:attrName>
                                        </p:attrNameLst>
                                      </p:cBhvr>
                                      <p:tavLst>
                                        <p:tav tm="0">
                                          <p:val>
                                            <p:strVal val="#ppt_x"/>
                                          </p:val>
                                        </p:tav>
                                        <p:tav tm="100000">
                                          <p:val>
                                            <p:strVal val="#ppt_x"/>
                                          </p:val>
                                        </p:tav>
                                      </p:tavLst>
                                    </p:anim>
                                    <p:anim calcmode="lin" valueType="num">
                                      <p:cBhvr additive="base">
                                        <p:cTn id="128" dur="2750" fill="hold"/>
                                        <p:tgtEl>
                                          <p:spTgt spid="16"/>
                                        </p:tgtEl>
                                        <p:attrNameLst>
                                          <p:attrName>ppt_y</p:attrName>
                                        </p:attrNameLst>
                                      </p:cBhvr>
                                      <p:tavLst>
                                        <p:tav tm="0">
                                          <p:val>
                                            <p:strVal val="1+#ppt_h/2"/>
                                          </p:val>
                                        </p:tav>
                                        <p:tav tm="100000">
                                          <p:val>
                                            <p:strVal val="#ppt_y"/>
                                          </p:val>
                                        </p:tav>
                                      </p:tavLst>
                                    </p:anim>
                                  </p:childTnLst>
                                </p:cTn>
                              </p:par>
                              <p:par>
                                <p:cTn id="129" presetID="19" presetClass="entr" presetSubtype="5" fill="hold" grpId="1" nodeType="withEffect">
                                  <p:stCondLst>
                                    <p:cond delay="0"/>
                                  </p:stCondLst>
                                  <p:childTnLst>
                                    <p:set>
                                      <p:cBhvr>
                                        <p:cTn id="130" dur="1" fill="hold">
                                          <p:stCondLst>
                                            <p:cond delay="0"/>
                                          </p:stCondLst>
                                        </p:cTn>
                                        <p:tgtEl>
                                          <p:spTgt spid="16"/>
                                        </p:tgtEl>
                                        <p:attrNameLst>
                                          <p:attrName>style.visibility</p:attrName>
                                        </p:attrNameLst>
                                      </p:cBhvr>
                                      <p:to>
                                        <p:strVal val="visible"/>
                                      </p:to>
                                    </p:set>
                                    <p:anim calcmode="lin" valueType="num">
                                      <p:cBhvr>
                                        <p:cTn id="131" dur="2750" fill="hold"/>
                                        <p:tgtEl>
                                          <p:spTgt spid="16"/>
                                        </p:tgtEl>
                                        <p:attrNameLst>
                                          <p:attrName>ppt_w</p:attrName>
                                        </p:attrNameLst>
                                      </p:cBhvr>
                                      <p:tavLst>
                                        <p:tav tm="0">
                                          <p:val>
                                            <p:strVal val="#ppt_w"/>
                                          </p:val>
                                        </p:tav>
                                        <p:tav tm="100000">
                                          <p:val>
                                            <p:strVal val="#ppt_w"/>
                                          </p:val>
                                        </p:tav>
                                      </p:tavLst>
                                    </p:anim>
                                    <p:anim calcmode="lin" valueType="num">
                                      <p:cBhvr>
                                        <p:cTn id="132" dur="2750" fill="hold"/>
                                        <p:tgtEl>
                                          <p:spTgt spid="16"/>
                                        </p:tgtEl>
                                        <p:attrNameLst>
                                          <p:attrName>ppt_h</p:attrName>
                                        </p:attrNameLst>
                                      </p:cBhvr>
                                      <p:tavLst>
                                        <p:tav tm="0" fmla="#ppt_h*sin(2.5*pi*$)">
                                          <p:val>
                                            <p:fltVal val="0"/>
                                          </p:val>
                                        </p:tav>
                                        <p:tav tm="100000">
                                          <p:val>
                                            <p:fltVal val="1"/>
                                          </p:val>
                                        </p:tav>
                                      </p:tavLst>
                                    </p:anim>
                                  </p:childTnLst>
                                </p:cTn>
                              </p:par>
                              <p:par>
                                <p:cTn id="133" presetID="2" presetClass="exit" presetSubtype="1" fill="hold" grpId="2" nodeType="withEffect">
                                  <p:stCondLst>
                                    <p:cond delay="0"/>
                                  </p:stCondLst>
                                  <p:childTnLst>
                                    <p:anim calcmode="lin" valueType="num">
                                      <p:cBhvr additive="base">
                                        <p:cTn id="134" dur="2750"/>
                                        <p:tgtEl>
                                          <p:spTgt spid="16"/>
                                        </p:tgtEl>
                                        <p:attrNameLst>
                                          <p:attrName>ppt_x</p:attrName>
                                        </p:attrNameLst>
                                      </p:cBhvr>
                                      <p:tavLst>
                                        <p:tav tm="0">
                                          <p:val>
                                            <p:strVal val="ppt_x"/>
                                          </p:val>
                                        </p:tav>
                                        <p:tav tm="100000">
                                          <p:val>
                                            <p:strVal val="ppt_x"/>
                                          </p:val>
                                        </p:tav>
                                      </p:tavLst>
                                    </p:anim>
                                    <p:anim calcmode="lin" valueType="num">
                                      <p:cBhvr additive="base">
                                        <p:cTn id="135" dur="2750"/>
                                        <p:tgtEl>
                                          <p:spTgt spid="16"/>
                                        </p:tgtEl>
                                        <p:attrNameLst>
                                          <p:attrName>ppt_y</p:attrName>
                                        </p:attrNameLst>
                                      </p:cBhvr>
                                      <p:tavLst>
                                        <p:tav tm="0">
                                          <p:val>
                                            <p:strVal val="ppt_y"/>
                                          </p:val>
                                        </p:tav>
                                        <p:tav tm="100000">
                                          <p:val>
                                            <p:strVal val="0-ppt_h/2"/>
                                          </p:val>
                                        </p:tav>
                                      </p:tavLst>
                                    </p:anim>
                                    <p:set>
                                      <p:cBhvr>
                                        <p:cTn id="136" dur="1" fill="hold">
                                          <p:stCondLst>
                                            <p:cond delay="2749"/>
                                          </p:stCondLst>
                                        </p:cTn>
                                        <p:tgtEl>
                                          <p:spTgt spid="16"/>
                                        </p:tgtEl>
                                        <p:attrNameLst>
                                          <p:attrName>style.visibility</p:attrName>
                                        </p:attrNameLst>
                                      </p:cBhvr>
                                      <p:to>
                                        <p:strVal val="hidden"/>
                                      </p:to>
                                    </p:set>
                                  </p:childTnLst>
                                </p:cTn>
                              </p:par>
                              <p:par>
                                <p:cTn id="137" presetID="2" presetClass="entr" presetSubtype="4" fill="hold" grpId="0" nodeType="withEffect">
                                  <p:stCondLst>
                                    <p:cond delay="0"/>
                                  </p:stCondLst>
                                  <p:childTnLst>
                                    <p:set>
                                      <p:cBhvr>
                                        <p:cTn id="138" dur="1" fill="hold">
                                          <p:stCondLst>
                                            <p:cond delay="0"/>
                                          </p:stCondLst>
                                        </p:cTn>
                                        <p:tgtEl>
                                          <p:spTgt spid="15"/>
                                        </p:tgtEl>
                                        <p:attrNameLst>
                                          <p:attrName>style.visibility</p:attrName>
                                        </p:attrNameLst>
                                      </p:cBhvr>
                                      <p:to>
                                        <p:strVal val="visible"/>
                                      </p:to>
                                    </p:set>
                                    <p:anim calcmode="lin" valueType="num">
                                      <p:cBhvr additive="base">
                                        <p:cTn id="139" dur="2750" fill="hold"/>
                                        <p:tgtEl>
                                          <p:spTgt spid="15"/>
                                        </p:tgtEl>
                                        <p:attrNameLst>
                                          <p:attrName>ppt_x</p:attrName>
                                        </p:attrNameLst>
                                      </p:cBhvr>
                                      <p:tavLst>
                                        <p:tav tm="0">
                                          <p:val>
                                            <p:strVal val="#ppt_x"/>
                                          </p:val>
                                        </p:tav>
                                        <p:tav tm="100000">
                                          <p:val>
                                            <p:strVal val="#ppt_x"/>
                                          </p:val>
                                        </p:tav>
                                      </p:tavLst>
                                    </p:anim>
                                    <p:anim calcmode="lin" valueType="num">
                                      <p:cBhvr additive="base">
                                        <p:cTn id="140" dur="2750" fill="hold"/>
                                        <p:tgtEl>
                                          <p:spTgt spid="15"/>
                                        </p:tgtEl>
                                        <p:attrNameLst>
                                          <p:attrName>ppt_y</p:attrName>
                                        </p:attrNameLst>
                                      </p:cBhvr>
                                      <p:tavLst>
                                        <p:tav tm="0">
                                          <p:val>
                                            <p:strVal val="1+#ppt_h/2"/>
                                          </p:val>
                                        </p:tav>
                                        <p:tav tm="100000">
                                          <p:val>
                                            <p:strVal val="#ppt_y"/>
                                          </p:val>
                                        </p:tav>
                                      </p:tavLst>
                                    </p:anim>
                                  </p:childTnLst>
                                </p:cTn>
                              </p:par>
                              <p:par>
                                <p:cTn id="141" presetID="19" presetClass="entr" presetSubtype="5" fill="hold" grpId="1" nodeType="withEffect">
                                  <p:stCondLst>
                                    <p:cond delay="0"/>
                                  </p:stCondLst>
                                  <p:childTnLst>
                                    <p:set>
                                      <p:cBhvr>
                                        <p:cTn id="142" dur="1" fill="hold">
                                          <p:stCondLst>
                                            <p:cond delay="0"/>
                                          </p:stCondLst>
                                        </p:cTn>
                                        <p:tgtEl>
                                          <p:spTgt spid="15"/>
                                        </p:tgtEl>
                                        <p:attrNameLst>
                                          <p:attrName>style.visibility</p:attrName>
                                        </p:attrNameLst>
                                      </p:cBhvr>
                                      <p:to>
                                        <p:strVal val="visible"/>
                                      </p:to>
                                    </p:set>
                                    <p:anim calcmode="lin" valueType="num">
                                      <p:cBhvr>
                                        <p:cTn id="143" dur="2750" fill="hold"/>
                                        <p:tgtEl>
                                          <p:spTgt spid="15"/>
                                        </p:tgtEl>
                                        <p:attrNameLst>
                                          <p:attrName>ppt_w</p:attrName>
                                        </p:attrNameLst>
                                      </p:cBhvr>
                                      <p:tavLst>
                                        <p:tav tm="0">
                                          <p:val>
                                            <p:strVal val="#ppt_w"/>
                                          </p:val>
                                        </p:tav>
                                        <p:tav tm="100000">
                                          <p:val>
                                            <p:strVal val="#ppt_w"/>
                                          </p:val>
                                        </p:tav>
                                      </p:tavLst>
                                    </p:anim>
                                    <p:anim calcmode="lin" valueType="num">
                                      <p:cBhvr>
                                        <p:cTn id="144" dur="2750" fill="hold"/>
                                        <p:tgtEl>
                                          <p:spTgt spid="15"/>
                                        </p:tgtEl>
                                        <p:attrNameLst>
                                          <p:attrName>ppt_h</p:attrName>
                                        </p:attrNameLst>
                                      </p:cBhvr>
                                      <p:tavLst>
                                        <p:tav tm="0" fmla="#ppt_h*sin(2.5*pi*$)">
                                          <p:val>
                                            <p:fltVal val="0"/>
                                          </p:val>
                                        </p:tav>
                                        <p:tav tm="100000">
                                          <p:val>
                                            <p:fltVal val="1"/>
                                          </p:val>
                                        </p:tav>
                                      </p:tavLst>
                                    </p:anim>
                                  </p:childTnLst>
                                </p:cTn>
                              </p:par>
                              <p:par>
                                <p:cTn id="145" presetID="2" presetClass="exit" presetSubtype="1" fill="hold" grpId="2" nodeType="withEffect">
                                  <p:stCondLst>
                                    <p:cond delay="0"/>
                                  </p:stCondLst>
                                  <p:childTnLst>
                                    <p:anim calcmode="lin" valueType="num">
                                      <p:cBhvr additive="base">
                                        <p:cTn id="146" dur="2750"/>
                                        <p:tgtEl>
                                          <p:spTgt spid="15"/>
                                        </p:tgtEl>
                                        <p:attrNameLst>
                                          <p:attrName>ppt_x</p:attrName>
                                        </p:attrNameLst>
                                      </p:cBhvr>
                                      <p:tavLst>
                                        <p:tav tm="0">
                                          <p:val>
                                            <p:strVal val="ppt_x"/>
                                          </p:val>
                                        </p:tav>
                                        <p:tav tm="100000">
                                          <p:val>
                                            <p:strVal val="ppt_x"/>
                                          </p:val>
                                        </p:tav>
                                      </p:tavLst>
                                    </p:anim>
                                    <p:anim calcmode="lin" valueType="num">
                                      <p:cBhvr additive="base">
                                        <p:cTn id="147" dur="2750"/>
                                        <p:tgtEl>
                                          <p:spTgt spid="15"/>
                                        </p:tgtEl>
                                        <p:attrNameLst>
                                          <p:attrName>ppt_y</p:attrName>
                                        </p:attrNameLst>
                                      </p:cBhvr>
                                      <p:tavLst>
                                        <p:tav tm="0">
                                          <p:val>
                                            <p:strVal val="ppt_y"/>
                                          </p:val>
                                        </p:tav>
                                        <p:tav tm="100000">
                                          <p:val>
                                            <p:strVal val="0-ppt_h/2"/>
                                          </p:val>
                                        </p:tav>
                                      </p:tavLst>
                                    </p:anim>
                                    <p:set>
                                      <p:cBhvr>
                                        <p:cTn id="148" dur="1" fill="hold">
                                          <p:stCondLst>
                                            <p:cond delay="2749"/>
                                          </p:stCondLst>
                                        </p:cTn>
                                        <p:tgtEl>
                                          <p:spTgt spid="15"/>
                                        </p:tgtEl>
                                        <p:attrNameLst>
                                          <p:attrName>style.visibility</p:attrName>
                                        </p:attrNameLst>
                                      </p:cBhvr>
                                      <p:to>
                                        <p:strVal val="hidden"/>
                                      </p:to>
                                    </p:set>
                                  </p:childTnLst>
                                </p:cTn>
                              </p:par>
                              <p:par>
                                <p:cTn id="149" presetID="16" presetClass="entr" presetSubtype="42" fill="hold" nodeType="withEffect">
                                  <p:stCondLst>
                                    <p:cond delay="0"/>
                                  </p:stCondLst>
                                  <p:childTnLst>
                                    <p:set>
                                      <p:cBhvr>
                                        <p:cTn id="150" dur="1" fill="hold">
                                          <p:stCondLst>
                                            <p:cond delay="0"/>
                                          </p:stCondLst>
                                        </p:cTn>
                                        <p:tgtEl>
                                          <p:spTgt spid="8"/>
                                        </p:tgtEl>
                                        <p:attrNameLst>
                                          <p:attrName>style.visibility</p:attrName>
                                        </p:attrNameLst>
                                      </p:cBhvr>
                                      <p:to>
                                        <p:strVal val="visible"/>
                                      </p:to>
                                    </p:set>
                                    <p:animEffect transition="in" filter="barn(outHorizontal)">
                                      <p:cBhvr>
                                        <p:cTn id="151" dur="3000"/>
                                        <p:tgtEl>
                                          <p:spTgt spid="8"/>
                                        </p:tgtEl>
                                      </p:cBhvr>
                                    </p:animEffect>
                                  </p:childTnLst>
                                </p:cTn>
                              </p:par>
                              <p:par>
                                <p:cTn id="152" presetID="23" presetClass="entr" presetSubtype="288" fill="hold" nodeType="withEffect">
                                  <p:stCondLst>
                                    <p:cond delay="0"/>
                                  </p:stCondLst>
                                  <p:childTnLst>
                                    <p:set>
                                      <p:cBhvr>
                                        <p:cTn id="153" dur="1" fill="hold">
                                          <p:stCondLst>
                                            <p:cond delay="0"/>
                                          </p:stCondLst>
                                        </p:cTn>
                                        <p:tgtEl>
                                          <p:spTgt spid="8"/>
                                        </p:tgtEl>
                                        <p:attrNameLst>
                                          <p:attrName>style.visibility</p:attrName>
                                        </p:attrNameLst>
                                      </p:cBhvr>
                                      <p:to>
                                        <p:strVal val="visible"/>
                                      </p:to>
                                    </p:set>
                                    <p:anim calcmode="lin" valueType="num">
                                      <p:cBhvr>
                                        <p:cTn id="154" dur="3000" fill="hold"/>
                                        <p:tgtEl>
                                          <p:spTgt spid="8"/>
                                        </p:tgtEl>
                                        <p:attrNameLst>
                                          <p:attrName>ppt_w</p:attrName>
                                        </p:attrNameLst>
                                      </p:cBhvr>
                                      <p:tavLst>
                                        <p:tav tm="0">
                                          <p:val>
                                            <p:strVal val="4/3*#ppt_w"/>
                                          </p:val>
                                        </p:tav>
                                        <p:tav tm="100000">
                                          <p:val>
                                            <p:strVal val="#ppt_w"/>
                                          </p:val>
                                        </p:tav>
                                      </p:tavLst>
                                    </p:anim>
                                    <p:anim calcmode="lin" valueType="num">
                                      <p:cBhvr>
                                        <p:cTn id="155" dur="3000" fill="hold"/>
                                        <p:tgtEl>
                                          <p:spTgt spid="8"/>
                                        </p:tgtEl>
                                        <p:attrNameLst>
                                          <p:attrName>ppt_h</p:attrName>
                                        </p:attrNameLst>
                                      </p:cBhvr>
                                      <p:tavLst>
                                        <p:tav tm="0">
                                          <p:val>
                                            <p:strVal val="4/3*#ppt_h"/>
                                          </p:val>
                                        </p:tav>
                                        <p:tav tm="100000">
                                          <p:val>
                                            <p:strVal val="#ppt_h"/>
                                          </p:val>
                                        </p:tav>
                                      </p:tavLst>
                                    </p:anim>
                                  </p:childTnLst>
                                </p:cTn>
                              </p:par>
                              <p:par>
                                <p:cTn id="156" presetID="9" presetClass="emph" presetSubtype="0" grpId="0" nodeType="withEffect">
                                  <p:stCondLst>
                                    <p:cond delay="0"/>
                                  </p:stCondLst>
                                  <p:childTnLst>
                                    <p:set>
                                      <p:cBhvr rctx="PPT">
                                        <p:cTn id="157" dur="indefinite"/>
                                        <p:tgtEl>
                                          <p:spTgt spid="22"/>
                                        </p:tgtEl>
                                        <p:attrNameLst>
                                          <p:attrName>style.opacity</p:attrName>
                                        </p:attrNameLst>
                                      </p:cBhvr>
                                      <p:to>
                                        <p:strVal val="0"/>
                                      </p:to>
                                    </p:set>
                                    <p:animEffect filter="image" prLst="opacity: 0">
                                      <p:cBhvr rctx="IE">
                                        <p:cTn id="158" dur="indefinite"/>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2"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4 Grupo"/>
          <p:cNvGrpSpPr/>
          <p:nvPr/>
        </p:nvGrpSpPr>
        <p:grpSpPr>
          <a:xfrm>
            <a:off x="0" y="0"/>
            <a:ext cx="9144000" cy="5143500"/>
            <a:chOff x="0" y="0"/>
            <a:chExt cx="9144000" cy="5143500"/>
          </a:xfrm>
        </p:grpSpPr>
        <p:pic>
          <p:nvPicPr>
            <p:cNvPr id="7" name="6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0" y="0"/>
              <a:ext cx="9144000" cy="5143500"/>
            </a:xfrm>
            <a:prstGeom prst="rect">
              <a:avLst/>
            </a:prstGeom>
          </p:spPr>
        </p:pic>
        <p:pic>
          <p:nvPicPr>
            <p:cNvPr id="8"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 name="2 Rectángulo"/>
          <p:cNvSpPr/>
          <p:nvPr/>
        </p:nvSpPr>
        <p:spPr>
          <a:xfrm>
            <a:off x="2627784" y="411510"/>
            <a:ext cx="5616624" cy="2246769"/>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b="1" dirty="0" smtClean="0">
                <a:solidFill>
                  <a:srgbClr val="441918"/>
                </a:solidFill>
                <a:latin typeface="Hobo Std" pitchFamily="34" charset="0"/>
              </a:rPr>
              <a:t>Beneficios </a:t>
            </a:r>
            <a:r>
              <a:rPr lang="es-ES" b="1" dirty="0">
                <a:solidFill>
                  <a:srgbClr val="441918"/>
                </a:solidFill>
                <a:latin typeface="Hobo Std" pitchFamily="34" charset="0"/>
              </a:rPr>
              <a:t>de la fresa en la prevención del cáncer</a:t>
            </a:r>
          </a:p>
          <a:p>
            <a:pPr algn="ctr">
              <a:defRPr/>
            </a:pPr>
            <a:endParaRPr lang="es-ES" sz="1400" b="1" dirty="0">
              <a:solidFill>
                <a:srgbClr val="441918"/>
              </a:solidFill>
              <a:latin typeface="Hobo Std" pitchFamily="34" charset="0"/>
            </a:endParaRPr>
          </a:p>
          <a:p>
            <a:pPr algn="ctr">
              <a:defRPr/>
            </a:pPr>
            <a:r>
              <a:rPr lang="es-ES" sz="1400" b="1" dirty="0" smtClean="0">
                <a:solidFill>
                  <a:srgbClr val="441918"/>
                </a:solidFill>
                <a:latin typeface="Hobo Std" pitchFamily="34" charset="0"/>
              </a:rPr>
              <a:t>La </a:t>
            </a:r>
            <a:r>
              <a:rPr lang="es-ES" sz="1400" b="1" dirty="0">
                <a:solidFill>
                  <a:srgbClr val="441918"/>
                </a:solidFill>
                <a:latin typeface="Hobo Std" pitchFamily="34" charset="0"/>
              </a:rPr>
              <a:t>combinación antioxidante y antiinflamatoria de las fresas es bien conocida por combatir la aparición de muchas formas diferentes de cáncer. Gracias a los flavonoides (</a:t>
            </a:r>
            <a:r>
              <a:rPr lang="es-ES" sz="1400" b="1" dirty="0" err="1">
                <a:solidFill>
                  <a:srgbClr val="441918"/>
                </a:solidFill>
                <a:latin typeface="Hobo Std" pitchFamily="34" charset="0"/>
              </a:rPr>
              <a:t>quecetina</a:t>
            </a:r>
            <a:r>
              <a:rPr lang="es-ES" sz="1400" b="1" dirty="0">
                <a:solidFill>
                  <a:srgbClr val="441918"/>
                </a:solidFill>
                <a:latin typeface="Hobo Std" pitchFamily="34" charset="0"/>
              </a:rPr>
              <a:t> y </a:t>
            </a:r>
            <a:r>
              <a:rPr lang="es-ES" sz="1400" b="1" dirty="0" err="1">
                <a:solidFill>
                  <a:srgbClr val="441918"/>
                </a:solidFill>
                <a:latin typeface="Hobo Std" pitchFamily="34" charset="0"/>
              </a:rPr>
              <a:t>kaempferol</a:t>
            </a:r>
            <a:r>
              <a:rPr lang="es-ES" sz="1400" b="1" dirty="0">
                <a:solidFill>
                  <a:srgbClr val="441918"/>
                </a:solidFill>
                <a:latin typeface="Hobo Std" pitchFamily="34" charset="0"/>
              </a:rPr>
              <a:t>), el ácido fólico y la vitamina C, la fresa es una increíble barrera defensiva contra las células potencialmente cancerígenas.</a:t>
            </a:r>
            <a:endParaRPr lang="es-ES" sz="1200" b="1" dirty="0">
              <a:solidFill>
                <a:srgbClr val="441918"/>
              </a:solidFill>
              <a:latin typeface="Monotype Corsiva" panose="03010101010201010101" pitchFamily="66" charset="0"/>
            </a:endParaRPr>
          </a:p>
        </p:txBody>
      </p:sp>
      <p:pic>
        <p:nvPicPr>
          <p:cNvPr id="6" name="Picture 5"/>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067945" y="2787774"/>
            <a:ext cx="2520280" cy="203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636566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14 Imagen"/>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0"/>
            <a:ext cx="9144000" cy="5143500"/>
          </a:xfrm>
          <a:prstGeom prst="rect">
            <a:avLst/>
          </a:prstGeom>
        </p:spPr>
      </p:pic>
      <p:pic>
        <p:nvPicPr>
          <p:cNvPr id="1030" name="Picture 6"/>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2071688" y="130175"/>
            <a:ext cx="4999037" cy="4889500"/>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 name="26 Imagen" descr="Diapositiva19"/>
          <p:cNvPicPr>
            <a:picLocks noGrp="1" noChangeAspect="1"/>
          </p:cNvPicPr>
          <p:nvPr isPhoto="1"/>
        </p:nvPicPr>
        <p:blipFill>
          <a:blip r:embed="rId5">
            <a:lum/>
            <a:extLst>
              <a:ext uri="{28A0092B-C50C-407E-A947-70E740481C1C}">
                <a14:useLocalDpi xmlns:a14="http://schemas.microsoft.com/office/drawing/2010/main"/>
              </a:ext>
            </a:extLst>
          </a:blip>
          <a:stretch>
            <a:fillRect/>
          </a:stretch>
        </p:blipFill>
        <p:spPr>
          <a:xfrm>
            <a:off x="5697" y="0"/>
            <a:ext cx="9144000" cy="5143500"/>
          </a:xfrm>
          <a:prstGeom prst="rect">
            <a:avLst/>
          </a:prstGeom>
          <a:noFill/>
          <a:ln>
            <a:noFill/>
          </a:ln>
        </p:spPr>
      </p:pic>
      <p:pic>
        <p:nvPicPr>
          <p:cNvPr id="19" name="Picture 3"/>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rot="16200000">
            <a:off x="2120581" y="1494777"/>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3"/>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rot="10800000">
            <a:off x="3563888" y="2931790"/>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3"/>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rot="5400000">
            <a:off x="5000901" y="1512000"/>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 name="Picture 3"/>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rot="2901194">
            <a:off x="4591715" y="500684"/>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3564000" y="123478"/>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 name="Picture 3"/>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rot="7652940">
            <a:off x="4661044" y="2379007"/>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2" name="Picture 3"/>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rot="13867612">
            <a:off x="2512254" y="2427414"/>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 name="Picture 3"/>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rot="18742636">
            <a:off x="2575817" y="502250"/>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23 Anillo"/>
          <p:cNvSpPr/>
          <p:nvPr/>
        </p:nvSpPr>
        <p:spPr>
          <a:xfrm rot="5400000">
            <a:off x="936000" y="-1080000"/>
            <a:ext cx="7200800" cy="7236297"/>
          </a:xfrm>
          <a:prstGeom prst="donut">
            <a:avLst>
              <a:gd name="adj" fmla="val 5542"/>
            </a:avLst>
          </a:prstGeom>
          <a:solidFill>
            <a:srgbClr val="EE1246">
              <a:alpha val="0"/>
            </a:srgbClr>
          </a:solidFill>
          <a:ln w="127000" cap="rnd" cmpd="sng">
            <a:gradFill flip="none" rotWithShape="1">
              <a:gsLst>
                <a:gs pos="88340">
                  <a:schemeClr val="tx1">
                    <a:lumMod val="85000"/>
                  </a:schemeClr>
                </a:gs>
                <a:gs pos="72500">
                  <a:srgbClr val="FF0000"/>
                </a:gs>
                <a:gs pos="1000">
                  <a:srgbClr val="FF0000"/>
                </a:gs>
                <a:gs pos="15000">
                  <a:schemeClr val="tx1">
                    <a:lumMod val="95000"/>
                  </a:schemeClr>
                </a:gs>
                <a:gs pos="32000">
                  <a:srgbClr val="FF0000"/>
                </a:gs>
                <a:gs pos="50000">
                  <a:schemeClr val="tx1">
                    <a:lumMod val="95000"/>
                  </a:schemeClr>
                </a:gs>
                <a:gs pos="99000">
                  <a:srgbClr val="FF0000"/>
                </a:gs>
              </a:gsLst>
              <a:lin ang="16200000" scaled="1"/>
              <a:tileRect/>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solidFill>
                <a:schemeClr val="tx1"/>
              </a:solidFill>
            </a:endParaRPr>
          </a:p>
        </p:txBody>
      </p:sp>
      <p:sp>
        <p:nvSpPr>
          <p:cNvPr id="25" name="24 Anillo"/>
          <p:cNvSpPr/>
          <p:nvPr/>
        </p:nvSpPr>
        <p:spPr>
          <a:xfrm rot="5400000">
            <a:off x="917341" y="-1046399"/>
            <a:ext cx="7200800" cy="7236297"/>
          </a:xfrm>
          <a:prstGeom prst="donut">
            <a:avLst>
              <a:gd name="adj" fmla="val 5542"/>
            </a:avLst>
          </a:prstGeom>
          <a:solidFill>
            <a:srgbClr val="EE1246">
              <a:alpha val="0"/>
            </a:srgbClr>
          </a:solidFill>
          <a:ln w="127000" cap="rnd" cmpd="sng">
            <a:gradFill flip="none" rotWithShape="1">
              <a:gsLst>
                <a:gs pos="88340">
                  <a:schemeClr val="tx1">
                    <a:lumMod val="85000"/>
                  </a:schemeClr>
                </a:gs>
                <a:gs pos="72500">
                  <a:srgbClr val="FF0000"/>
                </a:gs>
                <a:gs pos="1000">
                  <a:srgbClr val="FF0000"/>
                </a:gs>
                <a:gs pos="15000">
                  <a:schemeClr val="tx1">
                    <a:lumMod val="95000"/>
                  </a:schemeClr>
                </a:gs>
                <a:gs pos="32000">
                  <a:srgbClr val="FF0000"/>
                </a:gs>
                <a:gs pos="50000">
                  <a:schemeClr val="tx1">
                    <a:lumMod val="95000"/>
                  </a:schemeClr>
                </a:gs>
                <a:gs pos="99000">
                  <a:srgbClr val="FF0000"/>
                </a:gs>
              </a:gsLst>
              <a:lin ang="16200000" scaled="1"/>
              <a:tileRect/>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solidFill>
                <a:schemeClr val="tx1"/>
              </a:solidFill>
            </a:endParaRPr>
          </a:p>
        </p:txBody>
      </p:sp>
      <p:sp>
        <p:nvSpPr>
          <p:cNvPr id="26" name="25 Anillo"/>
          <p:cNvSpPr/>
          <p:nvPr/>
        </p:nvSpPr>
        <p:spPr>
          <a:xfrm rot="5400000">
            <a:off x="917341" y="-1046399"/>
            <a:ext cx="7200800" cy="7236297"/>
          </a:xfrm>
          <a:prstGeom prst="donut">
            <a:avLst>
              <a:gd name="adj" fmla="val 5542"/>
            </a:avLst>
          </a:prstGeom>
          <a:solidFill>
            <a:srgbClr val="EE1246">
              <a:alpha val="0"/>
            </a:srgbClr>
          </a:solidFill>
          <a:ln w="127000" cap="rnd" cmpd="sng">
            <a:gradFill flip="none" rotWithShape="1">
              <a:gsLst>
                <a:gs pos="88340">
                  <a:schemeClr val="tx1">
                    <a:lumMod val="85000"/>
                  </a:schemeClr>
                </a:gs>
                <a:gs pos="72500">
                  <a:srgbClr val="C00000"/>
                </a:gs>
                <a:gs pos="67078">
                  <a:srgbClr val="FF0000"/>
                </a:gs>
                <a:gs pos="3000">
                  <a:srgbClr val="FF0000"/>
                </a:gs>
                <a:gs pos="15000">
                  <a:schemeClr val="tx1">
                    <a:lumMod val="95000"/>
                  </a:schemeClr>
                </a:gs>
                <a:gs pos="32000">
                  <a:srgbClr val="FF0000"/>
                </a:gs>
                <a:gs pos="50000">
                  <a:schemeClr val="tx1">
                    <a:lumMod val="95000"/>
                  </a:schemeClr>
                </a:gs>
                <a:gs pos="98000">
                  <a:srgbClr val="FF0000"/>
                </a:gs>
              </a:gsLst>
              <a:lin ang="16200000" scaled="1"/>
              <a:tileRect/>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solidFill>
                <a:schemeClr val="tx1"/>
              </a:solidFill>
            </a:endParaRPr>
          </a:p>
        </p:txBody>
      </p:sp>
      <p:sp>
        <p:nvSpPr>
          <p:cNvPr id="16" name="15 Rectángulo"/>
          <p:cNvSpPr/>
          <p:nvPr/>
        </p:nvSpPr>
        <p:spPr>
          <a:xfrm flipH="1">
            <a:off x="0" y="-1100658"/>
            <a:ext cx="9460656" cy="7344816"/>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8053113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withEffect">
                                  <p:stCondLst>
                                    <p:cond delay="0"/>
                                  </p:stCondLst>
                                  <p:childTnLst>
                                    <p:set>
                                      <p:cBhvr>
                                        <p:cTn id="6" dur="1" fill="hold">
                                          <p:stCondLst>
                                            <p:cond delay="0"/>
                                          </p:stCondLst>
                                        </p:cTn>
                                        <p:tgtEl>
                                          <p:spTgt spid="1027"/>
                                        </p:tgtEl>
                                        <p:attrNameLst>
                                          <p:attrName>style.visibility</p:attrName>
                                        </p:attrNameLst>
                                      </p:cBhvr>
                                      <p:to>
                                        <p:strVal val="visible"/>
                                      </p:to>
                                    </p:set>
                                    <p:anim calcmode="lin" valueType="num">
                                      <p:cBhvr>
                                        <p:cTn id="7" dur="2500" fill="hold"/>
                                        <p:tgtEl>
                                          <p:spTgt spid="1027"/>
                                        </p:tgtEl>
                                        <p:attrNameLst>
                                          <p:attrName>ppt_w</p:attrName>
                                        </p:attrNameLst>
                                      </p:cBhvr>
                                      <p:tavLst>
                                        <p:tav tm="0">
                                          <p:val>
                                            <p:fltVal val="0"/>
                                          </p:val>
                                        </p:tav>
                                        <p:tav tm="100000">
                                          <p:val>
                                            <p:strVal val="#ppt_w"/>
                                          </p:val>
                                        </p:tav>
                                      </p:tavLst>
                                    </p:anim>
                                    <p:anim calcmode="lin" valueType="num">
                                      <p:cBhvr>
                                        <p:cTn id="8" dur="2500" fill="hold"/>
                                        <p:tgtEl>
                                          <p:spTgt spid="1027"/>
                                        </p:tgtEl>
                                        <p:attrNameLst>
                                          <p:attrName>ppt_h</p:attrName>
                                        </p:attrNameLst>
                                      </p:cBhvr>
                                      <p:tavLst>
                                        <p:tav tm="0">
                                          <p:val>
                                            <p:fltVal val="0"/>
                                          </p:val>
                                        </p:tav>
                                        <p:tav tm="100000">
                                          <p:val>
                                            <p:strVal val="#ppt_h"/>
                                          </p:val>
                                        </p:tav>
                                      </p:tavLst>
                                    </p:anim>
                                  </p:childTnLst>
                                </p:cTn>
                              </p:par>
                              <p:par>
                                <p:cTn id="9" presetID="8" presetClass="emph" presetSubtype="0" repeatCount="indefinite" fill="hold" nodeType="withEffect">
                                  <p:stCondLst>
                                    <p:cond delay="0"/>
                                  </p:stCondLst>
                                  <p:childTnLst>
                                    <p:animRot by="21600000">
                                      <p:cBhvr>
                                        <p:cTn id="10" dur="2500" fill="hold"/>
                                        <p:tgtEl>
                                          <p:spTgt spid="1027"/>
                                        </p:tgtEl>
                                        <p:attrNameLst>
                                          <p:attrName>r</p:attrName>
                                        </p:attrNameLst>
                                      </p:cBhvr>
                                    </p:animRot>
                                  </p:childTnLst>
                                </p:cTn>
                              </p:par>
                              <p:par>
                                <p:cTn id="11" presetID="23" presetClass="entr" presetSubtype="16" fill="hold" nodeType="withEffect">
                                  <p:stCondLst>
                                    <p:cond delay="0"/>
                                  </p:stCondLst>
                                  <p:childTnLst>
                                    <p:set>
                                      <p:cBhvr>
                                        <p:cTn id="12" dur="1" fill="hold">
                                          <p:stCondLst>
                                            <p:cond delay="0"/>
                                          </p:stCondLst>
                                        </p:cTn>
                                        <p:tgtEl>
                                          <p:spTgt spid="20"/>
                                        </p:tgtEl>
                                        <p:attrNameLst>
                                          <p:attrName>style.visibility</p:attrName>
                                        </p:attrNameLst>
                                      </p:cBhvr>
                                      <p:to>
                                        <p:strVal val="visible"/>
                                      </p:to>
                                    </p:set>
                                    <p:anim calcmode="lin" valueType="num">
                                      <p:cBhvr>
                                        <p:cTn id="13" dur="2500" fill="hold"/>
                                        <p:tgtEl>
                                          <p:spTgt spid="20"/>
                                        </p:tgtEl>
                                        <p:attrNameLst>
                                          <p:attrName>ppt_w</p:attrName>
                                        </p:attrNameLst>
                                      </p:cBhvr>
                                      <p:tavLst>
                                        <p:tav tm="0">
                                          <p:val>
                                            <p:fltVal val="0"/>
                                          </p:val>
                                        </p:tav>
                                        <p:tav tm="100000">
                                          <p:val>
                                            <p:strVal val="#ppt_w"/>
                                          </p:val>
                                        </p:tav>
                                      </p:tavLst>
                                    </p:anim>
                                    <p:anim calcmode="lin" valueType="num">
                                      <p:cBhvr>
                                        <p:cTn id="14" dur="2500" fill="hold"/>
                                        <p:tgtEl>
                                          <p:spTgt spid="20"/>
                                        </p:tgtEl>
                                        <p:attrNameLst>
                                          <p:attrName>ppt_h</p:attrName>
                                        </p:attrNameLst>
                                      </p:cBhvr>
                                      <p:tavLst>
                                        <p:tav tm="0">
                                          <p:val>
                                            <p:fltVal val="0"/>
                                          </p:val>
                                        </p:tav>
                                        <p:tav tm="100000">
                                          <p:val>
                                            <p:strVal val="#ppt_h"/>
                                          </p:val>
                                        </p:tav>
                                      </p:tavLst>
                                    </p:anim>
                                  </p:childTnLst>
                                </p:cTn>
                              </p:par>
                              <p:par>
                                <p:cTn id="15" presetID="8" presetClass="emph" presetSubtype="0" repeatCount="indefinite" fill="hold" nodeType="withEffect">
                                  <p:stCondLst>
                                    <p:cond delay="0"/>
                                  </p:stCondLst>
                                  <p:childTnLst>
                                    <p:animRot by="21600000">
                                      <p:cBhvr>
                                        <p:cTn id="16" dur="2500" fill="hold"/>
                                        <p:tgtEl>
                                          <p:spTgt spid="20"/>
                                        </p:tgtEl>
                                        <p:attrNameLst>
                                          <p:attrName>r</p:attrName>
                                        </p:attrNameLst>
                                      </p:cBhvr>
                                    </p:animRot>
                                  </p:childTnLst>
                                </p:cTn>
                              </p:par>
                              <p:par>
                                <p:cTn id="17" presetID="23" presetClass="entr" presetSubtype="16" fill="hold"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p:cTn id="19" dur="2500" fill="hold"/>
                                        <p:tgtEl>
                                          <p:spTgt spid="17"/>
                                        </p:tgtEl>
                                        <p:attrNameLst>
                                          <p:attrName>ppt_w</p:attrName>
                                        </p:attrNameLst>
                                      </p:cBhvr>
                                      <p:tavLst>
                                        <p:tav tm="0">
                                          <p:val>
                                            <p:fltVal val="0"/>
                                          </p:val>
                                        </p:tav>
                                        <p:tav tm="100000">
                                          <p:val>
                                            <p:strVal val="#ppt_w"/>
                                          </p:val>
                                        </p:tav>
                                      </p:tavLst>
                                    </p:anim>
                                    <p:anim calcmode="lin" valueType="num">
                                      <p:cBhvr>
                                        <p:cTn id="20" dur="2500" fill="hold"/>
                                        <p:tgtEl>
                                          <p:spTgt spid="17"/>
                                        </p:tgtEl>
                                        <p:attrNameLst>
                                          <p:attrName>ppt_h</p:attrName>
                                        </p:attrNameLst>
                                      </p:cBhvr>
                                      <p:tavLst>
                                        <p:tav tm="0">
                                          <p:val>
                                            <p:fltVal val="0"/>
                                          </p:val>
                                        </p:tav>
                                        <p:tav tm="100000">
                                          <p:val>
                                            <p:strVal val="#ppt_h"/>
                                          </p:val>
                                        </p:tav>
                                      </p:tavLst>
                                    </p:anim>
                                  </p:childTnLst>
                                </p:cTn>
                              </p:par>
                              <p:par>
                                <p:cTn id="21" presetID="8" presetClass="emph" presetSubtype="0" repeatCount="indefinite" fill="hold" nodeType="withEffect">
                                  <p:stCondLst>
                                    <p:cond delay="0"/>
                                  </p:stCondLst>
                                  <p:childTnLst>
                                    <p:animRot by="21600000">
                                      <p:cBhvr>
                                        <p:cTn id="22" dur="2500" fill="hold"/>
                                        <p:tgtEl>
                                          <p:spTgt spid="17"/>
                                        </p:tgtEl>
                                        <p:attrNameLst>
                                          <p:attrName>r</p:attrName>
                                        </p:attrNameLst>
                                      </p:cBhvr>
                                    </p:animRot>
                                  </p:childTnLst>
                                </p:cTn>
                              </p:par>
                              <p:par>
                                <p:cTn id="23" presetID="23" presetClass="entr" presetSubtype="16" fill="hold" nodeType="withEffect">
                                  <p:stCondLst>
                                    <p:cond delay="0"/>
                                  </p:stCondLst>
                                  <p:childTnLst>
                                    <p:set>
                                      <p:cBhvr>
                                        <p:cTn id="24" dur="1" fill="hold">
                                          <p:stCondLst>
                                            <p:cond delay="0"/>
                                          </p:stCondLst>
                                        </p:cTn>
                                        <p:tgtEl>
                                          <p:spTgt spid="21"/>
                                        </p:tgtEl>
                                        <p:attrNameLst>
                                          <p:attrName>style.visibility</p:attrName>
                                        </p:attrNameLst>
                                      </p:cBhvr>
                                      <p:to>
                                        <p:strVal val="visible"/>
                                      </p:to>
                                    </p:set>
                                    <p:anim calcmode="lin" valueType="num">
                                      <p:cBhvr>
                                        <p:cTn id="25" dur="2500" fill="hold"/>
                                        <p:tgtEl>
                                          <p:spTgt spid="21"/>
                                        </p:tgtEl>
                                        <p:attrNameLst>
                                          <p:attrName>ppt_w</p:attrName>
                                        </p:attrNameLst>
                                      </p:cBhvr>
                                      <p:tavLst>
                                        <p:tav tm="0">
                                          <p:val>
                                            <p:fltVal val="0"/>
                                          </p:val>
                                        </p:tav>
                                        <p:tav tm="100000">
                                          <p:val>
                                            <p:strVal val="#ppt_w"/>
                                          </p:val>
                                        </p:tav>
                                      </p:tavLst>
                                    </p:anim>
                                    <p:anim calcmode="lin" valueType="num">
                                      <p:cBhvr>
                                        <p:cTn id="26" dur="2500" fill="hold"/>
                                        <p:tgtEl>
                                          <p:spTgt spid="21"/>
                                        </p:tgtEl>
                                        <p:attrNameLst>
                                          <p:attrName>ppt_h</p:attrName>
                                        </p:attrNameLst>
                                      </p:cBhvr>
                                      <p:tavLst>
                                        <p:tav tm="0">
                                          <p:val>
                                            <p:fltVal val="0"/>
                                          </p:val>
                                        </p:tav>
                                        <p:tav tm="100000">
                                          <p:val>
                                            <p:strVal val="#ppt_h"/>
                                          </p:val>
                                        </p:tav>
                                      </p:tavLst>
                                    </p:anim>
                                  </p:childTnLst>
                                </p:cTn>
                              </p:par>
                              <p:par>
                                <p:cTn id="27" presetID="8" presetClass="emph" presetSubtype="0" repeatCount="indefinite" fill="hold" nodeType="withEffect">
                                  <p:stCondLst>
                                    <p:cond delay="0"/>
                                  </p:stCondLst>
                                  <p:childTnLst>
                                    <p:animRot by="21600000">
                                      <p:cBhvr>
                                        <p:cTn id="28" dur="2500" fill="hold"/>
                                        <p:tgtEl>
                                          <p:spTgt spid="21"/>
                                        </p:tgtEl>
                                        <p:attrNameLst>
                                          <p:attrName>r</p:attrName>
                                        </p:attrNameLst>
                                      </p:cBhvr>
                                    </p:animRot>
                                  </p:childTnLst>
                                </p:cTn>
                              </p:par>
                              <p:par>
                                <p:cTn id="29" presetID="23" presetClass="entr" presetSubtype="16" fill="hold"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p:cTn id="31" dur="2500" fill="hold"/>
                                        <p:tgtEl>
                                          <p:spTgt spid="18"/>
                                        </p:tgtEl>
                                        <p:attrNameLst>
                                          <p:attrName>ppt_w</p:attrName>
                                        </p:attrNameLst>
                                      </p:cBhvr>
                                      <p:tavLst>
                                        <p:tav tm="0">
                                          <p:val>
                                            <p:fltVal val="0"/>
                                          </p:val>
                                        </p:tav>
                                        <p:tav tm="100000">
                                          <p:val>
                                            <p:strVal val="#ppt_w"/>
                                          </p:val>
                                        </p:tav>
                                      </p:tavLst>
                                    </p:anim>
                                    <p:anim calcmode="lin" valueType="num">
                                      <p:cBhvr>
                                        <p:cTn id="32" dur="2500" fill="hold"/>
                                        <p:tgtEl>
                                          <p:spTgt spid="18"/>
                                        </p:tgtEl>
                                        <p:attrNameLst>
                                          <p:attrName>ppt_h</p:attrName>
                                        </p:attrNameLst>
                                      </p:cBhvr>
                                      <p:tavLst>
                                        <p:tav tm="0">
                                          <p:val>
                                            <p:fltVal val="0"/>
                                          </p:val>
                                        </p:tav>
                                        <p:tav tm="100000">
                                          <p:val>
                                            <p:strVal val="#ppt_h"/>
                                          </p:val>
                                        </p:tav>
                                      </p:tavLst>
                                    </p:anim>
                                  </p:childTnLst>
                                </p:cTn>
                              </p:par>
                              <p:par>
                                <p:cTn id="33" presetID="8" presetClass="emph" presetSubtype="0" repeatCount="indefinite" fill="hold" nodeType="withEffect">
                                  <p:stCondLst>
                                    <p:cond delay="0"/>
                                  </p:stCondLst>
                                  <p:childTnLst>
                                    <p:animRot by="21600000">
                                      <p:cBhvr>
                                        <p:cTn id="34" dur="2500" fill="hold"/>
                                        <p:tgtEl>
                                          <p:spTgt spid="18"/>
                                        </p:tgtEl>
                                        <p:attrNameLst>
                                          <p:attrName>r</p:attrName>
                                        </p:attrNameLst>
                                      </p:cBhvr>
                                    </p:animRot>
                                  </p:childTnLst>
                                </p:cTn>
                              </p:par>
                              <p:par>
                                <p:cTn id="35" presetID="23" presetClass="entr" presetSubtype="16" fill="hold" nodeType="withEffect">
                                  <p:stCondLst>
                                    <p:cond delay="0"/>
                                  </p:stCondLst>
                                  <p:childTnLst>
                                    <p:set>
                                      <p:cBhvr>
                                        <p:cTn id="36" dur="1" fill="hold">
                                          <p:stCondLst>
                                            <p:cond delay="0"/>
                                          </p:stCondLst>
                                        </p:cTn>
                                        <p:tgtEl>
                                          <p:spTgt spid="22"/>
                                        </p:tgtEl>
                                        <p:attrNameLst>
                                          <p:attrName>style.visibility</p:attrName>
                                        </p:attrNameLst>
                                      </p:cBhvr>
                                      <p:to>
                                        <p:strVal val="visible"/>
                                      </p:to>
                                    </p:set>
                                    <p:anim calcmode="lin" valueType="num">
                                      <p:cBhvr>
                                        <p:cTn id="37" dur="2500" fill="hold"/>
                                        <p:tgtEl>
                                          <p:spTgt spid="22"/>
                                        </p:tgtEl>
                                        <p:attrNameLst>
                                          <p:attrName>ppt_w</p:attrName>
                                        </p:attrNameLst>
                                      </p:cBhvr>
                                      <p:tavLst>
                                        <p:tav tm="0">
                                          <p:val>
                                            <p:fltVal val="0"/>
                                          </p:val>
                                        </p:tav>
                                        <p:tav tm="100000">
                                          <p:val>
                                            <p:strVal val="#ppt_w"/>
                                          </p:val>
                                        </p:tav>
                                      </p:tavLst>
                                    </p:anim>
                                    <p:anim calcmode="lin" valueType="num">
                                      <p:cBhvr>
                                        <p:cTn id="38" dur="2500" fill="hold"/>
                                        <p:tgtEl>
                                          <p:spTgt spid="22"/>
                                        </p:tgtEl>
                                        <p:attrNameLst>
                                          <p:attrName>ppt_h</p:attrName>
                                        </p:attrNameLst>
                                      </p:cBhvr>
                                      <p:tavLst>
                                        <p:tav tm="0">
                                          <p:val>
                                            <p:fltVal val="0"/>
                                          </p:val>
                                        </p:tav>
                                        <p:tav tm="100000">
                                          <p:val>
                                            <p:strVal val="#ppt_h"/>
                                          </p:val>
                                        </p:tav>
                                      </p:tavLst>
                                    </p:anim>
                                  </p:childTnLst>
                                </p:cTn>
                              </p:par>
                              <p:par>
                                <p:cTn id="39" presetID="8" presetClass="emph" presetSubtype="0" repeatCount="indefinite" fill="hold" nodeType="withEffect">
                                  <p:stCondLst>
                                    <p:cond delay="0"/>
                                  </p:stCondLst>
                                  <p:childTnLst>
                                    <p:animRot by="21600000">
                                      <p:cBhvr>
                                        <p:cTn id="40" dur="2500" fill="hold"/>
                                        <p:tgtEl>
                                          <p:spTgt spid="22"/>
                                        </p:tgtEl>
                                        <p:attrNameLst>
                                          <p:attrName>r</p:attrName>
                                        </p:attrNameLst>
                                      </p:cBhvr>
                                    </p:animRot>
                                  </p:childTnLst>
                                </p:cTn>
                              </p:par>
                              <p:par>
                                <p:cTn id="41" presetID="23" presetClass="entr" presetSubtype="16" fill="hold" nodeType="withEffect">
                                  <p:stCondLst>
                                    <p:cond delay="0"/>
                                  </p:stCondLst>
                                  <p:childTnLst>
                                    <p:set>
                                      <p:cBhvr>
                                        <p:cTn id="42" dur="1" fill="hold">
                                          <p:stCondLst>
                                            <p:cond delay="0"/>
                                          </p:stCondLst>
                                        </p:cTn>
                                        <p:tgtEl>
                                          <p:spTgt spid="19"/>
                                        </p:tgtEl>
                                        <p:attrNameLst>
                                          <p:attrName>style.visibility</p:attrName>
                                        </p:attrNameLst>
                                      </p:cBhvr>
                                      <p:to>
                                        <p:strVal val="visible"/>
                                      </p:to>
                                    </p:set>
                                    <p:anim calcmode="lin" valueType="num">
                                      <p:cBhvr>
                                        <p:cTn id="43" dur="2500" fill="hold"/>
                                        <p:tgtEl>
                                          <p:spTgt spid="19"/>
                                        </p:tgtEl>
                                        <p:attrNameLst>
                                          <p:attrName>ppt_w</p:attrName>
                                        </p:attrNameLst>
                                      </p:cBhvr>
                                      <p:tavLst>
                                        <p:tav tm="0">
                                          <p:val>
                                            <p:fltVal val="0"/>
                                          </p:val>
                                        </p:tav>
                                        <p:tav tm="100000">
                                          <p:val>
                                            <p:strVal val="#ppt_w"/>
                                          </p:val>
                                        </p:tav>
                                      </p:tavLst>
                                    </p:anim>
                                    <p:anim calcmode="lin" valueType="num">
                                      <p:cBhvr>
                                        <p:cTn id="44" dur="2500" fill="hold"/>
                                        <p:tgtEl>
                                          <p:spTgt spid="19"/>
                                        </p:tgtEl>
                                        <p:attrNameLst>
                                          <p:attrName>ppt_h</p:attrName>
                                        </p:attrNameLst>
                                      </p:cBhvr>
                                      <p:tavLst>
                                        <p:tav tm="0">
                                          <p:val>
                                            <p:fltVal val="0"/>
                                          </p:val>
                                        </p:tav>
                                        <p:tav tm="100000">
                                          <p:val>
                                            <p:strVal val="#ppt_h"/>
                                          </p:val>
                                        </p:tav>
                                      </p:tavLst>
                                    </p:anim>
                                  </p:childTnLst>
                                </p:cTn>
                              </p:par>
                              <p:par>
                                <p:cTn id="45" presetID="8" presetClass="emph" presetSubtype="0" repeatCount="indefinite" fill="hold" nodeType="withEffect">
                                  <p:stCondLst>
                                    <p:cond delay="0"/>
                                  </p:stCondLst>
                                  <p:childTnLst>
                                    <p:animRot by="21600000">
                                      <p:cBhvr>
                                        <p:cTn id="46" dur="2500" fill="hold"/>
                                        <p:tgtEl>
                                          <p:spTgt spid="19"/>
                                        </p:tgtEl>
                                        <p:attrNameLst>
                                          <p:attrName>r</p:attrName>
                                        </p:attrNameLst>
                                      </p:cBhvr>
                                    </p:animRot>
                                  </p:childTnLst>
                                </p:cTn>
                              </p:par>
                              <p:par>
                                <p:cTn id="47" presetID="23" presetClass="entr" presetSubtype="16" fill="hold" nodeType="withEffect">
                                  <p:stCondLst>
                                    <p:cond delay="0"/>
                                  </p:stCondLst>
                                  <p:childTnLst>
                                    <p:set>
                                      <p:cBhvr>
                                        <p:cTn id="48" dur="1" fill="hold">
                                          <p:stCondLst>
                                            <p:cond delay="0"/>
                                          </p:stCondLst>
                                        </p:cTn>
                                        <p:tgtEl>
                                          <p:spTgt spid="23"/>
                                        </p:tgtEl>
                                        <p:attrNameLst>
                                          <p:attrName>style.visibility</p:attrName>
                                        </p:attrNameLst>
                                      </p:cBhvr>
                                      <p:to>
                                        <p:strVal val="visible"/>
                                      </p:to>
                                    </p:set>
                                    <p:anim calcmode="lin" valueType="num">
                                      <p:cBhvr>
                                        <p:cTn id="49" dur="2500" fill="hold"/>
                                        <p:tgtEl>
                                          <p:spTgt spid="23"/>
                                        </p:tgtEl>
                                        <p:attrNameLst>
                                          <p:attrName>ppt_w</p:attrName>
                                        </p:attrNameLst>
                                      </p:cBhvr>
                                      <p:tavLst>
                                        <p:tav tm="0">
                                          <p:val>
                                            <p:fltVal val="0"/>
                                          </p:val>
                                        </p:tav>
                                        <p:tav tm="100000">
                                          <p:val>
                                            <p:strVal val="#ppt_w"/>
                                          </p:val>
                                        </p:tav>
                                      </p:tavLst>
                                    </p:anim>
                                    <p:anim calcmode="lin" valueType="num">
                                      <p:cBhvr>
                                        <p:cTn id="50" dur="2500" fill="hold"/>
                                        <p:tgtEl>
                                          <p:spTgt spid="23"/>
                                        </p:tgtEl>
                                        <p:attrNameLst>
                                          <p:attrName>ppt_h</p:attrName>
                                        </p:attrNameLst>
                                      </p:cBhvr>
                                      <p:tavLst>
                                        <p:tav tm="0">
                                          <p:val>
                                            <p:fltVal val="0"/>
                                          </p:val>
                                        </p:tav>
                                        <p:tav tm="100000">
                                          <p:val>
                                            <p:strVal val="#ppt_h"/>
                                          </p:val>
                                        </p:tav>
                                      </p:tavLst>
                                    </p:anim>
                                  </p:childTnLst>
                                </p:cTn>
                              </p:par>
                              <p:par>
                                <p:cTn id="51" presetID="8" presetClass="emph" presetSubtype="0" repeatCount="indefinite" fill="hold" nodeType="withEffect">
                                  <p:stCondLst>
                                    <p:cond delay="0"/>
                                  </p:stCondLst>
                                  <p:childTnLst>
                                    <p:animRot by="21600000">
                                      <p:cBhvr>
                                        <p:cTn id="52" dur="2500" fill="hold"/>
                                        <p:tgtEl>
                                          <p:spTgt spid="23"/>
                                        </p:tgtEl>
                                        <p:attrNameLst>
                                          <p:attrName>r</p:attrName>
                                        </p:attrNameLst>
                                      </p:cBhvr>
                                    </p:animRot>
                                  </p:childTnLst>
                                </p:cTn>
                              </p:par>
                              <p:par>
                                <p:cTn id="53" presetID="8" presetClass="emph" presetSubtype="0" repeatCount="indefinite" fill="hold" grpId="0" nodeType="withEffect">
                                  <p:stCondLst>
                                    <p:cond delay="0"/>
                                  </p:stCondLst>
                                  <p:childTnLst>
                                    <p:animRot by="21600000">
                                      <p:cBhvr>
                                        <p:cTn id="54" dur="2500" fill="hold"/>
                                        <p:tgtEl>
                                          <p:spTgt spid="24"/>
                                        </p:tgtEl>
                                        <p:attrNameLst>
                                          <p:attrName>r</p:attrName>
                                        </p:attrNameLst>
                                      </p:cBhvr>
                                    </p:animRot>
                                  </p:childTnLst>
                                </p:cTn>
                              </p:par>
                              <p:par>
                                <p:cTn id="55" presetID="23" presetClass="entr" presetSubtype="528" fill="hold" grpId="2" nodeType="withEffect">
                                  <p:stCondLst>
                                    <p:cond delay="0"/>
                                  </p:stCondLst>
                                  <p:childTnLst>
                                    <p:set>
                                      <p:cBhvr>
                                        <p:cTn id="56" dur="1" fill="hold">
                                          <p:stCondLst>
                                            <p:cond delay="0"/>
                                          </p:stCondLst>
                                        </p:cTn>
                                        <p:tgtEl>
                                          <p:spTgt spid="25"/>
                                        </p:tgtEl>
                                        <p:attrNameLst>
                                          <p:attrName>style.visibility</p:attrName>
                                        </p:attrNameLst>
                                      </p:cBhvr>
                                      <p:to>
                                        <p:strVal val="visible"/>
                                      </p:to>
                                    </p:set>
                                    <p:anim calcmode="lin" valueType="num">
                                      <p:cBhvr>
                                        <p:cTn id="57" dur="2500" fill="hold"/>
                                        <p:tgtEl>
                                          <p:spTgt spid="25"/>
                                        </p:tgtEl>
                                        <p:attrNameLst>
                                          <p:attrName>ppt_w</p:attrName>
                                        </p:attrNameLst>
                                      </p:cBhvr>
                                      <p:tavLst>
                                        <p:tav tm="0">
                                          <p:val>
                                            <p:fltVal val="0"/>
                                          </p:val>
                                        </p:tav>
                                        <p:tav tm="100000">
                                          <p:val>
                                            <p:strVal val="#ppt_w"/>
                                          </p:val>
                                        </p:tav>
                                      </p:tavLst>
                                    </p:anim>
                                    <p:anim calcmode="lin" valueType="num">
                                      <p:cBhvr>
                                        <p:cTn id="58" dur="2500" fill="hold"/>
                                        <p:tgtEl>
                                          <p:spTgt spid="25"/>
                                        </p:tgtEl>
                                        <p:attrNameLst>
                                          <p:attrName>ppt_h</p:attrName>
                                        </p:attrNameLst>
                                      </p:cBhvr>
                                      <p:tavLst>
                                        <p:tav tm="0">
                                          <p:val>
                                            <p:fltVal val="0"/>
                                          </p:val>
                                        </p:tav>
                                        <p:tav tm="100000">
                                          <p:val>
                                            <p:strVal val="#ppt_h"/>
                                          </p:val>
                                        </p:tav>
                                      </p:tavLst>
                                    </p:anim>
                                    <p:anim calcmode="lin" valueType="num">
                                      <p:cBhvr>
                                        <p:cTn id="59" dur="2500" fill="hold"/>
                                        <p:tgtEl>
                                          <p:spTgt spid="25"/>
                                        </p:tgtEl>
                                        <p:attrNameLst>
                                          <p:attrName>ppt_x</p:attrName>
                                        </p:attrNameLst>
                                      </p:cBhvr>
                                      <p:tavLst>
                                        <p:tav tm="0">
                                          <p:val>
                                            <p:fltVal val="0.5"/>
                                          </p:val>
                                        </p:tav>
                                        <p:tav tm="100000">
                                          <p:val>
                                            <p:strVal val="#ppt_x"/>
                                          </p:val>
                                        </p:tav>
                                      </p:tavLst>
                                    </p:anim>
                                    <p:anim calcmode="lin" valueType="num">
                                      <p:cBhvr>
                                        <p:cTn id="60" dur="2500" fill="hold"/>
                                        <p:tgtEl>
                                          <p:spTgt spid="25"/>
                                        </p:tgtEl>
                                        <p:attrNameLst>
                                          <p:attrName>ppt_y</p:attrName>
                                        </p:attrNameLst>
                                      </p:cBhvr>
                                      <p:tavLst>
                                        <p:tav tm="0">
                                          <p:val>
                                            <p:fltVal val="0.5"/>
                                          </p:val>
                                        </p:tav>
                                        <p:tav tm="100000">
                                          <p:val>
                                            <p:strVal val="#ppt_y"/>
                                          </p:val>
                                        </p:tav>
                                      </p:tavLst>
                                    </p:anim>
                                  </p:childTnLst>
                                </p:cTn>
                              </p:par>
                              <p:par>
                                <p:cTn id="61" presetID="8" presetClass="emph" presetSubtype="0" repeatCount="indefinite" fill="hold" grpId="0" nodeType="withEffect">
                                  <p:stCondLst>
                                    <p:cond delay="0"/>
                                  </p:stCondLst>
                                  <p:childTnLst>
                                    <p:animRot by="21600000">
                                      <p:cBhvr>
                                        <p:cTn id="62" dur="2500" fill="hold"/>
                                        <p:tgtEl>
                                          <p:spTgt spid="25"/>
                                        </p:tgtEl>
                                        <p:attrNameLst>
                                          <p:attrName>r</p:attrName>
                                        </p:attrNameLst>
                                      </p:cBhvr>
                                    </p:animRot>
                                  </p:childTnLst>
                                </p:cTn>
                              </p:par>
                              <p:par>
                                <p:cTn id="63" presetID="8" presetClass="emph" presetSubtype="0" repeatCount="indefinite" fill="hold" grpId="0" nodeType="withEffect">
                                  <p:stCondLst>
                                    <p:cond delay="0"/>
                                  </p:stCondLst>
                                  <p:childTnLst>
                                    <p:animRot by="21600000">
                                      <p:cBhvr>
                                        <p:cTn id="64" dur="2500" fill="hold"/>
                                        <p:tgtEl>
                                          <p:spTgt spid="26"/>
                                        </p:tgtEl>
                                        <p:attrNameLst>
                                          <p:attrName>r</p:attrName>
                                        </p:attrNameLst>
                                      </p:cBhvr>
                                    </p:animRot>
                                  </p:childTnLst>
                                </p:cTn>
                              </p:par>
                              <p:par>
                                <p:cTn id="65" presetID="23" presetClass="entr" presetSubtype="16" fill="hold" nodeType="withEffect">
                                  <p:stCondLst>
                                    <p:cond delay="0"/>
                                  </p:stCondLst>
                                  <p:childTnLst>
                                    <p:set>
                                      <p:cBhvr>
                                        <p:cTn id="66" dur="1" fill="hold">
                                          <p:stCondLst>
                                            <p:cond delay="0"/>
                                          </p:stCondLst>
                                        </p:cTn>
                                        <p:tgtEl>
                                          <p:spTgt spid="1030"/>
                                        </p:tgtEl>
                                        <p:attrNameLst>
                                          <p:attrName>style.visibility</p:attrName>
                                        </p:attrNameLst>
                                      </p:cBhvr>
                                      <p:to>
                                        <p:strVal val="visible"/>
                                      </p:to>
                                    </p:set>
                                    <p:anim calcmode="lin" valueType="num">
                                      <p:cBhvr>
                                        <p:cTn id="67" dur="2500" fill="hold"/>
                                        <p:tgtEl>
                                          <p:spTgt spid="1030"/>
                                        </p:tgtEl>
                                        <p:attrNameLst>
                                          <p:attrName>ppt_w</p:attrName>
                                        </p:attrNameLst>
                                      </p:cBhvr>
                                      <p:tavLst>
                                        <p:tav tm="0">
                                          <p:val>
                                            <p:fltVal val="0"/>
                                          </p:val>
                                        </p:tav>
                                        <p:tav tm="100000">
                                          <p:val>
                                            <p:strVal val="#ppt_w"/>
                                          </p:val>
                                        </p:tav>
                                      </p:tavLst>
                                    </p:anim>
                                    <p:anim calcmode="lin" valueType="num">
                                      <p:cBhvr>
                                        <p:cTn id="68" dur="2500" fill="hold"/>
                                        <p:tgtEl>
                                          <p:spTgt spid="1030"/>
                                        </p:tgtEl>
                                        <p:attrNameLst>
                                          <p:attrName>ppt_h</p:attrName>
                                        </p:attrNameLst>
                                      </p:cBhvr>
                                      <p:tavLst>
                                        <p:tav tm="0">
                                          <p:val>
                                            <p:fltVal val="0"/>
                                          </p:val>
                                        </p:tav>
                                        <p:tav tm="100000">
                                          <p:val>
                                            <p:strVal val="#ppt_h"/>
                                          </p:val>
                                        </p:tav>
                                      </p:tavLst>
                                    </p:anim>
                                  </p:childTnLst>
                                </p:cTn>
                              </p:par>
                              <p:par>
                                <p:cTn id="69" presetID="9" presetClass="emph" presetSubtype="0" grpId="0" nodeType="withEffect">
                                  <p:stCondLst>
                                    <p:cond delay="0"/>
                                  </p:stCondLst>
                                  <p:childTnLst>
                                    <p:set>
                                      <p:cBhvr rctx="PPT">
                                        <p:cTn id="70" dur="indefinite"/>
                                        <p:tgtEl>
                                          <p:spTgt spid="16"/>
                                        </p:tgtEl>
                                        <p:attrNameLst>
                                          <p:attrName>style.opacity</p:attrName>
                                        </p:attrNameLst>
                                      </p:cBhvr>
                                      <p:to>
                                        <p:strVal val="0"/>
                                      </p:to>
                                    </p:set>
                                    <p:animEffect filter="image" prLst="opacity: 0">
                                      <p:cBhvr rctx="IE">
                                        <p:cTn id="71" dur="indefinite"/>
                                        <p:tgtEl>
                                          <p:spTgt spid="16"/>
                                        </p:tgtEl>
                                      </p:cBhvr>
                                    </p:animEffect>
                                  </p:childTnLst>
                                </p:cTn>
                              </p:par>
                            </p:childTnLst>
                          </p:cTn>
                        </p:par>
                        <p:par>
                          <p:cTn id="72" fill="hold">
                            <p:stCondLst>
                              <p:cond delay="2500"/>
                            </p:stCondLst>
                            <p:childTnLst>
                              <p:par>
                                <p:cTn id="73" presetID="23" presetClass="exit" presetSubtype="544" fill="hold" nodeType="afterEffect">
                                  <p:stCondLst>
                                    <p:cond delay="0"/>
                                  </p:stCondLst>
                                  <p:childTnLst>
                                    <p:anim calcmode="lin" valueType="num">
                                      <p:cBhvr>
                                        <p:cTn id="74" dur="2500"/>
                                        <p:tgtEl>
                                          <p:spTgt spid="1027"/>
                                        </p:tgtEl>
                                        <p:attrNameLst>
                                          <p:attrName>ppt_w</p:attrName>
                                        </p:attrNameLst>
                                      </p:cBhvr>
                                      <p:tavLst>
                                        <p:tav tm="0">
                                          <p:val>
                                            <p:strVal val="ppt_w"/>
                                          </p:val>
                                        </p:tav>
                                        <p:tav tm="100000">
                                          <p:val>
                                            <p:fltVal val="0"/>
                                          </p:val>
                                        </p:tav>
                                      </p:tavLst>
                                    </p:anim>
                                    <p:anim calcmode="lin" valueType="num">
                                      <p:cBhvr>
                                        <p:cTn id="75" dur="2500"/>
                                        <p:tgtEl>
                                          <p:spTgt spid="1027"/>
                                        </p:tgtEl>
                                        <p:attrNameLst>
                                          <p:attrName>ppt_h</p:attrName>
                                        </p:attrNameLst>
                                      </p:cBhvr>
                                      <p:tavLst>
                                        <p:tav tm="0">
                                          <p:val>
                                            <p:strVal val="ppt_h"/>
                                          </p:val>
                                        </p:tav>
                                        <p:tav tm="100000">
                                          <p:val>
                                            <p:fltVal val="0"/>
                                          </p:val>
                                        </p:tav>
                                      </p:tavLst>
                                    </p:anim>
                                    <p:anim calcmode="lin" valueType="num">
                                      <p:cBhvr>
                                        <p:cTn id="76" dur="2500"/>
                                        <p:tgtEl>
                                          <p:spTgt spid="1027"/>
                                        </p:tgtEl>
                                        <p:attrNameLst>
                                          <p:attrName>ppt_x</p:attrName>
                                        </p:attrNameLst>
                                      </p:cBhvr>
                                      <p:tavLst>
                                        <p:tav tm="0">
                                          <p:val>
                                            <p:strVal val="ppt_x"/>
                                          </p:val>
                                        </p:tav>
                                        <p:tav tm="100000">
                                          <p:val>
                                            <p:fltVal val="0.5"/>
                                          </p:val>
                                        </p:tav>
                                      </p:tavLst>
                                    </p:anim>
                                    <p:anim calcmode="lin" valueType="num">
                                      <p:cBhvr>
                                        <p:cTn id="77" dur="2500"/>
                                        <p:tgtEl>
                                          <p:spTgt spid="1027"/>
                                        </p:tgtEl>
                                        <p:attrNameLst>
                                          <p:attrName>ppt_y</p:attrName>
                                        </p:attrNameLst>
                                      </p:cBhvr>
                                      <p:tavLst>
                                        <p:tav tm="0">
                                          <p:val>
                                            <p:strVal val="ppt_y"/>
                                          </p:val>
                                        </p:tav>
                                        <p:tav tm="100000">
                                          <p:val>
                                            <p:fltVal val="0.5"/>
                                          </p:val>
                                        </p:tav>
                                      </p:tavLst>
                                    </p:anim>
                                    <p:set>
                                      <p:cBhvr>
                                        <p:cTn id="78" dur="1" fill="hold">
                                          <p:stCondLst>
                                            <p:cond delay="2499"/>
                                          </p:stCondLst>
                                        </p:cTn>
                                        <p:tgtEl>
                                          <p:spTgt spid="1027"/>
                                        </p:tgtEl>
                                        <p:attrNameLst>
                                          <p:attrName>style.visibility</p:attrName>
                                        </p:attrNameLst>
                                      </p:cBhvr>
                                      <p:to>
                                        <p:strVal val="hidden"/>
                                      </p:to>
                                    </p:set>
                                  </p:childTnLst>
                                </p:cTn>
                              </p:par>
                              <p:par>
                                <p:cTn id="79" presetID="23" presetClass="exit" presetSubtype="544" fill="hold" nodeType="withEffect">
                                  <p:stCondLst>
                                    <p:cond delay="0"/>
                                  </p:stCondLst>
                                  <p:childTnLst>
                                    <p:anim calcmode="lin" valueType="num">
                                      <p:cBhvr>
                                        <p:cTn id="80" dur="2500"/>
                                        <p:tgtEl>
                                          <p:spTgt spid="20"/>
                                        </p:tgtEl>
                                        <p:attrNameLst>
                                          <p:attrName>ppt_w</p:attrName>
                                        </p:attrNameLst>
                                      </p:cBhvr>
                                      <p:tavLst>
                                        <p:tav tm="0">
                                          <p:val>
                                            <p:strVal val="ppt_w"/>
                                          </p:val>
                                        </p:tav>
                                        <p:tav tm="100000">
                                          <p:val>
                                            <p:fltVal val="0"/>
                                          </p:val>
                                        </p:tav>
                                      </p:tavLst>
                                    </p:anim>
                                    <p:anim calcmode="lin" valueType="num">
                                      <p:cBhvr>
                                        <p:cTn id="81" dur="2500"/>
                                        <p:tgtEl>
                                          <p:spTgt spid="20"/>
                                        </p:tgtEl>
                                        <p:attrNameLst>
                                          <p:attrName>ppt_h</p:attrName>
                                        </p:attrNameLst>
                                      </p:cBhvr>
                                      <p:tavLst>
                                        <p:tav tm="0">
                                          <p:val>
                                            <p:strVal val="ppt_h"/>
                                          </p:val>
                                        </p:tav>
                                        <p:tav tm="100000">
                                          <p:val>
                                            <p:fltVal val="0"/>
                                          </p:val>
                                        </p:tav>
                                      </p:tavLst>
                                    </p:anim>
                                    <p:anim calcmode="lin" valueType="num">
                                      <p:cBhvr>
                                        <p:cTn id="82" dur="2500"/>
                                        <p:tgtEl>
                                          <p:spTgt spid="20"/>
                                        </p:tgtEl>
                                        <p:attrNameLst>
                                          <p:attrName>ppt_x</p:attrName>
                                        </p:attrNameLst>
                                      </p:cBhvr>
                                      <p:tavLst>
                                        <p:tav tm="0">
                                          <p:val>
                                            <p:strVal val="ppt_x"/>
                                          </p:val>
                                        </p:tav>
                                        <p:tav tm="100000">
                                          <p:val>
                                            <p:fltVal val="0.5"/>
                                          </p:val>
                                        </p:tav>
                                      </p:tavLst>
                                    </p:anim>
                                    <p:anim calcmode="lin" valueType="num">
                                      <p:cBhvr>
                                        <p:cTn id="83" dur="2500"/>
                                        <p:tgtEl>
                                          <p:spTgt spid="20"/>
                                        </p:tgtEl>
                                        <p:attrNameLst>
                                          <p:attrName>ppt_y</p:attrName>
                                        </p:attrNameLst>
                                      </p:cBhvr>
                                      <p:tavLst>
                                        <p:tav tm="0">
                                          <p:val>
                                            <p:strVal val="ppt_y"/>
                                          </p:val>
                                        </p:tav>
                                        <p:tav tm="100000">
                                          <p:val>
                                            <p:fltVal val="0.5"/>
                                          </p:val>
                                        </p:tav>
                                      </p:tavLst>
                                    </p:anim>
                                    <p:set>
                                      <p:cBhvr>
                                        <p:cTn id="84" dur="1" fill="hold">
                                          <p:stCondLst>
                                            <p:cond delay="2499"/>
                                          </p:stCondLst>
                                        </p:cTn>
                                        <p:tgtEl>
                                          <p:spTgt spid="20"/>
                                        </p:tgtEl>
                                        <p:attrNameLst>
                                          <p:attrName>style.visibility</p:attrName>
                                        </p:attrNameLst>
                                      </p:cBhvr>
                                      <p:to>
                                        <p:strVal val="hidden"/>
                                      </p:to>
                                    </p:set>
                                  </p:childTnLst>
                                </p:cTn>
                              </p:par>
                              <p:par>
                                <p:cTn id="85" presetID="23" presetClass="exit" presetSubtype="544" fill="hold" nodeType="withEffect">
                                  <p:stCondLst>
                                    <p:cond delay="0"/>
                                  </p:stCondLst>
                                  <p:childTnLst>
                                    <p:anim calcmode="lin" valueType="num">
                                      <p:cBhvr>
                                        <p:cTn id="86" dur="2500"/>
                                        <p:tgtEl>
                                          <p:spTgt spid="17"/>
                                        </p:tgtEl>
                                        <p:attrNameLst>
                                          <p:attrName>ppt_w</p:attrName>
                                        </p:attrNameLst>
                                      </p:cBhvr>
                                      <p:tavLst>
                                        <p:tav tm="0">
                                          <p:val>
                                            <p:strVal val="ppt_w"/>
                                          </p:val>
                                        </p:tav>
                                        <p:tav tm="100000">
                                          <p:val>
                                            <p:fltVal val="0"/>
                                          </p:val>
                                        </p:tav>
                                      </p:tavLst>
                                    </p:anim>
                                    <p:anim calcmode="lin" valueType="num">
                                      <p:cBhvr>
                                        <p:cTn id="87" dur="2500"/>
                                        <p:tgtEl>
                                          <p:spTgt spid="17"/>
                                        </p:tgtEl>
                                        <p:attrNameLst>
                                          <p:attrName>ppt_h</p:attrName>
                                        </p:attrNameLst>
                                      </p:cBhvr>
                                      <p:tavLst>
                                        <p:tav tm="0">
                                          <p:val>
                                            <p:strVal val="ppt_h"/>
                                          </p:val>
                                        </p:tav>
                                        <p:tav tm="100000">
                                          <p:val>
                                            <p:fltVal val="0"/>
                                          </p:val>
                                        </p:tav>
                                      </p:tavLst>
                                    </p:anim>
                                    <p:anim calcmode="lin" valueType="num">
                                      <p:cBhvr>
                                        <p:cTn id="88" dur="2500"/>
                                        <p:tgtEl>
                                          <p:spTgt spid="17"/>
                                        </p:tgtEl>
                                        <p:attrNameLst>
                                          <p:attrName>ppt_x</p:attrName>
                                        </p:attrNameLst>
                                      </p:cBhvr>
                                      <p:tavLst>
                                        <p:tav tm="0">
                                          <p:val>
                                            <p:strVal val="ppt_x"/>
                                          </p:val>
                                        </p:tav>
                                        <p:tav tm="100000">
                                          <p:val>
                                            <p:fltVal val="0.5"/>
                                          </p:val>
                                        </p:tav>
                                      </p:tavLst>
                                    </p:anim>
                                    <p:anim calcmode="lin" valueType="num">
                                      <p:cBhvr>
                                        <p:cTn id="89" dur="2500"/>
                                        <p:tgtEl>
                                          <p:spTgt spid="17"/>
                                        </p:tgtEl>
                                        <p:attrNameLst>
                                          <p:attrName>ppt_y</p:attrName>
                                        </p:attrNameLst>
                                      </p:cBhvr>
                                      <p:tavLst>
                                        <p:tav tm="0">
                                          <p:val>
                                            <p:strVal val="ppt_y"/>
                                          </p:val>
                                        </p:tav>
                                        <p:tav tm="100000">
                                          <p:val>
                                            <p:fltVal val="0.5"/>
                                          </p:val>
                                        </p:tav>
                                      </p:tavLst>
                                    </p:anim>
                                    <p:set>
                                      <p:cBhvr>
                                        <p:cTn id="90" dur="1" fill="hold">
                                          <p:stCondLst>
                                            <p:cond delay="2499"/>
                                          </p:stCondLst>
                                        </p:cTn>
                                        <p:tgtEl>
                                          <p:spTgt spid="17"/>
                                        </p:tgtEl>
                                        <p:attrNameLst>
                                          <p:attrName>style.visibility</p:attrName>
                                        </p:attrNameLst>
                                      </p:cBhvr>
                                      <p:to>
                                        <p:strVal val="hidden"/>
                                      </p:to>
                                    </p:set>
                                  </p:childTnLst>
                                </p:cTn>
                              </p:par>
                              <p:par>
                                <p:cTn id="91" presetID="23" presetClass="exit" presetSubtype="544" fill="hold" nodeType="withEffect">
                                  <p:stCondLst>
                                    <p:cond delay="0"/>
                                  </p:stCondLst>
                                  <p:childTnLst>
                                    <p:anim calcmode="lin" valueType="num">
                                      <p:cBhvr>
                                        <p:cTn id="92" dur="2500"/>
                                        <p:tgtEl>
                                          <p:spTgt spid="21"/>
                                        </p:tgtEl>
                                        <p:attrNameLst>
                                          <p:attrName>ppt_w</p:attrName>
                                        </p:attrNameLst>
                                      </p:cBhvr>
                                      <p:tavLst>
                                        <p:tav tm="0">
                                          <p:val>
                                            <p:strVal val="ppt_w"/>
                                          </p:val>
                                        </p:tav>
                                        <p:tav tm="100000">
                                          <p:val>
                                            <p:fltVal val="0"/>
                                          </p:val>
                                        </p:tav>
                                      </p:tavLst>
                                    </p:anim>
                                    <p:anim calcmode="lin" valueType="num">
                                      <p:cBhvr>
                                        <p:cTn id="93" dur="2500"/>
                                        <p:tgtEl>
                                          <p:spTgt spid="21"/>
                                        </p:tgtEl>
                                        <p:attrNameLst>
                                          <p:attrName>ppt_h</p:attrName>
                                        </p:attrNameLst>
                                      </p:cBhvr>
                                      <p:tavLst>
                                        <p:tav tm="0">
                                          <p:val>
                                            <p:strVal val="ppt_h"/>
                                          </p:val>
                                        </p:tav>
                                        <p:tav tm="100000">
                                          <p:val>
                                            <p:fltVal val="0"/>
                                          </p:val>
                                        </p:tav>
                                      </p:tavLst>
                                    </p:anim>
                                    <p:anim calcmode="lin" valueType="num">
                                      <p:cBhvr>
                                        <p:cTn id="94" dur="2500"/>
                                        <p:tgtEl>
                                          <p:spTgt spid="21"/>
                                        </p:tgtEl>
                                        <p:attrNameLst>
                                          <p:attrName>ppt_x</p:attrName>
                                        </p:attrNameLst>
                                      </p:cBhvr>
                                      <p:tavLst>
                                        <p:tav tm="0">
                                          <p:val>
                                            <p:strVal val="ppt_x"/>
                                          </p:val>
                                        </p:tav>
                                        <p:tav tm="100000">
                                          <p:val>
                                            <p:fltVal val="0.5"/>
                                          </p:val>
                                        </p:tav>
                                      </p:tavLst>
                                    </p:anim>
                                    <p:anim calcmode="lin" valueType="num">
                                      <p:cBhvr>
                                        <p:cTn id="95" dur="2500"/>
                                        <p:tgtEl>
                                          <p:spTgt spid="21"/>
                                        </p:tgtEl>
                                        <p:attrNameLst>
                                          <p:attrName>ppt_y</p:attrName>
                                        </p:attrNameLst>
                                      </p:cBhvr>
                                      <p:tavLst>
                                        <p:tav tm="0">
                                          <p:val>
                                            <p:strVal val="ppt_y"/>
                                          </p:val>
                                        </p:tav>
                                        <p:tav tm="100000">
                                          <p:val>
                                            <p:fltVal val="0.5"/>
                                          </p:val>
                                        </p:tav>
                                      </p:tavLst>
                                    </p:anim>
                                    <p:set>
                                      <p:cBhvr>
                                        <p:cTn id="96" dur="1" fill="hold">
                                          <p:stCondLst>
                                            <p:cond delay="2499"/>
                                          </p:stCondLst>
                                        </p:cTn>
                                        <p:tgtEl>
                                          <p:spTgt spid="21"/>
                                        </p:tgtEl>
                                        <p:attrNameLst>
                                          <p:attrName>style.visibility</p:attrName>
                                        </p:attrNameLst>
                                      </p:cBhvr>
                                      <p:to>
                                        <p:strVal val="hidden"/>
                                      </p:to>
                                    </p:set>
                                  </p:childTnLst>
                                </p:cTn>
                              </p:par>
                              <p:par>
                                <p:cTn id="97" presetID="23" presetClass="exit" presetSubtype="544" fill="hold" nodeType="withEffect">
                                  <p:stCondLst>
                                    <p:cond delay="0"/>
                                  </p:stCondLst>
                                  <p:childTnLst>
                                    <p:anim calcmode="lin" valueType="num">
                                      <p:cBhvr>
                                        <p:cTn id="98" dur="2500"/>
                                        <p:tgtEl>
                                          <p:spTgt spid="18"/>
                                        </p:tgtEl>
                                        <p:attrNameLst>
                                          <p:attrName>ppt_w</p:attrName>
                                        </p:attrNameLst>
                                      </p:cBhvr>
                                      <p:tavLst>
                                        <p:tav tm="0">
                                          <p:val>
                                            <p:strVal val="ppt_w"/>
                                          </p:val>
                                        </p:tav>
                                        <p:tav tm="100000">
                                          <p:val>
                                            <p:fltVal val="0"/>
                                          </p:val>
                                        </p:tav>
                                      </p:tavLst>
                                    </p:anim>
                                    <p:anim calcmode="lin" valueType="num">
                                      <p:cBhvr>
                                        <p:cTn id="99" dur="2500"/>
                                        <p:tgtEl>
                                          <p:spTgt spid="18"/>
                                        </p:tgtEl>
                                        <p:attrNameLst>
                                          <p:attrName>ppt_h</p:attrName>
                                        </p:attrNameLst>
                                      </p:cBhvr>
                                      <p:tavLst>
                                        <p:tav tm="0">
                                          <p:val>
                                            <p:strVal val="ppt_h"/>
                                          </p:val>
                                        </p:tav>
                                        <p:tav tm="100000">
                                          <p:val>
                                            <p:fltVal val="0"/>
                                          </p:val>
                                        </p:tav>
                                      </p:tavLst>
                                    </p:anim>
                                    <p:anim calcmode="lin" valueType="num">
                                      <p:cBhvr>
                                        <p:cTn id="100" dur="2500"/>
                                        <p:tgtEl>
                                          <p:spTgt spid="18"/>
                                        </p:tgtEl>
                                        <p:attrNameLst>
                                          <p:attrName>ppt_x</p:attrName>
                                        </p:attrNameLst>
                                      </p:cBhvr>
                                      <p:tavLst>
                                        <p:tav tm="0">
                                          <p:val>
                                            <p:strVal val="ppt_x"/>
                                          </p:val>
                                        </p:tav>
                                        <p:tav tm="100000">
                                          <p:val>
                                            <p:fltVal val="0.5"/>
                                          </p:val>
                                        </p:tav>
                                      </p:tavLst>
                                    </p:anim>
                                    <p:anim calcmode="lin" valueType="num">
                                      <p:cBhvr>
                                        <p:cTn id="101" dur="2500"/>
                                        <p:tgtEl>
                                          <p:spTgt spid="18"/>
                                        </p:tgtEl>
                                        <p:attrNameLst>
                                          <p:attrName>ppt_y</p:attrName>
                                        </p:attrNameLst>
                                      </p:cBhvr>
                                      <p:tavLst>
                                        <p:tav tm="0">
                                          <p:val>
                                            <p:strVal val="ppt_y"/>
                                          </p:val>
                                        </p:tav>
                                        <p:tav tm="100000">
                                          <p:val>
                                            <p:fltVal val="0.5"/>
                                          </p:val>
                                        </p:tav>
                                      </p:tavLst>
                                    </p:anim>
                                    <p:set>
                                      <p:cBhvr>
                                        <p:cTn id="102" dur="1" fill="hold">
                                          <p:stCondLst>
                                            <p:cond delay="2499"/>
                                          </p:stCondLst>
                                        </p:cTn>
                                        <p:tgtEl>
                                          <p:spTgt spid="18"/>
                                        </p:tgtEl>
                                        <p:attrNameLst>
                                          <p:attrName>style.visibility</p:attrName>
                                        </p:attrNameLst>
                                      </p:cBhvr>
                                      <p:to>
                                        <p:strVal val="hidden"/>
                                      </p:to>
                                    </p:set>
                                  </p:childTnLst>
                                </p:cTn>
                              </p:par>
                              <p:par>
                                <p:cTn id="103" presetID="23" presetClass="exit" presetSubtype="544" fill="hold" nodeType="withEffect">
                                  <p:stCondLst>
                                    <p:cond delay="0"/>
                                  </p:stCondLst>
                                  <p:childTnLst>
                                    <p:anim calcmode="lin" valueType="num">
                                      <p:cBhvr>
                                        <p:cTn id="104" dur="2500"/>
                                        <p:tgtEl>
                                          <p:spTgt spid="22"/>
                                        </p:tgtEl>
                                        <p:attrNameLst>
                                          <p:attrName>ppt_w</p:attrName>
                                        </p:attrNameLst>
                                      </p:cBhvr>
                                      <p:tavLst>
                                        <p:tav tm="0">
                                          <p:val>
                                            <p:strVal val="ppt_w"/>
                                          </p:val>
                                        </p:tav>
                                        <p:tav tm="100000">
                                          <p:val>
                                            <p:fltVal val="0"/>
                                          </p:val>
                                        </p:tav>
                                      </p:tavLst>
                                    </p:anim>
                                    <p:anim calcmode="lin" valueType="num">
                                      <p:cBhvr>
                                        <p:cTn id="105" dur="2500"/>
                                        <p:tgtEl>
                                          <p:spTgt spid="22"/>
                                        </p:tgtEl>
                                        <p:attrNameLst>
                                          <p:attrName>ppt_h</p:attrName>
                                        </p:attrNameLst>
                                      </p:cBhvr>
                                      <p:tavLst>
                                        <p:tav tm="0">
                                          <p:val>
                                            <p:strVal val="ppt_h"/>
                                          </p:val>
                                        </p:tav>
                                        <p:tav tm="100000">
                                          <p:val>
                                            <p:fltVal val="0"/>
                                          </p:val>
                                        </p:tav>
                                      </p:tavLst>
                                    </p:anim>
                                    <p:anim calcmode="lin" valueType="num">
                                      <p:cBhvr>
                                        <p:cTn id="106" dur="2500"/>
                                        <p:tgtEl>
                                          <p:spTgt spid="22"/>
                                        </p:tgtEl>
                                        <p:attrNameLst>
                                          <p:attrName>ppt_x</p:attrName>
                                        </p:attrNameLst>
                                      </p:cBhvr>
                                      <p:tavLst>
                                        <p:tav tm="0">
                                          <p:val>
                                            <p:strVal val="ppt_x"/>
                                          </p:val>
                                        </p:tav>
                                        <p:tav tm="100000">
                                          <p:val>
                                            <p:fltVal val="0.5"/>
                                          </p:val>
                                        </p:tav>
                                      </p:tavLst>
                                    </p:anim>
                                    <p:anim calcmode="lin" valueType="num">
                                      <p:cBhvr>
                                        <p:cTn id="107" dur="2500"/>
                                        <p:tgtEl>
                                          <p:spTgt spid="22"/>
                                        </p:tgtEl>
                                        <p:attrNameLst>
                                          <p:attrName>ppt_y</p:attrName>
                                        </p:attrNameLst>
                                      </p:cBhvr>
                                      <p:tavLst>
                                        <p:tav tm="0">
                                          <p:val>
                                            <p:strVal val="ppt_y"/>
                                          </p:val>
                                        </p:tav>
                                        <p:tav tm="100000">
                                          <p:val>
                                            <p:fltVal val="0.5"/>
                                          </p:val>
                                        </p:tav>
                                      </p:tavLst>
                                    </p:anim>
                                    <p:set>
                                      <p:cBhvr>
                                        <p:cTn id="108" dur="1" fill="hold">
                                          <p:stCondLst>
                                            <p:cond delay="2499"/>
                                          </p:stCondLst>
                                        </p:cTn>
                                        <p:tgtEl>
                                          <p:spTgt spid="22"/>
                                        </p:tgtEl>
                                        <p:attrNameLst>
                                          <p:attrName>style.visibility</p:attrName>
                                        </p:attrNameLst>
                                      </p:cBhvr>
                                      <p:to>
                                        <p:strVal val="hidden"/>
                                      </p:to>
                                    </p:set>
                                  </p:childTnLst>
                                </p:cTn>
                              </p:par>
                              <p:par>
                                <p:cTn id="109" presetID="23" presetClass="exit" presetSubtype="544" fill="hold" nodeType="withEffect">
                                  <p:stCondLst>
                                    <p:cond delay="0"/>
                                  </p:stCondLst>
                                  <p:childTnLst>
                                    <p:anim calcmode="lin" valueType="num">
                                      <p:cBhvr>
                                        <p:cTn id="110" dur="2500"/>
                                        <p:tgtEl>
                                          <p:spTgt spid="19"/>
                                        </p:tgtEl>
                                        <p:attrNameLst>
                                          <p:attrName>ppt_w</p:attrName>
                                        </p:attrNameLst>
                                      </p:cBhvr>
                                      <p:tavLst>
                                        <p:tav tm="0">
                                          <p:val>
                                            <p:strVal val="ppt_w"/>
                                          </p:val>
                                        </p:tav>
                                        <p:tav tm="100000">
                                          <p:val>
                                            <p:fltVal val="0"/>
                                          </p:val>
                                        </p:tav>
                                      </p:tavLst>
                                    </p:anim>
                                    <p:anim calcmode="lin" valueType="num">
                                      <p:cBhvr>
                                        <p:cTn id="111" dur="2500"/>
                                        <p:tgtEl>
                                          <p:spTgt spid="19"/>
                                        </p:tgtEl>
                                        <p:attrNameLst>
                                          <p:attrName>ppt_h</p:attrName>
                                        </p:attrNameLst>
                                      </p:cBhvr>
                                      <p:tavLst>
                                        <p:tav tm="0">
                                          <p:val>
                                            <p:strVal val="ppt_h"/>
                                          </p:val>
                                        </p:tav>
                                        <p:tav tm="100000">
                                          <p:val>
                                            <p:fltVal val="0"/>
                                          </p:val>
                                        </p:tav>
                                      </p:tavLst>
                                    </p:anim>
                                    <p:anim calcmode="lin" valueType="num">
                                      <p:cBhvr>
                                        <p:cTn id="112" dur="2500"/>
                                        <p:tgtEl>
                                          <p:spTgt spid="19"/>
                                        </p:tgtEl>
                                        <p:attrNameLst>
                                          <p:attrName>ppt_x</p:attrName>
                                        </p:attrNameLst>
                                      </p:cBhvr>
                                      <p:tavLst>
                                        <p:tav tm="0">
                                          <p:val>
                                            <p:strVal val="ppt_x"/>
                                          </p:val>
                                        </p:tav>
                                        <p:tav tm="100000">
                                          <p:val>
                                            <p:fltVal val="0.5"/>
                                          </p:val>
                                        </p:tav>
                                      </p:tavLst>
                                    </p:anim>
                                    <p:anim calcmode="lin" valueType="num">
                                      <p:cBhvr>
                                        <p:cTn id="113" dur="2500"/>
                                        <p:tgtEl>
                                          <p:spTgt spid="19"/>
                                        </p:tgtEl>
                                        <p:attrNameLst>
                                          <p:attrName>ppt_y</p:attrName>
                                        </p:attrNameLst>
                                      </p:cBhvr>
                                      <p:tavLst>
                                        <p:tav tm="0">
                                          <p:val>
                                            <p:strVal val="ppt_y"/>
                                          </p:val>
                                        </p:tav>
                                        <p:tav tm="100000">
                                          <p:val>
                                            <p:fltVal val="0.5"/>
                                          </p:val>
                                        </p:tav>
                                      </p:tavLst>
                                    </p:anim>
                                    <p:set>
                                      <p:cBhvr>
                                        <p:cTn id="114" dur="1" fill="hold">
                                          <p:stCondLst>
                                            <p:cond delay="2499"/>
                                          </p:stCondLst>
                                        </p:cTn>
                                        <p:tgtEl>
                                          <p:spTgt spid="19"/>
                                        </p:tgtEl>
                                        <p:attrNameLst>
                                          <p:attrName>style.visibility</p:attrName>
                                        </p:attrNameLst>
                                      </p:cBhvr>
                                      <p:to>
                                        <p:strVal val="hidden"/>
                                      </p:to>
                                    </p:set>
                                  </p:childTnLst>
                                </p:cTn>
                              </p:par>
                              <p:par>
                                <p:cTn id="115" presetID="23" presetClass="exit" presetSubtype="544" fill="hold" nodeType="withEffect">
                                  <p:stCondLst>
                                    <p:cond delay="0"/>
                                  </p:stCondLst>
                                  <p:childTnLst>
                                    <p:anim calcmode="lin" valueType="num">
                                      <p:cBhvr>
                                        <p:cTn id="116" dur="2500"/>
                                        <p:tgtEl>
                                          <p:spTgt spid="23"/>
                                        </p:tgtEl>
                                        <p:attrNameLst>
                                          <p:attrName>ppt_w</p:attrName>
                                        </p:attrNameLst>
                                      </p:cBhvr>
                                      <p:tavLst>
                                        <p:tav tm="0">
                                          <p:val>
                                            <p:strVal val="ppt_w"/>
                                          </p:val>
                                        </p:tav>
                                        <p:tav tm="100000">
                                          <p:val>
                                            <p:fltVal val="0"/>
                                          </p:val>
                                        </p:tav>
                                      </p:tavLst>
                                    </p:anim>
                                    <p:anim calcmode="lin" valueType="num">
                                      <p:cBhvr>
                                        <p:cTn id="117" dur="2500"/>
                                        <p:tgtEl>
                                          <p:spTgt spid="23"/>
                                        </p:tgtEl>
                                        <p:attrNameLst>
                                          <p:attrName>ppt_h</p:attrName>
                                        </p:attrNameLst>
                                      </p:cBhvr>
                                      <p:tavLst>
                                        <p:tav tm="0">
                                          <p:val>
                                            <p:strVal val="ppt_h"/>
                                          </p:val>
                                        </p:tav>
                                        <p:tav tm="100000">
                                          <p:val>
                                            <p:fltVal val="0"/>
                                          </p:val>
                                        </p:tav>
                                      </p:tavLst>
                                    </p:anim>
                                    <p:anim calcmode="lin" valueType="num">
                                      <p:cBhvr>
                                        <p:cTn id="118" dur="2500"/>
                                        <p:tgtEl>
                                          <p:spTgt spid="23"/>
                                        </p:tgtEl>
                                        <p:attrNameLst>
                                          <p:attrName>ppt_x</p:attrName>
                                        </p:attrNameLst>
                                      </p:cBhvr>
                                      <p:tavLst>
                                        <p:tav tm="0">
                                          <p:val>
                                            <p:strVal val="ppt_x"/>
                                          </p:val>
                                        </p:tav>
                                        <p:tav tm="100000">
                                          <p:val>
                                            <p:fltVal val="0.5"/>
                                          </p:val>
                                        </p:tav>
                                      </p:tavLst>
                                    </p:anim>
                                    <p:anim calcmode="lin" valueType="num">
                                      <p:cBhvr>
                                        <p:cTn id="119" dur="2500"/>
                                        <p:tgtEl>
                                          <p:spTgt spid="23"/>
                                        </p:tgtEl>
                                        <p:attrNameLst>
                                          <p:attrName>ppt_y</p:attrName>
                                        </p:attrNameLst>
                                      </p:cBhvr>
                                      <p:tavLst>
                                        <p:tav tm="0">
                                          <p:val>
                                            <p:strVal val="ppt_y"/>
                                          </p:val>
                                        </p:tav>
                                        <p:tav tm="100000">
                                          <p:val>
                                            <p:fltVal val="0.5"/>
                                          </p:val>
                                        </p:tav>
                                      </p:tavLst>
                                    </p:anim>
                                    <p:set>
                                      <p:cBhvr>
                                        <p:cTn id="120" dur="1" fill="hold">
                                          <p:stCondLst>
                                            <p:cond delay="2499"/>
                                          </p:stCondLst>
                                        </p:cTn>
                                        <p:tgtEl>
                                          <p:spTgt spid="23"/>
                                        </p:tgtEl>
                                        <p:attrNameLst>
                                          <p:attrName>style.visibility</p:attrName>
                                        </p:attrNameLst>
                                      </p:cBhvr>
                                      <p:to>
                                        <p:strVal val="hidden"/>
                                      </p:to>
                                    </p:set>
                                  </p:childTnLst>
                                </p:cTn>
                              </p:par>
                              <p:par>
                                <p:cTn id="121" presetID="23" presetClass="exit" presetSubtype="32" fill="hold" grpId="2" nodeType="withEffect">
                                  <p:stCondLst>
                                    <p:cond delay="0"/>
                                  </p:stCondLst>
                                  <p:childTnLst>
                                    <p:anim calcmode="lin" valueType="num">
                                      <p:cBhvr>
                                        <p:cTn id="122" dur="2500"/>
                                        <p:tgtEl>
                                          <p:spTgt spid="24"/>
                                        </p:tgtEl>
                                        <p:attrNameLst>
                                          <p:attrName>ppt_w</p:attrName>
                                        </p:attrNameLst>
                                      </p:cBhvr>
                                      <p:tavLst>
                                        <p:tav tm="0">
                                          <p:val>
                                            <p:strVal val="ppt_w"/>
                                          </p:val>
                                        </p:tav>
                                        <p:tav tm="100000">
                                          <p:val>
                                            <p:fltVal val="0"/>
                                          </p:val>
                                        </p:tav>
                                      </p:tavLst>
                                    </p:anim>
                                    <p:anim calcmode="lin" valueType="num">
                                      <p:cBhvr>
                                        <p:cTn id="123" dur="2500"/>
                                        <p:tgtEl>
                                          <p:spTgt spid="24"/>
                                        </p:tgtEl>
                                        <p:attrNameLst>
                                          <p:attrName>ppt_h</p:attrName>
                                        </p:attrNameLst>
                                      </p:cBhvr>
                                      <p:tavLst>
                                        <p:tav tm="0">
                                          <p:val>
                                            <p:strVal val="ppt_h"/>
                                          </p:val>
                                        </p:tav>
                                        <p:tav tm="100000">
                                          <p:val>
                                            <p:fltVal val="0"/>
                                          </p:val>
                                        </p:tav>
                                      </p:tavLst>
                                    </p:anim>
                                    <p:set>
                                      <p:cBhvr>
                                        <p:cTn id="124" dur="1" fill="hold">
                                          <p:stCondLst>
                                            <p:cond delay="2499"/>
                                          </p:stCondLst>
                                        </p:cTn>
                                        <p:tgtEl>
                                          <p:spTgt spid="24"/>
                                        </p:tgtEl>
                                        <p:attrNameLst>
                                          <p:attrName>style.visibility</p:attrName>
                                        </p:attrNameLst>
                                      </p:cBhvr>
                                      <p:to>
                                        <p:strVal val="hidden"/>
                                      </p:to>
                                    </p:set>
                                  </p:childTnLst>
                                </p:cTn>
                              </p:par>
                              <p:par>
                                <p:cTn id="125" presetID="23" presetClass="exit" presetSubtype="272" fill="hold" grpId="1" nodeType="withEffect">
                                  <p:stCondLst>
                                    <p:cond delay="0"/>
                                  </p:stCondLst>
                                  <p:childTnLst>
                                    <p:anim calcmode="lin" valueType="num">
                                      <p:cBhvr>
                                        <p:cTn id="126" dur="2500"/>
                                        <p:tgtEl>
                                          <p:spTgt spid="24"/>
                                        </p:tgtEl>
                                        <p:attrNameLst>
                                          <p:attrName>ppt_w</p:attrName>
                                        </p:attrNameLst>
                                      </p:cBhvr>
                                      <p:tavLst>
                                        <p:tav tm="0">
                                          <p:val>
                                            <p:strVal val="ppt_w"/>
                                          </p:val>
                                        </p:tav>
                                        <p:tav tm="100000">
                                          <p:val>
                                            <p:strVal val="4/3*ppt_w"/>
                                          </p:val>
                                        </p:tav>
                                      </p:tavLst>
                                    </p:anim>
                                    <p:anim calcmode="lin" valueType="num">
                                      <p:cBhvr>
                                        <p:cTn id="127" dur="2500"/>
                                        <p:tgtEl>
                                          <p:spTgt spid="24"/>
                                        </p:tgtEl>
                                        <p:attrNameLst>
                                          <p:attrName>ppt_h</p:attrName>
                                        </p:attrNameLst>
                                      </p:cBhvr>
                                      <p:tavLst>
                                        <p:tav tm="0">
                                          <p:val>
                                            <p:strVal val="ppt_h"/>
                                          </p:val>
                                        </p:tav>
                                        <p:tav tm="100000">
                                          <p:val>
                                            <p:strVal val="4/3*ppt_h"/>
                                          </p:val>
                                        </p:tav>
                                      </p:tavLst>
                                    </p:anim>
                                    <p:set>
                                      <p:cBhvr>
                                        <p:cTn id="128" dur="1" fill="hold">
                                          <p:stCondLst>
                                            <p:cond delay="2499"/>
                                          </p:stCondLst>
                                        </p:cTn>
                                        <p:tgtEl>
                                          <p:spTgt spid="24"/>
                                        </p:tgtEl>
                                        <p:attrNameLst>
                                          <p:attrName>style.visibility</p:attrName>
                                        </p:attrNameLst>
                                      </p:cBhvr>
                                      <p:to>
                                        <p:strVal val="hidden"/>
                                      </p:to>
                                    </p:set>
                                  </p:childTnLst>
                                </p:cTn>
                              </p:par>
                              <p:par>
                                <p:cTn id="129" presetID="23" presetClass="exit" presetSubtype="32" fill="hold" grpId="1" nodeType="withEffect">
                                  <p:stCondLst>
                                    <p:cond delay="0"/>
                                  </p:stCondLst>
                                  <p:childTnLst>
                                    <p:anim calcmode="lin" valueType="num">
                                      <p:cBhvr>
                                        <p:cTn id="130" dur="2500"/>
                                        <p:tgtEl>
                                          <p:spTgt spid="25"/>
                                        </p:tgtEl>
                                        <p:attrNameLst>
                                          <p:attrName>ppt_w</p:attrName>
                                        </p:attrNameLst>
                                      </p:cBhvr>
                                      <p:tavLst>
                                        <p:tav tm="0">
                                          <p:val>
                                            <p:strVal val="ppt_w"/>
                                          </p:val>
                                        </p:tav>
                                        <p:tav tm="100000">
                                          <p:val>
                                            <p:fltVal val="0"/>
                                          </p:val>
                                        </p:tav>
                                      </p:tavLst>
                                    </p:anim>
                                    <p:anim calcmode="lin" valueType="num">
                                      <p:cBhvr>
                                        <p:cTn id="131" dur="2500"/>
                                        <p:tgtEl>
                                          <p:spTgt spid="25"/>
                                        </p:tgtEl>
                                        <p:attrNameLst>
                                          <p:attrName>ppt_h</p:attrName>
                                        </p:attrNameLst>
                                      </p:cBhvr>
                                      <p:tavLst>
                                        <p:tav tm="0">
                                          <p:val>
                                            <p:strVal val="ppt_h"/>
                                          </p:val>
                                        </p:tav>
                                        <p:tav tm="100000">
                                          <p:val>
                                            <p:fltVal val="0"/>
                                          </p:val>
                                        </p:tav>
                                      </p:tavLst>
                                    </p:anim>
                                    <p:set>
                                      <p:cBhvr>
                                        <p:cTn id="132" dur="1" fill="hold">
                                          <p:stCondLst>
                                            <p:cond delay="2499"/>
                                          </p:stCondLst>
                                        </p:cTn>
                                        <p:tgtEl>
                                          <p:spTgt spid="25"/>
                                        </p:tgtEl>
                                        <p:attrNameLst>
                                          <p:attrName>style.visibility</p:attrName>
                                        </p:attrNameLst>
                                      </p:cBhvr>
                                      <p:to>
                                        <p:strVal val="hidden"/>
                                      </p:to>
                                    </p:set>
                                  </p:childTnLst>
                                </p:cTn>
                              </p:par>
                              <p:par>
                                <p:cTn id="133" presetID="23" presetClass="exit" presetSubtype="272" fill="hold" grpId="1" nodeType="withEffect">
                                  <p:stCondLst>
                                    <p:cond delay="0"/>
                                  </p:stCondLst>
                                  <p:childTnLst>
                                    <p:anim calcmode="lin" valueType="num">
                                      <p:cBhvr>
                                        <p:cTn id="134" dur="2500"/>
                                        <p:tgtEl>
                                          <p:spTgt spid="26"/>
                                        </p:tgtEl>
                                        <p:attrNameLst>
                                          <p:attrName>ppt_w</p:attrName>
                                        </p:attrNameLst>
                                      </p:cBhvr>
                                      <p:tavLst>
                                        <p:tav tm="0">
                                          <p:val>
                                            <p:strVal val="ppt_w"/>
                                          </p:val>
                                        </p:tav>
                                        <p:tav tm="100000">
                                          <p:val>
                                            <p:strVal val="4/3*ppt_w"/>
                                          </p:val>
                                        </p:tav>
                                      </p:tavLst>
                                    </p:anim>
                                    <p:anim calcmode="lin" valueType="num">
                                      <p:cBhvr>
                                        <p:cTn id="135" dur="2500"/>
                                        <p:tgtEl>
                                          <p:spTgt spid="26"/>
                                        </p:tgtEl>
                                        <p:attrNameLst>
                                          <p:attrName>ppt_h</p:attrName>
                                        </p:attrNameLst>
                                      </p:cBhvr>
                                      <p:tavLst>
                                        <p:tav tm="0">
                                          <p:val>
                                            <p:strVal val="ppt_h"/>
                                          </p:val>
                                        </p:tav>
                                        <p:tav tm="100000">
                                          <p:val>
                                            <p:strVal val="4/3*ppt_h"/>
                                          </p:val>
                                        </p:tav>
                                      </p:tavLst>
                                    </p:anim>
                                    <p:set>
                                      <p:cBhvr>
                                        <p:cTn id="136" dur="1" fill="hold">
                                          <p:stCondLst>
                                            <p:cond delay="2499"/>
                                          </p:stCondLst>
                                        </p:cTn>
                                        <p:tgtEl>
                                          <p:spTgt spid="26"/>
                                        </p:tgtEl>
                                        <p:attrNameLst>
                                          <p:attrName>style.visibility</p:attrName>
                                        </p:attrNameLst>
                                      </p:cBhvr>
                                      <p:to>
                                        <p:strVal val="hidden"/>
                                      </p:to>
                                    </p:set>
                                  </p:childTnLst>
                                </p:cTn>
                              </p:par>
                              <p:par>
                                <p:cTn id="137" presetID="23" presetClass="entr" presetSubtype="288" fill="hold" nodeType="withEffect">
                                  <p:stCondLst>
                                    <p:cond delay="0"/>
                                  </p:stCondLst>
                                  <p:childTnLst>
                                    <p:set>
                                      <p:cBhvr>
                                        <p:cTn id="138" dur="1" fill="hold">
                                          <p:stCondLst>
                                            <p:cond delay="0"/>
                                          </p:stCondLst>
                                        </p:cTn>
                                        <p:tgtEl>
                                          <p:spTgt spid="27"/>
                                        </p:tgtEl>
                                        <p:attrNameLst>
                                          <p:attrName>style.visibility</p:attrName>
                                        </p:attrNameLst>
                                      </p:cBhvr>
                                      <p:to>
                                        <p:strVal val="visible"/>
                                      </p:to>
                                    </p:set>
                                    <p:anim calcmode="lin" valueType="num">
                                      <p:cBhvr>
                                        <p:cTn id="139" dur="2500" fill="hold"/>
                                        <p:tgtEl>
                                          <p:spTgt spid="27"/>
                                        </p:tgtEl>
                                        <p:attrNameLst>
                                          <p:attrName>ppt_w</p:attrName>
                                        </p:attrNameLst>
                                      </p:cBhvr>
                                      <p:tavLst>
                                        <p:tav tm="0">
                                          <p:val>
                                            <p:strVal val="4/3*#ppt_w"/>
                                          </p:val>
                                        </p:tav>
                                        <p:tav tm="100000">
                                          <p:val>
                                            <p:strVal val="#ppt_w"/>
                                          </p:val>
                                        </p:tav>
                                      </p:tavLst>
                                    </p:anim>
                                    <p:anim calcmode="lin" valueType="num">
                                      <p:cBhvr>
                                        <p:cTn id="140" dur="2500" fill="hold"/>
                                        <p:tgtEl>
                                          <p:spTgt spid="27"/>
                                        </p:tgtEl>
                                        <p:attrNameLst>
                                          <p:attrName>ppt_h</p:attrName>
                                        </p:attrNameLst>
                                      </p:cBhvr>
                                      <p:tavLst>
                                        <p:tav tm="0">
                                          <p:val>
                                            <p:strVal val="4/3*#ppt_h"/>
                                          </p:val>
                                        </p:tav>
                                        <p:tav tm="100000">
                                          <p:val>
                                            <p:strVal val="#ppt_h"/>
                                          </p:val>
                                        </p:tav>
                                      </p:tavLst>
                                    </p:anim>
                                  </p:childTnLst>
                                </p:cTn>
                              </p:par>
                              <p:par>
                                <p:cTn id="141" presetID="21" presetClass="entr" presetSubtype="8" fill="hold" nodeType="withEffect">
                                  <p:stCondLst>
                                    <p:cond delay="0"/>
                                  </p:stCondLst>
                                  <p:childTnLst>
                                    <p:set>
                                      <p:cBhvr>
                                        <p:cTn id="142" dur="1" fill="hold">
                                          <p:stCondLst>
                                            <p:cond delay="0"/>
                                          </p:stCondLst>
                                        </p:cTn>
                                        <p:tgtEl>
                                          <p:spTgt spid="27"/>
                                        </p:tgtEl>
                                        <p:attrNameLst>
                                          <p:attrName>style.visibility</p:attrName>
                                        </p:attrNameLst>
                                      </p:cBhvr>
                                      <p:to>
                                        <p:strVal val="visible"/>
                                      </p:to>
                                    </p:set>
                                    <p:animEffect transition="in" filter="wheel(8)">
                                      <p:cBhvr>
                                        <p:cTn id="143" dur="2500"/>
                                        <p:tgtEl>
                                          <p:spTgt spid="27"/>
                                        </p:tgtEl>
                                      </p:cBhvr>
                                    </p:animEffect>
                                  </p:childTnLst>
                                </p:cTn>
                              </p:par>
                              <p:par>
                                <p:cTn id="144" presetID="23" presetClass="exit" presetSubtype="272" fill="hold" nodeType="withEffect">
                                  <p:stCondLst>
                                    <p:cond delay="0"/>
                                  </p:stCondLst>
                                  <p:childTnLst>
                                    <p:anim calcmode="lin" valueType="num">
                                      <p:cBhvr>
                                        <p:cTn id="145" dur="2500"/>
                                        <p:tgtEl>
                                          <p:spTgt spid="1030"/>
                                        </p:tgtEl>
                                        <p:attrNameLst>
                                          <p:attrName>ppt_w</p:attrName>
                                        </p:attrNameLst>
                                      </p:cBhvr>
                                      <p:tavLst>
                                        <p:tav tm="0">
                                          <p:val>
                                            <p:strVal val="ppt_w"/>
                                          </p:val>
                                        </p:tav>
                                        <p:tav tm="100000">
                                          <p:val>
                                            <p:strVal val="4/3*ppt_w"/>
                                          </p:val>
                                        </p:tav>
                                      </p:tavLst>
                                    </p:anim>
                                    <p:anim calcmode="lin" valueType="num">
                                      <p:cBhvr>
                                        <p:cTn id="146" dur="2500"/>
                                        <p:tgtEl>
                                          <p:spTgt spid="1030"/>
                                        </p:tgtEl>
                                        <p:attrNameLst>
                                          <p:attrName>ppt_h</p:attrName>
                                        </p:attrNameLst>
                                      </p:cBhvr>
                                      <p:tavLst>
                                        <p:tav tm="0">
                                          <p:val>
                                            <p:strVal val="ppt_h"/>
                                          </p:val>
                                        </p:tav>
                                        <p:tav tm="100000">
                                          <p:val>
                                            <p:strVal val="4/3*ppt_h"/>
                                          </p:val>
                                        </p:tav>
                                      </p:tavLst>
                                    </p:anim>
                                    <p:set>
                                      <p:cBhvr>
                                        <p:cTn id="147" dur="1" fill="hold">
                                          <p:stCondLst>
                                            <p:cond delay="2499"/>
                                          </p:stCondLst>
                                        </p:cTn>
                                        <p:tgtEl>
                                          <p:spTgt spid="10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4" grpId="2" animBg="1"/>
      <p:bldP spid="25" grpId="0" animBg="1"/>
      <p:bldP spid="25" grpId="1" animBg="1"/>
      <p:bldP spid="25" grpId="2" animBg="1"/>
      <p:bldP spid="26" grpId="0" animBg="1"/>
      <p:bldP spid="26" grpId="1" animBg="1"/>
      <p:bldP spid="16"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85 Rectángulo"/>
          <p:cNvSpPr/>
          <p:nvPr/>
        </p:nvSpPr>
        <p:spPr>
          <a:xfrm>
            <a:off x="34651" y="0"/>
            <a:ext cx="9144000" cy="5143500"/>
          </a:xfrm>
          <a:prstGeom prst="rect">
            <a:avLst/>
          </a:prstGeom>
          <a:gradFill>
            <a:gsLst>
              <a:gs pos="64000">
                <a:srgbClr val="540001">
                  <a:lumMod val="87000"/>
                </a:srgbClr>
              </a:gs>
              <a:gs pos="39996">
                <a:srgbClr val="560001">
                  <a:lumMod val="46000"/>
                </a:srgbClr>
              </a:gs>
              <a:gs pos="91000">
                <a:srgbClr val="520002"/>
              </a:gs>
              <a:gs pos="9000">
                <a:srgbClr val="C00000">
                  <a:lumMod val="46000"/>
                </a:srgbClr>
              </a:gs>
              <a:gs pos="100000">
                <a:srgbClr val="FF0000"/>
              </a:gs>
              <a:gs pos="0">
                <a:srgbClr val="FF0000"/>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4" name="63 Imagen" descr="Diapositiva32"/>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28870" y="-24752"/>
            <a:ext cx="9144000" cy="5168252"/>
          </a:xfrm>
          <a:prstGeom prst="rect">
            <a:avLst/>
          </a:prstGeom>
          <a:noFill/>
          <a:ln>
            <a:noFill/>
          </a:ln>
        </p:spPr>
      </p:pic>
      <p:sp>
        <p:nvSpPr>
          <p:cNvPr id="88" name="87 Arco de bloque"/>
          <p:cNvSpPr/>
          <p:nvPr/>
        </p:nvSpPr>
        <p:spPr>
          <a:xfrm rot="5400000">
            <a:off x="-908790" y="382202"/>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9" name="88 Arco de bloque"/>
          <p:cNvSpPr/>
          <p:nvPr/>
        </p:nvSpPr>
        <p:spPr>
          <a:xfrm rot="5400000">
            <a:off x="-332726" y="382202"/>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0" name="89 Arco de bloque"/>
          <p:cNvSpPr/>
          <p:nvPr/>
        </p:nvSpPr>
        <p:spPr>
          <a:xfrm rot="5400000">
            <a:off x="243338" y="382202"/>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1" name="90 Arco de bloque"/>
          <p:cNvSpPr/>
          <p:nvPr/>
        </p:nvSpPr>
        <p:spPr>
          <a:xfrm rot="5400000">
            <a:off x="891410" y="382202"/>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2" name="91 Arco de bloque"/>
          <p:cNvSpPr/>
          <p:nvPr/>
        </p:nvSpPr>
        <p:spPr>
          <a:xfrm rot="5400000">
            <a:off x="1467474" y="382202"/>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3" name="92 Arco de bloque"/>
          <p:cNvSpPr/>
          <p:nvPr/>
        </p:nvSpPr>
        <p:spPr>
          <a:xfrm rot="5400000">
            <a:off x="2043538" y="382202"/>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4" name="93 Arco de bloque"/>
          <p:cNvSpPr/>
          <p:nvPr/>
        </p:nvSpPr>
        <p:spPr>
          <a:xfrm rot="5400000">
            <a:off x="2619602" y="382202"/>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5" name="94 Arco de bloque"/>
          <p:cNvSpPr/>
          <p:nvPr/>
        </p:nvSpPr>
        <p:spPr>
          <a:xfrm rot="5400000">
            <a:off x="3195666" y="382202"/>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6" name="95 Arco de bloque"/>
          <p:cNvSpPr/>
          <p:nvPr/>
        </p:nvSpPr>
        <p:spPr>
          <a:xfrm rot="5400000">
            <a:off x="3771730" y="382202"/>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7" name="96 Arco de bloque"/>
          <p:cNvSpPr/>
          <p:nvPr/>
        </p:nvSpPr>
        <p:spPr>
          <a:xfrm rot="5400000">
            <a:off x="4372962" y="382202"/>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8" name="97 Arco de bloque"/>
          <p:cNvSpPr/>
          <p:nvPr/>
        </p:nvSpPr>
        <p:spPr>
          <a:xfrm rot="5400000">
            <a:off x="4948962" y="382202"/>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9" name="98 Arco de bloque"/>
          <p:cNvSpPr/>
          <p:nvPr/>
        </p:nvSpPr>
        <p:spPr>
          <a:xfrm rot="5400000">
            <a:off x="5488962" y="382202"/>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0" name="99 Arco de bloque"/>
          <p:cNvSpPr/>
          <p:nvPr/>
        </p:nvSpPr>
        <p:spPr>
          <a:xfrm rot="5400000">
            <a:off x="6111482" y="382202"/>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1" name="100 Arco de bloque"/>
          <p:cNvSpPr/>
          <p:nvPr/>
        </p:nvSpPr>
        <p:spPr>
          <a:xfrm rot="5400000">
            <a:off x="6687546" y="382202"/>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2" name="101 Arco de bloque"/>
          <p:cNvSpPr/>
          <p:nvPr/>
        </p:nvSpPr>
        <p:spPr>
          <a:xfrm rot="5400000">
            <a:off x="7263610" y="382202"/>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3" name="102 Arco de bloque"/>
          <p:cNvSpPr/>
          <p:nvPr/>
        </p:nvSpPr>
        <p:spPr>
          <a:xfrm rot="16200000" flipH="1">
            <a:off x="8298668" y="318744"/>
            <a:ext cx="1872208" cy="2556792"/>
          </a:xfrm>
          <a:prstGeom prst="blockArc">
            <a:avLst>
              <a:gd name="adj1" fmla="val 10800000"/>
              <a:gd name="adj2" fmla="val 21589167"/>
              <a:gd name="adj3" fmla="val 7825"/>
            </a:avLst>
          </a:prstGeom>
          <a:noFill/>
          <a:ln w="44450" cap="rnd"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4" name="103 Arco de bloque"/>
          <p:cNvSpPr/>
          <p:nvPr/>
        </p:nvSpPr>
        <p:spPr>
          <a:xfrm rot="16200000" flipH="1">
            <a:off x="7722604" y="318744"/>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5" name="104 Arco de bloque"/>
          <p:cNvSpPr/>
          <p:nvPr/>
        </p:nvSpPr>
        <p:spPr>
          <a:xfrm rot="16200000" flipH="1">
            <a:off x="7146540" y="318744"/>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6" name="105 Arco de bloque"/>
          <p:cNvSpPr/>
          <p:nvPr/>
        </p:nvSpPr>
        <p:spPr>
          <a:xfrm rot="16200000" flipH="1">
            <a:off x="6498468" y="318744"/>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7" name="106 Arco de bloque"/>
          <p:cNvSpPr/>
          <p:nvPr/>
        </p:nvSpPr>
        <p:spPr>
          <a:xfrm rot="16200000" flipH="1">
            <a:off x="5922404" y="318744"/>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8" name="107 Arco de bloque"/>
          <p:cNvSpPr/>
          <p:nvPr/>
        </p:nvSpPr>
        <p:spPr>
          <a:xfrm rot="16200000" flipH="1">
            <a:off x="5346340" y="318744"/>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9" name="108 Arco de bloque"/>
          <p:cNvSpPr/>
          <p:nvPr/>
        </p:nvSpPr>
        <p:spPr>
          <a:xfrm rot="16200000" flipH="1">
            <a:off x="4770276" y="318744"/>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0" name="109 Arco de bloque"/>
          <p:cNvSpPr/>
          <p:nvPr/>
        </p:nvSpPr>
        <p:spPr>
          <a:xfrm rot="16200000" flipH="1">
            <a:off x="4194212" y="318744"/>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1" name="110 Arco de bloque"/>
          <p:cNvSpPr/>
          <p:nvPr/>
        </p:nvSpPr>
        <p:spPr>
          <a:xfrm rot="16200000" flipH="1">
            <a:off x="3618148" y="318744"/>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2" name="111 Arco de bloque"/>
          <p:cNvSpPr/>
          <p:nvPr/>
        </p:nvSpPr>
        <p:spPr>
          <a:xfrm rot="16200000" flipH="1">
            <a:off x="3016916" y="318744"/>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3" name="112 Arco de bloque"/>
          <p:cNvSpPr/>
          <p:nvPr/>
        </p:nvSpPr>
        <p:spPr>
          <a:xfrm rot="16200000" flipH="1">
            <a:off x="2440916" y="318744"/>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4" name="113 Arco de bloque"/>
          <p:cNvSpPr/>
          <p:nvPr/>
        </p:nvSpPr>
        <p:spPr>
          <a:xfrm rot="16200000" flipH="1">
            <a:off x="1900916" y="318744"/>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5" name="114 Arco de bloque"/>
          <p:cNvSpPr/>
          <p:nvPr/>
        </p:nvSpPr>
        <p:spPr>
          <a:xfrm rot="16200000" flipH="1">
            <a:off x="1278396" y="318744"/>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6" name="115 Arco de bloque"/>
          <p:cNvSpPr/>
          <p:nvPr/>
        </p:nvSpPr>
        <p:spPr>
          <a:xfrm rot="16200000" flipH="1">
            <a:off x="702332" y="318744"/>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7" name="116 Arco de bloque"/>
          <p:cNvSpPr/>
          <p:nvPr/>
        </p:nvSpPr>
        <p:spPr>
          <a:xfrm rot="16200000" flipH="1">
            <a:off x="126268" y="318744"/>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8" name="117 Arco de bloque"/>
          <p:cNvSpPr/>
          <p:nvPr/>
        </p:nvSpPr>
        <p:spPr>
          <a:xfrm rot="5400000">
            <a:off x="-980798" y="2326418"/>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9" name="118 Arco de bloque"/>
          <p:cNvSpPr/>
          <p:nvPr/>
        </p:nvSpPr>
        <p:spPr>
          <a:xfrm rot="5400000">
            <a:off x="-404734" y="2326418"/>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0" name="119 Arco de bloque"/>
          <p:cNvSpPr/>
          <p:nvPr/>
        </p:nvSpPr>
        <p:spPr>
          <a:xfrm rot="5400000">
            <a:off x="171330" y="2326418"/>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1" name="120 Arco de bloque"/>
          <p:cNvSpPr/>
          <p:nvPr/>
        </p:nvSpPr>
        <p:spPr>
          <a:xfrm rot="5400000">
            <a:off x="819402" y="2326418"/>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2" name="121 Arco de bloque"/>
          <p:cNvSpPr/>
          <p:nvPr/>
        </p:nvSpPr>
        <p:spPr>
          <a:xfrm rot="5400000">
            <a:off x="1395466" y="2326418"/>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3" name="122 Arco de bloque"/>
          <p:cNvSpPr/>
          <p:nvPr/>
        </p:nvSpPr>
        <p:spPr>
          <a:xfrm rot="5400000">
            <a:off x="1971530" y="2326418"/>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4" name="123 Arco de bloque"/>
          <p:cNvSpPr/>
          <p:nvPr/>
        </p:nvSpPr>
        <p:spPr>
          <a:xfrm rot="5400000">
            <a:off x="2547594" y="2326418"/>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5" name="124 Arco de bloque"/>
          <p:cNvSpPr/>
          <p:nvPr/>
        </p:nvSpPr>
        <p:spPr>
          <a:xfrm rot="5400000">
            <a:off x="3123658" y="2326418"/>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6" name="125 Arco de bloque"/>
          <p:cNvSpPr/>
          <p:nvPr/>
        </p:nvSpPr>
        <p:spPr>
          <a:xfrm rot="5400000">
            <a:off x="3699722" y="2326418"/>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7" name="126 Arco de bloque"/>
          <p:cNvSpPr/>
          <p:nvPr/>
        </p:nvSpPr>
        <p:spPr>
          <a:xfrm rot="5400000">
            <a:off x="4300954" y="2326418"/>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8" name="127 Arco de bloque"/>
          <p:cNvSpPr/>
          <p:nvPr/>
        </p:nvSpPr>
        <p:spPr>
          <a:xfrm rot="5400000">
            <a:off x="4876954" y="2326418"/>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9" name="128 Arco de bloque"/>
          <p:cNvSpPr/>
          <p:nvPr/>
        </p:nvSpPr>
        <p:spPr>
          <a:xfrm rot="5400000">
            <a:off x="5416954" y="2326418"/>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0" name="129 Arco de bloque"/>
          <p:cNvSpPr/>
          <p:nvPr/>
        </p:nvSpPr>
        <p:spPr>
          <a:xfrm rot="5400000">
            <a:off x="6039474" y="2326418"/>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1" name="130 Arco de bloque"/>
          <p:cNvSpPr/>
          <p:nvPr/>
        </p:nvSpPr>
        <p:spPr>
          <a:xfrm rot="5400000">
            <a:off x="6615538" y="2326418"/>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2" name="131 Arco de bloque"/>
          <p:cNvSpPr/>
          <p:nvPr/>
        </p:nvSpPr>
        <p:spPr>
          <a:xfrm rot="5400000">
            <a:off x="7191602" y="2326418"/>
            <a:ext cx="1855108" cy="2412776"/>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3" name="132 Arco de bloque"/>
          <p:cNvSpPr/>
          <p:nvPr/>
        </p:nvSpPr>
        <p:spPr>
          <a:xfrm rot="16200000" flipH="1">
            <a:off x="8370676" y="2301466"/>
            <a:ext cx="1872208" cy="2556792"/>
          </a:xfrm>
          <a:prstGeom prst="blockArc">
            <a:avLst>
              <a:gd name="adj1" fmla="val 10800000"/>
              <a:gd name="adj2" fmla="val 21589167"/>
              <a:gd name="adj3" fmla="val 7825"/>
            </a:avLst>
          </a:prstGeom>
          <a:noFill/>
          <a:ln w="44450" cap="rnd"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4" name="133 Arco de bloque"/>
          <p:cNvSpPr/>
          <p:nvPr/>
        </p:nvSpPr>
        <p:spPr>
          <a:xfrm rot="16200000" flipH="1">
            <a:off x="7650596" y="2262960"/>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5" name="134 Arco de bloque"/>
          <p:cNvSpPr/>
          <p:nvPr/>
        </p:nvSpPr>
        <p:spPr>
          <a:xfrm rot="16200000" flipH="1">
            <a:off x="7074532" y="2262960"/>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6" name="135 Arco de bloque"/>
          <p:cNvSpPr/>
          <p:nvPr/>
        </p:nvSpPr>
        <p:spPr>
          <a:xfrm rot="16200000" flipH="1">
            <a:off x="6426460" y="2262960"/>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7" name="136 Arco de bloque"/>
          <p:cNvSpPr/>
          <p:nvPr/>
        </p:nvSpPr>
        <p:spPr>
          <a:xfrm rot="16200000" flipH="1">
            <a:off x="5850396" y="2262960"/>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8" name="137 Arco de bloque"/>
          <p:cNvSpPr/>
          <p:nvPr/>
        </p:nvSpPr>
        <p:spPr>
          <a:xfrm rot="16200000" flipH="1">
            <a:off x="5274332" y="2262960"/>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9" name="138 Arco de bloque"/>
          <p:cNvSpPr/>
          <p:nvPr/>
        </p:nvSpPr>
        <p:spPr>
          <a:xfrm rot="16200000" flipH="1">
            <a:off x="4698268" y="2262960"/>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0" name="139 Arco de bloque"/>
          <p:cNvSpPr/>
          <p:nvPr/>
        </p:nvSpPr>
        <p:spPr>
          <a:xfrm rot="16200000" flipH="1">
            <a:off x="4122204" y="2262960"/>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1" name="140 Arco de bloque"/>
          <p:cNvSpPr/>
          <p:nvPr/>
        </p:nvSpPr>
        <p:spPr>
          <a:xfrm rot="16200000" flipH="1">
            <a:off x="3546140" y="2262960"/>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2" name="141 Arco de bloque"/>
          <p:cNvSpPr/>
          <p:nvPr/>
        </p:nvSpPr>
        <p:spPr>
          <a:xfrm rot="16200000" flipH="1">
            <a:off x="2944908" y="2262960"/>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3" name="142 Arco de bloque"/>
          <p:cNvSpPr/>
          <p:nvPr/>
        </p:nvSpPr>
        <p:spPr>
          <a:xfrm rot="16200000" flipH="1">
            <a:off x="2368908" y="2262960"/>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4" name="143 Arco de bloque"/>
          <p:cNvSpPr/>
          <p:nvPr/>
        </p:nvSpPr>
        <p:spPr>
          <a:xfrm rot="16200000" flipH="1">
            <a:off x="1828908" y="2262960"/>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5" name="144 Arco de bloque"/>
          <p:cNvSpPr/>
          <p:nvPr/>
        </p:nvSpPr>
        <p:spPr>
          <a:xfrm rot="16200000" flipH="1">
            <a:off x="1206388" y="2262960"/>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6" name="145 Arco de bloque"/>
          <p:cNvSpPr/>
          <p:nvPr/>
        </p:nvSpPr>
        <p:spPr>
          <a:xfrm rot="16200000" flipH="1">
            <a:off x="630324" y="2262960"/>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7" name="146 Arco de bloque"/>
          <p:cNvSpPr/>
          <p:nvPr/>
        </p:nvSpPr>
        <p:spPr>
          <a:xfrm rot="16200000" flipH="1">
            <a:off x="54260" y="2262960"/>
            <a:ext cx="1872208" cy="2556792"/>
          </a:xfrm>
          <a:prstGeom prst="blockArc">
            <a:avLst>
              <a:gd name="adj1" fmla="val 10800000"/>
              <a:gd name="adj2" fmla="val 21589167"/>
              <a:gd name="adj3" fmla="val 7825"/>
            </a:avLst>
          </a:prstGeom>
          <a:noFill/>
          <a:ln w="44450" cap="sq" cmpd="sng">
            <a:gradFill>
              <a:gsLst>
                <a:gs pos="96667">
                  <a:srgbClr val="FFC000"/>
                </a:gs>
                <a:gs pos="0">
                  <a:schemeClr val="tx1"/>
                </a:gs>
                <a:gs pos="49000">
                  <a:srgbClr val="FF0000"/>
                </a:gs>
                <a:gs pos="73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Rectángulo"/>
          <p:cNvSpPr/>
          <p:nvPr/>
        </p:nvSpPr>
        <p:spPr>
          <a:xfrm flipH="1">
            <a:off x="-252536" y="-236562"/>
            <a:ext cx="9713835"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731095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88"/>
                                        </p:tgtEl>
                                        <p:attrNameLst>
                                          <p:attrName>style.visibility</p:attrName>
                                        </p:attrNameLst>
                                      </p:cBhvr>
                                      <p:to>
                                        <p:strVal val="visible"/>
                                      </p:to>
                                    </p:set>
                                    <p:anim calcmode="lin" valueType="num">
                                      <p:cBhvr additive="base">
                                        <p:cTn id="7" dur="2000" fill="hold"/>
                                        <p:tgtEl>
                                          <p:spTgt spid="88"/>
                                        </p:tgtEl>
                                        <p:attrNameLst>
                                          <p:attrName>ppt_x</p:attrName>
                                        </p:attrNameLst>
                                      </p:cBhvr>
                                      <p:tavLst>
                                        <p:tav tm="0">
                                          <p:val>
                                            <p:strVal val="1+#ppt_w/2"/>
                                          </p:val>
                                        </p:tav>
                                        <p:tav tm="100000">
                                          <p:val>
                                            <p:strVal val="#ppt_x"/>
                                          </p:val>
                                        </p:tav>
                                      </p:tavLst>
                                    </p:anim>
                                    <p:anim calcmode="lin" valueType="num">
                                      <p:cBhvr additive="base">
                                        <p:cTn id="8" dur="2000" fill="hold"/>
                                        <p:tgtEl>
                                          <p:spTgt spid="88"/>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10800000">
                                      <p:cBhvr>
                                        <p:cTn id="10" dur="2000" fill="hold"/>
                                        <p:tgtEl>
                                          <p:spTgt spid="88"/>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89"/>
                                        </p:tgtEl>
                                        <p:attrNameLst>
                                          <p:attrName>style.visibility</p:attrName>
                                        </p:attrNameLst>
                                      </p:cBhvr>
                                      <p:to>
                                        <p:strVal val="visible"/>
                                      </p:to>
                                    </p:set>
                                    <p:anim calcmode="lin" valueType="num">
                                      <p:cBhvr additive="base">
                                        <p:cTn id="13" dur="2000" fill="hold"/>
                                        <p:tgtEl>
                                          <p:spTgt spid="89"/>
                                        </p:tgtEl>
                                        <p:attrNameLst>
                                          <p:attrName>ppt_x</p:attrName>
                                        </p:attrNameLst>
                                      </p:cBhvr>
                                      <p:tavLst>
                                        <p:tav tm="0">
                                          <p:val>
                                            <p:strVal val="1+#ppt_w/2"/>
                                          </p:val>
                                        </p:tav>
                                        <p:tav tm="100000">
                                          <p:val>
                                            <p:strVal val="#ppt_x"/>
                                          </p:val>
                                        </p:tav>
                                      </p:tavLst>
                                    </p:anim>
                                    <p:anim calcmode="lin" valueType="num">
                                      <p:cBhvr additive="base">
                                        <p:cTn id="14" dur="2000" fill="hold"/>
                                        <p:tgtEl>
                                          <p:spTgt spid="89"/>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10800000">
                                      <p:cBhvr>
                                        <p:cTn id="16" dur="2000" fill="hold"/>
                                        <p:tgtEl>
                                          <p:spTgt spid="89"/>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90"/>
                                        </p:tgtEl>
                                        <p:attrNameLst>
                                          <p:attrName>style.visibility</p:attrName>
                                        </p:attrNameLst>
                                      </p:cBhvr>
                                      <p:to>
                                        <p:strVal val="visible"/>
                                      </p:to>
                                    </p:set>
                                    <p:anim calcmode="lin" valueType="num">
                                      <p:cBhvr additive="base">
                                        <p:cTn id="19" dur="2000" fill="hold"/>
                                        <p:tgtEl>
                                          <p:spTgt spid="90"/>
                                        </p:tgtEl>
                                        <p:attrNameLst>
                                          <p:attrName>ppt_x</p:attrName>
                                        </p:attrNameLst>
                                      </p:cBhvr>
                                      <p:tavLst>
                                        <p:tav tm="0">
                                          <p:val>
                                            <p:strVal val="1+#ppt_w/2"/>
                                          </p:val>
                                        </p:tav>
                                        <p:tav tm="100000">
                                          <p:val>
                                            <p:strVal val="#ppt_x"/>
                                          </p:val>
                                        </p:tav>
                                      </p:tavLst>
                                    </p:anim>
                                    <p:anim calcmode="lin" valueType="num">
                                      <p:cBhvr additive="base">
                                        <p:cTn id="20" dur="2000" fill="hold"/>
                                        <p:tgtEl>
                                          <p:spTgt spid="90"/>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10800000">
                                      <p:cBhvr>
                                        <p:cTn id="22" dur="2000" fill="hold"/>
                                        <p:tgtEl>
                                          <p:spTgt spid="90"/>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91"/>
                                        </p:tgtEl>
                                        <p:attrNameLst>
                                          <p:attrName>style.visibility</p:attrName>
                                        </p:attrNameLst>
                                      </p:cBhvr>
                                      <p:to>
                                        <p:strVal val="visible"/>
                                      </p:to>
                                    </p:set>
                                    <p:anim calcmode="lin" valueType="num">
                                      <p:cBhvr additive="base">
                                        <p:cTn id="25" dur="2000" fill="hold"/>
                                        <p:tgtEl>
                                          <p:spTgt spid="91"/>
                                        </p:tgtEl>
                                        <p:attrNameLst>
                                          <p:attrName>ppt_x</p:attrName>
                                        </p:attrNameLst>
                                      </p:cBhvr>
                                      <p:tavLst>
                                        <p:tav tm="0">
                                          <p:val>
                                            <p:strVal val="1+#ppt_w/2"/>
                                          </p:val>
                                        </p:tav>
                                        <p:tav tm="100000">
                                          <p:val>
                                            <p:strVal val="#ppt_x"/>
                                          </p:val>
                                        </p:tav>
                                      </p:tavLst>
                                    </p:anim>
                                    <p:anim calcmode="lin" valueType="num">
                                      <p:cBhvr additive="base">
                                        <p:cTn id="26" dur="2000" fill="hold"/>
                                        <p:tgtEl>
                                          <p:spTgt spid="91"/>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10800000">
                                      <p:cBhvr>
                                        <p:cTn id="28" dur="2000" fill="hold"/>
                                        <p:tgtEl>
                                          <p:spTgt spid="91"/>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92"/>
                                        </p:tgtEl>
                                        <p:attrNameLst>
                                          <p:attrName>style.visibility</p:attrName>
                                        </p:attrNameLst>
                                      </p:cBhvr>
                                      <p:to>
                                        <p:strVal val="visible"/>
                                      </p:to>
                                    </p:set>
                                    <p:anim calcmode="lin" valueType="num">
                                      <p:cBhvr additive="base">
                                        <p:cTn id="31" dur="2000" fill="hold"/>
                                        <p:tgtEl>
                                          <p:spTgt spid="92"/>
                                        </p:tgtEl>
                                        <p:attrNameLst>
                                          <p:attrName>ppt_x</p:attrName>
                                        </p:attrNameLst>
                                      </p:cBhvr>
                                      <p:tavLst>
                                        <p:tav tm="0">
                                          <p:val>
                                            <p:strVal val="1+#ppt_w/2"/>
                                          </p:val>
                                        </p:tav>
                                        <p:tav tm="100000">
                                          <p:val>
                                            <p:strVal val="#ppt_x"/>
                                          </p:val>
                                        </p:tav>
                                      </p:tavLst>
                                    </p:anim>
                                    <p:anim calcmode="lin" valueType="num">
                                      <p:cBhvr additive="base">
                                        <p:cTn id="32" dur="2000" fill="hold"/>
                                        <p:tgtEl>
                                          <p:spTgt spid="92"/>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10800000">
                                      <p:cBhvr>
                                        <p:cTn id="34" dur="2000" fill="hold"/>
                                        <p:tgtEl>
                                          <p:spTgt spid="92"/>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93"/>
                                        </p:tgtEl>
                                        <p:attrNameLst>
                                          <p:attrName>style.visibility</p:attrName>
                                        </p:attrNameLst>
                                      </p:cBhvr>
                                      <p:to>
                                        <p:strVal val="visible"/>
                                      </p:to>
                                    </p:set>
                                    <p:anim calcmode="lin" valueType="num">
                                      <p:cBhvr additive="base">
                                        <p:cTn id="37" dur="2000" fill="hold"/>
                                        <p:tgtEl>
                                          <p:spTgt spid="93"/>
                                        </p:tgtEl>
                                        <p:attrNameLst>
                                          <p:attrName>ppt_x</p:attrName>
                                        </p:attrNameLst>
                                      </p:cBhvr>
                                      <p:tavLst>
                                        <p:tav tm="0">
                                          <p:val>
                                            <p:strVal val="1+#ppt_w/2"/>
                                          </p:val>
                                        </p:tav>
                                        <p:tav tm="100000">
                                          <p:val>
                                            <p:strVal val="#ppt_x"/>
                                          </p:val>
                                        </p:tav>
                                      </p:tavLst>
                                    </p:anim>
                                    <p:anim calcmode="lin" valueType="num">
                                      <p:cBhvr additive="base">
                                        <p:cTn id="38" dur="2000" fill="hold"/>
                                        <p:tgtEl>
                                          <p:spTgt spid="93"/>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10800000">
                                      <p:cBhvr>
                                        <p:cTn id="40" dur="2000" fill="hold"/>
                                        <p:tgtEl>
                                          <p:spTgt spid="93"/>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94"/>
                                        </p:tgtEl>
                                        <p:attrNameLst>
                                          <p:attrName>style.visibility</p:attrName>
                                        </p:attrNameLst>
                                      </p:cBhvr>
                                      <p:to>
                                        <p:strVal val="visible"/>
                                      </p:to>
                                    </p:set>
                                    <p:anim calcmode="lin" valueType="num">
                                      <p:cBhvr additive="base">
                                        <p:cTn id="43" dur="2000" fill="hold"/>
                                        <p:tgtEl>
                                          <p:spTgt spid="94"/>
                                        </p:tgtEl>
                                        <p:attrNameLst>
                                          <p:attrName>ppt_x</p:attrName>
                                        </p:attrNameLst>
                                      </p:cBhvr>
                                      <p:tavLst>
                                        <p:tav tm="0">
                                          <p:val>
                                            <p:strVal val="1+#ppt_w/2"/>
                                          </p:val>
                                        </p:tav>
                                        <p:tav tm="100000">
                                          <p:val>
                                            <p:strVal val="#ppt_x"/>
                                          </p:val>
                                        </p:tav>
                                      </p:tavLst>
                                    </p:anim>
                                    <p:anim calcmode="lin" valueType="num">
                                      <p:cBhvr additive="base">
                                        <p:cTn id="44" dur="2000" fill="hold"/>
                                        <p:tgtEl>
                                          <p:spTgt spid="94"/>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10800000">
                                      <p:cBhvr>
                                        <p:cTn id="46" dur="2000" fill="hold"/>
                                        <p:tgtEl>
                                          <p:spTgt spid="94"/>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95"/>
                                        </p:tgtEl>
                                        <p:attrNameLst>
                                          <p:attrName>style.visibility</p:attrName>
                                        </p:attrNameLst>
                                      </p:cBhvr>
                                      <p:to>
                                        <p:strVal val="visible"/>
                                      </p:to>
                                    </p:set>
                                    <p:anim calcmode="lin" valueType="num">
                                      <p:cBhvr additive="base">
                                        <p:cTn id="49" dur="2000" fill="hold"/>
                                        <p:tgtEl>
                                          <p:spTgt spid="95"/>
                                        </p:tgtEl>
                                        <p:attrNameLst>
                                          <p:attrName>ppt_x</p:attrName>
                                        </p:attrNameLst>
                                      </p:cBhvr>
                                      <p:tavLst>
                                        <p:tav tm="0">
                                          <p:val>
                                            <p:strVal val="1+#ppt_w/2"/>
                                          </p:val>
                                        </p:tav>
                                        <p:tav tm="100000">
                                          <p:val>
                                            <p:strVal val="#ppt_x"/>
                                          </p:val>
                                        </p:tav>
                                      </p:tavLst>
                                    </p:anim>
                                    <p:anim calcmode="lin" valueType="num">
                                      <p:cBhvr additive="base">
                                        <p:cTn id="50" dur="2000" fill="hold"/>
                                        <p:tgtEl>
                                          <p:spTgt spid="95"/>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10800000">
                                      <p:cBhvr>
                                        <p:cTn id="52" dur="2000" fill="hold"/>
                                        <p:tgtEl>
                                          <p:spTgt spid="95"/>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96"/>
                                        </p:tgtEl>
                                        <p:attrNameLst>
                                          <p:attrName>style.visibility</p:attrName>
                                        </p:attrNameLst>
                                      </p:cBhvr>
                                      <p:to>
                                        <p:strVal val="visible"/>
                                      </p:to>
                                    </p:set>
                                    <p:anim calcmode="lin" valueType="num">
                                      <p:cBhvr additive="base">
                                        <p:cTn id="55" dur="2000" fill="hold"/>
                                        <p:tgtEl>
                                          <p:spTgt spid="96"/>
                                        </p:tgtEl>
                                        <p:attrNameLst>
                                          <p:attrName>ppt_x</p:attrName>
                                        </p:attrNameLst>
                                      </p:cBhvr>
                                      <p:tavLst>
                                        <p:tav tm="0">
                                          <p:val>
                                            <p:strVal val="1+#ppt_w/2"/>
                                          </p:val>
                                        </p:tav>
                                        <p:tav tm="100000">
                                          <p:val>
                                            <p:strVal val="#ppt_x"/>
                                          </p:val>
                                        </p:tav>
                                      </p:tavLst>
                                    </p:anim>
                                    <p:anim calcmode="lin" valueType="num">
                                      <p:cBhvr additive="base">
                                        <p:cTn id="56" dur="2000" fill="hold"/>
                                        <p:tgtEl>
                                          <p:spTgt spid="96"/>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10800000">
                                      <p:cBhvr>
                                        <p:cTn id="58" dur="2000" fill="hold"/>
                                        <p:tgtEl>
                                          <p:spTgt spid="96"/>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97"/>
                                        </p:tgtEl>
                                        <p:attrNameLst>
                                          <p:attrName>style.visibility</p:attrName>
                                        </p:attrNameLst>
                                      </p:cBhvr>
                                      <p:to>
                                        <p:strVal val="visible"/>
                                      </p:to>
                                    </p:set>
                                    <p:anim calcmode="lin" valueType="num">
                                      <p:cBhvr additive="base">
                                        <p:cTn id="61" dur="2000" fill="hold"/>
                                        <p:tgtEl>
                                          <p:spTgt spid="97"/>
                                        </p:tgtEl>
                                        <p:attrNameLst>
                                          <p:attrName>ppt_x</p:attrName>
                                        </p:attrNameLst>
                                      </p:cBhvr>
                                      <p:tavLst>
                                        <p:tav tm="0">
                                          <p:val>
                                            <p:strVal val="1+#ppt_w/2"/>
                                          </p:val>
                                        </p:tav>
                                        <p:tav tm="100000">
                                          <p:val>
                                            <p:strVal val="#ppt_x"/>
                                          </p:val>
                                        </p:tav>
                                      </p:tavLst>
                                    </p:anim>
                                    <p:anim calcmode="lin" valueType="num">
                                      <p:cBhvr additive="base">
                                        <p:cTn id="62" dur="2000" fill="hold"/>
                                        <p:tgtEl>
                                          <p:spTgt spid="97"/>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10800000">
                                      <p:cBhvr>
                                        <p:cTn id="64" dur="2000" fill="hold"/>
                                        <p:tgtEl>
                                          <p:spTgt spid="97"/>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98"/>
                                        </p:tgtEl>
                                        <p:attrNameLst>
                                          <p:attrName>style.visibility</p:attrName>
                                        </p:attrNameLst>
                                      </p:cBhvr>
                                      <p:to>
                                        <p:strVal val="visible"/>
                                      </p:to>
                                    </p:set>
                                    <p:anim calcmode="lin" valueType="num">
                                      <p:cBhvr additive="base">
                                        <p:cTn id="67" dur="2000" fill="hold"/>
                                        <p:tgtEl>
                                          <p:spTgt spid="98"/>
                                        </p:tgtEl>
                                        <p:attrNameLst>
                                          <p:attrName>ppt_x</p:attrName>
                                        </p:attrNameLst>
                                      </p:cBhvr>
                                      <p:tavLst>
                                        <p:tav tm="0">
                                          <p:val>
                                            <p:strVal val="1+#ppt_w/2"/>
                                          </p:val>
                                        </p:tav>
                                        <p:tav tm="100000">
                                          <p:val>
                                            <p:strVal val="#ppt_x"/>
                                          </p:val>
                                        </p:tav>
                                      </p:tavLst>
                                    </p:anim>
                                    <p:anim calcmode="lin" valueType="num">
                                      <p:cBhvr additive="base">
                                        <p:cTn id="68" dur="2000" fill="hold"/>
                                        <p:tgtEl>
                                          <p:spTgt spid="98"/>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10800000">
                                      <p:cBhvr>
                                        <p:cTn id="70" dur="2000" fill="hold"/>
                                        <p:tgtEl>
                                          <p:spTgt spid="98"/>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99"/>
                                        </p:tgtEl>
                                        <p:attrNameLst>
                                          <p:attrName>style.visibility</p:attrName>
                                        </p:attrNameLst>
                                      </p:cBhvr>
                                      <p:to>
                                        <p:strVal val="visible"/>
                                      </p:to>
                                    </p:set>
                                    <p:anim calcmode="lin" valueType="num">
                                      <p:cBhvr additive="base">
                                        <p:cTn id="73" dur="2000" fill="hold"/>
                                        <p:tgtEl>
                                          <p:spTgt spid="99"/>
                                        </p:tgtEl>
                                        <p:attrNameLst>
                                          <p:attrName>ppt_x</p:attrName>
                                        </p:attrNameLst>
                                      </p:cBhvr>
                                      <p:tavLst>
                                        <p:tav tm="0">
                                          <p:val>
                                            <p:strVal val="1+#ppt_w/2"/>
                                          </p:val>
                                        </p:tav>
                                        <p:tav tm="100000">
                                          <p:val>
                                            <p:strVal val="#ppt_x"/>
                                          </p:val>
                                        </p:tav>
                                      </p:tavLst>
                                    </p:anim>
                                    <p:anim calcmode="lin" valueType="num">
                                      <p:cBhvr additive="base">
                                        <p:cTn id="74" dur="2000" fill="hold"/>
                                        <p:tgtEl>
                                          <p:spTgt spid="99"/>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10800000">
                                      <p:cBhvr>
                                        <p:cTn id="76" dur="2000" fill="hold"/>
                                        <p:tgtEl>
                                          <p:spTgt spid="99"/>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00"/>
                                        </p:tgtEl>
                                        <p:attrNameLst>
                                          <p:attrName>style.visibility</p:attrName>
                                        </p:attrNameLst>
                                      </p:cBhvr>
                                      <p:to>
                                        <p:strVal val="visible"/>
                                      </p:to>
                                    </p:set>
                                    <p:anim calcmode="lin" valueType="num">
                                      <p:cBhvr additive="base">
                                        <p:cTn id="79" dur="2000" fill="hold"/>
                                        <p:tgtEl>
                                          <p:spTgt spid="100"/>
                                        </p:tgtEl>
                                        <p:attrNameLst>
                                          <p:attrName>ppt_x</p:attrName>
                                        </p:attrNameLst>
                                      </p:cBhvr>
                                      <p:tavLst>
                                        <p:tav tm="0">
                                          <p:val>
                                            <p:strVal val="1+#ppt_w/2"/>
                                          </p:val>
                                        </p:tav>
                                        <p:tav tm="100000">
                                          <p:val>
                                            <p:strVal val="#ppt_x"/>
                                          </p:val>
                                        </p:tav>
                                      </p:tavLst>
                                    </p:anim>
                                    <p:anim calcmode="lin" valueType="num">
                                      <p:cBhvr additive="base">
                                        <p:cTn id="80" dur="2000" fill="hold"/>
                                        <p:tgtEl>
                                          <p:spTgt spid="100"/>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10800000">
                                      <p:cBhvr>
                                        <p:cTn id="82" dur="2000" fill="hold"/>
                                        <p:tgtEl>
                                          <p:spTgt spid="100"/>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01"/>
                                        </p:tgtEl>
                                        <p:attrNameLst>
                                          <p:attrName>style.visibility</p:attrName>
                                        </p:attrNameLst>
                                      </p:cBhvr>
                                      <p:to>
                                        <p:strVal val="visible"/>
                                      </p:to>
                                    </p:set>
                                    <p:anim calcmode="lin" valueType="num">
                                      <p:cBhvr additive="base">
                                        <p:cTn id="85" dur="2000" fill="hold"/>
                                        <p:tgtEl>
                                          <p:spTgt spid="101"/>
                                        </p:tgtEl>
                                        <p:attrNameLst>
                                          <p:attrName>ppt_x</p:attrName>
                                        </p:attrNameLst>
                                      </p:cBhvr>
                                      <p:tavLst>
                                        <p:tav tm="0">
                                          <p:val>
                                            <p:strVal val="1+#ppt_w/2"/>
                                          </p:val>
                                        </p:tav>
                                        <p:tav tm="100000">
                                          <p:val>
                                            <p:strVal val="#ppt_x"/>
                                          </p:val>
                                        </p:tav>
                                      </p:tavLst>
                                    </p:anim>
                                    <p:anim calcmode="lin" valueType="num">
                                      <p:cBhvr additive="base">
                                        <p:cTn id="86" dur="2000" fill="hold"/>
                                        <p:tgtEl>
                                          <p:spTgt spid="101"/>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10800000">
                                      <p:cBhvr>
                                        <p:cTn id="88" dur="2000" fill="hold"/>
                                        <p:tgtEl>
                                          <p:spTgt spid="101"/>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02"/>
                                        </p:tgtEl>
                                        <p:attrNameLst>
                                          <p:attrName>style.visibility</p:attrName>
                                        </p:attrNameLst>
                                      </p:cBhvr>
                                      <p:to>
                                        <p:strVal val="visible"/>
                                      </p:to>
                                    </p:set>
                                    <p:anim calcmode="lin" valueType="num">
                                      <p:cBhvr additive="base">
                                        <p:cTn id="91" dur="2000" fill="hold"/>
                                        <p:tgtEl>
                                          <p:spTgt spid="102"/>
                                        </p:tgtEl>
                                        <p:attrNameLst>
                                          <p:attrName>ppt_x</p:attrName>
                                        </p:attrNameLst>
                                      </p:cBhvr>
                                      <p:tavLst>
                                        <p:tav tm="0">
                                          <p:val>
                                            <p:strVal val="1+#ppt_w/2"/>
                                          </p:val>
                                        </p:tav>
                                        <p:tav tm="100000">
                                          <p:val>
                                            <p:strVal val="#ppt_x"/>
                                          </p:val>
                                        </p:tav>
                                      </p:tavLst>
                                    </p:anim>
                                    <p:anim calcmode="lin" valueType="num">
                                      <p:cBhvr additive="base">
                                        <p:cTn id="92" dur="2000" fill="hold"/>
                                        <p:tgtEl>
                                          <p:spTgt spid="102"/>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10800000">
                                      <p:cBhvr>
                                        <p:cTn id="94" dur="2000" fill="hold"/>
                                        <p:tgtEl>
                                          <p:spTgt spid="102"/>
                                        </p:tgtEl>
                                        <p:attrNameLst>
                                          <p:attrName>r</p:attrName>
                                        </p:attrNameLst>
                                      </p:cBhvr>
                                    </p:animRot>
                                  </p:childTnLst>
                                </p:cTn>
                              </p:par>
                              <p:par>
                                <p:cTn id="95" presetID="2" presetClass="entr" presetSubtype="8" fill="hold" grpId="0" nodeType="withEffect">
                                  <p:stCondLst>
                                    <p:cond delay="0"/>
                                  </p:stCondLst>
                                  <p:childTnLst>
                                    <p:set>
                                      <p:cBhvr>
                                        <p:cTn id="96" dur="1" fill="hold">
                                          <p:stCondLst>
                                            <p:cond delay="0"/>
                                          </p:stCondLst>
                                        </p:cTn>
                                        <p:tgtEl>
                                          <p:spTgt spid="103"/>
                                        </p:tgtEl>
                                        <p:attrNameLst>
                                          <p:attrName>style.visibility</p:attrName>
                                        </p:attrNameLst>
                                      </p:cBhvr>
                                      <p:to>
                                        <p:strVal val="visible"/>
                                      </p:to>
                                    </p:set>
                                    <p:anim calcmode="lin" valueType="num">
                                      <p:cBhvr additive="base">
                                        <p:cTn id="97" dur="2000" fill="hold"/>
                                        <p:tgtEl>
                                          <p:spTgt spid="103"/>
                                        </p:tgtEl>
                                        <p:attrNameLst>
                                          <p:attrName>ppt_x</p:attrName>
                                        </p:attrNameLst>
                                      </p:cBhvr>
                                      <p:tavLst>
                                        <p:tav tm="0">
                                          <p:val>
                                            <p:strVal val="0-#ppt_w/2"/>
                                          </p:val>
                                        </p:tav>
                                        <p:tav tm="100000">
                                          <p:val>
                                            <p:strVal val="#ppt_x"/>
                                          </p:val>
                                        </p:tav>
                                      </p:tavLst>
                                    </p:anim>
                                    <p:anim calcmode="lin" valueType="num">
                                      <p:cBhvr additive="base">
                                        <p:cTn id="98" dur="2000" fill="hold"/>
                                        <p:tgtEl>
                                          <p:spTgt spid="103"/>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10800000">
                                      <p:cBhvr>
                                        <p:cTn id="100" dur="2000" fill="hold"/>
                                        <p:tgtEl>
                                          <p:spTgt spid="103"/>
                                        </p:tgtEl>
                                        <p:attrNameLst>
                                          <p:attrName>r</p:attrName>
                                        </p:attrNameLst>
                                      </p:cBhvr>
                                    </p:animRot>
                                  </p:childTnLst>
                                </p:cTn>
                              </p:par>
                              <p:par>
                                <p:cTn id="101" presetID="2" presetClass="entr" presetSubtype="8" fill="hold" grpId="0" nodeType="withEffect">
                                  <p:stCondLst>
                                    <p:cond delay="0"/>
                                  </p:stCondLst>
                                  <p:childTnLst>
                                    <p:set>
                                      <p:cBhvr>
                                        <p:cTn id="102" dur="1" fill="hold">
                                          <p:stCondLst>
                                            <p:cond delay="0"/>
                                          </p:stCondLst>
                                        </p:cTn>
                                        <p:tgtEl>
                                          <p:spTgt spid="104"/>
                                        </p:tgtEl>
                                        <p:attrNameLst>
                                          <p:attrName>style.visibility</p:attrName>
                                        </p:attrNameLst>
                                      </p:cBhvr>
                                      <p:to>
                                        <p:strVal val="visible"/>
                                      </p:to>
                                    </p:set>
                                    <p:anim calcmode="lin" valueType="num">
                                      <p:cBhvr additive="base">
                                        <p:cTn id="103" dur="2000" fill="hold"/>
                                        <p:tgtEl>
                                          <p:spTgt spid="104"/>
                                        </p:tgtEl>
                                        <p:attrNameLst>
                                          <p:attrName>ppt_x</p:attrName>
                                        </p:attrNameLst>
                                      </p:cBhvr>
                                      <p:tavLst>
                                        <p:tav tm="0">
                                          <p:val>
                                            <p:strVal val="0-#ppt_w/2"/>
                                          </p:val>
                                        </p:tav>
                                        <p:tav tm="100000">
                                          <p:val>
                                            <p:strVal val="#ppt_x"/>
                                          </p:val>
                                        </p:tav>
                                      </p:tavLst>
                                    </p:anim>
                                    <p:anim calcmode="lin" valueType="num">
                                      <p:cBhvr additive="base">
                                        <p:cTn id="104" dur="2000" fill="hold"/>
                                        <p:tgtEl>
                                          <p:spTgt spid="104"/>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10800000">
                                      <p:cBhvr>
                                        <p:cTn id="106" dur="2000" fill="hold"/>
                                        <p:tgtEl>
                                          <p:spTgt spid="104"/>
                                        </p:tgtEl>
                                        <p:attrNameLst>
                                          <p:attrName>r</p:attrName>
                                        </p:attrNameLst>
                                      </p:cBhvr>
                                    </p:animRot>
                                  </p:childTnLst>
                                </p:cTn>
                              </p:par>
                              <p:par>
                                <p:cTn id="107" presetID="2" presetClass="entr" presetSubtype="8" fill="hold" grpId="0" nodeType="withEffect">
                                  <p:stCondLst>
                                    <p:cond delay="0"/>
                                  </p:stCondLst>
                                  <p:childTnLst>
                                    <p:set>
                                      <p:cBhvr>
                                        <p:cTn id="108" dur="1" fill="hold">
                                          <p:stCondLst>
                                            <p:cond delay="0"/>
                                          </p:stCondLst>
                                        </p:cTn>
                                        <p:tgtEl>
                                          <p:spTgt spid="105"/>
                                        </p:tgtEl>
                                        <p:attrNameLst>
                                          <p:attrName>style.visibility</p:attrName>
                                        </p:attrNameLst>
                                      </p:cBhvr>
                                      <p:to>
                                        <p:strVal val="visible"/>
                                      </p:to>
                                    </p:set>
                                    <p:anim calcmode="lin" valueType="num">
                                      <p:cBhvr additive="base">
                                        <p:cTn id="109" dur="2000" fill="hold"/>
                                        <p:tgtEl>
                                          <p:spTgt spid="105"/>
                                        </p:tgtEl>
                                        <p:attrNameLst>
                                          <p:attrName>ppt_x</p:attrName>
                                        </p:attrNameLst>
                                      </p:cBhvr>
                                      <p:tavLst>
                                        <p:tav tm="0">
                                          <p:val>
                                            <p:strVal val="0-#ppt_w/2"/>
                                          </p:val>
                                        </p:tav>
                                        <p:tav tm="100000">
                                          <p:val>
                                            <p:strVal val="#ppt_x"/>
                                          </p:val>
                                        </p:tav>
                                      </p:tavLst>
                                    </p:anim>
                                    <p:anim calcmode="lin" valueType="num">
                                      <p:cBhvr additive="base">
                                        <p:cTn id="110" dur="2000" fill="hold"/>
                                        <p:tgtEl>
                                          <p:spTgt spid="105"/>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10800000">
                                      <p:cBhvr>
                                        <p:cTn id="112" dur="2000" fill="hold"/>
                                        <p:tgtEl>
                                          <p:spTgt spid="105"/>
                                        </p:tgtEl>
                                        <p:attrNameLst>
                                          <p:attrName>r</p:attrName>
                                        </p:attrNameLst>
                                      </p:cBhvr>
                                    </p:animRot>
                                  </p:childTnLst>
                                </p:cTn>
                              </p:par>
                              <p:par>
                                <p:cTn id="113" presetID="2" presetClass="entr" presetSubtype="8" fill="hold" grpId="0" nodeType="withEffect">
                                  <p:stCondLst>
                                    <p:cond delay="0"/>
                                  </p:stCondLst>
                                  <p:childTnLst>
                                    <p:set>
                                      <p:cBhvr>
                                        <p:cTn id="114" dur="1" fill="hold">
                                          <p:stCondLst>
                                            <p:cond delay="0"/>
                                          </p:stCondLst>
                                        </p:cTn>
                                        <p:tgtEl>
                                          <p:spTgt spid="106"/>
                                        </p:tgtEl>
                                        <p:attrNameLst>
                                          <p:attrName>style.visibility</p:attrName>
                                        </p:attrNameLst>
                                      </p:cBhvr>
                                      <p:to>
                                        <p:strVal val="visible"/>
                                      </p:to>
                                    </p:set>
                                    <p:anim calcmode="lin" valueType="num">
                                      <p:cBhvr additive="base">
                                        <p:cTn id="115" dur="2000" fill="hold"/>
                                        <p:tgtEl>
                                          <p:spTgt spid="106"/>
                                        </p:tgtEl>
                                        <p:attrNameLst>
                                          <p:attrName>ppt_x</p:attrName>
                                        </p:attrNameLst>
                                      </p:cBhvr>
                                      <p:tavLst>
                                        <p:tav tm="0">
                                          <p:val>
                                            <p:strVal val="0-#ppt_w/2"/>
                                          </p:val>
                                        </p:tav>
                                        <p:tav tm="100000">
                                          <p:val>
                                            <p:strVal val="#ppt_x"/>
                                          </p:val>
                                        </p:tav>
                                      </p:tavLst>
                                    </p:anim>
                                    <p:anim calcmode="lin" valueType="num">
                                      <p:cBhvr additive="base">
                                        <p:cTn id="116" dur="2000" fill="hold"/>
                                        <p:tgtEl>
                                          <p:spTgt spid="106"/>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10800000">
                                      <p:cBhvr>
                                        <p:cTn id="118" dur="2000" fill="hold"/>
                                        <p:tgtEl>
                                          <p:spTgt spid="106"/>
                                        </p:tgtEl>
                                        <p:attrNameLst>
                                          <p:attrName>r</p:attrName>
                                        </p:attrNameLst>
                                      </p:cBhvr>
                                    </p:animRot>
                                  </p:childTnLst>
                                </p:cTn>
                              </p:par>
                              <p:par>
                                <p:cTn id="119" presetID="2" presetClass="entr" presetSubtype="8" fill="hold" grpId="0" nodeType="withEffect">
                                  <p:stCondLst>
                                    <p:cond delay="0"/>
                                  </p:stCondLst>
                                  <p:childTnLst>
                                    <p:set>
                                      <p:cBhvr>
                                        <p:cTn id="120" dur="1" fill="hold">
                                          <p:stCondLst>
                                            <p:cond delay="0"/>
                                          </p:stCondLst>
                                        </p:cTn>
                                        <p:tgtEl>
                                          <p:spTgt spid="107"/>
                                        </p:tgtEl>
                                        <p:attrNameLst>
                                          <p:attrName>style.visibility</p:attrName>
                                        </p:attrNameLst>
                                      </p:cBhvr>
                                      <p:to>
                                        <p:strVal val="visible"/>
                                      </p:to>
                                    </p:set>
                                    <p:anim calcmode="lin" valueType="num">
                                      <p:cBhvr additive="base">
                                        <p:cTn id="121" dur="2000" fill="hold"/>
                                        <p:tgtEl>
                                          <p:spTgt spid="107"/>
                                        </p:tgtEl>
                                        <p:attrNameLst>
                                          <p:attrName>ppt_x</p:attrName>
                                        </p:attrNameLst>
                                      </p:cBhvr>
                                      <p:tavLst>
                                        <p:tav tm="0">
                                          <p:val>
                                            <p:strVal val="0-#ppt_w/2"/>
                                          </p:val>
                                        </p:tav>
                                        <p:tav tm="100000">
                                          <p:val>
                                            <p:strVal val="#ppt_x"/>
                                          </p:val>
                                        </p:tav>
                                      </p:tavLst>
                                    </p:anim>
                                    <p:anim calcmode="lin" valueType="num">
                                      <p:cBhvr additive="base">
                                        <p:cTn id="122" dur="2000" fill="hold"/>
                                        <p:tgtEl>
                                          <p:spTgt spid="107"/>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10800000">
                                      <p:cBhvr>
                                        <p:cTn id="124" dur="2000" fill="hold"/>
                                        <p:tgtEl>
                                          <p:spTgt spid="107"/>
                                        </p:tgtEl>
                                        <p:attrNameLst>
                                          <p:attrName>r</p:attrName>
                                        </p:attrNameLst>
                                      </p:cBhvr>
                                    </p:animRot>
                                  </p:childTnLst>
                                </p:cTn>
                              </p:par>
                              <p:par>
                                <p:cTn id="125" presetID="2" presetClass="entr" presetSubtype="8" fill="hold" grpId="0" nodeType="withEffect">
                                  <p:stCondLst>
                                    <p:cond delay="0"/>
                                  </p:stCondLst>
                                  <p:childTnLst>
                                    <p:set>
                                      <p:cBhvr>
                                        <p:cTn id="126" dur="1" fill="hold">
                                          <p:stCondLst>
                                            <p:cond delay="0"/>
                                          </p:stCondLst>
                                        </p:cTn>
                                        <p:tgtEl>
                                          <p:spTgt spid="108"/>
                                        </p:tgtEl>
                                        <p:attrNameLst>
                                          <p:attrName>style.visibility</p:attrName>
                                        </p:attrNameLst>
                                      </p:cBhvr>
                                      <p:to>
                                        <p:strVal val="visible"/>
                                      </p:to>
                                    </p:set>
                                    <p:anim calcmode="lin" valueType="num">
                                      <p:cBhvr additive="base">
                                        <p:cTn id="127" dur="2000" fill="hold"/>
                                        <p:tgtEl>
                                          <p:spTgt spid="108"/>
                                        </p:tgtEl>
                                        <p:attrNameLst>
                                          <p:attrName>ppt_x</p:attrName>
                                        </p:attrNameLst>
                                      </p:cBhvr>
                                      <p:tavLst>
                                        <p:tav tm="0">
                                          <p:val>
                                            <p:strVal val="0-#ppt_w/2"/>
                                          </p:val>
                                        </p:tav>
                                        <p:tav tm="100000">
                                          <p:val>
                                            <p:strVal val="#ppt_x"/>
                                          </p:val>
                                        </p:tav>
                                      </p:tavLst>
                                    </p:anim>
                                    <p:anim calcmode="lin" valueType="num">
                                      <p:cBhvr additive="base">
                                        <p:cTn id="128" dur="2000" fill="hold"/>
                                        <p:tgtEl>
                                          <p:spTgt spid="108"/>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10800000">
                                      <p:cBhvr>
                                        <p:cTn id="130" dur="2000" fill="hold"/>
                                        <p:tgtEl>
                                          <p:spTgt spid="108"/>
                                        </p:tgtEl>
                                        <p:attrNameLst>
                                          <p:attrName>r</p:attrName>
                                        </p:attrNameLst>
                                      </p:cBhvr>
                                    </p:animRot>
                                  </p:childTnLst>
                                </p:cTn>
                              </p:par>
                              <p:par>
                                <p:cTn id="131" presetID="2" presetClass="entr" presetSubtype="8" fill="hold" grpId="0" nodeType="withEffect">
                                  <p:stCondLst>
                                    <p:cond delay="0"/>
                                  </p:stCondLst>
                                  <p:childTnLst>
                                    <p:set>
                                      <p:cBhvr>
                                        <p:cTn id="132" dur="1" fill="hold">
                                          <p:stCondLst>
                                            <p:cond delay="0"/>
                                          </p:stCondLst>
                                        </p:cTn>
                                        <p:tgtEl>
                                          <p:spTgt spid="109"/>
                                        </p:tgtEl>
                                        <p:attrNameLst>
                                          <p:attrName>style.visibility</p:attrName>
                                        </p:attrNameLst>
                                      </p:cBhvr>
                                      <p:to>
                                        <p:strVal val="visible"/>
                                      </p:to>
                                    </p:set>
                                    <p:anim calcmode="lin" valueType="num">
                                      <p:cBhvr additive="base">
                                        <p:cTn id="133" dur="2000" fill="hold"/>
                                        <p:tgtEl>
                                          <p:spTgt spid="109"/>
                                        </p:tgtEl>
                                        <p:attrNameLst>
                                          <p:attrName>ppt_x</p:attrName>
                                        </p:attrNameLst>
                                      </p:cBhvr>
                                      <p:tavLst>
                                        <p:tav tm="0">
                                          <p:val>
                                            <p:strVal val="0-#ppt_w/2"/>
                                          </p:val>
                                        </p:tav>
                                        <p:tav tm="100000">
                                          <p:val>
                                            <p:strVal val="#ppt_x"/>
                                          </p:val>
                                        </p:tav>
                                      </p:tavLst>
                                    </p:anim>
                                    <p:anim calcmode="lin" valueType="num">
                                      <p:cBhvr additive="base">
                                        <p:cTn id="134" dur="2000" fill="hold"/>
                                        <p:tgtEl>
                                          <p:spTgt spid="109"/>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10800000">
                                      <p:cBhvr>
                                        <p:cTn id="136" dur="2000" fill="hold"/>
                                        <p:tgtEl>
                                          <p:spTgt spid="109"/>
                                        </p:tgtEl>
                                        <p:attrNameLst>
                                          <p:attrName>r</p:attrName>
                                        </p:attrNameLst>
                                      </p:cBhvr>
                                    </p:animRot>
                                  </p:childTnLst>
                                </p:cTn>
                              </p:par>
                              <p:par>
                                <p:cTn id="137" presetID="2" presetClass="entr" presetSubtype="8" fill="hold" grpId="0" nodeType="withEffect">
                                  <p:stCondLst>
                                    <p:cond delay="0"/>
                                  </p:stCondLst>
                                  <p:childTnLst>
                                    <p:set>
                                      <p:cBhvr>
                                        <p:cTn id="138" dur="1" fill="hold">
                                          <p:stCondLst>
                                            <p:cond delay="0"/>
                                          </p:stCondLst>
                                        </p:cTn>
                                        <p:tgtEl>
                                          <p:spTgt spid="110"/>
                                        </p:tgtEl>
                                        <p:attrNameLst>
                                          <p:attrName>style.visibility</p:attrName>
                                        </p:attrNameLst>
                                      </p:cBhvr>
                                      <p:to>
                                        <p:strVal val="visible"/>
                                      </p:to>
                                    </p:set>
                                    <p:anim calcmode="lin" valueType="num">
                                      <p:cBhvr additive="base">
                                        <p:cTn id="139" dur="2000" fill="hold"/>
                                        <p:tgtEl>
                                          <p:spTgt spid="110"/>
                                        </p:tgtEl>
                                        <p:attrNameLst>
                                          <p:attrName>ppt_x</p:attrName>
                                        </p:attrNameLst>
                                      </p:cBhvr>
                                      <p:tavLst>
                                        <p:tav tm="0">
                                          <p:val>
                                            <p:strVal val="0-#ppt_w/2"/>
                                          </p:val>
                                        </p:tav>
                                        <p:tav tm="100000">
                                          <p:val>
                                            <p:strVal val="#ppt_x"/>
                                          </p:val>
                                        </p:tav>
                                      </p:tavLst>
                                    </p:anim>
                                    <p:anim calcmode="lin" valueType="num">
                                      <p:cBhvr additive="base">
                                        <p:cTn id="140" dur="2000" fill="hold"/>
                                        <p:tgtEl>
                                          <p:spTgt spid="110"/>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10800000">
                                      <p:cBhvr>
                                        <p:cTn id="142" dur="2000" fill="hold"/>
                                        <p:tgtEl>
                                          <p:spTgt spid="110"/>
                                        </p:tgtEl>
                                        <p:attrNameLst>
                                          <p:attrName>r</p:attrName>
                                        </p:attrNameLst>
                                      </p:cBhvr>
                                    </p:animRot>
                                  </p:childTnLst>
                                </p:cTn>
                              </p:par>
                              <p:par>
                                <p:cTn id="143" presetID="2" presetClass="entr" presetSubtype="8" fill="hold" grpId="0" nodeType="withEffect">
                                  <p:stCondLst>
                                    <p:cond delay="0"/>
                                  </p:stCondLst>
                                  <p:childTnLst>
                                    <p:set>
                                      <p:cBhvr>
                                        <p:cTn id="144" dur="1" fill="hold">
                                          <p:stCondLst>
                                            <p:cond delay="0"/>
                                          </p:stCondLst>
                                        </p:cTn>
                                        <p:tgtEl>
                                          <p:spTgt spid="111"/>
                                        </p:tgtEl>
                                        <p:attrNameLst>
                                          <p:attrName>style.visibility</p:attrName>
                                        </p:attrNameLst>
                                      </p:cBhvr>
                                      <p:to>
                                        <p:strVal val="visible"/>
                                      </p:to>
                                    </p:set>
                                    <p:anim calcmode="lin" valueType="num">
                                      <p:cBhvr additive="base">
                                        <p:cTn id="145" dur="2000" fill="hold"/>
                                        <p:tgtEl>
                                          <p:spTgt spid="111"/>
                                        </p:tgtEl>
                                        <p:attrNameLst>
                                          <p:attrName>ppt_x</p:attrName>
                                        </p:attrNameLst>
                                      </p:cBhvr>
                                      <p:tavLst>
                                        <p:tav tm="0">
                                          <p:val>
                                            <p:strVal val="0-#ppt_w/2"/>
                                          </p:val>
                                        </p:tav>
                                        <p:tav tm="100000">
                                          <p:val>
                                            <p:strVal val="#ppt_x"/>
                                          </p:val>
                                        </p:tav>
                                      </p:tavLst>
                                    </p:anim>
                                    <p:anim calcmode="lin" valueType="num">
                                      <p:cBhvr additive="base">
                                        <p:cTn id="146" dur="2000" fill="hold"/>
                                        <p:tgtEl>
                                          <p:spTgt spid="111"/>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10800000">
                                      <p:cBhvr>
                                        <p:cTn id="148" dur="2000" fill="hold"/>
                                        <p:tgtEl>
                                          <p:spTgt spid="111"/>
                                        </p:tgtEl>
                                        <p:attrNameLst>
                                          <p:attrName>r</p:attrName>
                                        </p:attrNameLst>
                                      </p:cBhvr>
                                    </p:animRot>
                                  </p:childTnLst>
                                </p:cTn>
                              </p:par>
                              <p:par>
                                <p:cTn id="149" presetID="2" presetClass="entr" presetSubtype="8" fill="hold" grpId="0" nodeType="withEffect">
                                  <p:stCondLst>
                                    <p:cond delay="0"/>
                                  </p:stCondLst>
                                  <p:childTnLst>
                                    <p:set>
                                      <p:cBhvr>
                                        <p:cTn id="150" dur="1" fill="hold">
                                          <p:stCondLst>
                                            <p:cond delay="0"/>
                                          </p:stCondLst>
                                        </p:cTn>
                                        <p:tgtEl>
                                          <p:spTgt spid="112"/>
                                        </p:tgtEl>
                                        <p:attrNameLst>
                                          <p:attrName>style.visibility</p:attrName>
                                        </p:attrNameLst>
                                      </p:cBhvr>
                                      <p:to>
                                        <p:strVal val="visible"/>
                                      </p:to>
                                    </p:set>
                                    <p:anim calcmode="lin" valueType="num">
                                      <p:cBhvr additive="base">
                                        <p:cTn id="151" dur="2000" fill="hold"/>
                                        <p:tgtEl>
                                          <p:spTgt spid="112"/>
                                        </p:tgtEl>
                                        <p:attrNameLst>
                                          <p:attrName>ppt_x</p:attrName>
                                        </p:attrNameLst>
                                      </p:cBhvr>
                                      <p:tavLst>
                                        <p:tav tm="0">
                                          <p:val>
                                            <p:strVal val="0-#ppt_w/2"/>
                                          </p:val>
                                        </p:tav>
                                        <p:tav tm="100000">
                                          <p:val>
                                            <p:strVal val="#ppt_x"/>
                                          </p:val>
                                        </p:tav>
                                      </p:tavLst>
                                    </p:anim>
                                    <p:anim calcmode="lin" valueType="num">
                                      <p:cBhvr additive="base">
                                        <p:cTn id="152" dur="2000" fill="hold"/>
                                        <p:tgtEl>
                                          <p:spTgt spid="112"/>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10800000">
                                      <p:cBhvr>
                                        <p:cTn id="154" dur="2000" fill="hold"/>
                                        <p:tgtEl>
                                          <p:spTgt spid="112"/>
                                        </p:tgtEl>
                                        <p:attrNameLst>
                                          <p:attrName>r</p:attrName>
                                        </p:attrNameLst>
                                      </p:cBhvr>
                                    </p:animRot>
                                  </p:childTnLst>
                                </p:cTn>
                              </p:par>
                              <p:par>
                                <p:cTn id="155" presetID="2" presetClass="entr" presetSubtype="8" fill="hold" grpId="0" nodeType="withEffect">
                                  <p:stCondLst>
                                    <p:cond delay="0"/>
                                  </p:stCondLst>
                                  <p:childTnLst>
                                    <p:set>
                                      <p:cBhvr>
                                        <p:cTn id="156" dur="1" fill="hold">
                                          <p:stCondLst>
                                            <p:cond delay="0"/>
                                          </p:stCondLst>
                                        </p:cTn>
                                        <p:tgtEl>
                                          <p:spTgt spid="113"/>
                                        </p:tgtEl>
                                        <p:attrNameLst>
                                          <p:attrName>style.visibility</p:attrName>
                                        </p:attrNameLst>
                                      </p:cBhvr>
                                      <p:to>
                                        <p:strVal val="visible"/>
                                      </p:to>
                                    </p:set>
                                    <p:anim calcmode="lin" valueType="num">
                                      <p:cBhvr additive="base">
                                        <p:cTn id="157" dur="2000" fill="hold"/>
                                        <p:tgtEl>
                                          <p:spTgt spid="113"/>
                                        </p:tgtEl>
                                        <p:attrNameLst>
                                          <p:attrName>ppt_x</p:attrName>
                                        </p:attrNameLst>
                                      </p:cBhvr>
                                      <p:tavLst>
                                        <p:tav tm="0">
                                          <p:val>
                                            <p:strVal val="0-#ppt_w/2"/>
                                          </p:val>
                                        </p:tav>
                                        <p:tav tm="100000">
                                          <p:val>
                                            <p:strVal val="#ppt_x"/>
                                          </p:val>
                                        </p:tav>
                                      </p:tavLst>
                                    </p:anim>
                                    <p:anim calcmode="lin" valueType="num">
                                      <p:cBhvr additive="base">
                                        <p:cTn id="158" dur="2000" fill="hold"/>
                                        <p:tgtEl>
                                          <p:spTgt spid="113"/>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10800000">
                                      <p:cBhvr>
                                        <p:cTn id="160" dur="2000" fill="hold"/>
                                        <p:tgtEl>
                                          <p:spTgt spid="113"/>
                                        </p:tgtEl>
                                        <p:attrNameLst>
                                          <p:attrName>r</p:attrName>
                                        </p:attrNameLst>
                                      </p:cBhvr>
                                    </p:animRot>
                                  </p:childTnLst>
                                </p:cTn>
                              </p:par>
                              <p:par>
                                <p:cTn id="161" presetID="2" presetClass="entr" presetSubtype="8" fill="hold" grpId="0" nodeType="withEffect">
                                  <p:stCondLst>
                                    <p:cond delay="0"/>
                                  </p:stCondLst>
                                  <p:childTnLst>
                                    <p:set>
                                      <p:cBhvr>
                                        <p:cTn id="162" dur="1" fill="hold">
                                          <p:stCondLst>
                                            <p:cond delay="0"/>
                                          </p:stCondLst>
                                        </p:cTn>
                                        <p:tgtEl>
                                          <p:spTgt spid="114"/>
                                        </p:tgtEl>
                                        <p:attrNameLst>
                                          <p:attrName>style.visibility</p:attrName>
                                        </p:attrNameLst>
                                      </p:cBhvr>
                                      <p:to>
                                        <p:strVal val="visible"/>
                                      </p:to>
                                    </p:set>
                                    <p:anim calcmode="lin" valueType="num">
                                      <p:cBhvr additive="base">
                                        <p:cTn id="163" dur="2000" fill="hold"/>
                                        <p:tgtEl>
                                          <p:spTgt spid="114"/>
                                        </p:tgtEl>
                                        <p:attrNameLst>
                                          <p:attrName>ppt_x</p:attrName>
                                        </p:attrNameLst>
                                      </p:cBhvr>
                                      <p:tavLst>
                                        <p:tav tm="0">
                                          <p:val>
                                            <p:strVal val="0-#ppt_w/2"/>
                                          </p:val>
                                        </p:tav>
                                        <p:tav tm="100000">
                                          <p:val>
                                            <p:strVal val="#ppt_x"/>
                                          </p:val>
                                        </p:tav>
                                      </p:tavLst>
                                    </p:anim>
                                    <p:anim calcmode="lin" valueType="num">
                                      <p:cBhvr additive="base">
                                        <p:cTn id="164" dur="2000" fill="hold"/>
                                        <p:tgtEl>
                                          <p:spTgt spid="114"/>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10800000">
                                      <p:cBhvr>
                                        <p:cTn id="166" dur="2000" fill="hold"/>
                                        <p:tgtEl>
                                          <p:spTgt spid="114"/>
                                        </p:tgtEl>
                                        <p:attrNameLst>
                                          <p:attrName>r</p:attrName>
                                        </p:attrNameLst>
                                      </p:cBhvr>
                                    </p:animRot>
                                  </p:childTnLst>
                                </p:cTn>
                              </p:par>
                              <p:par>
                                <p:cTn id="167" presetID="2" presetClass="entr" presetSubtype="8" fill="hold" grpId="0" nodeType="withEffect">
                                  <p:stCondLst>
                                    <p:cond delay="0"/>
                                  </p:stCondLst>
                                  <p:childTnLst>
                                    <p:set>
                                      <p:cBhvr>
                                        <p:cTn id="168" dur="1" fill="hold">
                                          <p:stCondLst>
                                            <p:cond delay="0"/>
                                          </p:stCondLst>
                                        </p:cTn>
                                        <p:tgtEl>
                                          <p:spTgt spid="115"/>
                                        </p:tgtEl>
                                        <p:attrNameLst>
                                          <p:attrName>style.visibility</p:attrName>
                                        </p:attrNameLst>
                                      </p:cBhvr>
                                      <p:to>
                                        <p:strVal val="visible"/>
                                      </p:to>
                                    </p:set>
                                    <p:anim calcmode="lin" valueType="num">
                                      <p:cBhvr additive="base">
                                        <p:cTn id="169" dur="2000" fill="hold"/>
                                        <p:tgtEl>
                                          <p:spTgt spid="115"/>
                                        </p:tgtEl>
                                        <p:attrNameLst>
                                          <p:attrName>ppt_x</p:attrName>
                                        </p:attrNameLst>
                                      </p:cBhvr>
                                      <p:tavLst>
                                        <p:tav tm="0">
                                          <p:val>
                                            <p:strVal val="0-#ppt_w/2"/>
                                          </p:val>
                                        </p:tav>
                                        <p:tav tm="100000">
                                          <p:val>
                                            <p:strVal val="#ppt_x"/>
                                          </p:val>
                                        </p:tav>
                                      </p:tavLst>
                                    </p:anim>
                                    <p:anim calcmode="lin" valueType="num">
                                      <p:cBhvr additive="base">
                                        <p:cTn id="170" dur="2000" fill="hold"/>
                                        <p:tgtEl>
                                          <p:spTgt spid="115"/>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10800000">
                                      <p:cBhvr>
                                        <p:cTn id="172" dur="2000" fill="hold"/>
                                        <p:tgtEl>
                                          <p:spTgt spid="115"/>
                                        </p:tgtEl>
                                        <p:attrNameLst>
                                          <p:attrName>r</p:attrName>
                                        </p:attrNameLst>
                                      </p:cBhvr>
                                    </p:animRot>
                                  </p:childTnLst>
                                </p:cTn>
                              </p:par>
                              <p:par>
                                <p:cTn id="173" presetID="2" presetClass="entr" presetSubtype="8" fill="hold" grpId="0" nodeType="withEffect">
                                  <p:stCondLst>
                                    <p:cond delay="0"/>
                                  </p:stCondLst>
                                  <p:childTnLst>
                                    <p:set>
                                      <p:cBhvr>
                                        <p:cTn id="174" dur="1" fill="hold">
                                          <p:stCondLst>
                                            <p:cond delay="0"/>
                                          </p:stCondLst>
                                        </p:cTn>
                                        <p:tgtEl>
                                          <p:spTgt spid="116"/>
                                        </p:tgtEl>
                                        <p:attrNameLst>
                                          <p:attrName>style.visibility</p:attrName>
                                        </p:attrNameLst>
                                      </p:cBhvr>
                                      <p:to>
                                        <p:strVal val="visible"/>
                                      </p:to>
                                    </p:set>
                                    <p:anim calcmode="lin" valueType="num">
                                      <p:cBhvr additive="base">
                                        <p:cTn id="175" dur="2000" fill="hold"/>
                                        <p:tgtEl>
                                          <p:spTgt spid="116"/>
                                        </p:tgtEl>
                                        <p:attrNameLst>
                                          <p:attrName>ppt_x</p:attrName>
                                        </p:attrNameLst>
                                      </p:cBhvr>
                                      <p:tavLst>
                                        <p:tav tm="0">
                                          <p:val>
                                            <p:strVal val="0-#ppt_w/2"/>
                                          </p:val>
                                        </p:tav>
                                        <p:tav tm="100000">
                                          <p:val>
                                            <p:strVal val="#ppt_x"/>
                                          </p:val>
                                        </p:tav>
                                      </p:tavLst>
                                    </p:anim>
                                    <p:anim calcmode="lin" valueType="num">
                                      <p:cBhvr additive="base">
                                        <p:cTn id="176" dur="2000" fill="hold"/>
                                        <p:tgtEl>
                                          <p:spTgt spid="116"/>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10800000">
                                      <p:cBhvr>
                                        <p:cTn id="178" dur="2000" fill="hold"/>
                                        <p:tgtEl>
                                          <p:spTgt spid="116"/>
                                        </p:tgtEl>
                                        <p:attrNameLst>
                                          <p:attrName>r</p:attrName>
                                        </p:attrNameLst>
                                      </p:cBhvr>
                                    </p:animRot>
                                  </p:childTnLst>
                                </p:cTn>
                              </p:par>
                              <p:par>
                                <p:cTn id="179" presetID="2" presetClass="entr" presetSubtype="8" fill="hold" grpId="0" nodeType="withEffect">
                                  <p:stCondLst>
                                    <p:cond delay="0"/>
                                  </p:stCondLst>
                                  <p:childTnLst>
                                    <p:set>
                                      <p:cBhvr>
                                        <p:cTn id="180" dur="1" fill="hold">
                                          <p:stCondLst>
                                            <p:cond delay="0"/>
                                          </p:stCondLst>
                                        </p:cTn>
                                        <p:tgtEl>
                                          <p:spTgt spid="117"/>
                                        </p:tgtEl>
                                        <p:attrNameLst>
                                          <p:attrName>style.visibility</p:attrName>
                                        </p:attrNameLst>
                                      </p:cBhvr>
                                      <p:to>
                                        <p:strVal val="visible"/>
                                      </p:to>
                                    </p:set>
                                    <p:anim calcmode="lin" valueType="num">
                                      <p:cBhvr additive="base">
                                        <p:cTn id="181" dur="2000" fill="hold"/>
                                        <p:tgtEl>
                                          <p:spTgt spid="117"/>
                                        </p:tgtEl>
                                        <p:attrNameLst>
                                          <p:attrName>ppt_x</p:attrName>
                                        </p:attrNameLst>
                                      </p:cBhvr>
                                      <p:tavLst>
                                        <p:tav tm="0">
                                          <p:val>
                                            <p:strVal val="0-#ppt_w/2"/>
                                          </p:val>
                                        </p:tav>
                                        <p:tav tm="100000">
                                          <p:val>
                                            <p:strVal val="#ppt_x"/>
                                          </p:val>
                                        </p:tav>
                                      </p:tavLst>
                                    </p:anim>
                                    <p:anim calcmode="lin" valueType="num">
                                      <p:cBhvr additive="base">
                                        <p:cTn id="182" dur="2000" fill="hold"/>
                                        <p:tgtEl>
                                          <p:spTgt spid="117"/>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10800000">
                                      <p:cBhvr>
                                        <p:cTn id="184" dur="2000" fill="hold"/>
                                        <p:tgtEl>
                                          <p:spTgt spid="117"/>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118"/>
                                        </p:tgtEl>
                                        <p:attrNameLst>
                                          <p:attrName>style.visibility</p:attrName>
                                        </p:attrNameLst>
                                      </p:cBhvr>
                                      <p:to>
                                        <p:strVal val="visible"/>
                                      </p:to>
                                    </p:set>
                                    <p:anim calcmode="lin" valueType="num">
                                      <p:cBhvr additive="base">
                                        <p:cTn id="187" dur="2000" fill="hold"/>
                                        <p:tgtEl>
                                          <p:spTgt spid="118"/>
                                        </p:tgtEl>
                                        <p:attrNameLst>
                                          <p:attrName>ppt_x</p:attrName>
                                        </p:attrNameLst>
                                      </p:cBhvr>
                                      <p:tavLst>
                                        <p:tav tm="0">
                                          <p:val>
                                            <p:strVal val="1+#ppt_w/2"/>
                                          </p:val>
                                        </p:tav>
                                        <p:tav tm="100000">
                                          <p:val>
                                            <p:strVal val="#ppt_x"/>
                                          </p:val>
                                        </p:tav>
                                      </p:tavLst>
                                    </p:anim>
                                    <p:anim calcmode="lin" valueType="num">
                                      <p:cBhvr additive="base">
                                        <p:cTn id="188" dur="2000" fill="hold"/>
                                        <p:tgtEl>
                                          <p:spTgt spid="118"/>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10800000">
                                      <p:cBhvr>
                                        <p:cTn id="190" dur="2000" fill="hold"/>
                                        <p:tgtEl>
                                          <p:spTgt spid="118"/>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119"/>
                                        </p:tgtEl>
                                        <p:attrNameLst>
                                          <p:attrName>style.visibility</p:attrName>
                                        </p:attrNameLst>
                                      </p:cBhvr>
                                      <p:to>
                                        <p:strVal val="visible"/>
                                      </p:to>
                                    </p:set>
                                    <p:anim calcmode="lin" valueType="num">
                                      <p:cBhvr additive="base">
                                        <p:cTn id="193" dur="2000" fill="hold"/>
                                        <p:tgtEl>
                                          <p:spTgt spid="119"/>
                                        </p:tgtEl>
                                        <p:attrNameLst>
                                          <p:attrName>ppt_x</p:attrName>
                                        </p:attrNameLst>
                                      </p:cBhvr>
                                      <p:tavLst>
                                        <p:tav tm="0">
                                          <p:val>
                                            <p:strVal val="1+#ppt_w/2"/>
                                          </p:val>
                                        </p:tav>
                                        <p:tav tm="100000">
                                          <p:val>
                                            <p:strVal val="#ppt_x"/>
                                          </p:val>
                                        </p:tav>
                                      </p:tavLst>
                                    </p:anim>
                                    <p:anim calcmode="lin" valueType="num">
                                      <p:cBhvr additive="base">
                                        <p:cTn id="194" dur="2000" fill="hold"/>
                                        <p:tgtEl>
                                          <p:spTgt spid="119"/>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10800000">
                                      <p:cBhvr>
                                        <p:cTn id="196" dur="2000" fill="hold"/>
                                        <p:tgtEl>
                                          <p:spTgt spid="119"/>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120"/>
                                        </p:tgtEl>
                                        <p:attrNameLst>
                                          <p:attrName>style.visibility</p:attrName>
                                        </p:attrNameLst>
                                      </p:cBhvr>
                                      <p:to>
                                        <p:strVal val="visible"/>
                                      </p:to>
                                    </p:set>
                                    <p:anim calcmode="lin" valueType="num">
                                      <p:cBhvr additive="base">
                                        <p:cTn id="199" dur="2000" fill="hold"/>
                                        <p:tgtEl>
                                          <p:spTgt spid="120"/>
                                        </p:tgtEl>
                                        <p:attrNameLst>
                                          <p:attrName>ppt_x</p:attrName>
                                        </p:attrNameLst>
                                      </p:cBhvr>
                                      <p:tavLst>
                                        <p:tav tm="0">
                                          <p:val>
                                            <p:strVal val="1+#ppt_w/2"/>
                                          </p:val>
                                        </p:tav>
                                        <p:tav tm="100000">
                                          <p:val>
                                            <p:strVal val="#ppt_x"/>
                                          </p:val>
                                        </p:tav>
                                      </p:tavLst>
                                    </p:anim>
                                    <p:anim calcmode="lin" valueType="num">
                                      <p:cBhvr additive="base">
                                        <p:cTn id="200" dur="2000" fill="hold"/>
                                        <p:tgtEl>
                                          <p:spTgt spid="120"/>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10800000">
                                      <p:cBhvr>
                                        <p:cTn id="202" dur="2000" fill="hold"/>
                                        <p:tgtEl>
                                          <p:spTgt spid="120"/>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121"/>
                                        </p:tgtEl>
                                        <p:attrNameLst>
                                          <p:attrName>style.visibility</p:attrName>
                                        </p:attrNameLst>
                                      </p:cBhvr>
                                      <p:to>
                                        <p:strVal val="visible"/>
                                      </p:to>
                                    </p:set>
                                    <p:anim calcmode="lin" valueType="num">
                                      <p:cBhvr additive="base">
                                        <p:cTn id="205" dur="2000" fill="hold"/>
                                        <p:tgtEl>
                                          <p:spTgt spid="121"/>
                                        </p:tgtEl>
                                        <p:attrNameLst>
                                          <p:attrName>ppt_x</p:attrName>
                                        </p:attrNameLst>
                                      </p:cBhvr>
                                      <p:tavLst>
                                        <p:tav tm="0">
                                          <p:val>
                                            <p:strVal val="1+#ppt_w/2"/>
                                          </p:val>
                                        </p:tav>
                                        <p:tav tm="100000">
                                          <p:val>
                                            <p:strVal val="#ppt_x"/>
                                          </p:val>
                                        </p:tav>
                                      </p:tavLst>
                                    </p:anim>
                                    <p:anim calcmode="lin" valueType="num">
                                      <p:cBhvr additive="base">
                                        <p:cTn id="206" dur="2000" fill="hold"/>
                                        <p:tgtEl>
                                          <p:spTgt spid="121"/>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10800000">
                                      <p:cBhvr>
                                        <p:cTn id="208" dur="2000" fill="hold"/>
                                        <p:tgtEl>
                                          <p:spTgt spid="121"/>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122"/>
                                        </p:tgtEl>
                                        <p:attrNameLst>
                                          <p:attrName>style.visibility</p:attrName>
                                        </p:attrNameLst>
                                      </p:cBhvr>
                                      <p:to>
                                        <p:strVal val="visible"/>
                                      </p:to>
                                    </p:set>
                                    <p:anim calcmode="lin" valueType="num">
                                      <p:cBhvr additive="base">
                                        <p:cTn id="211" dur="2000" fill="hold"/>
                                        <p:tgtEl>
                                          <p:spTgt spid="122"/>
                                        </p:tgtEl>
                                        <p:attrNameLst>
                                          <p:attrName>ppt_x</p:attrName>
                                        </p:attrNameLst>
                                      </p:cBhvr>
                                      <p:tavLst>
                                        <p:tav tm="0">
                                          <p:val>
                                            <p:strVal val="1+#ppt_w/2"/>
                                          </p:val>
                                        </p:tav>
                                        <p:tav tm="100000">
                                          <p:val>
                                            <p:strVal val="#ppt_x"/>
                                          </p:val>
                                        </p:tav>
                                      </p:tavLst>
                                    </p:anim>
                                    <p:anim calcmode="lin" valueType="num">
                                      <p:cBhvr additive="base">
                                        <p:cTn id="212" dur="2000" fill="hold"/>
                                        <p:tgtEl>
                                          <p:spTgt spid="122"/>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10800000">
                                      <p:cBhvr>
                                        <p:cTn id="214" dur="2000" fill="hold"/>
                                        <p:tgtEl>
                                          <p:spTgt spid="122"/>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123"/>
                                        </p:tgtEl>
                                        <p:attrNameLst>
                                          <p:attrName>style.visibility</p:attrName>
                                        </p:attrNameLst>
                                      </p:cBhvr>
                                      <p:to>
                                        <p:strVal val="visible"/>
                                      </p:to>
                                    </p:set>
                                    <p:anim calcmode="lin" valueType="num">
                                      <p:cBhvr additive="base">
                                        <p:cTn id="217" dur="2000" fill="hold"/>
                                        <p:tgtEl>
                                          <p:spTgt spid="123"/>
                                        </p:tgtEl>
                                        <p:attrNameLst>
                                          <p:attrName>ppt_x</p:attrName>
                                        </p:attrNameLst>
                                      </p:cBhvr>
                                      <p:tavLst>
                                        <p:tav tm="0">
                                          <p:val>
                                            <p:strVal val="1+#ppt_w/2"/>
                                          </p:val>
                                        </p:tav>
                                        <p:tav tm="100000">
                                          <p:val>
                                            <p:strVal val="#ppt_x"/>
                                          </p:val>
                                        </p:tav>
                                      </p:tavLst>
                                    </p:anim>
                                    <p:anim calcmode="lin" valueType="num">
                                      <p:cBhvr additive="base">
                                        <p:cTn id="218" dur="2000" fill="hold"/>
                                        <p:tgtEl>
                                          <p:spTgt spid="123"/>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10800000">
                                      <p:cBhvr>
                                        <p:cTn id="220" dur="2000" fill="hold"/>
                                        <p:tgtEl>
                                          <p:spTgt spid="123"/>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124"/>
                                        </p:tgtEl>
                                        <p:attrNameLst>
                                          <p:attrName>style.visibility</p:attrName>
                                        </p:attrNameLst>
                                      </p:cBhvr>
                                      <p:to>
                                        <p:strVal val="visible"/>
                                      </p:to>
                                    </p:set>
                                    <p:anim calcmode="lin" valueType="num">
                                      <p:cBhvr additive="base">
                                        <p:cTn id="223" dur="2000" fill="hold"/>
                                        <p:tgtEl>
                                          <p:spTgt spid="124"/>
                                        </p:tgtEl>
                                        <p:attrNameLst>
                                          <p:attrName>ppt_x</p:attrName>
                                        </p:attrNameLst>
                                      </p:cBhvr>
                                      <p:tavLst>
                                        <p:tav tm="0">
                                          <p:val>
                                            <p:strVal val="1+#ppt_w/2"/>
                                          </p:val>
                                        </p:tav>
                                        <p:tav tm="100000">
                                          <p:val>
                                            <p:strVal val="#ppt_x"/>
                                          </p:val>
                                        </p:tav>
                                      </p:tavLst>
                                    </p:anim>
                                    <p:anim calcmode="lin" valueType="num">
                                      <p:cBhvr additive="base">
                                        <p:cTn id="224" dur="2000" fill="hold"/>
                                        <p:tgtEl>
                                          <p:spTgt spid="124"/>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10800000">
                                      <p:cBhvr>
                                        <p:cTn id="226" dur="2000" fill="hold"/>
                                        <p:tgtEl>
                                          <p:spTgt spid="124"/>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125"/>
                                        </p:tgtEl>
                                        <p:attrNameLst>
                                          <p:attrName>style.visibility</p:attrName>
                                        </p:attrNameLst>
                                      </p:cBhvr>
                                      <p:to>
                                        <p:strVal val="visible"/>
                                      </p:to>
                                    </p:set>
                                    <p:anim calcmode="lin" valueType="num">
                                      <p:cBhvr additive="base">
                                        <p:cTn id="229" dur="2000" fill="hold"/>
                                        <p:tgtEl>
                                          <p:spTgt spid="125"/>
                                        </p:tgtEl>
                                        <p:attrNameLst>
                                          <p:attrName>ppt_x</p:attrName>
                                        </p:attrNameLst>
                                      </p:cBhvr>
                                      <p:tavLst>
                                        <p:tav tm="0">
                                          <p:val>
                                            <p:strVal val="1+#ppt_w/2"/>
                                          </p:val>
                                        </p:tav>
                                        <p:tav tm="100000">
                                          <p:val>
                                            <p:strVal val="#ppt_x"/>
                                          </p:val>
                                        </p:tav>
                                      </p:tavLst>
                                    </p:anim>
                                    <p:anim calcmode="lin" valueType="num">
                                      <p:cBhvr additive="base">
                                        <p:cTn id="230" dur="2000" fill="hold"/>
                                        <p:tgtEl>
                                          <p:spTgt spid="125"/>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10800000">
                                      <p:cBhvr>
                                        <p:cTn id="232" dur="2000" fill="hold"/>
                                        <p:tgtEl>
                                          <p:spTgt spid="125"/>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126"/>
                                        </p:tgtEl>
                                        <p:attrNameLst>
                                          <p:attrName>style.visibility</p:attrName>
                                        </p:attrNameLst>
                                      </p:cBhvr>
                                      <p:to>
                                        <p:strVal val="visible"/>
                                      </p:to>
                                    </p:set>
                                    <p:anim calcmode="lin" valueType="num">
                                      <p:cBhvr additive="base">
                                        <p:cTn id="235" dur="2000" fill="hold"/>
                                        <p:tgtEl>
                                          <p:spTgt spid="126"/>
                                        </p:tgtEl>
                                        <p:attrNameLst>
                                          <p:attrName>ppt_x</p:attrName>
                                        </p:attrNameLst>
                                      </p:cBhvr>
                                      <p:tavLst>
                                        <p:tav tm="0">
                                          <p:val>
                                            <p:strVal val="1+#ppt_w/2"/>
                                          </p:val>
                                        </p:tav>
                                        <p:tav tm="100000">
                                          <p:val>
                                            <p:strVal val="#ppt_x"/>
                                          </p:val>
                                        </p:tav>
                                      </p:tavLst>
                                    </p:anim>
                                    <p:anim calcmode="lin" valueType="num">
                                      <p:cBhvr additive="base">
                                        <p:cTn id="236" dur="2000" fill="hold"/>
                                        <p:tgtEl>
                                          <p:spTgt spid="126"/>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10800000">
                                      <p:cBhvr>
                                        <p:cTn id="238" dur="2000" fill="hold"/>
                                        <p:tgtEl>
                                          <p:spTgt spid="126"/>
                                        </p:tgtEl>
                                        <p:attrNameLst>
                                          <p:attrName>r</p:attrName>
                                        </p:attrNameLst>
                                      </p:cBhvr>
                                    </p:animRot>
                                  </p:childTnLst>
                                </p:cTn>
                              </p:par>
                              <p:par>
                                <p:cTn id="239" presetID="2" presetClass="entr" presetSubtype="2" fill="hold" grpId="0" nodeType="withEffect">
                                  <p:stCondLst>
                                    <p:cond delay="0"/>
                                  </p:stCondLst>
                                  <p:childTnLst>
                                    <p:set>
                                      <p:cBhvr>
                                        <p:cTn id="240" dur="1" fill="hold">
                                          <p:stCondLst>
                                            <p:cond delay="0"/>
                                          </p:stCondLst>
                                        </p:cTn>
                                        <p:tgtEl>
                                          <p:spTgt spid="127"/>
                                        </p:tgtEl>
                                        <p:attrNameLst>
                                          <p:attrName>style.visibility</p:attrName>
                                        </p:attrNameLst>
                                      </p:cBhvr>
                                      <p:to>
                                        <p:strVal val="visible"/>
                                      </p:to>
                                    </p:set>
                                    <p:anim calcmode="lin" valueType="num">
                                      <p:cBhvr additive="base">
                                        <p:cTn id="241" dur="2000" fill="hold"/>
                                        <p:tgtEl>
                                          <p:spTgt spid="127"/>
                                        </p:tgtEl>
                                        <p:attrNameLst>
                                          <p:attrName>ppt_x</p:attrName>
                                        </p:attrNameLst>
                                      </p:cBhvr>
                                      <p:tavLst>
                                        <p:tav tm="0">
                                          <p:val>
                                            <p:strVal val="1+#ppt_w/2"/>
                                          </p:val>
                                        </p:tav>
                                        <p:tav tm="100000">
                                          <p:val>
                                            <p:strVal val="#ppt_x"/>
                                          </p:val>
                                        </p:tav>
                                      </p:tavLst>
                                    </p:anim>
                                    <p:anim calcmode="lin" valueType="num">
                                      <p:cBhvr additive="base">
                                        <p:cTn id="242" dur="2000" fill="hold"/>
                                        <p:tgtEl>
                                          <p:spTgt spid="127"/>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10800000">
                                      <p:cBhvr>
                                        <p:cTn id="244" dur="2000" fill="hold"/>
                                        <p:tgtEl>
                                          <p:spTgt spid="127"/>
                                        </p:tgtEl>
                                        <p:attrNameLst>
                                          <p:attrName>r</p:attrName>
                                        </p:attrNameLst>
                                      </p:cBhvr>
                                    </p:animRot>
                                  </p:childTnLst>
                                </p:cTn>
                              </p:par>
                              <p:par>
                                <p:cTn id="245" presetID="2" presetClass="entr" presetSubtype="2" fill="hold" grpId="0" nodeType="withEffect">
                                  <p:stCondLst>
                                    <p:cond delay="0"/>
                                  </p:stCondLst>
                                  <p:childTnLst>
                                    <p:set>
                                      <p:cBhvr>
                                        <p:cTn id="246" dur="1" fill="hold">
                                          <p:stCondLst>
                                            <p:cond delay="0"/>
                                          </p:stCondLst>
                                        </p:cTn>
                                        <p:tgtEl>
                                          <p:spTgt spid="128"/>
                                        </p:tgtEl>
                                        <p:attrNameLst>
                                          <p:attrName>style.visibility</p:attrName>
                                        </p:attrNameLst>
                                      </p:cBhvr>
                                      <p:to>
                                        <p:strVal val="visible"/>
                                      </p:to>
                                    </p:set>
                                    <p:anim calcmode="lin" valueType="num">
                                      <p:cBhvr additive="base">
                                        <p:cTn id="247" dur="2000" fill="hold"/>
                                        <p:tgtEl>
                                          <p:spTgt spid="128"/>
                                        </p:tgtEl>
                                        <p:attrNameLst>
                                          <p:attrName>ppt_x</p:attrName>
                                        </p:attrNameLst>
                                      </p:cBhvr>
                                      <p:tavLst>
                                        <p:tav tm="0">
                                          <p:val>
                                            <p:strVal val="1+#ppt_w/2"/>
                                          </p:val>
                                        </p:tav>
                                        <p:tav tm="100000">
                                          <p:val>
                                            <p:strVal val="#ppt_x"/>
                                          </p:val>
                                        </p:tav>
                                      </p:tavLst>
                                    </p:anim>
                                    <p:anim calcmode="lin" valueType="num">
                                      <p:cBhvr additive="base">
                                        <p:cTn id="248" dur="2000" fill="hold"/>
                                        <p:tgtEl>
                                          <p:spTgt spid="128"/>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10800000">
                                      <p:cBhvr>
                                        <p:cTn id="250" dur="2000" fill="hold"/>
                                        <p:tgtEl>
                                          <p:spTgt spid="128"/>
                                        </p:tgtEl>
                                        <p:attrNameLst>
                                          <p:attrName>r</p:attrName>
                                        </p:attrNameLst>
                                      </p:cBhvr>
                                    </p:animRot>
                                  </p:childTnLst>
                                </p:cTn>
                              </p:par>
                              <p:par>
                                <p:cTn id="251" presetID="2" presetClass="entr" presetSubtype="2" fill="hold" grpId="0" nodeType="withEffect">
                                  <p:stCondLst>
                                    <p:cond delay="0"/>
                                  </p:stCondLst>
                                  <p:childTnLst>
                                    <p:set>
                                      <p:cBhvr>
                                        <p:cTn id="252" dur="1" fill="hold">
                                          <p:stCondLst>
                                            <p:cond delay="0"/>
                                          </p:stCondLst>
                                        </p:cTn>
                                        <p:tgtEl>
                                          <p:spTgt spid="129"/>
                                        </p:tgtEl>
                                        <p:attrNameLst>
                                          <p:attrName>style.visibility</p:attrName>
                                        </p:attrNameLst>
                                      </p:cBhvr>
                                      <p:to>
                                        <p:strVal val="visible"/>
                                      </p:to>
                                    </p:set>
                                    <p:anim calcmode="lin" valueType="num">
                                      <p:cBhvr additive="base">
                                        <p:cTn id="253" dur="2000" fill="hold"/>
                                        <p:tgtEl>
                                          <p:spTgt spid="129"/>
                                        </p:tgtEl>
                                        <p:attrNameLst>
                                          <p:attrName>ppt_x</p:attrName>
                                        </p:attrNameLst>
                                      </p:cBhvr>
                                      <p:tavLst>
                                        <p:tav tm="0">
                                          <p:val>
                                            <p:strVal val="1+#ppt_w/2"/>
                                          </p:val>
                                        </p:tav>
                                        <p:tav tm="100000">
                                          <p:val>
                                            <p:strVal val="#ppt_x"/>
                                          </p:val>
                                        </p:tav>
                                      </p:tavLst>
                                    </p:anim>
                                    <p:anim calcmode="lin" valueType="num">
                                      <p:cBhvr additive="base">
                                        <p:cTn id="254" dur="2000" fill="hold"/>
                                        <p:tgtEl>
                                          <p:spTgt spid="129"/>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10800000">
                                      <p:cBhvr>
                                        <p:cTn id="256" dur="2000" fill="hold"/>
                                        <p:tgtEl>
                                          <p:spTgt spid="129"/>
                                        </p:tgtEl>
                                        <p:attrNameLst>
                                          <p:attrName>r</p:attrName>
                                        </p:attrNameLst>
                                      </p:cBhvr>
                                    </p:animRot>
                                  </p:childTnLst>
                                </p:cTn>
                              </p:par>
                              <p:par>
                                <p:cTn id="257" presetID="2" presetClass="entr" presetSubtype="2" fill="hold" grpId="0" nodeType="withEffect">
                                  <p:stCondLst>
                                    <p:cond delay="0"/>
                                  </p:stCondLst>
                                  <p:childTnLst>
                                    <p:set>
                                      <p:cBhvr>
                                        <p:cTn id="258" dur="1" fill="hold">
                                          <p:stCondLst>
                                            <p:cond delay="0"/>
                                          </p:stCondLst>
                                        </p:cTn>
                                        <p:tgtEl>
                                          <p:spTgt spid="130"/>
                                        </p:tgtEl>
                                        <p:attrNameLst>
                                          <p:attrName>style.visibility</p:attrName>
                                        </p:attrNameLst>
                                      </p:cBhvr>
                                      <p:to>
                                        <p:strVal val="visible"/>
                                      </p:to>
                                    </p:set>
                                    <p:anim calcmode="lin" valueType="num">
                                      <p:cBhvr additive="base">
                                        <p:cTn id="259" dur="2000" fill="hold"/>
                                        <p:tgtEl>
                                          <p:spTgt spid="130"/>
                                        </p:tgtEl>
                                        <p:attrNameLst>
                                          <p:attrName>ppt_x</p:attrName>
                                        </p:attrNameLst>
                                      </p:cBhvr>
                                      <p:tavLst>
                                        <p:tav tm="0">
                                          <p:val>
                                            <p:strVal val="1+#ppt_w/2"/>
                                          </p:val>
                                        </p:tav>
                                        <p:tav tm="100000">
                                          <p:val>
                                            <p:strVal val="#ppt_x"/>
                                          </p:val>
                                        </p:tav>
                                      </p:tavLst>
                                    </p:anim>
                                    <p:anim calcmode="lin" valueType="num">
                                      <p:cBhvr additive="base">
                                        <p:cTn id="260" dur="2000" fill="hold"/>
                                        <p:tgtEl>
                                          <p:spTgt spid="130"/>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10800000">
                                      <p:cBhvr>
                                        <p:cTn id="262" dur="2000" fill="hold"/>
                                        <p:tgtEl>
                                          <p:spTgt spid="130"/>
                                        </p:tgtEl>
                                        <p:attrNameLst>
                                          <p:attrName>r</p:attrName>
                                        </p:attrNameLst>
                                      </p:cBhvr>
                                    </p:animRot>
                                  </p:childTnLst>
                                </p:cTn>
                              </p:par>
                              <p:par>
                                <p:cTn id="263" presetID="2" presetClass="entr" presetSubtype="2" fill="hold" grpId="0" nodeType="withEffect">
                                  <p:stCondLst>
                                    <p:cond delay="0"/>
                                  </p:stCondLst>
                                  <p:childTnLst>
                                    <p:set>
                                      <p:cBhvr>
                                        <p:cTn id="264" dur="1" fill="hold">
                                          <p:stCondLst>
                                            <p:cond delay="0"/>
                                          </p:stCondLst>
                                        </p:cTn>
                                        <p:tgtEl>
                                          <p:spTgt spid="131"/>
                                        </p:tgtEl>
                                        <p:attrNameLst>
                                          <p:attrName>style.visibility</p:attrName>
                                        </p:attrNameLst>
                                      </p:cBhvr>
                                      <p:to>
                                        <p:strVal val="visible"/>
                                      </p:to>
                                    </p:set>
                                    <p:anim calcmode="lin" valueType="num">
                                      <p:cBhvr additive="base">
                                        <p:cTn id="265" dur="2000" fill="hold"/>
                                        <p:tgtEl>
                                          <p:spTgt spid="131"/>
                                        </p:tgtEl>
                                        <p:attrNameLst>
                                          <p:attrName>ppt_x</p:attrName>
                                        </p:attrNameLst>
                                      </p:cBhvr>
                                      <p:tavLst>
                                        <p:tav tm="0">
                                          <p:val>
                                            <p:strVal val="1+#ppt_w/2"/>
                                          </p:val>
                                        </p:tav>
                                        <p:tav tm="100000">
                                          <p:val>
                                            <p:strVal val="#ppt_x"/>
                                          </p:val>
                                        </p:tav>
                                      </p:tavLst>
                                    </p:anim>
                                    <p:anim calcmode="lin" valueType="num">
                                      <p:cBhvr additive="base">
                                        <p:cTn id="266" dur="2000" fill="hold"/>
                                        <p:tgtEl>
                                          <p:spTgt spid="131"/>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10800000">
                                      <p:cBhvr>
                                        <p:cTn id="268" dur="2000" fill="hold"/>
                                        <p:tgtEl>
                                          <p:spTgt spid="131"/>
                                        </p:tgtEl>
                                        <p:attrNameLst>
                                          <p:attrName>r</p:attrName>
                                        </p:attrNameLst>
                                      </p:cBhvr>
                                    </p:animRot>
                                  </p:childTnLst>
                                </p:cTn>
                              </p:par>
                              <p:par>
                                <p:cTn id="269" presetID="2" presetClass="entr" presetSubtype="2" fill="hold" grpId="0" nodeType="withEffect">
                                  <p:stCondLst>
                                    <p:cond delay="0"/>
                                  </p:stCondLst>
                                  <p:childTnLst>
                                    <p:set>
                                      <p:cBhvr>
                                        <p:cTn id="270" dur="1" fill="hold">
                                          <p:stCondLst>
                                            <p:cond delay="0"/>
                                          </p:stCondLst>
                                        </p:cTn>
                                        <p:tgtEl>
                                          <p:spTgt spid="132"/>
                                        </p:tgtEl>
                                        <p:attrNameLst>
                                          <p:attrName>style.visibility</p:attrName>
                                        </p:attrNameLst>
                                      </p:cBhvr>
                                      <p:to>
                                        <p:strVal val="visible"/>
                                      </p:to>
                                    </p:set>
                                    <p:anim calcmode="lin" valueType="num">
                                      <p:cBhvr additive="base">
                                        <p:cTn id="271" dur="2000" fill="hold"/>
                                        <p:tgtEl>
                                          <p:spTgt spid="132"/>
                                        </p:tgtEl>
                                        <p:attrNameLst>
                                          <p:attrName>ppt_x</p:attrName>
                                        </p:attrNameLst>
                                      </p:cBhvr>
                                      <p:tavLst>
                                        <p:tav tm="0">
                                          <p:val>
                                            <p:strVal val="1+#ppt_w/2"/>
                                          </p:val>
                                        </p:tav>
                                        <p:tav tm="100000">
                                          <p:val>
                                            <p:strVal val="#ppt_x"/>
                                          </p:val>
                                        </p:tav>
                                      </p:tavLst>
                                    </p:anim>
                                    <p:anim calcmode="lin" valueType="num">
                                      <p:cBhvr additive="base">
                                        <p:cTn id="272" dur="2000" fill="hold"/>
                                        <p:tgtEl>
                                          <p:spTgt spid="132"/>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10800000">
                                      <p:cBhvr>
                                        <p:cTn id="274" dur="2000" fill="hold"/>
                                        <p:tgtEl>
                                          <p:spTgt spid="132"/>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133"/>
                                        </p:tgtEl>
                                        <p:attrNameLst>
                                          <p:attrName>style.visibility</p:attrName>
                                        </p:attrNameLst>
                                      </p:cBhvr>
                                      <p:to>
                                        <p:strVal val="visible"/>
                                      </p:to>
                                    </p:set>
                                    <p:anim calcmode="lin" valueType="num">
                                      <p:cBhvr additive="base">
                                        <p:cTn id="277" dur="2000" fill="hold"/>
                                        <p:tgtEl>
                                          <p:spTgt spid="133"/>
                                        </p:tgtEl>
                                        <p:attrNameLst>
                                          <p:attrName>ppt_x</p:attrName>
                                        </p:attrNameLst>
                                      </p:cBhvr>
                                      <p:tavLst>
                                        <p:tav tm="0">
                                          <p:val>
                                            <p:strVal val="0-#ppt_w/2"/>
                                          </p:val>
                                        </p:tav>
                                        <p:tav tm="100000">
                                          <p:val>
                                            <p:strVal val="#ppt_x"/>
                                          </p:val>
                                        </p:tav>
                                      </p:tavLst>
                                    </p:anim>
                                    <p:anim calcmode="lin" valueType="num">
                                      <p:cBhvr additive="base">
                                        <p:cTn id="278" dur="2000" fill="hold"/>
                                        <p:tgtEl>
                                          <p:spTgt spid="133"/>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10800000">
                                      <p:cBhvr>
                                        <p:cTn id="280" dur="2000" fill="hold"/>
                                        <p:tgtEl>
                                          <p:spTgt spid="133"/>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134"/>
                                        </p:tgtEl>
                                        <p:attrNameLst>
                                          <p:attrName>style.visibility</p:attrName>
                                        </p:attrNameLst>
                                      </p:cBhvr>
                                      <p:to>
                                        <p:strVal val="visible"/>
                                      </p:to>
                                    </p:set>
                                    <p:anim calcmode="lin" valueType="num">
                                      <p:cBhvr additive="base">
                                        <p:cTn id="283" dur="2000" fill="hold"/>
                                        <p:tgtEl>
                                          <p:spTgt spid="134"/>
                                        </p:tgtEl>
                                        <p:attrNameLst>
                                          <p:attrName>ppt_x</p:attrName>
                                        </p:attrNameLst>
                                      </p:cBhvr>
                                      <p:tavLst>
                                        <p:tav tm="0">
                                          <p:val>
                                            <p:strVal val="0-#ppt_w/2"/>
                                          </p:val>
                                        </p:tav>
                                        <p:tav tm="100000">
                                          <p:val>
                                            <p:strVal val="#ppt_x"/>
                                          </p:val>
                                        </p:tav>
                                      </p:tavLst>
                                    </p:anim>
                                    <p:anim calcmode="lin" valueType="num">
                                      <p:cBhvr additive="base">
                                        <p:cTn id="284" dur="2000" fill="hold"/>
                                        <p:tgtEl>
                                          <p:spTgt spid="134"/>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10800000">
                                      <p:cBhvr>
                                        <p:cTn id="286" dur="2000" fill="hold"/>
                                        <p:tgtEl>
                                          <p:spTgt spid="134"/>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135"/>
                                        </p:tgtEl>
                                        <p:attrNameLst>
                                          <p:attrName>style.visibility</p:attrName>
                                        </p:attrNameLst>
                                      </p:cBhvr>
                                      <p:to>
                                        <p:strVal val="visible"/>
                                      </p:to>
                                    </p:set>
                                    <p:anim calcmode="lin" valueType="num">
                                      <p:cBhvr additive="base">
                                        <p:cTn id="289" dur="2000" fill="hold"/>
                                        <p:tgtEl>
                                          <p:spTgt spid="135"/>
                                        </p:tgtEl>
                                        <p:attrNameLst>
                                          <p:attrName>ppt_x</p:attrName>
                                        </p:attrNameLst>
                                      </p:cBhvr>
                                      <p:tavLst>
                                        <p:tav tm="0">
                                          <p:val>
                                            <p:strVal val="0-#ppt_w/2"/>
                                          </p:val>
                                        </p:tav>
                                        <p:tav tm="100000">
                                          <p:val>
                                            <p:strVal val="#ppt_x"/>
                                          </p:val>
                                        </p:tav>
                                      </p:tavLst>
                                    </p:anim>
                                    <p:anim calcmode="lin" valueType="num">
                                      <p:cBhvr additive="base">
                                        <p:cTn id="290" dur="2000" fill="hold"/>
                                        <p:tgtEl>
                                          <p:spTgt spid="135"/>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10800000">
                                      <p:cBhvr>
                                        <p:cTn id="292" dur="2000" fill="hold"/>
                                        <p:tgtEl>
                                          <p:spTgt spid="135"/>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136"/>
                                        </p:tgtEl>
                                        <p:attrNameLst>
                                          <p:attrName>style.visibility</p:attrName>
                                        </p:attrNameLst>
                                      </p:cBhvr>
                                      <p:to>
                                        <p:strVal val="visible"/>
                                      </p:to>
                                    </p:set>
                                    <p:anim calcmode="lin" valueType="num">
                                      <p:cBhvr additive="base">
                                        <p:cTn id="295" dur="2000" fill="hold"/>
                                        <p:tgtEl>
                                          <p:spTgt spid="136"/>
                                        </p:tgtEl>
                                        <p:attrNameLst>
                                          <p:attrName>ppt_x</p:attrName>
                                        </p:attrNameLst>
                                      </p:cBhvr>
                                      <p:tavLst>
                                        <p:tav tm="0">
                                          <p:val>
                                            <p:strVal val="0-#ppt_w/2"/>
                                          </p:val>
                                        </p:tav>
                                        <p:tav tm="100000">
                                          <p:val>
                                            <p:strVal val="#ppt_x"/>
                                          </p:val>
                                        </p:tav>
                                      </p:tavLst>
                                    </p:anim>
                                    <p:anim calcmode="lin" valueType="num">
                                      <p:cBhvr additive="base">
                                        <p:cTn id="296" dur="2000" fill="hold"/>
                                        <p:tgtEl>
                                          <p:spTgt spid="136"/>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10800000">
                                      <p:cBhvr>
                                        <p:cTn id="298" dur="2000" fill="hold"/>
                                        <p:tgtEl>
                                          <p:spTgt spid="136"/>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137"/>
                                        </p:tgtEl>
                                        <p:attrNameLst>
                                          <p:attrName>style.visibility</p:attrName>
                                        </p:attrNameLst>
                                      </p:cBhvr>
                                      <p:to>
                                        <p:strVal val="visible"/>
                                      </p:to>
                                    </p:set>
                                    <p:anim calcmode="lin" valueType="num">
                                      <p:cBhvr additive="base">
                                        <p:cTn id="301" dur="2000" fill="hold"/>
                                        <p:tgtEl>
                                          <p:spTgt spid="137"/>
                                        </p:tgtEl>
                                        <p:attrNameLst>
                                          <p:attrName>ppt_x</p:attrName>
                                        </p:attrNameLst>
                                      </p:cBhvr>
                                      <p:tavLst>
                                        <p:tav tm="0">
                                          <p:val>
                                            <p:strVal val="0-#ppt_w/2"/>
                                          </p:val>
                                        </p:tav>
                                        <p:tav tm="100000">
                                          <p:val>
                                            <p:strVal val="#ppt_x"/>
                                          </p:val>
                                        </p:tav>
                                      </p:tavLst>
                                    </p:anim>
                                    <p:anim calcmode="lin" valueType="num">
                                      <p:cBhvr additive="base">
                                        <p:cTn id="302" dur="2000" fill="hold"/>
                                        <p:tgtEl>
                                          <p:spTgt spid="137"/>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10800000">
                                      <p:cBhvr>
                                        <p:cTn id="304" dur="2000" fill="hold"/>
                                        <p:tgtEl>
                                          <p:spTgt spid="137"/>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138"/>
                                        </p:tgtEl>
                                        <p:attrNameLst>
                                          <p:attrName>style.visibility</p:attrName>
                                        </p:attrNameLst>
                                      </p:cBhvr>
                                      <p:to>
                                        <p:strVal val="visible"/>
                                      </p:to>
                                    </p:set>
                                    <p:anim calcmode="lin" valueType="num">
                                      <p:cBhvr additive="base">
                                        <p:cTn id="307" dur="2000" fill="hold"/>
                                        <p:tgtEl>
                                          <p:spTgt spid="138"/>
                                        </p:tgtEl>
                                        <p:attrNameLst>
                                          <p:attrName>ppt_x</p:attrName>
                                        </p:attrNameLst>
                                      </p:cBhvr>
                                      <p:tavLst>
                                        <p:tav tm="0">
                                          <p:val>
                                            <p:strVal val="0-#ppt_w/2"/>
                                          </p:val>
                                        </p:tav>
                                        <p:tav tm="100000">
                                          <p:val>
                                            <p:strVal val="#ppt_x"/>
                                          </p:val>
                                        </p:tav>
                                      </p:tavLst>
                                    </p:anim>
                                    <p:anim calcmode="lin" valueType="num">
                                      <p:cBhvr additive="base">
                                        <p:cTn id="308" dur="2000" fill="hold"/>
                                        <p:tgtEl>
                                          <p:spTgt spid="138"/>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10800000">
                                      <p:cBhvr>
                                        <p:cTn id="310" dur="2000" fill="hold"/>
                                        <p:tgtEl>
                                          <p:spTgt spid="138"/>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139"/>
                                        </p:tgtEl>
                                        <p:attrNameLst>
                                          <p:attrName>style.visibility</p:attrName>
                                        </p:attrNameLst>
                                      </p:cBhvr>
                                      <p:to>
                                        <p:strVal val="visible"/>
                                      </p:to>
                                    </p:set>
                                    <p:anim calcmode="lin" valueType="num">
                                      <p:cBhvr additive="base">
                                        <p:cTn id="313" dur="2000" fill="hold"/>
                                        <p:tgtEl>
                                          <p:spTgt spid="139"/>
                                        </p:tgtEl>
                                        <p:attrNameLst>
                                          <p:attrName>ppt_x</p:attrName>
                                        </p:attrNameLst>
                                      </p:cBhvr>
                                      <p:tavLst>
                                        <p:tav tm="0">
                                          <p:val>
                                            <p:strVal val="0-#ppt_w/2"/>
                                          </p:val>
                                        </p:tav>
                                        <p:tav tm="100000">
                                          <p:val>
                                            <p:strVal val="#ppt_x"/>
                                          </p:val>
                                        </p:tav>
                                      </p:tavLst>
                                    </p:anim>
                                    <p:anim calcmode="lin" valueType="num">
                                      <p:cBhvr additive="base">
                                        <p:cTn id="314" dur="2000" fill="hold"/>
                                        <p:tgtEl>
                                          <p:spTgt spid="139"/>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10800000">
                                      <p:cBhvr>
                                        <p:cTn id="316" dur="2000" fill="hold"/>
                                        <p:tgtEl>
                                          <p:spTgt spid="139"/>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140"/>
                                        </p:tgtEl>
                                        <p:attrNameLst>
                                          <p:attrName>style.visibility</p:attrName>
                                        </p:attrNameLst>
                                      </p:cBhvr>
                                      <p:to>
                                        <p:strVal val="visible"/>
                                      </p:to>
                                    </p:set>
                                    <p:anim calcmode="lin" valueType="num">
                                      <p:cBhvr additive="base">
                                        <p:cTn id="319" dur="2000" fill="hold"/>
                                        <p:tgtEl>
                                          <p:spTgt spid="140"/>
                                        </p:tgtEl>
                                        <p:attrNameLst>
                                          <p:attrName>ppt_x</p:attrName>
                                        </p:attrNameLst>
                                      </p:cBhvr>
                                      <p:tavLst>
                                        <p:tav tm="0">
                                          <p:val>
                                            <p:strVal val="0-#ppt_w/2"/>
                                          </p:val>
                                        </p:tav>
                                        <p:tav tm="100000">
                                          <p:val>
                                            <p:strVal val="#ppt_x"/>
                                          </p:val>
                                        </p:tav>
                                      </p:tavLst>
                                    </p:anim>
                                    <p:anim calcmode="lin" valueType="num">
                                      <p:cBhvr additive="base">
                                        <p:cTn id="320" dur="2000" fill="hold"/>
                                        <p:tgtEl>
                                          <p:spTgt spid="140"/>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10800000">
                                      <p:cBhvr>
                                        <p:cTn id="322" dur="2000" fill="hold"/>
                                        <p:tgtEl>
                                          <p:spTgt spid="140"/>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141"/>
                                        </p:tgtEl>
                                        <p:attrNameLst>
                                          <p:attrName>style.visibility</p:attrName>
                                        </p:attrNameLst>
                                      </p:cBhvr>
                                      <p:to>
                                        <p:strVal val="visible"/>
                                      </p:to>
                                    </p:set>
                                    <p:anim calcmode="lin" valueType="num">
                                      <p:cBhvr additive="base">
                                        <p:cTn id="325" dur="2000" fill="hold"/>
                                        <p:tgtEl>
                                          <p:spTgt spid="141"/>
                                        </p:tgtEl>
                                        <p:attrNameLst>
                                          <p:attrName>ppt_x</p:attrName>
                                        </p:attrNameLst>
                                      </p:cBhvr>
                                      <p:tavLst>
                                        <p:tav tm="0">
                                          <p:val>
                                            <p:strVal val="0-#ppt_w/2"/>
                                          </p:val>
                                        </p:tav>
                                        <p:tav tm="100000">
                                          <p:val>
                                            <p:strVal val="#ppt_x"/>
                                          </p:val>
                                        </p:tav>
                                      </p:tavLst>
                                    </p:anim>
                                    <p:anim calcmode="lin" valueType="num">
                                      <p:cBhvr additive="base">
                                        <p:cTn id="326" dur="2000" fill="hold"/>
                                        <p:tgtEl>
                                          <p:spTgt spid="141"/>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10800000">
                                      <p:cBhvr>
                                        <p:cTn id="328" dur="2000" fill="hold"/>
                                        <p:tgtEl>
                                          <p:spTgt spid="141"/>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142"/>
                                        </p:tgtEl>
                                        <p:attrNameLst>
                                          <p:attrName>style.visibility</p:attrName>
                                        </p:attrNameLst>
                                      </p:cBhvr>
                                      <p:to>
                                        <p:strVal val="visible"/>
                                      </p:to>
                                    </p:set>
                                    <p:anim calcmode="lin" valueType="num">
                                      <p:cBhvr additive="base">
                                        <p:cTn id="331" dur="2000" fill="hold"/>
                                        <p:tgtEl>
                                          <p:spTgt spid="142"/>
                                        </p:tgtEl>
                                        <p:attrNameLst>
                                          <p:attrName>ppt_x</p:attrName>
                                        </p:attrNameLst>
                                      </p:cBhvr>
                                      <p:tavLst>
                                        <p:tav tm="0">
                                          <p:val>
                                            <p:strVal val="0-#ppt_w/2"/>
                                          </p:val>
                                        </p:tav>
                                        <p:tav tm="100000">
                                          <p:val>
                                            <p:strVal val="#ppt_x"/>
                                          </p:val>
                                        </p:tav>
                                      </p:tavLst>
                                    </p:anim>
                                    <p:anim calcmode="lin" valueType="num">
                                      <p:cBhvr additive="base">
                                        <p:cTn id="332" dur="2000" fill="hold"/>
                                        <p:tgtEl>
                                          <p:spTgt spid="142"/>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10800000">
                                      <p:cBhvr>
                                        <p:cTn id="334" dur="2000" fill="hold"/>
                                        <p:tgtEl>
                                          <p:spTgt spid="142"/>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143"/>
                                        </p:tgtEl>
                                        <p:attrNameLst>
                                          <p:attrName>style.visibility</p:attrName>
                                        </p:attrNameLst>
                                      </p:cBhvr>
                                      <p:to>
                                        <p:strVal val="visible"/>
                                      </p:to>
                                    </p:set>
                                    <p:anim calcmode="lin" valueType="num">
                                      <p:cBhvr additive="base">
                                        <p:cTn id="337" dur="2000" fill="hold"/>
                                        <p:tgtEl>
                                          <p:spTgt spid="143"/>
                                        </p:tgtEl>
                                        <p:attrNameLst>
                                          <p:attrName>ppt_x</p:attrName>
                                        </p:attrNameLst>
                                      </p:cBhvr>
                                      <p:tavLst>
                                        <p:tav tm="0">
                                          <p:val>
                                            <p:strVal val="0-#ppt_w/2"/>
                                          </p:val>
                                        </p:tav>
                                        <p:tav tm="100000">
                                          <p:val>
                                            <p:strVal val="#ppt_x"/>
                                          </p:val>
                                        </p:tav>
                                      </p:tavLst>
                                    </p:anim>
                                    <p:anim calcmode="lin" valueType="num">
                                      <p:cBhvr additive="base">
                                        <p:cTn id="338" dur="2000" fill="hold"/>
                                        <p:tgtEl>
                                          <p:spTgt spid="143"/>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10800000">
                                      <p:cBhvr>
                                        <p:cTn id="340" dur="2000" fill="hold"/>
                                        <p:tgtEl>
                                          <p:spTgt spid="143"/>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144"/>
                                        </p:tgtEl>
                                        <p:attrNameLst>
                                          <p:attrName>style.visibility</p:attrName>
                                        </p:attrNameLst>
                                      </p:cBhvr>
                                      <p:to>
                                        <p:strVal val="visible"/>
                                      </p:to>
                                    </p:set>
                                    <p:anim calcmode="lin" valueType="num">
                                      <p:cBhvr additive="base">
                                        <p:cTn id="343" dur="2000" fill="hold"/>
                                        <p:tgtEl>
                                          <p:spTgt spid="144"/>
                                        </p:tgtEl>
                                        <p:attrNameLst>
                                          <p:attrName>ppt_x</p:attrName>
                                        </p:attrNameLst>
                                      </p:cBhvr>
                                      <p:tavLst>
                                        <p:tav tm="0">
                                          <p:val>
                                            <p:strVal val="0-#ppt_w/2"/>
                                          </p:val>
                                        </p:tav>
                                        <p:tav tm="100000">
                                          <p:val>
                                            <p:strVal val="#ppt_x"/>
                                          </p:val>
                                        </p:tav>
                                      </p:tavLst>
                                    </p:anim>
                                    <p:anim calcmode="lin" valueType="num">
                                      <p:cBhvr additive="base">
                                        <p:cTn id="344" dur="2000" fill="hold"/>
                                        <p:tgtEl>
                                          <p:spTgt spid="144"/>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10800000">
                                      <p:cBhvr>
                                        <p:cTn id="346" dur="2000" fill="hold"/>
                                        <p:tgtEl>
                                          <p:spTgt spid="144"/>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145"/>
                                        </p:tgtEl>
                                        <p:attrNameLst>
                                          <p:attrName>style.visibility</p:attrName>
                                        </p:attrNameLst>
                                      </p:cBhvr>
                                      <p:to>
                                        <p:strVal val="visible"/>
                                      </p:to>
                                    </p:set>
                                    <p:anim calcmode="lin" valueType="num">
                                      <p:cBhvr additive="base">
                                        <p:cTn id="349" dur="2000" fill="hold"/>
                                        <p:tgtEl>
                                          <p:spTgt spid="145"/>
                                        </p:tgtEl>
                                        <p:attrNameLst>
                                          <p:attrName>ppt_x</p:attrName>
                                        </p:attrNameLst>
                                      </p:cBhvr>
                                      <p:tavLst>
                                        <p:tav tm="0">
                                          <p:val>
                                            <p:strVal val="0-#ppt_w/2"/>
                                          </p:val>
                                        </p:tav>
                                        <p:tav tm="100000">
                                          <p:val>
                                            <p:strVal val="#ppt_x"/>
                                          </p:val>
                                        </p:tav>
                                      </p:tavLst>
                                    </p:anim>
                                    <p:anim calcmode="lin" valueType="num">
                                      <p:cBhvr additive="base">
                                        <p:cTn id="350" dur="2000" fill="hold"/>
                                        <p:tgtEl>
                                          <p:spTgt spid="145"/>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10800000">
                                      <p:cBhvr>
                                        <p:cTn id="352" dur="2000" fill="hold"/>
                                        <p:tgtEl>
                                          <p:spTgt spid="145"/>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146"/>
                                        </p:tgtEl>
                                        <p:attrNameLst>
                                          <p:attrName>style.visibility</p:attrName>
                                        </p:attrNameLst>
                                      </p:cBhvr>
                                      <p:to>
                                        <p:strVal val="visible"/>
                                      </p:to>
                                    </p:set>
                                    <p:anim calcmode="lin" valueType="num">
                                      <p:cBhvr additive="base">
                                        <p:cTn id="355" dur="2000" fill="hold"/>
                                        <p:tgtEl>
                                          <p:spTgt spid="146"/>
                                        </p:tgtEl>
                                        <p:attrNameLst>
                                          <p:attrName>ppt_x</p:attrName>
                                        </p:attrNameLst>
                                      </p:cBhvr>
                                      <p:tavLst>
                                        <p:tav tm="0">
                                          <p:val>
                                            <p:strVal val="0-#ppt_w/2"/>
                                          </p:val>
                                        </p:tav>
                                        <p:tav tm="100000">
                                          <p:val>
                                            <p:strVal val="#ppt_x"/>
                                          </p:val>
                                        </p:tav>
                                      </p:tavLst>
                                    </p:anim>
                                    <p:anim calcmode="lin" valueType="num">
                                      <p:cBhvr additive="base">
                                        <p:cTn id="356" dur="2000" fill="hold"/>
                                        <p:tgtEl>
                                          <p:spTgt spid="146"/>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10800000">
                                      <p:cBhvr>
                                        <p:cTn id="358" dur="2000" fill="hold"/>
                                        <p:tgtEl>
                                          <p:spTgt spid="146"/>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147"/>
                                        </p:tgtEl>
                                        <p:attrNameLst>
                                          <p:attrName>style.visibility</p:attrName>
                                        </p:attrNameLst>
                                      </p:cBhvr>
                                      <p:to>
                                        <p:strVal val="visible"/>
                                      </p:to>
                                    </p:set>
                                    <p:anim calcmode="lin" valueType="num">
                                      <p:cBhvr additive="base">
                                        <p:cTn id="361" dur="2000" fill="hold"/>
                                        <p:tgtEl>
                                          <p:spTgt spid="147"/>
                                        </p:tgtEl>
                                        <p:attrNameLst>
                                          <p:attrName>ppt_x</p:attrName>
                                        </p:attrNameLst>
                                      </p:cBhvr>
                                      <p:tavLst>
                                        <p:tav tm="0">
                                          <p:val>
                                            <p:strVal val="0-#ppt_w/2"/>
                                          </p:val>
                                        </p:tav>
                                        <p:tav tm="100000">
                                          <p:val>
                                            <p:strVal val="#ppt_x"/>
                                          </p:val>
                                        </p:tav>
                                      </p:tavLst>
                                    </p:anim>
                                    <p:anim calcmode="lin" valueType="num">
                                      <p:cBhvr additive="base">
                                        <p:cTn id="362" dur="2000" fill="hold"/>
                                        <p:tgtEl>
                                          <p:spTgt spid="147"/>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10800000">
                                      <p:cBhvr>
                                        <p:cTn id="364" dur="2000" fill="hold"/>
                                        <p:tgtEl>
                                          <p:spTgt spid="147"/>
                                        </p:tgtEl>
                                        <p:attrNameLst>
                                          <p:attrName>r</p:attrName>
                                        </p:attrNameLst>
                                      </p:cBhvr>
                                    </p:animRot>
                                  </p:childTnLst>
                                </p:cTn>
                              </p:par>
                              <p:par>
                                <p:cTn id="365" presetID="9" presetClass="emph" presetSubtype="0" grpId="0" nodeType="withEffect">
                                  <p:stCondLst>
                                    <p:cond delay="0"/>
                                  </p:stCondLst>
                                  <p:childTnLst>
                                    <p:set>
                                      <p:cBhvr rctx="PPT">
                                        <p:cTn id="366" dur="indefinite"/>
                                        <p:tgtEl>
                                          <p:spTgt spid="65"/>
                                        </p:tgtEl>
                                        <p:attrNameLst>
                                          <p:attrName>style.opacity</p:attrName>
                                        </p:attrNameLst>
                                      </p:cBhvr>
                                      <p:to>
                                        <p:strVal val="0"/>
                                      </p:to>
                                    </p:set>
                                    <p:animEffect filter="image" prLst="opacity: 0">
                                      <p:cBhvr rctx="IE">
                                        <p:cTn id="367" dur="indefinite"/>
                                        <p:tgtEl>
                                          <p:spTgt spid="65"/>
                                        </p:tgtEl>
                                      </p:cBhvr>
                                    </p:animEffect>
                                  </p:childTnLst>
                                </p:cTn>
                              </p:par>
                            </p:childTnLst>
                          </p:cTn>
                        </p:par>
                        <p:par>
                          <p:cTn id="368" fill="hold">
                            <p:stCondLst>
                              <p:cond delay="2000"/>
                            </p:stCondLst>
                            <p:childTnLst>
                              <p:par>
                                <p:cTn id="369" presetID="2" presetClass="exit" presetSubtype="2" fill="hold" grpId="2" nodeType="afterEffect">
                                  <p:stCondLst>
                                    <p:cond delay="0"/>
                                  </p:stCondLst>
                                  <p:childTnLst>
                                    <p:anim calcmode="lin" valueType="num">
                                      <p:cBhvr additive="base">
                                        <p:cTn id="370" dur="2250"/>
                                        <p:tgtEl>
                                          <p:spTgt spid="104"/>
                                        </p:tgtEl>
                                        <p:attrNameLst>
                                          <p:attrName>ppt_x</p:attrName>
                                        </p:attrNameLst>
                                      </p:cBhvr>
                                      <p:tavLst>
                                        <p:tav tm="0">
                                          <p:val>
                                            <p:strVal val="ppt_x"/>
                                          </p:val>
                                        </p:tav>
                                        <p:tav tm="100000">
                                          <p:val>
                                            <p:strVal val="1+ppt_w/2"/>
                                          </p:val>
                                        </p:tav>
                                      </p:tavLst>
                                    </p:anim>
                                    <p:anim calcmode="lin" valueType="num">
                                      <p:cBhvr additive="base">
                                        <p:cTn id="371" dur="2250"/>
                                        <p:tgtEl>
                                          <p:spTgt spid="104"/>
                                        </p:tgtEl>
                                        <p:attrNameLst>
                                          <p:attrName>ppt_y</p:attrName>
                                        </p:attrNameLst>
                                      </p:cBhvr>
                                      <p:tavLst>
                                        <p:tav tm="0">
                                          <p:val>
                                            <p:strVal val="ppt_y"/>
                                          </p:val>
                                        </p:tav>
                                        <p:tav tm="100000">
                                          <p:val>
                                            <p:strVal val="ppt_y"/>
                                          </p:val>
                                        </p:tav>
                                      </p:tavLst>
                                    </p:anim>
                                    <p:set>
                                      <p:cBhvr>
                                        <p:cTn id="372" dur="1" fill="hold">
                                          <p:stCondLst>
                                            <p:cond delay="2249"/>
                                          </p:stCondLst>
                                        </p:cTn>
                                        <p:tgtEl>
                                          <p:spTgt spid="104"/>
                                        </p:tgtEl>
                                        <p:attrNameLst>
                                          <p:attrName>style.visibility</p:attrName>
                                        </p:attrNameLst>
                                      </p:cBhvr>
                                      <p:to>
                                        <p:strVal val="hidden"/>
                                      </p:to>
                                    </p:set>
                                  </p:childTnLst>
                                </p:cTn>
                              </p:par>
                              <p:par>
                                <p:cTn id="373" presetID="2" presetClass="exit" presetSubtype="2" fill="hold" grpId="2" nodeType="withEffect">
                                  <p:stCondLst>
                                    <p:cond delay="0"/>
                                  </p:stCondLst>
                                  <p:childTnLst>
                                    <p:anim calcmode="lin" valueType="num">
                                      <p:cBhvr additive="base">
                                        <p:cTn id="374" dur="2250"/>
                                        <p:tgtEl>
                                          <p:spTgt spid="103"/>
                                        </p:tgtEl>
                                        <p:attrNameLst>
                                          <p:attrName>ppt_x</p:attrName>
                                        </p:attrNameLst>
                                      </p:cBhvr>
                                      <p:tavLst>
                                        <p:tav tm="0">
                                          <p:val>
                                            <p:strVal val="ppt_x"/>
                                          </p:val>
                                        </p:tav>
                                        <p:tav tm="100000">
                                          <p:val>
                                            <p:strVal val="1+ppt_w/2"/>
                                          </p:val>
                                        </p:tav>
                                      </p:tavLst>
                                    </p:anim>
                                    <p:anim calcmode="lin" valueType="num">
                                      <p:cBhvr additive="base">
                                        <p:cTn id="375" dur="2250"/>
                                        <p:tgtEl>
                                          <p:spTgt spid="103"/>
                                        </p:tgtEl>
                                        <p:attrNameLst>
                                          <p:attrName>ppt_y</p:attrName>
                                        </p:attrNameLst>
                                      </p:cBhvr>
                                      <p:tavLst>
                                        <p:tav tm="0">
                                          <p:val>
                                            <p:strVal val="ppt_y"/>
                                          </p:val>
                                        </p:tav>
                                        <p:tav tm="100000">
                                          <p:val>
                                            <p:strVal val="ppt_y"/>
                                          </p:val>
                                        </p:tav>
                                      </p:tavLst>
                                    </p:anim>
                                    <p:set>
                                      <p:cBhvr>
                                        <p:cTn id="376" dur="1" fill="hold">
                                          <p:stCondLst>
                                            <p:cond delay="2249"/>
                                          </p:stCondLst>
                                        </p:cTn>
                                        <p:tgtEl>
                                          <p:spTgt spid="103"/>
                                        </p:tgtEl>
                                        <p:attrNameLst>
                                          <p:attrName>style.visibility</p:attrName>
                                        </p:attrNameLst>
                                      </p:cBhvr>
                                      <p:to>
                                        <p:strVal val="hidden"/>
                                      </p:to>
                                    </p:set>
                                  </p:childTnLst>
                                </p:cTn>
                              </p:par>
                              <p:par>
                                <p:cTn id="377" presetID="2" presetClass="exit" presetSubtype="8" fill="hold" grpId="2" nodeType="withEffect">
                                  <p:stCondLst>
                                    <p:cond delay="0"/>
                                  </p:stCondLst>
                                  <p:childTnLst>
                                    <p:anim calcmode="lin" valueType="num">
                                      <p:cBhvr additive="base">
                                        <p:cTn id="378" dur="2250"/>
                                        <p:tgtEl>
                                          <p:spTgt spid="88"/>
                                        </p:tgtEl>
                                        <p:attrNameLst>
                                          <p:attrName>ppt_x</p:attrName>
                                        </p:attrNameLst>
                                      </p:cBhvr>
                                      <p:tavLst>
                                        <p:tav tm="0">
                                          <p:val>
                                            <p:strVal val="ppt_x"/>
                                          </p:val>
                                        </p:tav>
                                        <p:tav tm="100000">
                                          <p:val>
                                            <p:strVal val="0-ppt_w/2"/>
                                          </p:val>
                                        </p:tav>
                                      </p:tavLst>
                                    </p:anim>
                                    <p:anim calcmode="lin" valueType="num">
                                      <p:cBhvr additive="base">
                                        <p:cTn id="379" dur="2250"/>
                                        <p:tgtEl>
                                          <p:spTgt spid="88"/>
                                        </p:tgtEl>
                                        <p:attrNameLst>
                                          <p:attrName>ppt_y</p:attrName>
                                        </p:attrNameLst>
                                      </p:cBhvr>
                                      <p:tavLst>
                                        <p:tav tm="0">
                                          <p:val>
                                            <p:strVal val="ppt_y"/>
                                          </p:val>
                                        </p:tav>
                                        <p:tav tm="100000">
                                          <p:val>
                                            <p:strVal val="ppt_y"/>
                                          </p:val>
                                        </p:tav>
                                      </p:tavLst>
                                    </p:anim>
                                    <p:set>
                                      <p:cBhvr>
                                        <p:cTn id="380" dur="1" fill="hold">
                                          <p:stCondLst>
                                            <p:cond delay="2249"/>
                                          </p:stCondLst>
                                        </p:cTn>
                                        <p:tgtEl>
                                          <p:spTgt spid="88"/>
                                        </p:tgtEl>
                                        <p:attrNameLst>
                                          <p:attrName>style.visibility</p:attrName>
                                        </p:attrNameLst>
                                      </p:cBhvr>
                                      <p:to>
                                        <p:strVal val="hidden"/>
                                      </p:to>
                                    </p:set>
                                  </p:childTnLst>
                                </p:cTn>
                              </p:par>
                              <p:par>
                                <p:cTn id="381" presetID="2" presetClass="exit" presetSubtype="8" fill="hold" grpId="2" nodeType="withEffect">
                                  <p:stCondLst>
                                    <p:cond delay="0"/>
                                  </p:stCondLst>
                                  <p:childTnLst>
                                    <p:anim calcmode="lin" valueType="num">
                                      <p:cBhvr additive="base">
                                        <p:cTn id="382" dur="2250"/>
                                        <p:tgtEl>
                                          <p:spTgt spid="89"/>
                                        </p:tgtEl>
                                        <p:attrNameLst>
                                          <p:attrName>ppt_x</p:attrName>
                                        </p:attrNameLst>
                                      </p:cBhvr>
                                      <p:tavLst>
                                        <p:tav tm="0">
                                          <p:val>
                                            <p:strVal val="ppt_x"/>
                                          </p:val>
                                        </p:tav>
                                        <p:tav tm="100000">
                                          <p:val>
                                            <p:strVal val="0-ppt_w/2"/>
                                          </p:val>
                                        </p:tav>
                                      </p:tavLst>
                                    </p:anim>
                                    <p:anim calcmode="lin" valueType="num">
                                      <p:cBhvr additive="base">
                                        <p:cTn id="383" dur="2250"/>
                                        <p:tgtEl>
                                          <p:spTgt spid="89"/>
                                        </p:tgtEl>
                                        <p:attrNameLst>
                                          <p:attrName>ppt_y</p:attrName>
                                        </p:attrNameLst>
                                      </p:cBhvr>
                                      <p:tavLst>
                                        <p:tav tm="0">
                                          <p:val>
                                            <p:strVal val="ppt_y"/>
                                          </p:val>
                                        </p:tav>
                                        <p:tav tm="100000">
                                          <p:val>
                                            <p:strVal val="ppt_y"/>
                                          </p:val>
                                        </p:tav>
                                      </p:tavLst>
                                    </p:anim>
                                    <p:set>
                                      <p:cBhvr>
                                        <p:cTn id="384" dur="1" fill="hold">
                                          <p:stCondLst>
                                            <p:cond delay="2249"/>
                                          </p:stCondLst>
                                        </p:cTn>
                                        <p:tgtEl>
                                          <p:spTgt spid="89"/>
                                        </p:tgtEl>
                                        <p:attrNameLst>
                                          <p:attrName>style.visibility</p:attrName>
                                        </p:attrNameLst>
                                      </p:cBhvr>
                                      <p:to>
                                        <p:strVal val="hidden"/>
                                      </p:to>
                                    </p:set>
                                  </p:childTnLst>
                                </p:cTn>
                              </p:par>
                              <p:par>
                                <p:cTn id="385" presetID="2" presetClass="exit" presetSubtype="8" fill="hold" grpId="2" nodeType="withEffect">
                                  <p:stCondLst>
                                    <p:cond delay="0"/>
                                  </p:stCondLst>
                                  <p:childTnLst>
                                    <p:anim calcmode="lin" valueType="num">
                                      <p:cBhvr additive="base">
                                        <p:cTn id="386" dur="2250"/>
                                        <p:tgtEl>
                                          <p:spTgt spid="90"/>
                                        </p:tgtEl>
                                        <p:attrNameLst>
                                          <p:attrName>ppt_x</p:attrName>
                                        </p:attrNameLst>
                                      </p:cBhvr>
                                      <p:tavLst>
                                        <p:tav tm="0">
                                          <p:val>
                                            <p:strVal val="ppt_x"/>
                                          </p:val>
                                        </p:tav>
                                        <p:tav tm="100000">
                                          <p:val>
                                            <p:strVal val="0-ppt_w/2"/>
                                          </p:val>
                                        </p:tav>
                                      </p:tavLst>
                                    </p:anim>
                                    <p:anim calcmode="lin" valueType="num">
                                      <p:cBhvr additive="base">
                                        <p:cTn id="387" dur="2250"/>
                                        <p:tgtEl>
                                          <p:spTgt spid="90"/>
                                        </p:tgtEl>
                                        <p:attrNameLst>
                                          <p:attrName>ppt_y</p:attrName>
                                        </p:attrNameLst>
                                      </p:cBhvr>
                                      <p:tavLst>
                                        <p:tav tm="0">
                                          <p:val>
                                            <p:strVal val="ppt_y"/>
                                          </p:val>
                                        </p:tav>
                                        <p:tav tm="100000">
                                          <p:val>
                                            <p:strVal val="ppt_y"/>
                                          </p:val>
                                        </p:tav>
                                      </p:tavLst>
                                    </p:anim>
                                    <p:set>
                                      <p:cBhvr>
                                        <p:cTn id="388" dur="1" fill="hold">
                                          <p:stCondLst>
                                            <p:cond delay="2249"/>
                                          </p:stCondLst>
                                        </p:cTn>
                                        <p:tgtEl>
                                          <p:spTgt spid="90"/>
                                        </p:tgtEl>
                                        <p:attrNameLst>
                                          <p:attrName>style.visibility</p:attrName>
                                        </p:attrNameLst>
                                      </p:cBhvr>
                                      <p:to>
                                        <p:strVal val="hidden"/>
                                      </p:to>
                                    </p:set>
                                  </p:childTnLst>
                                </p:cTn>
                              </p:par>
                              <p:par>
                                <p:cTn id="389" presetID="2" presetClass="exit" presetSubtype="8" fill="hold" grpId="2" nodeType="withEffect">
                                  <p:stCondLst>
                                    <p:cond delay="0"/>
                                  </p:stCondLst>
                                  <p:childTnLst>
                                    <p:anim calcmode="lin" valueType="num">
                                      <p:cBhvr additive="base">
                                        <p:cTn id="390" dur="2250"/>
                                        <p:tgtEl>
                                          <p:spTgt spid="91"/>
                                        </p:tgtEl>
                                        <p:attrNameLst>
                                          <p:attrName>ppt_x</p:attrName>
                                        </p:attrNameLst>
                                      </p:cBhvr>
                                      <p:tavLst>
                                        <p:tav tm="0">
                                          <p:val>
                                            <p:strVal val="ppt_x"/>
                                          </p:val>
                                        </p:tav>
                                        <p:tav tm="100000">
                                          <p:val>
                                            <p:strVal val="0-ppt_w/2"/>
                                          </p:val>
                                        </p:tav>
                                      </p:tavLst>
                                    </p:anim>
                                    <p:anim calcmode="lin" valueType="num">
                                      <p:cBhvr additive="base">
                                        <p:cTn id="391" dur="2250"/>
                                        <p:tgtEl>
                                          <p:spTgt spid="91"/>
                                        </p:tgtEl>
                                        <p:attrNameLst>
                                          <p:attrName>ppt_y</p:attrName>
                                        </p:attrNameLst>
                                      </p:cBhvr>
                                      <p:tavLst>
                                        <p:tav tm="0">
                                          <p:val>
                                            <p:strVal val="ppt_y"/>
                                          </p:val>
                                        </p:tav>
                                        <p:tav tm="100000">
                                          <p:val>
                                            <p:strVal val="ppt_y"/>
                                          </p:val>
                                        </p:tav>
                                      </p:tavLst>
                                    </p:anim>
                                    <p:set>
                                      <p:cBhvr>
                                        <p:cTn id="392" dur="1" fill="hold">
                                          <p:stCondLst>
                                            <p:cond delay="2249"/>
                                          </p:stCondLst>
                                        </p:cTn>
                                        <p:tgtEl>
                                          <p:spTgt spid="91"/>
                                        </p:tgtEl>
                                        <p:attrNameLst>
                                          <p:attrName>style.visibility</p:attrName>
                                        </p:attrNameLst>
                                      </p:cBhvr>
                                      <p:to>
                                        <p:strVal val="hidden"/>
                                      </p:to>
                                    </p:set>
                                  </p:childTnLst>
                                </p:cTn>
                              </p:par>
                              <p:par>
                                <p:cTn id="393" presetID="2" presetClass="exit" presetSubtype="8" fill="hold" grpId="2" nodeType="withEffect">
                                  <p:stCondLst>
                                    <p:cond delay="0"/>
                                  </p:stCondLst>
                                  <p:childTnLst>
                                    <p:anim calcmode="lin" valueType="num">
                                      <p:cBhvr additive="base">
                                        <p:cTn id="394" dur="2250"/>
                                        <p:tgtEl>
                                          <p:spTgt spid="93"/>
                                        </p:tgtEl>
                                        <p:attrNameLst>
                                          <p:attrName>ppt_x</p:attrName>
                                        </p:attrNameLst>
                                      </p:cBhvr>
                                      <p:tavLst>
                                        <p:tav tm="0">
                                          <p:val>
                                            <p:strVal val="ppt_x"/>
                                          </p:val>
                                        </p:tav>
                                        <p:tav tm="100000">
                                          <p:val>
                                            <p:strVal val="0-ppt_w/2"/>
                                          </p:val>
                                        </p:tav>
                                      </p:tavLst>
                                    </p:anim>
                                    <p:anim calcmode="lin" valueType="num">
                                      <p:cBhvr additive="base">
                                        <p:cTn id="395" dur="2250"/>
                                        <p:tgtEl>
                                          <p:spTgt spid="93"/>
                                        </p:tgtEl>
                                        <p:attrNameLst>
                                          <p:attrName>ppt_y</p:attrName>
                                        </p:attrNameLst>
                                      </p:cBhvr>
                                      <p:tavLst>
                                        <p:tav tm="0">
                                          <p:val>
                                            <p:strVal val="ppt_y"/>
                                          </p:val>
                                        </p:tav>
                                        <p:tav tm="100000">
                                          <p:val>
                                            <p:strVal val="ppt_y"/>
                                          </p:val>
                                        </p:tav>
                                      </p:tavLst>
                                    </p:anim>
                                    <p:set>
                                      <p:cBhvr>
                                        <p:cTn id="396" dur="1" fill="hold">
                                          <p:stCondLst>
                                            <p:cond delay="2249"/>
                                          </p:stCondLst>
                                        </p:cTn>
                                        <p:tgtEl>
                                          <p:spTgt spid="93"/>
                                        </p:tgtEl>
                                        <p:attrNameLst>
                                          <p:attrName>style.visibility</p:attrName>
                                        </p:attrNameLst>
                                      </p:cBhvr>
                                      <p:to>
                                        <p:strVal val="hidden"/>
                                      </p:to>
                                    </p:set>
                                  </p:childTnLst>
                                </p:cTn>
                              </p:par>
                              <p:par>
                                <p:cTn id="397" presetID="2" presetClass="exit" presetSubtype="8" fill="hold" grpId="2" nodeType="withEffect">
                                  <p:stCondLst>
                                    <p:cond delay="0"/>
                                  </p:stCondLst>
                                  <p:childTnLst>
                                    <p:anim calcmode="lin" valueType="num">
                                      <p:cBhvr additive="base">
                                        <p:cTn id="398" dur="2250"/>
                                        <p:tgtEl>
                                          <p:spTgt spid="92"/>
                                        </p:tgtEl>
                                        <p:attrNameLst>
                                          <p:attrName>ppt_x</p:attrName>
                                        </p:attrNameLst>
                                      </p:cBhvr>
                                      <p:tavLst>
                                        <p:tav tm="0">
                                          <p:val>
                                            <p:strVal val="ppt_x"/>
                                          </p:val>
                                        </p:tav>
                                        <p:tav tm="100000">
                                          <p:val>
                                            <p:strVal val="0-ppt_w/2"/>
                                          </p:val>
                                        </p:tav>
                                      </p:tavLst>
                                    </p:anim>
                                    <p:anim calcmode="lin" valueType="num">
                                      <p:cBhvr additive="base">
                                        <p:cTn id="399" dur="2250"/>
                                        <p:tgtEl>
                                          <p:spTgt spid="92"/>
                                        </p:tgtEl>
                                        <p:attrNameLst>
                                          <p:attrName>ppt_y</p:attrName>
                                        </p:attrNameLst>
                                      </p:cBhvr>
                                      <p:tavLst>
                                        <p:tav tm="0">
                                          <p:val>
                                            <p:strVal val="ppt_y"/>
                                          </p:val>
                                        </p:tav>
                                        <p:tav tm="100000">
                                          <p:val>
                                            <p:strVal val="ppt_y"/>
                                          </p:val>
                                        </p:tav>
                                      </p:tavLst>
                                    </p:anim>
                                    <p:set>
                                      <p:cBhvr>
                                        <p:cTn id="400" dur="1" fill="hold">
                                          <p:stCondLst>
                                            <p:cond delay="2249"/>
                                          </p:stCondLst>
                                        </p:cTn>
                                        <p:tgtEl>
                                          <p:spTgt spid="92"/>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2250"/>
                                        <p:tgtEl>
                                          <p:spTgt spid="94"/>
                                        </p:tgtEl>
                                        <p:attrNameLst>
                                          <p:attrName>ppt_x</p:attrName>
                                        </p:attrNameLst>
                                      </p:cBhvr>
                                      <p:tavLst>
                                        <p:tav tm="0">
                                          <p:val>
                                            <p:strVal val="ppt_x"/>
                                          </p:val>
                                        </p:tav>
                                        <p:tav tm="100000">
                                          <p:val>
                                            <p:strVal val="0-ppt_w/2"/>
                                          </p:val>
                                        </p:tav>
                                      </p:tavLst>
                                    </p:anim>
                                    <p:anim calcmode="lin" valueType="num">
                                      <p:cBhvr additive="base">
                                        <p:cTn id="403" dur="2250"/>
                                        <p:tgtEl>
                                          <p:spTgt spid="94"/>
                                        </p:tgtEl>
                                        <p:attrNameLst>
                                          <p:attrName>ppt_y</p:attrName>
                                        </p:attrNameLst>
                                      </p:cBhvr>
                                      <p:tavLst>
                                        <p:tav tm="0">
                                          <p:val>
                                            <p:strVal val="ppt_y"/>
                                          </p:val>
                                        </p:tav>
                                        <p:tav tm="100000">
                                          <p:val>
                                            <p:strVal val="ppt_y"/>
                                          </p:val>
                                        </p:tav>
                                      </p:tavLst>
                                    </p:anim>
                                    <p:set>
                                      <p:cBhvr>
                                        <p:cTn id="404" dur="1" fill="hold">
                                          <p:stCondLst>
                                            <p:cond delay="2249"/>
                                          </p:stCondLst>
                                        </p:cTn>
                                        <p:tgtEl>
                                          <p:spTgt spid="94"/>
                                        </p:tgtEl>
                                        <p:attrNameLst>
                                          <p:attrName>style.visibility</p:attrName>
                                        </p:attrNameLst>
                                      </p:cBhvr>
                                      <p:to>
                                        <p:strVal val="hidden"/>
                                      </p:to>
                                    </p:set>
                                  </p:childTnLst>
                                </p:cTn>
                              </p:par>
                              <p:par>
                                <p:cTn id="405" presetID="2" presetClass="exit" presetSubtype="8" fill="hold" grpId="2" nodeType="withEffect">
                                  <p:stCondLst>
                                    <p:cond delay="0"/>
                                  </p:stCondLst>
                                  <p:childTnLst>
                                    <p:anim calcmode="lin" valueType="num">
                                      <p:cBhvr additive="base">
                                        <p:cTn id="406" dur="2250"/>
                                        <p:tgtEl>
                                          <p:spTgt spid="96"/>
                                        </p:tgtEl>
                                        <p:attrNameLst>
                                          <p:attrName>ppt_x</p:attrName>
                                        </p:attrNameLst>
                                      </p:cBhvr>
                                      <p:tavLst>
                                        <p:tav tm="0">
                                          <p:val>
                                            <p:strVal val="ppt_x"/>
                                          </p:val>
                                        </p:tav>
                                        <p:tav tm="100000">
                                          <p:val>
                                            <p:strVal val="0-ppt_w/2"/>
                                          </p:val>
                                        </p:tav>
                                      </p:tavLst>
                                    </p:anim>
                                    <p:anim calcmode="lin" valueType="num">
                                      <p:cBhvr additive="base">
                                        <p:cTn id="407" dur="2250"/>
                                        <p:tgtEl>
                                          <p:spTgt spid="96"/>
                                        </p:tgtEl>
                                        <p:attrNameLst>
                                          <p:attrName>ppt_y</p:attrName>
                                        </p:attrNameLst>
                                      </p:cBhvr>
                                      <p:tavLst>
                                        <p:tav tm="0">
                                          <p:val>
                                            <p:strVal val="ppt_y"/>
                                          </p:val>
                                        </p:tav>
                                        <p:tav tm="100000">
                                          <p:val>
                                            <p:strVal val="ppt_y"/>
                                          </p:val>
                                        </p:tav>
                                      </p:tavLst>
                                    </p:anim>
                                    <p:set>
                                      <p:cBhvr>
                                        <p:cTn id="408" dur="1" fill="hold">
                                          <p:stCondLst>
                                            <p:cond delay="2249"/>
                                          </p:stCondLst>
                                        </p:cTn>
                                        <p:tgtEl>
                                          <p:spTgt spid="96"/>
                                        </p:tgtEl>
                                        <p:attrNameLst>
                                          <p:attrName>style.visibility</p:attrName>
                                        </p:attrNameLst>
                                      </p:cBhvr>
                                      <p:to>
                                        <p:strVal val="hidden"/>
                                      </p:to>
                                    </p:set>
                                  </p:childTnLst>
                                </p:cTn>
                              </p:par>
                              <p:par>
                                <p:cTn id="409" presetID="2" presetClass="exit" presetSubtype="8" fill="hold" grpId="2" nodeType="withEffect">
                                  <p:stCondLst>
                                    <p:cond delay="0"/>
                                  </p:stCondLst>
                                  <p:childTnLst>
                                    <p:anim calcmode="lin" valueType="num">
                                      <p:cBhvr additive="base">
                                        <p:cTn id="410" dur="2250"/>
                                        <p:tgtEl>
                                          <p:spTgt spid="95"/>
                                        </p:tgtEl>
                                        <p:attrNameLst>
                                          <p:attrName>ppt_x</p:attrName>
                                        </p:attrNameLst>
                                      </p:cBhvr>
                                      <p:tavLst>
                                        <p:tav tm="0">
                                          <p:val>
                                            <p:strVal val="ppt_x"/>
                                          </p:val>
                                        </p:tav>
                                        <p:tav tm="100000">
                                          <p:val>
                                            <p:strVal val="0-ppt_w/2"/>
                                          </p:val>
                                        </p:tav>
                                      </p:tavLst>
                                    </p:anim>
                                    <p:anim calcmode="lin" valueType="num">
                                      <p:cBhvr additive="base">
                                        <p:cTn id="411" dur="2250"/>
                                        <p:tgtEl>
                                          <p:spTgt spid="95"/>
                                        </p:tgtEl>
                                        <p:attrNameLst>
                                          <p:attrName>ppt_y</p:attrName>
                                        </p:attrNameLst>
                                      </p:cBhvr>
                                      <p:tavLst>
                                        <p:tav tm="0">
                                          <p:val>
                                            <p:strVal val="ppt_y"/>
                                          </p:val>
                                        </p:tav>
                                        <p:tav tm="100000">
                                          <p:val>
                                            <p:strVal val="ppt_y"/>
                                          </p:val>
                                        </p:tav>
                                      </p:tavLst>
                                    </p:anim>
                                    <p:set>
                                      <p:cBhvr>
                                        <p:cTn id="412" dur="1" fill="hold">
                                          <p:stCondLst>
                                            <p:cond delay="2249"/>
                                          </p:stCondLst>
                                        </p:cTn>
                                        <p:tgtEl>
                                          <p:spTgt spid="95"/>
                                        </p:tgtEl>
                                        <p:attrNameLst>
                                          <p:attrName>style.visibility</p:attrName>
                                        </p:attrNameLst>
                                      </p:cBhvr>
                                      <p:to>
                                        <p:strVal val="hidden"/>
                                      </p:to>
                                    </p:set>
                                  </p:childTnLst>
                                </p:cTn>
                              </p:par>
                              <p:par>
                                <p:cTn id="413" presetID="2" presetClass="exit" presetSubtype="8" fill="hold" grpId="2" nodeType="withEffect">
                                  <p:stCondLst>
                                    <p:cond delay="0"/>
                                  </p:stCondLst>
                                  <p:childTnLst>
                                    <p:anim calcmode="lin" valueType="num">
                                      <p:cBhvr additive="base">
                                        <p:cTn id="414" dur="2250"/>
                                        <p:tgtEl>
                                          <p:spTgt spid="97"/>
                                        </p:tgtEl>
                                        <p:attrNameLst>
                                          <p:attrName>ppt_x</p:attrName>
                                        </p:attrNameLst>
                                      </p:cBhvr>
                                      <p:tavLst>
                                        <p:tav tm="0">
                                          <p:val>
                                            <p:strVal val="ppt_x"/>
                                          </p:val>
                                        </p:tav>
                                        <p:tav tm="100000">
                                          <p:val>
                                            <p:strVal val="0-ppt_w/2"/>
                                          </p:val>
                                        </p:tav>
                                      </p:tavLst>
                                    </p:anim>
                                    <p:anim calcmode="lin" valueType="num">
                                      <p:cBhvr additive="base">
                                        <p:cTn id="415" dur="2250"/>
                                        <p:tgtEl>
                                          <p:spTgt spid="97"/>
                                        </p:tgtEl>
                                        <p:attrNameLst>
                                          <p:attrName>ppt_y</p:attrName>
                                        </p:attrNameLst>
                                      </p:cBhvr>
                                      <p:tavLst>
                                        <p:tav tm="0">
                                          <p:val>
                                            <p:strVal val="ppt_y"/>
                                          </p:val>
                                        </p:tav>
                                        <p:tav tm="100000">
                                          <p:val>
                                            <p:strVal val="ppt_y"/>
                                          </p:val>
                                        </p:tav>
                                      </p:tavLst>
                                    </p:anim>
                                    <p:set>
                                      <p:cBhvr>
                                        <p:cTn id="416" dur="1" fill="hold">
                                          <p:stCondLst>
                                            <p:cond delay="2249"/>
                                          </p:stCondLst>
                                        </p:cTn>
                                        <p:tgtEl>
                                          <p:spTgt spid="97"/>
                                        </p:tgtEl>
                                        <p:attrNameLst>
                                          <p:attrName>style.visibility</p:attrName>
                                        </p:attrNameLst>
                                      </p:cBhvr>
                                      <p:to>
                                        <p:strVal val="hidden"/>
                                      </p:to>
                                    </p:set>
                                  </p:childTnLst>
                                </p:cTn>
                              </p:par>
                              <p:par>
                                <p:cTn id="417" presetID="2" presetClass="exit" presetSubtype="8" fill="hold" grpId="2" nodeType="withEffect">
                                  <p:stCondLst>
                                    <p:cond delay="0"/>
                                  </p:stCondLst>
                                  <p:childTnLst>
                                    <p:anim calcmode="lin" valueType="num">
                                      <p:cBhvr additive="base">
                                        <p:cTn id="418" dur="2250"/>
                                        <p:tgtEl>
                                          <p:spTgt spid="98"/>
                                        </p:tgtEl>
                                        <p:attrNameLst>
                                          <p:attrName>ppt_x</p:attrName>
                                        </p:attrNameLst>
                                      </p:cBhvr>
                                      <p:tavLst>
                                        <p:tav tm="0">
                                          <p:val>
                                            <p:strVal val="ppt_x"/>
                                          </p:val>
                                        </p:tav>
                                        <p:tav tm="100000">
                                          <p:val>
                                            <p:strVal val="0-ppt_w/2"/>
                                          </p:val>
                                        </p:tav>
                                      </p:tavLst>
                                    </p:anim>
                                    <p:anim calcmode="lin" valueType="num">
                                      <p:cBhvr additive="base">
                                        <p:cTn id="419" dur="2250"/>
                                        <p:tgtEl>
                                          <p:spTgt spid="98"/>
                                        </p:tgtEl>
                                        <p:attrNameLst>
                                          <p:attrName>ppt_y</p:attrName>
                                        </p:attrNameLst>
                                      </p:cBhvr>
                                      <p:tavLst>
                                        <p:tav tm="0">
                                          <p:val>
                                            <p:strVal val="ppt_y"/>
                                          </p:val>
                                        </p:tav>
                                        <p:tav tm="100000">
                                          <p:val>
                                            <p:strVal val="ppt_y"/>
                                          </p:val>
                                        </p:tav>
                                      </p:tavLst>
                                    </p:anim>
                                    <p:set>
                                      <p:cBhvr>
                                        <p:cTn id="420" dur="1" fill="hold">
                                          <p:stCondLst>
                                            <p:cond delay="2249"/>
                                          </p:stCondLst>
                                        </p:cTn>
                                        <p:tgtEl>
                                          <p:spTgt spid="98"/>
                                        </p:tgtEl>
                                        <p:attrNameLst>
                                          <p:attrName>style.visibility</p:attrName>
                                        </p:attrNameLst>
                                      </p:cBhvr>
                                      <p:to>
                                        <p:strVal val="hidden"/>
                                      </p:to>
                                    </p:set>
                                  </p:childTnLst>
                                </p:cTn>
                              </p:par>
                              <p:par>
                                <p:cTn id="421" presetID="2" presetClass="exit" presetSubtype="8" fill="hold" grpId="2" nodeType="withEffect">
                                  <p:stCondLst>
                                    <p:cond delay="0"/>
                                  </p:stCondLst>
                                  <p:childTnLst>
                                    <p:anim calcmode="lin" valueType="num">
                                      <p:cBhvr additive="base">
                                        <p:cTn id="422" dur="2250"/>
                                        <p:tgtEl>
                                          <p:spTgt spid="99"/>
                                        </p:tgtEl>
                                        <p:attrNameLst>
                                          <p:attrName>ppt_x</p:attrName>
                                        </p:attrNameLst>
                                      </p:cBhvr>
                                      <p:tavLst>
                                        <p:tav tm="0">
                                          <p:val>
                                            <p:strVal val="ppt_x"/>
                                          </p:val>
                                        </p:tav>
                                        <p:tav tm="100000">
                                          <p:val>
                                            <p:strVal val="0-ppt_w/2"/>
                                          </p:val>
                                        </p:tav>
                                      </p:tavLst>
                                    </p:anim>
                                    <p:anim calcmode="lin" valueType="num">
                                      <p:cBhvr additive="base">
                                        <p:cTn id="423" dur="2250"/>
                                        <p:tgtEl>
                                          <p:spTgt spid="99"/>
                                        </p:tgtEl>
                                        <p:attrNameLst>
                                          <p:attrName>ppt_y</p:attrName>
                                        </p:attrNameLst>
                                      </p:cBhvr>
                                      <p:tavLst>
                                        <p:tav tm="0">
                                          <p:val>
                                            <p:strVal val="ppt_y"/>
                                          </p:val>
                                        </p:tav>
                                        <p:tav tm="100000">
                                          <p:val>
                                            <p:strVal val="ppt_y"/>
                                          </p:val>
                                        </p:tav>
                                      </p:tavLst>
                                    </p:anim>
                                    <p:set>
                                      <p:cBhvr>
                                        <p:cTn id="424" dur="1" fill="hold">
                                          <p:stCondLst>
                                            <p:cond delay="2249"/>
                                          </p:stCondLst>
                                        </p:cTn>
                                        <p:tgtEl>
                                          <p:spTgt spid="99"/>
                                        </p:tgtEl>
                                        <p:attrNameLst>
                                          <p:attrName>style.visibility</p:attrName>
                                        </p:attrNameLst>
                                      </p:cBhvr>
                                      <p:to>
                                        <p:strVal val="hidden"/>
                                      </p:to>
                                    </p:set>
                                  </p:childTnLst>
                                </p:cTn>
                              </p:par>
                              <p:par>
                                <p:cTn id="425" presetID="2" presetClass="exit" presetSubtype="8" fill="hold" grpId="2" nodeType="withEffect">
                                  <p:stCondLst>
                                    <p:cond delay="0"/>
                                  </p:stCondLst>
                                  <p:childTnLst>
                                    <p:anim calcmode="lin" valueType="num">
                                      <p:cBhvr additive="base">
                                        <p:cTn id="426" dur="2250"/>
                                        <p:tgtEl>
                                          <p:spTgt spid="100"/>
                                        </p:tgtEl>
                                        <p:attrNameLst>
                                          <p:attrName>ppt_x</p:attrName>
                                        </p:attrNameLst>
                                      </p:cBhvr>
                                      <p:tavLst>
                                        <p:tav tm="0">
                                          <p:val>
                                            <p:strVal val="ppt_x"/>
                                          </p:val>
                                        </p:tav>
                                        <p:tav tm="100000">
                                          <p:val>
                                            <p:strVal val="0-ppt_w/2"/>
                                          </p:val>
                                        </p:tav>
                                      </p:tavLst>
                                    </p:anim>
                                    <p:anim calcmode="lin" valueType="num">
                                      <p:cBhvr additive="base">
                                        <p:cTn id="427" dur="2250"/>
                                        <p:tgtEl>
                                          <p:spTgt spid="100"/>
                                        </p:tgtEl>
                                        <p:attrNameLst>
                                          <p:attrName>ppt_y</p:attrName>
                                        </p:attrNameLst>
                                      </p:cBhvr>
                                      <p:tavLst>
                                        <p:tav tm="0">
                                          <p:val>
                                            <p:strVal val="ppt_y"/>
                                          </p:val>
                                        </p:tav>
                                        <p:tav tm="100000">
                                          <p:val>
                                            <p:strVal val="ppt_y"/>
                                          </p:val>
                                        </p:tav>
                                      </p:tavLst>
                                    </p:anim>
                                    <p:set>
                                      <p:cBhvr>
                                        <p:cTn id="428" dur="1" fill="hold">
                                          <p:stCondLst>
                                            <p:cond delay="2249"/>
                                          </p:stCondLst>
                                        </p:cTn>
                                        <p:tgtEl>
                                          <p:spTgt spid="100"/>
                                        </p:tgtEl>
                                        <p:attrNameLst>
                                          <p:attrName>style.visibility</p:attrName>
                                        </p:attrNameLst>
                                      </p:cBhvr>
                                      <p:to>
                                        <p:strVal val="hidden"/>
                                      </p:to>
                                    </p:set>
                                  </p:childTnLst>
                                </p:cTn>
                              </p:par>
                              <p:par>
                                <p:cTn id="429" presetID="2" presetClass="exit" presetSubtype="8" fill="hold" grpId="2" nodeType="withEffect">
                                  <p:stCondLst>
                                    <p:cond delay="0"/>
                                  </p:stCondLst>
                                  <p:childTnLst>
                                    <p:anim calcmode="lin" valueType="num">
                                      <p:cBhvr additive="base">
                                        <p:cTn id="430" dur="2250"/>
                                        <p:tgtEl>
                                          <p:spTgt spid="101"/>
                                        </p:tgtEl>
                                        <p:attrNameLst>
                                          <p:attrName>ppt_x</p:attrName>
                                        </p:attrNameLst>
                                      </p:cBhvr>
                                      <p:tavLst>
                                        <p:tav tm="0">
                                          <p:val>
                                            <p:strVal val="ppt_x"/>
                                          </p:val>
                                        </p:tav>
                                        <p:tav tm="100000">
                                          <p:val>
                                            <p:strVal val="0-ppt_w/2"/>
                                          </p:val>
                                        </p:tav>
                                      </p:tavLst>
                                    </p:anim>
                                    <p:anim calcmode="lin" valueType="num">
                                      <p:cBhvr additive="base">
                                        <p:cTn id="431" dur="2250"/>
                                        <p:tgtEl>
                                          <p:spTgt spid="101"/>
                                        </p:tgtEl>
                                        <p:attrNameLst>
                                          <p:attrName>ppt_y</p:attrName>
                                        </p:attrNameLst>
                                      </p:cBhvr>
                                      <p:tavLst>
                                        <p:tav tm="0">
                                          <p:val>
                                            <p:strVal val="ppt_y"/>
                                          </p:val>
                                        </p:tav>
                                        <p:tav tm="100000">
                                          <p:val>
                                            <p:strVal val="ppt_y"/>
                                          </p:val>
                                        </p:tav>
                                      </p:tavLst>
                                    </p:anim>
                                    <p:set>
                                      <p:cBhvr>
                                        <p:cTn id="432" dur="1" fill="hold">
                                          <p:stCondLst>
                                            <p:cond delay="2249"/>
                                          </p:stCondLst>
                                        </p:cTn>
                                        <p:tgtEl>
                                          <p:spTgt spid="101"/>
                                        </p:tgtEl>
                                        <p:attrNameLst>
                                          <p:attrName>style.visibility</p:attrName>
                                        </p:attrNameLst>
                                      </p:cBhvr>
                                      <p:to>
                                        <p:strVal val="hidden"/>
                                      </p:to>
                                    </p:set>
                                  </p:childTnLst>
                                </p:cTn>
                              </p:par>
                              <p:par>
                                <p:cTn id="433" presetID="2" presetClass="exit" presetSubtype="8" fill="hold" grpId="2" nodeType="withEffect">
                                  <p:stCondLst>
                                    <p:cond delay="0"/>
                                  </p:stCondLst>
                                  <p:childTnLst>
                                    <p:anim calcmode="lin" valueType="num">
                                      <p:cBhvr additive="base">
                                        <p:cTn id="434" dur="2250"/>
                                        <p:tgtEl>
                                          <p:spTgt spid="102"/>
                                        </p:tgtEl>
                                        <p:attrNameLst>
                                          <p:attrName>ppt_x</p:attrName>
                                        </p:attrNameLst>
                                      </p:cBhvr>
                                      <p:tavLst>
                                        <p:tav tm="0">
                                          <p:val>
                                            <p:strVal val="ppt_x"/>
                                          </p:val>
                                        </p:tav>
                                        <p:tav tm="100000">
                                          <p:val>
                                            <p:strVal val="0-ppt_w/2"/>
                                          </p:val>
                                        </p:tav>
                                      </p:tavLst>
                                    </p:anim>
                                    <p:anim calcmode="lin" valueType="num">
                                      <p:cBhvr additive="base">
                                        <p:cTn id="435" dur="2250"/>
                                        <p:tgtEl>
                                          <p:spTgt spid="102"/>
                                        </p:tgtEl>
                                        <p:attrNameLst>
                                          <p:attrName>ppt_y</p:attrName>
                                        </p:attrNameLst>
                                      </p:cBhvr>
                                      <p:tavLst>
                                        <p:tav tm="0">
                                          <p:val>
                                            <p:strVal val="ppt_y"/>
                                          </p:val>
                                        </p:tav>
                                        <p:tav tm="100000">
                                          <p:val>
                                            <p:strVal val="ppt_y"/>
                                          </p:val>
                                        </p:tav>
                                      </p:tavLst>
                                    </p:anim>
                                    <p:set>
                                      <p:cBhvr>
                                        <p:cTn id="436" dur="1" fill="hold">
                                          <p:stCondLst>
                                            <p:cond delay="2249"/>
                                          </p:stCondLst>
                                        </p:cTn>
                                        <p:tgtEl>
                                          <p:spTgt spid="102"/>
                                        </p:tgtEl>
                                        <p:attrNameLst>
                                          <p:attrName>style.visibility</p:attrName>
                                        </p:attrNameLst>
                                      </p:cBhvr>
                                      <p:to>
                                        <p:strVal val="hidden"/>
                                      </p:to>
                                    </p:set>
                                  </p:childTnLst>
                                </p:cTn>
                              </p:par>
                              <p:par>
                                <p:cTn id="437" presetID="2" presetClass="exit" presetSubtype="2" fill="hold" grpId="2" nodeType="withEffect">
                                  <p:stCondLst>
                                    <p:cond delay="0"/>
                                  </p:stCondLst>
                                  <p:childTnLst>
                                    <p:anim calcmode="lin" valueType="num">
                                      <p:cBhvr additive="base">
                                        <p:cTn id="438" dur="2250"/>
                                        <p:tgtEl>
                                          <p:spTgt spid="105"/>
                                        </p:tgtEl>
                                        <p:attrNameLst>
                                          <p:attrName>ppt_x</p:attrName>
                                        </p:attrNameLst>
                                      </p:cBhvr>
                                      <p:tavLst>
                                        <p:tav tm="0">
                                          <p:val>
                                            <p:strVal val="ppt_x"/>
                                          </p:val>
                                        </p:tav>
                                        <p:tav tm="100000">
                                          <p:val>
                                            <p:strVal val="1+ppt_w/2"/>
                                          </p:val>
                                        </p:tav>
                                      </p:tavLst>
                                    </p:anim>
                                    <p:anim calcmode="lin" valueType="num">
                                      <p:cBhvr additive="base">
                                        <p:cTn id="439" dur="2250"/>
                                        <p:tgtEl>
                                          <p:spTgt spid="105"/>
                                        </p:tgtEl>
                                        <p:attrNameLst>
                                          <p:attrName>ppt_y</p:attrName>
                                        </p:attrNameLst>
                                      </p:cBhvr>
                                      <p:tavLst>
                                        <p:tav tm="0">
                                          <p:val>
                                            <p:strVal val="ppt_y"/>
                                          </p:val>
                                        </p:tav>
                                        <p:tav tm="100000">
                                          <p:val>
                                            <p:strVal val="ppt_y"/>
                                          </p:val>
                                        </p:tav>
                                      </p:tavLst>
                                    </p:anim>
                                    <p:set>
                                      <p:cBhvr>
                                        <p:cTn id="440" dur="1" fill="hold">
                                          <p:stCondLst>
                                            <p:cond delay="2249"/>
                                          </p:stCondLst>
                                        </p:cTn>
                                        <p:tgtEl>
                                          <p:spTgt spid="105"/>
                                        </p:tgtEl>
                                        <p:attrNameLst>
                                          <p:attrName>style.visibility</p:attrName>
                                        </p:attrNameLst>
                                      </p:cBhvr>
                                      <p:to>
                                        <p:strVal val="hidden"/>
                                      </p:to>
                                    </p:set>
                                  </p:childTnLst>
                                </p:cTn>
                              </p:par>
                              <p:par>
                                <p:cTn id="441" presetID="2" presetClass="exit" presetSubtype="2" fill="hold" grpId="2" nodeType="withEffect">
                                  <p:stCondLst>
                                    <p:cond delay="0"/>
                                  </p:stCondLst>
                                  <p:childTnLst>
                                    <p:anim calcmode="lin" valueType="num">
                                      <p:cBhvr additive="base">
                                        <p:cTn id="442" dur="2250"/>
                                        <p:tgtEl>
                                          <p:spTgt spid="106"/>
                                        </p:tgtEl>
                                        <p:attrNameLst>
                                          <p:attrName>ppt_x</p:attrName>
                                        </p:attrNameLst>
                                      </p:cBhvr>
                                      <p:tavLst>
                                        <p:tav tm="0">
                                          <p:val>
                                            <p:strVal val="ppt_x"/>
                                          </p:val>
                                        </p:tav>
                                        <p:tav tm="100000">
                                          <p:val>
                                            <p:strVal val="1+ppt_w/2"/>
                                          </p:val>
                                        </p:tav>
                                      </p:tavLst>
                                    </p:anim>
                                    <p:anim calcmode="lin" valueType="num">
                                      <p:cBhvr additive="base">
                                        <p:cTn id="443" dur="2250"/>
                                        <p:tgtEl>
                                          <p:spTgt spid="106"/>
                                        </p:tgtEl>
                                        <p:attrNameLst>
                                          <p:attrName>ppt_y</p:attrName>
                                        </p:attrNameLst>
                                      </p:cBhvr>
                                      <p:tavLst>
                                        <p:tav tm="0">
                                          <p:val>
                                            <p:strVal val="ppt_y"/>
                                          </p:val>
                                        </p:tav>
                                        <p:tav tm="100000">
                                          <p:val>
                                            <p:strVal val="ppt_y"/>
                                          </p:val>
                                        </p:tav>
                                      </p:tavLst>
                                    </p:anim>
                                    <p:set>
                                      <p:cBhvr>
                                        <p:cTn id="444" dur="1" fill="hold">
                                          <p:stCondLst>
                                            <p:cond delay="2249"/>
                                          </p:stCondLst>
                                        </p:cTn>
                                        <p:tgtEl>
                                          <p:spTgt spid="106"/>
                                        </p:tgtEl>
                                        <p:attrNameLst>
                                          <p:attrName>style.visibility</p:attrName>
                                        </p:attrNameLst>
                                      </p:cBhvr>
                                      <p:to>
                                        <p:strVal val="hidden"/>
                                      </p:to>
                                    </p:set>
                                  </p:childTnLst>
                                </p:cTn>
                              </p:par>
                              <p:par>
                                <p:cTn id="445" presetID="2" presetClass="exit" presetSubtype="2" fill="hold" grpId="2" nodeType="withEffect">
                                  <p:stCondLst>
                                    <p:cond delay="0"/>
                                  </p:stCondLst>
                                  <p:childTnLst>
                                    <p:anim calcmode="lin" valueType="num">
                                      <p:cBhvr additive="base">
                                        <p:cTn id="446" dur="2250"/>
                                        <p:tgtEl>
                                          <p:spTgt spid="107"/>
                                        </p:tgtEl>
                                        <p:attrNameLst>
                                          <p:attrName>ppt_x</p:attrName>
                                        </p:attrNameLst>
                                      </p:cBhvr>
                                      <p:tavLst>
                                        <p:tav tm="0">
                                          <p:val>
                                            <p:strVal val="ppt_x"/>
                                          </p:val>
                                        </p:tav>
                                        <p:tav tm="100000">
                                          <p:val>
                                            <p:strVal val="1+ppt_w/2"/>
                                          </p:val>
                                        </p:tav>
                                      </p:tavLst>
                                    </p:anim>
                                    <p:anim calcmode="lin" valueType="num">
                                      <p:cBhvr additive="base">
                                        <p:cTn id="447" dur="2250"/>
                                        <p:tgtEl>
                                          <p:spTgt spid="107"/>
                                        </p:tgtEl>
                                        <p:attrNameLst>
                                          <p:attrName>ppt_y</p:attrName>
                                        </p:attrNameLst>
                                      </p:cBhvr>
                                      <p:tavLst>
                                        <p:tav tm="0">
                                          <p:val>
                                            <p:strVal val="ppt_y"/>
                                          </p:val>
                                        </p:tav>
                                        <p:tav tm="100000">
                                          <p:val>
                                            <p:strVal val="ppt_y"/>
                                          </p:val>
                                        </p:tav>
                                      </p:tavLst>
                                    </p:anim>
                                    <p:set>
                                      <p:cBhvr>
                                        <p:cTn id="448" dur="1" fill="hold">
                                          <p:stCondLst>
                                            <p:cond delay="2249"/>
                                          </p:stCondLst>
                                        </p:cTn>
                                        <p:tgtEl>
                                          <p:spTgt spid="107"/>
                                        </p:tgtEl>
                                        <p:attrNameLst>
                                          <p:attrName>style.visibility</p:attrName>
                                        </p:attrNameLst>
                                      </p:cBhvr>
                                      <p:to>
                                        <p:strVal val="hidden"/>
                                      </p:to>
                                    </p:set>
                                  </p:childTnLst>
                                </p:cTn>
                              </p:par>
                              <p:par>
                                <p:cTn id="449" presetID="2" presetClass="exit" presetSubtype="2" fill="hold" grpId="2" nodeType="withEffect">
                                  <p:stCondLst>
                                    <p:cond delay="0"/>
                                  </p:stCondLst>
                                  <p:childTnLst>
                                    <p:anim calcmode="lin" valueType="num">
                                      <p:cBhvr additive="base">
                                        <p:cTn id="450" dur="2250"/>
                                        <p:tgtEl>
                                          <p:spTgt spid="108"/>
                                        </p:tgtEl>
                                        <p:attrNameLst>
                                          <p:attrName>ppt_x</p:attrName>
                                        </p:attrNameLst>
                                      </p:cBhvr>
                                      <p:tavLst>
                                        <p:tav tm="0">
                                          <p:val>
                                            <p:strVal val="ppt_x"/>
                                          </p:val>
                                        </p:tav>
                                        <p:tav tm="100000">
                                          <p:val>
                                            <p:strVal val="1+ppt_w/2"/>
                                          </p:val>
                                        </p:tav>
                                      </p:tavLst>
                                    </p:anim>
                                    <p:anim calcmode="lin" valueType="num">
                                      <p:cBhvr additive="base">
                                        <p:cTn id="451" dur="2250"/>
                                        <p:tgtEl>
                                          <p:spTgt spid="108"/>
                                        </p:tgtEl>
                                        <p:attrNameLst>
                                          <p:attrName>ppt_y</p:attrName>
                                        </p:attrNameLst>
                                      </p:cBhvr>
                                      <p:tavLst>
                                        <p:tav tm="0">
                                          <p:val>
                                            <p:strVal val="ppt_y"/>
                                          </p:val>
                                        </p:tav>
                                        <p:tav tm="100000">
                                          <p:val>
                                            <p:strVal val="ppt_y"/>
                                          </p:val>
                                        </p:tav>
                                      </p:tavLst>
                                    </p:anim>
                                    <p:set>
                                      <p:cBhvr>
                                        <p:cTn id="452" dur="1" fill="hold">
                                          <p:stCondLst>
                                            <p:cond delay="2249"/>
                                          </p:stCondLst>
                                        </p:cTn>
                                        <p:tgtEl>
                                          <p:spTgt spid="108"/>
                                        </p:tgtEl>
                                        <p:attrNameLst>
                                          <p:attrName>style.visibility</p:attrName>
                                        </p:attrNameLst>
                                      </p:cBhvr>
                                      <p:to>
                                        <p:strVal val="hidden"/>
                                      </p:to>
                                    </p:set>
                                  </p:childTnLst>
                                </p:cTn>
                              </p:par>
                              <p:par>
                                <p:cTn id="453" presetID="2" presetClass="exit" presetSubtype="2" fill="hold" grpId="2" nodeType="withEffect">
                                  <p:stCondLst>
                                    <p:cond delay="0"/>
                                  </p:stCondLst>
                                  <p:childTnLst>
                                    <p:anim calcmode="lin" valueType="num">
                                      <p:cBhvr additive="base">
                                        <p:cTn id="454" dur="2250"/>
                                        <p:tgtEl>
                                          <p:spTgt spid="109"/>
                                        </p:tgtEl>
                                        <p:attrNameLst>
                                          <p:attrName>ppt_x</p:attrName>
                                        </p:attrNameLst>
                                      </p:cBhvr>
                                      <p:tavLst>
                                        <p:tav tm="0">
                                          <p:val>
                                            <p:strVal val="ppt_x"/>
                                          </p:val>
                                        </p:tav>
                                        <p:tav tm="100000">
                                          <p:val>
                                            <p:strVal val="1+ppt_w/2"/>
                                          </p:val>
                                        </p:tav>
                                      </p:tavLst>
                                    </p:anim>
                                    <p:anim calcmode="lin" valueType="num">
                                      <p:cBhvr additive="base">
                                        <p:cTn id="455" dur="2250"/>
                                        <p:tgtEl>
                                          <p:spTgt spid="109"/>
                                        </p:tgtEl>
                                        <p:attrNameLst>
                                          <p:attrName>ppt_y</p:attrName>
                                        </p:attrNameLst>
                                      </p:cBhvr>
                                      <p:tavLst>
                                        <p:tav tm="0">
                                          <p:val>
                                            <p:strVal val="ppt_y"/>
                                          </p:val>
                                        </p:tav>
                                        <p:tav tm="100000">
                                          <p:val>
                                            <p:strVal val="ppt_y"/>
                                          </p:val>
                                        </p:tav>
                                      </p:tavLst>
                                    </p:anim>
                                    <p:set>
                                      <p:cBhvr>
                                        <p:cTn id="456" dur="1" fill="hold">
                                          <p:stCondLst>
                                            <p:cond delay="2249"/>
                                          </p:stCondLst>
                                        </p:cTn>
                                        <p:tgtEl>
                                          <p:spTgt spid="109"/>
                                        </p:tgtEl>
                                        <p:attrNameLst>
                                          <p:attrName>style.visibility</p:attrName>
                                        </p:attrNameLst>
                                      </p:cBhvr>
                                      <p:to>
                                        <p:strVal val="hidden"/>
                                      </p:to>
                                    </p:set>
                                  </p:childTnLst>
                                </p:cTn>
                              </p:par>
                              <p:par>
                                <p:cTn id="457" presetID="2" presetClass="exit" presetSubtype="2" fill="hold" grpId="2" nodeType="withEffect">
                                  <p:stCondLst>
                                    <p:cond delay="0"/>
                                  </p:stCondLst>
                                  <p:childTnLst>
                                    <p:anim calcmode="lin" valueType="num">
                                      <p:cBhvr additive="base">
                                        <p:cTn id="458" dur="2250"/>
                                        <p:tgtEl>
                                          <p:spTgt spid="110"/>
                                        </p:tgtEl>
                                        <p:attrNameLst>
                                          <p:attrName>ppt_x</p:attrName>
                                        </p:attrNameLst>
                                      </p:cBhvr>
                                      <p:tavLst>
                                        <p:tav tm="0">
                                          <p:val>
                                            <p:strVal val="ppt_x"/>
                                          </p:val>
                                        </p:tav>
                                        <p:tav tm="100000">
                                          <p:val>
                                            <p:strVal val="1+ppt_w/2"/>
                                          </p:val>
                                        </p:tav>
                                      </p:tavLst>
                                    </p:anim>
                                    <p:anim calcmode="lin" valueType="num">
                                      <p:cBhvr additive="base">
                                        <p:cTn id="459" dur="2250"/>
                                        <p:tgtEl>
                                          <p:spTgt spid="110"/>
                                        </p:tgtEl>
                                        <p:attrNameLst>
                                          <p:attrName>ppt_y</p:attrName>
                                        </p:attrNameLst>
                                      </p:cBhvr>
                                      <p:tavLst>
                                        <p:tav tm="0">
                                          <p:val>
                                            <p:strVal val="ppt_y"/>
                                          </p:val>
                                        </p:tav>
                                        <p:tav tm="100000">
                                          <p:val>
                                            <p:strVal val="ppt_y"/>
                                          </p:val>
                                        </p:tav>
                                      </p:tavLst>
                                    </p:anim>
                                    <p:set>
                                      <p:cBhvr>
                                        <p:cTn id="460" dur="1" fill="hold">
                                          <p:stCondLst>
                                            <p:cond delay="2249"/>
                                          </p:stCondLst>
                                        </p:cTn>
                                        <p:tgtEl>
                                          <p:spTgt spid="110"/>
                                        </p:tgtEl>
                                        <p:attrNameLst>
                                          <p:attrName>style.visibility</p:attrName>
                                        </p:attrNameLst>
                                      </p:cBhvr>
                                      <p:to>
                                        <p:strVal val="hidden"/>
                                      </p:to>
                                    </p:set>
                                  </p:childTnLst>
                                </p:cTn>
                              </p:par>
                              <p:par>
                                <p:cTn id="461" presetID="2" presetClass="exit" presetSubtype="2" fill="hold" grpId="2" nodeType="withEffect">
                                  <p:stCondLst>
                                    <p:cond delay="0"/>
                                  </p:stCondLst>
                                  <p:childTnLst>
                                    <p:anim calcmode="lin" valueType="num">
                                      <p:cBhvr additive="base">
                                        <p:cTn id="462" dur="2250"/>
                                        <p:tgtEl>
                                          <p:spTgt spid="111"/>
                                        </p:tgtEl>
                                        <p:attrNameLst>
                                          <p:attrName>ppt_x</p:attrName>
                                        </p:attrNameLst>
                                      </p:cBhvr>
                                      <p:tavLst>
                                        <p:tav tm="0">
                                          <p:val>
                                            <p:strVal val="ppt_x"/>
                                          </p:val>
                                        </p:tav>
                                        <p:tav tm="100000">
                                          <p:val>
                                            <p:strVal val="1+ppt_w/2"/>
                                          </p:val>
                                        </p:tav>
                                      </p:tavLst>
                                    </p:anim>
                                    <p:anim calcmode="lin" valueType="num">
                                      <p:cBhvr additive="base">
                                        <p:cTn id="463" dur="2250"/>
                                        <p:tgtEl>
                                          <p:spTgt spid="111"/>
                                        </p:tgtEl>
                                        <p:attrNameLst>
                                          <p:attrName>ppt_y</p:attrName>
                                        </p:attrNameLst>
                                      </p:cBhvr>
                                      <p:tavLst>
                                        <p:tav tm="0">
                                          <p:val>
                                            <p:strVal val="ppt_y"/>
                                          </p:val>
                                        </p:tav>
                                        <p:tav tm="100000">
                                          <p:val>
                                            <p:strVal val="ppt_y"/>
                                          </p:val>
                                        </p:tav>
                                      </p:tavLst>
                                    </p:anim>
                                    <p:set>
                                      <p:cBhvr>
                                        <p:cTn id="464" dur="1" fill="hold">
                                          <p:stCondLst>
                                            <p:cond delay="2249"/>
                                          </p:stCondLst>
                                        </p:cTn>
                                        <p:tgtEl>
                                          <p:spTgt spid="111"/>
                                        </p:tgtEl>
                                        <p:attrNameLst>
                                          <p:attrName>style.visibility</p:attrName>
                                        </p:attrNameLst>
                                      </p:cBhvr>
                                      <p:to>
                                        <p:strVal val="hidden"/>
                                      </p:to>
                                    </p:set>
                                  </p:childTnLst>
                                </p:cTn>
                              </p:par>
                              <p:par>
                                <p:cTn id="465" presetID="2" presetClass="exit" presetSubtype="2" fill="hold" grpId="2" nodeType="withEffect">
                                  <p:stCondLst>
                                    <p:cond delay="0"/>
                                  </p:stCondLst>
                                  <p:childTnLst>
                                    <p:anim calcmode="lin" valueType="num">
                                      <p:cBhvr additive="base">
                                        <p:cTn id="466" dur="2250"/>
                                        <p:tgtEl>
                                          <p:spTgt spid="112"/>
                                        </p:tgtEl>
                                        <p:attrNameLst>
                                          <p:attrName>ppt_x</p:attrName>
                                        </p:attrNameLst>
                                      </p:cBhvr>
                                      <p:tavLst>
                                        <p:tav tm="0">
                                          <p:val>
                                            <p:strVal val="ppt_x"/>
                                          </p:val>
                                        </p:tav>
                                        <p:tav tm="100000">
                                          <p:val>
                                            <p:strVal val="1+ppt_w/2"/>
                                          </p:val>
                                        </p:tav>
                                      </p:tavLst>
                                    </p:anim>
                                    <p:anim calcmode="lin" valueType="num">
                                      <p:cBhvr additive="base">
                                        <p:cTn id="467" dur="2250"/>
                                        <p:tgtEl>
                                          <p:spTgt spid="112"/>
                                        </p:tgtEl>
                                        <p:attrNameLst>
                                          <p:attrName>ppt_y</p:attrName>
                                        </p:attrNameLst>
                                      </p:cBhvr>
                                      <p:tavLst>
                                        <p:tav tm="0">
                                          <p:val>
                                            <p:strVal val="ppt_y"/>
                                          </p:val>
                                        </p:tav>
                                        <p:tav tm="100000">
                                          <p:val>
                                            <p:strVal val="ppt_y"/>
                                          </p:val>
                                        </p:tav>
                                      </p:tavLst>
                                    </p:anim>
                                    <p:set>
                                      <p:cBhvr>
                                        <p:cTn id="468" dur="1" fill="hold">
                                          <p:stCondLst>
                                            <p:cond delay="2249"/>
                                          </p:stCondLst>
                                        </p:cTn>
                                        <p:tgtEl>
                                          <p:spTgt spid="112"/>
                                        </p:tgtEl>
                                        <p:attrNameLst>
                                          <p:attrName>style.visibility</p:attrName>
                                        </p:attrNameLst>
                                      </p:cBhvr>
                                      <p:to>
                                        <p:strVal val="hidden"/>
                                      </p:to>
                                    </p:set>
                                  </p:childTnLst>
                                </p:cTn>
                              </p:par>
                              <p:par>
                                <p:cTn id="469" presetID="2" presetClass="exit" presetSubtype="2" fill="hold" grpId="2" nodeType="withEffect">
                                  <p:stCondLst>
                                    <p:cond delay="0"/>
                                  </p:stCondLst>
                                  <p:childTnLst>
                                    <p:anim calcmode="lin" valueType="num">
                                      <p:cBhvr additive="base">
                                        <p:cTn id="470" dur="2250"/>
                                        <p:tgtEl>
                                          <p:spTgt spid="113"/>
                                        </p:tgtEl>
                                        <p:attrNameLst>
                                          <p:attrName>ppt_x</p:attrName>
                                        </p:attrNameLst>
                                      </p:cBhvr>
                                      <p:tavLst>
                                        <p:tav tm="0">
                                          <p:val>
                                            <p:strVal val="ppt_x"/>
                                          </p:val>
                                        </p:tav>
                                        <p:tav tm="100000">
                                          <p:val>
                                            <p:strVal val="1+ppt_w/2"/>
                                          </p:val>
                                        </p:tav>
                                      </p:tavLst>
                                    </p:anim>
                                    <p:anim calcmode="lin" valueType="num">
                                      <p:cBhvr additive="base">
                                        <p:cTn id="471" dur="2250"/>
                                        <p:tgtEl>
                                          <p:spTgt spid="113"/>
                                        </p:tgtEl>
                                        <p:attrNameLst>
                                          <p:attrName>ppt_y</p:attrName>
                                        </p:attrNameLst>
                                      </p:cBhvr>
                                      <p:tavLst>
                                        <p:tav tm="0">
                                          <p:val>
                                            <p:strVal val="ppt_y"/>
                                          </p:val>
                                        </p:tav>
                                        <p:tav tm="100000">
                                          <p:val>
                                            <p:strVal val="ppt_y"/>
                                          </p:val>
                                        </p:tav>
                                      </p:tavLst>
                                    </p:anim>
                                    <p:set>
                                      <p:cBhvr>
                                        <p:cTn id="472" dur="1" fill="hold">
                                          <p:stCondLst>
                                            <p:cond delay="2249"/>
                                          </p:stCondLst>
                                        </p:cTn>
                                        <p:tgtEl>
                                          <p:spTgt spid="113"/>
                                        </p:tgtEl>
                                        <p:attrNameLst>
                                          <p:attrName>style.visibility</p:attrName>
                                        </p:attrNameLst>
                                      </p:cBhvr>
                                      <p:to>
                                        <p:strVal val="hidden"/>
                                      </p:to>
                                    </p:set>
                                  </p:childTnLst>
                                </p:cTn>
                              </p:par>
                              <p:par>
                                <p:cTn id="473" presetID="2" presetClass="exit" presetSubtype="2" fill="hold" grpId="2" nodeType="withEffect">
                                  <p:stCondLst>
                                    <p:cond delay="0"/>
                                  </p:stCondLst>
                                  <p:childTnLst>
                                    <p:anim calcmode="lin" valueType="num">
                                      <p:cBhvr additive="base">
                                        <p:cTn id="474" dur="2250"/>
                                        <p:tgtEl>
                                          <p:spTgt spid="114"/>
                                        </p:tgtEl>
                                        <p:attrNameLst>
                                          <p:attrName>ppt_x</p:attrName>
                                        </p:attrNameLst>
                                      </p:cBhvr>
                                      <p:tavLst>
                                        <p:tav tm="0">
                                          <p:val>
                                            <p:strVal val="ppt_x"/>
                                          </p:val>
                                        </p:tav>
                                        <p:tav tm="100000">
                                          <p:val>
                                            <p:strVal val="1+ppt_w/2"/>
                                          </p:val>
                                        </p:tav>
                                      </p:tavLst>
                                    </p:anim>
                                    <p:anim calcmode="lin" valueType="num">
                                      <p:cBhvr additive="base">
                                        <p:cTn id="475" dur="2250"/>
                                        <p:tgtEl>
                                          <p:spTgt spid="114"/>
                                        </p:tgtEl>
                                        <p:attrNameLst>
                                          <p:attrName>ppt_y</p:attrName>
                                        </p:attrNameLst>
                                      </p:cBhvr>
                                      <p:tavLst>
                                        <p:tav tm="0">
                                          <p:val>
                                            <p:strVal val="ppt_y"/>
                                          </p:val>
                                        </p:tav>
                                        <p:tav tm="100000">
                                          <p:val>
                                            <p:strVal val="ppt_y"/>
                                          </p:val>
                                        </p:tav>
                                      </p:tavLst>
                                    </p:anim>
                                    <p:set>
                                      <p:cBhvr>
                                        <p:cTn id="476" dur="1" fill="hold">
                                          <p:stCondLst>
                                            <p:cond delay="2249"/>
                                          </p:stCondLst>
                                        </p:cTn>
                                        <p:tgtEl>
                                          <p:spTgt spid="114"/>
                                        </p:tgtEl>
                                        <p:attrNameLst>
                                          <p:attrName>style.visibility</p:attrName>
                                        </p:attrNameLst>
                                      </p:cBhvr>
                                      <p:to>
                                        <p:strVal val="hidden"/>
                                      </p:to>
                                    </p:set>
                                  </p:childTnLst>
                                </p:cTn>
                              </p:par>
                              <p:par>
                                <p:cTn id="477" presetID="2" presetClass="exit" presetSubtype="2" fill="hold" grpId="2" nodeType="withEffect">
                                  <p:stCondLst>
                                    <p:cond delay="0"/>
                                  </p:stCondLst>
                                  <p:childTnLst>
                                    <p:anim calcmode="lin" valueType="num">
                                      <p:cBhvr additive="base">
                                        <p:cTn id="478" dur="2250"/>
                                        <p:tgtEl>
                                          <p:spTgt spid="115"/>
                                        </p:tgtEl>
                                        <p:attrNameLst>
                                          <p:attrName>ppt_x</p:attrName>
                                        </p:attrNameLst>
                                      </p:cBhvr>
                                      <p:tavLst>
                                        <p:tav tm="0">
                                          <p:val>
                                            <p:strVal val="ppt_x"/>
                                          </p:val>
                                        </p:tav>
                                        <p:tav tm="100000">
                                          <p:val>
                                            <p:strVal val="1+ppt_w/2"/>
                                          </p:val>
                                        </p:tav>
                                      </p:tavLst>
                                    </p:anim>
                                    <p:anim calcmode="lin" valueType="num">
                                      <p:cBhvr additive="base">
                                        <p:cTn id="479" dur="2250"/>
                                        <p:tgtEl>
                                          <p:spTgt spid="115"/>
                                        </p:tgtEl>
                                        <p:attrNameLst>
                                          <p:attrName>ppt_y</p:attrName>
                                        </p:attrNameLst>
                                      </p:cBhvr>
                                      <p:tavLst>
                                        <p:tav tm="0">
                                          <p:val>
                                            <p:strVal val="ppt_y"/>
                                          </p:val>
                                        </p:tav>
                                        <p:tav tm="100000">
                                          <p:val>
                                            <p:strVal val="ppt_y"/>
                                          </p:val>
                                        </p:tav>
                                      </p:tavLst>
                                    </p:anim>
                                    <p:set>
                                      <p:cBhvr>
                                        <p:cTn id="480" dur="1" fill="hold">
                                          <p:stCondLst>
                                            <p:cond delay="2249"/>
                                          </p:stCondLst>
                                        </p:cTn>
                                        <p:tgtEl>
                                          <p:spTgt spid="115"/>
                                        </p:tgtEl>
                                        <p:attrNameLst>
                                          <p:attrName>style.visibility</p:attrName>
                                        </p:attrNameLst>
                                      </p:cBhvr>
                                      <p:to>
                                        <p:strVal val="hidden"/>
                                      </p:to>
                                    </p:set>
                                  </p:childTnLst>
                                </p:cTn>
                              </p:par>
                              <p:par>
                                <p:cTn id="481" presetID="2" presetClass="exit" presetSubtype="2" fill="hold" grpId="2" nodeType="withEffect">
                                  <p:stCondLst>
                                    <p:cond delay="0"/>
                                  </p:stCondLst>
                                  <p:childTnLst>
                                    <p:anim calcmode="lin" valueType="num">
                                      <p:cBhvr additive="base">
                                        <p:cTn id="482" dur="2250"/>
                                        <p:tgtEl>
                                          <p:spTgt spid="116"/>
                                        </p:tgtEl>
                                        <p:attrNameLst>
                                          <p:attrName>ppt_x</p:attrName>
                                        </p:attrNameLst>
                                      </p:cBhvr>
                                      <p:tavLst>
                                        <p:tav tm="0">
                                          <p:val>
                                            <p:strVal val="ppt_x"/>
                                          </p:val>
                                        </p:tav>
                                        <p:tav tm="100000">
                                          <p:val>
                                            <p:strVal val="1+ppt_w/2"/>
                                          </p:val>
                                        </p:tav>
                                      </p:tavLst>
                                    </p:anim>
                                    <p:anim calcmode="lin" valueType="num">
                                      <p:cBhvr additive="base">
                                        <p:cTn id="483" dur="2250"/>
                                        <p:tgtEl>
                                          <p:spTgt spid="116"/>
                                        </p:tgtEl>
                                        <p:attrNameLst>
                                          <p:attrName>ppt_y</p:attrName>
                                        </p:attrNameLst>
                                      </p:cBhvr>
                                      <p:tavLst>
                                        <p:tav tm="0">
                                          <p:val>
                                            <p:strVal val="ppt_y"/>
                                          </p:val>
                                        </p:tav>
                                        <p:tav tm="100000">
                                          <p:val>
                                            <p:strVal val="ppt_y"/>
                                          </p:val>
                                        </p:tav>
                                      </p:tavLst>
                                    </p:anim>
                                    <p:set>
                                      <p:cBhvr>
                                        <p:cTn id="484" dur="1" fill="hold">
                                          <p:stCondLst>
                                            <p:cond delay="2249"/>
                                          </p:stCondLst>
                                        </p:cTn>
                                        <p:tgtEl>
                                          <p:spTgt spid="116"/>
                                        </p:tgtEl>
                                        <p:attrNameLst>
                                          <p:attrName>style.visibility</p:attrName>
                                        </p:attrNameLst>
                                      </p:cBhvr>
                                      <p:to>
                                        <p:strVal val="hidden"/>
                                      </p:to>
                                    </p:set>
                                  </p:childTnLst>
                                </p:cTn>
                              </p:par>
                              <p:par>
                                <p:cTn id="485" presetID="2" presetClass="exit" presetSubtype="2" fill="hold" grpId="2" nodeType="withEffect">
                                  <p:stCondLst>
                                    <p:cond delay="0"/>
                                  </p:stCondLst>
                                  <p:childTnLst>
                                    <p:anim calcmode="lin" valueType="num">
                                      <p:cBhvr additive="base">
                                        <p:cTn id="486" dur="2250"/>
                                        <p:tgtEl>
                                          <p:spTgt spid="117"/>
                                        </p:tgtEl>
                                        <p:attrNameLst>
                                          <p:attrName>ppt_x</p:attrName>
                                        </p:attrNameLst>
                                      </p:cBhvr>
                                      <p:tavLst>
                                        <p:tav tm="0">
                                          <p:val>
                                            <p:strVal val="ppt_x"/>
                                          </p:val>
                                        </p:tav>
                                        <p:tav tm="100000">
                                          <p:val>
                                            <p:strVal val="1+ppt_w/2"/>
                                          </p:val>
                                        </p:tav>
                                      </p:tavLst>
                                    </p:anim>
                                    <p:anim calcmode="lin" valueType="num">
                                      <p:cBhvr additive="base">
                                        <p:cTn id="487" dur="2250"/>
                                        <p:tgtEl>
                                          <p:spTgt spid="117"/>
                                        </p:tgtEl>
                                        <p:attrNameLst>
                                          <p:attrName>ppt_y</p:attrName>
                                        </p:attrNameLst>
                                      </p:cBhvr>
                                      <p:tavLst>
                                        <p:tav tm="0">
                                          <p:val>
                                            <p:strVal val="ppt_y"/>
                                          </p:val>
                                        </p:tav>
                                        <p:tav tm="100000">
                                          <p:val>
                                            <p:strVal val="ppt_y"/>
                                          </p:val>
                                        </p:tav>
                                      </p:tavLst>
                                    </p:anim>
                                    <p:set>
                                      <p:cBhvr>
                                        <p:cTn id="488" dur="1" fill="hold">
                                          <p:stCondLst>
                                            <p:cond delay="2249"/>
                                          </p:stCondLst>
                                        </p:cTn>
                                        <p:tgtEl>
                                          <p:spTgt spid="117"/>
                                        </p:tgtEl>
                                        <p:attrNameLst>
                                          <p:attrName>style.visibility</p:attrName>
                                        </p:attrNameLst>
                                      </p:cBhvr>
                                      <p:to>
                                        <p:strVal val="hidden"/>
                                      </p:to>
                                    </p:set>
                                  </p:childTnLst>
                                </p:cTn>
                              </p:par>
                              <p:par>
                                <p:cTn id="489" presetID="2" presetClass="exit" presetSubtype="2" fill="hold" grpId="2" nodeType="withEffect">
                                  <p:stCondLst>
                                    <p:cond delay="0"/>
                                  </p:stCondLst>
                                  <p:childTnLst>
                                    <p:anim calcmode="lin" valueType="num">
                                      <p:cBhvr additive="base">
                                        <p:cTn id="490" dur="2250"/>
                                        <p:tgtEl>
                                          <p:spTgt spid="134"/>
                                        </p:tgtEl>
                                        <p:attrNameLst>
                                          <p:attrName>ppt_x</p:attrName>
                                        </p:attrNameLst>
                                      </p:cBhvr>
                                      <p:tavLst>
                                        <p:tav tm="0">
                                          <p:val>
                                            <p:strVal val="ppt_x"/>
                                          </p:val>
                                        </p:tav>
                                        <p:tav tm="100000">
                                          <p:val>
                                            <p:strVal val="1+ppt_w/2"/>
                                          </p:val>
                                        </p:tav>
                                      </p:tavLst>
                                    </p:anim>
                                    <p:anim calcmode="lin" valueType="num">
                                      <p:cBhvr additive="base">
                                        <p:cTn id="491" dur="2250"/>
                                        <p:tgtEl>
                                          <p:spTgt spid="134"/>
                                        </p:tgtEl>
                                        <p:attrNameLst>
                                          <p:attrName>ppt_y</p:attrName>
                                        </p:attrNameLst>
                                      </p:cBhvr>
                                      <p:tavLst>
                                        <p:tav tm="0">
                                          <p:val>
                                            <p:strVal val="ppt_y"/>
                                          </p:val>
                                        </p:tav>
                                        <p:tav tm="100000">
                                          <p:val>
                                            <p:strVal val="ppt_y"/>
                                          </p:val>
                                        </p:tav>
                                      </p:tavLst>
                                    </p:anim>
                                    <p:set>
                                      <p:cBhvr>
                                        <p:cTn id="492" dur="1" fill="hold">
                                          <p:stCondLst>
                                            <p:cond delay="2249"/>
                                          </p:stCondLst>
                                        </p:cTn>
                                        <p:tgtEl>
                                          <p:spTgt spid="134"/>
                                        </p:tgtEl>
                                        <p:attrNameLst>
                                          <p:attrName>style.visibility</p:attrName>
                                        </p:attrNameLst>
                                      </p:cBhvr>
                                      <p:to>
                                        <p:strVal val="hidden"/>
                                      </p:to>
                                    </p:set>
                                  </p:childTnLst>
                                </p:cTn>
                              </p:par>
                              <p:par>
                                <p:cTn id="493" presetID="2" presetClass="exit" presetSubtype="2" fill="hold" grpId="2" nodeType="withEffect">
                                  <p:stCondLst>
                                    <p:cond delay="0"/>
                                  </p:stCondLst>
                                  <p:childTnLst>
                                    <p:anim calcmode="lin" valueType="num">
                                      <p:cBhvr additive="base">
                                        <p:cTn id="494" dur="2250"/>
                                        <p:tgtEl>
                                          <p:spTgt spid="133"/>
                                        </p:tgtEl>
                                        <p:attrNameLst>
                                          <p:attrName>ppt_x</p:attrName>
                                        </p:attrNameLst>
                                      </p:cBhvr>
                                      <p:tavLst>
                                        <p:tav tm="0">
                                          <p:val>
                                            <p:strVal val="ppt_x"/>
                                          </p:val>
                                        </p:tav>
                                        <p:tav tm="100000">
                                          <p:val>
                                            <p:strVal val="1+ppt_w/2"/>
                                          </p:val>
                                        </p:tav>
                                      </p:tavLst>
                                    </p:anim>
                                    <p:anim calcmode="lin" valueType="num">
                                      <p:cBhvr additive="base">
                                        <p:cTn id="495" dur="2250"/>
                                        <p:tgtEl>
                                          <p:spTgt spid="133"/>
                                        </p:tgtEl>
                                        <p:attrNameLst>
                                          <p:attrName>ppt_y</p:attrName>
                                        </p:attrNameLst>
                                      </p:cBhvr>
                                      <p:tavLst>
                                        <p:tav tm="0">
                                          <p:val>
                                            <p:strVal val="ppt_y"/>
                                          </p:val>
                                        </p:tav>
                                        <p:tav tm="100000">
                                          <p:val>
                                            <p:strVal val="ppt_y"/>
                                          </p:val>
                                        </p:tav>
                                      </p:tavLst>
                                    </p:anim>
                                    <p:set>
                                      <p:cBhvr>
                                        <p:cTn id="496" dur="1" fill="hold">
                                          <p:stCondLst>
                                            <p:cond delay="2249"/>
                                          </p:stCondLst>
                                        </p:cTn>
                                        <p:tgtEl>
                                          <p:spTgt spid="133"/>
                                        </p:tgtEl>
                                        <p:attrNameLst>
                                          <p:attrName>style.visibility</p:attrName>
                                        </p:attrNameLst>
                                      </p:cBhvr>
                                      <p:to>
                                        <p:strVal val="hidden"/>
                                      </p:to>
                                    </p:set>
                                  </p:childTnLst>
                                </p:cTn>
                              </p:par>
                              <p:par>
                                <p:cTn id="497" presetID="2" presetClass="exit" presetSubtype="8" fill="hold" grpId="2" nodeType="withEffect">
                                  <p:stCondLst>
                                    <p:cond delay="0"/>
                                  </p:stCondLst>
                                  <p:childTnLst>
                                    <p:anim calcmode="lin" valueType="num">
                                      <p:cBhvr additive="base">
                                        <p:cTn id="498" dur="2250"/>
                                        <p:tgtEl>
                                          <p:spTgt spid="118"/>
                                        </p:tgtEl>
                                        <p:attrNameLst>
                                          <p:attrName>ppt_x</p:attrName>
                                        </p:attrNameLst>
                                      </p:cBhvr>
                                      <p:tavLst>
                                        <p:tav tm="0">
                                          <p:val>
                                            <p:strVal val="ppt_x"/>
                                          </p:val>
                                        </p:tav>
                                        <p:tav tm="100000">
                                          <p:val>
                                            <p:strVal val="0-ppt_w/2"/>
                                          </p:val>
                                        </p:tav>
                                      </p:tavLst>
                                    </p:anim>
                                    <p:anim calcmode="lin" valueType="num">
                                      <p:cBhvr additive="base">
                                        <p:cTn id="499" dur="2250"/>
                                        <p:tgtEl>
                                          <p:spTgt spid="118"/>
                                        </p:tgtEl>
                                        <p:attrNameLst>
                                          <p:attrName>ppt_y</p:attrName>
                                        </p:attrNameLst>
                                      </p:cBhvr>
                                      <p:tavLst>
                                        <p:tav tm="0">
                                          <p:val>
                                            <p:strVal val="ppt_y"/>
                                          </p:val>
                                        </p:tav>
                                        <p:tav tm="100000">
                                          <p:val>
                                            <p:strVal val="ppt_y"/>
                                          </p:val>
                                        </p:tav>
                                      </p:tavLst>
                                    </p:anim>
                                    <p:set>
                                      <p:cBhvr>
                                        <p:cTn id="500" dur="1" fill="hold">
                                          <p:stCondLst>
                                            <p:cond delay="2249"/>
                                          </p:stCondLst>
                                        </p:cTn>
                                        <p:tgtEl>
                                          <p:spTgt spid="118"/>
                                        </p:tgtEl>
                                        <p:attrNameLst>
                                          <p:attrName>style.visibility</p:attrName>
                                        </p:attrNameLst>
                                      </p:cBhvr>
                                      <p:to>
                                        <p:strVal val="hidden"/>
                                      </p:to>
                                    </p:set>
                                  </p:childTnLst>
                                </p:cTn>
                              </p:par>
                              <p:par>
                                <p:cTn id="501" presetID="2" presetClass="exit" presetSubtype="8" fill="hold" grpId="2" nodeType="withEffect">
                                  <p:stCondLst>
                                    <p:cond delay="0"/>
                                  </p:stCondLst>
                                  <p:childTnLst>
                                    <p:anim calcmode="lin" valueType="num">
                                      <p:cBhvr additive="base">
                                        <p:cTn id="502" dur="2250"/>
                                        <p:tgtEl>
                                          <p:spTgt spid="119"/>
                                        </p:tgtEl>
                                        <p:attrNameLst>
                                          <p:attrName>ppt_x</p:attrName>
                                        </p:attrNameLst>
                                      </p:cBhvr>
                                      <p:tavLst>
                                        <p:tav tm="0">
                                          <p:val>
                                            <p:strVal val="ppt_x"/>
                                          </p:val>
                                        </p:tav>
                                        <p:tav tm="100000">
                                          <p:val>
                                            <p:strVal val="0-ppt_w/2"/>
                                          </p:val>
                                        </p:tav>
                                      </p:tavLst>
                                    </p:anim>
                                    <p:anim calcmode="lin" valueType="num">
                                      <p:cBhvr additive="base">
                                        <p:cTn id="503" dur="2250"/>
                                        <p:tgtEl>
                                          <p:spTgt spid="119"/>
                                        </p:tgtEl>
                                        <p:attrNameLst>
                                          <p:attrName>ppt_y</p:attrName>
                                        </p:attrNameLst>
                                      </p:cBhvr>
                                      <p:tavLst>
                                        <p:tav tm="0">
                                          <p:val>
                                            <p:strVal val="ppt_y"/>
                                          </p:val>
                                        </p:tav>
                                        <p:tav tm="100000">
                                          <p:val>
                                            <p:strVal val="ppt_y"/>
                                          </p:val>
                                        </p:tav>
                                      </p:tavLst>
                                    </p:anim>
                                    <p:set>
                                      <p:cBhvr>
                                        <p:cTn id="504" dur="1" fill="hold">
                                          <p:stCondLst>
                                            <p:cond delay="2249"/>
                                          </p:stCondLst>
                                        </p:cTn>
                                        <p:tgtEl>
                                          <p:spTgt spid="119"/>
                                        </p:tgtEl>
                                        <p:attrNameLst>
                                          <p:attrName>style.visibility</p:attrName>
                                        </p:attrNameLst>
                                      </p:cBhvr>
                                      <p:to>
                                        <p:strVal val="hidden"/>
                                      </p:to>
                                    </p:set>
                                  </p:childTnLst>
                                </p:cTn>
                              </p:par>
                              <p:par>
                                <p:cTn id="505" presetID="2" presetClass="exit" presetSubtype="8" fill="hold" grpId="2" nodeType="withEffect">
                                  <p:stCondLst>
                                    <p:cond delay="0"/>
                                  </p:stCondLst>
                                  <p:childTnLst>
                                    <p:anim calcmode="lin" valueType="num">
                                      <p:cBhvr additive="base">
                                        <p:cTn id="506" dur="2250"/>
                                        <p:tgtEl>
                                          <p:spTgt spid="120"/>
                                        </p:tgtEl>
                                        <p:attrNameLst>
                                          <p:attrName>ppt_x</p:attrName>
                                        </p:attrNameLst>
                                      </p:cBhvr>
                                      <p:tavLst>
                                        <p:tav tm="0">
                                          <p:val>
                                            <p:strVal val="ppt_x"/>
                                          </p:val>
                                        </p:tav>
                                        <p:tav tm="100000">
                                          <p:val>
                                            <p:strVal val="0-ppt_w/2"/>
                                          </p:val>
                                        </p:tav>
                                      </p:tavLst>
                                    </p:anim>
                                    <p:anim calcmode="lin" valueType="num">
                                      <p:cBhvr additive="base">
                                        <p:cTn id="507" dur="2250"/>
                                        <p:tgtEl>
                                          <p:spTgt spid="120"/>
                                        </p:tgtEl>
                                        <p:attrNameLst>
                                          <p:attrName>ppt_y</p:attrName>
                                        </p:attrNameLst>
                                      </p:cBhvr>
                                      <p:tavLst>
                                        <p:tav tm="0">
                                          <p:val>
                                            <p:strVal val="ppt_y"/>
                                          </p:val>
                                        </p:tav>
                                        <p:tav tm="100000">
                                          <p:val>
                                            <p:strVal val="ppt_y"/>
                                          </p:val>
                                        </p:tav>
                                      </p:tavLst>
                                    </p:anim>
                                    <p:set>
                                      <p:cBhvr>
                                        <p:cTn id="508" dur="1" fill="hold">
                                          <p:stCondLst>
                                            <p:cond delay="2249"/>
                                          </p:stCondLst>
                                        </p:cTn>
                                        <p:tgtEl>
                                          <p:spTgt spid="120"/>
                                        </p:tgtEl>
                                        <p:attrNameLst>
                                          <p:attrName>style.visibility</p:attrName>
                                        </p:attrNameLst>
                                      </p:cBhvr>
                                      <p:to>
                                        <p:strVal val="hidden"/>
                                      </p:to>
                                    </p:set>
                                  </p:childTnLst>
                                </p:cTn>
                              </p:par>
                              <p:par>
                                <p:cTn id="509" presetID="2" presetClass="exit" presetSubtype="8" fill="hold" grpId="2" nodeType="withEffect">
                                  <p:stCondLst>
                                    <p:cond delay="0"/>
                                  </p:stCondLst>
                                  <p:childTnLst>
                                    <p:anim calcmode="lin" valueType="num">
                                      <p:cBhvr additive="base">
                                        <p:cTn id="510" dur="2250"/>
                                        <p:tgtEl>
                                          <p:spTgt spid="121"/>
                                        </p:tgtEl>
                                        <p:attrNameLst>
                                          <p:attrName>ppt_x</p:attrName>
                                        </p:attrNameLst>
                                      </p:cBhvr>
                                      <p:tavLst>
                                        <p:tav tm="0">
                                          <p:val>
                                            <p:strVal val="ppt_x"/>
                                          </p:val>
                                        </p:tav>
                                        <p:tav tm="100000">
                                          <p:val>
                                            <p:strVal val="0-ppt_w/2"/>
                                          </p:val>
                                        </p:tav>
                                      </p:tavLst>
                                    </p:anim>
                                    <p:anim calcmode="lin" valueType="num">
                                      <p:cBhvr additive="base">
                                        <p:cTn id="511" dur="2250"/>
                                        <p:tgtEl>
                                          <p:spTgt spid="121"/>
                                        </p:tgtEl>
                                        <p:attrNameLst>
                                          <p:attrName>ppt_y</p:attrName>
                                        </p:attrNameLst>
                                      </p:cBhvr>
                                      <p:tavLst>
                                        <p:tav tm="0">
                                          <p:val>
                                            <p:strVal val="ppt_y"/>
                                          </p:val>
                                        </p:tav>
                                        <p:tav tm="100000">
                                          <p:val>
                                            <p:strVal val="ppt_y"/>
                                          </p:val>
                                        </p:tav>
                                      </p:tavLst>
                                    </p:anim>
                                    <p:set>
                                      <p:cBhvr>
                                        <p:cTn id="512" dur="1" fill="hold">
                                          <p:stCondLst>
                                            <p:cond delay="2249"/>
                                          </p:stCondLst>
                                        </p:cTn>
                                        <p:tgtEl>
                                          <p:spTgt spid="121"/>
                                        </p:tgtEl>
                                        <p:attrNameLst>
                                          <p:attrName>style.visibility</p:attrName>
                                        </p:attrNameLst>
                                      </p:cBhvr>
                                      <p:to>
                                        <p:strVal val="hidden"/>
                                      </p:to>
                                    </p:set>
                                  </p:childTnLst>
                                </p:cTn>
                              </p:par>
                              <p:par>
                                <p:cTn id="513" presetID="2" presetClass="exit" presetSubtype="8" fill="hold" grpId="2" nodeType="withEffect">
                                  <p:stCondLst>
                                    <p:cond delay="0"/>
                                  </p:stCondLst>
                                  <p:childTnLst>
                                    <p:anim calcmode="lin" valueType="num">
                                      <p:cBhvr additive="base">
                                        <p:cTn id="514" dur="2250"/>
                                        <p:tgtEl>
                                          <p:spTgt spid="123"/>
                                        </p:tgtEl>
                                        <p:attrNameLst>
                                          <p:attrName>ppt_x</p:attrName>
                                        </p:attrNameLst>
                                      </p:cBhvr>
                                      <p:tavLst>
                                        <p:tav tm="0">
                                          <p:val>
                                            <p:strVal val="ppt_x"/>
                                          </p:val>
                                        </p:tav>
                                        <p:tav tm="100000">
                                          <p:val>
                                            <p:strVal val="0-ppt_w/2"/>
                                          </p:val>
                                        </p:tav>
                                      </p:tavLst>
                                    </p:anim>
                                    <p:anim calcmode="lin" valueType="num">
                                      <p:cBhvr additive="base">
                                        <p:cTn id="515" dur="2250"/>
                                        <p:tgtEl>
                                          <p:spTgt spid="123"/>
                                        </p:tgtEl>
                                        <p:attrNameLst>
                                          <p:attrName>ppt_y</p:attrName>
                                        </p:attrNameLst>
                                      </p:cBhvr>
                                      <p:tavLst>
                                        <p:tav tm="0">
                                          <p:val>
                                            <p:strVal val="ppt_y"/>
                                          </p:val>
                                        </p:tav>
                                        <p:tav tm="100000">
                                          <p:val>
                                            <p:strVal val="ppt_y"/>
                                          </p:val>
                                        </p:tav>
                                      </p:tavLst>
                                    </p:anim>
                                    <p:set>
                                      <p:cBhvr>
                                        <p:cTn id="516" dur="1" fill="hold">
                                          <p:stCondLst>
                                            <p:cond delay="2249"/>
                                          </p:stCondLst>
                                        </p:cTn>
                                        <p:tgtEl>
                                          <p:spTgt spid="123"/>
                                        </p:tgtEl>
                                        <p:attrNameLst>
                                          <p:attrName>style.visibility</p:attrName>
                                        </p:attrNameLst>
                                      </p:cBhvr>
                                      <p:to>
                                        <p:strVal val="hidden"/>
                                      </p:to>
                                    </p:set>
                                  </p:childTnLst>
                                </p:cTn>
                              </p:par>
                              <p:par>
                                <p:cTn id="517" presetID="2" presetClass="exit" presetSubtype="8" fill="hold" grpId="2" nodeType="withEffect">
                                  <p:stCondLst>
                                    <p:cond delay="0"/>
                                  </p:stCondLst>
                                  <p:childTnLst>
                                    <p:anim calcmode="lin" valueType="num">
                                      <p:cBhvr additive="base">
                                        <p:cTn id="518" dur="2250"/>
                                        <p:tgtEl>
                                          <p:spTgt spid="122"/>
                                        </p:tgtEl>
                                        <p:attrNameLst>
                                          <p:attrName>ppt_x</p:attrName>
                                        </p:attrNameLst>
                                      </p:cBhvr>
                                      <p:tavLst>
                                        <p:tav tm="0">
                                          <p:val>
                                            <p:strVal val="ppt_x"/>
                                          </p:val>
                                        </p:tav>
                                        <p:tav tm="100000">
                                          <p:val>
                                            <p:strVal val="0-ppt_w/2"/>
                                          </p:val>
                                        </p:tav>
                                      </p:tavLst>
                                    </p:anim>
                                    <p:anim calcmode="lin" valueType="num">
                                      <p:cBhvr additive="base">
                                        <p:cTn id="519" dur="2250"/>
                                        <p:tgtEl>
                                          <p:spTgt spid="122"/>
                                        </p:tgtEl>
                                        <p:attrNameLst>
                                          <p:attrName>ppt_y</p:attrName>
                                        </p:attrNameLst>
                                      </p:cBhvr>
                                      <p:tavLst>
                                        <p:tav tm="0">
                                          <p:val>
                                            <p:strVal val="ppt_y"/>
                                          </p:val>
                                        </p:tav>
                                        <p:tav tm="100000">
                                          <p:val>
                                            <p:strVal val="ppt_y"/>
                                          </p:val>
                                        </p:tav>
                                      </p:tavLst>
                                    </p:anim>
                                    <p:set>
                                      <p:cBhvr>
                                        <p:cTn id="520" dur="1" fill="hold">
                                          <p:stCondLst>
                                            <p:cond delay="2249"/>
                                          </p:stCondLst>
                                        </p:cTn>
                                        <p:tgtEl>
                                          <p:spTgt spid="122"/>
                                        </p:tgtEl>
                                        <p:attrNameLst>
                                          <p:attrName>style.visibility</p:attrName>
                                        </p:attrNameLst>
                                      </p:cBhvr>
                                      <p:to>
                                        <p:strVal val="hidden"/>
                                      </p:to>
                                    </p:set>
                                  </p:childTnLst>
                                </p:cTn>
                              </p:par>
                              <p:par>
                                <p:cTn id="521" presetID="2" presetClass="exit" presetSubtype="8" fill="hold" grpId="2" nodeType="withEffect">
                                  <p:stCondLst>
                                    <p:cond delay="0"/>
                                  </p:stCondLst>
                                  <p:childTnLst>
                                    <p:anim calcmode="lin" valueType="num">
                                      <p:cBhvr additive="base">
                                        <p:cTn id="522" dur="2250"/>
                                        <p:tgtEl>
                                          <p:spTgt spid="124"/>
                                        </p:tgtEl>
                                        <p:attrNameLst>
                                          <p:attrName>ppt_x</p:attrName>
                                        </p:attrNameLst>
                                      </p:cBhvr>
                                      <p:tavLst>
                                        <p:tav tm="0">
                                          <p:val>
                                            <p:strVal val="ppt_x"/>
                                          </p:val>
                                        </p:tav>
                                        <p:tav tm="100000">
                                          <p:val>
                                            <p:strVal val="0-ppt_w/2"/>
                                          </p:val>
                                        </p:tav>
                                      </p:tavLst>
                                    </p:anim>
                                    <p:anim calcmode="lin" valueType="num">
                                      <p:cBhvr additive="base">
                                        <p:cTn id="523" dur="2250"/>
                                        <p:tgtEl>
                                          <p:spTgt spid="124"/>
                                        </p:tgtEl>
                                        <p:attrNameLst>
                                          <p:attrName>ppt_y</p:attrName>
                                        </p:attrNameLst>
                                      </p:cBhvr>
                                      <p:tavLst>
                                        <p:tav tm="0">
                                          <p:val>
                                            <p:strVal val="ppt_y"/>
                                          </p:val>
                                        </p:tav>
                                        <p:tav tm="100000">
                                          <p:val>
                                            <p:strVal val="ppt_y"/>
                                          </p:val>
                                        </p:tav>
                                      </p:tavLst>
                                    </p:anim>
                                    <p:set>
                                      <p:cBhvr>
                                        <p:cTn id="524" dur="1" fill="hold">
                                          <p:stCondLst>
                                            <p:cond delay="2249"/>
                                          </p:stCondLst>
                                        </p:cTn>
                                        <p:tgtEl>
                                          <p:spTgt spid="124"/>
                                        </p:tgtEl>
                                        <p:attrNameLst>
                                          <p:attrName>style.visibility</p:attrName>
                                        </p:attrNameLst>
                                      </p:cBhvr>
                                      <p:to>
                                        <p:strVal val="hidden"/>
                                      </p:to>
                                    </p:set>
                                  </p:childTnLst>
                                </p:cTn>
                              </p:par>
                              <p:par>
                                <p:cTn id="525" presetID="2" presetClass="exit" presetSubtype="8" fill="hold" grpId="2" nodeType="withEffect">
                                  <p:stCondLst>
                                    <p:cond delay="0"/>
                                  </p:stCondLst>
                                  <p:childTnLst>
                                    <p:anim calcmode="lin" valueType="num">
                                      <p:cBhvr additive="base">
                                        <p:cTn id="526" dur="2250"/>
                                        <p:tgtEl>
                                          <p:spTgt spid="126"/>
                                        </p:tgtEl>
                                        <p:attrNameLst>
                                          <p:attrName>ppt_x</p:attrName>
                                        </p:attrNameLst>
                                      </p:cBhvr>
                                      <p:tavLst>
                                        <p:tav tm="0">
                                          <p:val>
                                            <p:strVal val="ppt_x"/>
                                          </p:val>
                                        </p:tav>
                                        <p:tav tm="100000">
                                          <p:val>
                                            <p:strVal val="0-ppt_w/2"/>
                                          </p:val>
                                        </p:tav>
                                      </p:tavLst>
                                    </p:anim>
                                    <p:anim calcmode="lin" valueType="num">
                                      <p:cBhvr additive="base">
                                        <p:cTn id="527" dur="2250"/>
                                        <p:tgtEl>
                                          <p:spTgt spid="126"/>
                                        </p:tgtEl>
                                        <p:attrNameLst>
                                          <p:attrName>ppt_y</p:attrName>
                                        </p:attrNameLst>
                                      </p:cBhvr>
                                      <p:tavLst>
                                        <p:tav tm="0">
                                          <p:val>
                                            <p:strVal val="ppt_y"/>
                                          </p:val>
                                        </p:tav>
                                        <p:tav tm="100000">
                                          <p:val>
                                            <p:strVal val="ppt_y"/>
                                          </p:val>
                                        </p:tav>
                                      </p:tavLst>
                                    </p:anim>
                                    <p:set>
                                      <p:cBhvr>
                                        <p:cTn id="528" dur="1" fill="hold">
                                          <p:stCondLst>
                                            <p:cond delay="2249"/>
                                          </p:stCondLst>
                                        </p:cTn>
                                        <p:tgtEl>
                                          <p:spTgt spid="126"/>
                                        </p:tgtEl>
                                        <p:attrNameLst>
                                          <p:attrName>style.visibility</p:attrName>
                                        </p:attrNameLst>
                                      </p:cBhvr>
                                      <p:to>
                                        <p:strVal val="hidden"/>
                                      </p:to>
                                    </p:set>
                                  </p:childTnLst>
                                </p:cTn>
                              </p:par>
                              <p:par>
                                <p:cTn id="529" presetID="2" presetClass="exit" presetSubtype="8" fill="hold" grpId="2" nodeType="withEffect">
                                  <p:stCondLst>
                                    <p:cond delay="0"/>
                                  </p:stCondLst>
                                  <p:childTnLst>
                                    <p:anim calcmode="lin" valueType="num">
                                      <p:cBhvr additive="base">
                                        <p:cTn id="530" dur="2250"/>
                                        <p:tgtEl>
                                          <p:spTgt spid="125"/>
                                        </p:tgtEl>
                                        <p:attrNameLst>
                                          <p:attrName>ppt_x</p:attrName>
                                        </p:attrNameLst>
                                      </p:cBhvr>
                                      <p:tavLst>
                                        <p:tav tm="0">
                                          <p:val>
                                            <p:strVal val="ppt_x"/>
                                          </p:val>
                                        </p:tav>
                                        <p:tav tm="100000">
                                          <p:val>
                                            <p:strVal val="0-ppt_w/2"/>
                                          </p:val>
                                        </p:tav>
                                      </p:tavLst>
                                    </p:anim>
                                    <p:anim calcmode="lin" valueType="num">
                                      <p:cBhvr additive="base">
                                        <p:cTn id="531" dur="2250"/>
                                        <p:tgtEl>
                                          <p:spTgt spid="125"/>
                                        </p:tgtEl>
                                        <p:attrNameLst>
                                          <p:attrName>ppt_y</p:attrName>
                                        </p:attrNameLst>
                                      </p:cBhvr>
                                      <p:tavLst>
                                        <p:tav tm="0">
                                          <p:val>
                                            <p:strVal val="ppt_y"/>
                                          </p:val>
                                        </p:tav>
                                        <p:tav tm="100000">
                                          <p:val>
                                            <p:strVal val="ppt_y"/>
                                          </p:val>
                                        </p:tav>
                                      </p:tavLst>
                                    </p:anim>
                                    <p:set>
                                      <p:cBhvr>
                                        <p:cTn id="532" dur="1" fill="hold">
                                          <p:stCondLst>
                                            <p:cond delay="2249"/>
                                          </p:stCondLst>
                                        </p:cTn>
                                        <p:tgtEl>
                                          <p:spTgt spid="125"/>
                                        </p:tgtEl>
                                        <p:attrNameLst>
                                          <p:attrName>style.visibility</p:attrName>
                                        </p:attrNameLst>
                                      </p:cBhvr>
                                      <p:to>
                                        <p:strVal val="hidden"/>
                                      </p:to>
                                    </p:set>
                                  </p:childTnLst>
                                </p:cTn>
                              </p:par>
                              <p:par>
                                <p:cTn id="533" presetID="2" presetClass="exit" presetSubtype="8" fill="hold" grpId="2" nodeType="withEffect">
                                  <p:stCondLst>
                                    <p:cond delay="0"/>
                                  </p:stCondLst>
                                  <p:childTnLst>
                                    <p:anim calcmode="lin" valueType="num">
                                      <p:cBhvr additive="base">
                                        <p:cTn id="534" dur="2250"/>
                                        <p:tgtEl>
                                          <p:spTgt spid="127"/>
                                        </p:tgtEl>
                                        <p:attrNameLst>
                                          <p:attrName>ppt_x</p:attrName>
                                        </p:attrNameLst>
                                      </p:cBhvr>
                                      <p:tavLst>
                                        <p:tav tm="0">
                                          <p:val>
                                            <p:strVal val="ppt_x"/>
                                          </p:val>
                                        </p:tav>
                                        <p:tav tm="100000">
                                          <p:val>
                                            <p:strVal val="0-ppt_w/2"/>
                                          </p:val>
                                        </p:tav>
                                      </p:tavLst>
                                    </p:anim>
                                    <p:anim calcmode="lin" valueType="num">
                                      <p:cBhvr additive="base">
                                        <p:cTn id="535" dur="2250"/>
                                        <p:tgtEl>
                                          <p:spTgt spid="127"/>
                                        </p:tgtEl>
                                        <p:attrNameLst>
                                          <p:attrName>ppt_y</p:attrName>
                                        </p:attrNameLst>
                                      </p:cBhvr>
                                      <p:tavLst>
                                        <p:tav tm="0">
                                          <p:val>
                                            <p:strVal val="ppt_y"/>
                                          </p:val>
                                        </p:tav>
                                        <p:tav tm="100000">
                                          <p:val>
                                            <p:strVal val="ppt_y"/>
                                          </p:val>
                                        </p:tav>
                                      </p:tavLst>
                                    </p:anim>
                                    <p:set>
                                      <p:cBhvr>
                                        <p:cTn id="536" dur="1" fill="hold">
                                          <p:stCondLst>
                                            <p:cond delay="2249"/>
                                          </p:stCondLst>
                                        </p:cTn>
                                        <p:tgtEl>
                                          <p:spTgt spid="127"/>
                                        </p:tgtEl>
                                        <p:attrNameLst>
                                          <p:attrName>style.visibility</p:attrName>
                                        </p:attrNameLst>
                                      </p:cBhvr>
                                      <p:to>
                                        <p:strVal val="hidden"/>
                                      </p:to>
                                    </p:set>
                                  </p:childTnLst>
                                </p:cTn>
                              </p:par>
                              <p:par>
                                <p:cTn id="537" presetID="2" presetClass="exit" presetSubtype="8" fill="hold" grpId="2" nodeType="withEffect">
                                  <p:stCondLst>
                                    <p:cond delay="0"/>
                                  </p:stCondLst>
                                  <p:childTnLst>
                                    <p:anim calcmode="lin" valueType="num">
                                      <p:cBhvr additive="base">
                                        <p:cTn id="538" dur="2250"/>
                                        <p:tgtEl>
                                          <p:spTgt spid="128"/>
                                        </p:tgtEl>
                                        <p:attrNameLst>
                                          <p:attrName>ppt_x</p:attrName>
                                        </p:attrNameLst>
                                      </p:cBhvr>
                                      <p:tavLst>
                                        <p:tav tm="0">
                                          <p:val>
                                            <p:strVal val="ppt_x"/>
                                          </p:val>
                                        </p:tav>
                                        <p:tav tm="100000">
                                          <p:val>
                                            <p:strVal val="0-ppt_w/2"/>
                                          </p:val>
                                        </p:tav>
                                      </p:tavLst>
                                    </p:anim>
                                    <p:anim calcmode="lin" valueType="num">
                                      <p:cBhvr additive="base">
                                        <p:cTn id="539" dur="2250"/>
                                        <p:tgtEl>
                                          <p:spTgt spid="128"/>
                                        </p:tgtEl>
                                        <p:attrNameLst>
                                          <p:attrName>ppt_y</p:attrName>
                                        </p:attrNameLst>
                                      </p:cBhvr>
                                      <p:tavLst>
                                        <p:tav tm="0">
                                          <p:val>
                                            <p:strVal val="ppt_y"/>
                                          </p:val>
                                        </p:tav>
                                        <p:tav tm="100000">
                                          <p:val>
                                            <p:strVal val="ppt_y"/>
                                          </p:val>
                                        </p:tav>
                                      </p:tavLst>
                                    </p:anim>
                                    <p:set>
                                      <p:cBhvr>
                                        <p:cTn id="540" dur="1" fill="hold">
                                          <p:stCondLst>
                                            <p:cond delay="2249"/>
                                          </p:stCondLst>
                                        </p:cTn>
                                        <p:tgtEl>
                                          <p:spTgt spid="128"/>
                                        </p:tgtEl>
                                        <p:attrNameLst>
                                          <p:attrName>style.visibility</p:attrName>
                                        </p:attrNameLst>
                                      </p:cBhvr>
                                      <p:to>
                                        <p:strVal val="hidden"/>
                                      </p:to>
                                    </p:set>
                                  </p:childTnLst>
                                </p:cTn>
                              </p:par>
                              <p:par>
                                <p:cTn id="541" presetID="2" presetClass="exit" presetSubtype="8" fill="hold" grpId="2" nodeType="withEffect">
                                  <p:stCondLst>
                                    <p:cond delay="0"/>
                                  </p:stCondLst>
                                  <p:childTnLst>
                                    <p:anim calcmode="lin" valueType="num">
                                      <p:cBhvr additive="base">
                                        <p:cTn id="542" dur="2250"/>
                                        <p:tgtEl>
                                          <p:spTgt spid="129"/>
                                        </p:tgtEl>
                                        <p:attrNameLst>
                                          <p:attrName>ppt_x</p:attrName>
                                        </p:attrNameLst>
                                      </p:cBhvr>
                                      <p:tavLst>
                                        <p:tav tm="0">
                                          <p:val>
                                            <p:strVal val="ppt_x"/>
                                          </p:val>
                                        </p:tav>
                                        <p:tav tm="100000">
                                          <p:val>
                                            <p:strVal val="0-ppt_w/2"/>
                                          </p:val>
                                        </p:tav>
                                      </p:tavLst>
                                    </p:anim>
                                    <p:anim calcmode="lin" valueType="num">
                                      <p:cBhvr additive="base">
                                        <p:cTn id="543" dur="2250"/>
                                        <p:tgtEl>
                                          <p:spTgt spid="129"/>
                                        </p:tgtEl>
                                        <p:attrNameLst>
                                          <p:attrName>ppt_y</p:attrName>
                                        </p:attrNameLst>
                                      </p:cBhvr>
                                      <p:tavLst>
                                        <p:tav tm="0">
                                          <p:val>
                                            <p:strVal val="ppt_y"/>
                                          </p:val>
                                        </p:tav>
                                        <p:tav tm="100000">
                                          <p:val>
                                            <p:strVal val="ppt_y"/>
                                          </p:val>
                                        </p:tav>
                                      </p:tavLst>
                                    </p:anim>
                                    <p:set>
                                      <p:cBhvr>
                                        <p:cTn id="544" dur="1" fill="hold">
                                          <p:stCondLst>
                                            <p:cond delay="2249"/>
                                          </p:stCondLst>
                                        </p:cTn>
                                        <p:tgtEl>
                                          <p:spTgt spid="129"/>
                                        </p:tgtEl>
                                        <p:attrNameLst>
                                          <p:attrName>style.visibility</p:attrName>
                                        </p:attrNameLst>
                                      </p:cBhvr>
                                      <p:to>
                                        <p:strVal val="hidden"/>
                                      </p:to>
                                    </p:set>
                                  </p:childTnLst>
                                </p:cTn>
                              </p:par>
                              <p:par>
                                <p:cTn id="545" presetID="2" presetClass="exit" presetSubtype="8" fill="hold" grpId="2" nodeType="withEffect">
                                  <p:stCondLst>
                                    <p:cond delay="0"/>
                                  </p:stCondLst>
                                  <p:childTnLst>
                                    <p:anim calcmode="lin" valueType="num">
                                      <p:cBhvr additive="base">
                                        <p:cTn id="546" dur="2250"/>
                                        <p:tgtEl>
                                          <p:spTgt spid="130"/>
                                        </p:tgtEl>
                                        <p:attrNameLst>
                                          <p:attrName>ppt_x</p:attrName>
                                        </p:attrNameLst>
                                      </p:cBhvr>
                                      <p:tavLst>
                                        <p:tav tm="0">
                                          <p:val>
                                            <p:strVal val="ppt_x"/>
                                          </p:val>
                                        </p:tav>
                                        <p:tav tm="100000">
                                          <p:val>
                                            <p:strVal val="0-ppt_w/2"/>
                                          </p:val>
                                        </p:tav>
                                      </p:tavLst>
                                    </p:anim>
                                    <p:anim calcmode="lin" valueType="num">
                                      <p:cBhvr additive="base">
                                        <p:cTn id="547" dur="2250"/>
                                        <p:tgtEl>
                                          <p:spTgt spid="130"/>
                                        </p:tgtEl>
                                        <p:attrNameLst>
                                          <p:attrName>ppt_y</p:attrName>
                                        </p:attrNameLst>
                                      </p:cBhvr>
                                      <p:tavLst>
                                        <p:tav tm="0">
                                          <p:val>
                                            <p:strVal val="ppt_y"/>
                                          </p:val>
                                        </p:tav>
                                        <p:tav tm="100000">
                                          <p:val>
                                            <p:strVal val="ppt_y"/>
                                          </p:val>
                                        </p:tav>
                                      </p:tavLst>
                                    </p:anim>
                                    <p:set>
                                      <p:cBhvr>
                                        <p:cTn id="548" dur="1" fill="hold">
                                          <p:stCondLst>
                                            <p:cond delay="2249"/>
                                          </p:stCondLst>
                                        </p:cTn>
                                        <p:tgtEl>
                                          <p:spTgt spid="130"/>
                                        </p:tgtEl>
                                        <p:attrNameLst>
                                          <p:attrName>style.visibility</p:attrName>
                                        </p:attrNameLst>
                                      </p:cBhvr>
                                      <p:to>
                                        <p:strVal val="hidden"/>
                                      </p:to>
                                    </p:set>
                                  </p:childTnLst>
                                </p:cTn>
                              </p:par>
                              <p:par>
                                <p:cTn id="549" presetID="2" presetClass="exit" presetSubtype="8" fill="hold" grpId="2" nodeType="withEffect">
                                  <p:stCondLst>
                                    <p:cond delay="0"/>
                                  </p:stCondLst>
                                  <p:childTnLst>
                                    <p:anim calcmode="lin" valueType="num">
                                      <p:cBhvr additive="base">
                                        <p:cTn id="550" dur="2250"/>
                                        <p:tgtEl>
                                          <p:spTgt spid="131"/>
                                        </p:tgtEl>
                                        <p:attrNameLst>
                                          <p:attrName>ppt_x</p:attrName>
                                        </p:attrNameLst>
                                      </p:cBhvr>
                                      <p:tavLst>
                                        <p:tav tm="0">
                                          <p:val>
                                            <p:strVal val="ppt_x"/>
                                          </p:val>
                                        </p:tav>
                                        <p:tav tm="100000">
                                          <p:val>
                                            <p:strVal val="0-ppt_w/2"/>
                                          </p:val>
                                        </p:tav>
                                      </p:tavLst>
                                    </p:anim>
                                    <p:anim calcmode="lin" valueType="num">
                                      <p:cBhvr additive="base">
                                        <p:cTn id="551" dur="2250"/>
                                        <p:tgtEl>
                                          <p:spTgt spid="131"/>
                                        </p:tgtEl>
                                        <p:attrNameLst>
                                          <p:attrName>ppt_y</p:attrName>
                                        </p:attrNameLst>
                                      </p:cBhvr>
                                      <p:tavLst>
                                        <p:tav tm="0">
                                          <p:val>
                                            <p:strVal val="ppt_y"/>
                                          </p:val>
                                        </p:tav>
                                        <p:tav tm="100000">
                                          <p:val>
                                            <p:strVal val="ppt_y"/>
                                          </p:val>
                                        </p:tav>
                                      </p:tavLst>
                                    </p:anim>
                                    <p:set>
                                      <p:cBhvr>
                                        <p:cTn id="552" dur="1" fill="hold">
                                          <p:stCondLst>
                                            <p:cond delay="2249"/>
                                          </p:stCondLst>
                                        </p:cTn>
                                        <p:tgtEl>
                                          <p:spTgt spid="131"/>
                                        </p:tgtEl>
                                        <p:attrNameLst>
                                          <p:attrName>style.visibility</p:attrName>
                                        </p:attrNameLst>
                                      </p:cBhvr>
                                      <p:to>
                                        <p:strVal val="hidden"/>
                                      </p:to>
                                    </p:set>
                                  </p:childTnLst>
                                </p:cTn>
                              </p:par>
                              <p:par>
                                <p:cTn id="553" presetID="2" presetClass="exit" presetSubtype="8" fill="hold" grpId="2" nodeType="withEffect">
                                  <p:stCondLst>
                                    <p:cond delay="0"/>
                                  </p:stCondLst>
                                  <p:childTnLst>
                                    <p:anim calcmode="lin" valueType="num">
                                      <p:cBhvr additive="base">
                                        <p:cTn id="554" dur="2250"/>
                                        <p:tgtEl>
                                          <p:spTgt spid="132"/>
                                        </p:tgtEl>
                                        <p:attrNameLst>
                                          <p:attrName>ppt_x</p:attrName>
                                        </p:attrNameLst>
                                      </p:cBhvr>
                                      <p:tavLst>
                                        <p:tav tm="0">
                                          <p:val>
                                            <p:strVal val="ppt_x"/>
                                          </p:val>
                                        </p:tav>
                                        <p:tav tm="100000">
                                          <p:val>
                                            <p:strVal val="0-ppt_w/2"/>
                                          </p:val>
                                        </p:tav>
                                      </p:tavLst>
                                    </p:anim>
                                    <p:anim calcmode="lin" valueType="num">
                                      <p:cBhvr additive="base">
                                        <p:cTn id="555" dur="2250"/>
                                        <p:tgtEl>
                                          <p:spTgt spid="132"/>
                                        </p:tgtEl>
                                        <p:attrNameLst>
                                          <p:attrName>ppt_y</p:attrName>
                                        </p:attrNameLst>
                                      </p:cBhvr>
                                      <p:tavLst>
                                        <p:tav tm="0">
                                          <p:val>
                                            <p:strVal val="ppt_y"/>
                                          </p:val>
                                        </p:tav>
                                        <p:tav tm="100000">
                                          <p:val>
                                            <p:strVal val="ppt_y"/>
                                          </p:val>
                                        </p:tav>
                                      </p:tavLst>
                                    </p:anim>
                                    <p:set>
                                      <p:cBhvr>
                                        <p:cTn id="556" dur="1" fill="hold">
                                          <p:stCondLst>
                                            <p:cond delay="2249"/>
                                          </p:stCondLst>
                                        </p:cTn>
                                        <p:tgtEl>
                                          <p:spTgt spid="132"/>
                                        </p:tgtEl>
                                        <p:attrNameLst>
                                          <p:attrName>style.visibility</p:attrName>
                                        </p:attrNameLst>
                                      </p:cBhvr>
                                      <p:to>
                                        <p:strVal val="hidden"/>
                                      </p:to>
                                    </p:set>
                                  </p:childTnLst>
                                </p:cTn>
                              </p:par>
                              <p:par>
                                <p:cTn id="557" presetID="2" presetClass="exit" presetSubtype="2" fill="hold" grpId="2" nodeType="withEffect">
                                  <p:stCondLst>
                                    <p:cond delay="0"/>
                                  </p:stCondLst>
                                  <p:childTnLst>
                                    <p:anim calcmode="lin" valueType="num">
                                      <p:cBhvr additive="base">
                                        <p:cTn id="558" dur="2250"/>
                                        <p:tgtEl>
                                          <p:spTgt spid="135"/>
                                        </p:tgtEl>
                                        <p:attrNameLst>
                                          <p:attrName>ppt_x</p:attrName>
                                        </p:attrNameLst>
                                      </p:cBhvr>
                                      <p:tavLst>
                                        <p:tav tm="0">
                                          <p:val>
                                            <p:strVal val="ppt_x"/>
                                          </p:val>
                                        </p:tav>
                                        <p:tav tm="100000">
                                          <p:val>
                                            <p:strVal val="1+ppt_w/2"/>
                                          </p:val>
                                        </p:tav>
                                      </p:tavLst>
                                    </p:anim>
                                    <p:anim calcmode="lin" valueType="num">
                                      <p:cBhvr additive="base">
                                        <p:cTn id="559" dur="2250"/>
                                        <p:tgtEl>
                                          <p:spTgt spid="135"/>
                                        </p:tgtEl>
                                        <p:attrNameLst>
                                          <p:attrName>ppt_y</p:attrName>
                                        </p:attrNameLst>
                                      </p:cBhvr>
                                      <p:tavLst>
                                        <p:tav tm="0">
                                          <p:val>
                                            <p:strVal val="ppt_y"/>
                                          </p:val>
                                        </p:tav>
                                        <p:tav tm="100000">
                                          <p:val>
                                            <p:strVal val="ppt_y"/>
                                          </p:val>
                                        </p:tav>
                                      </p:tavLst>
                                    </p:anim>
                                    <p:set>
                                      <p:cBhvr>
                                        <p:cTn id="560" dur="1" fill="hold">
                                          <p:stCondLst>
                                            <p:cond delay="2249"/>
                                          </p:stCondLst>
                                        </p:cTn>
                                        <p:tgtEl>
                                          <p:spTgt spid="135"/>
                                        </p:tgtEl>
                                        <p:attrNameLst>
                                          <p:attrName>style.visibility</p:attrName>
                                        </p:attrNameLst>
                                      </p:cBhvr>
                                      <p:to>
                                        <p:strVal val="hidden"/>
                                      </p:to>
                                    </p:set>
                                  </p:childTnLst>
                                </p:cTn>
                              </p:par>
                              <p:par>
                                <p:cTn id="561" presetID="2" presetClass="exit" presetSubtype="2" fill="hold" grpId="2" nodeType="withEffect">
                                  <p:stCondLst>
                                    <p:cond delay="0"/>
                                  </p:stCondLst>
                                  <p:childTnLst>
                                    <p:anim calcmode="lin" valueType="num">
                                      <p:cBhvr additive="base">
                                        <p:cTn id="562" dur="2250"/>
                                        <p:tgtEl>
                                          <p:spTgt spid="136"/>
                                        </p:tgtEl>
                                        <p:attrNameLst>
                                          <p:attrName>ppt_x</p:attrName>
                                        </p:attrNameLst>
                                      </p:cBhvr>
                                      <p:tavLst>
                                        <p:tav tm="0">
                                          <p:val>
                                            <p:strVal val="ppt_x"/>
                                          </p:val>
                                        </p:tav>
                                        <p:tav tm="100000">
                                          <p:val>
                                            <p:strVal val="1+ppt_w/2"/>
                                          </p:val>
                                        </p:tav>
                                      </p:tavLst>
                                    </p:anim>
                                    <p:anim calcmode="lin" valueType="num">
                                      <p:cBhvr additive="base">
                                        <p:cTn id="563" dur="2250"/>
                                        <p:tgtEl>
                                          <p:spTgt spid="136"/>
                                        </p:tgtEl>
                                        <p:attrNameLst>
                                          <p:attrName>ppt_y</p:attrName>
                                        </p:attrNameLst>
                                      </p:cBhvr>
                                      <p:tavLst>
                                        <p:tav tm="0">
                                          <p:val>
                                            <p:strVal val="ppt_y"/>
                                          </p:val>
                                        </p:tav>
                                        <p:tav tm="100000">
                                          <p:val>
                                            <p:strVal val="ppt_y"/>
                                          </p:val>
                                        </p:tav>
                                      </p:tavLst>
                                    </p:anim>
                                    <p:set>
                                      <p:cBhvr>
                                        <p:cTn id="564" dur="1" fill="hold">
                                          <p:stCondLst>
                                            <p:cond delay="2249"/>
                                          </p:stCondLst>
                                        </p:cTn>
                                        <p:tgtEl>
                                          <p:spTgt spid="136"/>
                                        </p:tgtEl>
                                        <p:attrNameLst>
                                          <p:attrName>style.visibility</p:attrName>
                                        </p:attrNameLst>
                                      </p:cBhvr>
                                      <p:to>
                                        <p:strVal val="hidden"/>
                                      </p:to>
                                    </p:set>
                                  </p:childTnLst>
                                </p:cTn>
                              </p:par>
                              <p:par>
                                <p:cTn id="565" presetID="2" presetClass="exit" presetSubtype="2" fill="hold" grpId="2" nodeType="withEffect">
                                  <p:stCondLst>
                                    <p:cond delay="0"/>
                                  </p:stCondLst>
                                  <p:childTnLst>
                                    <p:anim calcmode="lin" valueType="num">
                                      <p:cBhvr additive="base">
                                        <p:cTn id="566" dur="2250"/>
                                        <p:tgtEl>
                                          <p:spTgt spid="137"/>
                                        </p:tgtEl>
                                        <p:attrNameLst>
                                          <p:attrName>ppt_x</p:attrName>
                                        </p:attrNameLst>
                                      </p:cBhvr>
                                      <p:tavLst>
                                        <p:tav tm="0">
                                          <p:val>
                                            <p:strVal val="ppt_x"/>
                                          </p:val>
                                        </p:tav>
                                        <p:tav tm="100000">
                                          <p:val>
                                            <p:strVal val="1+ppt_w/2"/>
                                          </p:val>
                                        </p:tav>
                                      </p:tavLst>
                                    </p:anim>
                                    <p:anim calcmode="lin" valueType="num">
                                      <p:cBhvr additive="base">
                                        <p:cTn id="567" dur="2250"/>
                                        <p:tgtEl>
                                          <p:spTgt spid="137"/>
                                        </p:tgtEl>
                                        <p:attrNameLst>
                                          <p:attrName>ppt_y</p:attrName>
                                        </p:attrNameLst>
                                      </p:cBhvr>
                                      <p:tavLst>
                                        <p:tav tm="0">
                                          <p:val>
                                            <p:strVal val="ppt_y"/>
                                          </p:val>
                                        </p:tav>
                                        <p:tav tm="100000">
                                          <p:val>
                                            <p:strVal val="ppt_y"/>
                                          </p:val>
                                        </p:tav>
                                      </p:tavLst>
                                    </p:anim>
                                    <p:set>
                                      <p:cBhvr>
                                        <p:cTn id="568" dur="1" fill="hold">
                                          <p:stCondLst>
                                            <p:cond delay="2249"/>
                                          </p:stCondLst>
                                        </p:cTn>
                                        <p:tgtEl>
                                          <p:spTgt spid="137"/>
                                        </p:tgtEl>
                                        <p:attrNameLst>
                                          <p:attrName>style.visibility</p:attrName>
                                        </p:attrNameLst>
                                      </p:cBhvr>
                                      <p:to>
                                        <p:strVal val="hidden"/>
                                      </p:to>
                                    </p:set>
                                  </p:childTnLst>
                                </p:cTn>
                              </p:par>
                              <p:par>
                                <p:cTn id="569" presetID="2" presetClass="exit" presetSubtype="2" fill="hold" grpId="2" nodeType="withEffect">
                                  <p:stCondLst>
                                    <p:cond delay="0"/>
                                  </p:stCondLst>
                                  <p:childTnLst>
                                    <p:anim calcmode="lin" valueType="num">
                                      <p:cBhvr additive="base">
                                        <p:cTn id="570" dur="2250"/>
                                        <p:tgtEl>
                                          <p:spTgt spid="138"/>
                                        </p:tgtEl>
                                        <p:attrNameLst>
                                          <p:attrName>ppt_x</p:attrName>
                                        </p:attrNameLst>
                                      </p:cBhvr>
                                      <p:tavLst>
                                        <p:tav tm="0">
                                          <p:val>
                                            <p:strVal val="ppt_x"/>
                                          </p:val>
                                        </p:tav>
                                        <p:tav tm="100000">
                                          <p:val>
                                            <p:strVal val="1+ppt_w/2"/>
                                          </p:val>
                                        </p:tav>
                                      </p:tavLst>
                                    </p:anim>
                                    <p:anim calcmode="lin" valueType="num">
                                      <p:cBhvr additive="base">
                                        <p:cTn id="571" dur="2250"/>
                                        <p:tgtEl>
                                          <p:spTgt spid="138"/>
                                        </p:tgtEl>
                                        <p:attrNameLst>
                                          <p:attrName>ppt_y</p:attrName>
                                        </p:attrNameLst>
                                      </p:cBhvr>
                                      <p:tavLst>
                                        <p:tav tm="0">
                                          <p:val>
                                            <p:strVal val="ppt_y"/>
                                          </p:val>
                                        </p:tav>
                                        <p:tav tm="100000">
                                          <p:val>
                                            <p:strVal val="ppt_y"/>
                                          </p:val>
                                        </p:tav>
                                      </p:tavLst>
                                    </p:anim>
                                    <p:set>
                                      <p:cBhvr>
                                        <p:cTn id="572" dur="1" fill="hold">
                                          <p:stCondLst>
                                            <p:cond delay="2249"/>
                                          </p:stCondLst>
                                        </p:cTn>
                                        <p:tgtEl>
                                          <p:spTgt spid="138"/>
                                        </p:tgtEl>
                                        <p:attrNameLst>
                                          <p:attrName>style.visibility</p:attrName>
                                        </p:attrNameLst>
                                      </p:cBhvr>
                                      <p:to>
                                        <p:strVal val="hidden"/>
                                      </p:to>
                                    </p:set>
                                  </p:childTnLst>
                                </p:cTn>
                              </p:par>
                              <p:par>
                                <p:cTn id="573" presetID="2" presetClass="exit" presetSubtype="2" fill="hold" grpId="2" nodeType="withEffect">
                                  <p:stCondLst>
                                    <p:cond delay="0"/>
                                  </p:stCondLst>
                                  <p:childTnLst>
                                    <p:anim calcmode="lin" valueType="num">
                                      <p:cBhvr additive="base">
                                        <p:cTn id="574" dur="2250"/>
                                        <p:tgtEl>
                                          <p:spTgt spid="139"/>
                                        </p:tgtEl>
                                        <p:attrNameLst>
                                          <p:attrName>ppt_x</p:attrName>
                                        </p:attrNameLst>
                                      </p:cBhvr>
                                      <p:tavLst>
                                        <p:tav tm="0">
                                          <p:val>
                                            <p:strVal val="ppt_x"/>
                                          </p:val>
                                        </p:tav>
                                        <p:tav tm="100000">
                                          <p:val>
                                            <p:strVal val="1+ppt_w/2"/>
                                          </p:val>
                                        </p:tav>
                                      </p:tavLst>
                                    </p:anim>
                                    <p:anim calcmode="lin" valueType="num">
                                      <p:cBhvr additive="base">
                                        <p:cTn id="575" dur="2250"/>
                                        <p:tgtEl>
                                          <p:spTgt spid="139"/>
                                        </p:tgtEl>
                                        <p:attrNameLst>
                                          <p:attrName>ppt_y</p:attrName>
                                        </p:attrNameLst>
                                      </p:cBhvr>
                                      <p:tavLst>
                                        <p:tav tm="0">
                                          <p:val>
                                            <p:strVal val="ppt_y"/>
                                          </p:val>
                                        </p:tav>
                                        <p:tav tm="100000">
                                          <p:val>
                                            <p:strVal val="ppt_y"/>
                                          </p:val>
                                        </p:tav>
                                      </p:tavLst>
                                    </p:anim>
                                    <p:set>
                                      <p:cBhvr>
                                        <p:cTn id="576" dur="1" fill="hold">
                                          <p:stCondLst>
                                            <p:cond delay="2249"/>
                                          </p:stCondLst>
                                        </p:cTn>
                                        <p:tgtEl>
                                          <p:spTgt spid="139"/>
                                        </p:tgtEl>
                                        <p:attrNameLst>
                                          <p:attrName>style.visibility</p:attrName>
                                        </p:attrNameLst>
                                      </p:cBhvr>
                                      <p:to>
                                        <p:strVal val="hidden"/>
                                      </p:to>
                                    </p:set>
                                  </p:childTnLst>
                                </p:cTn>
                              </p:par>
                              <p:par>
                                <p:cTn id="577" presetID="2" presetClass="exit" presetSubtype="2" fill="hold" grpId="2" nodeType="withEffect">
                                  <p:stCondLst>
                                    <p:cond delay="0"/>
                                  </p:stCondLst>
                                  <p:childTnLst>
                                    <p:anim calcmode="lin" valueType="num">
                                      <p:cBhvr additive="base">
                                        <p:cTn id="578" dur="2250"/>
                                        <p:tgtEl>
                                          <p:spTgt spid="140"/>
                                        </p:tgtEl>
                                        <p:attrNameLst>
                                          <p:attrName>ppt_x</p:attrName>
                                        </p:attrNameLst>
                                      </p:cBhvr>
                                      <p:tavLst>
                                        <p:tav tm="0">
                                          <p:val>
                                            <p:strVal val="ppt_x"/>
                                          </p:val>
                                        </p:tav>
                                        <p:tav tm="100000">
                                          <p:val>
                                            <p:strVal val="1+ppt_w/2"/>
                                          </p:val>
                                        </p:tav>
                                      </p:tavLst>
                                    </p:anim>
                                    <p:anim calcmode="lin" valueType="num">
                                      <p:cBhvr additive="base">
                                        <p:cTn id="579" dur="2250"/>
                                        <p:tgtEl>
                                          <p:spTgt spid="140"/>
                                        </p:tgtEl>
                                        <p:attrNameLst>
                                          <p:attrName>ppt_y</p:attrName>
                                        </p:attrNameLst>
                                      </p:cBhvr>
                                      <p:tavLst>
                                        <p:tav tm="0">
                                          <p:val>
                                            <p:strVal val="ppt_y"/>
                                          </p:val>
                                        </p:tav>
                                        <p:tav tm="100000">
                                          <p:val>
                                            <p:strVal val="ppt_y"/>
                                          </p:val>
                                        </p:tav>
                                      </p:tavLst>
                                    </p:anim>
                                    <p:set>
                                      <p:cBhvr>
                                        <p:cTn id="580" dur="1" fill="hold">
                                          <p:stCondLst>
                                            <p:cond delay="2249"/>
                                          </p:stCondLst>
                                        </p:cTn>
                                        <p:tgtEl>
                                          <p:spTgt spid="140"/>
                                        </p:tgtEl>
                                        <p:attrNameLst>
                                          <p:attrName>style.visibility</p:attrName>
                                        </p:attrNameLst>
                                      </p:cBhvr>
                                      <p:to>
                                        <p:strVal val="hidden"/>
                                      </p:to>
                                    </p:set>
                                  </p:childTnLst>
                                </p:cTn>
                              </p:par>
                              <p:par>
                                <p:cTn id="581" presetID="2" presetClass="exit" presetSubtype="2" fill="hold" grpId="2" nodeType="withEffect">
                                  <p:stCondLst>
                                    <p:cond delay="0"/>
                                  </p:stCondLst>
                                  <p:childTnLst>
                                    <p:anim calcmode="lin" valueType="num">
                                      <p:cBhvr additive="base">
                                        <p:cTn id="582" dur="2250"/>
                                        <p:tgtEl>
                                          <p:spTgt spid="141"/>
                                        </p:tgtEl>
                                        <p:attrNameLst>
                                          <p:attrName>ppt_x</p:attrName>
                                        </p:attrNameLst>
                                      </p:cBhvr>
                                      <p:tavLst>
                                        <p:tav tm="0">
                                          <p:val>
                                            <p:strVal val="ppt_x"/>
                                          </p:val>
                                        </p:tav>
                                        <p:tav tm="100000">
                                          <p:val>
                                            <p:strVal val="1+ppt_w/2"/>
                                          </p:val>
                                        </p:tav>
                                      </p:tavLst>
                                    </p:anim>
                                    <p:anim calcmode="lin" valueType="num">
                                      <p:cBhvr additive="base">
                                        <p:cTn id="583" dur="2250"/>
                                        <p:tgtEl>
                                          <p:spTgt spid="141"/>
                                        </p:tgtEl>
                                        <p:attrNameLst>
                                          <p:attrName>ppt_y</p:attrName>
                                        </p:attrNameLst>
                                      </p:cBhvr>
                                      <p:tavLst>
                                        <p:tav tm="0">
                                          <p:val>
                                            <p:strVal val="ppt_y"/>
                                          </p:val>
                                        </p:tav>
                                        <p:tav tm="100000">
                                          <p:val>
                                            <p:strVal val="ppt_y"/>
                                          </p:val>
                                        </p:tav>
                                      </p:tavLst>
                                    </p:anim>
                                    <p:set>
                                      <p:cBhvr>
                                        <p:cTn id="584" dur="1" fill="hold">
                                          <p:stCondLst>
                                            <p:cond delay="2249"/>
                                          </p:stCondLst>
                                        </p:cTn>
                                        <p:tgtEl>
                                          <p:spTgt spid="141"/>
                                        </p:tgtEl>
                                        <p:attrNameLst>
                                          <p:attrName>style.visibility</p:attrName>
                                        </p:attrNameLst>
                                      </p:cBhvr>
                                      <p:to>
                                        <p:strVal val="hidden"/>
                                      </p:to>
                                    </p:set>
                                  </p:childTnLst>
                                </p:cTn>
                              </p:par>
                              <p:par>
                                <p:cTn id="585" presetID="2" presetClass="exit" presetSubtype="2" fill="hold" grpId="2" nodeType="withEffect">
                                  <p:stCondLst>
                                    <p:cond delay="0"/>
                                  </p:stCondLst>
                                  <p:childTnLst>
                                    <p:anim calcmode="lin" valueType="num">
                                      <p:cBhvr additive="base">
                                        <p:cTn id="586" dur="2250"/>
                                        <p:tgtEl>
                                          <p:spTgt spid="142"/>
                                        </p:tgtEl>
                                        <p:attrNameLst>
                                          <p:attrName>ppt_x</p:attrName>
                                        </p:attrNameLst>
                                      </p:cBhvr>
                                      <p:tavLst>
                                        <p:tav tm="0">
                                          <p:val>
                                            <p:strVal val="ppt_x"/>
                                          </p:val>
                                        </p:tav>
                                        <p:tav tm="100000">
                                          <p:val>
                                            <p:strVal val="1+ppt_w/2"/>
                                          </p:val>
                                        </p:tav>
                                      </p:tavLst>
                                    </p:anim>
                                    <p:anim calcmode="lin" valueType="num">
                                      <p:cBhvr additive="base">
                                        <p:cTn id="587" dur="2250"/>
                                        <p:tgtEl>
                                          <p:spTgt spid="142"/>
                                        </p:tgtEl>
                                        <p:attrNameLst>
                                          <p:attrName>ppt_y</p:attrName>
                                        </p:attrNameLst>
                                      </p:cBhvr>
                                      <p:tavLst>
                                        <p:tav tm="0">
                                          <p:val>
                                            <p:strVal val="ppt_y"/>
                                          </p:val>
                                        </p:tav>
                                        <p:tav tm="100000">
                                          <p:val>
                                            <p:strVal val="ppt_y"/>
                                          </p:val>
                                        </p:tav>
                                      </p:tavLst>
                                    </p:anim>
                                    <p:set>
                                      <p:cBhvr>
                                        <p:cTn id="588" dur="1" fill="hold">
                                          <p:stCondLst>
                                            <p:cond delay="2249"/>
                                          </p:stCondLst>
                                        </p:cTn>
                                        <p:tgtEl>
                                          <p:spTgt spid="142"/>
                                        </p:tgtEl>
                                        <p:attrNameLst>
                                          <p:attrName>style.visibility</p:attrName>
                                        </p:attrNameLst>
                                      </p:cBhvr>
                                      <p:to>
                                        <p:strVal val="hidden"/>
                                      </p:to>
                                    </p:set>
                                  </p:childTnLst>
                                </p:cTn>
                              </p:par>
                              <p:par>
                                <p:cTn id="589" presetID="2" presetClass="exit" presetSubtype="2" fill="hold" grpId="2" nodeType="withEffect">
                                  <p:stCondLst>
                                    <p:cond delay="0"/>
                                  </p:stCondLst>
                                  <p:childTnLst>
                                    <p:anim calcmode="lin" valueType="num">
                                      <p:cBhvr additive="base">
                                        <p:cTn id="590" dur="2250"/>
                                        <p:tgtEl>
                                          <p:spTgt spid="143"/>
                                        </p:tgtEl>
                                        <p:attrNameLst>
                                          <p:attrName>ppt_x</p:attrName>
                                        </p:attrNameLst>
                                      </p:cBhvr>
                                      <p:tavLst>
                                        <p:tav tm="0">
                                          <p:val>
                                            <p:strVal val="ppt_x"/>
                                          </p:val>
                                        </p:tav>
                                        <p:tav tm="100000">
                                          <p:val>
                                            <p:strVal val="1+ppt_w/2"/>
                                          </p:val>
                                        </p:tav>
                                      </p:tavLst>
                                    </p:anim>
                                    <p:anim calcmode="lin" valueType="num">
                                      <p:cBhvr additive="base">
                                        <p:cTn id="591" dur="2250"/>
                                        <p:tgtEl>
                                          <p:spTgt spid="143"/>
                                        </p:tgtEl>
                                        <p:attrNameLst>
                                          <p:attrName>ppt_y</p:attrName>
                                        </p:attrNameLst>
                                      </p:cBhvr>
                                      <p:tavLst>
                                        <p:tav tm="0">
                                          <p:val>
                                            <p:strVal val="ppt_y"/>
                                          </p:val>
                                        </p:tav>
                                        <p:tav tm="100000">
                                          <p:val>
                                            <p:strVal val="ppt_y"/>
                                          </p:val>
                                        </p:tav>
                                      </p:tavLst>
                                    </p:anim>
                                    <p:set>
                                      <p:cBhvr>
                                        <p:cTn id="592" dur="1" fill="hold">
                                          <p:stCondLst>
                                            <p:cond delay="2249"/>
                                          </p:stCondLst>
                                        </p:cTn>
                                        <p:tgtEl>
                                          <p:spTgt spid="143"/>
                                        </p:tgtEl>
                                        <p:attrNameLst>
                                          <p:attrName>style.visibility</p:attrName>
                                        </p:attrNameLst>
                                      </p:cBhvr>
                                      <p:to>
                                        <p:strVal val="hidden"/>
                                      </p:to>
                                    </p:set>
                                  </p:childTnLst>
                                </p:cTn>
                              </p:par>
                              <p:par>
                                <p:cTn id="593" presetID="2" presetClass="exit" presetSubtype="2" fill="hold" grpId="2" nodeType="withEffect">
                                  <p:stCondLst>
                                    <p:cond delay="0"/>
                                  </p:stCondLst>
                                  <p:childTnLst>
                                    <p:anim calcmode="lin" valueType="num">
                                      <p:cBhvr additive="base">
                                        <p:cTn id="594" dur="2250"/>
                                        <p:tgtEl>
                                          <p:spTgt spid="144"/>
                                        </p:tgtEl>
                                        <p:attrNameLst>
                                          <p:attrName>ppt_x</p:attrName>
                                        </p:attrNameLst>
                                      </p:cBhvr>
                                      <p:tavLst>
                                        <p:tav tm="0">
                                          <p:val>
                                            <p:strVal val="ppt_x"/>
                                          </p:val>
                                        </p:tav>
                                        <p:tav tm="100000">
                                          <p:val>
                                            <p:strVal val="1+ppt_w/2"/>
                                          </p:val>
                                        </p:tav>
                                      </p:tavLst>
                                    </p:anim>
                                    <p:anim calcmode="lin" valueType="num">
                                      <p:cBhvr additive="base">
                                        <p:cTn id="595" dur="2250"/>
                                        <p:tgtEl>
                                          <p:spTgt spid="144"/>
                                        </p:tgtEl>
                                        <p:attrNameLst>
                                          <p:attrName>ppt_y</p:attrName>
                                        </p:attrNameLst>
                                      </p:cBhvr>
                                      <p:tavLst>
                                        <p:tav tm="0">
                                          <p:val>
                                            <p:strVal val="ppt_y"/>
                                          </p:val>
                                        </p:tav>
                                        <p:tav tm="100000">
                                          <p:val>
                                            <p:strVal val="ppt_y"/>
                                          </p:val>
                                        </p:tav>
                                      </p:tavLst>
                                    </p:anim>
                                    <p:set>
                                      <p:cBhvr>
                                        <p:cTn id="596" dur="1" fill="hold">
                                          <p:stCondLst>
                                            <p:cond delay="2249"/>
                                          </p:stCondLst>
                                        </p:cTn>
                                        <p:tgtEl>
                                          <p:spTgt spid="144"/>
                                        </p:tgtEl>
                                        <p:attrNameLst>
                                          <p:attrName>style.visibility</p:attrName>
                                        </p:attrNameLst>
                                      </p:cBhvr>
                                      <p:to>
                                        <p:strVal val="hidden"/>
                                      </p:to>
                                    </p:set>
                                  </p:childTnLst>
                                </p:cTn>
                              </p:par>
                              <p:par>
                                <p:cTn id="597" presetID="2" presetClass="exit" presetSubtype="2" fill="hold" grpId="2" nodeType="withEffect">
                                  <p:stCondLst>
                                    <p:cond delay="0"/>
                                  </p:stCondLst>
                                  <p:childTnLst>
                                    <p:anim calcmode="lin" valueType="num">
                                      <p:cBhvr additive="base">
                                        <p:cTn id="598" dur="2250"/>
                                        <p:tgtEl>
                                          <p:spTgt spid="145"/>
                                        </p:tgtEl>
                                        <p:attrNameLst>
                                          <p:attrName>ppt_x</p:attrName>
                                        </p:attrNameLst>
                                      </p:cBhvr>
                                      <p:tavLst>
                                        <p:tav tm="0">
                                          <p:val>
                                            <p:strVal val="ppt_x"/>
                                          </p:val>
                                        </p:tav>
                                        <p:tav tm="100000">
                                          <p:val>
                                            <p:strVal val="1+ppt_w/2"/>
                                          </p:val>
                                        </p:tav>
                                      </p:tavLst>
                                    </p:anim>
                                    <p:anim calcmode="lin" valueType="num">
                                      <p:cBhvr additive="base">
                                        <p:cTn id="599" dur="2250"/>
                                        <p:tgtEl>
                                          <p:spTgt spid="145"/>
                                        </p:tgtEl>
                                        <p:attrNameLst>
                                          <p:attrName>ppt_y</p:attrName>
                                        </p:attrNameLst>
                                      </p:cBhvr>
                                      <p:tavLst>
                                        <p:tav tm="0">
                                          <p:val>
                                            <p:strVal val="ppt_y"/>
                                          </p:val>
                                        </p:tav>
                                        <p:tav tm="100000">
                                          <p:val>
                                            <p:strVal val="ppt_y"/>
                                          </p:val>
                                        </p:tav>
                                      </p:tavLst>
                                    </p:anim>
                                    <p:set>
                                      <p:cBhvr>
                                        <p:cTn id="600" dur="1" fill="hold">
                                          <p:stCondLst>
                                            <p:cond delay="2249"/>
                                          </p:stCondLst>
                                        </p:cTn>
                                        <p:tgtEl>
                                          <p:spTgt spid="145"/>
                                        </p:tgtEl>
                                        <p:attrNameLst>
                                          <p:attrName>style.visibility</p:attrName>
                                        </p:attrNameLst>
                                      </p:cBhvr>
                                      <p:to>
                                        <p:strVal val="hidden"/>
                                      </p:to>
                                    </p:set>
                                  </p:childTnLst>
                                </p:cTn>
                              </p:par>
                              <p:par>
                                <p:cTn id="601" presetID="2" presetClass="exit" presetSubtype="2" fill="hold" grpId="2" nodeType="withEffect">
                                  <p:stCondLst>
                                    <p:cond delay="0"/>
                                  </p:stCondLst>
                                  <p:childTnLst>
                                    <p:anim calcmode="lin" valueType="num">
                                      <p:cBhvr additive="base">
                                        <p:cTn id="602" dur="2250"/>
                                        <p:tgtEl>
                                          <p:spTgt spid="146"/>
                                        </p:tgtEl>
                                        <p:attrNameLst>
                                          <p:attrName>ppt_x</p:attrName>
                                        </p:attrNameLst>
                                      </p:cBhvr>
                                      <p:tavLst>
                                        <p:tav tm="0">
                                          <p:val>
                                            <p:strVal val="ppt_x"/>
                                          </p:val>
                                        </p:tav>
                                        <p:tav tm="100000">
                                          <p:val>
                                            <p:strVal val="1+ppt_w/2"/>
                                          </p:val>
                                        </p:tav>
                                      </p:tavLst>
                                    </p:anim>
                                    <p:anim calcmode="lin" valueType="num">
                                      <p:cBhvr additive="base">
                                        <p:cTn id="603" dur="2250"/>
                                        <p:tgtEl>
                                          <p:spTgt spid="146"/>
                                        </p:tgtEl>
                                        <p:attrNameLst>
                                          <p:attrName>ppt_y</p:attrName>
                                        </p:attrNameLst>
                                      </p:cBhvr>
                                      <p:tavLst>
                                        <p:tav tm="0">
                                          <p:val>
                                            <p:strVal val="ppt_y"/>
                                          </p:val>
                                        </p:tav>
                                        <p:tav tm="100000">
                                          <p:val>
                                            <p:strVal val="ppt_y"/>
                                          </p:val>
                                        </p:tav>
                                      </p:tavLst>
                                    </p:anim>
                                    <p:set>
                                      <p:cBhvr>
                                        <p:cTn id="604" dur="1" fill="hold">
                                          <p:stCondLst>
                                            <p:cond delay="2249"/>
                                          </p:stCondLst>
                                        </p:cTn>
                                        <p:tgtEl>
                                          <p:spTgt spid="146"/>
                                        </p:tgtEl>
                                        <p:attrNameLst>
                                          <p:attrName>style.visibility</p:attrName>
                                        </p:attrNameLst>
                                      </p:cBhvr>
                                      <p:to>
                                        <p:strVal val="hidden"/>
                                      </p:to>
                                    </p:set>
                                  </p:childTnLst>
                                </p:cTn>
                              </p:par>
                              <p:par>
                                <p:cTn id="605" presetID="2" presetClass="exit" presetSubtype="2" fill="hold" grpId="2" nodeType="withEffect">
                                  <p:stCondLst>
                                    <p:cond delay="0"/>
                                  </p:stCondLst>
                                  <p:childTnLst>
                                    <p:anim calcmode="lin" valueType="num">
                                      <p:cBhvr additive="base">
                                        <p:cTn id="606" dur="2250"/>
                                        <p:tgtEl>
                                          <p:spTgt spid="147"/>
                                        </p:tgtEl>
                                        <p:attrNameLst>
                                          <p:attrName>ppt_x</p:attrName>
                                        </p:attrNameLst>
                                      </p:cBhvr>
                                      <p:tavLst>
                                        <p:tav tm="0">
                                          <p:val>
                                            <p:strVal val="ppt_x"/>
                                          </p:val>
                                        </p:tav>
                                        <p:tav tm="100000">
                                          <p:val>
                                            <p:strVal val="1+ppt_w/2"/>
                                          </p:val>
                                        </p:tav>
                                      </p:tavLst>
                                    </p:anim>
                                    <p:anim calcmode="lin" valueType="num">
                                      <p:cBhvr additive="base">
                                        <p:cTn id="607" dur="2250"/>
                                        <p:tgtEl>
                                          <p:spTgt spid="147"/>
                                        </p:tgtEl>
                                        <p:attrNameLst>
                                          <p:attrName>ppt_y</p:attrName>
                                        </p:attrNameLst>
                                      </p:cBhvr>
                                      <p:tavLst>
                                        <p:tav tm="0">
                                          <p:val>
                                            <p:strVal val="ppt_y"/>
                                          </p:val>
                                        </p:tav>
                                        <p:tav tm="100000">
                                          <p:val>
                                            <p:strVal val="ppt_y"/>
                                          </p:val>
                                        </p:tav>
                                      </p:tavLst>
                                    </p:anim>
                                    <p:set>
                                      <p:cBhvr>
                                        <p:cTn id="608" dur="1" fill="hold">
                                          <p:stCondLst>
                                            <p:cond delay="2249"/>
                                          </p:stCondLst>
                                        </p:cTn>
                                        <p:tgtEl>
                                          <p:spTgt spid="147"/>
                                        </p:tgtEl>
                                        <p:attrNameLst>
                                          <p:attrName>style.visibility</p:attrName>
                                        </p:attrNameLst>
                                      </p:cBhvr>
                                      <p:to>
                                        <p:strVal val="hidden"/>
                                      </p:to>
                                    </p:set>
                                  </p:childTnLst>
                                </p:cTn>
                              </p:par>
                              <p:par>
                                <p:cTn id="609" presetID="23" presetClass="entr" presetSubtype="288" fill="hold" nodeType="withEffect">
                                  <p:stCondLst>
                                    <p:cond delay="0"/>
                                  </p:stCondLst>
                                  <p:childTnLst>
                                    <p:set>
                                      <p:cBhvr>
                                        <p:cTn id="610" dur="1" fill="hold">
                                          <p:stCondLst>
                                            <p:cond delay="0"/>
                                          </p:stCondLst>
                                        </p:cTn>
                                        <p:tgtEl>
                                          <p:spTgt spid="64"/>
                                        </p:tgtEl>
                                        <p:attrNameLst>
                                          <p:attrName>style.visibility</p:attrName>
                                        </p:attrNameLst>
                                      </p:cBhvr>
                                      <p:to>
                                        <p:strVal val="visible"/>
                                      </p:to>
                                    </p:set>
                                    <p:anim calcmode="lin" valueType="num">
                                      <p:cBhvr>
                                        <p:cTn id="611" dur="3750" fill="hold"/>
                                        <p:tgtEl>
                                          <p:spTgt spid="64"/>
                                        </p:tgtEl>
                                        <p:attrNameLst>
                                          <p:attrName>ppt_w</p:attrName>
                                        </p:attrNameLst>
                                      </p:cBhvr>
                                      <p:tavLst>
                                        <p:tav tm="0">
                                          <p:val>
                                            <p:strVal val="4/3*#ppt_w"/>
                                          </p:val>
                                        </p:tav>
                                        <p:tav tm="100000">
                                          <p:val>
                                            <p:strVal val="#ppt_w"/>
                                          </p:val>
                                        </p:tav>
                                      </p:tavLst>
                                    </p:anim>
                                    <p:anim calcmode="lin" valueType="num">
                                      <p:cBhvr>
                                        <p:cTn id="612" dur="3750" fill="hold"/>
                                        <p:tgtEl>
                                          <p:spTgt spid="64"/>
                                        </p:tgtEl>
                                        <p:attrNameLst>
                                          <p:attrName>ppt_h</p:attrName>
                                        </p:attrNameLst>
                                      </p:cBhvr>
                                      <p:tavLst>
                                        <p:tav tm="0">
                                          <p:val>
                                            <p:strVal val="4/3*#ppt_h"/>
                                          </p:val>
                                        </p:tav>
                                        <p:tav tm="100000">
                                          <p:val>
                                            <p:strVal val="#ppt_h"/>
                                          </p:val>
                                        </p:tav>
                                      </p:tavLst>
                                    </p:anim>
                                  </p:childTnLst>
                                </p:cTn>
                              </p:par>
                              <p:par>
                                <p:cTn id="613" presetID="8" presetClass="entr" presetSubtype="32" fill="hold" nodeType="withEffect">
                                  <p:stCondLst>
                                    <p:cond delay="0"/>
                                  </p:stCondLst>
                                  <p:childTnLst>
                                    <p:set>
                                      <p:cBhvr>
                                        <p:cTn id="614" dur="1" fill="hold">
                                          <p:stCondLst>
                                            <p:cond delay="0"/>
                                          </p:stCondLst>
                                        </p:cTn>
                                        <p:tgtEl>
                                          <p:spTgt spid="64"/>
                                        </p:tgtEl>
                                        <p:attrNameLst>
                                          <p:attrName>style.visibility</p:attrName>
                                        </p:attrNameLst>
                                      </p:cBhvr>
                                      <p:to>
                                        <p:strVal val="visible"/>
                                      </p:to>
                                    </p:set>
                                    <p:animEffect transition="in" filter="diamond(out)">
                                      <p:cBhvr>
                                        <p:cTn id="615" dur="375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6" grpId="0" animBg="1"/>
      <p:bldP spid="106" grpId="1" animBg="1"/>
      <p:bldP spid="106" grpId="2" animBg="1"/>
      <p:bldP spid="107" grpId="0" animBg="1"/>
      <p:bldP spid="107" grpId="1" animBg="1"/>
      <p:bldP spid="107" grpId="2" animBg="1"/>
      <p:bldP spid="108" grpId="0" animBg="1"/>
      <p:bldP spid="108" grpId="1" animBg="1"/>
      <p:bldP spid="108" grpId="2" animBg="1"/>
      <p:bldP spid="109" grpId="0" animBg="1"/>
      <p:bldP spid="109" grpId="1" animBg="1"/>
      <p:bldP spid="109" grpId="2" animBg="1"/>
      <p:bldP spid="110" grpId="0" animBg="1"/>
      <p:bldP spid="110" grpId="1" animBg="1"/>
      <p:bldP spid="110" grpId="2" animBg="1"/>
      <p:bldP spid="111" grpId="0" animBg="1"/>
      <p:bldP spid="111" grpId="1" animBg="1"/>
      <p:bldP spid="111" grpId="2" animBg="1"/>
      <p:bldP spid="112" grpId="0" animBg="1"/>
      <p:bldP spid="112" grpId="1" animBg="1"/>
      <p:bldP spid="112" grpId="2" animBg="1"/>
      <p:bldP spid="113" grpId="0" animBg="1"/>
      <p:bldP spid="113" grpId="1" animBg="1"/>
      <p:bldP spid="113"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21" grpId="0" animBg="1"/>
      <p:bldP spid="121" grpId="1" animBg="1"/>
      <p:bldP spid="121" grpId="2" animBg="1"/>
      <p:bldP spid="122" grpId="0" animBg="1"/>
      <p:bldP spid="122" grpId="1" animBg="1"/>
      <p:bldP spid="12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29" grpId="0" animBg="1"/>
      <p:bldP spid="129" grpId="1" animBg="1"/>
      <p:bldP spid="129" grpId="2" animBg="1"/>
      <p:bldP spid="130" grpId="0" animBg="1"/>
      <p:bldP spid="130" grpId="1" animBg="1"/>
      <p:bldP spid="130" grpId="2" animBg="1"/>
      <p:bldP spid="131" grpId="0" animBg="1"/>
      <p:bldP spid="131" grpId="1" animBg="1"/>
      <p:bldP spid="131" grpId="2" animBg="1"/>
      <p:bldP spid="132" grpId="0" animBg="1"/>
      <p:bldP spid="132" grpId="1" animBg="1"/>
      <p:bldP spid="132" grpId="2" animBg="1"/>
      <p:bldP spid="133" grpId="0" animBg="1"/>
      <p:bldP spid="133" grpId="1" animBg="1"/>
      <p:bldP spid="133"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41" grpId="0" animBg="1"/>
      <p:bldP spid="141" grpId="1" animBg="1"/>
      <p:bldP spid="141" grpId="2" animBg="1"/>
      <p:bldP spid="142" grpId="0" animBg="1"/>
      <p:bldP spid="142" grpId="1" animBg="1"/>
      <p:bldP spid="14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P spid="146" grpId="0" animBg="1"/>
      <p:bldP spid="146" grpId="1" animBg="1"/>
      <p:bldP spid="146" grpId="2" animBg="1"/>
      <p:bldP spid="147" grpId="0" animBg="1"/>
      <p:bldP spid="147" grpId="1" animBg="1"/>
      <p:bldP spid="147" grpId="2" animBg="1"/>
      <p:bldP spid="65"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11 Grupo"/>
          <p:cNvGrpSpPr/>
          <p:nvPr/>
        </p:nvGrpSpPr>
        <p:grpSpPr>
          <a:xfrm>
            <a:off x="0" y="0"/>
            <a:ext cx="9108504" cy="5143500"/>
            <a:chOff x="3347864" y="-6213226"/>
            <a:chExt cx="9108504" cy="5143500"/>
          </a:xfrm>
        </p:grpSpPr>
        <p:sp>
          <p:nvSpPr>
            <p:cNvPr id="16" name="15 Rectángulo"/>
            <p:cNvSpPr/>
            <p:nvPr/>
          </p:nvSpPr>
          <p:spPr>
            <a:xfrm flipH="1">
              <a:off x="7884368" y="-6213226"/>
              <a:ext cx="4572000" cy="5143500"/>
            </a:xfrm>
            <a:prstGeom prst="rect">
              <a:avLst/>
            </a:prstGeom>
            <a:gradFill flip="none" rotWithShape="1">
              <a:gsLst>
                <a:gs pos="50449">
                  <a:srgbClr val="0070C0">
                    <a:lumMod val="41000"/>
                  </a:srgbClr>
                </a:gs>
                <a:gs pos="79575">
                  <a:srgbClr val="D10736"/>
                </a:gs>
                <a:gs pos="28000">
                  <a:srgbClr val="F50A4A">
                    <a:lumMod val="89000"/>
                  </a:srgbClr>
                </a:gs>
                <a:gs pos="29000">
                  <a:srgbClr val="CE0853"/>
                </a:gs>
                <a:gs pos="87000">
                  <a:srgbClr val="EE1246"/>
                </a:gs>
                <a:gs pos="100000">
                  <a:srgbClr val="0070C0">
                    <a:lumMod val="32000"/>
                  </a:srgbClr>
                </a:gs>
                <a:gs pos="10000">
                  <a:srgbClr val="0070C0">
                    <a:lumMod val="40000"/>
                  </a:srgbClr>
                </a:gs>
              </a:gsLst>
              <a:path path="circle">
                <a:fillToRect l="100000" b="100000"/>
              </a:path>
              <a:tileRect t="-100000" r="-10000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a:off x="3347864" y="-6213226"/>
              <a:ext cx="4572000" cy="5143500"/>
            </a:xfrm>
            <a:prstGeom prst="rect">
              <a:avLst/>
            </a:prstGeom>
            <a:gradFill flip="none" rotWithShape="1">
              <a:gsLst>
                <a:gs pos="50449">
                  <a:srgbClr val="0070C0">
                    <a:lumMod val="41000"/>
                  </a:srgbClr>
                </a:gs>
                <a:gs pos="79575">
                  <a:srgbClr val="D10736"/>
                </a:gs>
                <a:gs pos="28000">
                  <a:srgbClr val="F50A4A">
                    <a:lumMod val="89000"/>
                  </a:srgbClr>
                </a:gs>
                <a:gs pos="29000">
                  <a:srgbClr val="CE0853"/>
                </a:gs>
                <a:gs pos="87000">
                  <a:srgbClr val="EE1246"/>
                </a:gs>
                <a:gs pos="100000">
                  <a:srgbClr val="0070C0">
                    <a:lumMod val="32000"/>
                  </a:srgbClr>
                </a:gs>
                <a:gs pos="10000">
                  <a:srgbClr val="0070C0">
                    <a:lumMod val="40000"/>
                  </a:srgbClr>
                </a:gs>
              </a:gsLst>
              <a:path path="circle">
                <a:fillToRect l="100000" b="100000"/>
              </a:path>
              <a:tileRect t="-100000" r="-10000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7" name="16 Imagen" descr="Diapositiva18"/>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t="-101011"/>
          <a:stretch/>
        </p:blipFill>
        <p:spPr>
          <a:xfrm>
            <a:off x="0" y="-5195455"/>
            <a:ext cx="9144000" cy="10338955"/>
          </a:xfrm>
          <a:prstGeom prst="rect">
            <a:avLst/>
          </a:prstGeom>
          <a:noFill/>
          <a:ln>
            <a:noFill/>
          </a:ln>
        </p:spPr>
      </p:pic>
      <p:sp>
        <p:nvSpPr>
          <p:cNvPr id="2" name="Forma libre 31"/>
          <p:cNvSpPr/>
          <p:nvPr/>
        </p:nvSpPr>
        <p:spPr>
          <a:xfrm flipV="1">
            <a:off x="-127873" y="-668610"/>
            <a:ext cx="2206006" cy="210937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metal">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Forma libre 31"/>
          <p:cNvSpPr/>
          <p:nvPr/>
        </p:nvSpPr>
        <p:spPr>
          <a:xfrm flipV="1">
            <a:off x="35496" y="214374"/>
            <a:ext cx="2771654" cy="210937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metal">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Forma libre 31"/>
          <p:cNvSpPr/>
          <p:nvPr/>
        </p:nvSpPr>
        <p:spPr>
          <a:xfrm flipV="1">
            <a:off x="611560" y="1150478"/>
            <a:ext cx="2771654" cy="210937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metal">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31"/>
          <p:cNvSpPr/>
          <p:nvPr/>
        </p:nvSpPr>
        <p:spPr>
          <a:xfrm flipV="1">
            <a:off x="1259632" y="2086582"/>
            <a:ext cx="2771654" cy="210937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metal">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31"/>
          <p:cNvSpPr/>
          <p:nvPr/>
        </p:nvSpPr>
        <p:spPr>
          <a:xfrm flipV="1">
            <a:off x="1907704" y="3034122"/>
            <a:ext cx="2771654" cy="210937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metal">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31"/>
          <p:cNvSpPr/>
          <p:nvPr/>
        </p:nvSpPr>
        <p:spPr>
          <a:xfrm flipH="1" flipV="1">
            <a:off x="6652470" y="-695186"/>
            <a:ext cx="2491530" cy="210366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metal">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31"/>
          <p:cNvSpPr/>
          <p:nvPr/>
        </p:nvSpPr>
        <p:spPr>
          <a:xfrm flipH="1" flipV="1">
            <a:off x="6068959" y="276508"/>
            <a:ext cx="2491530" cy="210366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metal">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31"/>
          <p:cNvSpPr/>
          <p:nvPr/>
        </p:nvSpPr>
        <p:spPr>
          <a:xfrm flipH="1" flipV="1">
            <a:off x="5492895" y="1212612"/>
            <a:ext cx="2491530" cy="210366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metal">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31"/>
          <p:cNvSpPr/>
          <p:nvPr/>
        </p:nvSpPr>
        <p:spPr>
          <a:xfrm flipH="1" flipV="1">
            <a:off x="4844823" y="2148716"/>
            <a:ext cx="2491530" cy="210366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metal">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31"/>
          <p:cNvSpPr/>
          <p:nvPr/>
        </p:nvSpPr>
        <p:spPr>
          <a:xfrm flipH="1" flipV="1">
            <a:off x="4127496" y="3039833"/>
            <a:ext cx="2851548" cy="210366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metal">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H="1">
            <a:off x="-316656" y="-812626"/>
            <a:ext cx="9460656" cy="5956126"/>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8994272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0" fill="hold"/>
                                        <p:tgtEl>
                                          <p:spTgt spid="2"/>
                                        </p:tgtEl>
                                        <p:attrNameLst>
                                          <p:attrName>ppt_x</p:attrName>
                                        </p:attrNameLst>
                                      </p:cBhvr>
                                      <p:tavLst>
                                        <p:tav tm="0">
                                          <p:val>
                                            <p:strVal val="1+#ppt_w/2"/>
                                          </p:val>
                                        </p:tav>
                                        <p:tav tm="100000">
                                          <p:val>
                                            <p:strVal val="#ppt_x"/>
                                          </p:val>
                                        </p:tav>
                                      </p:tavLst>
                                    </p:anim>
                                    <p:anim calcmode="lin" valueType="num">
                                      <p:cBhvr additive="base">
                                        <p:cTn id="8" dur="3000" fill="hold"/>
                                        <p:tgtEl>
                                          <p:spTgt spid="2"/>
                                        </p:tgtEl>
                                        <p:attrNameLst>
                                          <p:attrName>ppt_y</p:attrName>
                                        </p:attrNameLst>
                                      </p:cBhvr>
                                      <p:tavLst>
                                        <p:tav tm="0">
                                          <p:val>
                                            <p:strVal val="1+#ppt_h/2"/>
                                          </p:val>
                                        </p:tav>
                                        <p:tav tm="100000">
                                          <p:val>
                                            <p:strVal val="#ppt_y"/>
                                          </p:val>
                                        </p:tav>
                                      </p:tavLst>
                                    </p:anim>
                                  </p:childTnLst>
                                </p:cTn>
                              </p:par>
                              <p:par>
                                <p:cTn id="9" presetID="8" presetClass="emph" presetSubtype="0" fill="hold" grpId="1" nodeType="withEffect">
                                  <p:stCondLst>
                                    <p:cond delay="0"/>
                                  </p:stCondLst>
                                  <p:childTnLst>
                                    <p:animRot by="-10800000">
                                      <p:cBhvr>
                                        <p:cTn id="10" dur="3000" fill="hold"/>
                                        <p:tgtEl>
                                          <p:spTgt spid="2"/>
                                        </p:tgtEl>
                                        <p:attrNameLst>
                                          <p:attrName>r</p:attrName>
                                        </p:attrNameLst>
                                      </p:cBhvr>
                                    </p:animRot>
                                  </p:childTnLst>
                                </p:cTn>
                              </p:par>
                              <p:par>
                                <p:cTn id="11" presetID="19" presetClass="entr" presetSubtype="5" fill="hold" grpId="2" nodeType="with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3000" fill="hold"/>
                                        <p:tgtEl>
                                          <p:spTgt spid="2"/>
                                        </p:tgtEl>
                                        <p:attrNameLst>
                                          <p:attrName>ppt_w</p:attrName>
                                        </p:attrNameLst>
                                      </p:cBhvr>
                                      <p:tavLst>
                                        <p:tav tm="0">
                                          <p:val>
                                            <p:strVal val="#ppt_w"/>
                                          </p:val>
                                        </p:tav>
                                        <p:tav tm="100000">
                                          <p:val>
                                            <p:strVal val="#ppt_w"/>
                                          </p:val>
                                        </p:tav>
                                      </p:tavLst>
                                    </p:anim>
                                    <p:anim calcmode="lin" valueType="num">
                                      <p:cBhvr>
                                        <p:cTn id="14" dur="3000" fill="hold"/>
                                        <p:tgtEl>
                                          <p:spTgt spid="2"/>
                                        </p:tgtEl>
                                        <p:attrNameLst>
                                          <p:attrName>ppt_h</p:attrName>
                                        </p:attrNameLst>
                                      </p:cBhvr>
                                      <p:tavLst>
                                        <p:tav tm="0" fmla="#ppt_h*sin(2.5*pi*$)">
                                          <p:val>
                                            <p:fltVal val="0"/>
                                          </p:val>
                                        </p:tav>
                                        <p:tav tm="100000">
                                          <p:val>
                                            <p:fltVal val="1"/>
                                          </p:val>
                                        </p:tav>
                                      </p:tavLst>
                                    </p:anim>
                                  </p:childTnLst>
                                </p:cTn>
                              </p:par>
                              <p:par>
                                <p:cTn id="15" presetID="2" presetClass="entr" presetSubtype="6"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3000" fill="hold"/>
                                        <p:tgtEl>
                                          <p:spTgt spid="3"/>
                                        </p:tgtEl>
                                        <p:attrNameLst>
                                          <p:attrName>ppt_x</p:attrName>
                                        </p:attrNameLst>
                                      </p:cBhvr>
                                      <p:tavLst>
                                        <p:tav tm="0">
                                          <p:val>
                                            <p:strVal val="1+#ppt_w/2"/>
                                          </p:val>
                                        </p:tav>
                                        <p:tav tm="100000">
                                          <p:val>
                                            <p:strVal val="#ppt_x"/>
                                          </p:val>
                                        </p:tav>
                                      </p:tavLst>
                                    </p:anim>
                                    <p:anim calcmode="lin" valueType="num">
                                      <p:cBhvr additive="base">
                                        <p:cTn id="18" dur="3000" fill="hold"/>
                                        <p:tgtEl>
                                          <p:spTgt spid="3"/>
                                        </p:tgtEl>
                                        <p:attrNameLst>
                                          <p:attrName>ppt_y</p:attrName>
                                        </p:attrNameLst>
                                      </p:cBhvr>
                                      <p:tavLst>
                                        <p:tav tm="0">
                                          <p:val>
                                            <p:strVal val="1+#ppt_h/2"/>
                                          </p:val>
                                        </p:tav>
                                        <p:tav tm="100000">
                                          <p:val>
                                            <p:strVal val="#ppt_y"/>
                                          </p:val>
                                        </p:tav>
                                      </p:tavLst>
                                    </p:anim>
                                  </p:childTnLst>
                                </p:cTn>
                              </p:par>
                              <p:par>
                                <p:cTn id="19" presetID="8" presetClass="emph" presetSubtype="0" fill="hold" grpId="1" nodeType="withEffect">
                                  <p:stCondLst>
                                    <p:cond delay="0"/>
                                  </p:stCondLst>
                                  <p:childTnLst>
                                    <p:animRot by="-10800000">
                                      <p:cBhvr>
                                        <p:cTn id="20" dur="3000" fill="hold"/>
                                        <p:tgtEl>
                                          <p:spTgt spid="3"/>
                                        </p:tgtEl>
                                        <p:attrNameLst>
                                          <p:attrName>r</p:attrName>
                                        </p:attrNameLst>
                                      </p:cBhvr>
                                    </p:animRot>
                                  </p:childTnLst>
                                </p:cTn>
                              </p:par>
                              <p:par>
                                <p:cTn id="21" presetID="19" presetClass="entr" presetSubtype="5" fill="hold" grpId="2"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3000" fill="hold"/>
                                        <p:tgtEl>
                                          <p:spTgt spid="3"/>
                                        </p:tgtEl>
                                        <p:attrNameLst>
                                          <p:attrName>ppt_w</p:attrName>
                                        </p:attrNameLst>
                                      </p:cBhvr>
                                      <p:tavLst>
                                        <p:tav tm="0">
                                          <p:val>
                                            <p:strVal val="#ppt_w"/>
                                          </p:val>
                                        </p:tav>
                                        <p:tav tm="100000">
                                          <p:val>
                                            <p:strVal val="#ppt_w"/>
                                          </p:val>
                                        </p:tav>
                                      </p:tavLst>
                                    </p:anim>
                                    <p:anim calcmode="lin" valueType="num">
                                      <p:cBhvr>
                                        <p:cTn id="24" dur="3000" fill="hold"/>
                                        <p:tgtEl>
                                          <p:spTgt spid="3"/>
                                        </p:tgtEl>
                                        <p:attrNameLst>
                                          <p:attrName>ppt_h</p:attrName>
                                        </p:attrNameLst>
                                      </p:cBhvr>
                                      <p:tavLst>
                                        <p:tav tm="0" fmla="#ppt_h*sin(2.5*pi*$)">
                                          <p:val>
                                            <p:fltVal val="0"/>
                                          </p:val>
                                        </p:tav>
                                        <p:tav tm="100000">
                                          <p:val>
                                            <p:fltVal val="1"/>
                                          </p:val>
                                        </p:tav>
                                      </p:tavLst>
                                    </p:anim>
                                  </p:childTnLst>
                                </p:cTn>
                              </p:par>
                              <p:par>
                                <p:cTn id="25" presetID="2" presetClass="entr" presetSubtype="6" fill="hold" grpId="0" nodeType="with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additive="base">
                                        <p:cTn id="27" dur="3000" fill="hold"/>
                                        <p:tgtEl>
                                          <p:spTgt spid="4"/>
                                        </p:tgtEl>
                                        <p:attrNameLst>
                                          <p:attrName>ppt_x</p:attrName>
                                        </p:attrNameLst>
                                      </p:cBhvr>
                                      <p:tavLst>
                                        <p:tav tm="0">
                                          <p:val>
                                            <p:strVal val="1+#ppt_w/2"/>
                                          </p:val>
                                        </p:tav>
                                        <p:tav tm="100000">
                                          <p:val>
                                            <p:strVal val="#ppt_x"/>
                                          </p:val>
                                        </p:tav>
                                      </p:tavLst>
                                    </p:anim>
                                    <p:anim calcmode="lin" valueType="num">
                                      <p:cBhvr additive="base">
                                        <p:cTn id="28" dur="3000" fill="hold"/>
                                        <p:tgtEl>
                                          <p:spTgt spid="4"/>
                                        </p:tgtEl>
                                        <p:attrNameLst>
                                          <p:attrName>ppt_y</p:attrName>
                                        </p:attrNameLst>
                                      </p:cBhvr>
                                      <p:tavLst>
                                        <p:tav tm="0">
                                          <p:val>
                                            <p:strVal val="1+#ppt_h/2"/>
                                          </p:val>
                                        </p:tav>
                                        <p:tav tm="100000">
                                          <p:val>
                                            <p:strVal val="#ppt_y"/>
                                          </p:val>
                                        </p:tav>
                                      </p:tavLst>
                                    </p:anim>
                                  </p:childTnLst>
                                </p:cTn>
                              </p:par>
                              <p:par>
                                <p:cTn id="29" presetID="8" presetClass="emph" presetSubtype="0" fill="hold" grpId="1" nodeType="withEffect">
                                  <p:stCondLst>
                                    <p:cond delay="0"/>
                                  </p:stCondLst>
                                  <p:childTnLst>
                                    <p:animRot by="-10800000">
                                      <p:cBhvr>
                                        <p:cTn id="30" dur="3000" fill="hold"/>
                                        <p:tgtEl>
                                          <p:spTgt spid="4"/>
                                        </p:tgtEl>
                                        <p:attrNameLst>
                                          <p:attrName>r</p:attrName>
                                        </p:attrNameLst>
                                      </p:cBhvr>
                                    </p:animRot>
                                  </p:childTnLst>
                                </p:cTn>
                              </p:par>
                              <p:par>
                                <p:cTn id="31" presetID="19" presetClass="entr" presetSubtype="5" fill="hold" grpId="2" nodeType="withEffect">
                                  <p:stCondLst>
                                    <p:cond delay="0"/>
                                  </p:stCondLst>
                                  <p:childTnLst>
                                    <p:set>
                                      <p:cBhvr>
                                        <p:cTn id="32" dur="1" fill="hold">
                                          <p:stCondLst>
                                            <p:cond delay="0"/>
                                          </p:stCondLst>
                                        </p:cTn>
                                        <p:tgtEl>
                                          <p:spTgt spid="4"/>
                                        </p:tgtEl>
                                        <p:attrNameLst>
                                          <p:attrName>style.visibility</p:attrName>
                                        </p:attrNameLst>
                                      </p:cBhvr>
                                      <p:to>
                                        <p:strVal val="visible"/>
                                      </p:to>
                                    </p:set>
                                    <p:anim calcmode="lin" valueType="num">
                                      <p:cBhvr>
                                        <p:cTn id="33" dur="3000" fill="hold"/>
                                        <p:tgtEl>
                                          <p:spTgt spid="4"/>
                                        </p:tgtEl>
                                        <p:attrNameLst>
                                          <p:attrName>ppt_w</p:attrName>
                                        </p:attrNameLst>
                                      </p:cBhvr>
                                      <p:tavLst>
                                        <p:tav tm="0">
                                          <p:val>
                                            <p:strVal val="#ppt_w"/>
                                          </p:val>
                                        </p:tav>
                                        <p:tav tm="100000">
                                          <p:val>
                                            <p:strVal val="#ppt_w"/>
                                          </p:val>
                                        </p:tav>
                                      </p:tavLst>
                                    </p:anim>
                                    <p:anim calcmode="lin" valueType="num">
                                      <p:cBhvr>
                                        <p:cTn id="34" dur="3000" fill="hold"/>
                                        <p:tgtEl>
                                          <p:spTgt spid="4"/>
                                        </p:tgtEl>
                                        <p:attrNameLst>
                                          <p:attrName>ppt_h</p:attrName>
                                        </p:attrNameLst>
                                      </p:cBhvr>
                                      <p:tavLst>
                                        <p:tav tm="0" fmla="#ppt_h*sin(2.5*pi*$)">
                                          <p:val>
                                            <p:fltVal val="0"/>
                                          </p:val>
                                        </p:tav>
                                        <p:tav tm="100000">
                                          <p:val>
                                            <p:fltVal val="1"/>
                                          </p:val>
                                        </p:tav>
                                      </p:tavLst>
                                    </p:anim>
                                  </p:childTnLst>
                                </p:cTn>
                              </p:par>
                              <p:par>
                                <p:cTn id="35" presetID="2" presetClass="entr" presetSubtype="6" fill="hold" grpId="0" nodeType="withEffect">
                                  <p:stCondLst>
                                    <p:cond delay="0"/>
                                  </p:stCondLst>
                                  <p:childTnLst>
                                    <p:set>
                                      <p:cBhvr>
                                        <p:cTn id="36" dur="1" fill="hold">
                                          <p:stCondLst>
                                            <p:cond delay="0"/>
                                          </p:stCondLst>
                                        </p:cTn>
                                        <p:tgtEl>
                                          <p:spTgt spid="5"/>
                                        </p:tgtEl>
                                        <p:attrNameLst>
                                          <p:attrName>style.visibility</p:attrName>
                                        </p:attrNameLst>
                                      </p:cBhvr>
                                      <p:to>
                                        <p:strVal val="visible"/>
                                      </p:to>
                                    </p:set>
                                    <p:anim calcmode="lin" valueType="num">
                                      <p:cBhvr additive="base">
                                        <p:cTn id="37" dur="3000" fill="hold"/>
                                        <p:tgtEl>
                                          <p:spTgt spid="5"/>
                                        </p:tgtEl>
                                        <p:attrNameLst>
                                          <p:attrName>ppt_x</p:attrName>
                                        </p:attrNameLst>
                                      </p:cBhvr>
                                      <p:tavLst>
                                        <p:tav tm="0">
                                          <p:val>
                                            <p:strVal val="1+#ppt_w/2"/>
                                          </p:val>
                                        </p:tav>
                                        <p:tav tm="100000">
                                          <p:val>
                                            <p:strVal val="#ppt_x"/>
                                          </p:val>
                                        </p:tav>
                                      </p:tavLst>
                                    </p:anim>
                                    <p:anim calcmode="lin" valueType="num">
                                      <p:cBhvr additive="base">
                                        <p:cTn id="38" dur="3000" fill="hold"/>
                                        <p:tgtEl>
                                          <p:spTgt spid="5"/>
                                        </p:tgtEl>
                                        <p:attrNameLst>
                                          <p:attrName>ppt_y</p:attrName>
                                        </p:attrNameLst>
                                      </p:cBhvr>
                                      <p:tavLst>
                                        <p:tav tm="0">
                                          <p:val>
                                            <p:strVal val="1+#ppt_h/2"/>
                                          </p:val>
                                        </p:tav>
                                        <p:tav tm="100000">
                                          <p:val>
                                            <p:strVal val="#ppt_y"/>
                                          </p:val>
                                        </p:tav>
                                      </p:tavLst>
                                    </p:anim>
                                  </p:childTnLst>
                                </p:cTn>
                              </p:par>
                              <p:par>
                                <p:cTn id="39" presetID="8" presetClass="emph" presetSubtype="0" fill="hold" grpId="1" nodeType="withEffect">
                                  <p:stCondLst>
                                    <p:cond delay="0"/>
                                  </p:stCondLst>
                                  <p:childTnLst>
                                    <p:animRot by="-10800000">
                                      <p:cBhvr>
                                        <p:cTn id="40" dur="3000" fill="hold"/>
                                        <p:tgtEl>
                                          <p:spTgt spid="5"/>
                                        </p:tgtEl>
                                        <p:attrNameLst>
                                          <p:attrName>r</p:attrName>
                                        </p:attrNameLst>
                                      </p:cBhvr>
                                    </p:animRot>
                                  </p:childTnLst>
                                </p:cTn>
                              </p:par>
                              <p:par>
                                <p:cTn id="41" presetID="19" presetClass="entr" presetSubtype="5" fill="hold" grpId="2" nodeType="with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p:cTn id="43" dur="3000" fill="hold"/>
                                        <p:tgtEl>
                                          <p:spTgt spid="5"/>
                                        </p:tgtEl>
                                        <p:attrNameLst>
                                          <p:attrName>ppt_w</p:attrName>
                                        </p:attrNameLst>
                                      </p:cBhvr>
                                      <p:tavLst>
                                        <p:tav tm="0">
                                          <p:val>
                                            <p:strVal val="#ppt_w"/>
                                          </p:val>
                                        </p:tav>
                                        <p:tav tm="100000">
                                          <p:val>
                                            <p:strVal val="#ppt_w"/>
                                          </p:val>
                                        </p:tav>
                                      </p:tavLst>
                                    </p:anim>
                                    <p:anim calcmode="lin" valueType="num">
                                      <p:cBhvr>
                                        <p:cTn id="44" dur="3000" fill="hold"/>
                                        <p:tgtEl>
                                          <p:spTgt spid="5"/>
                                        </p:tgtEl>
                                        <p:attrNameLst>
                                          <p:attrName>ppt_h</p:attrName>
                                        </p:attrNameLst>
                                      </p:cBhvr>
                                      <p:tavLst>
                                        <p:tav tm="0" fmla="#ppt_h*sin(2.5*pi*$)">
                                          <p:val>
                                            <p:fltVal val="0"/>
                                          </p:val>
                                        </p:tav>
                                        <p:tav tm="100000">
                                          <p:val>
                                            <p:fltVal val="1"/>
                                          </p:val>
                                        </p:tav>
                                      </p:tavLst>
                                    </p:anim>
                                  </p:childTnLst>
                                </p:cTn>
                              </p:par>
                              <p:par>
                                <p:cTn id="45" presetID="2" presetClass="entr" presetSubtype="6" fill="hold" grpId="0" nodeType="withEffect">
                                  <p:stCondLst>
                                    <p:cond delay="0"/>
                                  </p:stCondLst>
                                  <p:childTnLst>
                                    <p:set>
                                      <p:cBhvr>
                                        <p:cTn id="46" dur="1" fill="hold">
                                          <p:stCondLst>
                                            <p:cond delay="0"/>
                                          </p:stCondLst>
                                        </p:cTn>
                                        <p:tgtEl>
                                          <p:spTgt spid="6"/>
                                        </p:tgtEl>
                                        <p:attrNameLst>
                                          <p:attrName>style.visibility</p:attrName>
                                        </p:attrNameLst>
                                      </p:cBhvr>
                                      <p:to>
                                        <p:strVal val="visible"/>
                                      </p:to>
                                    </p:set>
                                    <p:anim calcmode="lin" valueType="num">
                                      <p:cBhvr additive="base">
                                        <p:cTn id="47" dur="3000" fill="hold"/>
                                        <p:tgtEl>
                                          <p:spTgt spid="6"/>
                                        </p:tgtEl>
                                        <p:attrNameLst>
                                          <p:attrName>ppt_x</p:attrName>
                                        </p:attrNameLst>
                                      </p:cBhvr>
                                      <p:tavLst>
                                        <p:tav tm="0">
                                          <p:val>
                                            <p:strVal val="1+#ppt_w/2"/>
                                          </p:val>
                                        </p:tav>
                                        <p:tav tm="100000">
                                          <p:val>
                                            <p:strVal val="#ppt_x"/>
                                          </p:val>
                                        </p:tav>
                                      </p:tavLst>
                                    </p:anim>
                                    <p:anim calcmode="lin" valueType="num">
                                      <p:cBhvr additive="base">
                                        <p:cTn id="48" dur="3000" fill="hold"/>
                                        <p:tgtEl>
                                          <p:spTgt spid="6"/>
                                        </p:tgtEl>
                                        <p:attrNameLst>
                                          <p:attrName>ppt_y</p:attrName>
                                        </p:attrNameLst>
                                      </p:cBhvr>
                                      <p:tavLst>
                                        <p:tav tm="0">
                                          <p:val>
                                            <p:strVal val="1+#ppt_h/2"/>
                                          </p:val>
                                        </p:tav>
                                        <p:tav tm="100000">
                                          <p:val>
                                            <p:strVal val="#ppt_y"/>
                                          </p:val>
                                        </p:tav>
                                      </p:tavLst>
                                    </p:anim>
                                  </p:childTnLst>
                                </p:cTn>
                              </p:par>
                              <p:par>
                                <p:cTn id="49" presetID="8" presetClass="emph" presetSubtype="0" fill="hold" grpId="1" nodeType="withEffect">
                                  <p:stCondLst>
                                    <p:cond delay="0"/>
                                  </p:stCondLst>
                                  <p:childTnLst>
                                    <p:animRot by="-10800000">
                                      <p:cBhvr>
                                        <p:cTn id="50" dur="3000" fill="hold"/>
                                        <p:tgtEl>
                                          <p:spTgt spid="6"/>
                                        </p:tgtEl>
                                        <p:attrNameLst>
                                          <p:attrName>r</p:attrName>
                                        </p:attrNameLst>
                                      </p:cBhvr>
                                    </p:animRot>
                                  </p:childTnLst>
                                </p:cTn>
                              </p:par>
                              <p:par>
                                <p:cTn id="51" presetID="19" presetClass="entr" presetSubtype="5" fill="hold" grpId="2" nodeType="withEffect">
                                  <p:stCondLst>
                                    <p:cond delay="0"/>
                                  </p:stCondLst>
                                  <p:childTnLst>
                                    <p:set>
                                      <p:cBhvr>
                                        <p:cTn id="52" dur="1" fill="hold">
                                          <p:stCondLst>
                                            <p:cond delay="0"/>
                                          </p:stCondLst>
                                        </p:cTn>
                                        <p:tgtEl>
                                          <p:spTgt spid="6"/>
                                        </p:tgtEl>
                                        <p:attrNameLst>
                                          <p:attrName>style.visibility</p:attrName>
                                        </p:attrNameLst>
                                      </p:cBhvr>
                                      <p:to>
                                        <p:strVal val="visible"/>
                                      </p:to>
                                    </p:set>
                                    <p:anim calcmode="lin" valueType="num">
                                      <p:cBhvr>
                                        <p:cTn id="53" dur="3000" fill="hold"/>
                                        <p:tgtEl>
                                          <p:spTgt spid="6"/>
                                        </p:tgtEl>
                                        <p:attrNameLst>
                                          <p:attrName>ppt_w</p:attrName>
                                        </p:attrNameLst>
                                      </p:cBhvr>
                                      <p:tavLst>
                                        <p:tav tm="0">
                                          <p:val>
                                            <p:strVal val="#ppt_w"/>
                                          </p:val>
                                        </p:tav>
                                        <p:tav tm="100000">
                                          <p:val>
                                            <p:strVal val="#ppt_w"/>
                                          </p:val>
                                        </p:tav>
                                      </p:tavLst>
                                    </p:anim>
                                    <p:anim calcmode="lin" valueType="num">
                                      <p:cBhvr>
                                        <p:cTn id="54" dur="3000" fill="hold"/>
                                        <p:tgtEl>
                                          <p:spTgt spid="6"/>
                                        </p:tgtEl>
                                        <p:attrNameLst>
                                          <p:attrName>ppt_h</p:attrName>
                                        </p:attrNameLst>
                                      </p:cBhvr>
                                      <p:tavLst>
                                        <p:tav tm="0" fmla="#ppt_h*sin(2.5*pi*$)">
                                          <p:val>
                                            <p:fltVal val="0"/>
                                          </p:val>
                                        </p:tav>
                                        <p:tav tm="100000">
                                          <p:val>
                                            <p:fltVal val="1"/>
                                          </p:val>
                                        </p:tav>
                                      </p:tavLst>
                                    </p:anim>
                                  </p:childTnLst>
                                </p:cTn>
                              </p:par>
                              <p:par>
                                <p:cTn id="55" presetID="2" presetClass="entr" presetSubtype="12" fill="hold" grpId="0" nodeType="withEffect">
                                  <p:stCondLst>
                                    <p:cond delay="0"/>
                                  </p:stCondLst>
                                  <p:childTnLst>
                                    <p:set>
                                      <p:cBhvr>
                                        <p:cTn id="56" dur="1" fill="hold">
                                          <p:stCondLst>
                                            <p:cond delay="0"/>
                                          </p:stCondLst>
                                        </p:cTn>
                                        <p:tgtEl>
                                          <p:spTgt spid="7"/>
                                        </p:tgtEl>
                                        <p:attrNameLst>
                                          <p:attrName>style.visibility</p:attrName>
                                        </p:attrNameLst>
                                      </p:cBhvr>
                                      <p:to>
                                        <p:strVal val="visible"/>
                                      </p:to>
                                    </p:set>
                                    <p:anim calcmode="lin" valueType="num">
                                      <p:cBhvr additive="base">
                                        <p:cTn id="57" dur="3000" fill="hold"/>
                                        <p:tgtEl>
                                          <p:spTgt spid="7"/>
                                        </p:tgtEl>
                                        <p:attrNameLst>
                                          <p:attrName>ppt_x</p:attrName>
                                        </p:attrNameLst>
                                      </p:cBhvr>
                                      <p:tavLst>
                                        <p:tav tm="0">
                                          <p:val>
                                            <p:strVal val="0-#ppt_w/2"/>
                                          </p:val>
                                        </p:tav>
                                        <p:tav tm="100000">
                                          <p:val>
                                            <p:strVal val="#ppt_x"/>
                                          </p:val>
                                        </p:tav>
                                      </p:tavLst>
                                    </p:anim>
                                    <p:anim calcmode="lin" valueType="num">
                                      <p:cBhvr additive="base">
                                        <p:cTn id="58" dur="3000" fill="hold"/>
                                        <p:tgtEl>
                                          <p:spTgt spid="7"/>
                                        </p:tgtEl>
                                        <p:attrNameLst>
                                          <p:attrName>ppt_y</p:attrName>
                                        </p:attrNameLst>
                                      </p:cBhvr>
                                      <p:tavLst>
                                        <p:tav tm="0">
                                          <p:val>
                                            <p:strVal val="1+#ppt_h/2"/>
                                          </p:val>
                                        </p:tav>
                                        <p:tav tm="100000">
                                          <p:val>
                                            <p:strVal val="#ppt_y"/>
                                          </p:val>
                                        </p:tav>
                                      </p:tavLst>
                                    </p:anim>
                                  </p:childTnLst>
                                </p:cTn>
                              </p:par>
                              <p:par>
                                <p:cTn id="59" presetID="8" presetClass="emph" presetSubtype="0" fill="hold" grpId="1" nodeType="withEffect">
                                  <p:stCondLst>
                                    <p:cond delay="0"/>
                                  </p:stCondLst>
                                  <p:childTnLst>
                                    <p:animRot by="10800000">
                                      <p:cBhvr>
                                        <p:cTn id="60" dur="3000" fill="hold"/>
                                        <p:tgtEl>
                                          <p:spTgt spid="7"/>
                                        </p:tgtEl>
                                        <p:attrNameLst>
                                          <p:attrName>r</p:attrName>
                                        </p:attrNameLst>
                                      </p:cBhvr>
                                    </p:animRot>
                                  </p:childTnLst>
                                </p:cTn>
                              </p:par>
                              <p:par>
                                <p:cTn id="61" presetID="19" presetClass="entr" presetSubtype="5" fill="hold" grpId="2" nodeType="withEffect">
                                  <p:stCondLst>
                                    <p:cond delay="0"/>
                                  </p:stCondLst>
                                  <p:childTnLst>
                                    <p:set>
                                      <p:cBhvr>
                                        <p:cTn id="62" dur="1" fill="hold">
                                          <p:stCondLst>
                                            <p:cond delay="0"/>
                                          </p:stCondLst>
                                        </p:cTn>
                                        <p:tgtEl>
                                          <p:spTgt spid="7"/>
                                        </p:tgtEl>
                                        <p:attrNameLst>
                                          <p:attrName>style.visibility</p:attrName>
                                        </p:attrNameLst>
                                      </p:cBhvr>
                                      <p:to>
                                        <p:strVal val="visible"/>
                                      </p:to>
                                    </p:set>
                                    <p:anim calcmode="lin" valueType="num">
                                      <p:cBhvr>
                                        <p:cTn id="63" dur="3000" fill="hold"/>
                                        <p:tgtEl>
                                          <p:spTgt spid="7"/>
                                        </p:tgtEl>
                                        <p:attrNameLst>
                                          <p:attrName>ppt_w</p:attrName>
                                        </p:attrNameLst>
                                      </p:cBhvr>
                                      <p:tavLst>
                                        <p:tav tm="0">
                                          <p:val>
                                            <p:strVal val="#ppt_w"/>
                                          </p:val>
                                        </p:tav>
                                        <p:tav tm="100000">
                                          <p:val>
                                            <p:strVal val="#ppt_w"/>
                                          </p:val>
                                        </p:tav>
                                      </p:tavLst>
                                    </p:anim>
                                    <p:anim calcmode="lin" valueType="num">
                                      <p:cBhvr>
                                        <p:cTn id="64" dur="3000" fill="hold"/>
                                        <p:tgtEl>
                                          <p:spTgt spid="7"/>
                                        </p:tgtEl>
                                        <p:attrNameLst>
                                          <p:attrName>ppt_h</p:attrName>
                                        </p:attrNameLst>
                                      </p:cBhvr>
                                      <p:tavLst>
                                        <p:tav tm="0" fmla="#ppt_h*sin(2.5*pi*$)">
                                          <p:val>
                                            <p:fltVal val="0"/>
                                          </p:val>
                                        </p:tav>
                                        <p:tav tm="100000">
                                          <p:val>
                                            <p:fltVal val="1"/>
                                          </p:val>
                                        </p:tav>
                                      </p:tavLst>
                                    </p:anim>
                                  </p:childTnLst>
                                </p:cTn>
                              </p:par>
                              <p:par>
                                <p:cTn id="65" presetID="2" presetClass="entr" presetSubtype="12" fill="hold" grpId="0" nodeType="withEffect">
                                  <p:stCondLst>
                                    <p:cond delay="0"/>
                                  </p:stCondLst>
                                  <p:childTnLst>
                                    <p:set>
                                      <p:cBhvr>
                                        <p:cTn id="66" dur="1" fill="hold">
                                          <p:stCondLst>
                                            <p:cond delay="0"/>
                                          </p:stCondLst>
                                        </p:cTn>
                                        <p:tgtEl>
                                          <p:spTgt spid="8"/>
                                        </p:tgtEl>
                                        <p:attrNameLst>
                                          <p:attrName>style.visibility</p:attrName>
                                        </p:attrNameLst>
                                      </p:cBhvr>
                                      <p:to>
                                        <p:strVal val="visible"/>
                                      </p:to>
                                    </p:set>
                                    <p:anim calcmode="lin" valueType="num">
                                      <p:cBhvr additive="base">
                                        <p:cTn id="67" dur="3000" fill="hold"/>
                                        <p:tgtEl>
                                          <p:spTgt spid="8"/>
                                        </p:tgtEl>
                                        <p:attrNameLst>
                                          <p:attrName>ppt_x</p:attrName>
                                        </p:attrNameLst>
                                      </p:cBhvr>
                                      <p:tavLst>
                                        <p:tav tm="0">
                                          <p:val>
                                            <p:strVal val="0-#ppt_w/2"/>
                                          </p:val>
                                        </p:tav>
                                        <p:tav tm="100000">
                                          <p:val>
                                            <p:strVal val="#ppt_x"/>
                                          </p:val>
                                        </p:tav>
                                      </p:tavLst>
                                    </p:anim>
                                    <p:anim calcmode="lin" valueType="num">
                                      <p:cBhvr additive="base">
                                        <p:cTn id="68" dur="3000" fill="hold"/>
                                        <p:tgtEl>
                                          <p:spTgt spid="8"/>
                                        </p:tgtEl>
                                        <p:attrNameLst>
                                          <p:attrName>ppt_y</p:attrName>
                                        </p:attrNameLst>
                                      </p:cBhvr>
                                      <p:tavLst>
                                        <p:tav tm="0">
                                          <p:val>
                                            <p:strVal val="1+#ppt_h/2"/>
                                          </p:val>
                                        </p:tav>
                                        <p:tav tm="100000">
                                          <p:val>
                                            <p:strVal val="#ppt_y"/>
                                          </p:val>
                                        </p:tav>
                                      </p:tavLst>
                                    </p:anim>
                                  </p:childTnLst>
                                </p:cTn>
                              </p:par>
                              <p:par>
                                <p:cTn id="69" presetID="8" presetClass="emph" presetSubtype="0" fill="hold" grpId="1" nodeType="withEffect">
                                  <p:stCondLst>
                                    <p:cond delay="0"/>
                                  </p:stCondLst>
                                  <p:childTnLst>
                                    <p:animRot by="10800000">
                                      <p:cBhvr>
                                        <p:cTn id="70" dur="3000" fill="hold"/>
                                        <p:tgtEl>
                                          <p:spTgt spid="8"/>
                                        </p:tgtEl>
                                        <p:attrNameLst>
                                          <p:attrName>r</p:attrName>
                                        </p:attrNameLst>
                                      </p:cBhvr>
                                    </p:animRot>
                                  </p:childTnLst>
                                </p:cTn>
                              </p:par>
                              <p:par>
                                <p:cTn id="71" presetID="19" presetClass="entr" presetSubtype="5" fill="hold" grpId="2" nodeType="withEffect">
                                  <p:stCondLst>
                                    <p:cond delay="0"/>
                                  </p:stCondLst>
                                  <p:childTnLst>
                                    <p:set>
                                      <p:cBhvr>
                                        <p:cTn id="72" dur="1" fill="hold">
                                          <p:stCondLst>
                                            <p:cond delay="0"/>
                                          </p:stCondLst>
                                        </p:cTn>
                                        <p:tgtEl>
                                          <p:spTgt spid="8"/>
                                        </p:tgtEl>
                                        <p:attrNameLst>
                                          <p:attrName>style.visibility</p:attrName>
                                        </p:attrNameLst>
                                      </p:cBhvr>
                                      <p:to>
                                        <p:strVal val="visible"/>
                                      </p:to>
                                    </p:set>
                                    <p:anim calcmode="lin" valueType="num">
                                      <p:cBhvr>
                                        <p:cTn id="73" dur="3000" fill="hold"/>
                                        <p:tgtEl>
                                          <p:spTgt spid="8"/>
                                        </p:tgtEl>
                                        <p:attrNameLst>
                                          <p:attrName>ppt_w</p:attrName>
                                        </p:attrNameLst>
                                      </p:cBhvr>
                                      <p:tavLst>
                                        <p:tav tm="0">
                                          <p:val>
                                            <p:strVal val="#ppt_w"/>
                                          </p:val>
                                        </p:tav>
                                        <p:tav tm="100000">
                                          <p:val>
                                            <p:strVal val="#ppt_w"/>
                                          </p:val>
                                        </p:tav>
                                      </p:tavLst>
                                    </p:anim>
                                    <p:anim calcmode="lin" valueType="num">
                                      <p:cBhvr>
                                        <p:cTn id="74" dur="3000" fill="hold"/>
                                        <p:tgtEl>
                                          <p:spTgt spid="8"/>
                                        </p:tgtEl>
                                        <p:attrNameLst>
                                          <p:attrName>ppt_h</p:attrName>
                                        </p:attrNameLst>
                                      </p:cBhvr>
                                      <p:tavLst>
                                        <p:tav tm="0" fmla="#ppt_h*sin(2.5*pi*$)">
                                          <p:val>
                                            <p:fltVal val="0"/>
                                          </p:val>
                                        </p:tav>
                                        <p:tav tm="100000">
                                          <p:val>
                                            <p:fltVal val="1"/>
                                          </p:val>
                                        </p:tav>
                                      </p:tavLst>
                                    </p:anim>
                                  </p:childTnLst>
                                </p:cTn>
                              </p:par>
                              <p:par>
                                <p:cTn id="75" presetID="2" presetClass="entr" presetSubtype="12" fill="hold" grpId="0" nodeType="withEffect">
                                  <p:stCondLst>
                                    <p:cond delay="0"/>
                                  </p:stCondLst>
                                  <p:childTnLst>
                                    <p:set>
                                      <p:cBhvr>
                                        <p:cTn id="76" dur="1" fill="hold">
                                          <p:stCondLst>
                                            <p:cond delay="0"/>
                                          </p:stCondLst>
                                        </p:cTn>
                                        <p:tgtEl>
                                          <p:spTgt spid="9"/>
                                        </p:tgtEl>
                                        <p:attrNameLst>
                                          <p:attrName>style.visibility</p:attrName>
                                        </p:attrNameLst>
                                      </p:cBhvr>
                                      <p:to>
                                        <p:strVal val="visible"/>
                                      </p:to>
                                    </p:set>
                                    <p:anim calcmode="lin" valueType="num">
                                      <p:cBhvr additive="base">
                                        <p:cTn id="77" dur="3000" fill="hold"/>
                                        <p:tgtEl>
                                          <p:spTgt spid="9"/>
                                        </p:tgtEl>
                                        <p:attrNameLst>
                                          <p:attrName>ppt_x</p:attrName>
                                        </p:attrNameLst>
                                      </p:cBhvr>
                                      <p:tavLst>
                                        <p:tav tm="0">
                                          <p:val>
                                            <p:strVal val="0-#ppt_w/2"/>
                                          </p:val>
                                        </p:tav>
                                        <p:tav tm="100000">
                                          <p:val>
                                            <p:strVal val="#ppt_x"/>
                                          </p:val>
                                        </p:tav>
                                      </p:tavLst>
                                    </p:anim>
                                    <p:anim calcmode="lin" valueType="num">
                                      <p:cBhvr additive="base">
                                        <p:cTn id="78" dur="3000" fill="hold"/>
                                        <p:tgtEl>
                                          <p:spTgt spid="9"/>
                                        </p:tgtEl>
                                        <p:attrNameLst>
                                          <p:attrName>ppt_y</p:attrName>
                                        </p:attrNameLst>
                                      </p:cBhvr>
                                      <p:tavLst>
                                        <p:tav tm="0">
                                          <p:val>
                                            <p:strVal val="1+#ppt_h/2"/>
                                          </p:val>
                                        </p:tav>
                                        <p:tav tm="100000">
                                          <p:val>
                                            <p:strVal val="#ppt_y"/>
                                          </p:val>
                                        </p:tav>
                                      </p:tavLst>
                                    </p:anim>
                                  </p:childTnLst>
                                </p:cTn>
                              </p:par>
                              <p:par>
                                <p:cTn id="79" presetID="8" presetClass="emph" presetSubtype="0" fill="hold" grpId="1" nodeType="withEffect">
                                  <p:stCondLst>
                                    <p:cond delay="0"/>
                                  </p:stCondLst>
                                  <p:childTnLst>
                                    <p:animRot by="10800000">
                                      <p:cBhvr>
                                        <p:cTn id="80" dur="3000" fill="hold"/>
                                        <p:tgtEl>
                                          <p:spTgt spid="9"/>
                                        </p:tgtEl>
                                        <p:attrNameLst>
                                          <p:attrName>r</p:attrName>
                                        </p:attrNameLst>
                                      </p:cBhvr>
                                    </p:animRot>
                                  </p:childTnLst>
                                </p:cTn>
                              </p:par>
                              <p:par>
                                <p:cTn id="81" presetID="19" presetClass="entr" presetSubtype="5" fill="hold" grpId="2" nodeType="withEffect">
                                  <p:stCondLst>
                                    <p:cond delay="0"/>
                                  </p:stCondLst>
                                  <p:childTnLst>
                                    <p:set>
                                      <p:cBhvr>
                                        <p:cTn id="82" dur="1" fill="hold">
                                          <p:stCondLst>
                                            <p:cond delay="0"/>
                                          </p:stCondLst>
                                        </p:cTn>
                                        <p:tgtEl>
                                          <p:spTgt spid="9"/>
                                        </p:tgtEl>
                                        <p:attrNameLst>
                                          <p:attrName>style.visibility</p:attrName>
                                        </p:attrNameLst>
                                      </p:cBhvr>
                                      <p:to>
                                        <p:strVal val="visible"/>
                                      </p:to>
                                    </p:set>
                                    <p:anim calcmode="lin" valueType="num">
                                      <p:cBhvr>
                                        <p:cTn id="83" dur="3000" fill="hold"/>
                                        <p:tgtEl>
                                          <p:spTgt spid="9"/>
                                        </p:tgtEl>
                                        <p:attrNameLst>
                                          <p:attrName>ppt_w</p:attrName>
                                        </p:attrNameLst>
                                      </p:cBhvr>
                                      <p:tavLst>
                                        <p:tav tm="0">
                                          <p:val>
                                            <p:strVal val="#ppt_w"/>
                                          </p:val>
                                        </p:tav>
                                        <p:tav tm="100000">
                                          <p:val>
                                            <p:strVal val="#ppt_w"/>
                                          </p:val>
                                        </p:tav>
                                      </p:tavLst>
                                    </p:anim>
                                    <p:anim calcmode="lin" valueType="num">
                                      <p:cBhvr>
                                        <p:cTn id="84" dur="3000" fill="hold"/>
                                        <p:tgtEl>
                                          <p:spTgt spid="9"/>
                                        </p:tgtEl>
                                        <p:attrNameLst>
                                          <p:attrName>ppt_h</p:attrName>
                                        </p:attrNameLst>
                                      </p:cBhvr>
                                      <p:tavLst>
                                        <p:tav tm="0" fmla="#ppt_h*sin(2.5*pi*$)">
                                          <p:val>
                                            <p:fltVal val="0"/>
                                          </p:val>
                                        </p:tav>
                                        <p:tav tm="100000">
                                          <p:val>
                                            <p:fltVal val="1"/>
                                          </p:val>
                                        </p:tav>
                                      </p:tavLst>
                                    </p:anim>
                                  </p:childTnLst>
                                </p:cTn>
                              </p:par>
                              <p:par>
                                <p:cTn id="85" presetID="2" presetClass="entr" presetSubtype="12" fill="hold" grpId="0" nodeType="withEffect">
                                  <p:stCondLst>
                                    <p:cond delay="0"/>
                                  </p:stCondLst>
                                  <p:childTnLst>
                                    <p:set>
                                      <p:cBhvr>
                                        <p:cTn id="86" dur="1" fill="hold">
                                          <p:stCondLst>
                                            <p:cond delay="0"/>
                                          </p:stCondLst>
                                        </p:cTn>
                                        <p:tgtEl>
                                          <p:spTgt spid="10"/>
                                        </p:tgtEl>
                                        <p:attrNameLst>
                                          <p:attrName>style.visibility</p:attrName>
                                        </p:attrNameLst>
                                      </p:cBhvr>
                                      <p:to>
                                        <p:strVal val="visible"/>
                                      </p:to>
                                    </p:set>
                                    <p:anim calcmode="lin" valueType="num">
                                      <p:cBhvr additive="base">
                                        <p:cTn id="87" dur="3000" fill="hold"/>
                                        <p:tgtEl>
                                          <p:spTgt spid="10"/>
                                        </p:tgtEl>
                                        <p:attrNameLst>
                                          <p:attrName>ppt_x</p:attrName>
                                        </p:attrNameLst>
                                      </p:cBhvr>
                                      <p:tavLst>
                                        <p:tav tm="0">
                                          <p:val>
                                            <p:strVal val="0-#ppt_w/2"/>
                                          </p:val>
                                        </p:tav>
                                        <p:tav tm="100000">
                                          <p:val>
                                            <p:strVal val="#ppt_x"/>
                                          </p:val>
                                        </p:tav>
                                      </p:tavLst>
                                    </p:anim>
                                    <p:anim calcmode="lin" valueType="num">
                                      <p:cBhvr additive="base">
                                        <p:cTn id="88" dur="3000" fill="hold"/>
                                        <p:tgtEl>
                                          <p:spTgt spid="10"/>
                                        </p:tgtEl>
                                        <p:attrNameLst>
                                          <p:attrName>ppt_y</p:attrName>
                                        </p:attrNameLst>
                                      </p:cBhvr>
                                      <p:tavLst>
                                        <p:tav tm="0">
                                          <p:val>
                                            <p:strVal val="1+#ppt_h/2"/>
                                          </p:val>
                                        </p:tav>
                                        <p:tav tm="100000">
                                          <p:val>
                                            <p:strVal val="#ppt_y"/>
                                          </p:val>
                                        </p:tav>
                                      </p:tavLst>
                                    </p:anim>
                                  </p:childTnLst>
                                </p:cTn>
                              </p:par>
                              <p:par>
                                <p:cTn id="89" presetID="8" presetClass="emph" presetSubtype="0" fill="hold" grpId="1" nodeType="withEffect">
                                  <p:stCondLst>
                                    <p:cond delay="0"/>
                                  </p:stCondLst>
                                  <p:childTnLst>
                                    <p:animRot by="10800000">
                                      <p:cBhvr>
                                        <p:cTn id="90" dur="3000" fill="hold"/>
                                        <p:tgtEl>
                                          <p:spTgt spid="10"/>
                                        </p:tgtEl>
                                        <p:attrNameLst>
                                          <p:attrName>r</p:attrName>
                                        </p:attrNameLst>
                                      </p:cBhvr>
                                    </p:animRot>
                                  </p:childTnLst>
                                </p:cTn>
                              </p:par>
                              <p:par>
                                <p:cTn id="91" presetID="19" presetClass="entr" presetSubtype="5" fill="hold" grpId="2" nodeType="withEffect">
                                  <p:stCondLst>
                                    <p:cond delay="0"/>
                                  </p:stCondLst>
                                  <p:childTnLst>
                                    <p:set>
                                      <p:cBhvr>
                                        <p:cTn id="92" dur="1" fill="hold">
                                          <p:stCondLst>
                                            <p:cond delay="0"/>
                                          </p:stCondLst>
                                        </p:cTn>
                                        <p:tgtEl>
                                          <p:spTgt spid="10"/>
                                        </p:tgtEl>
                                        <p:attrNameLst>
                                          <p:attrName>style.visibility</p:attrName>
                                        </p:attrNameLst>
                                      </p:cBhvr>
                                      <p:to>
                                        <p:strVal val="visible"/>
                                      </p:to>
                                    </p:set>
                                    <p:anim calcmode="lin" valueType="num">
                                      <p:cBhvr>
                                        <p:cTn id="93" dur="3000" fill="hold"/>
                                        <p:tgtEl>
                                          <p:spTgt spid="10"/>
                                        </p:tgtEl>
                                        <p:attrNameLst>
                                          <p:attrName>ppt_w</p:attrName>
                                        </p:attrNameLst>
                                      </p:cBhvr>
                                      <p:tavLst>
                                        <p:tav tm="0">
                                          <p:val>
                                            <p:strVal val="#ppt_w"/>
                                          </p:val>
                                        </p:tav>
                                        <p:tav tm="100000">
                                          <p:val>
                                            <p:strVal val="#ppt_w"/>
                                          </p:val>
                                        </p:tav>
                                      </p:tavLst>
                                    </p:anim>
                                    <p:anim calcmode="lin" valueType="num">
                                      <p:cBhvr>
                                        <p:cTn id="94" dur="3000" fill="hold"/>
                                        <p:tgtEl>
                                          <p:spTgt spid="10"/>
                                        </p:tgtEl>
                                        <p:attrNameLst>
                                          <p:attrName>ppt_h</p:attrName>
                                        </p:attrNameLst>
                                      </p:cBhvr>
                                      <p:tavLst>
                                        <p:tav tm="0" fmla="#ppt_h*sin(2.5*pi*$)">
                                          <p:val>
                                            <p:fltVal val="0"/>
                                          </p:val>
                                        </p:tav>
                                        <p:tav tm="100000">
                                          <p:val>
                                            <p:fltVal val="1"/>
                                          </p:val>
                                        </p:tav>
                                      </p:tavLst>
                                    </p:anim>
                                  </p:childTnLst>
                                </p:cTn>
                              </p:par>
                              <p:par>
                                <p:cTn id="95" presetID="2" presetClass="entr" presetSubtype="12" fill="hold" grpId="0" nodeType="withEffect">
                                  <p:stCondLst>
                                    <p:cond delay="0"/>
                                  </p:stCondLst>
                                  <p:childTnLst>
                                    <p:set>
                                      <p:cBhvr>
                                        <p:cTn id="96" dur="1" fill="hold">
                                          <p:stCondLst>
                                            <p:cond delay="0"/>
                                          </p:stCondLst>
                                        </p:cTn>
                                        <p:tgtEl>
                                          <p:spTgt spid="11"/>
                                        </p:tgtEl>
                                        <p:attrNameLst>
                                          <p:attrName>style.visibility</p:attrName>
                                        </p:attrNameLst>
                                      </p:cBhvr>
                                      <p:to>
                                        <p:strVal val="visible"/>
                                      </p:to>
                                    </p:set>
                                    <p:anim calcmode="lin" valueType="num">
                                      <p:cBhvr additive="base">
                                        <p:cTn id="97" dur="3000" fill="hold"/>
                                        <p:tgtEl>
                                          <p:spTgt spid="11"/>
                                        </p:tgtEl>
                                        <p:attrNameLst>
                                          <p:attrName>ppt_x</p:attrName>
                                        </p:attrNameLst>
                                      </p:cBhvr>
                                      <p:tavLst>
                                        <p:tav tm="0">
                                          <p:val>
                                            <p:strVal val="0-#ppt_w/2"/>
                                          </p:val>
                                        </p:tav>
                                        <p:tav tm="100000">
                                          <p:val>
                                            <p:strVal val="#ppt_x"/>
                                          </p:val>
                                        </p:tav>
                                      </p:tavLst>
                                    </p:anim>
                                    <p:anim calcmode="lin" valueType="num">
                                      <p:cBhvr additive="base">
                                        <p:cTn id="98" dur="3000" fill="hold"/>
                                        <p:tgtEl>
                                          <p:spTgt spid="11"/>
                                        </p:tgtEl>
                                        <p:attrNameLst>
                                          <p:attrName>ppt_y</p:attrName>
                                        </p:attrNameLst>
                                      </p:cBhvr>
                                      <p:tavLst>
                                        <p:tav tm="0">
                                          <p:val>
                                            <p:strVal val="1+#ppt_h/2"/>
                                          </p:val>
                                        </p:tav>
                                        <p:tav tm="100000">
                                          <p:val>
                                            <p:strVal val="#ppt_y"/>
                                          </p:val>
                                        </p:tav>
                                      </p:tavLst>
                                    </p:anim>
                                  </p:childTnLst>
                                </p:cTn>
                              </p:par>
                              <p:par>
                                <p:cTn id="99" presetID="8" presetClass="emph" presetSubtype="0" fill="hold" grpId="1" nodeType="withEffect">
                                  <p:stCondLst>
                                    <p:cond delay="0"/>
                                  </p:stCondLst>
                                  <p:childTnLst>
                                    <p:animRot by="10800000">
                                      <p:cBhvr>
                                        <p:cTn id="100" dur="3000" fill="hold"/>
                                        <p:tgtEl>
                                          <p:spTgt spid="11"/>
                                        </p:tgtEl>
                                        <p:attrNameLst>
                                          <p:attrName>r</p:attrName>
                                        </p:attrNameLst>
                                      </p:cBhvr>
                                    </p:animRot>
                                  </p:childTnLst>
                                </p:cTn>
                              </p:par>
                              <p:par>
                                <p:cTn id="101" presetID="19" presetClass="entr" presetSubtype="5" fill="hold" grpId="2" nodeType="withEffect">
                                  <p:stCondLst>
                                    <p:cond delay="0"/>
                                  </p:stCondLst>
                                  <p:childTnLst>
                                    <p:set>
                                      <p:cBhvr>
                                        <p:cTn id="102" dur="1" fill="hold">
                                          <p:stCondLst>
                                            <p:cond delay="0"/>
                                          </p:stCondLst>
                                        </p:cTn>
                                        <p:tgtEl>
                                          <p:spTgt spid="11"/>
                                        </p:tgtEl>
                                        <p:attrNameLst>
                                          <p:attrName>style.visibility</p:attrName>
                                        </p:attrNameLst>
                                      </p:cBhvr>
                                      <p:to>
                                        <p:strVal val="visible"/>
                                      </p:to>
                                    </p:set>
                                    <p:anim calcmode="lin" valueType="num">
                                      <p:cBhvr>
                                        <p:cTn id="103" dur="3000" fill="hold"/>
                                        <p:tgtEl>
                                          <p:spTgt spid="11"/>
                                        </p:tgtEl>
                                        <p:attrNameLst>
                                          <p:attrName>ppt_w</p:attrName>
                                        </p:attrNameLst>
                                      </p:cBhvr>
                                      <p:tavLst>
                                        <p:tav tm="0">
                                          <p:val>
                                            <p:strVal val="#ppt_w"/>
                                          </p:val>
                                        </p:tav>
                                        <p:tav tm="100000">
                                          <p:val>
                                            <p:strVal val="#ppt_w"/>
                                          </p:val>
                                        </p:tav>
                                      </p:tavLst>
                                    </p:anim>
                                    <p:anim calcmode="lin" valueType="num">
                                      <p:cBhvr>
                                        <p:cTn id="104" dur="3000" fill="hold"/>
                                        <p:tgtEl>
                                          <p:spTgt spid="11"/>
                                        </p:tgtEl>
                                        <p:attrNameLst>
                                          <p:attrName>ppt_h</p:attrName>
                                        </p:attrNameLst>
                                      </p:cBhvr>
                                      <p:tavLst>
                                        <p:tav tm="0" fmla="#ppt_h*sin(2.5*pi*$)">
                                          <p:val>
                                            <p:fltVal val="0"/>
                                          </p:val>
                                        </p:tav>
                                        <p:tav tm="100000">
                                          <p:val>
                                            <p:fltVal val="1"/>
                                          </p:val>
                                        </p:tav>
                                      </p:tavLst>
                                    </p:anim>
                                  </p:childTnLst>
                                </p:cTn>
                              </p:par>
                              <p:par>
                                <p:cTn id="105" presetID="9" presetClass="emph" presetSubtype="0" grpId="0" nodeType="withEffect">
                                  <p:stCondLst>
                                    <p:cond delay="0"/>
                                  </p:stCondLst>
                                  <p:childTnLst>
                                    <p:set>
                                      <p:cBhvr rctx="PPT">
                                        <p:cTn id="106" dur="indefinite"/>
                                        <p:tgtEl>
                                          <p:spTgt spid="18"/>
                                        </p:tgtEl>
                                        <p:attrNameLst>
                                          <p:attrName>style.opacity</p:attrName>
                                        </p:attrNameLst>
                                      </p:cBhvr>
                                      <p:to>
                                        <p:strVal val="0"/>
                                      </p:to>
                                    </p:set>
                                    <p:animEffect filter="image" prLst="opacity: 0">
                                      <p:cBhvr rctx="IE">
                                        <p:cTn id="107" dur="indefinite"/>
                                        <p:tgtEl>
                                          <p:spTgt spid="18"/>
                                        </p:tgtEl>
                                      </p:cBhvr>
                                    </p:animEffect>
                                  </p:childTnLst>
                                </p:cTn>
                              </p:par>
                            </p:childTnLst>
                          </p:cTn>
                        </p:par>
                        <p:par>
                          <p:cTn id="108" fill="hold">
                            <p:stCondLst>
                              <p:cond delay="3000"/>
                            </p:stCondLst>
                            <p:childTnLst>
                              <p:par>
                                <p:cTn id="109" presetID="2" presetClass="exit" presetSubtype="12" fill="hold" grpId="3" nodeType="afterEffect">
                                  <p:stCondLst>
                                    <p:cond delay="0"/>
                                  </p:stCondLst>
                                  <p:childTnLst>
                                    <p:anim calcmode="lin" valueType="num">
                                      <p:cBhvr additive="base">
                                        <p:cTn id="110" dur="3000"/>
                                        <p:tgtEl>
                                          <p:spTgt spid="11"/>
                                        </p:tgtEl>
                                        <p:attrNameLst>
                                          <p:attrName>ppt_x</p:attrName>
                                        </p:attrNameLst>
                                      </p:cBhvr>
                                      <p:tavLst>
                                        <p:tav tm="0">
                                          <p:val>
                                            <p:strVal val="ppt_x"/>
                                          </p:val>
                                        </p:tav>
                                        <p:tav tm="100000">
                                          <p:val>
                                            <p:strVal val="0-ppt_w/2"/>
                                          </p:val>
                                        </p:tav>
                                      </p:tavLst>
                                    </p:anim>
                                    <p:anim calcmode="lin" valueType="num">
                                      <p:cBhvr additive="base">
                                        <p:cTn id="111" dur="3000"/>
                                        <p:tgtEl>
                                          <p:spTgt spid="11"/>
                                        </p:tgtEl>
                                        <p:attrNameLst>
                                          <p:attrName>ppt_y</p:attrName>
                                        </p:attrNameLst>
                                      </p:cBhvr>
                                      <p:tavLst>
                                        <p:tav tm="0">
                                          <p:val>
                                            <p:strVal val="ppt_y"/>
                                          </p:val>
                                        </p:tav>
                                        <p:tav tm="100000">
                                          <p:val>
                                            <p:strVal val="1+ppt_h/2"/>
                                          </p:val>
                                        </p:tav>
                                      </p:tavLst>
                                    </p:anim>
                                    <p:set>
                                      <p:cBhvr>
                                        <p:cTn id="112" dur="1" fill="hold">
                                          <p:stCondLst>
                                            <p:cond delay="2999"/>
                                          </p:stCondLst>
                                        </p:cTn>
                                        <p:tgtEl>
                                          <p:spTgt spid="11"/>
                                        </p:tgtEl>
                                        <p:attrNameLst>
                                          <p:attrName>style.visibility</p:attrName>
                                        </p:attrNameLst>
                                      </p:cBhvr>
                                      <p:to>
                                        <p:strVal val="hidden"/>
                                      </p:to>
                                    </p:set>
                                  </p:childTnLst>
                                </p:cTn>
                              </p:par>
                              <p:par>
                                <p:cTn id="113" presetID="19" presetClass="exit" presetSubtype="10" fill="hold" grpId="4" nodeType="withEffect">
                                  <p:stCondLst>
                                    <p:cond delay="0"/>
                                  </p:stCondLst>
                                  <p:childTnLst>
                                    <p:anim calcmode="lin" valueType="num">
                                      <p:cBhvr>
                                        <p:cTn id="114" dur="3000"/>
                                        <p:tgtEl>
                                          <p:spTgt spid="11"/>
                                        </p:tgtEl>
                                        <p:attrNameLst>
                                          <p:attrName>ppt_h</p:attrName>
                                        </p:attrNameLst>
                                      </p:cBhvr>
                                      <p:tavLst>
                                        <p:tav tm="0">
                                          <p:val>
                                            <p:strVal val="ppt_h"/>
                                          </p:val>
                                        </p:tav>
                                        <p:tav tm="100000">
                                          <p:val>
                                            <p:strVal val="ppt_h"/>
                                          </p:val>
                                        </p:tav>
                                      </p:tavLst>
                                    </p:anim>
                                    <p:anim calcmode="lin" valueType="num">
                                      <p:cBhvr>
                                        <p:cTn id="115" dur="3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6" dur="1" fill="hold">
                                          <p:stCondLst>
                                            <p:cond delay="2999"/>
                                          </p:stCondLst>
                                        </p:cTn>
                                        <p:tgtEl>
                                          <p:spTgt spid="11"/>
                                        </p:tgtEl>
                                        <p:attrNameLst>
                                          <p:attrName>style.visibility</p:attrName>
                                        </p:attrNameLst>
                                      </p:cBhvr>
                                      <p:to>
                                        <p:strVal val="hidden"/>
                                      </p:to>
                                    </p:set>
                                  </p:childTnLst>
                                </p:cTn>
                              </p:par>
                              <p:par>
                                <p:cTn id="117" presetID="2" presetClass="exit" presetSubtype="12" fill="hold" grpId="3" nodeType="withEffect">
                                  <p:stCondLst>
                                    <p:cond delay="0"/>
                                  </p:stCondLst>
                                  <p:childTnLst>
                                    <p:anim calcmode="lin" valueType="num">
                                      <p:cBhvr additive="base">
                                        <p:cTn id="118" dur="3000"/>
                                        <p:tgtEl>
                                          <p:spTgt spid="10"/>
                                        </p:tgtEl>
                                        <p:attrNameLst>
                                          <p:attrName>ppt_x</p:attrName>
                                        </p:attrNameLst>
                                      </p:cBhvr>
                                      <p:tavLst>
                                        <p:tav tm="0">
                                          <p:val>
                                            <p:strVal val="ppt_x"/>
                                          </p:val>
                                        </p:tav>
                                        <p:tav tm="100000">
                                          <p:val>
                                            <p:strVal val="0-ppt_w/2"/>
                                          </p:val>
                                        </p:tav>
                                      </p:tavLst>
                                    </p:anim>
                                    <p:anim calcmode="lin" valueType="num">
                                      <p:cBhvr additive="base">
                                        <p:cTn id="119" dur="3000"/>
                                        <p:tgtEl>
                                          <p:spTgt spid="10"/>
                                        </p:tgtEl>
                                        <p:attrNameLst>
                                          <p:attrName>ppt_y</p:attrName>
                                        </p:attrNameLst>
                                      </p:cBhvr>
                                      <p:tavLst>
                                        <p:tav tm="0">
                                          <p:val>
                                            <p:strVal val="ppt_y"/>
                                          </p:val>
                                        </p:tav>
                                        <p:tav tm="100000">
                                          <p:val>
                                            <p:strVal val="1+ppt_h/2"/>
                                          </p:val>
                                        </p:tav>
                                      </p:tavLst>
                                    </p:anim>
                                    <p:set>
                                      <p:cBhvr>
                                        <p:cTn id="120" dur="1" fill="hold">
                                          <p:stCondLst>
                                            <p:cond delay="2999"/>
                                          </p:stCondLst>
                                        </p:cTn>
                                        <p:tgtEl>
                                          <p:spTgt spid="10"/>
                                        </p:tgtEl>
                                        <p:attrNameLst>
                                          <p:attrName>style.visibility</p:attrName>
                                        </p:attrNameLst>
                                      </p:cBhvr>
                                      <p:to>
                                        <p:strVal val="hidden"/>
                                      </p:to>
                                    </p:set>
                                  </p:childTnLst>
                                </p:cTn>
                              </p:par>
                              <p:par>
                                <p:cTn id="121" presetID="19" presetClass="exit" presetSubtype="10" fill="hold" grpId="4" nodeType="withEffect">
                                  <p:stCondLst>
                                    <p:cond delay="0"/>
                                  </p:stCondLst>
                                  <p:childTnLst>
                                    <p:anim calcmode="lin" valueType="num">
                                      <p:cBhvr>
                                        <p:cTn id="122" dur="3000"/>
                                        <p:tgtEl>
                                          <p:spTgt spid="10"/>
                                        </p:tgtEl>
                                        <p:attrNameLst>
                                          <p:attrName>ppt_h</p:attrName>
                                        </p:attrNameLst>
                                      </p:cBhvr>
                                      <p:tavLst>
                                        <p:tav tm="0">
                                          <p:val>
                                            <p:strVal val="ppt_h"/>
                                          </p:val>
                                        </p:tav>
                                        <p:tav tm="100000">
                                          <p:val>
                                            <p:strVal val="ppt_h"/>
                                          </p:val>
                                        </p:tav>
                                      </p:tavLst>
                                    </p:anim>
                                    <p:anim calcmode="lin" valueType="num">
                                      <p:cBhvr>
                                        <p:cTn id="123" dur="3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4" dur="1" fill="hold">
                                          <p:stCondLst>
                                            <p:cond delay="2999"/>
                                          </p:stCondLst>
                                        </p:cTn>
                                        <p:tgtEl>
                                          <p:spTgt spid="10"/>
                                        </p:tgtEl>
                                        <p:attrNameLst>
                                          <p:attrName>style.visibility</p:attrName>
                                        </p:attrNameLst>
                                      </p:cBhvr>
                                      <p:to>
                                        <p:strVal val="hidden"/>
                                      </p:to>
                                    </p:set>
                                  </p:childTnLst>
                                </p:cTn>
                              </p:par>
                              <p:par>
                                <p:cTn id="125" presetID="2" presetClass="exit" presetSubtype="12" fill="hold" grpId="3" nodeType="withEffect">
                                  <p:stCondLst>
                                    <p:cond delay="0"/>
                                  </p:stCondLst>
                                  <p:childTnLst>
                                    <p:anim calcmode="lin" valueType="num">
                                      <p:cBhvr additive="base">
                                        <p:cTn id="126" dur="3000"/>
                                        <p:tgtEl>
                                          <p:spTgt spid="9"/>
                                        </p:tgtEl>
                                        <p:attrNameLst>
                                          <p:attrName>ppt_x</p:attrName>
                                        </p:attrNameLst>
                                      </p:cBhvr>
                                      <p:tavLst>
                                        <p:tav tm="0">
                                          <p:val>
                                            <p:strVal val="ppt_x"/>
                                          </p:val>
                                        </p:tav>
                                        <p:tav tm="100000">
                                          <p:val>
                                            <p:strVal val="0-ppt_w/2"/>
                                          </p:val>
                                        </p:tav>
                                      </p:tavLst>
                                    </p:anim>
                                    <p:anim calcmode="lin" valueType="num">
                                      <p:cBhvr additive="base">
                                        <p:cTn id="127" dur="3000"/>
                                        <p:tgtEl>
                                          <p:spTgt spid="9"/>
                                        </p:tgtEl>
                                        <p:attrNameLst>
                                          <p:attrName>ppt_y</p:attrName>
                                        </p:attrNameLst>
                                      </p:cBhvr>
                                      <p:tavLst>
                                        <p:tav tm="0">
                                          <p:val>
                                            <p:strVal val="ppt_y"/>
                                          </p:val>
                                        </p:tav>
                                        <p:tav tm="100000">
                                          <p:val>
                                            <p:strVal val="1+ppt_h/2"/>
                                          </p:val>
                                        </p:tav>
                                      </p:tavLst>
                                    </p:anim>
                                    <p:set>
                                      <p:cBhvr>
                                        <p:cTn id="128" dur="1" fill="hold">
                                          <p:stCondLst>
                                            <p:cond delay="2999"/>
                                          </p:stCondLst>
                                        </p:cTn>
                                        <p:tgtEl>
                                          <p:spTgt spid="9"/>
                                        </p:tgtEl>
                                        <p:attrNameLst>
                                          <p:attrName>style.visibility</p:attrName>
                                        </p:attrNameLst>
                                      </p:cBhvr>
                                      <p:to>
                                        <p:strVal val="hidden"/>
                                      </p:to>
                                    </p:set>
                                  </p:childTnLst>
                                </p:cTn>
                              </p:par>
                              <p:par>
                                <p:cTn id="129" presetID="19" presetClass="exit" presetSubtype="10" fill="hold" grpId="4" nodeType="withEffect">
                                  <p:stCondLst>
                                    <p:cond delay="0"/>
                                  </p:stCondLst>
                                  <p:childTnLst>
                                    <p:anim calcmode="lin" valueType="num">
                                      <p:cBhvr>
                                        <p:cTn id="130" dur="3000"/>
                                        <p:tgtEl>
                                          <p:spTgt spid="9"/>
                                        </p:tgtEl>
                                        <p:attrNameLst>
                                          <p:attrName>ppt_h</p:attrName>
                                        </p:attrNameLst>
                                      </p:cBhvr>
                                      <p:tavLst>
                                        <p:tav tm="0">
                                          <p:val>
                                            <p:strVal val="ppt_h"/>
                                          </p:val>
                                        </p:tav>
                                        <p:tav tm="100000">
                                          <p:val>
                                            <p:strVal val="ppt_h"/>
                                          </p:val>
                                        </p:tav>
                                      </p:tavLst>
                                    </p:anim>
                                    <p:anim calcmode="lin" valueType="num">
                                      <p:cBhvr>
                                        <p:cTn id="131" dur="3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2" dur="1" fill="hold">
                                          <p:stCondLst>
                                            <p:cond delay="2999"/>
                                          </p:stCondLst>
                                        </p:cTn>
                                        <p:tgtEl>
                                          <p:spTgt spid="9"/>
                                        </p:tgtEl>
                                        <p:attrNameLst>
                                          <p:attrName>style.visibility</p:attrName>
                                        </p:attrNameLst>
                                      </p:cBhvr>
                                      <p:to>
                                        <p:strVal val="hidden"/>
                                      </p:to>
                                    </p:set>
                                  </p:childTnLst>
                                </p:cTn>
                              </p:par>
                              <p:par>
                                <p:cTn id="133" presetID="2" presetClass="exit" presetSubtype="12" fill="hold" grpId="3" nodeType="withEffect">
                                  <p:stCondLst>
                                    <p:cond delay="0"/>
                                  </p:stCondLst>
                                  <p:childTnLst>
                                    <p:anim calcmode="lin" valueType="num">
                                      <p:cBhvr additive="base">
                                        <p:cTn id="134" dur="3000"/>
                                        <p:tgtEl>
                                          <p:spTgt spid="8"/>
                                        </p:tgtEl>
                                        <p:attrNameLst>
                                          <p:attrName>ppt_x</p:attrName>
                                        </p:attrNameLst>
                                      </p:cBhvr>
                                      <p:tavLst>
                                        <p:tav tm="0">
                                          <p:val>
                                            <p:strVal val="ppt_x"/>
                                          </p:val>
                                        </p:tav>
                                        <p:tav tm="100000">
                                          <p:val>
                                            <p:strVal val="0-ppt_w/2"/>
                                          </p:val>
                                        </p:tav>
                                      </p:tavLst>
                                    </p:anim>
                                    <p:anim calcmode="lin" valueType="num">
                                      <p:cBhvr additive="base">
                                        <p:cTn id="135" dur="3000"/>
                                        <p:tgtEl>
                                          <p:spTgt spid="8"/>
                                        </p:tgtEl>
                                        <p:attrNameLst>
                                          <p:attrName>ppt_y</p:attrName>
                                        </p:attrNameLst>
                                      </p:cBhvr>
                                      <p:tavLst>
                                        <p:tav tm="0">
                                          <p:val>
                                            <p:strVal val="ppt_y"/>
                                          </p:val>
                                        </p:tav>
                                        <p:tav tm="100000">
                                          <p:val>
                                            <p:strVal val="1+ppt_h/2"/>
                                          </p:val>
                                        </p:tav>
                                      </p:tavLst>
                                    </p:anim>
                                    <p:set>
                                      <p:cBhvr>
                                        <p:cTn id="136" dur="1" fill="hold">
                                          <p:stCondLst>
                                            <p:cond delay="2999"/>
                                          </p:stCondLst>
                                        </p:cTn>
                                        <p:tgtEl>
                                          <p:spTgt spid="8"/>
                                        </p:tgtEl>
                                        <p:attrNameLst>
                                          <p:attrName>style.visibility</p:attrName>
                                        </p:attrNameLst>
                                      </p:cBhvr>
                                      <p:to>
                                        <p:strVal val="hidden"/>
                                      </p:to>
                                    </p:set>
                                  </p:childTnLst>
                                </p:cTn>
                              </p:par>
                              <p:par>
                                <p:cTn id="137" presetID="19" presetClass="exit" presetSubtype="10" fill="hold" grpId="4" nodeType="withEffect">
                                  <p:stCondLst>
                                    <p:cond delay="0"/>
                                  </p:stCondLst>
                                  <p:childTnLst>
                                    <p:anim calcmode="lin" valueType="num">
                                      <p:cBhvr>
                                        <p:cTn id="138" dur="3000"/>
                                        <p:tgtEl>
                                          <p:spTgt spid="8"/>
                                        </p:tgtEl>
                                        <p:attrNameLst>
                                          <p:attrName>ppt_h</p:attrName>
                                        </p:attrNameLst>
                                      </p:cBhvr>
                                      <p:tavLst>
                                        <p:tav tm="0">
                                          <p:val>
                                            <p:strVal val="ppt_h"/>
                                          </p:val>
                                        </p:tav>
                                        <p:tav tm="100000">
                                          <p:val>
                                            <p:strVal val="ppt_h"/>
                                          </p:val>
                                        </p:tav>
                                      </p:tavLst>
                                    </p:anim>
                                    <p:anim calcmode="lin" valueType="num">
                                      <p:cBhvr>
                                        <p:cTn id="139" dur="3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0" dur="1" fill="hold">
                                          <p:stCondLst>
                                            <p:cond delay="2999"/>
                                          </p:stCondLst>
                                        </p:cTn>
                                        <p:tgtEl>
                                          <p:spTgt spid="8"/>
                                        </p:tgtEl>
                                        <p:attrNameLst>
                                          <p:attrName>style.visibility</p:attrName>
                                        </p:attrNameLst>
                                      </p:cBhvr>
                                      <p:to>
                                        <p:strVal val="hidden"/>
                                      </p:to>
                                    </p:set>
                                  </p:childTnLst>
                                </p:cTn>
                              </p:par>
                              <p:par>
                                <p:cTn id="141" presetID="2" presetClass="exit" presetSubtype="12" fill="hold" grpId="3" nodeType="withEffect">
                                  <p:stCondLst>
                                    <p:cond delay="0"/>
                                  </p:stCondLst>
                                  <p:childTnLst>
                                    <p:anim calcmode="lin" valueType="num">
                                      <p:cBhvr additive="base">
                                        <p:cTn id="142" dur="3000"/>
                                        <p:tgtEl>
                                          <p:spTgt spid="7"/>
                                        </p:tgtEl>
                                        <p:attrNameLst>
                                          <p:attrName>ppt_x</p:attrName>
                                        </p:attrNameLst>
                                      </p:cBhvr>
                                      <p:tavLst>
                                        <p:tav tm="0">
                                          <p:val>
                                            <p:strVal val="ppt_x"/>
                                          </p:val>
                                        </p:tav>
                                        <p:tav tm="100000">
                                          <p:val>
                                            <p:strVal val="0-ppt_w/2"/>
                                          </p:val>
                                        </p:tav>
                                      </p:tavLst>
                                    </p:anim>
                                    <p:anim calcmode="lin" valueType="num">
                                      <p:cBhvr additive="base">
                                        <p:cTn id="143" dur="3000"/>
                                        <p:tgtEl>
                                          <p:spTgt spid="7"/>
                                        </p:tgtEl>
                                        <p:attrNameLst>
                                          <p:attrName>ppt_y</p:attrName>
                                        </p:attrNameLst>
                                      </p:cBhvr>
                                      <p:tavLst>
                                        <p:tav tm="0">
                                          <p:val>
                                            <p:strVal val="ppt_y"/>
                                          </p:val>
                                        </p:tav>
                                        <p:tav tm="100000">
                                          <p:val>
                                            <p:strVal val="1+ppt_h/2"/>
                                          </p:val>
                                        </p:tav>
                                      </p:tavLst>
                                    </p:anim>
                                    <p:set>
                                      <p:cBhvr>
                                        <p:cTn id="144" dur="1" fill="hold">
                                          <p:stCondLst>
                                            <p:cond delay="2999"/>
                                          </p:stCondLst>
                                        </p:cTn>
                                        <p:tgtEl>
                                          <p:spTgt spid="7"/>
                                        </p:tgtEl>
                                        <p:attrNameLst>
                                          <p:attrName>style.visibility</p:attrName>
                                        </p:attrNameLst>
                                      </p:cBhvr>
                                      <p:to>
                                        <p:strVal val="hidden"/>
                                      </p:to>
                                    </p:set>
                                  </p:childTnLst>
                                </p:cTn>
                              </p:par>
                              <p:par>
                                <p:cTn id="145" presetID="19" presetClass="exit" presetSubtype="10" fill="hold" grpId="4" nodeType="withEffect">
                                  <p:stCondLst>
                                    <p:cond delay="0"/>
                                  </p:stCondLst>
                                  <p:childTnLst>
                                    <p:anim calcmode="lin" valueType="num">
                                      <p:cBhvr>
                                        <p:cTn id="146" dur="3000"/>
                                        <p:tgtEl>
                                          <p:spTgt spid="7"/>
                                        </p:tgtEl>
                                        <p:attrNameLst>
                                          <p:attrName>ppt_h</p:attrName>
                                        </p:attrNameLst>
                                      </p:cBhvr>
                                      <p:tavLst>
                                        <p:tav tm="0">
                                          <p:val>
                                            <p:strVal val="ppt_h"/>
                                          </p:val>
                                        </p:tav>
                                        <p:tav tm="100000">
                                          <p:val>
                                            <p:strVal val="ppt_h"/>
                                          </p:val>
                                        </p:tav>
                                      </p:tavLst>
                                    </p:anim>
                                    <p:anim calcmode="lin" valueType="num">
                                      <p:cBhvr>
                                        <p:cTn id="147" dur="3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8" dur="1" fill="hold">
                                          <p:stCondLst>
                                            <p:cond delay="2999"/>
                                          </p:stCondLst>
                                        </p:cTn>
                                        <p:tgtEl>
                                          <p:spTgt spid="7"/>
                                        </p:tgtEl>
                                        <p:attrNameLst>
                                          <p:attrName>style.visibility</p:attrName>
                                        </p:attrNameLst>
                                      </p:cBhvr>
                                      <p:to>
                                        <p:strVal val="hidden"/>
                                      </p:to>
                                    </p:set>
                                  </p:childTnLst>
                                </p:cTn>
                              </p:par>
                              <p:par>
                                <p:cTn id="149" presetID="2" presetClass="exit" presetSubtype="6" fill="hold" grpId="3" nodeType="withEffect">
                                  <p:stCondLst>
                                    <p:cond delay="0"/>
                                  </p:stCondLst>
                                  <p:childTnLst>
                                    <p:anim calcmode="lin" valueType="num">
                                      <p:cBhvr additive="base">
                                        <p:cTn id="150" dur="3000"/>
                                        <p:tgtEl>
                                          <p:spTgt spid="6"/>
                                        </p:tgtEl>
                                        <p:attrNameLst>
                                          <p:attrName>ppt_x</p:attrName>
                                        </p:attrNameLst>
                                      </p:cBhvr>
                                      <p:tavLst>
                                        <p:tav tm="0">
                                          <p:val>
                                            <p:strVal val="ppt_x"/>
                                          </p:val>
                                        </p:tav>
                                        <p:tav tm="100000">
                                          <p:val>
                                            <p:strVal val="1+ppt_w/2"/>
                                          </p:val>
                                        </p:tav>
                                      </p:tavLst>
                                    </p:anim>
                                    <p:anim calcmode="lin" valueType="num">
                                      <p:cBhvr additive="base">
                                        <p:cTn id="151" dur="3000"/>
                                        <p:tgtEl>
                                          <p:spTgt spid="6"/>
                                        </p:tgtEl>
                                        <p:attrNameLst>
                                          <p:attrName>ppt_y</p:attrName>
                                        </p:attrNameLst>
                                      </p:cBhvr>
                                      <p:tavLst>
                                        <p:tav tm="0">
                                          <p:val>
                                            <p:strVal val="ppt_y"/>
                                          </p:val>
                                        </p:tav>
                                        <p:tav tm="100000">
                                          <p:val>
                                            <p:strVal val="1+ppt_h/2"/>
                                          </p:val>
                                        </p:tav>
                                      </p:tavLst>
                                    </p:anim>
                                    <p:set>
                                      <p:cBhvr>
                                        <p:cTn id="152" dur="1" fill="hold">
                                          <p:stCondLst>
                                            <p:cond delay="2999"/>
                                          </p:stCondLst>
                                        </p:cTn>
                                        <p:tgtEl>
                                          <p:spTgt spid="6"/>
                                        </p:tgtEl>
                                        <p:attrNameLst>
                                          <p:attrName>style.visibility</p:attrName>
                                        </p:attrNameLst>
                                      </p:cBhvr>
                                      <p:to>
                                        <p:strVal val="hidden"/>
                                      </p:to>
                                    </p:set>
                                  </p:childTnLst>
                                </p:cTn>
                              </p:par>
                              <p:par>
                                <p:cTn id="153" presetID="19" presetClass="exit" presetSubtype="10" fill="hold" grpId="4" nodeType="withEffect">
                                  <p:stCondLst>
                                    <p:cond delay="0"/>
                                  </p:stCondLst>
                                  <p:childTnLst>
                                    <p:anim calcmode="lin" valueType="num">
                                      <p:cBhvr>
                                        <p:cTn id="154" dur="3000"/>
                                        <p:tgtEl>
                                          <p:spTgt spid="6"/>
                                        </p:tgtEl>
                                        <p:attrNameLst>
                                          <p:attrName>ppt_h</p:attrName>
                                        </p:attrNameLst>
                                      </p:cBhvr>
                                      <p:tavLst>
                                        <p:tav tm="0">
                                          <p:val>
                                            <p:strVal val="ppt_h"/>
                                          </p:val>
                                        </p:tav>
                                        <p:tav tm="100000">
                                          <p:val>
                                            <p:strVal val="ppt_h"/>
                                          </p:val>
                                        </p:tav>
                                      </p:tavLst>
                                    </p:anim>
                                    <p:anim calcmode="lin" valueType="num">
                                      <p:cBhvr>
                                        <p:cTn id="155" dur="3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6" dur="1" fill="hold">
                                          <p:stCondLst>
                                            <p:cond delay="2999"/>
                                          </p:stCondLst>
                                        </p:cTn>
                                        <p:tgtEl>
                                          <p:spTgt spid="6"/>
                                        </p:tgtEl>
                                        <p:attrNameLst>
                                          <p:attrName>style.visibility</p:attrName>
                                        </p:attrNameLst>
                                      </p:cBhvr>
                                      <p:to>
                                        <p:strVal val="hidden"/>
                                      </p:to>
                                    </p:set>
                                  </p:childTnLst>
                                </p:cTn>
                              </p:par>
                              <p:par>
                                <p:cTn id="157" presetID="2" presetClass="exit" presetSubtype="6" fill="hold" grpId="3" nodeType="withEffect">
                                  <p:stCondLst>
                                    <p:cond delay="0"/>
                                  </p:stCondLst>
                                  <p:childTnLst>
                                    <p:anim calcmode="lin" valueType="num">
                                      <p:cBhvr additive="base">
                                        <p:cTn id="158" dur="3000"/>
                                        <p:tgtEl>
                                          <p:spTgt spid="5"/>
                                        </p:tgtEl>
                                        <p:attrNameLst>
                                          <p:attrName>ppt_x</p:attrName>
                                        </p:attrNameLst>
                                      </p:cBhvr>
                                      <p:tavLst>
                                        <p:tav tm="0">
                                          <p:val>
                                            <p:strVal val="ppt_x"/>
                                          </p:val>
                                        </p:tav>
                                        <p:tav tm="100000">
                                          <p:val>
                                            <p:strVal val="1+ppt_w/2"/>
                                          </p:val>
                                        </p:tav>
                                      </p:tavLst>
                                    </p:anim>
                                    <p:anim calcmode="lin" valueType="num">
                                      <p:cBhvr additive="base">
                                        <p:cTn id="159" dur="3000"/>
                                        <p:tgtEl>
                                          <p:spTgt spid="5"/>
                                        </p:tgtEl>
                                        <p:attrNameLst>
                                          <p:attrName>ppt_y</p:attrName>
                                        </p:attrNameLst>
                                      </p:cBhvr>
                                      <p:tavLst>
                                        <p:tav tm="0">
                                          <p:val>
                                            <p:strVal val="ppt_y"/>
                                          </p:val>
                                        </p:tav>
                                        <p:tav tm="100000">
                                          <p:val>
                                            <p:strVal val="1+ppt_h/2"/>
                                          </p:val>
                                        </p:tav>
                                      </p:tavLst>
                                    </p:anim>
                                    <p:set>
                                      <p:cBhvr>
                                        <p:cTn id="160" dur="1" fill="hold">
                                          <p:stCondLst>
                                            <p:cond delay="2999"/>
                                          </p:stCondLst>
                                        </p:cTn>
                                        <p:tgtEl>
                                          <p:spTgt spid="5"/>
                                        </p:tgtEl>
                                        <p:attrNameLst>
                                          <p:attrName>style.visibility</p:attrName>
                                        </p:attrNameLst>
                                      </p:cBhvr>
                                      <p:to>
                                        <p:strVal val="hidden"/>
                                      </p:to>
                                    </p:set>
                                  </p:childTnLst>
                                </p:cTn>
                              </p:par>
                              <p:par>
                                <p:cTn id="161" presetID="19" presetClass="exit" presetSubtype="10" fill="hold" grpId="4" nodeType="withEffect">
                                  <p:stCondLst>
                                    <p:cond delay="0"/>
                                  </p:stCondLst>
                                  <p:childTnLst>
                                    <p:anim calcmode="lin" valueType="num">
                                      <p:cBhvr>
                                        <p:cTn id="162" dur="3000"/>
                                        <p:tgtEl>
                                          <p:spTgt spid="5"/>
                                        </p:tgtEl>
                                        <p:attrNameLst>
                                          <p:attrName>ppt_h</p:attrName>
                                        </p:attrNameLst>
                                      </p:cBhvr>
                                      <p:tavLst>
                                        <p:tav tm="0">
                                          <p:val>
                                            <p:strVal val="ppt_h"/>
                                          </p:val>
                                        </p:tav>
                                        <p:tav tm="100000">
                                          <p:val>
                                            <p:strVal val="ppt_h"/>
                                          </p:val>
                                        </p:tav>
                                      </p:tavLst>
                                    </p:anim>
                                    <p:anim calcmode="lin" valueType="num">
                                      <p:cBhvr>
                                        <p:cTn id="163" dur="3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64" dur="1" fill="hold">
                                          <p:stCondLst>
                                            <p:cond delay="2999"/>
                                          </p:stCondLst>
                                        </p:cTn>
                                        <p:tgtEl>
                                          <p:spTgt spid="5"/>
                                        </p:tgtEl>
                                        <p:attrNameLst>
                                          <p:attrName>style.visibility</p:attrName>
                                        </p:attrNameLst>
                                      </p:cBhvr>
                                      <p:to>
                                        <p:strVal val="hidden"/>
                                      </p:to>
                                    </p:set>
                                  </p:childTnLst>
                                </p:cTn>
                              </p:par>
                              <p:par>
                                <p:cTn id="165" presetID="2" presetClass="exit" presetSubtype="6" fill="hold" grpId="3" nodeType="withEffect">
                                  <p:stCondLst>
                                    <p:cond delay="0"/>
                                  </p:stCondLst>
                                  <p:childTnLst>
                                    <p:anim calcmode="lin" valueType="num">
                                      <p:cBhvr additive="base">
                                        <p:cTn id="166" dur="3000"/>
                                        <p:tgtEl>
                                          <p:spTgt spid="4"/>
                                        </p:tgtEl>
                                        <p:attrNameLst>
                                          <p:attrName>ppt_x</p:attrName>
                                        </p:attrNameLst>
                                      </p:cBhvr>
                                      <p:tavLst>
                                        <p:tav tm="0">
                                          <p:val>
                                            <p:strVal val="ppt_x"/>
                                          </p:val>
                                        </p:tav>
                                        <p:tav tm="100000">
                                          <p:val>
                                            <p:strVal val="1+ppt_w/2"/>
                                          </p:val>
                                        </p:tav>
                                      </p:tavLst>
                                    </p:anim>
                                    <p:anim calcmode="lin" valueType="num">
                                      <p:cBhvr additive="base">
                                        <p:cTn id="167" dur="3000"/>
                                        <p:tgtEl>
                                          <p:spTgt spid="4"/>
                                        </p:tgtEl>
                                        <p:attrNameLst>
                                          <p:attrName>ppt_y</p:attrName>
                                        </p:attrNameLst>
                                      </p:cBhvr>
                                      <p:tavLst>
                                        <p:tav tm="0">
                                          <p:val>
                                            <p:strVal val="ppt_y"/>
                                          </p:val>
                                        </p:tav>
                                        <p:tav tm="100000">
                                          <p:val>
                                            <p:strVal val="1+ppt_h/2"/>
                                          </p:val>
                                        </p:tav>
                                      </p:tavLst>
                                    </p:anim>
                                    <p:set>
                                      <p:cBhvr>
                                        <p:cTn id="168" dur="1" fill="hold">
                                          <p:stCondLst>
                                            <p:cond delay="2999"/>
                                          </p:stCondLst>
                                        </p:cTn>
                                        <p:tgtEl>
                                          <p:spTgt spid="4"/>
                                        </p:tgtEl>
                                        <p:attrNameLst>
                                          <p:attrName>style.visibility</p:attrName>
                                        </p:attrNameLst>
                                      </p:cBhvr>
                                      <p:to>
                                        <p:strVal val="hidden"/>
                                      </p:to>
                                    </p:set>
                                  </p:childTnLst>
                                </p:cTn>
                              </p:par>
                              <p:par>
                                <p:cTn id="169" presetID="19" presetClass="exit" presetSubtype="10" fill="hold" grpId="4" nodeType="withEffect">
                                  <p:stCondLst>
                                    <p:cond delay="0"/>
                                  </p:stCondLst>
                                  <p:childTnLst>
                                    <p:anim calcmode="lin" valueType="num">
                                      <p:cBhvr>
                                        <p:cTn id="170" dur="3000"/>
                                        <p:tgtEl>
                                          <p:spTgt spid="4"/>
                                        </p:tgtEl>
                                        <p:attrNameLst>
                                          <p:attrName>ppt_h</p:attrName>
                                        </p:attrNameLst>
                                      </p:cBhvr>
                                      <p:tavLst>
                                        <p:tav tm="0">
                                          <p:val>
                                            <p:strVal val="ppt_h"/>
                                          </p:val>
                                        </p:tav>
                                        <p:tav tm="100000">
                                          <p:val>
                                            <p:strVal val="ppt_h"/>
                                          </p:val>
                                        </p:tav>
                                      </p:tavLst>
                                    </p:anim>
                                    <p:anim calcmode="lin" valueType="num">
                                      <p:cBhvr>
                                        <p:cTn id="171" dur="3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72" dur="1" fill="hold">
                                          <p:stCondLst>
                                            <p:cond delay="2999"/>
                                          </p:stCondLst>
                                        </p:cTn>
                                        <p:tgtEl>
                                          <p:spTgt spid="4"/>
                                        </p:tgtEl>
                                        <p:attrNameLst>
                                          <p:attrName>style.visibility</p:attrName>
                                        </p:attrNameLst>
                                      </p:cBhvr>
                                      <p:to>
                                        <p:strVal val="hidden"/>
                                      </p:to>
                                    </p:set>
                                  </p:childTnLst>
                                </p:cTn>
                              </p:par>
                              <p:par>
                                <p:cTn id="173" presetID="2" presetClass="exit" presetSubtype="6" fill="hold" grpId="3" nodeType="withEffect">
                                  <p:stCondLst>
                                    <p:cond delay="0"/>
                                  </p:stCondLst>
                                  <p:childTnLst>
                                    <p:anim calcmode="lin" valueType="num">
                                      <p:cBhvr additive="base">
                                        <p:cTn id="174" dur="3000"/>
                                        <p:tgtEl>
                                          <p:spTgt spid="3"/>
                                        </p:tgtEl>
                                        <p:attrNameLst>
                                          <p:attrName>ppt_x</p:attrName>
                                        </p:attrNameLst>
                                      </p:cBhvr>
                                      <p:tavLst>
                                        <p:tav tm="0">
                                          <p:val>
                                            <p:strVal val="ppt_x"/>
                                          </p:val>
                                        </p:tav>
                                        <p:tav tm="100000">
                                          <p:val>
                                            <p:strVal val="1+ppt_w/2"/>
                                          </p:val>
                                        </p:tav>
                                      </p:tavLst>
                                    </p:anim>
                                    <p:anim calcmode="lin" valueType="num">
                                      <p:cBhvr additive="base">
                                        <p:cTn id="175" dur="3000"/>
                                        <p:tgtEl>
                                          <p:spTgt spid="3"/>
                                        </p:tgtEl>
                                        <p:attrNameLst>
                                          <p:attrName>ppt_y</p:attrName>
                                        </p:attrNameLst>
                                      </p:cBhvr>
                                      <p:tavLst>
                                        <p:tav tm="0">
                                          <p:val>
                                            <p:strVal val="ppt_y"/>
                                          </p:val>
                                        </p:tav>
                                        <p:tav tm="100000">
                                          <p:val>
                                            <p:strVal val="1+ppt_h/2"/>
                                          </p:val>
                                        </p:tav>
                                      </p:tavLst>
                                    </p:anim>
                                    <p:set>
                                      <p:cBhvr>
                                        <p:cTn id="176" dur="1" fill="hold">
                                          <p:stCondLst>
                                            <p:cond delay="2999"/>
                                          </p:stCondLst>
                                        </p:cTn>
                                        <p:tgtEl>
                                          <p:spTgt spid="3"/>
                                        </p:tgtEl>
                                        <p:attrNameLst>
                                          <p:attrName>style.visibility</p:attrName>
                                        </p:attrNameLst>
                                      </p:cBhvr>
                                      <p:to>
                                        <p:strVal val="hidden"/>
                                      </p:to>
                                    </p:set>
                                  </p:childTnLst>
                                </p:cTn>
                              </p:par>
                              <p:par>
                                <p:cTn id="177" presetID="19" presetClass="exit" presetSubtype="10" fill="hold" grpId="4" nodeType="withEffect">
                                  <p:stCondLst>
                                    <p:cond delay="0"/>
                                  </p:stCondLst>
                                  <p:childTnLst>
                                    <p:anim calcmode="lin" valueType="num">
                                      <p:cBhvr>
                                        <p:cTn id="178" dur="3000"/>
                                        <p:tgtEl>
                                          <p:spTgt spid="3"/>
                                        </p:tgtEl>
                                        <p:attrNameLst>
                                          <p:attrName>ppt_h</p:attrName>
                                        </p:attrNameLst>
                                      </p:cBhvr>
                                      <p:tavLst>
                                        <p:tav tm="0">
                                          <p:val>
                                            <p:strVal val="ppt_h"/>
                                          </p:val>
                                        </p:tav>
                                        <p:tav tm="100000">
                                          <p:val>
                                            <p:strVal val="ppt_h"/>
                                          </p:val>
                                        </p:tav>
                                      </p:tavLst>
                                    </p:anim>
                                    <p:anim calcmode="lin" valueType="num">
                                      <p:cBhvr>
                                        <p:cTn id="179" dur="3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0" dur="1" fill="hold">
                                          <p:stCondLst>
                                            <p:cond delay="2999"/>
                                          </p:stCondLst>
                                        </p:cTn>
                                        <p:tgtEl>
                                          <p:spTgt spid="3"/>
                                        </p:tgtEl>
                                        <p:attrNameLst>
                                          <p:attrName>style.visibility</p:attrName>
                                        </p:attrNameLst>
                                      </p:cBhvr>
                                      <p:to>
                                        <p:strVal val="hidden"/>
                                      </p:to>
                                    </p:set>
                                  </p:childTnLst>
                                </p:cTn>
                              </p:par>
                              <p:par>
                                <p:cTn id="181" presetID="2" presetClass="exit" presetSubtype="6" fill="hold" grpId="3" nodeType="withEffect">
                                  <p:stCondLst>
                                    <p:cond delay="0"/>
                                  </p:stCondLst>
                                  <p:childTnLst>
                                    <p:anim calcmode="lin" valueType="num">
                                      <p:cBhvr additive="base">
                                        <p:cTn id="182" dur="3000"/>
                                        <p:tgtEl>
                                          <p:spTgt spid="2"/>
                                        </p:tgtEl>
                                        <p:attrNameLst>
                                          <p:attrName>ppt_x</p:attrName>
                                        </p:attrNameLst>
                                      </p:cBhvr>
                                      <p:tavLst>
                                        <p:tav tm="0">
                                          <p:val>
                                            <p:strVal val="ppt_x"/>
                                          </p:val>
                                        </p:tav>
                                        <p:tav tm="100000">
                                          <p:val>
                                            <p:strVal val="1+ppt_w/2"/>
                                          </p:val>
                                        </p:tav>
                                      </p:tavLst>
                                    </p:anim>
                                    <p:anim calcmode="lin" valueType="num">
                                      <p:cBhvr additive="base">
                                        <p:cTn id="183" dur="3000"/>
                                        <p:tgtEl>
                                          <p:spTgt spid="2"/>
                                        </p:tgtEl>
                                        <p:attrNameLst>
                                          <p:attrName>ppt_y</p:attrName>
                                        </p:attrNameLst>
                                      </p:cBhvr>
                                      <p:tavLst>
                                        <p:tav tm="0">
                                          <p:val>
                                            <p:strVal val="ppt_y"/>
                                          </p:val>
                                        </p:tav>
                                        <p:tav tm="100000">
                                          <p:val>
                                            <p:strVal val="1+ppt_h/2"/>
                                          </p:val>
                                        </p:tav>
                                      </p:tavLst>
                                    </p:anim>
                                    <p:set>
                                      <p:cBhvr>
                                        <p:cTn id="184" dur="1" fill="hold">
                                          <p:stCondLst>
                                            <p:cond delay="2999"/>
                                          </p:stCondLst>
                                        </p:cTn>
                                        <p:tgtEl>
                                          <p:spTgt spid="2"/>
                                        </p:tgtEl>
                                        <p:attrNameLst>
                                          <p:attrName>style.visibility</p:attrName>
                                        </p:attrNameLst>
                                      </p:cBhvr>
                                      <p:to>
                                        <p:strVal val="hidden"/>
                                      </p:to>
                                    </p:set>
                                  </p:childTnLst>
                                </p:cTn>
                              </p:par>
                              <p:par>
                                <p:cTn id="185" presetID="19" presetClass="exit" presetSubtype="10" fill="hold" grpId="4" nodeType="withEffect">
                                  <p:stCondLst>
                                    <p:cond delay="0"/>
                                  </p:stCondLst>
                                  <p:childTnLst>
                                    <p:anim calcmode="lin" valueType="num">
                                      <p:cBhvr>
                                        <p:cTn id="186" dur="3000"/>
                                        <p:tgtEl>
                                          <p:spTgt spid="2"/>
                                        </p:tgtEl>
                                        <p:attrNameLst>
                                          <p:attrName>ppt_h</p:attrName>
                                        </p:attrNameLst>
                                      </p:cBhvr>
                                      <p:tavLst>
                                        <p:tav tm="0">
                                          <p:val>
                                            <p:strVal val="ppt_h"/>
                                          </p:val>
                                        </p:tav>
                                        <p:tav tm="100000">
                                          <p:val>
                                            <p:strVal val="ppt_h"/>
                                          </p:val>
                                        </p:tav>
                                      </p:tavLst>
                                    </p:anim>
                                    <p:anim calcmode="lin" valueType="num">
                                      <p:cBhvr>
                                        <p:cTn id="187" dur="300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8" dur="1" fill="hold">
                                          <p:stCondLst>
                                            <p:cond delay="2999"/>
                                          </p:stCondLst>
                                        </p:cTn>
                                        <p:tgtEl>
                                          <p:spTgt spid="2"/>
                                        </p:tgtEl>
                                        <p:attrNameLst>
                                          <p:attrName>style.visibility</p:attrName>
                                        </p:attrNameLst>
                                      </p:cBhvr>
                                      <p:to>
                                        <p:strVal val="hidden"/>
                                      </p:to>
                                    </p:set>
                                  </p:childTnLst>
                                </p:cTn>
                              </p:par>
                              <p:par>
                                <p:cTn id="189" presetID="23" presetClass="entr" presetSubtype="272" fill="hold" nodeType="withEffect">
                                  <p:stCondLst>
                                    <p:cond delay="0"/>
                                  </p:stCondLst>
                                  <p:childTnLst>
                                    <p:set>
                                      <p:cBhvr>
                                        <p:cTn id="190" dur="1" fill="hold">
                                          <p:stCondLst>
                                            <p:cond delay="0"/>
                                          </p:stCondLst>
                                        </p:cTn>
                                        <p:tgtEl>
                                          <p:spTgt spid="17"/>
                                        </p:tgtEl>
                                        <p:attrNameLst>
                                          <p:attrName>style.visibility</p:attrName>
                                        </p:attrNameLst>
                                      </p:cBhvr>
                                      <p:to>
                                        <p:strVal val="visible"/>
                                      </p:to>
                                    </p:set>
                                    <p:anim calcmode="lin" valueType="num">
                                      <p:cBhvr>
                                        <p:cTn id="191" dur="3250" fill="hold"/>
                                        <p:tgtEl>
                                          <p:spTgt spid="17"/>
                                        </p:tgtEl>
                                        <p:attrNameLst>
                                          <p:attrName>ppt_w</p:attrName>
                                        </p:attrNameLst>
                                      </p:cBhvr>
                                      <p:tavLst>
                                        <p:tav tm="0">
                                          <p:val>
                                            <p:strVal val="2/3*#ppt_w"/>
                                          </p:val>
                                        </p:tav>
                                        <p:tav tm="100000">
                                          <p:val>
                                            <p:strVal val="#ppt_w"/>
                                          </p:val>
                                        </p:tav>
                                      </p:tavLst>
                                    </p:anim>
                                    <p:anim calcmode="lin" valueType="num">
                                      <p:cBhvr>
                                        <p:cTn id="192" dur="3250" fill="hold"/>
                                        <p:tgtEl>
                                          <p:spTgt spid="17"/>
                                        </p:tgtEl>
                                        <p:attrNameLst>
                                          <p:attrName>ppt_h</p:attrName>
                                        </p:attrNameLst>
                                      </p:cBhvr>
                                      <p:tavLst>
                                        <p:tav tm="0">
                                          <p:val>
                                            <p:strVal val="2/3*#ppt_h"/>
                                          </p:val>
                                        </p:tav>
                                        <p:tav tm="100000">
                                          <p:val>
                                            <p:strVal val="#ppt_h"/>
                                          </p:val>
                                        </p:tav>
                                      </p:tavLst>
                                    </p:anim>
                                  </p:childTnLst>
                                </p:cTn>
                              </p:par>
                              <p:par>
                                <p:cTn id="193" presetID="6" presetClass="entr" presetSubtype="32" fill="hold" nodeType="withEffect">
                                  <p:stCondLst>
                                    <p:cond delay="0"/>
                                  </p:stCondLst>
                                  <p:childTnLst>
                                    <p:set>
                                      <p:cBhvr>
                                        <p:cTn id="194" dur="1" fill="hold">
                                          <p:stCondLst>
                                            <p:cond delay="0"/>
                                          </p:stCondLst>
                                        </p:cTn>
                                        <p:tgtEl>
                                          <p:spTgt spid="17"/>
                                        </p:tgtEl>
                                        <p:attrNameLst>
                                          <p:attrName>style.visibility</p:attrName>
                                        </p:attrNameLst>
                                      </p:cBhvr>
                                      <p:to>
                                        <p:strVal val="visible"/>
                                      </p:to>
                                    </p:set>
                                    <p:animEffect transition="in" filter="circle(out)">
                                      <p:cBhvr>
                                        <p:cTn id="195" dur="3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8"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 name="50 Grupo"/>
          <p:cNvGrpSpPr/>
          <p:nvPr/>
        </p:nvGrpSpPr>
        <p:grpSpPr>
          <a:xfrm>
            <a:off x="15406" y="0"/>
            <a:ext cx="9144000" cy="5143500"/>
            <a:chOff x="0" y="0"/>
            <a:chExt cx="9144000" cy="5143500"/>
          </a:xfrm>
        </p:grpSpPr>
        <p:sp>
          <p:nvSpPr>
            <p:cNvPr id="52" name="51 Rectángulo"/>
            <p:cNvSpPr/>
            <p:nvPr/>
          </p:nvSpPr>
          <p:spPr>
            <a:xfrm>
              <a:off x="4572000" y="257175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0800000" flipH="1">
              <a:off x="4572000" y="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flipH="1">
              <a:off x="0" y="257175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10800000">
              <a:off x="0" y="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50" name="49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13529" y="0"/>
            <a:ext cx="9173796" cy="5143500"/>
          </a:xfrm>
          <a:prstGeom prst="rect">
            <a:avLst/>
          </a:prstGeom>
        </p:spPr>
      </p:pic>
      <p:grpSp>
        <p:nvGrpSpPr>
          <p:cNvPr id="24" name="23 Grupo"/>
          <p:cNvGrpSpPr/>
          <p:nvPr/>
        </p:nvGrpSpPr>
        <p:grpSpPr>
          <a:xfrm>
            <a:off x="7452320" y="-236562"/>
            <a:ext cx="2088443" cy="1728192"/>
            <a:chOff x="7216431" y="-282991"/>
            <a:chExt cx="2088443" cy="1728192"/>
          </a:xfrm>
        </p:grpSpPr>
        <p:grpSp>
          <p:nvGrpSpPr>
            <p:cNvPr id="20" name="19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2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2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23" name="22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 name="57 Grupo"/>
          <p:cNvGrpSpPr/>
          <p:nvPr/>
        </p:nvGrpSpPr>
        <p:grpSpPr>
          <a:xfrm>
            <a:off x="4211960" y="1707654"/>
            <a:ext cx="2088443" cy="1728192"/>
            <a:chOff x="7216431" y="-282991"/>
            <a:chExt cx="2088443" cy="1728192"/>
          </a:xfrm>
        </p:grpSpPr>
        <p:grpSp>
          <p:nvGrpSpPr>
            <p:cNvPr id="59" name="58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6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6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60" name="59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62 Grupo"/>
          <p:cNvGrpSpPr/>
          <p:nvPr/>
        </p:nvGrpSpPr>
        <p:grpSpPr>
          <a:xfrm>
            <a:off x="5148064" y="915566"/>
            <a:ext cx="2088443" cy="1728192"/>
            <a:chOff x="7216431" y="-282991"/>
            <a:chExt cx="2088443" cy="1728192"/>
          </a:xfrm>
        </p:grpSpPr>
        <p:grpSp>
          <p:nvGrpSpPr>
            <p:cNvPr id="64" name="63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6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6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65" name="64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a:off x="6444208" y="339502"/>
            <a:ext cx="2088443" cy="1728192"/>
            <a:chOff x="7216431" y="-282991"/>
            <a:chExt cx="2088443" cy="1728192"/>
          </a:xfrm>
        </p:grpSpPr>
        <p:grpSp>
          <p:nvGrpSpPr>
            <p:cNvPr id="69" name="68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7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7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70" name="69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3" name="72 Grupo"/>
          <p:cNvGrpSpPr/>
          <p:nvPr/>
        </p:nvGrpSpPr>
        <p:grpSpPr>
          <a:xfrm>
            <a:off x="5148064" y="2355726"/>
            <a:ext cx="2088443" cy="1728192"/>
            <a:chOff x="7216431" y="-282991"/>
            <a:chExt cx="2088443" cy="1728192"/>
          </a:xfrm>
        </p:grpSpPr>
        <p:grpSp>
          <p:nvGrpSpPr>
            <p:cNvPr id="74" name="73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7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7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75" name="74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8" name="77 Grupo"/>
          <p:cNvGrpSpPr/>
          <p:nvPr/>
        </p:nvGrpSpPr>
        <p:grpSpPr>
          <a:xfrm>
            <a:off x="6372200" y="3075806"/>
            <a:ext cx="2088443" cy="1728192"/>
            <a:chOff x="7216431" y="-282991"/>
            <a:chExt cx="2088443" cy="1728192"/>
          </a:xfrm>
        </p:grpSpPr>
        <p:grpSp>
          <p:nvGrpSpPr>
            <p:cNvPr id="79" name="78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8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8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80" name="79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3" name="82 Grupo"/>
          <p:cNvGrpSpPr/>
          <p:nvPr/>
        </p:nvGrpSpPr>
        <p:grpSpPr>
          <a:xfrm>
            <a:off x="7596336" y="3579862"/>
            <a:ext cx="2088443" cy="1728192"/>
            <a:chOff x="7216431" y="-282991"/>
            <a:chExt cx="2088443" cy="1728192"/>
          </a:xfrm>
        </p:grpSpPr>
        <p:grpSp>
          <p:nvGrpSpPr>
            <p:cNvPr id="84" name="83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8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8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85" name="84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8" name="87 Grupo"/>
          <p:cNvGrpSpPr/>
          <p:nvPr/>
        </p:nvGrpSpPr>
        <p:grpSpPr>
          <a:xfrm flipH="1">
            <a:off x="-396552" y="-236562"/>
            <a:ext cx="2088443" cy="1728192"/>
            <a:chOff x="7216431" y="-282991"/>
            <a:chExt cx="2088443" cy="1728192"/>
          </a:xfrm>
        </p:grpSpPr>
        <p:grpSp>
          <p:nvGrpSpPr>
            <p:cNvPr id="89" name="88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9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9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90" name="89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3" name="92 Grupo"/>
          <p:cNvGrpSpPr/>
          <p:nvPr/>
        </p:nvGrpSpPr>
        <p:grpSpPr>
          <a:xfrm flipH="1">
            <a:off x="2843808" y="1707654"/>
            <a:ext cx="2088443" cy="1728192"/>
            <a:chOff x="7216431" y="-282991"/>
            <a:chExt cx="2088443" cy="1728192"/>
          </a:xfrm>
        </p:grpSpPr>
        <p:grpSp>
          <p:nvGrpSpPr>
            <p:cNvPr id="94" name="93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9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9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95" name="94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8" name="97 Grupo"/>
          <p:cNvGrpSpPr/>
          <p:nvPr/>
        </p:nvGrpSpPr>
        <p:grpSpPr>
          <a:xfrm flipH="1">
            <a:off x="1907704" y="915566"/>
            <a:ext cx="2088443" cy="1728192"/>
            <a:chOff x="7216431" y="-282991"/>
            <a:chExt cx="2088443" cy="1728192"/>
          </a:xfrm>
        </p:grpSpPr>
        <p:grpSp>
          <p:nvGrpSpPr>
            <p:cNvPr id="99" name="98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10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0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100" name="99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3" name="102 Grupo"/>
          <p:cNvGrpSpPr/>
          <p:nvPr/>
        </p:nvGrpSpPr>
        <p:grpSpPr>
          <a:xfrm flipH="1">
            <a:off x="611560" y="339502"/>
            <a:ext cx="2088443" cy="1728192"/>
            <a:chOff x="7216431" y="-282991"/>
            <a:chExt cx="2088443" cy="1728192"/>
          </a:xfrm>
        </p:grpSpPr>
        <p:grpSp>
          <p:nvGrpSpPr>
            <p:cNvPr id="104" name="103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10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0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105" name="104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8" name="107 Grupo"/>
          <p:cNvGrpSpPr/>
          <p:nvPr/>
        </p:nvGrpSpPr>
        <p:grpSpPr>
          <a:xfrm flipH="1">
            <a:off x="1907704" y="2355726"/>
            <a:ext cx="2088443" cy="1728192"/>
            <a:chOff x="7216431" y="-282991"/>
            <a:chExt cx="2088443" cy="1728192"/>
          </a:xfrm>
        </p:grpSpPr>
        <p:grpSp>
          <p:nvGrpSpPr>
            <p:cNvPr id="109" name="108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11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1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110" name="109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flipH="1">
            <a:off x="683568" y="3075806"/>
            <a:ext cx="2088443" cy="1728192"/>
            <a:chOff x="7216431" y="-282991"/>
            <a:chExt cx="2088443" cy="1728192"/>
          </a:xfrm>
        </p:grpSpPr>
        <p:grpSp>
          <p:nvGrpSpPr>
            <p:cNvPr id="114" name="113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11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1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115" name="114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8" name="117 Grupo"/>
          <p:cNvGrpSpPr/>
          <p:nvPr/>
        </p:nvGrpSpPr>
        <p:grpSpPr>
          <a:xfrm flipH="1">
            <a:off x="-540568" y="3579862"/>
            <a:ext cx="2088443" cy="1728192"/>
            <a:chOff x="7216431" y="-282991"/>
            <a:chExt cx="2088443" cy="1728192"/>
          </a:xfrm>
        </p:grpSpPr>
        <p:grpSp>
          <p:nvGrpSpPr>
            <p:cNvPr id="119" name="118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12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2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120" name="119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23" name="122 Rectángulo"/>
          <p:cNvSpPr/>
          <p:nvPr/>
        </p:nvSpPr>
        <p:spPr>
          <a:xfrm flipH="1">
            <a:off x="-612576" y="-329108"/>
            <a:ext cx="10225136" cy="5637162"/>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9438427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xit" presetSubtype="16" fill="hold" nodeType="withEffect">
                                  <p:stCondLst>
                                    <p:cond delay="0"/>
                                  </p:stCondLst>
                                  <p:childTnLst>
                                    <p:anim calcmode="lin" valueType="num">
                                      <p:cBhvr>
                                        <p:cTn id="6" dur="5750"/>
                                        <p:tgtEl>
                                          <p:spTgt spid="51"/>
                                        </p:tgtEl>
                                        <p:attrNameLst>
                                          <p:attrName>ppt_w</p:attrName>
                                        </p:attrNameLst>
                                      </p:cBhvr>
                                      <p:tavLst>
                                        <p:tav tm="0">
                                          <p:val>
                                            <p:strVal val="ppt_w"/>
                                          </p:val>
                                        </p:tav>
                                        <p:tav tm="100000">
                                          <p:val>
                                            <p:strVal val="4*ppt_w"/>
                                          </p:val>
                                        </p:tav>
                                      </p:tavLst>
                                    </p:anim>
                                    <p:anim calcmode="lin" valueType="num">
                                      <p:cBhvr>
                                        <p:cTn id="7" dur="5750"/>
                                        <p:tgtEl>
                                          <p:spTgt spid="51"/>
                                        </p:tgtEl>
                                        <p:attrNameLst>
                                          <p:attrName>ppt_h</p:attrName>
                                        </p:attrNameLst>
                                      </p:cBhvr>
                                      <p:tavLst>
                                        <p:tav tm="0">
                                          <p:val>
                                            <p:strVal val="ppt_h"/>
                                          </p:val>
                                        </p:tav>
                                        <p:tav tm="100000">
                                          <p:val>
                                            <p:strVal val="4*ppt_h"/>
                                          </p:val>
                                        </p:tav>
                                      </p:tavLst>
                                    </p:anim>
                                    <p:set>
                                      <p:cBhvr>
                                        <p:cTn id="8" dur="1" fill="hold">
                                          <p:stCondLst>
                                            <p:cond delay="5749"/>
                                          </p:stCondLst>
                                        </p:cTn>
                                        <p:tgtEl>
                                          <p:spTgt spid="51"/>
                                        </p:tgtEl>
                                        <p:attrNameLst>
                                          <p:attrName>style.visibility</p:attrName>
                                        </p:attrNameLst>
                                      </p:cBhvr>
                                      <p:to>
                                        <p:strVal val="hidden"/>
                                      </p:to>
                                    </p:set>
                                  </p:childTnLst>
                                </p:cTn>
                              </p:par>
                              <p:par>
                                <p:cTn id="9" presetID="8" presetClass="entr" presetSubtype="32" fill="hold" nodeType="withEffect">
                                  <p:stCondLst>
                                    <p:cond delay="0"/>
                                  </p:stCondLst>
                                  <p:childTnLst>
                                    <p:set>
                                      <p:cBhvr>
                                        <p:cTn id="10" dur="1" fill="hold">
                                          <p:stCondLst>
                                            <p:cond delay="0"/>
                                          </p:stCondLst>
                                        </p:cTn>
                                        <p:tgtEl>
                                          <p:spTgt spid="50"/>
                                        </p:tgtEl>
                                        <p:attrNameLst>
                                          <p:attrName>style.visibility</p:attrName>
                                        </p:attrNameLst>
                                      </p:cBhvr>
                                      <p:to>
                                        <p:strVal val="visible"/>
                                      </p:to>
                                    </p:set>
                                    <p:animEffect transition="in" filter="diamond(out)">
                                      <p:cBhvr>
                                        <p:cTn id="11" dur="3750"/>
                                        <p:tgtEl>
                                          <p:spTgt spid="50"/>
                                        </p:tgtEl>
                                      </p:cBhvr>
                                    </p:animEffect>
                                  </p:childTnLst>
                                </p:cTn>
                              </p:par>
                              <p:par>
                                <p:cTn id="12" presetID="17" presetClass="entr" presetSubtype="10" fill="hold" nodeType="withEffect">
                                  <p:stCondLst>
                                    <p:cond delay="0"/>
                                  </p:stCondLst>
                                  <p:childTnLst>
                                    <p:set>
                                      <p:cBhvr>
                                        <p:cTn id="13" dur="1" fill="hold">
                                          <p:stCondLst>
                                            <p:cond delay="0"/>
                                          </p:stCondLst>
                                        </p:cTn>
                                        <p:tgtEl>
                                          <p:spTgt spid="50"/>
                                        </p:tgtEl>
                                        <p:attrNameLst>
                                          <p:attrName>style.visibility</p:attrName>
                                        </p:attrNameLst>
                                      </p:cBhvr>
                                      <p:to>
                                        <p:strVal val="visible"/>
                                      </p:to>
                                    </p:set>
                                    <p:anim calcmode="lin" valueType="num">
                                      <p:cBhvr>
                                        <p:cTn id="14" dur="3750" fill="hold"/>
                                        <p:tgtEl>
                                          <p:spTgt spid="50"/>
                                        </p:tgtEl>
                                        <p:attrNameLst>
                                          <p:attrName>ppt_w</p:attrName>
                                        </p:attrNameLst>
                                      </p:cBhvr>
                                      <p:tavLst>
                                        <p:tav tm="0">
                                          <p:val>
                                            <p:fltVal val="0"/>
                                          </p:val>
                                        </p:tav>
                                        <p:tav tm="100000">
                                          <p:val>
                                            <p:strVal val="#ppt_w"/>
                                          </p:val>
                                        </p:tav>
                                      </p:tavLst>
                                    </p:anim>
                                    <p:anim calcmode="lin" valueType="num">
                                      <p:cBhvr>
                                        <p:cTn id="15" dur="3750" fill="hold"/>
                                        <p:tgtEl>
                                          <p:spTgt spid="50"/>
                                        </p:tgtEl>
                                        <p:attrNameLst>
                                          <p:attrName>ppt_h</p:attrName>
                                        </p:attrNameLst>
                                      </p:cBhvr>
                                      <p:tavLst>
                                        <p:tav tm="0">
                                          <p:val>
                                            <p:strVal val="#ppt_h"/>
                                          </p:val>
                                        </p:tav>
                                        <p:tav tm="100000">
                                          <p:val>
                                            <p:strVal val="#ppt_h"/>
                                          </p:val>
                                        </p:tav>
                                      </p:tavLst>
                                    </p:anim>
                                  </p:childTnLst>
                                </p:cTn>
                              </p:par>
                              <p:par>
                                <p:cTn id="16" presetID="2" presetClass="entr" presetSubtype="8" fill="hold" nodeType="withEffect">
                                  <p:stCondLst>
                                    <p:cond delay="0"/>
                                  </p:stCondLst>
                                  <p:childTnLst>
                                    <p:set>
                                      <p:cBhvr>
                                        <p:cTn id="17" dur="1" fill="hold">
                                          <p:stCondLst>
                                            <p:cond delay="0"/>
                                          </p:stCondLst>
                                        </p:cTn>
                                        <p:tgtEl>
                                          <p:spTgt spid="24"/>
                                        </p:tgtEl>
                                        <p:attrNameLst>
                                          <p:attrName>style.visibility</p:attrName>
                                        </p:attrNameLst>
                                      </p:cBhvr>
                                      <p:to>
                                        <p:strVal val="visible"/>
                                      </p:to>
                                    </p:set>
                                    <p:anim calcmode="lin" valueType="num">
                                      <p:cBhvr additive="base">
                                        <p:cTn id="18" dur="3000" fill="hold"/>
                                        <p:tgtEl>
                                          <p:spTgt spid="24"/>
                                        </p:tgtEl>
                                        <p:attrNameLst>
                                          <p:attrName>ppt_x</p:attrName>
                                        </p:attrNameLst>
                                      </p:cBhvr>
                                      <p:tavLst>
                                        <p:tav tm="0">
                                          <p:val>
                                            <p:strVal val="0-#ppt_w/2"/>
                                          </p:val>
                                        </p:tav>
                                        <p:tav tm="100000">
                                          <p:val>
                                            <p:strVal val="#ppt_x"/>
                                          </p:val>
                                        </p:tav>
                                      </p:tavLst>
                                    </p:anim>
                                    <p:anim calcmode="lin" valueType="num">
                                      <p:cBhvr additive="base">
                                        <p:cTn id="19" dur="3000" fill="hold"/>
                                        <p:tgtEl>
                                          <p:spTgt spid="24"/>
                                        </p:tgtEl>
                                        <p:attrNameLst>
                                          <p:attrName>ppt_y</p:attrName>
                                        </p:attrNameLst>
                                      </p:cBhvr>
                                      <p:tavLst>
                                        <p:tav tm="0">
                                          <p:val>
                                            <p:strVal val="#ppt_y"/>
                                          </p:val>
                                        </p:tav>
                                        <p:tav tm="100000">
                                          <p:val>
                                            <p:strVal val="#ppt_y"/>
                                          </p:val>
                                        </p:tav>
                                      </p:tavLst>
                                    </p:anim>
                                  </p:childTnLst>
                                </p:cTn>
                              </p:par>
                              <p:par>
                                <p:cTn id="20" presetID="19" presetClass="entr" presetSubtype="10" fill="hold"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p:cTn id="22" dur="3000" fill="hold"/>
                                        <p:tgtEl>
                                          <p:spTgt spid="24"/>
                                        </p:tgtEl>
                                        <p:attrNameLst>
                                          <p:attrName>ppt_w</p:attrName>
                                        </p:attrNameLst>
                                      </p:cBhvr>
                                      <p:tavLst>
                                        <p:tav tm="0" fmla="#ppt_w*sin(2.5*pi*$)">
                                          <p:val>
                                            <p:fltVal val="0"/>
                                          </p:val>
                                        </p:tav>
                                        <p:tav tm="100000">
                                          <p:val>
                                            <p:fltVal val="1"/>
                                          </p:val>
                                        </p:tav>
                                      </p:tavLst>
                                    </p:anim>
                                    <p:anim calcmode="lin" valueType="num">
                                      <p:cBhvr>
                                        <p:cTn id="23" dur="3000" fill="hold"/>
                                        <p:tgtEl>
                                          <p:spTgt spid="24"/>
                                        </p:tgtEl>
                                        <p:attrNameLst>
                                          <p:attrName>ppt_h</p:attrName>
                                        </p:attrNameLst>
                                      </p:cBhvr>
                                      <p:tavLst>
                                        <p:tav tm="0">
                                          <p:val>
                                            <p:strVal val="#ppt_h"/>
                                          </p:val>
                                        </p:tav>
                                        <p:tav tm="100000">
                                          <p:val>
                                            <p:strVal val="#ppt_h"/>
                                          </p:val>
                                        </p:tav>
                                      </p:tavLst>
                                    </p:anim>
                                  </p:childTnLst>
                                </p:cTn>
                              </p:par>
                              <p:par>
                                <p:cTn id="24" presetID="2" presetClass="exit" presetSubtype="8" fill="hold" nodeType="withEffect">
                                  <p:stCondLst>
                                    <p:cond delay="0"/>
                                  </p:stCondLst>
                                  <p:childTnLst>
                                    <p:anim calcmode="lin" valueType="num">
                                      <p:cBhvr additive="base">
                                        <p:cTn id="25" dur="3750"/>
                                        <p:tgtEl>
                                          <p:spTgt spid="24"/>
                                        </p:tgtEl>
                                        <p:attrNameLst>
                                          <p:attrName>ppt_x</p:attrName>
                                        </p:attrNameLst>
                                      </p:cBhvr>
                                      <p:tavLst>
                                        <p:tav tm="0">
                                          <p:val>
                                            <p:strVal val="ppt_x"/>
                                          </p:val>
                                        </p:tav>
                                        <p:tav tm="100000">
                                          <p:val>
                                            <p:strVal val="0-ppt_w/2"/>
                                          </p:val>
                                        </p:tav>
                                      </p:tavLst>
                                    </p:anim>
                                    <p:anim calcmode="lin" valueType="num">
                                      <p:cBhvr additive="base">
                                        <p:cTn id="26" dur="3750"/>
                                        <p:tgtEl>
                                          <p:spTgt spid="24"/>
                                        </p:tgtEl>
                                        <p:attrNameLst>
                                          <p:attrName>ppt_y</p:attrName>
                                        </p:attrNameLst>
                                      </p:cBhvr>
                                      <p:tavLst>
                                        <p:tav tm="0">
                                          <p:val>
                                            <p:strVal val="ppt_y"/>
                                          </p:val>
                                        </p:tav>
                                        <p:tav tm="100000">
                                          <p:val>
                                            <p:strVal val="ppt_y"/>
                                          </p:val>
                                        </p:tav>
                                      </p:tavLst>
                                    </p:anim>
                                    <p:set>
                                      <p:cBhvr>
                                        <p:cTn id="27" dur="1" fill="hold">
                                          <p:stCondLst>
                                            <p:cond delay="3749"/>
                                          </p:stCondLst>
                                        </p:cTn>
                                        <p:tgtEl>
                                          <p:spTgt spid="24"/>
                                        </p:tgtEl>
                                        <p:attrNameLst>
                                          <p:attrName>style.visibility</p:attrName>
                                        </p:attrNameLst>
                                      </p:cBhvr>
                                      <p:to>
                                        <p:strVal val="hidden"/>
                                      </p:to>
                                    </p:set>
                                  </p:childTnLst>
                                </p:cTn>
                              </p:par>
                              <p:par>
                                <p:cTn id="28" presetID="2" presetClass="entr" presetSubtype="8" fill="hold" nodeType="withEffect">
                                  <p:stCondLst>
                                    <p:cond delay="0"/>
                                  </p:stCondLst>
                                  <p:childTnLst>
                                    <p:set>
                                      <p:cBhvr>
                                        <p:cTn id="29" dur="1" fill="hold">
                                          <p:stCondLst>
                                            <p:cond delay="0"/>
                                          </p:stCondLst>
                                        </p:cTn>
                                        <p:tgtEl>
                                          <p:spTgt spid="58"/>
                                        </p:tgtEl>
                                        <p:attrNameLst>
                                          <p:attrName>style.visibility</p:attrName>
                                        </p:attrNameLst>
                                      </p:cBhvr>
                                      <p:to>
                                        <p:strVal val="visible"/>
                                      </p:to>
                                    </p:set>
                                    <p:anim calcmode="lin" valueType="num">
                                      <p:cBhvr additive="base">
                                        <p:cTn id="30" dur="3000" fill="hold"/>
                                        <p:tgtEl>
                                          <p:spTgt spid="58"/>
                                        </p:tgtEl>
                                        <p:attrNameLst>
                                          <p:attrName>ppt_x</p:attrName>
                                        </p:attrNameLst>
                                      </p:cBhvr>
                                      <p:tavLst>
                                        <p:tav tm="0">
                                          <p:val>
                                            <p:strVal val="0-#ppt_w/2"/>
                                          </p:val>
                                        </p:tav>
                                        <p:tav tm="100000">
                                          <p:val>
                                            <p:strVal val="#ppt_x"/>
                                          </p:val>
                                        </p:tav>
                                      </p:tavLst>
                                    </p:anim>
                                    <p:anim calcmode="lin" valueType="num">
                                      <p:cBhvr additive="base">
                                        <p:cTn id="31" dur="3000" fill="hold"/>
                                        <p:tgtEl>
                                          <p:spTgt spid="58"/>
                                        </p:tgtEl>
                                        <p:attrNameLst>
                                          <p:attrName>ppt_y</p:attrName>
                                        </p:attrNameLst>
                                      </p:cBhvr>
                                      <p:tavLst>
                                        <p:tav tm="0">
                                          <p:val>
                                            <p:strVal val="#ppt_y"/>
                                          </p:val>
                                        </p:tav>
                                        <p:tav tm="100000">
                                          <p:val>
                                            <p:strVal val="#ppt_y"/>
                                          </p:val>
                                        </p:tav>
                                      </p:tavLst>
                                    </p:anim>
                                  </p:childTnLst>
                                </p:cTn>
                              </p:par>
                              <p:par>
                                <p:cTn id="32" presetID="19" presetClass="entr" presetSubtype="10" fill="hold" nodeType="withEffect">
                                  <p:stCondLst>
                                    <p:cond delay="0"/>
                                  </p:stCondLst>
                                  <p:childTnLst>
                                    <p:set>
                                      <p:cBhvr>
                                        <p:cTn id="33" dur="1" fill="hold">
                                          <p:stCondLst>
                                            <p:cond delay="0"/>
                                          </p:stCondLst>
                                        </p:cTn>
                                        <p:tgtEl>
                                          <p:spTgt spid="58"/>
                                        </p:tgtEl>
                                        <p:attrNameLst>
                                          <p:attrName>style.visibility</p:attrName>
                                        </p:attrNameLst>
                                      </p:cBhvr>
                                      <p:to>
                                        <p:strVal val="visible"/>
                                      </p:to>
                                    </p:set>
                                    <p:anim calcmode="lin" valueType="num">
                                      <p:cBhvr>
                                        <p:cTn id="34" dur="3000" fill="hold"/>
                                        <p:tgtEl>
                                          <p:spTgt spid="58"/>
                                        </p:tgtEl>
                                        <p:attrNameLst>
                                          <p:attrName>ppt_w</p:attrName>
                                        </p:attrNameLst>
                                      </p:cBhvr>
                                      <p:tavLst>
                                        <p:tav tm="0" fmla="#ppt_w*sin(2.5*pi*$)">
                                          <p:val>
                                            <p:fltVal val="0"/>
                                          </p:val>
                                        </p:tav>
                                        <p:tav tm="100000">
                                          <p:val>
                                            <p:fltVal val="1"/>
                                          </p:val>
                                        </p:tav>
                                      </p:tavLst>
                                    </p:anim>
                                    <p:anim calcmode="lin" valueType="num">
                                      <p:cBhvr>
                                        <p:cTn id="35" dur="3000" fill="hold"/>
                                        <p:tgtEl>
                                          <p:spTgt spid="58"/>
                                        </p:tgtEl>
                                        <p:attrNameLst>
                                          <p:attrName>ppt_h</p:attrName>
                                        </p:attrNameLst>
                                      </p:cBhvr>
                                      <p:tavLst>
                                        <p:tav tm="0">
                                          <p:val>
                                            <p:strVal val="#ppt_h"/>
                                          </p:val>
                                        </p:tav>
                                        <p:tav tm="100000">
                                          <p:val>
                                            <p:strVal val="#ppt_h"/>
                                          </p:val>
                                        </p:tav>
                                      </p:tavLst>
                                    </p:anim>
                                  </p:childTnLst>
                                </p:cTn>
                              </p:par>
                              <p:par>
                                <p:cTn id="36" presetID="2" presetClass="exit" presetSubtype="8" fill="hold" nodeType="withEffect">
                                  <p:stCondLst>
                                    <p:cond delay="0"/>
                                  </p:stCondLst>
                                  <p:childTnLst>
                                    <p:anim calcmode="lin" valueType="num">
                                      <p:cBhvr additive="base">
                                        <p:cTn id="37" dur="3750"/>
                                        <p:tgtEl>
                                          <p:spTgt spid="58"/>
                                        </p:tgtEl>
                                        <p:attrNameLst>
                                          <p:attrName>ppt_x</p:attrName>
                                        </p:attrNameLst>
                                      </p:cBhvr>
                                      <p:tavLst>
                                        <p:tav tm="0">
                                          <p:val>
                                            <p:strVal val="ppt_x"/>
                                          </p:val>
                                        </p:tav>
                                        <p:tav tm="100000">
                                          <p:val>
                                            <p:strVal val="0-ppt_w/2"/>
                                          </p:val>
                                        </p:tav>
                                      </p:tavLst>
                                    </p:anim>
                                    <p:anim calcmode="lin" valueType="num">
                                      <p:cBhvr additive="base">
                                        <p:cTn id="38" dur="3750"/>
                                        <p:tgtEl>
                                          <p:spTgt spid="58"/>
                                        </p:tgtEl>
                                        <p:attrNameLst>
                                          <p:attrName>ppt_y</p:attrName>
                                        </p:attrNameLst>
                                      </p:cBhvr>
                                      <p:tavLst>
                                        <p:tav tm="0">
                                          <p:val>
                                            <p:strVal val="ppt_y"/>
                                          </p:val>
                                        </p:tav>
                                        <p:tav tm="100000">
                                          <p:val>
                                            <p:strVal val="ppt_y"/>
                                          </p:val>
                                        </p:tav>
                                      </p:tavLst>
                                    </p:anim>
                                    <p:set>
                                      <p:cBhvr>
                                        <p:cTn id="39" dur="1" fill="hold">
                                          <p:stCondLst>
                                            <p:cond delay="3749"/>
                                          </p:stCondLst>
                                        </p:cTn>
                                        <p:tgtEl>
                                          <p:spTgt spid="58"/>
                                        </p:tgtEl>
                                        <p:attrNameLst>
                                          <p:attrName>style.visibility</p:attrName>
                                        </p:attrNameLst>
                                      </p:cBhvr>
                                      <p:to>
                                        <p:strVal val="hidden"/>
                                      </p:to>
                                    </p:set>
                                  </p:childTnLst>
                                </p:cTn>
                              </p:par>
                              <p:par>
                                <p:cTn id="40" presetID="2" presetClass="entr" presetSubtype="8" fill="hold" nodeType="withEffect">
                                  <p:stCondLst>
                                    <p:cond delay="0"/>
                                  </p:stCondLst>
                                  <p:childTnLst>
                                    <p:set>
                                      <p:cBhvr>
                                        <p:cTn id="41" dur="1" fill="hold">
                                          <p:stCondLst>
                                            <p:cond delay="0"/>
                                          </p:stCondLst>
                                        </p:cTn>
                                        <p:tgtEl>
                                          <p:spTgt spid="63"/>
                                        </p:tgtEl>
                                        <p:attrNameLst>
                                          <p:attrName>style.visibility</p:attrName>
                                        </p:attrNameLst>
                                      </p:cBhvr>
                                      <p:to>
                                        <p:strVal val="visible"/>
                                      </p:to>
                                    </p:set>
                                    <p:anim calcmode="lin" valueType="num">
                                      <p:cBhvr additive="base">
                                        <p:cTn id="42" dur="3000" fill="hold"/>
                                        <p:tgtEl>
                                          <p:spTgt spid="63"/>
                                        </p:tgtEl>
                                        <p:attrNameLst>
                                          <p:attrName>ppt_x</p:attrName>
                                        </p:attrNameLst>
                                      </p:cBhvr>
                                      <p:tavLst>
                                        <p:tav tm="0">
                                          <p:val>
                                            <p:strVal val="0-#ppt_w/2"/>
                                          </p:val>
                                        </p:tav>
                                        <p:tav tm="100000">
                                          <p:val>
                                            <p:strVal val="#ppt_x"/>
                                          </p:val>
                                        </p:tav>
                                      </p:tavLst>
                                    </p:anim>
                                    <p:anim calcmode="lin" valueType="num">
                                      <p:cBhvr additive="base">
                                        <p:cTn id="43" dur="3000" fill="hold"/>
                                        <p:tgtEl>
                                          <p:spTgt spid="63"/>
                                        </p:tgtEl>
                                        <p:attrNameLst>
                                          <p:attrName>ppt_y</p:attrName>
                                        </p:attrNameLst>
                                      </p:cBhvr>
                                      <p:tavLst>
                                        <p:tav tm="0">
                                          <p:val>
                                            <p:strVal val="#ppt_y"/>
                                          </p:val>
                                        </p:tav>
                                        <p:tav tm="100000">
                                          <p:val>
                                            <p:strVal val="#ppt_y"/>
                                          </p:val>
                                        </p:tav>
                                      </p:tavLst>
                                    </p:anim>
                                  </p:childTnLst>
                                </p:cTn>
                              </p:par>
                              <p:par>
                                <p:cTn id="44" presetID="19" presetClass="entr" presetSubtype="10" fill="hold" nodeType="withEffect">
                                  <p:stCondLst>
                                    <p:cond delay="0"/>
                                  </p:stCondLst>
                                  <p:childTnLst>
                                    <p:set>
                                      <p:cBhvr>
                                        <p:cTn id="45" dur="1" fill="hold">
                                          <p:stCondLst>
                                            <p:cond delay="0"/>
                                          </p:stCondLst>
                                        </p:cTn>
                                        <p:tgtEl>
                                          <p:spTgt spid="63"/>
                                        </p:tgtEl>
                                        <p:attrNameLst>
                                          <p:attrName>style.visibility</p:attrName>
                                        </p:attrNameLst>
                                      </p:cBhvr>
                                      <p:to>
                                        <p:strVal val="visible"/>
                                      </p:to>
                                    </p:set>
                                    <p:anim calcmode="lin" valueType="num">
                                      <p:cBhvr>
                                        <p:cTn id="46" dur="3000" fill="hold"/>
                                        <p:tgtEl>
                                          <p:spTgt spid="63"/>
                                        </p:tgtEl>
                                        <p:attrNameLst>
                                          <p:attrName>ppt_w</p:attrName>
                                        </p:attrNameLst>
                                      </p:cBhvr>
                                      <p:tavLst>
                                        <p:tav tm="0" fmla="#ppt_w*sin(2.5*pi*$)">
                                          <p:val>
                                            <p:fltVal val="0"/>
                                          </p:val>
                                        </p:tav>
                                        <p:tav tm="100000">
                                          <p:val>
                                            <p:fltVal val="1"/>
                                          </p:val>
                                        </p:tav>
                                      </p:tavLst>
                                    </p:anim>
                                    <p:anim calcmode="lin" valueType="num">
                                      <p:cBhvr>
                                        <p:cTn id="47" dur="3000" fill="hold"/>
                                        <p:tgtEl>
                                          <p:spTgt spid="63"/>
                                        </p:tgtEl>
                                        <p:attrNameLst>
                                          <p:attrName>ppt_h</p:attrName>
                                        </p:attrNameLst>
                                      </p:cBhvr>
                                      <p:tavLst>
                                        <p:tav tm="0">
                                          <p:val>
                                            <p:strVal val="#ppt_h"/>
                                          </p:val>
                                        </p:tav>
                                        <p:tav tm="100000">
                                          <p:val>
                                            <p:strVal val="#ppt_h"/>
                                          </p:val>
                                        </p:tav>
                                      </p:tavLst>
                                    </p:anim>
                                  </p:childTnLst>
                                </p:cTn>
                              </p:par>
                              <p:par>
                                <p:cTn id="48" presetID="2" presetClass="exit" presetSubtype="8" fill="hold" nodeType="withEffect">
                                  <p:stCondLst>
                                    <p:cond delay="0"/>
                                  </p:stCondLst>
                                  <p:childTnLst>
                                    <p:anim calcmode="lin" valueType="num">
                                      <p:cBhvr additive="base">
                                        <p:cTn id="49" dur="3750"/>
                                        <p:tgtEl>
                                          <p:spTgt spid="63"/>
                                        </p:tgtEl>
                                        <p:attrNameLst>
                                          <p:attrName>ppt_x</p:attrName>
                                        </p:attrNameLst>
                                      </p:cBhvr>
                                      <p:tavLst>
                                        <p:tav tm="0">
                                          <p:val>
                                            <p:strVal val="ppt_x"/>
                                          </p:val>
                                        </p:tav>
                                        <p:tav tm="100000">
                                          <p:val>
                                            <p:strVal val="0-ppt_w/2"/>
                                          </p:val>
                                        </p:tav>
                                      </p:tavLst>
                                    </p:anim>
                                    <p:anim calcmode="lin" valueType="num">
                                      <p:cBhvr additive="base">
                                        <p:cTn id="50" dur="3750"/>
                                        <p:tgtEl>
                                          <p:spTgt spid="63"/>
                                        </p:tgtEl>
                                        <p:attrNameLst>
                                          <p:attrName>ppt_y</p:attrName>
                                        </p:attrNameLst>
                                      </p:cBhvr>
                                      <p:tavLst>
                                        <p:tav tm="0">
                                          <p:val>
                                            <p:strVal val="ppt_y"/>
                                          </p:val>
                                        </p:tav>
                                        <p:tav tm="100000">
                                          <p:val>
                                            <p:strVal val="ppt_y"/>
                                          </p:val>
                                        </p:tav>
                                      </p:tavLst>
                                    </p:anim>
                                    <p:set>
                                      <p:cBhvr>
                                        <p:cTn id="51" dur="1" fill="hold">
                                          <p:stCondLst>
                                            <p:cond delay="3749"/>
                                          </p:stCondLst>
                                        </p:cTn>
                                        <p:tgtEl>
                                          <p:spTgt spid="63"/>
                                        </p:tgtEl>
                                        <p:attrNameLst>
                                          <p:attrName>style.visibility</p:attrName>
                                        </p:attrNameLst>
                                      </p:cBhvr>
                                      <p:to>
                                        <p:strVal val="hidden"/>
                                      </p:to>
                                    </p:set>
                                  </p:childTnLst>
                                </p:cTn>
                              </p:par>
                              <p:par>
                                <p:cTn id="52" presetID="2" presetClass="entr" presetSubtype="8" fill="hold" nodeType="withEffect">
                                  <p:stCondLst>
                                    <p:cond delay="0"/>
                                  </p:stCondLst>
                                  <p:childTnLst>
                                    <p:set>
                                      <p:cBhvr>
                                        <p:cTn id="53" dur="1" fill="hold">
                                          <p:stCondLst>
                                            <p:cond delay="0"/>
                                          </p:stCondLst>
                                        </p:cTn>
                                        <p:tgtEl>
                                          <p:spTgt spid="68"/>
                                        </p:tgtEl>
                                        <p:attrNameLst>
                                          <p:attrName>style.visibility</p:attrName>
                                        </p:attrNameLst>
                                      </p:cBhvr>
                                      <p:to>
                                        <p:strVal val="visible"/>
                                      </p:to>
                                    </p:set>
                                    <p:anim calcmode="lin" valueType="num">
                                      <p:cBhvr additive="base">
                                        <p:cTn id="54" dur="3000" fill="hold"/>
                                        <p:tgtEl>
                                          <p:spTgt spid="68"/>
                                        </p:tgtEl>
                                        <p:attrNameLst>
                                          <p:attrName>ppt_x</p:attrName>
                                        </p:attrNameLst>
                                      </p:cBhvr>
                                      <p:tavLst>
                                        <p:tav tm="0">
                                          <p:val>
                                            <p:strVal val="0-#ppt_w/2"/>
                                          </p:val>
                                        </p:tav>
                                        <p:tav tm="100000">
                                          <p:val>
                                            <p:strVal val="#ppt_x"/>
                                          </p:val>
                                        </p:tav>
                                      </p:tavLst>
                                    </p:anim>
                                    <p:anim calcmode="lin" valueType="num">
                                      <p:cBhvr additive="base">
                                        <p:cTn id="55" dur="3000" fill="hold"/>
                                        <p:tgtEl>
                                          <p:spTgt spid="68"/>
                                        </p:tgtEl>
                                        <p:attrNameLst>
                                          <p:attrName>ppt_y</p:attrName>
                                        </p:attrNameLst>
                                      </p:cBhvr>
                                      <p:tavLst>
                                        <p:tav tm="0">
                                          <p:val>
                                            <p:strVal val="#ppt_y"/>
                                          </p:val>
                                        </p:tav>
                                        <p:tav tm="100000">
                                          <p:val>
                                            <p:strVal val="#ppt_y"/>
                                          </p:val>
                                        </p:tav>
                                      </p:tavLst>
                                    </p:anim>
                                  </p:childTnLst>
                                </p:cTn>
                              </p:par>
                              <p:par>
                                <p:cTn id="56" presetID="19" presetClass="entr" presetSubtype="10" fill="hold" nodeType="withEffect">
                                  <p:stCondLst>
                                    <p:cond delay="0"/>
                                  </p:stCondLst>
                                  <p:childTnLst>
                                    <p:set>
                                      <p:cBhvr>
                                        <p:cTn id="57" dur="1" fill="hold">
                                          <p:stCondLst>
                                            <p:cond delay="0"/>
                                          </p:stCondLst>
                                        </p:cTn>
                                        <p:tgtEl>
                                          <p:spTgt spid="68"/>
                                        </p:tgtEl>
                                        <p:attrNameLst>
                                          <p:attrName>style.visibility</p:attrName>
                                        </p:attrNameLst>
                                      </p:cBhvr>
                                      <p:to>
                                        <p:strVal val="visible"/>
                                      </p:to>
                                    </p:set>
                                    <p:anim calcmode="lin" valueType="num">
                                      <p:cBhvr>
                                        <p:cTn id="58" dur="3000" fill="hold"/>
                                        <p:tgtEl>
                                          <p:spTgt spid="68"/>
                                        </p:tgtEl>
                                        <p:attrNameLst>
                                          <p:attrName>ppt_w</p:attrName>
                                        </p:attrNameLst>
                                      </p:cBhvr>
                                      <p:tavLst>
                                        <p:tav tm="0" fmla="#ppt_w*sin(2.5*pi*$)">
                                          <p:val>
                                            <p:fltVal val="0"/>
                                          </p:val>
                                        </p:tav>
                                        <p:tav tm="100000">
                                          <p:val>
                                            <p:fltVal val="1"/>
                                          </p:val>
                                        </p:tav>
                                      </p:tavLst>
                                    </p:anim>
                                    <p:anim calcmode="lin" valueType="num">
                                      <p:cBhvr>
                                        <p:cTn id="59" dur="3000" fill="hold"/>
                                        <p:tgtEl>
                                          <p:spTgt spid="68"/>
                                        </p:tgtEl>
                                        <p:attrNameLst>
                                          <p:attrName>ppt_h</p:attrName>
                                        </p:attrNameLst>
                                      </p:cBhvr>
                                      <p:tavLst>
                                        <p:tav tm="0">
                                          <p:val>
                                            <p:strVal val="#ppt_h"/>
                                          </p:val>
                                        </p:tav>
                                        <p:tav tm="100000">
                                          <p:val>
                                            <p:strVal val="#ppt_h"/>
                                          </p:val>
                                        </p:tav>
                                      </p:tavLst>
                                    </p:anim>
                                  </p:childTnLst>
                                </p:cTn>
                              </p:par>
                              <p:par>
                                <p:cTn id="60" presetID="2" presetClass="exit" presetSubtype="8" fill="hold" nodeType="withEffect">
                                  <p:stCondLst>
                                    <p:cond delay="0"/>
                                  </p:stCondLst>
                                  <p:childTnLst>
                                    <p:anim calcmode="lin" valueType="num">
                                      <p:cBhvr additive="base">
                                        <p:cTn id="61" dur="3750"/>
                                        <p:tgtEl>
                                          <p:spTgt spid="68"/>
                                        </p:tgtEl>
                                        <p:attrNameLst>
                                          <p:attrName>ppt_x</p:attrName>
                                        </p:attrNameLst>
                                      </p:cBhvr>
                                      <p:tavLst>
                                        <p:tav tm="0">
                                          <p:val>
                                            <p:strVal val="ppt_x"/>
                                          </p:val>
                                        </p:tav>
                                        <p:tav tm="100000">
                                          <p:val>
                                            <p:strVal val="0-ppt_w/2"/>
                                          </p:val>
                                        </p:tav>
                                      </p:tavLst>
                                    </p:anim>
                                    <p:anim calcmode="lin" valueType="num">
                                      <p:cBhvr additive="base">
                                        <p:cTn id="62" dur="3750"/>
                                        <p:tgtEl>
                                          <p:spTgt spid="68"/>
                                        </p:tgtEl>
                                        <p:attrNameLst>
                                          <p:attrName>ppt_y</p:attrName>
                                        </p:attrNameLst>
                                      </p:cBhvr>
                                      <p:tavLst>
                                        <p:tav tm="0">
                                          <p:val>
                                            <p:strVal val="ppt_y"/>
                                          </p:val>
                                        </p:tav>
                                        <p:tav tm="100000">
                                          <p:val>
                                            <p:strVal val="ppt_y"/>
                                          </p:val>
                                        </p:tav>
                                      </p:tavLst>
                                    </p:anim>
                                    <p:set>
                                      <p:cBhvr>
                                        <p:cTn id="63" dur="1" fill="hold">
                                          <p:stCondLst>
                                            <p:cond delay="3749"/>
                                          </p:stCondLst>
                                        </p:cTn>
                                        <p:tgtEl>
                                          <p:spTgt spid="68"/>
                                        </p:tgtEl>
                                        <p:attrNameLst>
                                          <p:attrName>style.visibility</p:attrName>
                                        </p:attrNameLst>
                                      </p:cBhvr>
                                      <p:to>
                                        <p:strVal val="hidden"/>
                                      </p:to>
                                    </p:set>
                                  </p:childTnLst>
                                </p:cTn>
                              </p:par>
                              <p:par>
                                <p:cTn id="64" presetID="2" presetClass="entr" presetSubtype="8" fill="hold" nodeType="withEffect">
                                  <p:stCondLst>
                                    <p:cond delay="0"/>
                                  </p:stCondLst>
                                  <p:childTnLst>
                                    <p:set>
                                      <p:cBhvr>
                                        <p:cTn id="65" dur="1" fill="hold">
                                          <p:stCondLst>
                                            <p:cond delay="0"/>
                                          </p:stCondLst>
                                        </p:cTn>
                                        <p:tgtEl>
                                          <p:spTgt spid="73"/>
                                        </p:tgtEl>
                                        <p:attrNameLst>
                                          <p:attrName>style.visibility</p:attrName>
                                        </p:attrNameLst>
                                      </p:cBhvr>
                                      <p:to>
                                        <p:strVal val="visible"/>
                                      </p:to>
                                    </p:set>
                                    <p:anim calcmode="lin" valueType="num">
                                      <p:cBhvr additive="base">
                                        <p:cTn id="66" dur="3000" fill="hold"/>
                                        <p:tgtEl>
                                          <p:spTgt spid="73"/>
                                        </p:tgtEl>
                                        <p:attrNameLst>
                                          <p:attrName>ppt_x</p:attrName>
                                        </p:attrNameLst>
                                      </p:cBhvr>
                                      <p:tavLst>
                                        <p:tav tm="0">
                                          <p:val>
                                            <p:strVal val="0-#ppt_w/2"/>
                                          </p:val>
                                        </p:tav>
                                        <p:tav tm="100000">
                                          <p:val>
                                            <p:strVal val="#ppt_x"/>
                                          </p:val>
                                        </p:tav>
                                      </p:tavLst>
                                    </p:anim>
                                    <p:anim calcmode="lin" valueType="num">
                                      <p:cBhvr additive="base">
                                        <p:cTn id="67" dur="3000" fill="hold"/>
                                        <p:tgtEl>
                                          <p:spTgt spid="73"/>
                                        </p:tgtEl>
                                        <p:attrNameLst>
                                          <p:attrName>ppt_y</p:attrName>
                                        </p:attrNameLst>
                                      </p:cBhvr>
                                      <p:tavLst>
                                        <p:tav tm="0">
                                          <p:val>
                                            <p:strVal val="#ppt_y"/>
                                          </p:val>
                                        </p:tav>
                                        <p:tav tm="100000">
                                          <p:val>
                                            <p:strVal val="#ppt_y"/>
                                          </p:val>
                                        </p:tav>
                                      </p:tavLst>
                                    </p:anim>
                                  </p:childTnLst>
                                </p:cTn>
                              </p:par>
                              <p:par>
                                <p:cTn id="68" presetID="19" presetClass="entr" presetSubtype="10" fill="hold" nodeType="withEffect">
                                  <p:stCondLst>
                                    <p:cond delay="0"/>
                                  </p:stCondLst>
                                  <p:childTnLst>
                                    <p:set>
                                      <p:cBhvr>
                                        <p:cTn id="69" dur="1" fill="hold">
                                          <p:stCondLst>
                                            <p:cond delay="0"/>
                                          </p:stCondLst>
                                        </p:cTn>
                                        <p:tgtEl>
                                          <p:spTgt spid="73"/>
                                        </p:tgtEl>
                                        <p:attrNameLst>
                                          <p:attrName>style.visibility</p:attrName>
                                        </p:attrNameLst>
                                      </p:cBhvr>
                                      <p:to>
                                        <p:strVal val="visible"/>
                                      </p:to>
                                    </p:set>
                                    <p:anim calcmode="lin" valueType="num">
                                      <p:cBhvr>
                                        <p:cTn id="70" dur="3000" fill="hold"/>
                                        <p:tgtEl>
                                          <p:spTgt spid="73"/>
                                        </p:tgtEl>
                                        <p:attrNameLst>
                                          <p:attrName>ppt_w</p:attrName>
                                        </p:attrNameLst>
                                      </p:cBhvr>
                                      <p:tavLst>
                                        <p:tav tm="0" fmla="#ppt_w*sin(2.5*pi*$)">
                                          <p:val>
                                            <p:fltVal val="0"/>
                                          </p:val>
                                        </p:tav>
                                        <p:tav tm="100000">
                                          <p:val>
                                            <p:fltVal val="1"/>
                                          </p:val>
                                        </p:tav>
                                      </p:tavLst>
                                    </p:anim>
                                    <p:anim calcmode="lin" valueType="num">
                                      <p:cBhvr>
                                        <p:cTn id="71" dur="3000" fill="hold"/>
                                        <p:tgtEl>
                                          <p:spTgt spid="73"/>
                                        </p:tgtEl>
                                        <p:attrNameLst>
                                          <p:attrName>ppt_h</p:attrName>
                                        </p:attrNameLst>
                                      </p:cBhvr>
                                      <p:tavLst>
                                        <p:tav tm="0">
                                          <p:val>
                                            <p:strVal val="#ppt_h"/>
                                          </p:val>
                                        </p:tav>
                                        <p:tav tm="100000">
                                          <p:val>
                                            <p:strVal val="#ppt_h"/>
                                          </p:val>
                                        </p:tav>
                                      </p:tavLst>
                                    </p:anim>
                                  </p:childTnLst>
                                </p:cTn>
                              </p:par>
                              <p:par>
                                <p:cTn id="72" presetID="2" presetClass="exit" presetSubtype="8" fill="hold" nodeType="withEffect">
                                  <p:stCondLst>
                                    <p:cond delay="0"/>
                                  </p:stCondLst>
                                  <p:childTnLst>
                                    <p:anim calcmode="lin" valueType="num">
                                      <p:cBhvr additive="base">
                                        <p:cTn id="73" dur="3750"/>
                                        <p:tgtEl>
                                          <p:spTgt spid="73"/>
                                        </p:tgtEl>
                                        <p:attrNameLst>
                                          <p:attrName>ppt_x</p:attrName>
                                        </p:attrNameLst>
                                      </p:cBhvr>
                                      <p:tavLst>
                                        <p:tav tm="0">
                                          <p:val>
                                            <p:strVal val="ppt_x"/>
                                          </p:val>
                                        </p:tav>
                                        <p:tav tm="100000">
                                          <p:val>
                                            <p:strVal val="0-ppt_w/2"/>
                                          </p:val>
                                        </p:tav>
                                      </p:tavLst>
                                    </p:anim>
                                    <p:anim calcmode="lin" valueType="num">
                                      <p:cBhvr additive="base">
                                        <p:cTn id="74" dur="3750"/>
                                        <p:tgtEl>
                                          <p:spTgt spid="73"/>
                                        </p:tgtEl>
                                        <p:attrNameLst>
                                          <p:attrName>ppt_y</p:attrName>
                                        </p:attrNameLst>
                                      </p:cBhvr>
                                      <p:tavLst>
                                        <p:tav tm="0">
                                          <p:val>
                                            <p:strVal val="ppt_y"/>
                                          </p:val>
                                        </p:tav>
                                        <p:tav tm="100000">
                                          <p:val>
                                            <p:strVal val="ppt_y"/>
                                          </p:val>
                                        </p:tav>
                                      </p:tavLst>
                                    </p:anim>
                                    <p:set>
                                      <p:cBhvr>
                                        <p:cTn id="75" dur="1" fill="hold">
                                          <p:stCondLst>
                                            <p:cond delay="3749"/>
                                          </p:stCondLst>
                                        </p:cTn>
                                        <p:tgtEl>
                                          <p:spTgt spid="73"/>
                                        </p:tgtEl>
                                        <p:attrNameLst>
                                          <p:attrName>style.visibility</p:attrName>
                                        </p:attrNameLst>
                                      </p:cBhvr>
                                      <p:to>
                                        <p:strVal val="hidden"/>
                                      </p:to>
                                    </p:set>
                                  </p:childTnLst>
                                </p:cTn>
                              </p:par>
                              <p:par>
                                <p:cTn id="76" presetID="2" presetClass="entr" presetSubtype="8" fill="hold" nodeType="withEffect">
                                  <p:stCondLst>
                                    <p:cond delay="0"/>
                                  </p:stCondLst>
                                  <p:childTnLst>
                                    <p:set>
                                      <p:cBhvr>
                                        <p:cTn id="77" dur="1" fill="hold">
                                          <p:stCondLst>
                                            <p:cond delay="0"/>
                                          </p:stCondLst>
                                        </p:cTn>
                                        <p:tgtEl>
                                          <p:spTgt spid="78"/>
                                        </p:tgtEl>
                                        <p:attrNameLst>
                                          <p:attrName>style.visibility</p:attrName>
                                        </p:attrNameLst>
                                      </p:cBhvr>
                                      <p:to>
                                        <p:strVal val="visible"/>
                                      </p:to>
                                    </p:set>
                                    <p:anim calcmode="lin" valueType="num">
                                      <p:cBhvr additive="base">
                                        <p:cTn id="78" dur="3000" fill="hold"/>
                                        <p:tgtEl>
                                          <p:spTgt spid="78"/>
                                        </p:tgtEl>
                                        <p:attrNameLst>
                                          <p:attrName>ppt_x</p:attrName>
                                        </p:attrNameLst>
                                      </p:cBhvr>
                                      <p:tavLst>
                                        <p:tav tm="0">
                                          <p:val>
                                            <p:strVal val="0-#ppt_w/2"/>
                                          </p:val>
                                        </p:tav>
                                        <p:tav tm="100000">
                                          <p:val>
                                            <p:strVal val="#ppt_x"/>
                                          </p:val>
                                        </p:tav>
                                      </p:tavLst>
                                    </p:anim>
                                    <p:anim calcmode="lin" valueType="num">
                                      <p:cBhvr additive="base">
                                        <p:cTn id="79" dur="3000" fill="hold"/>
                                        <p:tgtEl>
                                          <p:spTgt spid="78"/>
                                        </p:tgtEl>
                                        <p:attrNameLst>
                                          <p:attrName>ppt_y</p:attrName>
                                        </p:attrNameLst>
                                      </p:cBhvr>
                                      <p:tavLst>
                                        <p:tav tm="0">
                                          <p:val>
                                            <p:strVal val="#ppt_y"/>
                                          </p:val>
                                        </p:tav>
                                        <p:tav tm="100000">
                                          <p:val>
                                            <p:strVal val="#ppt_y"/>
                                          </p:val>
                                        </p:tav>
                                      </p:tavLst>
                                    </p:anim>
                                  </p:childTnLst>
                                </p:cTn>
                              </p:par>
                              <p:par>
                                <p:cTn id="80" presetID="19" presetClass="entr" presetSubtype="10" fill="hold" nodeType="withEffect">
                                  <p:stCondLst>
                                    <p:cond delay="0"/>
                                  </p:stCondLst>
                                  <p:childTnLst>
                                    <p:set>
                                      <p:cBhvr>
                                        <p:cTn id="81" dur="1" fill="hold">
                                          <p:stCondLst>
                                            <p:cond delay="0"/>
                                          </p:stCondLst>
                                        </p:cTn>
                                        <p:tgtEl>
                                          <p:spTgt spid="78"/>
                                        </p:tgtEl>
                                        <p:attrNameLst>
                                          <p:attrName>style.visibility</p:attrName>
                                        </p:attrNameLst>
                                      </p:cBhvr>
                                      <p:to>
                                        <p:strVal val="visible"/>
                                      </p:to>
                                    </p:set>
                                    <p:anim calcmode="lin" valueType="num">
                                      <p:cBhvr>
                                        <p:cTn id="82" dur="3000" fill="hold"/>
                                        <p:tgtEl>
                                          <p:spTgt spid="78"/>
                                        </p:tgtEl>
                                        <p:attrNameLst>
                                          <p:attrName>ppt_w</p:attrName>
                                        </p:attrNameLst>
                                      </p:cBhvr>
                                      <p:tavLst>
                                        <p:tav tm="0" fmla="#ppt_w*sin(2.5*pi*$)">
                                          <p:val>
                                            <p:fltVal val="0"/>
                                          </p:val>
                                        </p:tav>
                                        <p:tav tm="100000">
                                          <p:val>
                                            <p:fltVal val="1"/>
                                          </p:val>
                                        </p:tav>
                                      </p:tavLst>
                                    </p:anim>
                                    <p:anim calcmode="lin" valueType="num">
                                      <p:cBhvr>
                                        <p:cTn id="83" dur="3000" fill="hold"/>
                                        <p:tgtEl>
                                          <p:spTgt spid="78"/>
                                        </p:tgtEl>
                                        <p:attrNameLst>
                                          <p:attrName>ppt_h</p:attrName>
                                        </p:attrNameLst>
                                      </p:cBhvr>
                                      <p:tavLst>
                                        <p:tav tm="0">
                                          <p:val>
                                            <p:strVal val="#ppt_h"/>
                                          </p:val>
                                        </p:tav>
                                        <p:tav tm="100000">
                                          <p:val>
                                            <p:strVal val="#ppt_h"/>
                                          </p:val>
                                        </p:tav>
                                      </p:tavLst>
                                    </p:anim>
                                  </p:childTnLst>
                                </p:cTn>
                              </p:par>
                              <p:par>
                                <p:cTn id="84" presetID="2" presetClass="exit" presetSubtype="8" fill="hold" nodeType="withEffect">
                                  <p:stCondLst>
                                    <p:cond delay="0"/>
                                  </p:stCondLst>
                                  <p:childTnLst>
                                    <p:anim calcmode="lin" valueType="num">
                                      <p:cBhvr additive="base">
                                        <p:cTn id="85" dur="3750"/>
                                        <p:tgtEl>
                                          <p:spTgt spid="78"/>
                                        </p:tgtEl>
                                        <p:attrNameLst>
                                          <p:attrName>ppt_x</p:attrName>
                                        </p:attrNameLst>
                                      </p:cBhvr>
                                      <p:tavLst>
                                        <p:tav tm="0">
                                          <p:val>
                                            <p:strVal val="ppt_x"/>
                                          </p:val>
                                        </p:tav>
                                        <p:tav tm="100000">
                                          <p:val>
                                            <p:strVal val="0-ppt_w/2"/>
                                          </p:val>
                                        </p:tav>
                                      </p:tavLst>
                                    </p:anim>
                                    <p:anim calcmode="lin" valueType="num">
                                      <p:cBhvr additive="base">
                                        <p:cTn id="86" dur="3750"/>
                                        <p:tgtEl>
                                          <p:spTgt spid="78"/>
                                        </p:tgtEl>
                                        <p:attrNameLst>
                                          <p:attrName>ppt_y</p:attrName>
                                        </p:attrNameLst>
                                      </p:cBhvr>
                                      <p:tavLst>
                                        <p:tav tm="0">
                                          <p:val>
                                            <p:strVal val="ppt_y"/>
                                          </p:val>
                                        </p:tav>
                                        <p:tav tm="100000">
                                          <p:val>
                                            <p:strVal val="ppt_y"/>
                                          </p:val>
                                        </p:tav>
                                      </p:tavLst>
                                    </p:anim>
                                    <p:set>
                                      <p:cBhvr>
                                        <p:cTn id="87" dur="1" fill="hold">
                                          <p:stCondLst>
                                            <p:cond delay="3749"/>
                                          </p:stCondLst>
                                        </p:cTn>
                                        <p:tgtEl>
                                          <p:spTgt spid="78"/>
                                        </p:tgtEl>
                                        <p:attrNameLst>
                                          <p:attrName>style.visibility</p:attrName>
                                        </p:attrNameLst>
                                      </p:cBhvr>
                                      <p:to>
                                        <p:strVal val="hidden"/>
                                      </p:to>
                                    </p:set>
                                  </p:childTnLst>
                                </p:cTn>
                              </p:par>
                              <p:par>
                                <p:cTn id="88" presetID="2" presetClass="entr" presetSubtype="8" fill="hold" nodeType="withEffect">
                                  <p:stCondLst>
                                    <p:cond delay="0"/>
                                  </p:stCondLst>
                                  <p:childTnLst>
                                    <p:set>
                                      <p:cBhvr>
                                        <p:cTn id="89" dur="1" fill="hold">
                                          <p:stCondLst>
                                            <p:cond delay="0"/>
                                          </p:stCondLst>
                                        </p:cTn>
                                        <p:tgtEl>
                                          <p:spTgt spid="83"/>
                                        </p:tgtEl>
                                        <p:attrNameLst>
                                          <p:attrName>style.visibility</p:attrName>
                                        </p:attrNameLst>
                                      </p:cBhvr>
                                      <p:to>
                                        <p:strVal val="visible"/>
                                      </p:to>
                                    </p:set>
                                    <p:anim calcmode="lin" valueType="num">
                                      <p:cBhvr additive="base">
                                        <p:cTn id="90" dur="3000" fill="hold"/>
                                        <p:tgtEl>
                                          <p:spTgt spid="83"/>
                                        </p:tgtEl>
                                        <p:attrNameLst>
                                          <p:attrName>ppt_x</p:attrName>
                                        </p:attrNameLst>
                                      </p:cBhvr>
                                      <p:tavLst>
                                        <p:tav tm="0">
                                          <p:val>
                                            <p:strVal val="0-#ppt_w/2"/>
                                          </p:val>
                                        </p:tav>
                                        <p:tav tm="100000">
                                          <p:val>
                                            <p:strVal val="#ppt_x"/>
                                          </p:val>
                                        </p:tav>
                                      </p:tavLst>
                                    </p:anim>
                                    <p:anim calcmode="lin" valueType="num">
                                      <p:cBhvr additive="base">
                                        <p:cTn id="91" dur="3000" fill="hold"/>
                                        <p:tgtEl>
                                          <p:spTgt spid="83"/>
                                        </p:tgtEl>
                                        <p:attrNameLst>
                                          <p:attrName>ppt_y</p:attrName>
                                        </p:attrNameLst>
                                      </p:cBhvr>
                                      <p:tavLst>
                                        <p:tav tm="0">
                                          <p:val>
                                            <p:strVal val="#ppt_y"/>
                                          </p:val>
                                        </p:tav>
                                        <p:tav tm="100000">
                                          <p:val>
                                            <p:strVal val="#ppt_y"/>
                                          </p:val>
                                        </p:tav>
                                      </p:tavLst>
                                    </p:anim>
                                  </p:childTnLst>
                                </p:cTn>
                              </p:par>
                              <p:par>
                                <p:cTn id="92" presetID="19" presetClass="entr" presetSubtype="10" fill="hold" nodeType="withEffect">
                                  <p:stCondLst>
                                    <p:cond delay="0"/>
                                  </p:stCondLst>
                                  <p:childTnLst>
                                    <p:set>
                                      <p:cBhvr>
                                        <p:cTn id="93" dur="1" fill="hold">
                                          <p:stCondLst>
                                            <p:cond delay="0"/>
                                          </p:stCondLst>
                                        </p:cTn>
                                        <p:tgtEl>
                                          <p:spTgt spid="83"/>
                                        </p:tgtEl>
                                        <p:attrNameLst>
                                          <p:attrName>style.visibility</p:attrName>
                                        </p:attrNameLst>
                                      </p:cBhvr>
                                      <p:to>
                                        <p:strVal val="visible"/>
                                      </p:to>
                                    </p:set>
                                    <p:anim calcmode="lin" valueType="num">
                                      <p:cBhvr>
                                        <p:cTn id="94" dur="3000" fill="hold"/>
                                        <p:tgtEl>
                                          <p:spTgt spid="83"/>
                                        </p:tgtEl>
                                        <p:attrNameLst>
                                          <p:attrName>ppt_w</p:attrName>
                                        </p:attrNameLst>
                                      </p:cBhvr>
                                      <p:tavLst>
                                        <p:tav tm="0" fmla="#ppt_w*sin(2.5*pi*$)">
                                          <p:val>
                                            <p:fltVal val="0"/>
                                          </p:val>
                                        </p:tav>
                                        <p:tav tm="100000">
                                          <p:val>
                                            <p:fltVal val="1"/>
                                          </p:val>
                                        </p:tav>
                                      </p:tavLst>
                                    </p:anim>
                                    <p:anim calcmode="lin" valueType="num">
                                      <p:cBhvr>
                                        <p:cTn id="95" dur="3000" fill="hold"/>
                                        <p:tgtEl>
                                          <p:spTgt spid="83"/>
                                        </p:tgtEl>
                                        <p:attrNameLst>
                                          <p:attrName>ppt_h</p:attrName>
                                        </p:attrNameLst>
                                      </p:cBhvr>
                                      <p:tavLst>
                                        <p:tav tm="0">
                                          <p:val>
                                            <p:strVal val="#ppt_h"/>
                                          </p:val>
                                        </p:tav>
                                        <p:tav tm="100000">
                                          <p:val>
                                            <p:strVal val="#ppt_h"/>
                                          </p:val>
                                        </p:tav>
                                      </p:tavLst>
                                    </p:anim>
                                  </p:childTnLst>
                                </p:cTn>
                              </p:par>
                              <p:par>
                                <p:cTn id="96" presetID="2" presetClass="exit" presetSubtype="8" fill="hold" nodeType="withEffect">
                                  <p:stCondLst>
                                    <p:cond delay="0"/>
                                  </p:stCondLst>
                                  <p:childTnLst>
                                    <p:anim calcmode="lin" valueType="num">
                                      <p:cBhvr additive="base">
                                        <p:cTn id="97" dur="3750"/>
                                        <p:tgtEl>
                                          <p:spTgt spid="83"/>
                                        </p:tgtEl>
                                        <p:attrNameLst>
                                          <p:attrName>ppt_x</p:attrName>
                                        </p:attrNameLst>
                                      </p:cBhvr>
                                      <p:tavLst>
                                        <p:tav tm="0">
                                          <p:val>
                                            <p:strVal val="ppt_x"/>
                                          </p:val>
                                        </p:tav>
                                        <p:tav tm="100000">
                                          <p:val>
                                            <p:strVal val="0-ppt_w/2"/>
                                          </p:val>
                                        </p:tav>
                                      </p:tavLst>
                                    </p:anim>
                                    <p:anim calcmode="lin" valueType="num">
                                      <p:cBhvr additive="base">
                                        <p:cTn id="98" dur="3750"/>
                                        <p:tgtEl>
                                          <p:spTgt spid="83"/>
                                        </p:tgtEl>
                                        <p:attrNameLst>
                                          <p:attrName>ppt_y</p:attrName>
                                        </p:attrNameLst>
                                      </p:cBhvr>
                                      <p:tavLst>
                                        <p:tav tm="0">
                                          <p:val>
                                            <p:strVal val="ppt_y"/>
                                          </p:val>
                                        </p:tav>
                                        <p:tav tm="100000">
                                          <p:val>
                                            <p:strVal val="ppt_y"/>
                                          </p:val>
                                        </p:tav>
                                      </p:tavLst>
                                    </p:anim>
                                    <p:set>
                                      <p:cBhvr>
                                        <p:cTn id="99" dur="1" fill="hold">
                                          <p:stCondLst>
                                            <p:cond delay="3749"/>
                                          </p:stCondLst>
                                        </p:cTn>
                                        <p:tgtEl>
                                          <p:spTgt spid="83"/>
                                        </p:tgtEl>
                                        <p:attrNameLst>
                                          <p:attrName>style.visibility</p:attrName>
                                        </p:attrNameLst>
                                      </p:cBhvr>
                                      <p:to>
                                        <p:strVal val="hidden"/>
                                      </p:to>
                                    </p:set>
                                  </p:childTnLst>
                                </p:cTn>
                              </p:par>
                              <p:par>
                                <p:cTn id="100" presetID="2" presetClass="entr" presetSubtype="2" fill="hold" nodeType="withEffect">
                                  <p:stCondLst>
                                    <p:cond delay="0"/>
                                  </p:stCondLst>
                                  <p:childTnLst>
                                    <p:set>
                                      <p:cBhvr>
                                        <p:cTn id="101" dur="1" fill="hold">
                                          <p:stCondLst>
                                            <p:cond delay="0"/>
                                          </p:stCondLst>
                                        </p:cTn>
                                        <p:tgtEl>
                                          <p:spTgt spid="88"/>
                                        </p:tgtEl>
                                        <p:attrNameLst>
                                          <p:attrName>style.visibility</p:attrName>
                                        </p:attrNameLst>
                                      </p:cBhvr>
                                      <p:to>
                                        <p:strVal val="visible"/>
                                      </p:to>
                                    </p:set>
                                    <p:anim calcmode="lin" valueType="num">
                                      <p:cBhvr additive="base">
                                        <p:cTn id="102" dur="3000" fill="hold"/>
                                        <p:tgtEl>
                                          <p:spTgt spid="88"/>
                                        </p:tgtEl>
                                        <p:attrNameLst>
                                          <p:attrName>ppt_x</p:attrName>
                                        </p:attrNameLst>
                                      </p:cBhvr>
                                      <p:tavLst>
                                        <p:tav tm="0">
                                          <p:val>
                                            <p:strVal val="1+#ppt_w/2"/>
                                          </p:val>
                                        </p:tav>
                                        <p:tav tm="100000">
                                          <p:val>
                                            <p:strVal val="#ppt_x"/>
                                          </p:val>
                                        </p:tav>
                                      </p:tavLst>
                                    </p:anim>
                                    <p:anim calcmode="lin" valueType="num">
                                      <p:cBhvr additive="base">
                                        <p:cTn id="103" dur="3000" fill="hold"/>
                                        <p:tgtEl>
                                          <p:spTgt spid="88"/>
                                        </p:tgtEl>
                                        <p:attrNameLst>
                                          <p:attrName>ppt_y</p:attrName>
                                        </p:attrNameLst>
                                      </p:cBhvr>
                                      <p:tavLst>
                                        <p:tav tm="0">
                                          <p:val>
                                            <p:strVal val="#ppt_y"/>
                                          </p:val>
                                        </p:tav>
                                        <p:tav tm="100000">
                                          <p:val>
                                            <p:strVal val="#ppt_y"/>
                                          </p:val>
                                        </p:tav>
                                      </p:tavLst>
                                    </p:anim>
                                  </p:childTnLst>
                                </p:cTn>
                              </p:par>
                              <p:par>
                                <p:cTn id="104" presetID="19" presetClass="entr" presetSubtype="10" fill="hold" nodeType="withEffect">
                                  <p:stCondLst>
                                    <p:cond delay="0"/>
                                  </p:stCondLst>
                                  <p:childTnLst>
                                    <p:set>
                                      <p:cBhvr>
                                        <p:cTn id="105" dur="1" fill="hold">
                                          <p:stCondLst>
                                            <p:cond delay="0"/>
                                          </p:stCondLst>
                                        </p:cTn>
                                        <p:tgtEl>
                                          <p:spTgt spid="88"/>
                                        </p:tgtEl>
                                        <p:attrNameLst>
                                          <p:attrName>style.visibility</p:attrName>
                                        </p:attrNameLst>
                                      </p:cBhvr>
                                      <p:to>
                                        <p:strVal val="visible"/>
                                      </p:to>
                                    </p:set>
                                    <p:anim calcmode="lin" valueType="num">
                                      <p:cBhvr>
                                        <p:cTn id="106" dur="3000" fill="hold"/>
                                        <p:tgtEl>
                                          <p:spTgt spid="88"/>
                                        </p:tgtEl>
                                        <p:attrNameLst>
                                          <p:attrName>ppt_w</p:attrName>
                                        </p:attrNameLst>
                                      </p:cBhvr>
                                      <p:tavLst>
                                        <p:tav tm="0" fmla="#ppt_w*sin(2.5*pi*$)">
                                          <p:val>
                                            <p:fltVal val="0"/>
                                          </p:val>
                                        </p:tav>
                                        <p:tav tm="100000">
                                          <p:val>
                                            <p:fltVal val="1"/>
                                          </p:val>
                                        </p:tav>
                                      </p:tavLst>
                                    </p:anim>
                                    <p:anim calcmode="lin" valueType="num">
                                      <p:cBhvr>
                                        <p:cTn id="107" dur="3000" fill="hold"/>
                                        <p:tgtEl>
                                          <p:spTgt spid="88"/>
                                        </p:tgtEl>
                                        <p:attrNameLst>
                                          <p:attrName>ppt_h</p:attrName>
                                        </p:attrNameLst>
                                      </p:cBhvr>
                                      <p:tavLst>
                                        <p:tav tm="0">
                                          <p:val>
                                            <p:strVal val="#ppt_h"/>
                                          </p:val>
                                        </p:tav>
                                        <p:tav tm="100000">
                                          <p:val>
                                            <p:strVal val="#ppt_h"/>
                                          </p:val>
                                        </p:tav>
                                      </p:tavLst>
                                    </p:anim>
                                  </p:childTnLst>
                                </p:cTn>
                              </p:par>
                              <p:par>
                                <p:cTn id="108" presetID="2" presetClass="exit" presetSubtype="2" fill="hold" nodeType="withEffect">
                                  <p:stCondLst>
                                    <p:cond delay="0"/>
                                  </p:stCondLst>
                                  <p:childTnLst>
                                    <p:anim calcmode="lin" valueType="num">
                                      <p:cBhvr additive="base">
                                        <p:cTn id="109" dur="3750"/>
                                        <p:tgtEl>
                                          <p:spTgt spid="88"/>
                                        </p:tgtEl>
                                        <p:attrNameLst>
                                          <p:attrName>ppt_x</p:attrName>
                                        </p:attrNameLst>
                                      </p:cBhvr>
                                      <p:tavLst>
                                        <p:tav tm="0">
                                          <p:val>
                                            <p:strVal val="ppt_x"/>
                                          </p:val>
                                        </p:tav>
                                        <p:tav tm="100000">
                                          <p:val>
                                            <p:strVal val="1+ppt_w/2"/>
                                          </p:val>
                                        </p:tav>
                                      </p:tavLst>
                                    </p:anim>
                                    <p:anim calcmode="lin" valueType="num">
                                      <p:cBhvr additive="base">
                                        <p:cTn id="110" dur="3750"/>
                                        <p:tgtEl>
                                          <p:spTgt spid="88"/>
                                        </p:tgtEl>
                                        <p:attrNameLst>
                                          <p:attrName>ppt_y</p:attrName>
                                        </p:attrNameLst>
                                      </p:cBhvr>
                                      <p:tavLst>
                                        <p:tav tm="0">
                                          <p:val>
                                            <p:strVal val="ppt_y"/>
                                          </p:val>
                                        </p:tav>
                                        <p:tav tm="100000">
                                          <p:val>
                                            <p:strVal val="ppt_y"/>
                                          </p:val>
                                        </p:tav>
                                      </p:tavLst>
                                    </p:anim>
                                    <p:set>
                                      <p:cBhvr>
                                        <p:cTn id="111" dur="1" fill="hold">
                                          <p:stCondLst>
                                            <p:cond delay="3749"/>
                                          </p:stCondLst>
                                        </p:cTn>
                                        <p:tgtEl>
                                          <p:spTgt spid="88"/>
                                        </p:tgtEl>
                                        <p:attrNameLst>
                                          <p:attrName>style.visibility</p:attrName>
                                        </p:attrNameLst>
                                      </p:cBhvr>
                                      <p:to>
                                        <p:strVal val="hidden"/>
                                      </p:to>
                                    </p:set>
                                  </p:childTnLst>
                                </p:cTn>
                              </p:par>
                              <p:par>
                                <p:cTn id="112" presetID="2" presetClass="entr" presetSubtype="2" fill="hold" nodeType="withEffect">
                                  <p:stCondLst>
                                    <p:cond delay="0"/>
                                  </p:stCondLst>
                                  <p:childTnLst>
                                    <p:set>
                                      <p:cBhvr>
                                        <p:cTn id="113" dur="1" fill="hold">
                                          <p:stCondLst>
                                            <p:cond delay="0"/>
                                          </p:stCondLst>
                                        </p:cTn>
                                        <p:tgtEl>
                                          <p:spTgt spid="103"/>
                                        </p:tgtEl>
                                        <p:attrNameLst>
                                          <p:attrName>style.visibility</p:attrName>
                                        </p:attrNameLst>
                                      </p:cBhvr>
                                      <p:to>
                                        <p:strVal val="visible"/>
                                      </p:to>
                                    </p:set>
                                    <p:anim calcmode="lin" valueType="num">
                                      <p:cBhvr additive="base">
                                        <p:cTn id="114" dur="3000" fill="hold"/>
                                        <p:tgtEl>
                                          <p:spTgt spid="103"/>
                                        </p:tgtEl>
                                        <p:attrNameLst>
                                          <p:attrName>ppt_x</p:attrName>
                                        </p:attrNameLst>
                                      </p:cBhvr>
                                      <p:tavLst>
                                        <p:tav tm="0">
                                          <p:val>
                                            <p:strVal val="1+#ppt_w/2"/>
                                          </p:val>
                                        </p:tav>
                                        <p:tav tm="100000">
                                          <p:val>
                                            <p:strVal val="#ppt_x"/>
                                          </p:val>
                                        </p:tav>
                                      </p:tavLst>
                                    </p:anim>
                                    <p:anim calcmode="lin" valueType="num">
                                      <p:cBhvr additive="base">
                                        <p:cTn id="115" dur="3000" fill="hold"/>
                                        <p:tgtEl>
                                          <p:spTgt spid="103"/>
                                        </p:tgtEl>
                                        <p:attrNameLst>
                                          <p:attrName>ppt_y</p:attrName>
                                        </p:attrNameLst>
                                      </p:cBhvr>
                                      <p:tavLst>
                                        <p:tav tm="0">
                                          <p:val>
                                            <p:strVal val="#ppt_y"/>
                                          </p:val>
                                        </p:tav>
                                        <p:tav tm="100000">
                                          <p:val>
                                            <p:strVal val="#ppt_y"/>
                                          </p:val>
                                        </p:tav>
                                      </p:tavLst>
                                    </p:anim>
                                  </p:childTnLst>
                                </p:cTn>
                              </p:par>
                              <p:par>
                                <p:cTn id="116" presetID="19" presetClass="entr" presetSubtype="10" fill="hold" nodeType="withEffect">
                                  <p:stCondLst>
                                    <p:cond delay="0"/>
                                  </p:stCondLst>
                                  <p:childTnLst>
                                    <p:set>
                                      <p:cBhvr>
                                        <p:cTn id="117" dur="1" fill="hold">
                                          <p:stCondLst>
                                            <p:cond delay="0"/>
                                          </p:stCondLst>
                                        </p:cTn>
                                        <p:tgtEl>
                                          <p:spTgt spid="103"/>
                                        </p:tgtEl>
                                        <p:attrNameLst>
                                          <p:attrName>style.visibility</p:attrName>
                                        </p:attrNameLst>
                                      </p:cBhvr>
                                      <p:to>
                                        <p:strVal val="visible"/>
                                      </p:to>
                                    </p:set>
                                    <p:anim calcmode="lin" valueType="num">
                                      <p:cBhvr>
                                        <p:cTn id="118" dur="3000" fill="hold"/>
                                        <p:tgtEl>
                                          <p:spTgt spid="103"/>
                                        </p:tgtEl>
                                        <p:attrNameLst>
                                          <p:attrName>ppt_w</p:attrName>
                                        </p:attrNameLst>
                                      </p:cBhvr>
                                      <p:tavLst>
                                        <p:tav tm="0" fmla="#ppt_w*sin(2.5*pi*$)">
                                          <p:val>
                                            <p:fltVal val="0"/>
                                          </p:val>
                                        </p:tav>
                                        <p:tav tm="100000">
                                          <p:val>
                                            <p:fltVal val="1"/>
                                          </p:val>
                                        </p:tav>
                                      </p:tavLst>
                                    </p:anim>
                                    <p:anim calcmode="lin" valueType="num">
                                      <p:cBhvr>
                                        <p:cTn id="119" dur="3000" fill="hold"/>
                                        <p:tgtEl>
                                          <p:spTgt spid="103"/>
                                        </p:tgtEl>
                                        <p:attrNameLst>
                                          <p:attrName>ppt_h</p:attrName>
                                        </p:attrNameLst>
                                      </p:cBhvr>
                                      <p:tavLst>
                                        <p:tav tm="0">
                                          <p:val>
                                            <p:strVal val="#ppt_h"/>
                                          </p:val>
                                        </p:tav>
                                        <p:tav tm="100000">
                                          <p:val>
                                            <p:strVal val="#ppt_h"/>
                                          </p:val>
                                        </p:tav>
                                      </p:tavLst>
                                    </p:anim>
                                  </p:childTnLst>
                                </p:cTn>
                              </p:par>
                              <p:par>
                                <p:cTn id="120" presetID="2" presetClass="exit" presetSubtype="2" fill="hold" nodeType="withEffect">
                                  <p:stCondLst>
                                    <p:cond delay="0"/>
                                  </p:stCondLst>
                                  <p:childTnLst>
                                    <p:anim calcmode="lin" valueType="num">
                                      <p:cBhvr additive="base">
                                        <p:cTn id="121" dur="3750"/>
                                        <p:tgtEl>
                                          <p:spTgt spid="103"/>
                                        </p:tgtEl>
                                        <p:attrNameLst>
                                          <p:attrName>ppt_x</p:attrName>
                                        </p:attrNameLst>
                                      </p:cBhvr>
                                      <p:tavLst>
                                        <p:tav tm="0">
                                          <p:val>
                                            <p:strVal val="ppt_x"/>
                                          </p:val>
                                        </p:tav>
                                        <p:tav tm="100000">
                                          <p:val>
                                            <p:strVal val="1+ppt_w/2"/>
                                          </p:val>
                                        </p:tav>
                                      </p:tavLst>
                                    </p:anim>
                                    <p:anim calcmode="lin" valueType="num">
                                      <p:cBhvr additive="base">
                                        <p:cTn id="122" dur="3750"/>
                                        <p:tgtEl>
                                          <p:spTgt spid="103"/>
                                        </p:tgtEl>
                                        <p:attrNameLst>
                                          <p:attrName>ppt_y</p:attrName>
                                        </p:attrNameLst>
                                      </p:cBhvr>
                                      <p:tavLst>
                                        <p:tav tm="0">
                                          <p:val>
                                            <p:strVal val="ppt_y"/>
                                          </p:val>
                                        </p:tav>
                                        <p:tav tm="100000">
                                          <p:val>
                                            <p:strVal val="ppt_y"/>
                                          </p:val>
                                        </p:tav>
                                      </p:tavLst>
                                    </p:anim>
                                    <p:set>
                                      <p:cBhvr>
                                        <p:cTn id="123" dur="1" fill="hold">
                                          <p:stCondLst>
                                            <p:cond delay="3749"/>
                                          </p:stCondLst>
                                        </p:cTn>
                                        <p:tgtEl>
                                          <p:spTgt spid="103"/>
                                        </p:tgtEl>
                                        <p:attrNameLst>
                                          <p:attrName>style.visibility</p:attrName>
                                        </p:attrNameLst>
                                      </p:cBhvr>
                                      <p:to>
                                        <p:strVal val="hidden"/>
                                      </p:to>
                                    </p:set>
                                  </p:childTnLst>
                                </p:cTn>
                              </p:par>
                              <p:par>
                                <p:cTn id="124" presetID="2" presetClass="entr" presetSubtype="2" fill="hold" nodeType="withEffect">
                                  <p:stCondLst>
                                    <p:cond delay="0"/>
                                  </p:stCondLst>
                                  <p:childTnLst>
                                    <p:set>
                                      <p:cBhvr>
                                        <p:cTn id="125" dur="1" fill="hold">
                                          <p:stCondLst>
                                            <p:cond delay="0"/>
                                          </p:stCondLst>
                                        </p:cTn>
                                        <p:tgtEl>
                                          <p:spTgt spid="98"/>
                                        </p:tgtEl>
                                        <p:attrNameLst>
                                          <p:attrName>style.visibility</p:attrName>
                                        </p:attrNameLst>
                                      </p:cBhvr>
                                      <p:to>
                                        <p:strVal val="visible"/>
                                      </p:to>
                                    </p:set>
                                    <p:anim calcmode="lin" valueType="num">
                                      <p:cBhvr additive="base">
                                        <p:cTn id="126" dur="3000" fill="hold"/>
                                        <p:tgtEl>
                                          <p:spTgt spid="98"/>
                                        </p:tgtEl>
                                        <p:attrNameLst>
                                          <p:attrName>ppt_x</p:attrName>
                                        </p:attrNameLst>
                                      </p:cBhvr>
                                      <p:tavLst>
                                        <p:tav tm="0">
                                          <p:val>
                                            <p:strVal val="1+#ppt_w/2"/>
                                          </p:val>
                                        </p:tav>
                                        <p:tav tm="100000">
                                          <p:val>
                                            <p:strVal val="#ppt_x"/>
                                          </p:val>
                                        </p:tav>
                                      </p:tavLst>
                                    </p:anim>
                                    <p:anim calcmode="lin" valueType="num">
                                      <p:cBhvr additive="base">
                                        <p:cTn id="127" dur="3000" fill="hold"/>
                                        <p:tgtEl>
                                          <p:spTgt spid="98"/>
                                        </p:tgtEl>
                                        <p:attrNameLst>
                                          <p:attrName>ppt_y</p:attrName>
                                        </p:attrNameLst>
                                      </p:cBhvr>
                                      <p:tavLst>
                                        <p:tav tm="0">
                                          <p:val>
                                            <p:strVal val="#ppt_y"/>
                                          </p:val>
                                        </p:tav>
                                        <p:tav tm="100000">
                                          <p:val>
                                            <p:strVal val="#ppt_y"/>
                                          </p:val>
                                        </p:tav>
                                      </p:tavLst>
                                    </p:anim>
                                  </p:childTnLst>
                                </p:cTn>
                              </p:par>
                              <p:par>
                                <p:cTn id="128" presetID="19" presetClass="entr" presetSubtype="10" fill="hold" nodeType="withEffect">
                                  <p:stCondLst>
                                    <p:cond delay="0"/>
                                  </p:stCondLst>
                                  <p:childTnLst>
                                    <p:set>
                                      <p:cBhvr>
                                        <p:cTn id="129" dur="1" fill="hold">
                                          <p:stCondLst>
                                            <p:cond delay="0"/>
                                          </p:stCondLst>
                                        </p:cTn>
                                        <p:tgtEl>
                                          <p:spTgt spid="98"/>
                                        </p:tgtEl>
                                        <p:attrNameLst>
                                          <p:attrName>style.visibility</p:attrName>
                                        </p:attrNameLst>
                                      </p:cBhvr>
                                      <p:to>
                                        <p:strVal val="visible"/>
                                      </p:to>
                                    </p:set>
                                    <p:anim calcmode="lin" valueType="num">
                                      <p:cBhvr>
                                        <p:cTn id="130" dur="3000" fill="hold"/>
                                        <p:tgtEl>
                                          <p:spTgt spid="98"/>
                                        </p:tgtEl>
                                        <p:attrNameLst>
                                          <p:attrName>ppt_w</p:attrName>
                                        </p:attrNameLst>
                                      </p:cBhvr>
                                      <p:tavLst>
                                        <p:tav tm="0" fmla="#ppt_w*sin(2.5*pi*$)">
                                          <p:val>
                                            <p:fltVal val="0"/>
                                          </p:val>
                                        </p:tav>
                                        <p:tav tm="100000">
                                          <p:val>
                                            <p:fltVal val="1"/>
                                          </p:val>
                                        </p:tav>
                                      </p:tavLst>
                                    </p:anim>
                                    <p:anim calcmode="lin" valueType="num">
                                      <p:cBhvr>
                                        <p:cTn id="131" dur="3000" fill="hold"/>
                                        <p:tgtEl>
                                          <p:spTgt spid="98"/>
                                        </p:tgtEl>
                                        <p:attrNameLst>
                                          <p:attrName>ppt_h</p:attrName>
                                        </p:attrNameLst>
                                      </p:cBhvr>
                                      <p:tavLst>
                                        <p:tav tm="0">
                                          <p:val>
                                            <p:strVal val="#ppt_h"/>
                                          </p:val>
                                        </p:tav>
                                        <p:tav tm="100000">
                                          <p:val>
                                            <p:strVal val="#ppt_h"/>
                                          </p:val>
                                        </p:tav>
                                      </p:tavLst>
                                    </p:anim>
                                  </p:childTnLst>
                                </p:cTn>
                              </p:par>
                              <p:par>
                                <p:cTn id="132" presetID="2" presetClass="exit" presetSubtype="2" fill="hold" nodeType="withEffect">
                                  <p:stCondLst>
                                    <p:cond delay="0"/>
                                  </p:stCondLst>
                                  <p:childTnLst>
                                    <p:anim calcmode="lin" valueType="num">
                                      <p:cBhvr additive="base">
                                        <p:cTn id="133" dur="3750"/>
                                        <p:tgtEl>
                                          <p:spTgt spid="98"/>
                                        </p:tgtEl>
                                        <p:attrNameLst>
                                          <p:attrName>ppt_x</p:attrName>
                                        </p:attrNameLst>
                                      </p:cBhvr>
                                      <p:tavLst>
                                        <p:tav tm="0">
                                          <p:val>
                                            <p:strVal val="ppt_x"/>
                                          </p:val>
                                        </p:tav>
                                        <p:tav tm="100000">
                                          <p:val>
                                            <p:strVal val="1+ppt_w/2"/>
                                          </p:val>
                                        </p:tav>
                                      </p:tavLst>
                                    </p:anim>
                                    <p:anim calcmode="lin" valueType="num">
                                      <p:cBhvr additive="base">
                                        <p:cTn id="134" dur="3750"/>
                                        <p:tgtEl>
                                          <p:spTgt spid="98"/>
                                        </p:tgtEl>
                                        <p:attrNameLst>
                                          <p:attrName>ppt_y</p:attrName>
                                        </p:attrNameLst>
                                      </p:cBhvr>
                                      <p:tavLst>
                                        <p:tav tm="0">
                                          <p:val>
                                            <p:strVal val="ppt_y"/>
                                          </p:val>
                                        </p:tav>
                                        <p:tav tm="100000">
                                          <p:val>
                                            <p:strVal val="ppt_y"/>
                                          </p:val>
                                        </p:tav>
                                      </p:tavLst>
                                    </p:anim>
                                    <p:set>
                                      <p:cBhvr>
                                        <p:cTn id="135" dur="1" fill="hold">
                                          <p:stCondLst>
                                            <p:cond delay="3749"/>
                                          </p:stCondLst>
                                        </p:cTn>
                                        <p:tgtEl>
                                          <p:spTgt spid="98"/>
                                        </p:tgtEl>
                                        <p:attrNameLst>
                                          <p:attrName>style.visibility</p:attrName>
                                        </p:attrNameLst>
                                      </p:cBhvr>
                                      <p:to>
                                        <p:strVal val="hidden"/>
                                      </p:to>
                                    </p:set>
                                  </p:childTnLst>
                                </p:cTn>
                              </p:par>
                              <p:par>
                                <p:cTn id="136" presetID="2" presetClass="entr" presetSubtype="2" fill="hold" nodeType="withEffect">
                                  <p:stCondLst>
                                    <p:cond delay="0"/>
                                  </p:stCondLst>
                                  <p:childTnLst>
                                    <p:set>
                                      <p:cBhvr>
                                        <p:cTn id="137" dur="1" fill="hold">
                                          <p:stCondLst>
                                            <p:cond delay="0"/>
                                          </p:stCondLst>
                                        </p:cTn>
                                        <p:tgtEl>
                                          <p:spTgt spid="93"/>
                                        </p:tgtEl>
                                        <p:attrNameLst>
                                          <p:attrName>style.visibility</p:attrName>
                                        </p:attrNameLst>
                                      </p:cBhvr>
                                      <p:to>
                                        <p:strVal val="visible"/>
                                      </p:to>
                                    </p:set>
                                    <p:anim calcmode="lin" valueType="num">
                                      <p:cBhvr additive="base">
                                        <p:cTn id="138" dur="3000" fill="hold"/>
                                        <p:tgtEl>
                                          <p:spTgt spid="93"/>
                                        </p:tgtEl>
                                        <p:attrNameLst>
                                          <p:attrName>ppt_x</p:attrName>
                                        </p:attrNameLst>
                                      </p:cBhvr>
                                      <p:tavLst>
                                        <p:tav tm="0">
                                          <p:val>
                                            <p:strVal val="1+#ppt_w/2"/>
                                          </p:val>
                                        </p:tav>
                                        <p:tav tm="100000">
                                          <p:val>
                                            <p:strVal val="#ppt_x"/>
                                          </p:val>
                                        </p:tav>
                                      </p:tavLst>
                                    </p:anim>
                                    <p:anim calcmode="lin" valueType="num">
                                      <p:cBhvr additive="base">
                                        <p:cTn id="139" dur="3000" fill="hold"/>
                                        <p:tgtEl>
                                          <p:spTgt spid="93"/>
                                        </p:tgtEl>
                                        <p:attrNameLst>
                                          <p:attrName>ppt_y</p:attrName>
                                        </p:attrNameLst>
                                      </p:cBhvr>
                                      <p:tavLst>
                                        <p:tav tm="0">
                                          <p:val>
                                            <p:strVal val="#ppt_y"/>
                                          </p:val>
                                        </p:tav>
                                        <p:tav tm="100000">
                                          <p:val>
                                            <p:strVal val="#ppt_y"/>
                                          </p:val>
                                        </p:tav>
                                      </p:tavLst>
                                    </p:anim>
                                  </p:childTnLst>
                                </p:cTn>
                              </p:par>
                              <p:par>
                                <p:cTn id="140" presetID="19" presetClass="entr" presetSubtype="10" fill="hold" nodeType="withEffect">
                                  <p:stCondLst>
                                    <p:cond delay="0"/>
                                  </p:stCondLst>
                                  <p:childTnLst>
                                    <p:set>
                                      <p:cBhvr>
                                        <p:cTn id="141" dur="1" fill="hold">
                                          <p:stCondLst>
                                            <p:cond delay="0"/>
                                          </p:stCondLst>
                                        </p:cTn>
                                        <p:tgtEl>
                                          <p:spTgt spid="93"/>
                                        </p:tgtEl>
                                        <p:attrNameLst>
                                          <p:attrName>style.visibility</p:attrName>
                                        </p:attrNameLst>
                                      </p:cBhvr>
                                      <p:to>
                                        <p:strVal val="visible"/>
                                      </p:to>
                                    </p:set>
                                    <p:anim calcmode="lin" valueType="num">
                                      <p:cBhvr>
                                        <p:cTn id="142" dur="3000" fill="hold"/>
                                        <p:tgtEl>
                                          <p:spTgt spid="93"/>
                                        </p:tgtEl>
                                        <p:attrNameLst>
                                          <p:attrName>ppt_w</p:attrName>
                                        </p:attrNameLst>
                                      </p:cBhvr>
                                      <p:tavLst>
                                        <p:tav tm="0" fmla="#ppt_w*sin(2.5*pi*$)">
                                          <p:val>
                                            <p:fltVal val="0"/>
                                          </p:val>
                                        </p:tav>
                                        <p:tav tm="100000">
                                          <p:val>
                                            <p:fltVal val="1"/>
                                          </p:val>
                                        </p:tav>
                                      </p:tavLst>
                                    </p:anim>
                                    <p:anim calcmode="lin" valueType="num">
                                      <p:cBhvr>
                                        <p:cTn id="143" dur="3000" fill="hold"/>
                                        <p:tgtEl>
                                          <p:spTgt spid="93"/>
                                        </p:tgtEl>
                                        <p:attrNameLst>
                                          <p:attrName>ppt_h</p:attrName>
                                        </p:attrNameLst>
                                      </p:cBhvr>
                                      <p:tavLst>
                                        <p:tav tm="0">
                                          <p:val>
                                            <p:strVal val="#ppt_h"/>
                                          </p:val>
                                        </p:tav>
                                        <p:tav tm="100000">
                                          <p:val>
                                            <p:strVal val="#ppt_h"/>
                                          </p:val>
                                        </p:tav>
                                      </p:tavLst>
                                    </p:anim>
                                  </p:childTnLst>
                                </p:cTn>
                              </p:par>
                              <p:par>
                                <p:cTn id="144" presetID="2" presetClass="exit" presetSubtype="2" fill="hold" nodeType="withEffect">
                                  <p:stCondLst>
                                    <p:cond delay="0"/>
                                  </p:stCondLst>
                                  <p:childTnLst>
                                    <p:anim calcmode="lin" valueType="num">
                                      <p:cBhvr additive="base">
                                        <p:cTn id="145" dur="3750"/>
                                        <p:tgtEl>
                                          <p:spTgt spid="93"/>
                                        </p:tgtEl>
                                        <p:attrNameLst>
                                          <p:attrName>ppt_x</p:attrName>
                                        </p:attrNameLst>
                                      </p:cBhvr>
                                      <p:tavLst>
                                        <p:tav tm="0">
                                          <p:val>
                                            <p:strVal val="ppt_x"/>
                                          </p:val>
                                        </p:tav>
                                        <p:tav tm="100000">
                                          <p:val>
                                            <p:strVal val="1+ppt_w/2"/>
                                          </p:val>
                                        </p:tav>
                                      </p:tavLst>
                                    </p:anim>
                                    <p:anim calcmode="lin" valueType="num">
                                      <p:cBhvr additive="base">
                                        <p:cTn id="146" dur="3750"/>
                                        <p:tgtEl>
                                          <p:spTgt spid="93"/>
                                        </p:tgtEl>
                                        <p:attrNameLst>
                                          <p:attrName>ppt_y</p:attrName>
                                        </p:attrNameLst>
                                      </p:cBhvr>
                                      <p:tavLst>
                                        <p:tav tm="0">
                                          <p:val>
                                            <p:strVal val="ppt_y"/>
                                          </p:val>
                                        </p:tav>
                                        <p:tav tm="100000">
                                          <p:val>
                                            <p:strVal val="ppt_y"/>
                                          </p:val>
                                        </p:tav>
                                      </p:tavLst>
                                    </p:anim>
                                    <p:set>
                                      <p:cBhvr>
                                        <p:cTn id="147" dur="1" fill="hold">
                                          <p:stCondLst>
                                            <p:cond delay="3749"/>
                                          </p:stCondLst>
                                        </p:cTn>
                                        <p:tgtEl>
                                          <p:spTgt spid="93"/>
                                        </p:tgtEl>
                                        <p:attrNameLst>
                                          <p:attrName>style.visibility</p:attrName>
                                        </p:attrNameLst>
                                      </p:cBhvr>
                                      <p:to>
                                        <p:strVal val="hidden"/>
                                      </p:to>
                                    </p:set>
                                  </p:childTnLst>
                                </p:cTn>
                              </p:par>
                              <p:par>
                                <p:cTn id="148" presetID="2" presetClass="entr" presetSubtype="2" fill="hold" nodeType="withEffect">
                                  <p:stCondLst>
                                    <p:cond delay="0"/>
                                  </p:stCondLst>
                                  <p:childTnLst>
                                    <p:set>
                                      <p:cBhvr>
                                        <p:cTn id="149" dur="1" fill="hold">
                                          <p:stCondLst>
                                            <p:cond delay="0"/>
                                          </p:stCondLst>
                                        </p:cTn>
                                        <p:tgtEl>
                                          <p:spTgt spid="108"/>
                                        </p:tgtEl>
                                        <p:attrNameLst>
                                          <p:attrName>style.visibility</p:attrName>
                                        </p:attrNameLst>
                                      </p:cBhvr>
                                      <p:to>
                                        <p:strVal val="visible"/>
                                      </p:to>
                                    </p:set>
                                    <p:anim calcmode="lin" valueType="num">
                                      <p:cBhvr additive="base">
                                        <p:cTn id="150" dur="3000" fill="hold"/>
                                        <p:tgtEl>
                                          <p:spTgt spid="108"/>
                                        </p:tgtEl>
                                        <p:attrNameLst>
                                          <p:attrName>ppt_x</p:attrName>
                                        </p:attrNameLst>
                                      </p:cBhvr>
                                      <p:tavLst>
                                        <p:tav tm="0">
                                          <p:val>
                                            <p:strVal val="1+#ppt_w/2"/>
                                          </p:val>
                                        </p:tav>
                                        <p:tav tm="100000">
                                          <p:val>
                                            <p:strVal val="#ppt_x"/>
                                          </p:val>
                                        </p:tav>
                                      </p:tavLst>
                                    </p:anim>
                                    <p:anim calcmode="lin" valueType="num">
                                      <p:cBhvr additive="base">
                                        <p:cTn id="151" dur="3000" fill="hold"/>
                                        <p:tgtEl>
                                          <p:spTgt spid="108"/>
                                        </p:tgtEl>
                                        <p:attrNameLst>
                                          <p:attrName>ppt_y</p:attrName>
                                        </p:attrNameLst>
                                      </p:cBhvr>
                                      <p:tavLst>
                                        <p:tav tm="0">
                                          <p:val>
                                            <p:strVal val="#ppt_y"/>
                                          </p:val>
                                        </p:tav>
                                        <p:tav tm="100000">
                                          <p:val>
                                            <p:strVal val="#ppt_y"/>
                                          </p:val>
                                        </p:tav>
                                      </p:tavLst>
                                    </p:anim>
                                  </p:childTnLst>
                                </p:cTn>
                              </p:par>
                              <p:par>
                                <p:cTn id="152" presetID="19" presetClass="entr" presetSubtype="10" fill="hold" nodeType="withEffect">
                                  <p:stCondLst>
                                    <p:cond delay="0"/>
                                  </p:stCondLst>
                                  <p:childTnLst>
                                    <p:set>
                                      <p:cBhvr>
                                        <p:cTn id="153" dur="1" fill="hold">
                                          <p:stCondLst>
                                            <p:cond delay="0"/>
                                          </p:stCondLst>
                                        </p:cTn>
                                        <p:tgtEl>
                                          <p:spTgt spid="108"/>
                                        </p:tgtEl>
                                        <p:attrNameLst>
                                          <p:attrName>style.visibility</p:attrName>
                                        </p:attrNameLst>
                                      </p:cBhvr>
                                      <p:to>
                                        <p:strVal val="visible"/>
                                      </p:to>
                                    </p:set>
                                    <p:anim calcmode="lin" valueType="num">
                                      <p:cBhvr>
                                        <p:cTn id="154" dur="3000" fill="hold"/>
                                        <p:tgtEl>
                                          <p:spTgt spid="108"/>
                                        </p:tgtEl>
                                        <p:attrNameLst>
                                          <p:attrName>ppt_w</p:attrName>
                                        </p:attrNameLst>
                                      </p:cBhvr>
                                      <p:tavLst>
                                        <p:tav tm="0" fmla="#ppt_w*sin(2.5*pi*$)">
                                          <p:val>
                                            <p:fltVal val="0"/>
                                          </p:val>
                                        </p:tav>
                                        <p:tav tm="100000">
                                          <p:val>
                                            <p:fltVal val="1"/>
                                          </p:val>
                                        </p:tav>
                                      </p:tavLst>
                                    </p:anim>
                                    <p:anim calcmode="lin" valueType="num">
                                      <p:cBhvr>
                                        <p:cTn id="155" dur="3000" fill="hold"/>
                                        <p:tgtEl>
                                          <p:spTgt spid="108"/>
                                        </p:tgtEl>
                                        <p:attrNameLst>
                                          <p:attrName>ppt_h</p:attrName>
                                        </p:attrNameLst>
                                      </p:cBhvr>
                                      <p:tavLst>
                                        <p:tav tm="0">
                                          <p:val>
                                            <p:strVal val="#ppt_h"/>
                                          </p:val>
                                        </p:tav>
                                        <p:tav tm="100000">
                                          <p:val>
                                            <p:strVal val="#ppt_h"/>
                                          </p:val>
                                        </p:tav>
                                      </p:tavLst>
                                    </p:anim>
                                  </p:childTnLst>
                                </p:cTn>
                              </p:par>
                              <p:par>
                                <p:cTn id="156" presetID="2" presetClass="exit" presetSubtype="2" fill="hold" nodeType="withEffect">
                                  <p:stCondLst>
                                    <p:cond delay="0"/>
                                  </p:stCondLst>
                                  <p:childTnLst>
                                    <p:anim calcmode="lin" valueType="num">
                                      <p:cBhvr additive="base">
                                        <p:cTn id="157" dur="3750"/>
                                        <p:tgtEl>
                                          <p:spTgt spid="108"/>
                                        </p:tgtEl>
                                        <p:attrNameLst>
                                          <p:attrName>ppt_x</p:attrName>
                                        </p:attrNameLst>
                                      </p:cBhvr>
                                      <p:tavLst>
                                        <p:tav tm="0">
                                          <p:val>
                                            <p:strVal val="ppt_x"/>
                                          </p:val>
                                        </p:tav>
                                        <p:tav tm="100000">
                                          <p:val>
                                            <p:strVal val="1+ppt_w/2"/>
                                          </p:val>
                                        </p:tav>
                                      </p:tavLst>
                                    </p:anim>
                                    <p:anim calcmode="lin" valueType="num">
                                      <p:cBhvr additive="base">
                                        <p:cTn id="158" dur="3750"/>
                                        <p:tgtEl>
                                          <p:spTgt spid="108"/>
                                        </p:tgtEl>
                                        <p:attrNameLst>
                                          <p:attrName>ppt_y</p:attrName>
                                        </p:attrNameLst>
                                      </p:cBhvr>
                                      <p:tavLst>
                                        <p:tav tm="0">
                                          <p:val>
                                            <p:strVal val="ppt_y"/>
                                          </p:val>
                                        </p:tav>
                                        <p:tav tm="100000">
                                          <p:val>
                                            <p:strVal val="ppt_y"/>
                                          </p:val>
                                        </p:tav>
                                      </p:tavLst>
                                    </p:anim>
                                    <p:set>
                                      <p:cBhvr>
                                        <p:cTn id="159" dur="1" fill="hold">
                                          <p:stCondLst>
                                            <p:cond delay="3749"/>
                                          </p:stCondLst>
                                        </p:cTn>
                                        <p:tgtEl>
                                          <p:spTgt spid="108"/>
                                        </p:tgtEl>
                                        <p:attrNameLst>
                                          <p:attrName>style.visibility</p:attrName>
                                        </p:attrNameLst>
                                      </p:cBhvr>
                                      <p:to>
                                        <p:strVal val="hidden"/>
                                      </p:to>
                                    </p:set>
                                  </p:childTnLst>
                                </p:cTn>
                              </p:par>
                              <p:par>
                                <p:cTn id="160" presetID="2" presetClass="entr" presetSubtype="2" fill="hold" nodeType="withEffect">
                                  <p:stCondLst>
                                    <p:cond delay="0"/>
                                  </p:stCondLst>
                                  <p:childTnLst>
                                    <p:set>
                                      <p:cBhvr>
                                        <p:cTn id="161" dur="1" fill="hold">
                                          <p:stCondLst>
                                            <p:cond delay="0"/>
                                          </p:stCondLst>
                                        </p:cTn>
                                        <p:tgtEl>
                                          <p:spTgt spid="113"/>
                                        </p:tgtEl>
                                        <p:attrNameLst>
                                          <p:attrName>style.visibility</p:attrName>
                                        </p:attrNameLst>
                                      </p:cBhvr>
                                      <p:to>
                                        <p:strVal val="visible"/>
                                      </p:to>
                                    </p:set>
                                    <p:anim calcmode="lin" valueType="num">
                                      <p:cBhvr additive="base">
                                        <p:cTn id="162" dur="3000" fill="hold"/>
                                        <p:tgtEl>
                                          <p:spTgt spid="113"/>
                                        </p:tgtEl>
                                        <p:attrNameLst>
                                          <p:attrName>ppt_x</p:attrName>
                                        </p:attrNameLst>
                                      </p:cBhvr>
                                      <p:tavLst>
                                        <p:tav tm="0">
                                          <p:val>
                                            <p:strVal val="1+#ppt_w/2"/>
                                          </p:val>
                                        </p:tav>
                                        <p:tav tm="100000">
                                          <p:val>
                                            <p:strVal val="#ppt_x"/>
                                          </p:val>
                                        </p:tav>
                                      </p:tavLst>
                                    </p:anim>
                                    <p:anim calcmode="lin" valueType="num">
                                      <p:cBhvr additive="base">
                                        <p:cTn id="163" dur="3000" fill="hold"/>
                                        <p:tgtEl>
                                          <p:spTgt spid="113"/>
                                        </p:tgtEl>
                                        <p:attrNameLst>
                                          <p:attrName>ppt_y</p:attrName>
                                        </p:attrNameLst>
                                      </p:cBhvr>
                                      <p:tavLst>
                                        <p:tav tm="0">
                                          <p:val>
                                            <p:strVal val="#ppt_y"/>
                                          </p:val>
                                        </p:tav>
                                        <p:tav tm="100000">
                                          <p:val>
                                            <p:strVal val="#ppt_y"/>
                                          </p:val>
                                        </p:tav>
                                      </p:tavLst>
                                    </p:anim>
                                  </p:childTnLst>
                                </p:cTn>
                              </p:par>
                              <p:par>
                                <p:cTn id="164" presetID="19" presetClass="entr" presetSubtype="10" fill="hold" nodeType="withEffect">
                                  <p:stCondLst>
                                    <p:cond delay="0"/>
                                  </p:stCondLst>
                                  <p:childTnLst>
                                    <p:set>
                                      <p:cBhvr>
                                        <p:cTn id="165" dur="1" fill="hold">
                                          <p:stCondLst>
                                            <p:cond delay="0"/>
                                          </p:stCondLst>
                                        </p:cTn>
                                        <p:tgtEl>
                                          <p:spTgt spid="113"/>
                                        </p:tgtEl>
                                        <p:attrNameLst>
                                          <p:attrName>style.visibility</p:attrName>
                                        </p:attrNameLst>
                                      </p:cBhvr>
                                      <p:to>
                                        <p:strVal val="visible"/>
                                      </p:to>
                                    </p:set>
                                    <p:anim calcmode="lin" valueType="num">
                                      <p:cBhvr>
                                        <p:cTn id="166" dur="3000" fill="hold"/>
                                        <p:tgtEl>
                                          <p:spTgt spid="113"/>
                                        </p:tgtEl>
                                        <p:attrNameLst>
                                          <p:attrName>ppt_w</p:attrName>
                                        </p:attrNameLst>
                                      </p:cBhvr>
                                      <p:tavLst>
                                        <p:tav tm="0" fmla="#ppt_w*sin(2.5*pi*$)">
                                          <p:val>
                                            <p:fltVal val="0"/>
                                          </p:val>
                                        </p:tav>
                                        <p:tav tm="100000">
                                          <p:val>
                                            <p:fltVal val="1"/>
                                          </p:val>
                                        </p:tav>
                                      </p:tavLst>
                                    </p:anim>
                                    <p:anim calcmode="lin" valueType="num">
                                      <p:cBhvr>
                                        <p:cTn id="167" dur="3000" fill="hold"/>
                                        <p:tgtEl>
                                          <p:spTgt spid="113"/>
                                        </p:tgtEl>
                                        <p:attrNameLst>
                                          <p:attrName>ppt_h</p:attrName>
                                        </p:attrNameLst>
                                      </p:cBhvr>
                                      <p:tavLst>
                                        <p:tav tm="0">
                                          <p:val>
                                            <p:strVal val="#ppt_h"/>
                                          </p:val>
                                        </p:tav>
                                        <p:tav tm="100000">
                                          <p:val>
                                            <p:strVal val="#ppt_h"/>
                                          </p:val>
                                        </p:tav>
                                      </p:tavLst>
                                    </p:anim>
                                  </p:childTnLst>
                                </p:cTn>
                              </p:par>
                              <p:par>
                                <p:cTn id="168" presetID="2" presetClass="exit" presetSubtype="2" fill="hold" nodeType="withEffect">
                                  <p:stCondLst>
                                    <p:cond delay="0"/>
                                  </p:stCondLst>
                                  <p:childTnLst>
                                    <p:anim calcmode="lin" valueType="num">
                                      <p:cBhvr additive="base">
                                        <p:cTn id="169" dur="3750"/>
                                        <p:tgtEl>
                                          <p:spTgt spid="113"/>
                                        </p:tgtEl>
                                        <p:attrNameLst>
                                          <p:attrName>ppt_x</p:attrName>
                                        </p:attrNameLst>
                                      </p:cBhvr>
                                      <p:tavLst>
                                        <p:tav tm="0">
                                          <p:val>
                                            <p:strVal val="ppt_x"/>
                                          </p:val>
                                        </p:tav>
                                        <p:tav tm="100000">
                                          <p:val>
                                            <p:strVal val="1+ppt_w/2"/>
                                          </p:val>
                                        </p:tav>
                                      </p:tavLst>
                                    </p:anim>
                                    <p:anim calcmode="lin" valueType="num">
                                      <p:cBhvr additive="base">
                                        <p:cTn id="170" dur="3750"/>
                                        <p:tgtEl>
                                          <p:spTgt spid="113"/>
                                        </p:tgtEl>
                                        <p:attrNameLst>
                                          <p:attrName>ppt_y</p:attrName>
                                        </p:attrNameLst>
                                      </p:cBhvr>
                                      <p:tavLst>
                                        <p:tav tm="0">
                                          <p:val>
                                            <p:strVal val="ppt_y"/>
                                          </p:val>
                                        </p:tav>
                                        <p:tav tm="100000">
                                          <p:val>
                                            <p:strVal val="ppt_y"/>
                                          </p:val>
                                        </p:tav>
                                      </p:tavLst>
                                    </p:anim>
                                    <p:set>
                                      <p:cBhvr>
                                        <p:cTn id="171" dur="1" fill="hold">
                                          <p:stCondLst>
                                            <p:cond delay="3749"/>
                                          </p:stCondLst>
                                        </p:cTn>
                                        <p:tgtEl>
                                          <p:spTgt spid="113"/>
                                        </p:tgtEl>
                                        <p:attrNameLst>
                                          <p:attrName>style.visibility</p:attrName>
                                        </p:attrNameLst>
                                      </p:cBhvr>
                                      <p:to>
                                        <p:strVal val="hidden"/>
                                      </p:to>
                                    </p:set>
                                  </p:childTnLst>
                                </p:cTn>
                              </p:par>
                              <p:par>
                                <p:cTn id="172" presetID="2" presetClass="entr" presetSubtype="2" fill="hold" nodeType="withEffect">
                                  <p:stCondLst>
                                    <p:cond delay="0"/>
                                  </p:stCondLst>
                                  <p:childTnLst>
                                    <p:set>
                                      <p:cBhvr>
                                        <p:cTn id="173" dur="1" fill="hold">
                                          <p:stCondLst>
                                            <p:cond delay="0"/>
                                          </p:stCondLst>
                                        </p:cTn>
                                        <p:tgtEl>
                                          <p:spTgt spid="118"/>
                                        </p:tgtEl>
                                        <p:attrNameLst>
                                          <p:attrName>style.visibility</p:attrName>
                                        </p:attrNameLst>
                                      </p:cBhvr>
                                      <p:to>
                                        <p:strVal val="visible"/>
                                      </p:to>
                                    </p:set>
                                    <p:anim calcmode="lin" valueType="num">
                                      <p:cBhvr additive="base">
                                        <p:cTn id="174" dur="3000" fill="hold"/>
                                        <p:tgtEl>
                                          <p:spTgt spid="118"/>
                                        </p:tgtEl>
                                        <p:attrNameLst>
                                          <p:attrName>ppt_x</p:attrName>
                                        </p:attrNameLst>
                                      </p:cBhvr>
                                      <p:tavLst>
                                        <p:tav tm="0">
                                          <p:val>
                                            <p:strVal val="1+#ppt_w/2"/>
                                          </p:val>
                                        </p:tav>
                                        <p:tav tm="100000">
                                          <p:val>
                                            <p:strVal val="#ppt_x"/>
                                          </p:val>
                                        </p:tav>
                                      </p:tavLst>
                                    </p:anim>
                                    <p:anim calcmode="lin" valueType="num">
                                      <p:cBhvr additive="base">
                                        <p:cTn id="175" dur="3000" fill="hold"/>
                                        <p:tgtEl>
                                          <p:spTgt spid="118"/>
                                        </p:tgtEl>
                                        <p:attrNameLst>
                                          <p:attrName>ppt_y</p:attrName>
                                        </p:attrNameLst>
                                      </p:cBhvr>
                                      <p:tavLst>
                                        <p:tav tm="0">
                                          <p:val>
                                            <p:strVal val="#ppt_y"/>
                                          </p:val>
                                        </p:tav>
                                        <p:tav tm="100000">
                                          <p:val>
                                            <p:strVal val="#ppt_y"/>
                                          </p:val>
                                        </p:tav>
                                      </p:tavLst>
                                    </p:anim>
                                  </p:childTnLst>
                                </p:cTn>
                              </p:par>
                              <p:par>
                                <p:cTn id="176" presetID="19" presetClass="entr" presetSubtype="10" fill="hold" nodeType="withEffect">
                                  <p:stCondLst>
                                    <p:cond delay="0"/>
                                  </p:stCondLst>
                                  <p:childTnLst>
                                    <p:set>
                                      <p:cBhvr>
                                        <p:cTn id="177" dur="1" fill="hold">
                                          <p:stCondLst>
                                            <p:cond delay="0"/>
                                          </p:stCondLst>
                                        </p:cTn>
                                        <p:tgtEl>
                                          <p:spTgt spid="118"/>
                                        </p:tgtEl>
                                        <p:attrNameLst>
                                          <p:attrName>style.visibility</p:attrName>
                                        </p:attrNameLst>
                                      </p:cBhvr>
                                      <p:to>
                                        <p:strVal val="visible"/>
                                      </p:to>
                                    </p:set>
                                    <p:anim calcmode="lin" valueType="num">
                                      <p:cBhvr>
                                        <p:cTn id="178" dur="3000" fill="hold"/>
                                        <p:tgtEl>
                                          <p:spTgt spid="118"/>
                                        </p:tgtEl>
                                        <p:attrNameLst>
                                          <p:attrName>ppt_w</p:attrName>
                                        </p:attrNameLst>
                                      </p:cBhvr>
                                      <p:tavLst>
                                        <p:tav tm="0" fmla="#ppt_w*sin(2.5*pi*$)">
                                          <p:val>
                                            <p:fltVal val="0"/>
                                          </p:val>
                                        </p:tav>
                                        <p:tav tm="100000">
                                          <p:val>
                                            <p:fltVal val="1"/>
                                          </p:val>
                                        </p:tav>
                                      </p:tavLst>
                                    </p:anim>
                                    <p:anim calcmode="lin" valueType="num">
                                      <p:cBhvr>
                                        <p:cTn id="179" dur="3000" fill="hold"/>
                                        <p:tgtEl>
                                          <p:spTgt spid="118"/>
                                        </p:tgtEl>
                                        <p:attrNameLst>
                                          <p:attrName>ppt_h</p:attrName>
                                        </p:attrNameLst>
                                      </p:cBhvr>
                                      <p:tavLst>
                                        <p:tav tm="0">
                                          <p:val>
                                            <p:strVal val="#ppt_h"/>
                                          </p:val>
                                        </p:tav>
                                        <p:tav tm="100000">
                                          <p:val>
                                            <p:strVal val="#ppt_h"/>
                                          </p:val>
                                        </p:tav>
                                      </p:tavLst>
                                    </p:anim>
                                  </p:childTnLst>
                                </p:cTn>
                              </p:par>
                              <p:par>
                                <p:cTn id="180" presetID="2" presetClass="exit" presetSubtype="2" fill="hold" nodeType="withEffect">
                                  <p:stCondLst>
                                    <p:cond delay="0"/>
                                  </p:stCondLst>
                                  <p:childTnLst>
                                    <p:anim calcmode="lin" valueType="num">
                                      <p:cBhvr additive="base">
                                        <p:cTn id="181" dur="3750"/>
                                        <p:tgtEl>
                                          <p:spTgt spid="118"/>
                                        </p:tgtEl>
                                        <p:attrNameLst>
                                          <p:attrName>ppt_x</p:attrName>
                                        </p:attrNameLst>
                                      </p:cBhvr>
                                      <p:tavLst>
                                        <p:tav tm="0">
                                          <p:val>
                                            <p:strVal val="ppt_x"/>
                                          </p:val>
                                        </p:tav>
                                        <p:tav tm="100000">
                                          <p:val>
                                            <p:strVal val="1+ppt_w/2"/>
                                          </p:val>
                                        </p:tav>
                                      </p:tavLst>
                                    </p:anim>
                                    <p:anim calcmode="lin" valueType="num">
                                      <p:cBhvr additive="base">
                                        <p:cTn id="182" dur="3750"/>
                                        <p:tgtEl>
                                          <p:spTgt spid="118"/>
                                        </p:tgtEl>
                                        <p:attrNameLst>
                                          <p:attrName>ppt_y</p:attrName>
                                        </p:attrNameLst>
                                      </p:cBhvr>
                                      <p:tavLst>
                                        <p:tav tm="0">
                                          <p:val>
                                            <p:strVal val="ppt_y"/>
                                          </p:val>
                                        </p:tav>
                                        <p:tav tm="100000">
                                          <p:val>
                                            <p:strVal val="ppt_y"/>
                                          </p:val>
                                        </p:tav>
                                      </p:tavLst>
                                    </p:anim>
                                    <p:set>
                                      <p:cBhvr>
                                        <p:cTn id="183" dur="1" fill="hold">
                                          <p:stCondLst>
                                            <p:cond delay="3749"/>
                                          </p:stCondLst>
                                        </p:cTn>
                                        <p:tgtEl>
                                          <p:spTgt spid="118"/>
                                        </p:tgtEl>
                                        <p:attrNameLst>
                                          <p:attrName>style.visibility</p:attrName>
                                        </p:attrNameLst>
                                      </p:cBhvr>
                                      <p:to>
                                        <p:strVal val="hidden"/>
                                      </p:to>
                                    </p:set>
                                  </p:childTnLst>
                                </p:cTn>
                              </p:par>
                              <p:par>
                                <p:cTn id="184" presetID="9" presetClass="emph" presetSubtype="0" grpId="0" nodeType="withEffect">
                                  <p:stCondLst>
                                    <p:cond delay="0"/>
                                  </p:stCondLst>
                                  <p:childTnLst>
                                    <p:set>
                                      <p:cBhvr rctx="PPT">
                                        <p:cTn id="185" dur="indefinite"/>
                                        <p:tgtEl>
                                          <p:spTgt spid="123"/>
                                        </p:tgtEl>
                                        <p:attrNameLst>
                                          <p:attrName>style.opacity</p:attrName>
                                        </p:attrNameLst>
                                      </p:cBhvr>
                                      <p:to>
                                        <p:strVal val="0"/>
                                      </p:to>
                                    </p:set>
                                    <p:animEffect filter="image" prLst="opacity: 0">
                                      <p:cBhvr rctx="IE">
                                        <p:cTn id="186" dur="indefinite"/>
                                        <p:tgtEl>
                                          <p:spTgt spid="1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3"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4 Grupo"/>
          <p:cNvGrpSpPr/>
          <p:nvPr/>
        </p:nvGrpSpPr>
        <p:grpSpPr>
          <a:xfrm>
            <a:off x="0" y="0"/>
            <a:ext cx="9144000" cy="5143500"/>
            <a:chOff x="0" y="0"/>
            <a:chExt cx="9144000" cy="5143500"/>
          </a:xfrm>
        </p:grpSpPr>
        <p:pic>
          <p:nvPicPr>
            <p:cNvPr id="7" name="6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0" y="0"/>
              <a:ext cx="9144000" cy="5143500"/>
            </a:xfrm>
            <a:prstGeom prst="rect">
              <a:avLst/>
            </a:prstGeom>
          </p:spPr>
        </p:pic>
        <p:pic>
          <p:nvPicPr>
            <p:cNvPr id="8"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 name="2 Rectángulo"/>
          <p:cNvSpPr/>
          <p:nvPr/>
        </p:nvSpPr>
        <p:spPr>
          <a:xfrm>
            <a:off x="2627784" y="555526"/>
            <a:ext cx="5688632" cy="2031325"/>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b="1" dirty="0" smtClean="0">
                <a:solidFill>
                  <a:srgbClr val="441918"/>
                </a:solidFill>
                <a:latin typeface="Hobo Std" pitchFamily="34" charset="0"/>
              </a:rPr>
              <a:t>Beneficios </a:t>
            </a:r>
            <a:r>
              <a:rPr lang="es-ES" b="1" dirty="0">
                <a:solidFill>
                  <a:srgbClr val="441918"/>
                </a:solidFill>
                <a:latin typeface="Hobo Std" pitchFamily="34" charset="0"/>
              </a:rPr>
              <a:t>de la fresa para los ojos sanos</a:t>
            </a:r>
          </a:p>
          <a:p>
            <a:pPr algn="ctr">
              <a:defRPr/>
            </a:pPr>
            <a:endParaRPr lang="es-ES" sz="1400" b="1" dirty="0">
              <a:solidFill>
                <a:srgbClr val="441918"/>
              </a:solidFill>
              <a:latin typeface="Hobo Std" pitchFamily="34" charset="0"/>
            </a:endParaRPr>
          </a:p>
          <a:p>
            <a:pPr algn="ctr">
              <a:defRPr/>
            </a:pPr>
            <a:r>
              <a:rPr lang="es-ES" sz="1400" b="1" dirty="0" smtClean="0">
                <a:solidFill>
                  <a:srgbClr val="441918"/>
                </a:solidFill>
                <a:latin typeface="Hobo Std" pitchFamily="34" charset="0"/>
              </a:rPr>
              <a:t>“</a:t>
            </a:r>
            <a:r>
              <a:rPr lang="es-ES" sz="1400" b="1" dirty="0" err="1">
                <a:solidFill>
                  <a:srgbClr val="441918"/>
                </a:solidFill>
                <a:latin typeface="Hobo Std" pitchFamily="34" charset="0"/>
              </a:rPr>
              <a:t>The</a:t>
            </a:r>
            <a:r>
              <a:rPr lang="es-ES" sz="1400" b="1" dirty="0">
                <a:solidFill>
                  <a:srgbClr val="441918"/>
                </a:solidFill>
                <a:latin typeface="Hobo Std" pitchFamily="34" charset="0"/>
              </a:rPr>
              <a:t> Archives of </a:t>
            </a:r>
            <a:r>
              <a:rPr lang="es-ES" sz="1400" b="1" dirty="0" err="1">
                <a:solidFill>
                  <a:srgbClr val="441918"/>
                </a:solidFill>
                <a:latin typeface="Hobo Std" pitchFamily="34" charset="0"/>
              </a:rPr>
              <a:t>Ophthalmology</a:t>
            </a:r>
            <a:r>
              <a:rPr lang="es-ES" sz="1400" b="1" dirty="0">
                <a:solidFill>
                  <a:srgbClr val="441918"/>
                </a:solidFill>
                <a:latin typeface="Hobo Std" pitchFamily="34" charset="0"/>
              </a:rPr>
              <a:t>” publicó recientemente un estudio </a:t>
            </a:r>
            <a:r>
              <a:rPr lang="es-ES" sz="1400" b="1" dirty="0" smtClean="0">
                <a:solidFill>
                  <a:srgbClr val="441918"/>
                </a:solidFill>
                <a:latin typeface="Hobo Std" pitchFamily="34" charset="0"/>
              </a:rPr>
              <a:t>en </a:t>
            </a:r>
            <a:r>
              <a:rPr lang="es-ES" sz="1400" b="1" dirty="0">
                <a:solidFill>
                  <a:srgbClr val="441918"/>
                </a:solidFill>
                <a:latin typeface="Hobo Std" pitchFamily="34" charset="0"/>
              </a:rPr>
              <a:t>el que asegura que tres o más porciones de fresas (además de otros tipos de frutas con vitamina C) al día pueden reducir la posibilidad de tener degeneración macular, que conlleva a veces la edad, en más de un tercio.</a:t>
            </a:r>
            <a:endParaRPr lang="es-ES" sz="1200" b="1" dirty="0">
              <a:solidFill>
                <a:srgbClr val="441918"/>
              </a:solidFill>
              <a:latin typeface="Monotype Corsiva" panose="03010101010201010101" pitchFamily="66" charset="0"/>
            </a:endParaRPr>
          </a:p>
        </p:txBody>
      </p:sp>
      <p:pic>
        <p:nvPicPr>
          <p:cNvPr id="6" name="Picture 5"/>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139952" y="2859783"/>
            <a:ext cx="2408027" cy="1944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384510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85 Rectángulo"/>
          <p:cNvSpPr/>
          <p:nvPr/>
        </p:nvSpPr>
        <p:spPr>
          <a:xfrm>
            <a:off x="0" y="35896"/>
            <a:ext cx="9144000" cy="5114437"/>
          </a:xfrm>
          <a:prstGeom prst="rect">
            <a:avLst/>
          </a:prstGeom>
          <a:gradFill flip="none" rotWithShape="1">
            <a:gsLst>
              <a:gs pos="74989">
                <a:srgbClr val="600000">
                  <a:lumMod val="25000"/>
                </a:srgbClr>
              </a:gs>
              <a:gs pos="29000">
                <a:srgbClr val="600000">
                  <a:lumMod val="40000"/>
                </a:srgbClr>
              </a:gs>
              <a:gs pos="51000">
                <a:schemeClr val="bg1">
                  <a:lumMod val="95000"/>
                  <a:lumOff val="5000"/>
                </a:schemeClr>
              </a:gs>
              <a:gs pos="98750">
                <a:srgbClr val="FF0000"/>
              </a:gs>
              <a:gs pos="97000">
                <a:srgbClr val="FF0000"/>
              </a:gs>
              <a:gs pos="7000">
                <a:srgbClr val="600000"/>
              </a:gs>
              <a:gs pos="92000">
                <a:srgbClr val="600000"/>
              </a:gs>
              <a:gs pos="0">
                <a:srgbClr val="FF0000"/>
              </a:gs>
              <a:gs pos="4000">
                <a:srgbClr val="FF0000"/>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8" name="87 Imagen" descr="Diapositiva13"/>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2" name="1 Arco de bloque"/>
          <p:cNvSpPr/>
          <p:nvPr/>
        </p:nvSpPr>
        <p:spPr>
          <a:xfrm rot="5400000" flipH="1">
            <a:off x="-263129" y="307143"/>
            <a:ext cx="641722"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rco de bloque"/>
          <p:cNvSpPr/>
          <p:nvPr/>
        </p:nvSpPr>
        <p:spPr>
          <a:xfrm rot="5400000" flipH="1">
            <a:off x="312937" y="30714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rco de bloque"/>
          <p:cNvSpPr/>
          <p:nvPr/>
        </p:nvSpPr>
        <p:spPr>
          <a:xfrm rot="5400000" flipH="1">
            <a:off x="889001" y="30714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rco de bloque"/>
          <p:cNvSpPr/>
          <p:nvPr/>
        </p:nvSpPr>
        <p:spPr>
          <a:xfrm rot="5400000" flipH="1">
            <a:off x="1537073" y="30714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rco de bloque"/>
          <p:cNvSpPr/>
          <p:nvPr/>
        </p:nvSpPr>
        <p:spPr>
          <a:xfrm rot="5400000" flipH="1">
            <a:off x="2113137"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rco de bloque"/>
          <p:cNvSpPr/>
          <p:nvPr/>
        </p:nvSpPr>
        <p:spPr>
          <a:xfrm rot="5400000" flipH="1">
            <a:off x="2689201"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rco de bloque"/>
          <p:cNvSpPr/>
          <p:nvPr/>
        </p:nvSpPr>
        <p:spPr>
          <a:xfrm rot="5400000" flipH="1">
            <a:off x="3265265"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rco de bloque"/>
          <p:cNvSpPr/>
          <p:nvPr/>
        </p:nvSpPr>
        <p:spPr>
          <a:xfrm rot="5400000" flipH="1">
            <a:off x="3841329"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rco de bloque"/>
          <p:cNvSpPr/>
          <p:nvPr/>
        </p:nvSpPr>
        <p:spPr>
          <a:xfrm rot="5400000" flipH="1">
            <a:off x="4417393"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rco de bloque"/>
          <p:cNvSpPr/>
          <p:nvPr/>
        </p:nvSpPr>
        <p:spPr>
          <a:xfrm rot="5400000" flipH="1">
            <a:off x="5018625"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rot="5400000" flipH="1">
            <a:off x="5594625"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rot="5400000" flipH="1">
            <a:off x="6134625"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rot="5400000" flipH="1">
            <a:off x="6757145"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rco de bloque"/>
          <p:cNvSpPr/>
          <p:nvPr/>
        </p:nvSpPr>
        <p:spPr>
          <a:xfrm rot="5400000" flipH="1">
            <a:off x="7333209"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rco de bloque"/>
          <p:cNvSpPr/>
          <p:nvPr/>
        </p:nvSpPr>
        <p:spPr>
          <a:xfrm rot="5400000" flipH="1">
            <a:off x="7909274" y="307143"/>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rco de bloque"/>
          <p:cNvSpPr/>
          <p:nvPr/>
        </p:nvSpPr>
        <p:spPr>
          <a:xfrm rot="5400000" flipH="1">
            <a:off x="9055814" y="1079843"/>
            <a:ext cx="641718" cy="1312579"/>
          </a:xfrm>
          <a:prstGeom prst="blockArc">
            <a:avLst>
              <a:gd name="adj1" fmla="val 10800000"/>
              <a:gd name="adj2" fmla="val 21589167"/>
              <a:gd name="adj3" fmla="val 7825"/>
            </a:avLst>
          </a:prstGeom>
          <a:noFill/>
          <a:ln w="38100" cap="rnd"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rco de bloque"/>
          <p:cNvSpPr/>
          <p:nvPr/>
        </p:nvSpPr>
        <p:spPr>
          <a:xfrm rot="5400000" flipH="1">
            <a:off x="8389485"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rco de bloque"/>
          <p:cNvSpPr/>
          <p:nvPr/>
        </p:nvSpPr>
        <p:spPr>
          <a:xfrm rot="5400000" flipH="1">
            <a:off x="7813421"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rco de bloque"/>
          <p:cNvSpPr/>
          <p:nvPr/>
        </p:nvSpPr>
        <p:spPr>
          <a:xfrm rot="5400000" flipH="1">
            <a:off x="7165349"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rot="5400000" flipH="1">
            <a:off x="6589285"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rot="5400000" flipH="1">
            <a:off x="6013221"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rot="5400000" flipH="1">
            <a:off x="5437157"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rot="5400000" flipH="1">
            <a:off x="4861093"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rot="5400000" flipH="1">
            <a:off x="4285029"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rco de bloque"/>
          <p:cNvSpPr/>
          <p:nvPr/>
        </p:nvSpPr>
        <p:spPr>
          <a:xfrm rot="5400000" flipH="1">
            <a:off x="3683797"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rco de bloque"/>
          <p:cNvSpPr/>
          <p:nvPr/>
        </p:nvSpPr>
        <p:spPr>
          <a:xfrm rot="5400000" flipH="1">
            <a:off x="3107796" y="1130532"/>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rco de bloque"/>
          <p:cNvSpPr/>
          <p:nvPr/>
        </p:nvSpPr>
        <p:spPr>
          <a:xfrm rot="5400000" flipH="1">
            <a:off x="2567797"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rco de bloque"/>
          <p:cNvSpPr/>
          <p:nvPr/>
        </p:nvSpPr>
        <p:spPr>
          <a:xfrm rot="5400000" flipH="1">
            <a:off x="1945276" y="1130532"/>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rco de bloque"/>
          <p:cNvSpPr/>
          <p:nvPr/>
        </p:nvSpPr>
        <p:spPr>
          <a:xfrm rot="5400000" flipH="1">
            <a:off x="1369212" y="1130532"/>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rco de bloque"/>
          <p:cNvSpPr/>
          <p:nvPr/>
        </p:nvSpPr>
        <p:spPr>
          <a:xfrm rot="5400000" flipH="1">
            <a:off x="793148" y="1130532"/>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rco de bloque"/>
          <p:cNvSpPr/>
          <p:nvPr/>
        </p:nvSpPr>
        <p:spPr>
          <a:xfrm rot="5400000" flipH="1">
            <a:off x="-263128" y="1963327"/>
            <a:ext cx="641722"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rco de bloque"/>
          <p:cNvSpPr/>
          <p:nvPr/>
        </p:nvSpPr>
        <p:spPr>
          <a:xfrm rot="5400000" flipH="1">
            <a:off x="312938" y="1963326"/>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rco de bloque"/>
          <p:cNvSpPr/>
          <p:nvPr/>
        </p:nvSpPr>
        <p:spPr>
          <a:xfrm rot="5400000" flipH="1">
            <a:off x="889002" y="1963326"/>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rco de bloque"/>
          <p:cNvSpPr/>
          <p:nvPr/>
        </p:nvSpPr>
        <p:spPr>
          <a:xfrm rot="5400000" flipH="1">
            <a:off x="1537074" y="1963326"/>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rco de bloque"/>
          <p:cNvSpPr/>
          <p:nvPr/>
        </p:nvSpPr>
        <p:spPr>
          <a:xfrm rot="5400000" flipH="1">
            <a:off x="2113138"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rco de bloque"/>
          <p:cNvSpPr/>
          <p:nvPr/>
        </p:nvSpPr>
        <p:spPr>
          <a:xfrm rot="5400000" flipH="1">
            <a:off x="2689202"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rco de bloque"/>
          <p:cNvSpPr/>
          <p:nvPr/>
        </p:nvSpPr>
        <p:spPr>
          <a:xfrm rot="5400000" flipH="1">
            <a:off x="3265266"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rco de bloque"/>
          <p:cNvSpPr/>
          <p:nvPr/>
        </p:nvSpPr>
        <p:spPr>
          <a:xfrm rot="5400000" flipH="1">
            <a:off x="3841330"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rco de bloque"/>
          <p:cNvSpPr/>
          <p:nvPr/>
        </p:nvSpPr>
        <p:spPr>
          <a:xfrm rot="5400000" flipH="1">
            <a:off x="4417394"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rco de bloque"/>
          <p:cNvSpPr/>
          <p:nvPr/>
        </p:nvSpPr>
        <p:spPr>
          <a:xfrm rot="5400000" flipH="1">
            <a:off x="5018626"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rco de bloque"/>
          <p:cNvSpPr/>
          <p:nvPr/>
        </p:nvSpPr>
        <p:spPr>
          <a:xfrm rot="5400000" flipH="1">
            <a:off x="5594626"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rco de bloque"/>
          <p:cNvSpPr/>
          <p:nvPr/>
        </p:nvSpPr>
        <p:spPr>
          <a:xfrm rot="5400000" flipH="1">
            <a:off x="6134626"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rco de bloque"/>
          <p:cNvSpPr/>
          <p:nvPr/>
        </p:nvSpPr>
        <p:spPr>
          <a:xfrm rot="5400000" flipH="1">
            <a:off x="6757146"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rco de bloque"/>
          <p:cNvSpPr/>
          <p:nvPr/>
        </p:nvSpPr>
        <p:spPr>
          <a:xfrm rot="5400000" flipH="1">
            <a:off x="7333210"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rco de bloque"/>
          <p:cNvSpPr/>
          <p:nvPr/>
        </p:nvSpPr>
        <p:spPr>
          <a:xfrm rot="5400000" flipH="1">
            <a:off x="7909275" y="1963327"/>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rco de bloque"/>
          <p:cNvSpPr/>
          <p:nvPr/>
        </p:nvSpPr>
        <p:spPr>
          <a:xfrm rot="5400000" flipH="1">
            <a:off x="9083895" y="2668367"/>
            <a:ext cx="641718" cy="1312579"/>
          </a:xfrm>
          <a:prstGeom prst="blockArc">
            <a:avLst>
              <a:gd name="adj1" fmla="val 10800000"/>
              <a:gd name="adj2" fmla="val 21589167"/>
              <a:gd name="adj3" fmla="val 7825"/>
            </a:avLst>
          </a:prstGeom>
          <a:noFill/>
          <a:ln w="38100" cap="rnd"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rco de bloque"/>
          <p:cNvSpPr/>
          <p:nvPr/>
        </p:nvSpPr>
        <p:spPr>
          <a:xfrm rot="5400000" flipH="1">
            <a:off x="8417566"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rco de bloque"/>
          <p:cNvSpPr/>
          <p:nvPr/>
        </p:nvSpPr>
        <p:spPr>
          <a:xfrm rot="5400000" flipH="1">
            <a:off x="7841502"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rco de bloque"/>
          <p:cNvSpPr/>
          <p:nvPr/>
        </p:nvSpPr>
        <p:spPr>
          <a:xfrm rot="5400000" flipH="1">
            <a:off x="7193430"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rco de bloque"/>
          <p:cNvSpPr/>
          <p:nvPr/>
        </p:nvSpPr>
        <p:spPr>
          <a:xfrm rot="5400000" flipH="1">
            <a:off x="6617366"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rco de bloque"/>
          <p:cNvSpPr/>
          <p:nvPr/>
        </p:nvSpPr>
        <p:spPr>
          <a:xfrm rot="5400000" flipH="1">
            <a:off x="6041302"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rco de bloque"/>
          <p:cNvSpPr/>
          <p:nvPr/>
        </p:nvSpPr>
        <p:spPr>
          <a:xfrm rot="5400000" flipH="1">
            <a:off x="5465238"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rco de bloque"/>
          <p:cNvSpPr/>
          <p:nvPr/>
        </p:nvSpPr>
        <p:spPr>
          <a:xfrm rot="5400000" flipH="1">
            <a:off x="4889174"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Arco de bloque"/>
          <p:cNvSpPr/>
          <p:nvPr/>
        </p:nvSpPr>
        <p:spPr>
          <a:xfrm rot="5400000" flipH="1">
            <a:off x="4313110"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4" name="63 Arco de bloque"/>
          <p:cNvSpPr/>
          <p:nvPr/>
        </p:nvSpPr>
        <p:spPr>
          <a:xfrm rot="5400000" flipH="1">
            <a:off x="3711877" y="2719056"/>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Arco de bloque"/>
          <p:cNvSpPr/>
          <p:nvPr/>
        </p:nvSpPr>
        <p:spPr>
          <a:xfrm rot="5400000" flipH="1">
            <a:off x="3135877" y="2719056"/>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6" name="65 Arco de bloque"/>
          <p:cNvSpPr/>
          <p:nvPr/>
        </p:nvSpPr>
        <p:spPr>
          <a:xfrm rot="5400000" flipH="1">
            <a:off x="2595877" y="2719056"/>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7" name="66 Arco de bloque"/>
          <p:cNvSpPr/>
          <p:nvPr/>
        </p:nvSpPr>
        <p:spPr>
          <a:xfrm rot="5400000" flipH="1">
            <a:off x="1973358"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8" name="67 Arco de bloque"/>
          <p:cNvSpPr/>
          <p:nvPr/>
        </p:nvSpPr>
        <p:spPr>
          <a:xfrm rot="5400000" flipH="1">
            <a:off x="1397293" y="2719056"/>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9" name="68 Arco de bloque"/>
          <p:cNvSpPr/>
          <p:nvPr/>
        </p:nvSpPr>
        <p:spPr>
          <a:xfrm rot="5400000" flipH="1">
            <a:off x="821229" y="2719056"/>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0" name="69 Arco de bloque"/>
          <p:cNvSpPr/>
          <p:nvPr/>
        </p:nvSpPr>
        <p:spPr>
          <a:xfrm rot="5400000" flipH="1">
            <a:off x="-263128" y="3619511"/>
            <a:ext cx="641722"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1" name="70 Arco de bloque"/>
          <p:cNvSpPr/>
          <p:nvPr/>
        </p:nvSpPr>
        <p:spPr>
          <a:xfrm rot="5400000" flipH="1">
            <a:off x="312938" y="3619510"/>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2" name="71 Arco de bloque"/>
          <p:cNvSpPr/>
          <p:nvPr/>
        </p:nvSpPr>
        <p:spPr>
          <a:xfrm rot="5400000" flipH="1">
            <a:off x="889002" y="3619510"/>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3" name="72 Arco de bloque"/>
          <p:cNvSpPr/>
          <p:nvPr/>
        </p:nvSpPr>
        <p:spPr>
          <a:xfrm rot="5400000" flipH="1">
            <a:off x="1537074" y="3619510"/>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4" name="73 Arco de bloque"/>
          <p:cNvSpPr/>
          <p:nvPr/>
        </p:nvSpPr>
        <p:spPr>
          <a:xfrm rot="5400000" flipH="1">
            <a:off x="2113138"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5" name="74 Arco de bloque"/>
          <p:cNvSpPr/>
          <p:nvPr/>
        </p:nvSpPr>
        <p:spPr>
          <a:xfrm rot="5400000" flipH="1">
            <a:off x="2689202"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6" name="75 Arco de bloque"/>
          <p:cNvSpPr/>
          <p:nvPr/>
        </p:nvSpPr>
        <p:spPr>
          <a:xfrm rot="5400000" flipH="1">
            <a:off x="3265266"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7" name="76 Arco de bloque"/>
          <p:cNvSpPr/>
          <p:nvPr/>
        </p:nvSpPr>
        <p:spPr>
          <a:xfrm rot="5400000" flipH="1">
            <a:off x="3841330"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8" name="77 Arco de bloque"/>
          <p:cNvSpPr/>
          <p:nvPr/>
        </p:nvSpPr>
        <p:spPr>
          <a:xfrm rot="5400000" flipH="1">
            <a:off x="4417394"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9" name="78 Arco de bloque"/>
          <p:cNvSpPr/>
          <p:nvPr/>
        </p:nvSpPr>
        <p:spPr>
          <a:xfrm rot="5400000" flipH="1">
            <a:off x="5018626"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0" name="79 Arco de bloque"/>
          <p:cNvSpPr/>
          <p:nvPr/>
        </p:nvSpPr>
        <p:spPr>
          <a:xfrm rot="5400000" flipH="1">
            <a:off x="5594626"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1" name="80 Arco de bloque"/>
          <p:cNvSpPr/>
          <p:nvPr/>
        </p:nvSpPr>
        <p:spPr>
          <a:xfrm rot="5400000" flipH="1">
            <a:off x="6134626"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2" name="81 Arco de bloque"/>
          <p:cNvSpPr/>
          <p:nvPr/>
        </p:nvSpPr>
        <p:spPr>
          <a:xfrm rot="5400000" flipH="1">
            <a:off x="6757146"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3" name="82 Arco de bloque"/>
          <p:cNvSpPr/>
          <p:nvPr/>
        </p:nvSpPr>
        <p:spPr>
          <a:xfrm rot="5400000" flipH="1">
            <a:off x="7333210"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4" name="83 Arco de bloque"/>
          <p:cNvSpPr/>
          <p:nvPr/>
        </p:nvSpPr>
        <p:spPr>
          <a:xfrm rot="5400000" flipH="1">
            <a:off x="7909275" y="3619511"/>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5" name="84 Rectángulo"/>
          <p:cNvSpPr/>
          <p:nvPr/>
        </p:nvSpPr>
        <p:spPr>
          <a:xfrm flipH="1">
            <a:off x="642" y="-236562"/>
            <a:ext cx="10259989"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592781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1+#ppt_w/2"/>
                                          </p:val>
                                        </p:tav>
                                        <p:tav tm="100000">
                                          <p:val>
                                            <p:strVal val="#ppt_x"/>
                                          </p:val>
                                        </p:tav>
                                      </p:tavLst>
                                    </p:anim>
                                    <p:anim calcmode="lin" valueType="num">
                                      <p:cBhvr additive="base">
                                        <p:cTn id="8" dur="2000" fill="hold"/>
                                        <p:tgtEl>
                                          <p:spTgt spid="2"/>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21600000">
                                      <p:cBhvr>
                                        <p:cTn id="10" dur="2000" fill="hold"/>
                                        <p:tgtEl>
                                          <p:spTgt spid="2"/>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2000" fill="hold"/>
                                        <p:tgtEl>
                                          <p:spTgt spid="3"/>
                                        </p:tgtEl>
                                        <p:attrNameLst>
                                          <p:attrName>ppt_x</p:attrName>
                                        </p:attrNameLst>
                                      </p:cBhvr>
                                      <p:tavLst>
                                        <p:tav tm="0">
                                          <p:val>
                                            <p:strVal val="1+#ppt_w/2"/>
                                          </p:val>
                                        </p:tav>
                                        <p:tav tm="100000">
                                          <p:val>
                                            <p:strVal val="#ppt_x"/>
                                          </p:val>
                                        </p:tav>
                                      </p:tavLst>
                                    </p:anim>
                                    <p:anim calcmode="lin" valueType="num">
                                      <p:cBhvr additive="base">
                                        <p:cTn id="14" dur="2000" fill="hold"/>
                                        <p:tgtEl>
                                          <p:spTgt spid="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21600000">
                                      <p:cBhvr>
                                        <p:cTn id="16" dur="2000" fill="hold"/>
                                        <p:tgtEl>
                                          <p:spTgt spid="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2000" fill="hold"/>
                                        <p:tgtEl>
                                          <p:spTgt spid="4"/>
                                        </p:tgtEl>
                                        <p:attrNameLst>
                                          <p:attrName>ppt_x</p:attrName>
                                        </p:attrNameLst>
                                      </p:cBhvr>
                                      <p:tavLst>
                                        <p:tav tm="0">
                                          <p:val>
                                            <p:strVal val="1+#ppt_w/2"/>
                                          </p:val>
                                        </p:tav>
                                        <p:tav tm="100000">
                                          <p:val>
                                            <p:strVal val="#ppt_x"/>
                                          </p:val>
                                        </p:tav>
                                      </p:tavLst>
                                    </p:anim>
                                    <p:anim calcmode="lin" valueType="num">
                                      <p:cBhvr additive="base">
                                        <p:cTn id="20" dur="2000" fill="hold"/>
                                        <p:tgtEl>
                                          <p:spTgt spid="4"/>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21600000">
                                      <p:cBhvr>
                                        <p:cTn id="22" dur="2000" fill="hold"/>
                                        <p:tgtEl>
                                          <p:spTgt spid="4"/>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000" fill="hold"/>
                                        <p:tgtEl>
                                          <p:spTgt spid="5"/>
                                        </p:tgtEl>
                                        <p:attrNameLst>
                                          <p:attrName>ppt_x</p:attrName>
                                        </p:attrNameLst>
                                      </p:cBhvr>
                                      <p:tavLst>
                                        <p:tav tm="0">
                                          <p:val>
                                            <p:strVal val="1+#ppt_w/2"/>
                                          </p:val>
                                        </p:tav>
                                        <p:tav tm="100000">
                                          <p:val>
                                            <p:strVal val="#ppt_x"/>
                                          </p:val>
                                        </p:tav>
                                      </p:tavLst>
                                    </p:anim>
                                    <p:anim calcmode="lin" valueType="num">
                                      <p:cBhvr additive="base">
                                        <p:cTn id="26" dur="2000" fill="hold"/>
                                        <p:tgtEl>
                                          <p:spTgt spid="5"/>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21600000">
                                      <p:cBhvr>
                                        <p:cTn id="28" dur="2000" fill="hold"/>
                                        <p:tgtEl>
                                          <p:spTgt spid="5"/>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2000" fill="hold"/>
                                        <p:tgtEl>
                                          <p:spTgt spid="6"/>
                                        </p:tgtEl>
                                        <p:attrNameLst>
                                          <p:attrName>ppt_x</p:attrName>
                                        </p:attrNameLst>
                                      </p:cBhvr>
                                      <p:tavLst>
                                        <p:tav tm="0">
                                          <p:val>
                                            <p:strVal val="1+#ppt_w/2"/>
                                          </p:val>
                                        </p:tav>
                                        <p:tav tm="100000">
                                          <p:val>
                                            <p:strVal val="#ppt_x"/>
                                          </p:val>
                                        </p:tav>
                                      </p:tavLst>
                                    </p:anim>
                                    <p:anim calcmode="lin" valueType="num">
                                      <p:cBhvr additive="base">
                                        <p:cTn id="32" dur="2000" fill="hold"/>
                                        <p:tgtEl>
                                          <p:spTgt spid="6"/>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21600000">
                                      <p:cBhvr>
                                        <p:cTn id="34" dur="2000" fill="hold"/>
                                        <p:tgtEl>
                                          <p:spTgt spid="6"/>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2000" fill="hold"/>
                                        <p:tgtEl>
                                          <p:spTgt spid="7"/>
                                        </p:tgtEl>
                                        <p:attrNameLst>
                                          <p:attrName>ppt_x</p:attrName>
                                        </p:attrNameLst>
                                      </p:cBhvr>
                                      <p:tavLst>
                                        <p:tav tm="0">
                                          <p:val>
                                            <p:strVal val="1+#ppt_w/2"/>
                                          </p:val>
                                        </p:tav>
                                        <p:tav tm="100000">
                                          <p:val>
                                            <p:strVal val="#ppt_x"/>
                                          </p:val>
                                        </p:tav>
                                      </p:tavLst>
                                    </p:anim>
                                    <p:anim calcmode="lin" valueType="num">
                                      <p:cBhvr additive="base">
                                        <p:cTn id="38" dur="2000" fill="hold"/>
                                        <p:tgtEl>
                                          <p:spTgt spid="7"/>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21600000">
                                      <p:cBhvr>
                                        <p:cTn id="40" dur="2000" fill="hold"/>
                                        <p:tgtEl>
                                          <p:spTgt spid="7"/>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2000" fill="hold"/>
                                        <p:tgtEl>
                                          <p:spTgt spid="8"/>
                                        </p:tgtEl>
                                        <p:attrNameLst>
                                          <p:attrName>ppt_x</p:attrName>
                                        </p:attrNameLst>
                                      </p:cBhvr>
                                      <p:tavLst>
                                        <p:tav tm="0">
                                          <p:val>
                                            <p:strVal val="1+#ppt_w/2"/>
                                          </p:val>
                                        </p:tav>
                                        <p:tav tm="100000">
                                          <p:val>
                                            <p:strVal val="#ppt_x"/>
                                          </p:val>
                                        </p:tav>
                                      </p:tavLst>
                                    </p:anim>
                                    <p:anim calcmode="lin" valueType="num">
                                      <p:cBhvr additive="base">
                                        <p:cTn id="44" dur="2000" fill="hold"/>
                                        <p:tgtEl>
                                          <p:spTgt spid="8"/>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21600000">
                                      <p:cBhvr>
                                        <p:cTn id="46" dur="2000" fill="hold"/>
                                        <p:tgtEl>
                                          <p:spTgt spid="8"/>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9"/>
                                        </p:tgtEl>
                                        <p:attrNameLst>
                                          <p:attrName>style.visibility</p:attrName>
                                        </p:attrNameLst>
                                      </p:cBhvr>
                                      <p:to>
                                        <p:strVal val="visible"/>
                                      </p:to>
                                    </p:set>
                                    <p:anim calcmode="lin" valueType="num">
                                      <p:cBhvr additive="base">
                                        <p:cTn id="49" dur="2000" fill="hold"/>
                                        <p:tgtEl>
                                          <p:spTgt spid="9"/>
                                        </p:tgtEl>
                                        <p:attrNameLst>
                                          <p:attrName>ppt_x</p:attrName>
                                        </p:attrNameLst>
                                      </p:cBhvr>
                                      <p:tavLst>
                                        <p:tav tm="0">
                                          <p:val>
                                            <p:strVal val="1+#ppt_w/2"/>
                                          </p:val>
                                        </p:tav>
                                        <p:tav tm="100000">
                                          <p:val>
                                            <p:strVal val="#ppt_x"/>
                                          </p:val>
                                        </p:tav>
                                      </p:tavLst>
                                    </p:anim>
                                    <p:anim calcmode="lin" valueType="num">
                                      <p:cBhvr additive="base">
                                        <p:cTn id="50" dur="2000" fill="hold"/>
                                        <p:tgtEl>
                                          <p:spTgt spid="9"/>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21600000">
                                      <p:cBhvr>
                                        <p:cTn id="52" dur="2000" fill="hold"/>
                                        <p:tgtEl>
                                          <p:spTgt spid="9"/>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2000" fill="hold"/>
                                        <p:tgtEl>
                                          <p:spTgt spid="10"/>
                                        </p:tgtEl>
                                        <p:attrNameLst>
                                          <p:attrName>ppt_x</p:attrName>
                                        </p:attrNameLst>
                                      </p:cBhvr>
                                      <p:tavLst>
                                        <p:tav tm="0">
                                          <p:val>
                                            <p:strVal val="1+#ppt_w/2"/>
                                          </p:val>
                                        </p:tav>
                                        <p:tav tm="100000">
                                          <p:val>
                                            <p:strVal val="#ppt_x"/>
                                          </p:val>
                                        </p:tav>
                                      </p:tavLst>
                                    </p:anim>
                                    <p:anim calcmode="lin" valueType="num">
                                      <p:cBhvr additive="base">
                                        <p:cTn id="56" dur="2000" fill="hold"/>
                                        <p:tgtEl>
                                          <p:spTgt spid="10"/>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21600000">
                                      <p:cBhvr>
                                        <p:cTn id="58" dur="2000" fill="hold"/>
                                        <p:tgtEl>
                                          <p:spTgt spid="10"/>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additive="base">
                                        <p:cTn id="61" dur="2000" fill="hold"/>
                                        <p:tgtEl>
                                          <p:spTgt spid="11"/>
                                        </p:tgtEl>
                                        <p:attrNameLst>
                                          <p:attrName>ppt_x</p:attrName>
                                        </p:attrNameLst>
                                      </p:cBhvr>
                                      <p:tavLst>
                                        <p:tav tm="0">
                                          <p:val>
                                            <p:strVal val="1+#ppt_w/2"/>
                                          </p:val>
                                        </p:tav>
                                        <p:tav tm="100000">
                                          <p:val>
                                            <p:strVal val="#ppt_x"/>
                                          </p:val>
                                        </p:tav>
                                      </p:tavLst>
                                    </p:anim>
                                    <p:anim calcmode="lin" valueType="num">
                                      <p:cBhvr additive="base">
                                        <p:cTn id="62" dur="2000" fill="hold"/>
                                        <p:tgtEl>
                                          <p:spTgt spid="11"/>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21600000">
                                      <p:cBhvr>
                                        <p:cTn id="64" dur="2000" fill="hold"/>
                                        <p:tgtEl>
                                          <p:spTgt spid="11"/>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additive="base">
                                        <p:cTn id="67" dur="2000" fill="hold"/>
                                        <p:tgtEl>
                                          <p:spTgt spid="12"/>
                                        </p:tgtEl>
                                        <p:attrNameLst>
                                          <p:attrName>ppt_x</p:attrName>
                                        </p:attrNameLst>
                                      </p:cBhvr>
                                      <p:tavLst>
                                        <p:tav tm="0">
                                          <p:val>
                                            <p:strVal val="1+#ppt_w/2"/>
                                          </p:val>
                                        </p:tav>
                                        <p:tav tm="100000">
                                          <p:val>
                                            <p:strVal val="#ppt_x"/>
                                          </p:val>
                                        </p:tav>
                                      </p:tavLst>
                                    </p:anim>
                                    <p:anim calcmode="lin" valueType="num">
                                      <p:cBhvr additive="base">
                                        <p:cTn id="68" dur="2000" fill="hold"/>
                                        <p:tgtEl>
                                          <p:spTgt spid="12"/>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21600000">
                                      <p:cBhvr>
                                        <p:cTn id="70" dur="2000" fill="hold"/>
                                        <p:tgtEl>
                                          <p:spTgt spid="12"/>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additive="base">
                                        <p:cTn id="73" dur="2000" fill="hold"/>
                                        <p:tgtEl>
                                          <p:spTgt spid="13"/>
                                        </p:tgtEl>
                                        <p:attrNameLst>
                                          <p:attrName>ppt_x</p:attrName>
                                        </p:attrNameLst>
                                      </p:cBhvr>
                                      <p:tavLst>
                                        <p:tav tm="0">
                                          <p:val>
                                            <p:strVal val="1+#ppt_w/2"/>
                                          </p:val>
                                        </p:tav>
                                        <p:tav tm="100000">
                                          <p:val>
                                            <p:strVal val="#ppt_x"/>
                                          </p:val>
                                        </p:tav>
                                      </p:tavLst>
                                    </p:anim>
                                    <p:anim calcmode="lin" valueType="num">
                                      <p:cBhvr additive="base">
                                        <p:cTn id="74" dur="2000" fill="hold"/>
                                        <p:tgtEl>
                                          <p:spTgt spid="13"/>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21600000">
                                      <p:cBhvr>
                                        <p:cTn id="76" dur="2000" fill="hold"/>
                                        <p:tgtEl>
                                          <p:spTgt spid="13"/>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000" fill="hold"/>
                                        <p:tgtEl>
                                          <p:spTgt spid="14"/>
                                        </p:tgtEl>
                                        <p:attrNameLst>
                                          <p:attrName>ppt_x</p:attrName>
                                        </p:attrNameLst>
                                      </p:cBhvr>
                                      <p:tavLst>
                                        <p:tav tm="0">
                                          <p:val>
                                            <p:strVal val="1+#ppt_w/2"/>
                                          </p:val>
                                        </p:tav>
                                        <p:tav tm="100000">
                                          <p:val>
                                            <p:strVal val="#ppt_x"/>
                                          </p:val>
                                        </p:tav>
                                      </p:tavLst>
                                    </p:anim>
                                    <p:anim calcmode="lin" valueType="num">
                                      <p:cBhvr additive="base">
                                        <p:cTn id="80" dur="2000" fill="hold"/>
                                        <p:tgtEl>
                                          <p:spTgt spid="14"/>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21600000">
                                      <p:cBhvr>
                                        <p:cTn id="82" dur="2000" fill="hold"/>
                                        <p:tgtEl>
                                          <p:spTgt spid="14"/>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additive="base">
                                        <p:cTn id="85" dur="2000" fill="hold"/>
                                        <p:tgtEl>
                                          <p:spTgt spid="15"/>
                                        </p:tgtEl>
                                        <p:attrNameLst>
                                          <p:attrName>ppt_x</p:attrName>
                                        </p:attrNameLst>
                                      </p:cBhvr>
                                      <p:tavLst>
                                        <p:tav tm="0">
                                          <p:val>
                                            <p:strVal val="1+#ppt_w/2"/>
                                          </p:val>
                                        </p:tav>
                                        <p:tav tm="100000">
                                          <p:val>
                                            <p:strVal val="#ppt_x"/>
                                          </p:val>
                                        </p:tav>
                                      </p:tavLst>
                                    </p:anim>
                                    <p:anim calcmode="lin" valueType="num">
                                      <p:cBhvr additive="base">
                                        <p:cTn id="86" dur="2000" fill="hold"/>
                                        <p:tgtEl>
                                          <p:spTgt spid="15"/>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21600000">
                                      <p:cBhvr>
                                        <p:cTn id="88" dur="2000" fill="hold"/>
                                        <p:tgtEl>
                                          <p:spTgt spid="15"/>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additive="base">
                                        <p:cTn id="91" dur="2000" fill="hold"/>
                                        <p:tgtEl>
                                          <p:spTgt spid="16"/>
                                        </p:tgtEl>
                                        <p:attrNameLst>
                                          <p:attrName>ppt_x</p:attrName>
                                        </p:attrNameLst>
                                      </p:cBhvr>
                                      <p:tavLst>
                                        <p:tav tm="0">
                                          <p:val>
                                            <p:strVal val="1+#ppt_w/2"/>
                                          </p:val>
                                        </p:tav>
                                        <p:tav tm="100000">
                                          <p:val>
                                            <p:strVal val="#ppt_x"/>
                                          </p:val>
                                        </p:tav>
                                      </p:tavLst>
                                    </p:anim>
                                    <p:anim calcmode="lin" valueType="num">
                                      <p:cBhvr additive="base">
                                        <p:cTn id="92" dur="2000" fill="hold"/>
                                        <p:tgtEl>
                                          <p:spTgt spid="16"/>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21600000">
                                      <p:cBhvr>
                                        <p:cTn id="94" dur="2000" fill="hold"/>
                                        <p:tgtEl>
                                          <p:spTgt spid="16"/>
                                        </p:tgtEl>
                                        <p:attrNameLst>
                                          <p:attrName>r</p:attrName>
                                        </p:attrNameLst>
                                      </p:cBhvr>
                                    </p:animRot>
                                  </p:childTnLst>
                                </p:cTn>
                              </p:par>
                              <p:par>
                                <p:cTn id="95" presetID="2" presetClass="entr" presetSubtype="8"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additive="base">
                                        <p:cTn id="97" dur="2000" fill="hold"/>
                                        <p:tgtEl>
                                          <p:spTgt spid="17"/>
                                        </p:tgtEl>
                                        <p:attrNameLst>
                                          <p:attrName>ppt_x</p:attrName>
                                        </p:attrNameLst>
                                      </p:cBhvr>
                                      <p:tavLst>
                                        <p:tav tm="0">
                                          <p:val>
                                            <p:strVal val="0-#ppt_w/2"/>
                                          </p:val>
                                        </p:tav>
                                        <p:tav tm="100000">
                                          <p:val>
                                            <p:strVal val="#ppt_x"/>
                                          </p:val>
                                        </p:tav>
                                      </p:tavLst>
                                    </p:anim>
                                    <p:anim calcmode="lin" valueType="num">
                                      <p:cBhvr additive="base">
                                        <p:cTn id="98" dur="2000" fill="hold"/>
                                        <p:tgtEl>
                                          <p:spTgt spid="17"/>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21600000">
                                      <p:cBhvr>
                                        <p:cTn id="100" dur="2000" fill="hold"/>
                                        <p:tgtEl>
                                          <p:spTgt spid="17"/>
                                        </p:tgtEl>
                                        <p:attrNameLst>
                                          <p:attrName>r</p:attrName>
                                        </p:attrNameLst>
                                      </p:cBhvr>
                                    </p:animRot>
                                  </p:childTnLst>
                                </p:cTn>
                              </p:par>
                              <p:par>
                                <p:cTn id="101" presetID="2" presetClass="entr" presetSubtype="8" fill="hold" grpId="0" nodeType="withEffect">
                                  <p:stCondLst>
                                    <p:cond delay="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2000" fill="hold"/>
                                        <p:tgtEl>
                                          <p:spTgt spid="18"/>
                                        </p:tgtEl>
                                        <p:attrNameLst>
                                          <p:attrName>ppt_x</p:attrName>
                                        </p:attrNameLst>
                                      </p:cBhvr>
                                      <p:tavLst>
                                        <p:tav tm="0">
                                          <p:val>
                                            <p:strVal val="0-#ppt_w/2"/>
                                          </p:val>
                                        </p:tav>
                                        <p:tav tm="100000">
                                          <p:val>
                                            <p:strVal val="#ppt_x"/>
                                          </p:val>
                                        </p:tav>
                                      </p:tavLst>
                                    </p:anim>
                                    <p:anim calcmode="lin" valueType="num">
                                      <p:cBhvr additive="base">
                                        <p:cTn id="104" dur="2000" fill="hold"/>
                                        <p:tgtEl>
                                          <p:spTgt spid="18"/>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21600000">
                                      <p:cBhvr>
                                        <p:cTn id="106" dur="2000" fill="hold"/>
                                        <p:tgtEl>
                                          <p:spTgt spid="18"/>
                                        </p:tgtEl>
                                        <p:attrNameLst>
                                          <p:attrName>r</p:attrName>
                                        </p:attrNameLst>
                                      </p:cBhvr>
                                    </p:animRot>
                                  </p:childTnLst>
                                </p:cTn>
                              </p:par>
                              <p:par>
                                <p:cTn id="107" presetID="2" presetClass="entr" presetSubtype="8" fill="hold" grpId="0" nodeType="withEffect">
                                  <p:stCondLst>
                                    <p:cond delay="0"/>
                                  </p:stCondLst>
                                  <p:childTnLst>
                                    <p:set>
                                      <p:cBhvr>
                                        <p:cTn id="108" dur="1" fill="hold">
                                          <p:stCondLst>
                                            <p:cond delay="0"/>
                                          </p:stCondLst>
                                        </p:cTn>
                                        <p:tgtEl>
                                          <p:spTgt spid="19"/>
                                        </p:tgtEl>
                                        <p:attrNameLst>
                                          <p:attrName>style.visibility</p:attrName>
                                        </p:attrNameLst>
                                      </p:cBhvr>
                                      <p:to>
                                        <p:strVal val="visible"/>
                                      </p:to>
                                    </p:set>
                                    <p:anim calcmode="lin" valueType="num">
                                      <p:cBhvr additive="base">
                                        <p:cTn id="109" dur="2000" fill="hold"/>
                                        <p:tgtEl>
                                          <p:spTgt spid="19"/>
                                        </p:tgtEl>
                                        <p:attrNameLst>
                                          <p:attrName>ppt_x</p:attrName>
                                        </p:attrNameLst>
                                      </p:cBhvr>
                                      <p:tavLst>
                                        <p:tav tm="0">
                                          <p:val>
                                            <p:strVal val="0-#ppt_w/2"/>
                                          </p:val>
                                        </p:tav>
                                        <p:tav tm="100000">
                                          <p:val>
                                            <p:strVal val="#ppt_x"/>
                                          </p:val>
                                        </p:tav>
                                      </p:tavLst>
                                    </p:anim>
                                    <p:anim calcmode="lin" valueType="num">
                                      <p:cBhvr additive="base">
                                        <p:cTn id="110" dur="2000" fill="hold"/>
                                        <p:tgtEl>
                                          <p:spTgt spid="19"/>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21600000">
                                      <p:cBhvr>
                                        <p:cTn id="112" dur="2000" fill="hold"/>
                                        <p:tgtEl>
                                          <p:spTgt spid="19"/>
                                        </p:tgtEl>
                                        <p:attrNameLst>
                                          <p:attrName>r</p:attrName>
                                        </p:attrNameLst>
                                      </p:cBhvr>
                                    </p:animRot>
                                  </p:childTnLst>
                                </p:cTn>
                              </p:par>
                              <p:par>
                                <p:cTn id="113" presetID="2" presetClass="entr" presetSubtype="8" fill="hold" grpId="0" nodeType="withEffect">
                                  <p:stCondLst>
                                    <p:cond delay="0"/>
                                  </p:stCondLst>
                                  <p:childTnLst>
                                    <p:set>
                                      <p:cBhvr>
                                        <p:cTn id="114" dur="1" fill="hold">
                                          <p:stCondLst>
                                            <p:cond delay="0"/>
                                          </p:stCondLst>
                                        </p:cTn>
                                        <p:tgtEl>
                                          <p:spTgt spid="20"/>
                                        </p:tgtEl>
                                        <p:attrNameLst>
                                          <p:attrName>style.visibility</p:attrName>
                                        </p:attrNameLst>
                                      </p:cBhvr>
                                      <p:to>
                                        <p:strVal val="visible"/>
                                      </p:to>
                                    </p:set>
                                    <p:anim calcmode="lin" valueType="num">
                                      <p:cBhvr additive="base">
                                        <p:cTn id="115" dur="2000" fill="hold"/>
                                        <p:tgtEl>
                                          <p:spTgt spid="20"/>
                                        </p:tgtEl>
                                        <p:attrNameLst>
                                          <p:attrName>ppt_x</p:attrName>
                                        </p:attrNameLst>
                                      </p:cBhvr>
                                      <p:tavLst>
                                        <p:tav tm="0">
                                          <p:val>
                                            <p:strVal val="0-#ppt_w/2"/>
                                          </p:val>
                                        </p:tav>
                                        <p:tav tm="100000">
                                          <p:val>
                                            <p:strVal val="#ppt_x"/>
                                          </p:val>
                                        </p:tav>
                                      </p:tavLst>
                                    </p:anim>
                                    <p:anim calcmode="lin" valueType="num">
                                      <p:cBhvr additive="base">
                                        <p:cTn id="116" dur="2000" fill="hold"/>
                                        <p:tgtEl>
                                          <p:spTgt spid="20"/>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21600000">
                                      <p:cBhvr>
                                        <p:cTn id="118" dur="2000" fill="hold"/>
                                        <p:tgtEl>
                                          <p:spTgt spid="20"/>
                                        </p:tgtEl>
                                        <p:attrNameLst>
                                          <p:attrName>r</p:attrName>
                                        </p:attrNameLst>
                                      </p:cBhvr>
                                    </p:animRot>
                                  </p:childTnLst>
                                </p:cTn>
                              </p:par>
                              <p:par>
                                <p:cTn id="119" presetID="2" presetClass="entr" presetSubtype="8" fill="hold" grpId="0" nodeType="withEffect">
                                  <p:stCondLst>
                                    <p:cond delay="0"/>
                                  </p:stCondLst>
                                  <p:childTnLst>
                                    <p:set>
                                      <p:cBhvr>
                                        <p:cTn id="120" dur="1" fill="hold">
                                          <p:stCondLst>
                                            <p:cond delay="0"/>
                                          </p:stCondLst>
                                        </p:cTn>
                                        <p:tgtEl>
                                          <p:spTgt spid="21"/>
                                        </p:tgtEl>
                                        <p:attrNameLst>
                                          <p:attrName>style.visibility</p:attrName>
                                        </p:attrNameLst>
                                      </p:cBhvr>
                                      <p:to>
                                        <p:strVal val="visible"/>
                                      </p:to>
                                    </p:set>
                                    <p:anim calcmode="lin" valueType="num">
                                      <p:cBhvr additive="base">
                                        <p:cTn id="121" dur="2000" fill="hold"/>
                                        <p:tgtEl>
                                          <p:spTgt spid="21"/>
                                        </p:tgtEl>
                                        <p:attrNameLst>
                                          <p:attrName>ppt_x</p:attrName>
                                        </p:attrNameLst>
                                      </p:cBhvr>
                                      <p:tavLst>
                                        <p:tav tm="0">
                                          <p:val>
                                            <p:strVal val="0-#ppt_w/2"/>
                                          </p:val>
                                        </p:tav>
                                        <p:tav tm="100000">
                                          <p:val>
                                            <p:strVal val="#ppt_x"/>
                                          </p:val>
                                        </p:tav>
                                      </p:tavLst>
                                    </p:anim>
                                    <p:anim calcmode="lin" valueType="num">
                                      <p:cBhvr additive="base">
                                        <p:cTn id="122" dur="2000" fill="hold"/>
                                        <p:tgtEl>
                                          <p:spTgt spid="21"/>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21600000">
                                      <p:cBhvr>
                                        <p:cTn id="124" dur="2000" fill="hold"/>
                                        <p:tgtEl>
                                          <p:spTgt spid="21"/>
                                        </p:tgtEl>
                                        <p:attrNameLst>
                                          <p:attrName>r</p:attrName>
                                        </p:attrNameLst>
                                      </p:cBhvr>
                                    </p:animRot>
                                  </p:childTnLst>
                                </p:cTn>
                              </p:par>
                              <p:par>
                                <p:cTn id="125" presetID="2" presetClass="entr" presetSubtype="8" fill="hold" grpId="0" nodeType="withEffect">
                                  <p:stCondLst>
                                    <p:cond delay="0"/>
                                  </p:stCondLst>
                                  <p:childTnLst>
                                    <p:set>
                                      <p:cBhvr>
                                        <p:cTn id="126" dur="1" fill="hold">
                                          <p:stCondLst>
                                            <p:cond delay="0"/>
                                          </p:stCondLst>
                                        </p:cTn>
                                        <p:tgtEl>
                                          <p:spTgt spid="22"/>
                                        </p:tgtEl>
                                        <p:attrNameLst>
                                          <p:attrName>style.visibility</p:attrName>
                                        </p:attrNameLst>
                                      </p:cBhvr>
                                      <p:to>
                                        <p:strVal val="visible"/>
                                      </p:to>
                                    </p:set>
                                    <p:anim calcmode="lin" valueType="num">
                                      <p:cBhvr additive="base">
                                        <p:cTn id="127" dur="2000" fill="hold"/>
                                        <p:tgtEl>
                                          <p:spTgt spid="22"/>
                                        </p:tgtEl>
                                        <p:attrNameLst>
                                          <p:attrName>ppt_x</p:attrName>
                                        </p:attrNameLst>
                                      </p:cBhvr>
                                      <p:tavLst>
                                        <p:tav tm="0">
                                          <p:val>
                                            <p:strVal val="0-#ppt_w/2"/>
                                          </p:val>
                                        </p:tav>
                                        <p:tav tm="100000">
                                          <p:val>
                                            <p:strVal val="#ppt_x"/>
                                          </p:val>
                                        </p:tav>
                                      </p:tavLst>
                                    </p:anim>
                                    <p:anim calcmode="lin" valueType="num">
                                      <p:cBhvr additive="base">
                                        <p:cTn id="128" dur="2000" fill="hold"/>
                                        <p:tgtEl>
                                          <p:spTgt spid="2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21600000">
                                      <p:cBhvr>
                                        <p:cTn id="130" dur="2000" fill="hold"/>
                                        <p:tgtEl>
                                          <p:spTgt spid="22"/>
                                        </p:tgtEl>
                                        <p:attrNameLst>
                                          <p:attrName>r</p:attrName>
                                        </p:attrNameLst>
                                      </p:cBhvr>
                                    </p:animRot>
                                  </p:childTnLst>
                                </p:cTn>
                              </p:par>
                              <p:par>
                                <p:cTn id="131" presetID="2" presetClass="entr" presetSubtype="8" fill="hold" grpId="0" nodeType="withEffect">
                                  <p:stCondLst>
                                    <p:cond delay="0"/>
                                  </p:stCondLst>
                                  <p:childTnLst>
                                    <p:set>
                                      <p:cBhvr>
                                        <p:cTn id="132" dur="1" fill="hold">
                                          <p:stCondLst>
                                            <p:cond delay="0"/>
                                          </p:stCondLst>
                                        </p:cTn>
                                        <p:tgtEl>
                                          <p:spTgt spid="23"/>
                                        </p:tgtEl>
                                        <p:attrNameLst>
                                          <p:attrName>style.visibility</p:attrName>
                                        </p:attrNameLst>
                                      </p:cBhvr>
                                      <p:to>
                                        <p:strVal val="visible"/>
                                      </p:to>
                                    </p:set>
                                    <p:anim calcmode="lin" valueType="num">
                                      <p:cBhvr additive="base">
                                        <p:cTn id="133" dur="2000" fill="hold"/>
                                        <p:tgtEl>
                                          <p:spTgt spid="23"/>
                                        </p:tgtEl>
                                        <p:attrNameLst>
                                          <p:attrName>ppt_x</p:attrName>
                                        </p:attrNameLst>
                                      </p:cBhvr>
                                      <p:tavLst>
                                        <p:tav tm="0">
                                          <p:val>
                                            <p:strVal val="0-#ppt_w/2"/>
                                          </p:val>
                                        </p:tav>
                                        <p:tav tm="100000">
                                          <p:val>
                                            <p:strVal val="#ppt_x"/>
                                          </p:val>
                                        </p:tav>
                                      </p:tavLst>
                                    </p:anim>
                                    <p:anim calcmode="lin" valueType="num">
                                      <p:cBhvr additive="base">
                                        <p:cTn id="134" dur="2000" fill="hold"/>
                                        <p:tgtEl>
                                          <p:spTgt spid="23"/>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21600000">
                                      <p:cBhvr>
                                        <p:cTn id="136" dur="2000" fill="hold"/>
                                        <p:tgtEl>
                                          <p:spTgt spid="23"/>
                                        </p:tgtEl>
                                        <p:attrNameLst>
                                          <p:attrName>r</p:attrName>
                                        </p:attrNameLst>
                                      </p:cBhvr>
                                    </p:animRot>
                                  </p:childTnLst>
                                </p:cTn>
                              </p:par>
                              <p:par>
                                <p:cTn id="137" presetID="2" presetClass="entr" presetSubtype="8" fill="hold" grpId="0" nodeType="withEffect">
                                  <p:stCondLst>
                                    <p:cond delay="0"/>
                                  </p:stCondLst>
                                  <p:childTnLst>
                                    <p:set>
                                      <p:cBhvr>
                                        <p:cTn id="138" dur="1" fill="hold">
                                          <p:stCondLst>
                                            <p:cond delay="0"/>
                                          </p:stCondLst>
                                        </p:cTn>
                                        <p:tgtEl>
                                          <p:spTgt spid="24"/>
                                        </p:tgtEl>
                                        <p:attrNameLst>
                                          <p:attrName>style.visibility</p:attrName>
                                        </p:attrNameLst>
                                      </p:cBhvr>
                                      <p:to>
                                        <p:strVal val="visible"/>
                                      </p:to>
                                    </p:set>
                                    <p:anim calcmode="lin" valueType="num">
                                      <p:cBhvr additive="base">
                                        <p:cTn id="139" dur="2000" fill="hold"/>
                                        <p:tgtEl>
                                          <p:spTgt spid="24"/>
                                        </p:tgtEl>
                                        <p:attrNameLst>
                                          <p:attrName>ppt_x</p:attrName>
                                        </p:attrNameLst>
                                      </p:cBhvr>
                                      <p:tavLst>
                                        <p:tav tm="0">
                                          <p:val>
                                            <p:strVal val="0-#ppt_w/2"/>
                                          </p:val>
                                        </p:tav>
                                        <p:tav tm="100000">
                                          <p:val>
                                            <p:strVal val="#ppt_x"/>
                                          </p:val>
                                        </p:tav>
                                      </p:tavLst>
                                    </p:anim>
                                    <p:anim calcmode="lin" valueType="num">
                                      <p:cBhvr additive="base">
                                        <p:cTn id="140" dur="2000" fill="hold"/>
                                        <p:tgtEl>
                                          <p:spTgt spid="24"/>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21600000">
                                      <p:cBhvr>
                                        <p:cTn id="142" dur="2000" fill="hold"/>
                                        <p:tgtEl>
                                          <p:spTgt spid="24"/>
                                        </p:tgtEl>
                                        <p:attrNameLst>
                                          <p:attrName>r</p:attrName>
                                        </p:attrNameLst>
                                      </p:cBhvr>
                                    </p:animRot>
                                  </p:childTnLst>
                                </p:cTn>
                              </p:par>
                              <p:par>
                                <p:cTn id="143" presetID="2" presetClass="entr" presetSubtype="8" fill="hold" grpId="0" nodeType="withEffect">
                                  <p:stCondLst>
                                    <p:cond delay="0"/>
                                  </p:stCondLst>
                                  <p:childTnLst>
                                    <p:set>
                                      <p:cBhvr>
                                        <p:cTn id="144" dur="1" fill="hold">
                                          <p:stCondLst>
                                            <p:cond delay="0"/>
                                          </p:stCondLst>
                                        </p:cTn>
                                        <p:tgtEl>
                                          <p:spTgt spid="25"/>
                                        </p:tgtEl>
                                        <p:attrNameLst>
                                          <p:attrName>style.visibility</p:attrName>
                                        </p:attrNameLst>
                                      </p:cBhvr>
                                      <p:to>
                                        <p:strVal val="visible"/>
                                      </p:to>
                                    </p:set>
                                    <p:anim calcmode="lin" valueType="num">
                                      <p:cBhvr additive="base">
                                        <p:cTn id="145" dur="2000" fill="hold"/>
                                        <p:tgtEl>
                                          <p:spTgt spid="25"/>
                                        </p:tgtEl>
                                        <p:attrNameLst>
                                          <p:attrName>ppt_x</p:attrName>
                                        </p:attrNameLst>
                                      </p:cBhvr>
                                      <p:tavLst>
                                        <p:tav tm="0">
                                          <p:val>
                                            <p:strVal val="0-#ppt_w/2"/>
                                          </p:val>
                                        </p:tav>
                                        <p:tav tm="100000">
                                          <p:val>
                                            <p:strVal val="#ppt_x"/>
                                          </p:val>
                                        </p:tav>
                                      </p:tavLst>
                                    </p:anim>
                                    <p:anim calcmode="lin" valueType="num">
                                      <p:cBhvr additive="base">
                                        <p:cTn id="146" dur="2000" fill="hold"/>
                                        <p:tgtEl>
                                          <p:spTgt spid="25"/>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21600000">
                                      <p:cBhvr>
                                        <p:cTn id="148" dur="2000" fill="hold"/>
                                        <p:tgtEl>
                                          <p:spTgt spid="25"/>
                                        </p:tgtEl>
                                        <p:attrNameLst>
                                          <p:attrName>r</p:attrName>
                                        </p:attrNameLst>
                                      </p:cBhvr>
                                    </p:animRot>
                                  </p:childTnLst>
                                </p:cTn>
                              </p:par>
                              <p:par>
                                <p:cTn id="149" presetID="2" presetClass="entr" presetSubtype="8" fill="hold" grpId="0" nodeType="withEffect">
                                  <p:stCondLst>
                                    <p:cond delay="0"/>
                                  </p:stCondLst>
                                  <p:childTnLst>
                                    <p:set>
                                      <p:cBhvr>
                                        <p:cTn id="150" dur="1" fill="hold">
                                          <p:stCondLst>
                                            <p:cond delay="0"/>
                                          </p:stCondLst>
                                        </p:cTn>
                                        <p:tgtEl>
                                          <p:spTgt spid="26"/>
                                        </p:tgtEl>
                                        <p:attrNameLst>
                                          <p:attrName>style.visibility</p:attrName>
                                        </p:attrNameLst>
                                      </p:cBhvr>
                                      <p:to>
                                        <p:strVal val="visible"/>
                                      </p:to>
                                    </p:set>
                                    <p:anim calcmode="lin" valueType="num">
                                      <p:cBhvr additive="base">
                                        <p:cTn id="151" dur="2000" fill="hold"/>
                                        <p:tgtEl>
                                          <p:spTgt spid="26"/>
                                        </p:tgtEl>
                                        <p:attrNameLst>
                                          <p:attrName>ppt_x</p:attrName>
                                        </p:attrNameLst>
                                      </p:cBhvr>
                                      <p:tavLst>
                                        <p:tav tm="0">
                                          <p:val>
                                            <p:strVal val="0-#ppt_w/2"/>
                                          </p:val>
                                        </p:tav>
                                        <p:tav tm="100000">
                                          <p:val>
                                            <p:strVal val="#ppt_x"/>
                                          </p:val>
                                        </p:tav>
                                      </p:tavLst>
                                    </p:anim>
                                    <p:anim calcmode="lin" valueType="num">
                                      <p:cBhvr additive="base">
                                        <p:cTn id="152" dur="2000" fill="hold"/>
                                        <p:tgtEl>
                                          <p:spTgt spid="26"/>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21600000">
                                      <p:cBhvr>
                                        <p:cTn id="154" dur="2000" fill="hold"/>
                                        <p:tgtEl>
                                          <p:spTgt spid="26"/>
                                        </p:tgtEl>
                                        <p:attrNameLst>
                                          <p:attrName>r</p:attrName>
                                        </p:attrNameLst>
                                      </p:cBhvr>
                                    </p:animRot>
                                  </p:childTnLst>
                                </p:cTn>
                              </p:par>
                              <p:par>
                                <p:cTn id="155" presetID="2" presetClass="entr" presetSubtype="8" fill="hold" grpId="0" nodeType="withEffect">
                                  <p:stCondLst>
                                    <p:cond delay="0"/>
                                  </p:stCondLst>
                                  <p:childTnLst>
                                    <p:set>
                                      <p:cBhvr>
                                        <p:cTn id="156" dur="1" fill="hold">
                                          <p:stCondLst>
                                            <p:cond delay="0"/>
                                          </p:stCondLst>
                                        </p:cTn>
                                        <p:tgtEl>
                                          <p:spTgt spid="27"/>
                                        </p:tgtEl>
                                        <p:attrNameLst>
                                          <p:attrName>style.visibility</p:attrName>
                                        </p:attrNameLst>
                                      </p:cBhvr>
                                      <p:to>
                                        <p:strVal val="visible"/>
                                      </p:to>
                                    </p:set>
                                    <p:anim calcmode="lin" valueType="num">
                                      <p:cBhvr additive="base">
                                        <p:cTn id="157" dur="2000" fill="hold"/>
                                        <p:tgtEl>
                                          <p:spTgt spid="27"/>
                                        </p:tgtEl>
                                        <p:attrNameLst>
                                          <p:attrName>ppt_x</p:attrName>
                                        </p:attrNameLst>
                                      </p:cBhvr>
                                      <p:tavLst>
                                        <p:tav tm="0">
                                          <p:val>
                                            <p:strVal val="0-#ppt_w/2"/>
                                          </p:val>
                                        </p:tav>
                                        <p:tav tm="100000">
                                          <p:val>
                                            <p:strVal val="#ppt_x"/>
                                          </p:val>
                                        </p:tav>
                                      </p:tavLst>
                                    </p:anim>
                                    <p:anim calcmode="lin" valueType="num">
                                      <p:cBhvr additive="base">
                                        <p:cTn id="158" dur="2000" fill="hold"/>
                                        <p:tgtEl>
                                          <p:spTgt spid="27"/>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21600000">
                                      <p:cBhvr>
                                        <p:cTn id="160" dur="2000" fill="hold"/>
                                        <p:tgtEl>
                                          <p:spTgt spid="27"/>
                                        </p:tgtEl>
                                        <p:attrNameLst>
                                          <p:attrName>r</p:attrName>
                                        </p:attrNameLst>
                                      </p:cBhvr>
                                    </p:animRot>
                                  </p:childTnLst>
                                </p:cTn>
                              </p:par>
                              <p:par>
                                <p:cTn id="161" presetID="2" presetClass="entr" presetSubtype="8" fill="hold" grpId="0" nodeType="withEffect">
                                  <p:stCondLst>
                                    <p:cond delay="0"/>
                                  </p:stCondLst>
                                  <p:childTnLst>
                                    <p:set>
                                      <p:cBhvr>
                                        <p:cTn id="162" dur="1" fill="hold">
                                          <p:stCondLst>
                                            <p:cond delay="0"/>
                                          </p:stCondLst>
                                        </p:cTn>
                                        <p:tgtEl>
                                          <p:spTgt spid="28"/>
                                        </p:tgtEl>
                                        <p:attrNameLst>
                                          <p:attrName>style.visibility</p:attrName>
                                        </p:attrNameLst>
                                      </p:cBhvr>
                                      <p:to>
                                        <p:strVal val="visible"/>
                                      </p:to>
                                    </p:set>
                                    <p:anim calcmode="lin" valueType="num">
                                      <p:cBhvr additive="base">
                                        <p:cTn id="163" dur="2000" fill="hold"/>
                                        <p:tgtEl>
                                          <p:spTgt spid="28"/>
                                        </p:tgtEl>
                                        <p:attrNameLst>
                                          <p:attrName>ppt_x</p:attrName>
                                        </p:attrNameLst>
                                      </p:cBhvr>
                                      <p:tavLst>
                                        <p:tav tm="0">
                                          <p:val>
                                            <p:strVal val="0-#ppt_w/2"/>
                                          </p:val>
                                        </p:tav>
                                        <p:tav tm="100000">
                                          <p:val>
                                            <p:strVal val="#ppt_x"/>
                                          </p:val>
                                        </p:tav>
                                      </p:tavLst>
                                    </p:anim>
                                    <p:anim calcmode="lin" valueType="num">
                                      <p:cBhvr additive="base">
                                        <p:cTn id="164" dur="2000" fill="hold"/>
                                        <p:tgtEl>
                                          <p:spTgt spid="28"/>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21600000">
                                      <p:cBhvr>
                                        <p:cTn id="166" dur="2000" fill="hold"/>
                                        <p:tgtEl>
                                          <p:spTgt spid="28"/>
                                        </p:tgtEl>
                                        <p:attrNameLst>
                                          <p:attrName>r</p:attrName>
                                        </p:attrNameLst>
                                      </p:cBhvr>
                                    </p:animRot>
                                  </p:childTnLst>
                                </p:cTn>
                              </p:par>
                              <p:par>
                                <p:cTn id="167" presetID="2" presetClass="entr" presetSubtype="8" fill="hold" grpId="0" nodeType="withEffect">
                                  <p:stCondLst>
                                    <p:cond delay="0"/>
                                  </p:stCondLst>
                                  <p:childTnLst>
                                    <p:set>
                                      <p:cBhvr>
                                        <p:cTn id="168" dur="1" fill="hold">
                                          <p:stCondLst>
                                            <p:cond delay="0"/>
                                          </p:stCondLst>
                                        </p:cTn>
                                        <p:tgtEl>
                                          <p:spTgt spid="29"/>
                                        </p:tgtEl>
                                        <p:attrNameLst>
                                          <p:attrName>style.visibility</p:attrName>
                                        </p:attrNameLst>
                                      </p:cBhvr>
                                      <p:to>
                                        <p:strVal val="visible"/>
                                      </p:to>
                                    </p:set>
                                    <p:anim calcmode="lin" valueType="num">
                                      <p:cBhvr additive="base">
                                        <p:cTn id="169" dur="2000" fill="hold"/>
                                        <p:tgtEl>
                                          <p:spTgt spid="29"/>
                                        </p:tgtEl>
                                        <p:attrNameLst>
                                          <p:attrName>ppt_x</p:attrName>
                                        </p:attrNameLst>
                                      </p:cBhvr>
                                      <p:tavLst>
                                        <p:tav tm="0">
                                          <p:val>
                                            <p:strVal val="0-#ppt_w/2"/>
                                          </p:val>
                                        </p:tav>
                                        <p:tav tm="100000">
                                          <p:val>
                                            <p:strVal val="#ppt_x"/>
                                          </p:val>
                                        </p:tav>
                                      </p:tavLst>
                                    </p:anim>
                                    <p:anim calcmode="lin" valueType="num">
                                      <p:cBhvr additive="base">
                                        <p:cTn id="170" dur="2000" fill="hold"/>
                                        <p:tgtEl>
                                          <p:spTgt spid="29"/>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21600000">
                                      <p:cBhvr>
                                        <p:cTn id="172" dur="2000" fill="hold"/>
                                        <p:tgtEl>
                                          <p:spTgt spid="29"/>
                                        </p:tgtEl>
                                        <p:attrNameLst>
                                          <p:attrName>r</p:attrName>
                                        </p:attrNameLst>
                                      </p:cBhvr>
                                    </p:animRot>
                                  </p:childTnLst>
                                </p:cTn>
                              </p:par>
                              <p:par>
                                <p:cTn id="173" presetID="2" presetClass="entr" presetSubtype="8" fill="hold" grpId="0" nodeType="withEffect">
                                  <p:stCondLst>
                                    <p:cond delay="0"/>
                                  </p:stCondLst>
                                  <p:childTnLst>
                                    <p:set>
                                      <p:cBhvr>
                                        <p:cTn id="174" dur="1" fill="hold">
                                          <p:stCondLst>
                                            <p:cond delay="0"/>
                                          </p:stCondLst>
                                        </p:cTn>
                                        <p:tgtEl>
                                          <p:spTgt spid="30"/>
                                        </p:tgtEl>
                                        <p:attrNameLst>
                                          <p:attrName>style.visibility</p:attrName>
                                        </p:attrNameLst>
                                      </p:cBhvr>
                                      <p:to>
                                        <p:strVal val="visible"/>
                                      </p:to>
                                    </p:set>
                                    <p:anim calcmode="lin" valueType="num">
                                      <p:cBhvr additive="base">
                                        <p:cTn id="175" dur="2000" fill="hold"/>
                                        <p:tgtEl>
                                          <p:spTgt spid="30"/>
                                        </p:tgtEl>
                                        <p:attrNameLst>
                                          <p:attrName>ppt_x</p:attrName>
                                        </p:attrNameLst>
                                      </p:cBhvr>
                                      <p:tavLst>
                                        <p:tav tm="0">
                                          <p:val>
                                            <p:strVal val="0-#ppt_w/2"/>
                                          </p:val>
                                        </p:tav>
                                        <p:tav tm="100000">
                                          <p:val>
                                            <p:strVal val="#ppt_x"/>
                                          </p:val>
                                        </p:tav>
                                      </p:tavLst>
                                    </p:anim>
                                    <p:anim calcmode="lin" valueType="num">
                                      <p:cBhvr additive="base">
                                        <p:cTn id="176" dur="2000" fill="hold"/>
                                        <p:tgtEl>
                                          <p:spTgt spid="30"/>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21600000">
                                      <p:cBhvr>
                                        <p:cTn id="178" dur="2000" fill="hold"/>
                                        <p:tgtEl>
                                          <p:spTgt spid="30"/>
                                        </p:tgtEl>
                                        <p:attrNameLst>
                                          <p:attrName>r</p:attrName>
                                        </p:attrNameLst>
                                      </p:cBhvr>
                                    </p:animRot>
                                  </p:childTnLst>
                                </p:cTn>
                              </p:par>
                              <p:par>
                                <p:cTn id="179" presetID="2" presetClass="entr" presetSubtype="8" fill="hold" grpId="0" nodeType="withEffect">
                                  <p:stCondLst>
                                    <p:cond delay="0"/>
                                  </p:stCondLst>
                                  <p:childTnLst>
                                    <p:set>
                                      <p:cBhvr>
                                        <p:cTn id="180" dur="1" fill="hold">
                                          <p:stCondLst>
                                            <p:cond delay="0"/>
                                          </p:stCondLst>
                                        </p:cTn>
                                        <p:tgtEl>
                                          <p:spTgt spid="31"/>
                                        </p:tgtEl>
                                        <p:attrNameLst>
                                          <p:attrName>style.visibility</p:attrName>
                                        </p:attrNameLst>
                                      </p:cBhvr>
                                      <p:to>
                                        <p:strVal val="visible"/>
                                      </p:to>
                                    </p:set>
                                    <p:anim calcmode="lin" valueType="num">
                                      <p:cBhvr additive="base">
                                        <p:cTn id="181" dur="2000" fill="hold"/>
                                        <p:tgtEl>
                                          <p:spTgt spid="31"/>
                                        </p:tgtEl>
                                        <p:attrNameLst>
                                          <p:attrName>ppt_x</p:attrName>
                                        </p:attrNameLst>
                                      </p:cBhvr>
                                      <p:tavLst>
                                        <p:tav tm="0">
                                          <p:val>
                                            <p:strVal val="0-#ppt_w/2"/>
                                          </p:val>
                                        </p:tav>
                                        <p:tav tm="100000">
                                          <p:val>
                                            <p:strVal val="#ppt_x"/>
                                          </p:val>
                                        </p:tav>
                                      </p:tavLst>
                                    </p:anim>
                                    <p:anim calcmode="lin" valueType="num">
                                      <p:cBhvr additive="base">
                                        <p:cTn id="182" dur="2000" fill="hold"/>
                                        <p:tgtEl>
                                          <p:spTgt spid="31"/>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21600000">
                                      <p:cBhvr>
                                        <p:cTn id="184" dur="2000" fill="hold"/>
                                        <p:tgtEl>
                                          <p:spTgt spid="31"/>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36"/>
                                        </p:tgtEl>
                                        <p:attrNameLst>
                                          <p:attrName>style.visibility</p:attrName>
                                        </p:attrNameLst>
                                      </p:cBhvr>
                                      <p:to>
                                        <p:strVal val="visible"/>
                                      </p:to>
                                    </p:set>
                                    <p:anim calcmode="lin" valueType="num">
                                      <p:cBhvr additive="base">
                                        <p:cTn id="187" dur="2000" fill="hold"/>
                                        <p:tgtEl>
                                          <p:spTgt spid="36"/>
                                        </p:tgtEl>
                                        <p:attrNameLst>
                                          <p:attrName>ppt_x</p:attrName>
                                        </p:attrNameLst>
                                      </p:cBhvr>
                                      <p:tavLst>
                                        <p:tav tm="0">
                                          <p:val>
                                            <p:strVal val="1+#ppt_w/2"/>
                                          </p:val>
                                        </p:tav>
                                        <p:tav tm="100000">
                                          <p:val>
                                            <p:strVal val="#ppt_x"/>
                                          </p:val>
                                        </p:tav>
                                      </p:tavLst>
                                    </p:anim>
                                    <p:anim calcmode="lin" valueType="num">
                                      <p:cBhvr additive="base">
                                        <p:cTn id="188" dur="2000" fill="hold"/>
                                        <p:tgtEl>
                                          <p:spTgt spid="36"/>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21600000">
                                      <p:cBhvr>
                                        <p:cTn id="190" dur="2000" fill="hold"/>
                                        <p:tgtEl>
                                          <p:spTgt spid="36"/>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37"/>
                                        </p:tgtEl>
                                        <p:attrNameLst>
                                          <p:attrName>style.visibility</p:attrName>
                                        </p:attrNameLst>
                                      </p:cBhvr>
                                      <p:to>
                                        <p:strVal val="visible"/>
                                      </p:to>
                                    </p:set>
                                    <p:anim calcmode="lin" valueType="num">
                                      <p:cBhvr additive="base">
                                        <p:cTn id="193" dur="2000" fill="hold"/>
                                        <p:tgtEl>
                                          <p:spTgt spid="37"/>
                                        </p:tgtEl>
                                        <p:attrNameLst>
                                          <p:attrName>ppt_x</p:attrName>
                                        </p:attrNameLst>
                                      </p:cBhvr>
                                      <p:tavLst>
                                        <p:tav tm="0">
                                          <p:val>
                                            <p:strVal val="1+#ppt_w/2"/>
                                          </p:val>
                                        </p:tav>
                                        <p:tav tm="100000">
                                          <p:val>
                                            <p:strVal val="#ppt_x"/>
                                          </p:val>
                                        </p:tav>
                                      </p:tavLst>
                                    </p:anim>
                                    <p:anim calcmode="lin" valueType="num">
                                      <p:cBhvr additive="base">
                                        <p:cTn id="194" dur="2000" fill="hold"/>
                                        <p:tgtEl>
                                          <p:spTgt spid="37"/>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21600000">
                                      <p:cBhvr>
                                        <p:cTn id="196" dur="2000" fill="hold"/>
                                        <p:tgtEl>
                                          <p:spTgt spid="37"/>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38"/>
                                        </p:tgtEl>
                                        <p:attrNameLst>
                                          <p:attrName>style.visibility</p:attrName>
                                        </p:attrNameLst>
                                      </p:cBhvr>
                                      <p:to>
                                        <p:strVal val="visible"/>
                                      </p:to>
                                    </p:set>
                                    <p:anim calcmode="lin" valueType="num">
                                      <p:cBhvr additive="base">
                                        <p:cTn id="199" dur="2000" fill="hold"/>
                                        <p:tgtEl>
                                          <p:spTgt spid="38"/>
                                        </p:tgtEl>
                                        <p:attrNameLst>
                                          <p:attrName>ppt_x</p:attrName>
                                        </p:attrNameLst>
                                      </p:cBhvr>
                                      <p:tavLst>
                                        <p:tav tm="0">
                                          <p:val>
                                            <p:strVal val="1+#ppt_w/2"/>
                                          </p:val>
                                        </p:tav>
                                        <p:tav tm="100000">
                                          <p:val>
                                            <p:strVal val="#ppt_x"/>
                                          </p:val>
                                        </p:tav>
                                      </p:tavLst>
                                    </p:anim>
                                    <p:anim calcmode="lin" valueType="num">
                                      <p:cBhvr additive="base">
                                        <p:cTn id="200" dur="2000" fill="hold"/>
                                        <p:tgtEl>
                                          <p:spTgt spid="38"/>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21600000">
                                      <p:cBhvr>
                                        <p:cTn id="202" dur="2000" fill="hold"/>
                                        <p:tgtEl>
                                          <p:spTgt spid="38"/>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39"/>
                                        </p:tgtEl>
                                        <p:attrNameLst>
                                          <p:attrName>style.visibility</p:attrName>
                                        </p:attrNameLst>
                                      </p:cBhvr>
                                      <p:to>
                                        <p:strVal val="visible"/>
                                      </p:to>
                                    </p:set>
                                    <p:anim calcmode="lin" valueType="num">
                                      <p:cBhvr additive="base">
                                        <p:cTn id="205" dur="2000" fill="hold"/>
                                        <p:tgtEl>
                                          <p:spTgt spid="39"/>
                                        </p:tgtEl>
                                        <p:attrNameLst>
                                          <p:attrName>ppt_x</p:attrName>
                                        </p:attrNameLst>
                                      </p:cBhvr>
                                      <p:tavLst>
                                        <p:tav tm="0">
                                          <p:val>
                                            <p:strVal val="1+#ppt_w/2"/>
                                          </p:val>
                                        </p:tav>
                                        <p:tav tm="100000">
                                          <p:val>
                                            <p:strVal val="#ppt_x"/>
                                          </p:val>
                                        </p:tav>
                                      </p:tavLst>
                                    </p:anim>
                                    <p:anim calcmode="lin" valueType="num">
                                      <p:cBhvr additive="base">
                                        <p:cTn id="206" dur="2000" fill="hold"/>
                                        <p:tgtEl>
                                          <p:spTgt spid="39"/>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21600000">
                                      <p:cBhvr>
                                        <p:cTn id="208" dur="2000" fill="hold"/>
                                        <p:tgtEl>
                                          <p:spTgt spid="39"/>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40"/>
                                        </p:tgtEl>
                                        <p:attrNameLst>
                                          <p:attrName>style.visibility</p:attrName>
                                        </p:attrNameLst>
                                      </p:cBhvr>
                                      <p:to>
                                        <p:strVal val="visible"/>
                                      </p:to>
                                    </p:set>
                                    <p:anim calcmode="lin" valueType="num">
                                      <p:cBhvr additive="base">
                                        <p:cTn id="211" dur="2000" fill="hold"/>
                                        <p:tgtEl>
                                          <p:spTgt spid="40"/>
                                        </p:tgtEl>
                                        <p:attrNameLst>
                                          <p:attrName>ppt_x</p:attrName>
                                        </p:attrNameLst>
                                      </p:cBhvr>
                                      <p:tavLst>
                                        <p:tav tm="0">
                                          <p:val>
                                            <p:strVal val="1+#ppt_w/2"/>
                                          </p:val>
                                        </p:tav>
                                        <p:tav tm="100000">
                                          <p:val>
                                            <p:strVal val="#ppt_x"/>
                                          </p:val>
                                        </p:tav>
                                      </p:tavLst>
                                    </p:anim>
                                    <p:anim calcmode="lin" valueType="num">
                                      <p:cBhvr additive="base">
                                        <p:cTn id="212" dur="2000" fill="hold"/>
                                        <p:tgtEl>
                                          <p:spTgt spid="40"/>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21600000">
                                      <p:cBhvr>
                                        <p:cTn id="214" dur="2000" fill="hold"/>
                                        <p:tgtEl>
                                          <p:spTgt spid="40"/>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41"/>
                                        </p:tgtEl>
                                        <p:attrNameLst>
                                          <p:attrName>style.visibility</p:attrName>
                                        </p:attrNameLst>
                                      </p:cBhvr>
                                      <p:to>
                                        <p:strVal val="visible"/>
                                      </p:to>
                                    </p:set>
                                    <p:anim calcmode="lin" valueType="num">
                                      <p:cBhvr additive="base">
                                        <p:cTn id="217" dur="2000" fill="hold"/>
                                        <p:tgtEl>
                                          <p:spTgt spid="41"/>
                                        </p:tgtEl>
                                        <p:attrNameLst>
                                          <p:attrName>ppt_x</p:attrName>
                                        </p:attrNameLst>
                                      </p:cBhvr>
                                      <p:tavLst>
                                        <p:tav tm="0">
                                          <p:val>
                                            <p:strVal val="1+#ppt_w/2"/>
                                          </p:val>
                                        </p:tav>
                                        <p:tav tm="100000">
                                          <p:val>
                                            <p:strVal val="#ppt_x"/>
                                          </p:val>
                                        </p:tav>
                                      </p:tavLst>
                                    </p:anim>
                                    <p:anim calcmode="lin" valueType="num">
                                      <p:cBhvr additive="base">
                                        <p:cTn id="218" dur="2000" fill="hold"/>
                                        <p:tgtEl>
                                          <p:spTgt spid="41"/>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21600000">
                                      <p:cBhvr>
                                        <p:cTn id="220" dur="2000" fill="hold"/>
                                        <p:tgtEl>
                                          <p:spTgt spid="41"/>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43"/>
                                        </p:tgtEl>
                                        <p:attrNameLst>
                                          <p:attrName>style.visibility</p:attrName>
                                        </p:attrNameLst>
                                      </p:cBhvr>
                                      <p:to>
                                        <p:strVal val="visible"/>
                                      </p:to>
                                    </p:set>
                                    <p:anim calcmode="lin" valueType="num">
                                      <p:cBhvr additive="base">
                                        <p:cTn id="223" dur="2000" fill="hold"/>
                                        <p:tgtEl>
                                          <p:spTgt spid="43"/>
                                        </p:tgtEl>
                                        <p:attrNameLst>
                                          <p:attrName>ppt_x</p:attrName>
                                        </p:attrNameLst>
                                      </p:cBhvr>
                                      <p:tavLst>
                                        <p:tav tm="0">
                                          <p:val>
                                            <p:strVal val="1+#ppt_w/2"/>
                                          </p:val>
                                        </p:tav>
                                        <p:tav tm="100000">
                                          <p:val>
                                            <p:strVal val="#ppt_x"/>
                                          </p:val>
                                        </p:tav>
                                      </p:tavLst>
                                    </p:anim>
                                    <p:anim calcmode="lin" valueType="num">
                                      <p:cBhvr additive="base">
                                        <p:cTn id="224" dur="2000" fill="hold"/>
                                        <p:tgtEl>
                                          <p:spTgt spid="43"/>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000" fill="hold"/>
                                        <p:tgtEl>
                                          <p:spTgt spid="43"/>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44"/>
                                        </p:tgtEl>
                                        <p:attrNameLst>
                                          <p:attrName>style.visibility</p:attrName>
                                        </p:attrNameLst>
                                      </p:cBhvr>
                                      <p:to>
                                        <p:strVal val="visible"/>
                                      </p:to>
                                    </p:set>
                                    <p:anim calcmode="lin" valueType="num">
                                      <p:cBhvr additive="base">
                                        <p:cTn id="229" dur="2000" fill="hold"/>
                                        <p:tgtEl>
                                          <p:spTgt spid="44"/>
                                        </p:tgtEl>
                                        <p:attrNameLst>
                                          <p:attrName>ppt_x</p:attrName>
                                        </p:attrNameLst>
                                      </p:cBhvr>
                                      <p:tavLst>
                                        <p:tav tm="0">
                                          <p:val>
                                            <p:strVal val="1+#ppt_w/2"/>
                                          </p:val>
                                        </p:tav>
                                        <p:tav tm="100000">
                                          <p:val>
                                            <p:strVal val="#ppt_x"/>
                                          </p:val>
                                        </p:tav>
                                      </p:tavLst>
                                    </p:anim>
                                    <p:anim calcmode="lin" valueType="num">
                                      <p:cBhvr additive="base">
                                        <p:cTn id="230" dur="2000" fill="hold"/>
                                        <p:tgtEl>
                                          <p:spTgt spid="44"/>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21600000">
                                      <p:cBhvr>
                                        <p:cTn id="232" dur="2000" fill="hold"/>
                                        <p:tgtEl>
                                          <p:spTgt spid="44"/>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45"/>
                                        </p:tgtEl>
                                        <p:attrNameLst>
                                          <p:attrName>style.visibility</p:attrName>
                                        </p:attrNameLst>
                                      </p:cBhvr>
                                      <p:to>
                                        <p:strVal val="visible"/>
                                      </p:to>
                                    </p:set>
                                    <p:anim calcmode="lin" valueType="num">
                                      <p:cBhvr additive="base">
                                        <p:cTn id="235" dur="2000" fill="hold"/>
                                        <p:tgtEl>
                                          <p:spTgt spid="45"/>
                                        </p:tgtEl>
                                        <p:attrNameLst>
                                          <p:attrName>ppt_x</p:attrName>
                                        </p:attrNameLst>
                                      </p:cBhvr>
                                      <p:tavLst>
                                        <p:tav tm="0">
                                          <p:val>
                                            <p:strVal val="1+#ppt_w/2"/>
                                          </p:val>
                                        </p:tav>
                                        <p:tav tm="100000">
                                          <p:val>
                                            <p:strVal val="#ppt_x"/>
                                          </p:val>
                                        </p:tav>
                                      </p:tavLst>
                                    </p:anim>
                                    <p:anim calcmode="lin" valueType="num">
                                      <p:cBhvr additive="base">
                                        <p:cTn id="236" dur="2000" fill="hold"/>
                                        <p:tgtEl>
                                          <p:spTgt spid="45"/>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21600000">
                                      <p:cBhvr>
                                        <p:cTn id="238" dur="2000" fill="hold"/>
                                        <p:tgtEl>
                                          <p:spTgt spid="45"/>
                                        </p:tgtEl>
                                        <p:attrNameLst>
                                          <p:attrName>r</p:attrName>
                                        </p:attrNameLst>
                                      </p:cBhvr>
                                    </p:animRot>
                                  </p:childTnLst>
                                </p:cTn>
                              </p:par>
                              <p:par>
                                <p:cTn id="239" presetID="2" presetClass="entr" presetSubtype="2" fill="hold" grpId="0" nodeType="withEffect">
                                  <p:stCondLst>
                                    <p:cond delay="0"/>
                                  </p:stCondLst>
                                  <p:childTnLst>
                                    <p:set>
                                      <p:cBhvr>
                                        <p:cTn id="240" dur="1" fill="hold">
                                          <p:stCondLst>
                                            <p:cond delay="0"/>
                                          </p:stCondLst>
                                        </p:cTn>
                                        <p:tgtEl>
                                          <p:spTgt spid="46"/>
                                        </p:tgtEl>
                                        <p:attrNameLst>
                                          <p:attrName>style.visibility</p:attrName>
                                        </p:attrNameLst>
                                      </p:cBhvr>
                                      <p:to>
                                        <p:strVal val="visible"/>
                                      </p:to>
                                    </p:set>
                                    <p:anim calcmode="lin" valueType="num">
                                      <p:cBhvr additive="base">
                                        <p:cTn id="241" dur="2000" fill="hold"/>
                                        <p:tgtEl>
                                          <p:spTgt spid="46"/>
                                        </p:tgtEl>
                                        <p:attrNameLst>
                                          <p:attrName>ppt_x</p:attrName>
                                        </p:attrNameLst>
                                      </p:cBhvr>
                                      <p:tavLst>
                                        <p:tav tm="0">
                                          <p:val>
                                            <p:strVal val="1+#ppt_w/2"/>
                                          </p:val>
                                        </p:tav>
                                        <p:tav tm="100000">
                                          <p:val>
                                            <p:strVal val="#ppt_x"/>
                                          </p:val>
                                        </p:tav>
                                      </p:tavLst>
                                    </p:anim>
                                    <p:anim calcmode="lin" valueType="num">
                                      <p:cBhvr additive="base">
                                        <p:cTn id="242" dur="2000" fill="hold"/>
                                        <p:tgtEl>
                                          <p:spTgt spid="46"/>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21600000">
                                      <p:cBhvr>
                                        <p:cTn id="244" dur="2000" fill="hold"/>
                                        <p:tgtEl>
                                          <p:spTgt spid="46"/>
                                        </p:tgtEl>
                                        <p:attrNameLst>
                                          <p:attrName>r</p:attrName>
                                        </p:attrNameLst>
                                      </p:cBhvr>
                                    </p:animRot>
                                  </p:childTnLst>
                                </p:cTn>
                              </p:par>
                              <p:par>
                                <p:cTn id="245" presetID="2" presetClass="entr" presetSubtype="2" fill="hold" grpId="0" nodeType="withEffect">
                                  <p:stCondLst>
                                    <p:cond delay="0"/>
                                  </p:stCondLst>
                                  <p:childTnLst>
                                    <p:set>
                                      <p:cBhvr>
                                        <p:cTn id="246" dur="1" fill="hold">
                                          <p:stCondLst>
                                            <p:cond delay="0"/>
                                          </p:stCondLst>
                                        </p:cTn>
                                        <p:tgtEl>
                                          <p:spTgt spid="47"/>
                                        </p:tgtEl>
                                        <p:attrNameLst>
                                          <p:attrName>style.visibility</p:attrName>
                                        </p:attrNameLst>
                                      </p:cBhvr>
                                      <p:to>
                                        <p:strVal val="visible"/>
                                      </p:to>
                                    </p:set>
                                    <p:anim calcmode="lin" valueType="num">
                                      <p:cBhvr additive="base">
                                        <p:cTn id="247" dur="2000" fill="hold"/>
                                        <p:tgtEl>
                                          <p:spTgt spid="47"/>
                                        </p:tgtEl>
                                        <p:attrNameLst>
                                          <p:attrName>ppt_x</p:attrName>
                                        </p:attrNameLst>
                                      </p:cBhvr>
                                      <p:tavLst>
                                        <p:tav tm="0">
                                          <p:val>
                                            <p:strVal val="1+#ppt_w/2"/>
                                          </p:val>
                                        </p:tav>
                                        <p:tav tm="100000">
                                          <p:val>
                                            <p:strVal val="#ppt_x"/>
                                          </p:val>
                                        </p:tav>
                                      </p:tavLst>
                                    </p:anim>
                                    <p:anim calcmode="lin" valueType="num">
                                      <p:cBhvr additive="base">
                                        <p:cTn id="248" dur="2000" fill="hold"/>
                                        <p:tgtEl>
                                          <p:spTgt spid="47"/>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21600000">
                                      <p:cBhvr>
                                        <p:cTn id="250" dur="2000" fill="hold"/>
                                        <p:tgtEl>
                                          <p:spTgt spid="47"/>
                                        </p:tgtEl>
                                        <p:attrNameLst>
                                          <p:attrName>r</p:attrName>
                                        </p:attrNameLst>
                                      </p:cBhvr>
                                    </p:animRot>
                                  </p:childTnLst>
                                </p:cTn>
                              </p:par>
                              <p:par>
                                <p:cTn id="251" presetID="2" presetClass="entr" presetSubtype="2" fill="hold" grpId="0" nodeType="withEffect">
                                  <p:stCondLst>
                                    <p:cond delay="0"/>
                                  </p:stCondLst>
                                  <p:childTnLst>
                                    <p:set>
                                      <p:cBhvr>
                                        <p:cTn id="252" dur="1" fill="hold">
                                          <p:stCondLst>
                                            <p:cond delay="0"/>
                                          </p:stCondLst>
                                        </p:cTn>
                                        <p:tgtEl>
                                          <p:spTgt spid="48"/>
                                        </p:tgtEl>
                                        <p:attrNameLst>
                                          <p:attrName>style.visibility</p:attrName>
                                        </p:attrNameLst>
                                      </p:cBhvr>
                                      <p:to>
                                        <p:strVal val="visible"/>
                                      </p:to>
                                    </p:set>
                                    <p:anim calcmode="lin" valueType="num">
                                      <p:cBhvr additive="base">
                                        <p:cTn id="253" dur="2000" fill="hold"/>
                                        <p:tgtEl>
                                          <p:spTgt spid="48"/>
                                        </p:tgtEl>
                                        <p:attrNameLst>
                                          <p:attrName>ppt_x</p:attrName>
                                        </p:attrNameLst>
                                      </p:cBhvr>
                                      <p:tavLst>
                                        <p:tav tm="0">
                                          <p:val>
                                            <p:strVal val="1+#ppt_w/2"/>
                                          </p:val>
                                        </p:tav>
                                        <p:tav tm="100000">
                                          <p:val>
                                            <p:strVal val="#ppt_x"/>
                                          </p:val>
                                        </p:tav>
                                      </p:tavLst>
                                    </p:anim>
                                    <p:anim calcmode="lin" valueType="num">
                                      <p:cBhvr additive="base">
                                        <p:cTn id="254" dur="2000" fill="hold"/>
                                        <p:tgtEl>
                                          <p:spTgt spid="48"/>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21600000">
                                      <p:cBhvr>
                                        <p:cTn id="256" dur="2000" fill="hold"/>
                                        <p:tgtEl>
                                          <p:spTgt spid="48"/>
                                        </p:tgtEl>
                                        <p:attrNameLst>
                                          <p:attrName>r</p:attrName>
                                        </p:attrNameLst>
                                      </p:cBhvr>
                                    </p:animRot>
                                  </p:childTnLst>
                                </p:cTn>
                              </p:par>
                              <p:par>
                                <p:cTn id="257" presetID="2" presetClass="entr" presetSubtype="2" fill="hold" grpId="0" nodeType="withEffect">
                                  <p:stCondLst>
                                    <p:cond delay="0"/>
                                  </p:stCondLst>
                                  <p:childTnLst>
                                    <p:set>
                                      <p:cBhvr>
                                        <p:cTn id="258" dur="1" fill="hold">
                                          <p:stCondLst>
                                            <p:cond delay="0"/>
                                          </p:stCondLst>
                                        </p:cTn>
                                        <p:tgtEl>
                                          <p:spTgt spid="49"/>
                                        </p:tgtEl>
                                        <p:attrNameLst>
                                          <p:attrName>style.visibility</p:attrName>
                                        </p:attrNameLst>
                                      </p:cBhvr>
                                      <p:to>
                                        <p:strVal val="visible"/>
                                      </p:to>
                                    </p:set>
                                    <p:anim calcmode="lin" valueType="num">
                                      <p:cBhvr additive="base">
                                        <p:cTn id="259" dur="2000" fill="hold"/>
                                        <p:tgtEl>
                                          <p:spTgt spid="49"/>
                                        </p:tgtEl>
                                        <p:attrNameLst>
                                          <p:attrName>ppt_x</p:attrName>
                                        </p:attrNameLst>
                                      </p:cBhvr>
                                      <p:tavLst>
                                        <p:tav tm="0">
                                          <p:val>
                                            <p:strVal val="1+#ppt_w/2"/>
                                          </p:val>
                                        </p:tav>
                                        <p:tav tm="100000">
                                          <p:val>
                                            <p:strVal val="#ppt_x"/>
                                          </p:val>
                                        </p:tav>
                                      </p:tavLst>
                                    </p:anim>
                                    <p:anim calcmode="lin" valueType="num">
                                      <p:cBhvr additive="base">
                                        <p:cTn id="260" dur="2000" fill="hold"/>
                                        <p:tgtEl>
                                          <p:spTgt spid="49"/>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21600000">
                                      <p:cBhvr>
                                        <p:cTn id="262" dur="2000" fill="hold"/>
                                        <p:tgtEl>
                                          <p:spTgt spid="49"/>
                                        </p:tgtEl>
                                        <p:attrNameLst>
                                          <p:attrName>r</p:attrName>
                                        </p:attrNameLst>
                                      </p:cBhvr>
                                    </p:animRot>
                                  </p:childTnLst>
                                </p:cTn>
                              </p:par>
                              <p:par>
                                <p:cTn id="263" presetID="2" presetClass="entr" presetSubtype="2" fill="hold" grpId="0" nodeType="withEffect">
                                  <p:stCondLst>
                                    <p:cond delay="0"/>
                                  </p:stCondLst>
                                  <p:childTnLst>
                                    <p:set>
                                      <p:cBhvr>
                                        <p:cTn id="264" dur="1" fill="hold">
                                          <p:stCondLst>
                                            <p:cond delay="0"/>
                                          </p:stCondLst>
                                        </p:cTn>
                                        <p:tgtEl>
                                          <p:spTgt spid="50"/>
                                        </p:tgtEl>
                                        <p:attrNameLst>
                                          <p:attrName>style.visibility</p:attrName>
                                        </p:attrNameLst>
                                      </p:cBhvr>
                                      <p:to>
                                        <p:strVal val="visible"/>
                                      </p:to>
                                    </p:set>
                                    <p:anim calcmode="lin" valueType="num">
                                      <p:cBhvr additive="base">
                                        <p:cTn id="265" dur="2000" fill="hold"/>
                                        <p:tgtEl>
                                          <p:spTgt spid="50"/>
                                        </p:tgtEl>
                                        <p:attrNameLst>
                                          <p:attrName>ppt_x</p:attrName>
                                        </p:attrNameLst>
                                      </p:cBhvr>
                                      <p:tavLst>
                                        <p:tav tm="0">
                                          <p:val>
                                            <p:strVal val="1+#ppt_w/2"/>
                                          </p:val>
                                        </p:tav>
                                        <p:tav tm="100000">
                                          <p:val>
                                            <p:strVal val="#ppt_x"/>
                                          </p:val>
                                        </p:tav>
                                      </p:tavLst>
                                    </p:anim>
                                    <p:anim calcmode="lin" valueType="num">
                                      <p:cBhvr additive="base">
                                        <p:cTn id="266" dur="2000" fill="hold"/>
                                        <p:tgtEl>
                                          <p:spTgt spid="50"/>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21600000">
                                      <p:cBhvr>
                                        <p:cTn id="268" dur="2000" fill="hold"/>
                                        <p:tgtEl>
                                          <p:spTgt spid="50"/>
                                        </p:tgtEl>
                                        <p:attrNameLst>
                                          <p:attrName>r</p:attrName>
                                        </p:attrNameLst>
                                      </p:cBhvr>
                                    </p:animRot>
                                  </p:childTnLst>
                                </p:cTn>
                              </p:par>
                              <p:par>
                                <p:cTn id="269" presetID="2" presetClass="entr" presetSubtype="2" fill="hold" grpId="0" nodeType="withEffect">
                                  <p:stCondLst>
                                    <p:cond delay="0"/>
                                  </p:stCondLst>
                                  <p:childTnLst>
                                    <p:set>
                                      <p:cBhvr>
                                        <p:cTn id="270" dur="1" fill="hold">
                                          <p:stCondLst>
                                            <p:cond delay="0"/>
                                          </p:stCondLst>
                                        </p:cTn>
                                        <p:tgtEl>
                                          <p:spTgt spid="51"/>
                                        </p:tgtEl>
                                        <p:attrNameLst>
                                          <p:attrName>style.visibility</p:attrName>
                                        </p:attrNameLst>
                                      </p:cBhvr>
                                      <p:to>
                                        <p:strVal val="visible"/>
                                      </p:to>
                                    </p:set>
                                    <p:anim calcmode="lin" valueType="num">
                                      <p:cBhvr additive="base">
                                        <p:cTn id="271" dur="2000" fill="hold"/>
                                        <p:tgtEl>
                                          <p:spTgt spid="51"/>
                                        </p:tgtEl>
                                        <p:attrNameLst>
                                          <p:attrName>ppt_x</p:attrName>
                                        </p:attrNameLst>
                                      </p:cBhvr>
                                      <p:tavLst>
                                        <p:tav tm="0">
                                          <p:val>
                                            <p:strVal val="1+#ppt_w/2"/>
                                          </p:val>
                                        </p:tav>
                                        <p:tav tm="100000">
                                          <p:val>
                                            <p:strVal val="#ppt_x"/>
                                          </p:val>
                                        </p:tav>
                                      </p:tavLst>
                                    </p:anim>
                                    <p:anim calcmode="lin" valueType="num">
                                      <p:cBhvr additive="base">
                                        <p:cTn id="272" dur="2000" fill="hold"/>
                                        <p:tgtEl>
                                          <p:spTgt spid="51"/>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21600000">
                                      <p:cBhvr>
                                        <p:cTn id="274" dur="2000" fill="hold"/>
                                        <p:tgtEl>
                                          <p:spTgt spid="51"/>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52"/>
                                        </p:tgtEl>
                                        <p:attrNameLst>
                                          <p:attrName>style.visibility</p:attrName>
                                        </p:attrNameLst>
                                      </p:cBhvr>
                                      <p:to>
                                        <p:strVal val="visible"/>
                                      </p:to>
                                    </p:set>
                                    <p:anim calcmode="lin" valueType="num">
                                      <p:cBhvr additive="base">
                                        <p:cTn id="277" dur="2000" fill="hold"/>
                                        <p:tgtEl>
                                          <p:spTgt spid="52"/>
                                        </p:tgtEl>
                                        <p:attrNameLst>
                                          <p:attrName>ppt_x</p:attrName>
                                        </p:attrNameLst>
                                      </p:cBhvr>
                                      <p:tavLst>
                                        <p:tav tm="0">
                                          <p:val>
                                            <p:strVal val="0-#ppt_w/2"/>
                                          </p:val>
                                        </p:tav>
                                        <p:tav tm="100000">
                                          <p:val>
                                            <p:strVal val="#ppt_x"/>
                                          </p:val>
                                        </p:tav>
                                      </p:tavLst>
                                    </p:anim>
                                    <p:anim calcmode="lin" valueType="num">
                                      <p:cBhvr additive="base">
                                        <p:cTn id="278" dur="2000" fill="hold"/>
                                        <p:tgtEl>
                                          <p:spTgt spid="52"/>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21600000">
                                      <p:cBhvr>
                                        <p:cTn id="280" dur="2000" fill="hold"/>
                                        <p:tgtEl>
                                          <p:spTgt spid="52"/>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56"/>
                                        </p:tgtEl>
                                        <p:attrNameLst>
                                          <p:attrName>style.visibility</p:attrName>
                                        </p:attrNameLst>
                                      </p:cBhvr>
                                      <p:to>
                                        <p:strVal val="visible"/>
                                      </p:to>
                                    </p:set>
                                    <p:anim calcmode="lin" valueType="num">
                                      <p:cBhvr additive="base">
                                        <p:cTn id="283" dur="2000" fill="hold"/>
                                        <p:tgtEl>
                                          <p:spTgt spid="56"/>
                                        </p:tgtEl>
                                        <p:attrNameLst>
                                          <p:attrName>ppt_x</p:attrName>
                                        </p:attrNameLst>
                                      </p:cBhvr>
                                      <p:tavLst>
                                        <p:tav tm="0">
                                          <p:val>
                                            <p:strVal val="0-#ppt_w/2"/>
                                          </p:val>
                                        </p:tav>
                                        <p:tav tm="100000">
                                          <p:val>
                                            <p:strVal val="#ppt_x"/>
                                          </p:val>
                                        </p:tav>
                                      </p:tavLst>
                                    </p:anim>
                                    <p:anim calcmode="lin" valueType="num">
                                      <p:cBhvr additive="base">
                                        <p:cTn id="284" dur="2000" fill="hold"/>
                                        <p:tgtEl>
                                          <p:spTgt spid="56"/>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21600000">
                                      <p:cBhvr>
                                        <p:cTn id="286" dur="2000" fill="hold"/>
                                        <p:tgtEl>
                                          <p:spTgt spid="56"/>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57"/>
                                        </p:tgtEl>
                                        <p:attrNameLst>
                                          <p:attrName>style.visibility</p:attrName>
                                        </p:attrNameLst>
                                      </p:cBhvr>
                                      <p:to>
                                        <p:strVal val="visible"/>
                                      </p:to>
                                    </p:set>
                                    <p:anim calcmode="lin" valueType="num">
                                      <p:cBhvr additive="base">
                                        <p:cTn id="289" dur="2000" fill="hold"/>
                                        <p:tgtEl>
                                          <p:spTgt spid="57"/>
                                        </p:tgtEl>
                                        <p:attrNameLst>
                                          <p:attrName>ppt_x</p:attrName>
                                        </p:attrNameLst>
                                      </p:cBhvr>
                                      <p:tavLst>
                                        <p:tav tm="0">
                                          <p:val>
                                            <p:strVal val="0-#ppt_w/2"/>
                                          </p:val>
                                        </p:tav>
                                        <p:tav tm="100000">
                                          <p:val>
                                            <p:strVal val="#ppt_x"/>
                                          </p:val>
                                        </p:tav>
                                      </p:tavLst>
                                    </p:anim>
                                    <p:anim calcmode="lin" valueType="num">
                                      <p:cBhvr additive="base">
                                        <p:cTn id="290" dur="2000" fill="hold"/>
                                        <p:tgtEl>
                                          <p:spTgt spid="57"/>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21600000">
                                      <p:cBhvr>
                                        <p:cTn id="292" dur="2000" fill="hold"/>
                                        <p:tgtEl>
                                          <p:spTgt spid="57"/>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58"/>
                                        </p:tgtEl>
                                        <p:attrNameLst>
                                          <p:attrName>style.visibility</p:attrName>
                                        </p:attrNameLst>
                                      </p:cBhvr>
                                      <p:to>
                                        <p:strVal val="visible"/>
                                      </p:to>
                                    </p:set>
                                    <p:anim calcmode="lin" valueType="num">
                                      <p:cBhvr additive="base">
                                        <p:cTn id="295" dur="2000" fill="hold"/>
                                        <p:tgtEl>
                                          <p:spTgt spid="58"/>
                                        </p:tgtEl>
                                        <p:attrNameLst>
                                          <p:attrName>ppt_x</p:attrName>
                                        </p:attrNameLst>
                                      </p:cBhvr>
                                      <p:tavLst>
                                        <p:tav tm="0">
                                          <p:val>
                                            <p:strVal val="0-#ppt_w/2"/>
                                          </p:val>
                                        </p:tav>
                                        <p:tav tm="100000">
                                          <p:val>
                                            <p:strVal val="#ppt_x"/>
                                          </p:val>
                                        </p:tav>
                                      </p:tavLst>
                                    </p:anim>
                                    <p:anim calcmode="lin" valueType="num">
                                      <p:cBhvr additive="base">
                                        <p:cTn id="296" dur="2000" fill="hold"/>
                                        <p:tgtEl>
                                          <p:spTgt spid="58"/>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21600000">
                                      <p:cBhvr>
                                        <p:cTn id="298" dur="2000" fill="hold"/>
                                        <p:tgtEl>
                                          <p:spTgt spid="58"/>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59"/>
                                        </p:tgtEl>
                                        <p:attrNameLst>
                                          <p:attrName>style.visibility</p:attrName>
                                        </p:attrNameLst>
                                      </p:cBhvr>
                                      <p:to>
                                        <p:strVal val="visible"/>
                                      </p:to>
                                    </p:set>
                                    <p:anim calcmode="lin" valueType="num">
                                      <p:cBhvr additive="base">
                                        <p:cTn id="301" dur="2000" fill="hold"/>
                                        <p:tgtEl>
                                          <p:spTgt spid="59"/>
                                        </p:tgtEl>
                                        <p:attrNameLst>
                                          <p:attrName>ppt_x</p:attrName>
                                        </p:attrNameLst>
                                      </p:cBhvr>
                                      <p:tavLst>
                                        <p:tav tm="0">
                                          <p:val>
                                            <p:strVal val="0-#ppt_w/2"/>
                                          </p:val>
                                        </p:tav>
                                        <p:tav tm="100000">
                                          <p:val>
                                            <p:strVal val="#ppt_x"/>
                                          </p:val>
                                        </p:tav>
                                      </p:tavLst>
                                    </p:anim>
                                    <p:anim calcmode="lin" valueType="num">
                                      <p:cBhvr additive="base">
                                        <p:cTn id="302" dur="2000" fill="hold"/>
                                        <p:tgtEl>
                                          <p:spTgt spid="59"/>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21600000">
                                      <p:cBhvr>
                                        <p:cTn id="304" dur="2000" fill="hold"/>
                                        <p:tgtEl>
                                          <p:spTgt spid="59"/>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60"/>
                                        </p:tgtEl>
                                        <p:attrNameLst>
                                          <p:attrName>style.visibility</p:attrName>
                                        </p:attrNameLst>
                                      </p:cBhvr>
                                      <p:to>
                                        <p:strVal val="visible"/>
                                      </p:to>
                                    </p:set>
                                    <p:anim calcmode="lin" valueType="num">
                                      <p:cBhvr additive="base">
                                        <p:cTn id="307" dur="2000" fill="hold"/>
                                        <p:tgtEl>
                                          <p:spTgt spid="60"/>
                                        </p:tgtEl>
                                        <p:attrNameLst>
                                          <p:attrName>ppt_x</p:attrName>
                                        </p:attrNameLst>
                                      </p:cBhvr>
                                      <p:tavLst>
                                        <p:tav tm="0">
                                          <p:val>
                                            <p:strVal val="0-#ppt_w/2"/>
                                          </p:val>
                                        </p:tav>
                                        <p:tav tm="100000">
                                          <p:val>
                                            <p:strVal val="#ppt_x"/>
                                          </p:val>
                                        </p:tav>
                                      </p:tavLst>
                                    </p:anim>
                                    <p:anim calcmode="lin" valueType="num">
                                      <p:cBhvr additive="base">
                                        <p:cTn id="308" dur="2000" fill="hold"/>
                                        <p:tgtEl>
                                          <p:spTgt spid="60"/>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21600000">
                                      <p:cBhvr>
                                        <p:cTn id="310" dur="2000" fill="hold"/>
                                        <p:tgtEl>
                                          <p:spTgt spid="60"/>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61"/>
                                        </p:tgtEl>
                                        <p:attrNameLst>
                                          <p:attrName>style.visibility</p:attrName>
                                        </p:attrNameLst>
                                      </p:cBhvr>
                                      <p:to>
                                        <p:strVal val="visible"/>
                                      </p:to>
                                    </p:set>
                                    <p:anim calcmode="lin" valueType="num">
                                      <p:cBhvr additive="base">
                                        <p:cTn id="313" dur="2000" fill="hold"/>
                                        <p:tgtEl>
                                          <p:spTgt spid="61"/>
                                        </p:tgtEl>
                                        <p:attrNameLst>
                                          <p:attrName>ppt_x</p:attrName>
                                        </p:attrNameLst>
                                      </p:cBhvr>
                                      <p:tavLst>
                                        <p:tav tm="0">
                                          <p:val>
                                            <p:strVal val="0-#ppt_w/2"/>
                                          </p:val>
                                        </p:tav>
                                        <p:tav tm="100000">
                                          <p:val>
                                            <p:strVal val="#ppt_x"/>
                                          </p:val>
                                        </p:tav>
                                      </p:tavLst>
                                    </p:anim>
                                    <p:anim calcmode="lin" valueType="num">
                                      <p:cBhvr additive="base">
                                        <p:cTn id="314" dur="2000" fill="hold"/>
                                        <p:tgtEl>
                                          <p:spTgt spid="61"/>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21600000">
                                      <p:cBhvr>
                                        <p:cTn id="316" dur="2000" fill="hold"/>
                                        <p:tgtEl>
                                          <p:spTgt spid="61"/>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62"/>
                                        </p:tgtEl>
                                        <p:attrNameLst>
                                          <p:attrName>style.visibility</p:attrName>
                                        </p:attrNameLst>
                                      </p:cBhvr>
                                      <p:to>
                                        <p:strVal val="visible"/>
                                      </p:to>
                                    </p:set>
                                    <p:anim calcmode="lin" valueType="num">
                                      <p:cBhvr additive="base">
                                        <p:cTn id="319" dur="2000" fill="hold"/>
                                        <p:tgtEl>
                                          <p:spTgt spid="62"/>
                                        </p:tgtEl>
                                        <p:attrNameLst>
                                          <p:attrName>ppt_x</p:attrName>
                                        </p:attrNameLst>
                                      </p:cBhvr>
                                      <p:tavLst>
                                        <p:tav tm="0">
                                          <p:val>
                                            <p:strVal val="0-#ppt_w/2"/>
                                          </p:val>
                                        </p:tav>
                                        <p:tav tm="100000">
                                          <p:val>
                                            <p:strVal val="#ppt_x"/>
                                          </p:val>
                                        </p:tav>
                                      </p:tavLst>
                                    </p:anim>
                                    <p:anim calcmode="lin" valueType="num">
                                      <p:cBhvr additive="base">
                                        <p:cTn id="320" dur="2000" fill="hold"/>
                                        <p:tgtEl>
                                          <p:spTgt spid="62"/>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21600000">
                                      <p:cBhvr>
                                        <p:cTn id="322" dur="2000" fill="hold"/>
                                        <p:tgtEl>
                                          <p:spTgt spid="62"/>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63"/>
                                        </p:tgtEl>
                                        <p:attrNameLst>
                                          <p:attrName>style.visibility</p:attrName>
                                        </p:attrNameLst>
                                      </p:cBhvr>
                                      <p:to>
                                        <p:strVal val="visible"/>
                                      </p:to>
                                    </p:set>
                                    <p:anim calcmode="lin" valueType="num">
                                      <p:cBhvr additive="base">
                                        <p:cTn id="325" dur="2000" fill="hold"/>
                                        <p:tgtEl>
                                          <p:spTgt spid="63"/>
                                        </p:tgtEl>
                                        <p:attrNameLst>
                                          <p:attrName>ppt_x</p:attrName>
                                        </p:attrNameLst>
                                      </p:cBhvr>
                                      <p:tavLst>
                                        <p:tav tm="0">
                                          <p:val>
                                            <p:strVal val="0-#ppt_w/2"/>
                                          </p:val>
                                        </p:tav>
                                        <p:tav tm="100000">
                                          <p:val>
                                            <p:strVal val="#ppt_x"/>
                                          </p:val>
                                        </p:tav>
                                      </p:tavLst>
                                    </p:anim>
                                    <p:anim calcmode="lin" valueType="num">
                                      <p:cBhvr additive="base">
                                        <p:cTn id="326" dur="2000" fill="hold"/>
                                        <p:tgtEl>
                                          <p:spTgt spid="63"/>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21600000">
                                      <p:cBhvr>
                                        <p:cTn id="328" dur="2000" fill="hold"/>
                                        <p:tgtEl>
                                          <p:spTgt spid="63"/>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64"/>
                                        </p:tgtEl>
                                        <p:attrNameLst>
                                          <p:attrName>style.visibility</p:attrName>
                                        </p:attrNameLst>
                                      </p:cBhvr>
                                      <p:to>
                                        <p:strVal val="visible"/>
                                      </p:to>
                                    </p:set>
                                    <p:anim calcmode="lin" valueType="num">
                                      <p:cBhvr additive="base">
                                        <p:cTn id="331" dur="2000" fill="hold"/>
                                        <p:tgtEl>
                                          <p:spTgt spid="64"/>
                                        </p:tgtEl>
                                        <p:attrNameLst>
                                          <p:attrName>ppt_x</p:attrName>
                                        </p:attrNameLst>
                                      </p:cBhvr>
                                      <p:tavLst>
                                        <p:tav tm="0">
                                          <p:val>
                                            <p:strVal val="0-#ppt_w/2"/>
                                          </p:val>
                                        </p:tav>
                                        <p:tav tm="100000">
                                          <p:val>
                                            <p:strVal val="#ppt_x"/>
                                          </p:val>
                                        </p:tav>
                                      </p:tavLst>
                                    </p:anim>
                                    <p:anim calcmode="lin" valueType="num">
                                      <p:cBhvr additive="base">
                                        <p:cTn id="332" dur="2000" fill="hold"/>
                                        <p:tgtEl>
                                          <p:spTgt spid="64"/>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21600000">
                                      <p:cBhvr>
                                        <p:cTn id="334" dur="2000" fill="hold"/>
                                        <p:tgtEl>
                                          <p:spTgt spid="64"/>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65"/>
                                        </p:tgtEl>
                                        <p:attrNameLst>
                                          <p:attrName>style.visibility</p:attrName>
                                        </p:attrNameLst>
                                      </p:cBhvr>
                                      <p:to>
                                        <p:strVal val="visible"/>
                                      </p:to>
                                    </p:set>
                                    <p:anim calcmode="lin" valueType="num">
                                      <p:cBhvr additive="base">
                                        <p:cTn id="337" dur="2000" fill="hold"/>
                                        <p:tgtEl>
                                          <p:spTgt spid="65"/>
                                        </p:tgtEl>
                                        <p:attrNameLst>
                                          <p:attrName>ppt_x</p:attrName>
                                        </p:attrNameLst>
                                      </p:cBhvr>
                                      <p:tavLst>
                                        <p:tav tm="0">
                                          <p:val>
                                            <p:strVal val="0-#ppt_w/2"/>
                                          </p:val>
                                        </p:tav>
                                        <p:tav tm="100000">
                                          <p:val>
                                            <p:strVal val="#ppt_x"/>
                                          </p:val>
                                        </p:tav>
                                      </p:tavLst>
                                    </p:anim>
                                    <p:anim calcmode="lin" valueType="num">
                                      <p:cBhvr additive="base">
                                        <p:cTn id="338" dur="2000" fill="hold"/>
                                        <p:tgtEl>
                                          <p:spTgt spid="65"/>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21600000">
                                      <p:cBhvr>
                                        <p:cTn id="340" dur="2000" fill="hold"/>
                                        <p:tgtEl>
                                          <p:spTgt spid="65"/>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66"/>
                                        </p:tgtEl>
                                        <p:attrNameLst>
                                          <p:attrName>style.visibility</p:attrName>
                                        </p:attrNameLst>
                                      </p:cBhvr>
                                      <p:to>
                                        <p:strVal val="visible"/>
                                      </p:to>
                                    </p:set>
                                    <p:anim calcmode="lin" valueType="num">
                                      <p:cBhvr additive="base">
                                        <p:cTn id="343" dur="2000" fill="hold"/>
                                        <p:tgtEl>
                                          <p:spTgt spid="66"/>
                                        </p:tgtEl>
                                        <p:attrNameLst>
                                          <p:attrName>ppt_x</p:attrName>
                                        </p:attrNameLst>
                                      </p:cBhvr>
                                      <p:tavLst>
                                        <p:tav tm="0">
                                          <p:val>
                                            <p:strVal val="0-#ppt_w/2"/>
                                          </p:val>
                                        </p:tav>
                                        <p:tav tm="100000">
                                          <p:val>
                                            <p:strVal val="#ppt_x"/>
                                          </p:val>
                                        </p:tav>
                                      </p:tavLst>
                                    </p:anim>
                                    <p:anim calcmode="lin" valueType="num">
                                      <p:cBhvr additive="base">
                                        <p:cTn id="344" dur="2000" fill="hold"/>
                                        <p:tgtEl>
                                          <p:spTgt spid="66"/>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21600000">
                                      <p:cBhvr>
                                        <p:cTn id="346" dur="2000" fill="hold"/>
                                        <p:tgtEl>
                                          <p:spTgt spid="66"/>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67"/>
                                        </p:tgtEl>
                                        <p:attrNameLst>
                                          <p:attrName>style.visibility</p:attrName>
                                        </p:attrNameLst>
                                      </p:cBhvr>
                                      <p:to>
                                        <p:strVal val="visible"/>
                                      </p:to>
                                    </p:set>
                                    <p:anim calcmode="lin" valueType="num">
                                      <p:cBhvr additive="base">
                                        <p:cTn id="349" dur="2000" fill="hold"/>
                                        <p:tgtEl>
                                          <p:spTgt spid="67"/>
                                        </p:tgtEl>
                                        <p:attrNameLst>
                                          <p:attrName>ppt_x</p:attrName>
                                        </p:attrNameLst>
                                      </p:cBhvr>
                                      <p:tavLst>
                                        <p:tav tm="0">
                                          <p:val>
                                            <p:strVal val="0-#ppt_w/2"/>
                                          </p:val>
                                        </p:tav>
                                        <p:tav tm="100000">
                                          <p:val>
                                            <p:strVal val="#ppt_x"/>
                                          </p:val>
                                        </p:tav>
                                      </p:tavLst>
                                    </p:anim>
                                    <p:anim calcmode="lin" valueType="num">
                                      <p:cBhvr additive="base">
                                        <p:cTn id="350" dur="2000" fill="hold"/>
                                        <p:tgtEl>
                                          <p:spTgt spid="67"/>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21600000">
                                      <p:cBhvr>
                                        <p:cTn id="352" dur="2000" fill="hold"/>
                                        <p:tgtEl>
                                          <p:spTgt spid="67"/>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68"/>
                                        </p:tgtEl>
                                        <p:attrNameLst>
                                          <p:attrName>style.visibility</p:attrName>
                                        </p:attrNameLst>
                                      </p:cBhvr>
                                      <p:to>
                                        <p:strVal val="visible"/>
                                      </p:to>
                                    </p:set>
                                    <p:anim calcmode="lin" valueType="num">
                                      <p:cBhvr additive="base">
                                        <p:cTn id="355" dur="2000" fill="hold"/>
                                        <p:tgtEl>
                                          <p:spTgt spid="68"/>
                                        </p:tgtEl>
                                        <p:attrNameLst>
                                          <p:attrName>ppt_x</p:attrName>
                                        </p:attrNameLst>
                                      </p:cBhvr>
                                      <p:tavLst>
                                        <p:tav tm="0">
                                          <p:val>
                                            <p:strVal val="0-#ppt_w/2"/>
                                          </p:val>
                                        </p:tav>
                                        <p:tav tm="100000">
                                          <p:val>
                                            <p:strVal val="#ppt_x"/>
                                          </p:val>
                                        </p:tav>
                                      </p:tavLst>
                                    </p:anim>
                                    <p:anim calcmode="lin" valueType="num">
                                      <p:cBhvr additive="base">
                                        <p:cTn id="356" dur="2000" fill="hold"/>
                                        <p:tgtEl>
                                          <p:spTgt spid="68"/>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21600000">
                                      <p:cBhvr>
                                        <p:cTn id="358" dur="2000" fill="hold"/>
                                        <p:tgtEl>
                                          <p:spTgt spid="68"/>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69"/>
                                        </p:tgtEl>
                                        <p:attrNameLst>
                                          <p:attrName>style.visibility</p:attrName>
                                        </p:attrNameLst>
                                      </p:cBhvr>
                                      <p:to>
                                        <p:strVal val="visible"/>
                                      </p:to>
                                    </p:set>
                                    <p:anim calcmode="lin" valueType="num">
                                      <p:cBhvr additive="base">
                                        <p:cTn id="361" dur="2000" fill="hold"/>
                                        <p:tgtEl>
                                          <p:spTgt spid="69"/>
                                        </p:tgtEl>
                                        <p:attrNameLst>
                                          <p:attrName>ppt_x</p:attrName>
                                        </p:attrNameLst>
                                      </p:cBhvr>
                                      <p:tavLst>
                                        <p:tav tm="0">
                                          <p:val>
                                            <p:strVal val="0-#ppt_w/2"/>
                                          </p:val>
                                        </p:tav>
                                        <p:tav tm="100000">
                                          <p:val>
                                            <p:strVal val="#ppt_x"/>
                                          </p:val>
                                        </p:tav>
                                      </p:tavLst>
                                    </p:anim>
                                    <p:anim calcmode="lin" valueType="num">
                                      <p:cBhvr additive="base">
                                        <p:cTn id="362" dur="2000" fill="hold"/>
                                        <p:tgtEl>
                                          <p:spTgt spid="69"/>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21600000">
                                      <p:cBhvr>
                                        <p:cTn id="364" dur="2000" fill="hold"/>
                                        <p:tgtEl>
                                          <p:spTgt spid="69"/>
                                        </p:tgtEl>
                                        <p:attrNameLst>
                                          <p:attrName>r</p:attrName>
                                        </p:attrNameLst>
                                      </p:cBhvr>
                                    </p:animRot>
                                  </p:childTnLst>
                                </p:cTn>
                              </p:par>
                              <p:par>
                                <p:cTn id="365" presetID="2" presetClass="entr" presetSubtype="2" fill="hold" grpId="0" nodeType="withEffect">
                                  <p:stCondLst>
                                    <p:cond delay="0"/>
                                  </p:stCondLst>
                                  <p:childTnLst>
                                    <p:set>
                                      <p:cBhvr>
                                        <p:cTn id="366" dur="1" fill="hold">
                                          <p:stCondLst>
                                            <p:cond delay="0"/>
                                          </p:stCondLst>
                                        </p:cTn>
                                        <p:tgtEl>
                                          <p:spTgt spid="70"/>
                                        </p:tgtEl>
                                        <p:attrNameLst>
                                          <p:attrName>style.visibility</p:attrName>
                                        </p:attrNameLst>
                                      </p:cBhvr>
                                      <p:to>
                                        <p:strVal val="visible"/>
                                      </p:to>
                                    </p:set>
                                    <p:anim calcmode="lin" valueType="num">
                                      <p:cBhvr additive="base">
                                        <p:cTn id="367" dur="2000" fill="hold"/>
                                        <p:tgtEl>
                                          <p:spTgt spid="70"/>
                                        </p:tgtEl>
                                        <p:attrNameLst>
                                          <p:attrName>ppt_x</p:attrName>
                                        </p:attrNameLst>
                                      </p:cBhvr>
                                      <p:tavLst>
                                        <p:tav tm="0">
                                          <p:val>
                                            <p:strVal val="1+#ppt_w/2"/>
                                          </p:val>
                                        </p:tav>
                                        <p:tav tm="100000">
                                          <p:val>
                                            <p:strVal val="#ppt_x"/>
                                          </p:val>
                                        </p:tav>
                                      </p:tavLst>
                                    </p:anim>
                                    <p:anim calcmode="lin" valueType="num">
                                      <p:cBhvr additive="base">
                                        <p:cTn id="368" dur="2000" fill="hold"/>
                                        <p:tgtEl>
                                          <p:spTgt spid="70"/>
                                        </p:tgtEl>
                                        <p:attrNameLst>
                                          <p:attrName>ppt_y</p:attrName>
                                        </p:attrNameLst>
                                      </p:cBhvr>
                                      <p:tavLst>
                                        <p:tav tm="0">
                                          <p:val>
                                            <p:strVal val="#ppt_y"/>
                                          </p:val>
                                        </p:tav>
                                        <p:tav tm="100000">
                                          <p:val>
                                            <p:strVal val="#ppt_y"/>
                                          </p:val>
                                        </p:tav>
                                      </p:tavLst>
                                    </p:anim>
                                  </p:childTnLst>
                                </p:cTn>
                              </p:par>
                              <p:par>
                                <p:cTn id="369" presetID="8" presetClass="emph" presetSubtype="0" fill="hold" grpId="1" nodeType="withEffect">
                                  <p:stCondLst>
                                    <p:cond delay="0"/>
                                  </p:stCondLst>
                                  <p:childTnLst>
                                    <p:animRot by="-21600000">
                                      <p:cBhvr>
                                        <p:cTn id="370" dur="2000" fill="hold"/>
                                        <p:tgtEl>
                                          <p:spTgt spid="70"/>
                                        </p:tgtEl>
                                        <p:attrNameLst>
                                          <p:attrName>r</p:attrName>
                                        </p:attrNameLst>
                                      </p:cBhvr>
                                    </p:animRot>
                                  </p:childTnLst>
                                </p:cTn>
                              </p:par>
                              <p:par>
                                <p:cTn id="371" presetID="2" presetClass="entr" presetSubtype="2" fill="hold" grpId="0" nodeType="withEffect">
                                  <p:stCondLst>
                                    <p:cond delay="0"/>
                                  </p:stCondLst>
                                  <p:childTnLst>
                                    <p:set>
                                      <p:cBhvr>
                                        <p:cTn id="372" dur="1" fill="hold">
                                          <p:stCondLst>
                                            <p:cond delay="0"/>
                                          </p:stCondLst>
                                        </p:cTn>
                                        <p:tgtEl>
                                          <p:spTgt spid="71"/>
                                        </p:tgtEl>
                                        <p:attrNameLst>
                                          <p:attrName>style.visibility</p:attrName>
                                        </p:attrNameLst>
                                      </p:cBhvr>
                                      <p:to>
                                        <p:strVal val="visible"/>
                                      </p:to>
                                    </p:set>
                                    <p:anim calcmode="lin" valueType="num">
                                      <p:cBhvr additive="base">
                                        <p:cTn id="373" dur="2000" fill="hold"/>
                                        <p:tgtEl>
                                          <p:spTgt spid="71"/>
                                        </p:tgtEl>
                                        <p:attrNameLst>
                                          <p:attrName>ppt_x</p:attrName>
                                        </p:attrNameLst>
                                      </p:cBhvr>
                                      <p:tavLst>
                                        <p:tav tm="0">
                                          <p:val>
                                            <p:strVal val="1+#ppt_w/2"/>
                                          </p:val>
                                        </p:tav>
                                        <p:tav tm="100000">
                                          <p:val>
                                            <p:strVal val="#ppt_x"/>
                                          </p:val>
                                        </p:tav>
                                      </p:tavLst>
                                    </p:anim>
                                    <p:anim calcmode="lin" valueType="num">
                                      <p:cBhvr additive="base">
                                        <p:cTn id="374" dur="2000" fill="hold"/>
                                        <p:tgtEl>
                                          <p:spTgt spid="71"/>
                                        </p:tgtEl>
                                        <p:attrNameLst>
                                          <p:attrName>ppt_y</p:attrName>
                                        </p:attrNameLst>
                                      </p:cBhvr>
                                      <p:tavLst>
                                        <p:tav tm="0">
                                          <p:val>
                                            <p:strVal val="#ppt_y"/>
                                          </p:val>
                                        </p:tav>
                                        <p:tav tm="100000">
                                          <p:val>
                                            <p:strVal val="#ppt_y"/>
                                          </p:val>
                                        </p:tav>
                                      </p:tavLst>
                                    </p:anim>
                                  </p:childTnLst>
                                </p:cTn>
                              </p:par>
                              <p:par>
                                <p:cTn id="375" presetID="8" presetClass="emph" presetSubtype="0" fill="hold" grpId="1" nodeType="withEffect">
                                  <p:stCondLst>
                                    <p:cond delay="0"/>
                                  </p:stCondLst>
                                  <p:childTnLst>
                                    <p:animRot by="-21600000">
                                      <p:cBhvr>
                                        <p:cTn id="376" dur="2000" fill="hold"/>
                                        <p:tgtEl>
                                          <p:spTgt spid="71"/>
                                        </p:tgtEl>
                                        <p:attrNameLst>
                                          <p:attrName>r</p:attrName>
                                        </p:attrNameLst>
                                      </p:cBhvr>
                                    </p:animRot>
                                  </p:childTnLst>
                                </p:cTn>
                              </p:par>
                              <p:par>
                                <p:cTn id="377" presetID="2" presetClass="entr" presetSubtype="2" fill="hold" grpId="0" nodeType="withEffect">
                                  <p:stCondLst>
                                    <p:cond delay="0"/>
                                  </p:stCondLst>
                                  <p:childTnLst>
                                    <p:set>
                                      <p:cBhvr>
                                        <p:cTn id="378" dur="1" fill="hold">
                                          <p:stCondLst>
                                            <p:cond delay="0"/>
                                          </p:stCondLst>
                                        </p:cTn>
                                        <p:tgtEl>
                                          <p:spTgt spid="72"/>
                                        </p:tgtEl>
                                        <p:attrNameLst>
                                          <p:attrName>style.visibility</p:attrName>
                                        </p:attrNameLst>
                                      </p:cBhvr>
                                      <p:to>
                                        <p:strVal val="visible"/>
                                      </p:to>
                                    </p:set>
                                    <p:anim calcmode="lin" valueType="num">
                                      <p:cBhvr additive="base">
                                        <p:cTn id="379" dur="2000" fill="hold"/>
                                        <p:tgtEl>
                                          <p:spTgt spid="72"/>
                                        </p:tgtEl>
                                        <p:attrNameLst>
                                          <p:attrName>ppt_x</p:attrName>
                                        </p:attrNameLst>
                                      </p:cBhvr>
                                      <p:tavLst>
                                        <p:tav tm="0">
                                          <p:val>
                                            <p:strVal val="1+#ppt_w/2"/>
                                          </p:val>
                                        </p:tav>
                                        <p:tav tm="100000">
                                          <p:val>
                                            <p:strVal val="#ppt_x"/>
                                          </p:val>
                                        </p:tav>
                                      </p:tavLst>
                                    </p:anim>
                                    <p:anim calcmode="lin" valueType="num">
                                      <p:cBhvr additive="base">
                                        <p:cTn id="380" dur="2000" fill="hold"/>
                                        <p:tgtEl>
                                          <p:spTgt spid="72"/>
                                        </p:tgtEl>
                                        <p:attrNameLst>
                                          <p:attrName>ppt_y</p:attrName>
                                        </p:attrNameLst>
                                      </p:cBhvr>
                                      <p:tavLst>
                                        <p:tav tm="0">
                                          <p:val>
                                            <p:strVal val="#ppt_y"/>
                                          </p:val>
                                        </p:tav>
                                        <p:tav tm="100000">
                                          <p:val>
                                            <p:strVal val="#ppt_y"/>
                                          </p:val>
                                        </p:tav>
                                      </p:tavLst>
                                    </p:anim>
                                  </p:childTnLst>
                                </p:cTn>
                              </p:par>
                              <p:par>
                                <p:cTn id="381" presetID="8" presetClass="emph" presetSubtype="0" fill="hold" grpId="1" nodeType="withEffect">
                                  <p:stCondLst>
                                    <p:cond delay="0"/>
                                  </p:stCondLst>
                                  <p:childTnLst>
                                    <p:animRot by="-21600000">
                                      <p:cBhvr>
                                        <p:cTn id="382" dur="2000" fill="hold"/>
                                        <p:tgtEl>
                                          <p:spTgt spid="72"/>
                                        </p:tgtEl>
                                        <p:attrNameLst>
                                          <p:attrName>r</p:attrName>
                                        </p:attrNameLst>
                                      </p:cBhvr>
                                    </p:animRot>
                                  </p:childTnLst>
                                </p:cTn>
                              </p:par>
                              <p:par>
                                <p:cTn id="383" presetID="2" presetClass="entr" presetSubtype="2" fill="hold" grpId="0" nodeType="withEffect">
                                  <p:stCondLst>
                                    <p:cond delay="0"/>
                                  </p:stCondLst>
                                  <p:childTnLst>
                                    <p:set>
                                      <p:cBhvr>
                                        <p:cTn id="384" dur="1" fill="hold">
                                          <p:stCondLst>
                                            <p:cond delay="0"/>
                                          </p:stCondLst>
                                        </p:cTn>
                                        <p:tgtEl>
                                          <p:spTgt spid="73"/>
                                        </p:tgtEl>
                                        <p:attrNameLst>
                                          <p:attrName>style.visibility</p:attrName>
                                        </p:attrNameLst>
                                      </p:cBhvr>
                                      <p:to>
                                        <p:strVal val="visible"/>
                                      </p:to>
                                    </p:set>
                                    <p:anim calcmode="lin" valueType="num">
                                      <p:cBhvr additive="base">
                                        <p:cTn id="385" dur="2000" fill="hold"/>
                                        <p:tgtEl>
                                          <p:spTgt spid="73"/>
                                        </p:tgtEl>
                                        <p:attrNameLst>
                                          <p:attrName>ppt_x</p:attrName>
                                        </p:attrNameLst>
                                      </p:cBhvr>
                                      <p:tavLst>
                                        <p:tav tm="0">
                                          <p:val>
                                            <p:strVal val="1+#ppt_w/2"/>
                                          </p:val>
                                        </p:tav>
                                        <p:tav tm="100000">
                                          <p:val>
                                            <p:strVal val="#ppt_x"/>
                                          </p:val>
                                        </p:tav>
                                      </p:tavLst>
                                    </p:anim>
                                    <p:anim calcmode="lin" valueType="num">
                                      <p:cBhvr additive="base">
                                        <p:cTn id="386" dur="2000" fill="hold"/>
                                        <p:tgtEl>
                                          <p:spTgt spid="73"/>
                                        </p:tgtEl>
                                        <p:attrNameLst>
                                          <p:attrName>ppt_y</p:attrName>
                                        </p:attrNameLst>
                                      </p:cBhvr>
                                      <p:tavLst>
                                        <p:tav tm="0">
                                          <p:val>
                                            <p:strVal val="#ppt_y"/>
                                          </p:val>
                                        </p:tav>
                                        <p:tav tm="100000">
                                          <p:val>
                                            <p:strVal val="#ppt_y"/>
                                          </p:val>
                                        </p:tav>
                                      </p:tavLst>
                                    </p:anim>
                                  </p:childTnLst>
                                </p:cTn>
                              </p:par>
                              <p:par>
                                <p:cTn id="387" presetID="8" presetClass="emph" presetSubtype="0" fill="hold" grpId="1" nodeType="withEffect">
                                  <p:stCondLst>
                                    <p:cond delay="0"/>
                                  </p:stCondLst>
                                  <p:childTnLst>
                                    <p:animRot by="-21600000">
                                      <p:cBhvr>
                                        <p:cTn id="388" dur="2000" fill="hold"/>
                                        <p:tgtEl>
                                          <p:spTgt spid="73"/>
                                        </p:tgtEl>
                                        <p:attrNameLst>
                                          <p:attrName>r</p:attrName>
                                        </p:attrNameLst>
                                      </p:cBhvr>
                                    </p:animRot>
                                  </p:childTnLst>
                                </p:cTn>
                              </p:par>
                              <p:par>
                                <p:cTn id="389" presetID="2" presetClass="entr" presetSubtype="2" fill="hold" grpId="0" nodeType="withEffect">
                                  <p:stCondLst>
                                    <p:cond delay="0"/>
                                  </p:stCondLst>
                                  <p:childTnLst>
                                    <p:set>
                                      <p:cBhvr>
                                        <p:cTn id="390" dur="1" fill="hold">
                                          <p:stCondLst>
                                            <p:cond delay="0"/>
                                          </p:stCondLst>
                                        </p:cTn>
                                        <p:tgtEl>
                                          <p:spTgt spid="74"/>
                                        </p:tgtEl>
                                        <p:attrNameLst>
                                          <p:attrName>style.visibility</p:attrName>
                                        </p:attrNameLst>
                                      </p:cBhvr>
                                      <p:to>
                                        <p:strVal val="visible"/>
                                      </p:to>
                                    </p:set>
                                    <p:anim calcmode="lin" valueType="num">
                                      <p:cBhvr additive="base">
                                        <p:cTn id="391" dur="2000" fill="hold"/>
                                        <p:tgtEl>
                                          <p:spTgt spid="74"/>
                                        </p:tgtEl>
                                        <p:attrNameLst>
                                          <p:attrName>ppt_x</p:attrName>
                                        </p:attrNameLst>
                                      </p:cBhvr>
                                      <p:tavLst>
                                        <p:tav tm="0">
                                          <p:val>
                                            <p:strVal val="1+#ppt_w/2"/>
                                          </p:val>
                                        </p:tav>
                                        <p:tav tm="100000">
                                          <p:val>
                                            <p:strVal val="#ppt_x"/>
                                          </p:val>
                                        </p:tav>
                                      </p:tavLst>
                                    </p:anim>
                                    <p:anim calcmode="lin" valueType="num">
                                      <p:cBhvr additive="base">
                                        <p:cTn id="392" dur="2000" fill="hold"/>
                                        <p:tgtEl>
                                          <p:spTgt spid="74"/>
                                        </p:tgtEl>
                                        <p:attrNameLst>
                                          <p:attrName>ppt_y</p:attrName>
                                        </p:attrNameLst>
                                      </p:cBhvr>
                                      <p:tavLst>
                                        <p:tav tm="0">
                                          <p:val>
                                            <p:strVal val="#ppt_y"/>
                                          </p:val>
                                        </p:tav>
                                        <p:tav tm="100000">
                                          <p:val>
                                            <p:strVal val="#ppt_y"/>
                                          </p:val>
                                        </p:tav>
                                      </p:tavLst>
                                    </p:anim>
                                  </p:childTnLst>
                                </p:cTn>
                              </p:par>
                              <p:par>
                                <p:cTn id="393" presetID="8" presetClass="emph" presetSubtype="0" fill="hold" grpId="1" nodeType="withEffect">
                                  <p:stCondLst>
                                    <p:cond delay="0"/>
                                  </p:stCondLst>
                                  <p:childTnLst>
                                    <p:animRot by="-21600000">
                                      <p:cBhvr>
                                        <p:cTn id="394" dur="2000" fill="hold"/>
                                        <p:tgtEl>
                                          <p:spTgt spid="74"/>
                                        </p:tgtEl>
                                        <p:attrNameLst>
                                          <p:attrName>r</p:attrName>
                                        </p:attrNameLst>
                                      </p:cBhvr>
                                    </p:animRot>
                                  </p:childTnLst>
                                </p:cTn>
                              </p:par>
                              <p:par>
                                <p:cTn id="395" presetID="2" presetClass="entr" presetSubtype="2" fill="hold" grpId="0" nodeType="withEffect">
                                  <p:stCondLst>
                                    <p:cond delay="0"/>
                                  </p:stCondLst>
                                  <p:childTnLst>
                                    <p:set>
                                      <p:cBhvr>
                                        <p:cTn id="396" dur="1" fill="hold">
                                          <p:stCondLst>
                                            <p:cond delay="0"/>
                                          </p:stCondLst>
                                        </p:cTn>
                                        <p:tgtEl>
                                          <p:spTgt spid="75"/>
                                        </p:tgtEl>
                                        <p:attrNameLst>
                                          <p:attrName>style.visibility</p:attrName>
                                        </p:attrNameLst>
                                      </p:cBhvr>
                                      <p:to>
                                        <p:strVal val="visible"/>
                                      </p:to>
                                    </p:set>
                                    <p:anim calcmode="lin" valueType="num">
                                      <p:cBhvr additive="base">
                                        <p:cTn id="397" dur="2000" fill="hold"/>
                                        <p:tgtEl>
                                          <p:spTgt spid="75"/>
                                        </p:tgtEl>
                                        <p:attrNameLst>
                                          <p:attrName>ppt_x</p:attrName>
                                        </p:attrNameLst>
                                      </p:cBhvr>
                                      <p:tavLst>
                                        <p:tav tm="0">
                                          <p:val>
                                            <p:strVal val="1+#ppt_w/2"/>
                                          </p:val>
                                        </p:tav>
                                        <p:tav tm="100000">
                                          <p:val>
                                            <p:strVal val="#ppt_x"/>
                                          </p:val>
                                        </p:tav>
                                      </p:tavLst>
                                    </p:anim>
                                    <p:anim calcmode="lin" valueType="num">
                                      <p:cBhvr additive="base">
                                        <p:cTn id="398" dur="2000" fill="hold"/>
                                        <p:tgtEl>
                                          <p:spTgt spid="75"/>
                                        </p:tgtEl>
                                        <p:attrNameLst>
                                          <p:attrName>ppt_y</p:attrName>
                                        </p:attrNameLst>
                                      </p:cBhvr>
                                      <p:tavLst>
                                        <p:tav tm="0">
                                          <p:val>
                                            <p:strVal val="#ppt_y"/>
                                          </p:val>
                                        </p:tav>
                                        <p:tav tm="100000">
                                          <p:val>
                                            <p:strVal val="#ppt_y"/>
                                          </p:val>
                                        </p:tav>
                                      </p:tavLst>
                                    </p:anim>
                                  </p:childTnLst>
                                </p:cTn>
                              </p:par>
                              <p:par>
                                <p:cTn id="399" presetID="8" presetClass="emph" presetSubtype="0" fill="hold" grpId="1" nodeType="withEffect">
                                  <p:stCondLst>
                                    <p:cond delay="0"/>
                                  </p:stCondLst>
                                  <p:childTnLst>
                                    <p:animRot by="-21600000">
                                      <p:cBhvr>
                                        <p:cTn id="400" dur="2000" fill="hold"/>
                                        <p:tgtEl>
                                          <p:spTgt spid="75"/>
                                        </p:tgtEl>
                                        <p:attrNameLst>
                                          <p:attrName>r</p:attrName>
                                        </p:attrNameLst>
                                      </p:cBhvr>
                                    </p:animRot>
                                  </p:childTnLst>
                                </p:cTn>
                              </p:par>
                              <p:par>
                                <p:cTn id="401" presetID="2" presetClass="entr" presetSubtype="2" fill="hold" grpId="0" nodeType="withEffect">
                                  <p:stCondLst>
                                    <p:cond delay="0"/>
                                  </p:stCondLst>
                                  <p:childTnLst>
                                    <p:set>
                                      <p:cBhvr>
                                        <p:cTn id="402" dur="1" fill="hold">
                                          <p:stCondLst>
                                            <p:cond delay="0"/>
                                          </p:stCondLst>
                                        </p:cTn>
                                        <p:tgtEl>
                                          <p:spTgt spid="76"/>
                                        </p:tgtEl>
                                        <p:attrNameLst>
                                          <p:attrName>style.visibility</p:attrName>
                                        </p:attrNameLst>
                                      </p:cBhvr>
                                      <p:to>
                                        <p:strVal val="visible"/>
                                      </p:to>
                                    </p:set>
                                    <p:anim calcmode="lin" valueType="num">
                                      <p:cBhvr additive="base">
                                        <p:cTn id="403" dur="2000" fill="hold"/>
                                        <p:tgtEl>
                                          <p:spTgt spid="76"/>
                                        </p:tgtEl>
                                        <p:attrNameLst>
                                          <p:attrName>ppt_x</p:attrName>
                                        </p:attrNameLst>
                                      </p:cBhvr>
                                      <p:tavLst>
                                        <p:tav tm="0">
                                          <p:val>
                                            <p:strVal val="1+#ppt_w/2"/>
                                          </p:val>
                                        </p:tav>
                                        <p:tav tm="100000">
                                          <p:val>
                                            <p:strVal val="#ppt_x"/>
                                          </p:val>
                                        </p:tav>
                                      </p:tavLst>
                                    </p:anim>
                                    <p:anim calcmode="lin" valueType="num">
                                      <p:cBhvr additive="base">
                                        <p:cTn id="404" dur="2000" fill="hold"/>
                                        <p:tgtEl>
                                          <p:spTgt spid="76"/>
                                        </p:tgtEl>
                                        <p:attrNameLst>
                                          <p:attrName>ppt_y</p:attrName>
                                        </p:attrNameLst>
                                      </p:cBhvr>
                                      <p:tavLst>
                                        <p:tav tm="0">
                                          <p:val>
                                            <p:strVal val="#ppt_y"/>
                                          </p:val>
                                        </p:tav>
                                        <p:tav tm="100000">
                                          <p:val>
                                            <p:strVal val="#ppt_y"/>
                                          </p:val>
                                        </p:tav>
                                      </p:tavLst>
                                    </p:anim>
                                  </p:childTnLst>
                                </p:cTn>
                              </p:par>
                              <p:par>
                                <p:cTn id="405" presetID="8" presetClass="emph" presetSubtype="0" fill="hold" grpId="1" nodeType="withEffect">
                                  <p:stCondLst>
                                    <p:cond delay="0"/>
                                  </p:stCondLst>
                                  <p:childTnLst>
                                    <p:animRot by="-21600000">
                                      <p:cBhvr>
                                        <p:cTn id="406" dur="2000" fill="hold"/>
                                        <p:tgtEl>
                                          <p:spTgt spid="76"/>
                                        </p:tgtEl>
                                        <p:attrNameLst>
                                          <p:attrName>r</p:attrName>
                                        </p:attrNameLst>
                                      </p:cBhvr>
                                    </p:animRot>
                                  </p:childTnLst>
                                </p:cTn>
                              </p:par>
                              <p:par>
                                <p:cTn id="407" presetID="2" presetClass="entr" presetSubtype="2" fill="hold" grpId="0" nodeType="withEffect">
                                  <p:stCondLst>
                                    <p:cond delay="0"/>
                                  </p:stCondLst>
                                  <p:childTnLst>
                                    <p:set>
                                      <p:cBhvr>
                                        <p:cTn id="408" dur="1" fill="hold">
                                          <p:stCondLst>
                                            <p:cond delay="0"/>
                                          </p:stCondLst>
                                        </p:cTn>
                                        <p:tgtEl>
                                          <p:spTgt spid="77"/>
                                        </p:tgtEl>
                                        <p:attrNameLst>
                                          <p:attrName>style.visibility</p:attrName>
                                        </p:attrNameLst>
                                      </p:cBhvr>
                                      <p:to>
                                        <p:strVal val="visible"/>
                                      </p:to>
                                    </p:set>
                                    <p:anim calcmode="lin" valueType="num">
                                      <p:cBhvr additive="base">
                                        <p:cTn id="409" dur="2000" fill="hold"/>
                                        <p:tgtEl>
                                          <p:spTgt spid="77"/>
                                        </p:tgtEl>
                                        <p:attrNameLst>
                                          <p:attrName>ppt_x</p:attrName>
                                        </p:attrNameLst>
                                      </p:cBhvr>
                                      <p:tavLst>
                                        <p:tav tm="0">
                                          <p:val>
                                            <p:strVal val="1+#ppt_w/2"/>
                                          </p:val>
                                        </p:tav>
                                        <p:tav tm="100000">
                                          <p:val>
                                            <p:strVal val="#ppt_x"/>
                                          </p:val>
                                        </p:tav>
                                      </p:tavLst>
                                    </p:anim>
                                    <p:anim calcmode="lin" valueType="num">
                                      <p:cBhvr additive="base">
                                        <p:cTn id="410" dur="2000" fill="hold"/>
                                        <p:tgtEl>
                                          <p:spTgt spid="77"/>
                                        </p:tgtEl>
                                        <p:attrNameLst>
                                          <p:attrName>ppt_y</p:attrName>
                                        </p:attrNameLst>
                                      </p:cBhvr>
                                      <p:tavLst>
                                        <p:tav tm="0">
                                          <p:val>
                                            <p:strVal val="#ppt_y"/>
                                          </p:val>
                                        </p:tav>
                                        <p:tav tm="100000">
                                          <p:val>
                                            <p:strVal val="#ppt_y"/>
                                          </p:val>
                                        </p:tav>
                                      </p:tavLst>
                                    </p:anim>
                                  </p:childTnLst>
                                </p:cTn>
                              </p:par>
                              <p:par>
                                <p:cTn id="411" presetID="8" presetClass="emph" presetSubtype="0" fill="hold" grpId="1" nodeType="withEffect">
                                  <p:stCondLst>
                                    <p:cond delay="0"/>
                                  </p:stCondLst>
                                  <p:childTnLst>
                                    <p:animRot by="-21600000">
                                      <p:cBhvr>
                                        <p:cTn id="412" dur="2000" fill="hold"/>
                                        <p:tgtEl>
                                          <p:spTgt spid="77"/>
                                        </p:tgtEl>
                                        <p:attrNameLst>
                                          <p:attrName>r</p:attrName>
                                        </p:attrNameLst>
                                      </p:cBhvr>
                                    </p:animRot>
                                  </p:childTnLst>
                                </p:cTn>
                              </p:par>
                              <p:par>
                                <p:cTn id="413" presetID="2" presetClass="entr" presetSubtype="2" fill="hold" grpId="0" nodeType="withEffect">
                                  <p:stCondLst>
                                    <p:cond delay="0"/>
                                  </p:stCondLst>
                                  <p:childTnLst>
                                    <p:set>
                                      <p:cBhvr>
                                        <p:cTn id="414" dur="1" fill="hold">
                                          <p:stCondLst>
                                            <p:cond delay="0"/>
                                          </p:stCondLst>
                                        </p:cTn>
                                        <p:tgtEl>
                                          <p:spTgt spid="78"/>
                                        </p:tgtEl>
                                        <p:attrNameLst>
                                          <p:attrName>style.visibility</p:attrName>
                                        </p:attrNameLst>
                                      </p:cBhvr>
                                      <p:to>
                                        <p:strVal val="visible"/>
                                      </p:to>
                                    </p:set>
                                    <p:anim calcmode="lin" valueType="num">
                                      <p:cBhvr additive="base">
                                        <p:cTn id="415" dur="2000" fill="hold"/>
                                        <p:tgtEl>
                                          <p:spTgt spid="78"/>
                                        </p:tgtEl>
                                        <p:attrNameLst>
                                          <p:attrName>ppt_x</p:attrName>
                                        </p:attrNameLst>
                                      </p:cBhvr>
                                      <p:tavLst>
                                        <p:tav tm="0">
                                          <p:val>
                                            <p:strVal val="1+#ppt_w/2"/>
                                          </p:val>
                                        </p:tav>
                                        <p:tav tm="100000">
                                          <p:val>
                                            <p:strVal val="#ppt_x"/>
                                          </p:val>
                                        </p:tav>
                                      </p:tavLst>
                                    </p:anim>
                                    <p:anim calcmode="lin" valueType="num">
                                      <p:cBhvr additive="base">
                                        <p:cTn id="416" dur="2000" fill="hold"/>
                                        <p:tgtEl>
                                          <p:spTgt spid="78"/>
                                        </p:tgtEl>
                                        <p:attrNameLst>
                                          <p:attrName>ppt_y</p:attrName>
                                        </p:attrNameLst>
                                      </p:cBhvr>
                                      <p:tavLst>
                                        <p:tav tm="0">
                                          <p:val>
                                            <p:strVal val="#ppt_y"/>
                                          </p:val>
                                        </p:tav>
                                        <p:tav tm="100000">
                                          <p:val>
                                            <p:strVal val="#ppt_y"/>
                                          </p:val>
                                        </p:tav>
                                      </p:tavLst>
                                    </p:anim>
                                  </p:childTnLst>
                                </p:cTn>
                              </p:par>
                              <p:par>
                                <p:cTn id="417" presetID="8" presetClass="emph" presetSubtype="0" fill="hold" grpId="1" nodeType="withEffect">
                                  <p:stCondLst>
                                    <p:cond delay="0"/>
                                  </p:stCondLst>
                                  <p:childTnLst>
                                    <p:animRot by="-21600000">
                                      <p:cBhvr>
                                        <p:cTn id="418" dur="2000" fill="hold"/>
                                        <p:tgtEl>
                                          <p:spTgt spid="78"/>
                                        </p:tgtEl>
                                        <p:attrNameLst>
                                          <p:attrName>r</p:attrName>
                                        </p:attrNameLst>
                                      </p:cBhvr>
                                    </p:animRot>
                                  </p:childTnLst>
                                </p:cTn>
                              </p:par>
                              <p:par>
                                <p:cTn id="419" presetID="2" presetClass="entr" presetSubtype="2" fill="hold" grpId="0" nodeType="withEffect">
                                  <p:stCondLst>
                                    <p:cond delay="0"/>
                                  </p:stCondLst>
                                  <p:childTnLst>
                                    <p:set>
                                      <p:cBhvr>
                                        <p:cTn id="420" dur="1" fill="hold">
                                          <p:stCondLst>
                                            <p:cond delay="0"/>
                                          </p:stCondLst>
                                        </p:cTn>
                                        <p:tgtEl>
                                          <p:spTgt spid="79"/>
                                        </p:tgtEl>
                                        <p:attrNameLst>
                                          <p:attrName>style.visibility</p:attrName>
                                        </p:attrNameLst>
                                      </p:cBhvr>
                                      <p:to>
                                        <p:strVal val="visible"/>
                                      </p:to>
                                    </p:set>
                                    <p:anim calcmode="lin" valueType="num">
                                      <p:cBhvr additive="base">
                                        <p:cTn id="421" dur="2000" fill="hold"/>
                                        <p:tgtEl>
                                          <p:spTgt spid="79"/>
                                        </p:tgtEl>
                                        <p:attrNameLst>
                                          <p:attrName>ppt_x</p:attrName>
                                        </p:attrNameLst>
                                      </p:cBhvr>
                                      <p:tavLst>
                                        <p:tav tm="0">
                                          <p:val>
                                            <p:strVal val="1+#ppt_w/2"/>
                                          </p:val>
                                        </p:tav>
                                        <p:tav tm="100000">
                                          <p:val>
                                            <p:strVal val="#ppt_x"/>
                                          </p:val>
                                        </p:tav>
                                      </p:tavLst>
                                    </p:anim>
                                    <p:anim calcmode="lin" valueType="num">
                                      <p:cBhvr additive="base">
                                        <p:cTn id="422" dur="2000" fill="hold"/>
                                        <p:tgtEl>
                                          <p:spTgt spid="79"/>
                                        </p:tgtEl>
                                        <p:attrNameLst>
                                          <p:attrName>ppt_y</p:attrName>
                                        </p:attrNameLst>
                                      </p:cBhvr>
                                      <p:tavLst>
                                        <p:tav tm="0">
                                          <p:val>
                                            <p:strVal val="#ppt_y"/>
                                          </p:val>
                                        </p:tav>
                                        <p:tav tm="100000">
                                          <p:val>
                                            <p:strVal val="#ppt_y"/>
                                          </p:val>
                                        </p:tav>
                                      </p:tavLst>
                                    </p:anim>
                                  </p:childTnLst>
                                </p:cTn>
                              </p:par>
                              <p:par>
                                <p:cTn id="423" presetID="8" presetClass="emph" presetSubtype="0" fill="hold" grpId="1" nodeType="withEffect">
                                  <p:stCondLst>
                                    <p:cond delay="0"/>
                                  </p:stCondLst>
                                  <p:childTnLst>
                                    <p:animRot by="-21600000">
                                      <p:cBhvr>
                                        <p:cTn id="424" dur="2000" fill="hold"/>
                                        <p:tgtEl>
                                          <p:spTgt spid="79"/>
                                        </p:tgtEl>
                                        <p:attrNameLst>
                                          <p:attrName>r</p:attrName>
                                        </p:attrNameLst>
                                      </p:cBhvr>
                                    </p:animRot>
                                  </p:childTnLst>
                                </p:cTn>
                              </p:par>
                              <p:par>
                                <p:cTn id="425" presetID="2" presetClass="entr" presetSubtype="2" fill="hold" grpId="0" nodeType="withEffect">
                                  <p:stCondLst>
                                    <p:cond delay="0"/>
                                  </p:stCondLst>
                                  <p:childTnLst>
                                    <p:set>
                                      <p:cBhvr>
                                        <p:cTn id="426" dur="1" fill="hold">
                                          <p:stCondLst>
                                            <p:cond delay="0"/>
                                          </p:stCondLst>
                                        </p:cTn>
                                        <p:tgtEl>
                                          <p:spTgt spid="80"/>
                                        </p:tgtEl>
                                        <p:attrNameLst>
                                          <p:attrName>style.visibility</p:attrName>
                                        </p:attrNameLst>
                                      </p:cBhvr>
                                      <p:to>
                                        <p:strVal val="visible"/>
                                      </p:to>
                                    </p:set>
                                    <p:anim calcmode="lin" valueType="num">
                                      <p:cBhvr additive="base">
                                        <p:cTn id="427" dur="2000" fill="hold"/>
                                        <p:tgtEl>
                                          <p:spTgt spid="80"/>
                                        </p:tgtEl>
                                        <p:attrNameLst>
                                          <p:attrName>ppt_x</p:attrName>
                                        </p:attrNameLst>
                                      </p:cBhvr>
                                      <p:tavLst>
                                        <p:tav tm="0">
                                          <p:val>
                                            <p:strVal val="1+#ppt_w/2"/>
                                          </p:val>
                                        </p:tav>
                                        <p:tav tm="100000">
                                          <p:val>
                                            <p:strVal val="#ppt_x"/>
                                          </p:val>
                                        </p:tav>
                                      </p:tavLst>
                                    </p:anim>
                                    <p:anim calcmode="lin" valueType="num">
                                      <p:cBhvr additive="base">
                                        <p:cTn id="428" dur="2000" fill="hold"/>
                                        <p:tgtEl>
                                          <p:spTgt spid="80"/>
                                        </p:tgtEl>
                                        <p:attrNameLst>
                                          <p:attrName>ppt_y</p:attrName>
                                        </p:attrNameLst>
                                      </p:cBhvr>
                                      <p:tavLst>
                                        <p:tav tm="0">
                                          <p:val>
                                            <p:strVal val="#ppt_y"/>
                                          </p:val>
                                        </p:tav>
                                        <p:tav tm="100000">
                                          <p:val>
                                            <p:strVal val="#ppt_y"/>
                                          </p:val>
                                        </p:tav>
                                      </p:tavLst>
                                    </p:anim>
                                  </p:childTnLst>
                                </p:cTn>
                              </p:par>
                              <p:par>
                                <p:cTn id="429" presetID="8" presetClass="emph" presetSubtype="0" fill="hold" grpId="1" nodeType="withEffect">
                                  <p:stCondLst>
                                    <p:cond delay="0"/>
                                  </p:stCondLst>
                                  <p:childTnLst>
                                    <p:animRot by="-21600000">
                                      <p:cBhvr>
                                        <p:cTn id="430" dur="2000" fill="hold"/>
                                        <p:tgtEl>
                                          <p:spTgt spid="80"/>
                                        </p:tgtEl>
                                        <p:attrNameLst>
                                          <p:attrName>r</p:attrName>
                                        </p:attrNameLst>
                                      </p:cBhvr>
                                    </p:animRot>
                                  </p:childTnLst>
                                </p:cTn>
                              </p:par>
                              <p:par>
                                <p:cTn id="431" presetID="2" presetClass="entr" presetSubtype="2" fill="hold" grpId="0" nodeType="withEffect">
                                  <p:stCondLst>
                                    <p:cond delay="0"/>
                                  </p:stCondLst>
                                  <p:childTnLst>
                                    <p:set>
                                      <p:cBhvr>
                                        <p:cTn id="432" dur="1" fill="hold">
                                          <p:stCondLst>
                                            <p:cond delay="0"/>
                                          </p:stCondLst>
                                        </p:cTn>
                                        <p:tgtEl>
                                          <p:spTgt spid="81"/>
                                        </p:tgtEl>
                                        <p:attrNameLst>
                                          <p:attrName>style.visibility</p:attrName>
                                        </p:attrNameLst>
                                      </p:cBhvr>
                                      <p:to>
                                        <p:strVal val="visible"/>
                                      </p:to>
                                    </p:set>
                                    <p:anim calcmode="lin" valueType="num">
                                      <p:cBhvr additive="base">
                                        <p:cTn id="433" dur="2000" fill="hold"/>
                                        <p:tgtEl>
                                          <p:spTgt spid="81"/>
                                        </p:tgtEl>
                                        <p:attrNameLst>
                                          <p:attrName>ppt_x</p:attrName>
                                        </p:attrNameLst>
                                      </p:cBhvr>
                                      <p:tavLst>
                                        <p:tav tm="0">
                                          <p:val>
                                            <p:strVal val="1+#ppt_w/2"/>
                                          </p:val>
                                        </p:tav>
                                        <p:tav tm="100000">
                                          <p:val>
                                            <p:strVal val="#ppt_x"/>
                                          </p:val>
                                        </p:tav>
                                      </p:tavLst>
                                    </p:anim>
                                    <p:anim calcmode="lin" valueType="num">
                                      <p:cBhvr additive="base">
                                        <p:cTn id="434" dur="2000" fill="hold"/>
                                        <p:tgtEl>
                                          <p:spTgt spid="81"/>
                                        </p:tgtEl>
                                        <p:attrNameLst>
                                          <p:attrName>ppt_y</p:attrName>
                                        </p:attrNameLst>
                                      </p:cBhvr>
                                      <p:tavLst>
                                        <p:tav tm="0">
                                          <p:val>
                                            <p:strVal val="#ppt_y"/>
                                          </p:val>
                                        </p:tav>
                                        <p:tav tm="100000">
                                          <p:val>
                                            <p:strVal val="#ppt_y"/>
                                          </p:val>
                                        </p:tav>
                                      </p:tavLst>
                                    </p:anim>
                                  </p:childTnLst>
                                </p:cTn>
                              </p:par>
                              <p:par>
                                <p:cTn id="435" presetID="8" presetClass="emph" presetSubtype="0" fill="hold" grpId="1" nodeType="withEffect">
                                  <p:stCondLst>
                                    <p:cond delay="0"/>
                                  </p:stCondLst>
                                  <p:childTnLst>
                                    <p:animRot by="-21600000">
                                      <p:cBhvr>
                                        <p:cTn id="436" dur="2000" fill="hold"/>
                                        <p:tgtEl>
                                          <p:spTgt spid="81"/>
                                        </p:tgtEl>
                                        <p:attrNameLst>
                                          <p:attrName>r</p:attrName>
                                        </p:attrNameLst>
                                      </p:cBhvr>
                                    </p:animRot>
                                  </p:childTnLst>
                                </p:cTn>
                              </p:par>
                              <p:par>
                                <p:cTn id="437" presetID="2" presetClass="entr" presetSubtype="2" fill="hold" grpId="0" nodeType="withEffect">
                                  <p:stCondLst>
                                    <p:cond delay="0"/>
                                  </p:stCondLst>
                                  <p:childTnLst>
                                    <p:set>
                                      <p:cBhvr>
                                        <p:cTn id="438" dur="1" fill="hold">
                                          <p:stCondLst>
                                            <p:cond delay="0"/>
                                          </p:stCondLst>
                                        </p:cTn>
                                        <p:tgtEl>
                                          <p:spTgt spid="82"/>
                                        </p:tgtEl>
                                        <p:attrNameLst>
                                          <p:attrName>style.visibility</p:attrName>
                                        </p:attrNameLst>
                                      </p:cBhvr>
                                      <p:to>
                                        <p:strVal val="visible"/>
                                      </p:to>
                                    </p:set>
                                    <p:anim calcmode="lin" valueType="num">
                                      <p:cBhvr additive="base">
                                        <p:cTn id="439" dur="2000" fill="hold"/>
                                        <p:tgtEl>
                                          <p:spTgt spid="82"/>
                                        </p:tgtEl>
                                        <p:attrNameLst>
                                          <p:attrName>ppt_x</p:attrName>
                                        </p:attrNameLst>
                                      </p:cBhvr>
                                      <p:tavLst>
                                        <p:tav tm="0">
                                          <p:val>
                                            <p:strVal val="1+#ppt_w/2"/>
                                          </p:val>
                                        </p:tav>
                                        <p:tav tm="100000">
                                          <p:val>
                                            <p:strVal val="#ppt_x"/>
                                          </p:val>
                                        </p:tav>
                                      </p:tavLst>
                                    </p:anim>
                                    <p:anim calcmode="lin" valueType="num">
                                      <p:cBhvr additive="base">
                                        <p:cTn id="440" dur="2000" fill="hold"/>
                                        <p:tgtEl>
                                          <p:spTgt spid="82"/>
                                        </p:tgtEl>
                                        <p:attrNameLst>
                                          <p:attrName>ppt_y</p:attrName>
                                        </p:attrNameLst>
                                      </p:cBhvr>
                                      <p:tavLst>
                                        <p:tav tm="0">
                                          <p:val>
                                            <p:strVal val="#ppt_y"/>
                                          </p:val>
                                        </p:tav>
                                        <p:tav tm="100000">
                                          <p:val>
                                            <p:strVal val="#ppt_y"/>
                                          </p:val>
                                        </p:tav>
                                      </p:tavLst>
                                    </p:anim>
                                  </p:childTnLst>
                                </p:cTn>
                              </p:par>
                              <p:par>
                                <p:cTn id="441" presetID="8" presetClass="emph" presetSubtype="0" fill="hold" grpId="1" nodeType="withEffect">
                                  <p:stCondLst>
                                    <p:cond delay="0"/>
                                  </p:stCondLst>
                                  <p:childTnLst>
                                    <p:animRot by="-21600000">
                                      <p:cBhvr>
                                        <p:cTn id="442" dur="2000" fill="hold"/>
                                        <p:tgtEl>
                                          <p:spTgt spid="82"/>
                                        </p:tgtEl>
                                        <p:attrNameLst>
                                          <p:attrName>r</p:attrName>
                                        </p:attrNameLst>
                                      </p:cBhvr>
                                    </p:animRot>
                                  </p:childTnLst>
                                </p:cTn>
                              </p:par>
                              <p:par>
                                <p:cTn id="443" presetID="2" presetClass="entr" presetSubtype="2" fill="hold" grpId="0" nodeType="withEffect">
                                  <p:stCondLst>
                                    <p:cond delay="0"/>
                                  </p:stCondLst>
                                  <p:childTnLst>
                                    <p:set>
                                      <p:cBhvr>
                                        <p:cTn id="444" dur="1" fill="hold">
                                          <p:stCondLst>
                                            <p:cond delay="0"/>
                                          </p:stCondLst>
                                        </p:cTn>
                                        <p:tgtEl>
                                          <p:spTgt spid="83"/>
                                        </p:tgtEl>
                                        <p:attrNameLst>
                                          <p:attrName>style.visibility</p:attrName>
                                        </p:attrNameLst>
                                      </p:cBhvr>
                                      <p:to>
                                        <p:strVal val="visible"/>
                                      </p:to>
                                    </p:set>
                                    <p:anim calcmode="lin" valueType="num">
                                      <p:cBhvr additive="base">
                                        <p:cTn id="445" dur="2000" fill="hold"/>
                                        <p:tgtEl>
                                          <p:spTgt spid="83"/>
                                        </p:tgtEl>
                                        <p:attrNameLst>
                                          <p:attrName>ppt_x</p:attrName>
                                        </p:attrNameLst>
                                      </p:cBhvr>
                                      <p:tavLst>
                                        <p:tav tm="0">
                                          <p:val>
                                            <p:strVal val="1+#ppt_w/2"/>
                                          </p:val>
                                        </p:tav>
                                        <p:tav tm="100000">
                                          <p:val>
                                            <p:strVal val="#ppt_x"/>
                                          </p:val>
                                        </p:tav>
                                      </p:tavLst>
                                    </p:anim>
                                    <p:anim calcmode="lin" valueType="num">
                                      <p:cBhvr additive="base">
                                        <p:cTn id="446" dur="2000" fill="hold"/>
                                        <p:tgtEl>
                                          <p:spTgt spid="83"/>
                                        </p:tgtEl>
                                        <p:attrNameLst>
                                          <p:attrName>ppt_y</p:attrName>
                                        </p:attrNameLst>
                                      </p:cBhvr>
                                      <p:tavLst>
                                        <p:tav tm="0">
                                          <p:val>
                                            <p:strVal val="#ppt_y"/>
                                          </p:val>
                                        </p:tav>
                                        <p:tav tm="100000">
                                          <p:val>
                                            <p:strVal val="#ppt_y"/>
                                          </p:val>
                                        </p:tav>
                                      </p:tavLst>
                                    </p:anim>
                                  </p:childTnLst>
                                </p:cTn>
                              </p:par>
                              <p:par>
                                <p:cTn id="447" presetID="8" presetClass="emph" presetSubtype="0" fill="hold" grpId="1" nodeType="withEffect">
                                  <p:stCondLst>
                                    <p:cond delay="0"/>
                                  </p:stCondLst>
                                  <p:childTnLst>
                                    <p:animRot by="-21600000">
                                      <p:cBhvr>
                                        <p:cTn id="448" dur="2000" fill="hold"/>
                                        <p:tgtEl>
                                          <p:spTgt spid="83"/>
                                        </p:tgtEl>
                                        <p:attrNameLst>
                                          <p:attrName>r</p:attrName>
                                        </p:attrNameLst>
                                      </p:cBhvr>
                                    </p:animRot>
                                  </p:childTnLst>
                                </p:cTn>
                              </p:par>
                              <p:par>
                                <p:cTn id="449" presetID="2" presetClass="entr" presetSubtype="2" fill="hold" grpId="0" nodeType="withEffect">
                                  <p:stCondLst>
                                    <p:cond delay="0"/>
                                  </p:stCondLst>
                                  <p:childTnLst>
                                    <p:set>
                                      <p:cBhvr>
                                        <p:cTn id="450" dur="1" fill="hold">
                                          <p:stCondLst>
                                            <p:cond delay="0"/>
                                          </p:stCondLst>
                                        </p:cTn>
                                        <p:tgtEl>
                                          <p:spTgt spid="84"/>
                                        </p:tgtEl>
                                        <p:attrNameLst>
                                          <p:attrName>style.visibility</p:attrName>
                                        </p:attrNameLst>
                                      </p:cBhvr>
                                      <p:to>
                                        <p:strVal val="visible"/>
                                      </p:to>
                                    </p:set>
                                    <p:anim calcmode="lin" valueType="num">
                                      <p:cBhvr additive="base">
                                        <p:cTn id="451" dur="2000" fill="hold"/>
                                        <p:tgtEl>
                                          <p:spTgt spid="84"/>
                                        </p:tgtEl>
                                        <p:attrNameLst>
                                          <p:attrName>ppt_x</p:attrName>
                                        </p:attrNameLst>
                                      </p:cBhvr>
                                      <p:tavLst>
                                        <p:tav tm="0">
                                          <p:val>
                                            <p:strVal val="1+#ppt_w/2"/>
                                          </p:val>
                                        </p:tav>
                                        <p:tav tm="100000">
                                          <p:val>
                                            <p:strVal val="#ppt_x"/>
                                          </p:val>
                                        </p:tav>
                                      </p:tavLst>
                                    </p:anim>
                                    <p:anim calcmode="lin" valueType="num">
                                      <p:cBhvr additive="base">
                                        <p:cTn id="452" dur="2000" fill="hold"/>
                                        <p:tgtEl>
                                          <p:spTgt spid="84"/>
                                        </p:tgtEl>
                                        <p:attrNameLst>
                                          <p:attrName>ppt_y</p:attrName>
                                        </p:attrNameLst>
                                      </p:cBhvr>
                                      <p:tavLst>
                                        <p:tav tm="0">
                                          <p:val>
                                            <p:strVal val="#ppt_y"/>
                                          </p:val>
                                        </p:tav>
                                        <p:tav tm="100000">
                                          <p:val>
                                            <p:strVal val="#ppt_y"/>
                                          </p:val>
                                        </p:tav>
                                      </p:tavLst>
                                    </p:anim>
                                  </p:childTnLst>
                                </p:cTn>
                              </p:par>
                              <p:par>
                                <p:cTn id="453" presetID="8" presetClass="emph" presetSubtype="0" fill="hold" grpId="1" nodeType="withEffect">
                                  <p:stCondLst>
                                    <p:cond delay="0"/>
                                  </p:stCondLst>
                                  <p:childTnLst>
                                    <p:animRot by="-21600000">
                                      <p:cBhvr>
                                        <p:cTn id="454" dur="2000" fill="hold"/>
                                        <p:tgtEl>
                                          <p:spTgt spid="84"/>
                                        </p:tgtEl>
                                        <p:attrNameLst>
                                          <p:attrName>r</p:attrName>
                                        </p:attrNameLst>
                                      </p:cBhvr>
                                    </p:animRot>
                                  </p:childTnLst>
                                </p:cTn>
                              </p:par>
                              <p:par>
                                <p:cTn id="455" presetID="9" presetClass="emph" presetSubtype="0" grpId="0" nodeType="withEffect">
                                  <p:stCondLst>
                                    <p:cond delay="0"/>
                                  </p:stCondLst>
                                  <p:childTnLst>
                                    <p:set>
                                      <p:cBhvr rctx="PPT">
                                        <p:cTn id="456" dur="indefinite"/>
                                        <p:tgtEl>
                                          <p:spTgt spid="85"/>
                                        </p:tgtEl>
                                        <p:attrNameLst>
                                          <p:attrName>style.opacity</p:attrName>
                                        </p:attrNameLst>
                                      </p:cBhvr>
                                      <p:to>
                                        <p:strVal val="0"/>
                                      </p:to>
                                    </p:set>
                                    <p:animEffect filter="image" prLst="opacity: 0">
                                      <p:cBhvr rctx="IE">
                                        <p:cTn id="457" dur="indefinite"/>
                                        <p:tgtEl>
                                          <p:spTgt spid="85"/>
                                        </p:tgtEl>
                                      </p:cBhvr>
                                    </p:animEffect>
                                  </p:childTnLst>
                                </p:cTn>
                              </p:par>
                            </p:childTnLst>
                          </p:cTn>
                        </p:par>
                        <p:par>
                          <p:cTn id="458" fill="hold">
                            <p:stCondLst>
                              <p:cond delay="2000"/>
                            </p:stCondLst>
                            <p:childTnLst>
                              <p:par>
                                <p:cTn id="459" presetID="2" presetClass="exit" presetSubtype="2" fill="hold" grpId="2" nodeType="afterEffect">
                                  <p:stCondLst>
                                    <p:cond delay="0"/>
                                  </p:stCondLst>
                                  <p:childTnLst>
                                    <p:anim calcmode="lin" valueType="num">
                                      <p:cBhvr additive="base">
                                        <p:cTn id="460" dur="2250"/>
                                        <p:tgtEl>
                                          <p:spTgt spid="18"/>
                                        </p:tgtEl>
                                        <p:attrNameLst>
                                          <p:attrName>ppt_x</p:attrName>
                                        </p:attrNameLst>
                                      </p:cBhvr>
                                      <p:tavLst>
                                        <p:tav tm="0">
                                          <p:val>
                                            <p:strVal val="ppt_x"/>
                                          </p:val>
                                        </p:tav>
                                        <p:tav tm="100000">
                                          <p:val>
                                            <p:strVal val="1+ppt_w/2"/>
                                          </p:val>
                                        </p:tav>
                                      </p:tavLst>
                                    </p:anim>
                                    <p:anim calcmode="lin" valueType="num">
                                      <p:cBhvr additive="base">
                                        <p:cTn id="461" dur="2250"/>
                                        <p:tgtEl>
                                          <p:spTgt spid="18"/>
                                        </p:tgtEl>
                                        <p:attrNameLst>
                                          <p:attrName>ppt_y</p:attrName>
                                        </p:attrNameLst>
                                      </p:cBhvr>
                                      <p:tavLst>
                                        <p:tav tm="0">
                                          <p:val>
                                            <p:strVal val="ppt_y"/>
                                          </p:val>
                                        </p:tav>
                                        <p:tav tm="100000">
                                          <p:val>
                                            <p:strVal val="ppt_y"/>
                                          </p:val>
                                        </p:tav>
                                      </p:tavLst>
                                    </p:anim>
                                    <p:set>
                                      <p:cBhvr>
                                        <p:cTn id="462" dur="1" fill="hold">
                                          <p:stCondLst>
                                            <p:cond delay="2249"/>
                                          </p:stCondLst>
                                        </p:cTn>
                                        <p:tgtEl>
                                          <p:spTgt spid="18"/>
                                        </p:tgtEl>
                                        <p:attrNameLst>
                                          <p:attrName>style.visibility</p:attrName>
                                        </p:attrNameLst>
                                      </p:cBhvr>
                                      <p:to>
                                        <p:strVal val="hidden"/>
                                      </p:to>
                                    </p:set>
                                  </p:childTnLst>
                                </p:cTn>
                              </p:par>
                              <p:par>
                                <p:cTn id="463" presetID="2" presetClass="exit" presetSubtype="2" fill="hold" grpId="2" nodeType="withEffect">
                                  <p:stCondLst>
                                    <p:cond delay="0"/>
                                  </p:stCondLst>
                                  <p:childTnLst>
                                    <p:anim calcmode="lin" valueType="num">
                                      <p:cBhvr additive="base">
                                        <p:cTn id="464" dur="2250"/>
                                        <p:tgtEl>
                                          <p:spTgt spid="17"/>
                                        </p:tgtEl>
                                        <p:attrNameLst>
                                          <p:attrName>ppt_x</p:attrName>
                                        </p:attrNameLst>
                                      </p:cBhvr>
                                      <p:tavLst>
                                        <p:tav tm="0">
                                          <p:val>
                                            <p:strVal val="ppt_x"/>
                                          </p:val>
                                        </p:tav>
                                        <p:tav tm="100000">
                                          <p:val>
                                            <p:strVal val="1+ppt_w/2"/>
                                          </p:val>
                                        </p:tav>
                                      </p:tavLst>
                                    </p:anim>
                                    <p:anim calcmode="lin" valueType="num">
                                      <p:cBhvr additive="base">
                                        <p:cTn id="465" dur="2250"/>
                                        <p:tgtEl>
                                          <p:spTgt spid="17"/>
                                        </p:tgtEl>
                                        <p:attrNameLst>
                                          <p:attrName>ppt_y</p:attrName>
                                        </p:attrNameLst>
                                      </p:cBhvr>
                                      <p:tavLst>
                                        <p:tav tm="0">
                                          <p:val>
                                            <p:strVal val="ppt_y"/>
                                          </p:val>
                                        </p:tav>
                                        <p:tav tm="100000">
                                          <p:val>
                                            <p:strVal val="ppt_y"/>
                                          </p:val>
                                        </p:tav>
                                      </p:tavLst>
                                    </p:anim>
                                    <p:set>
                                      <p:cBhvr>
                                        <p:cTn id="466" dur="1" fill="hold">
                                          <p:stCondLst>
                                            <p:cond delay="2249"/>
                                          </p:stCondLst>
                                        </p:cTn>
                                        <p:tgtEl>
                                          <p:spTgt spid="17"/>
                                        </p:tgtEl>
                                        <p:attrNameLst>
                                          <p:attrName>style.visibility</p:attrName>
                                        </p:attrNameLst>
                                      </p:cBhvr>
                                      <p:to>
                                        <p:strVal val="hidden"/>
                                      </p:to>
                                    </p:set>
                                  </p:childTnLst>
                                </p:cTn>
                              </p:par>
                              <p:par>
                                <p:cTn id="467" presetID="2" presetClass="exit" presetSubtype="8" fill="hold" grpId="2" nodeType="withEffect">
                                  <p:stCondLst>
                                    <p:cond delay="0"/>
                                  </p:stCondLst>
                                  <p:childTnLst>
                                    <p:anim calcmode="lin" valueType="num">
                                      <p:cBhvr additive="base">
                                        <p:cTn id="468" dur="2250"/>
                                        <p:tgtEl>
                                          <p:spTgt spid="2"/>
                                        </p:tgtEl>
                                        <p:attrNameLst>
                                          <p:attrName>ppt_x</p:attrName>
                                        </p:attrNameLst>
                                      </p:cBhvr>
                                      <p:tavLst>
                                        <p:tav tm="0">
                                          <p:val>
                                            <p:strVal val="ppt_x"/>
                                          </p:val>
                                        </p:tav>
                                        <p:tav tm="100000">
                                          <p:val>
                                            <p:strVal val="0-ppt_w/2"/>
                                          </p:val>
                                        </p:tav>
                                      </p:tavLst>
                                    </p:anim>
                                    <p:anim calcmode="lin" valueType="num">
                                      <p:cBhvr additive="base">
                                        <p:cTn id="469" dur="2250"/>
                                        <p:tgtEl>
                                          <p:spTgt spid="2"/>
                                        </p:tgtEl>
                                        <p:attrNameLst>
                                          <p:attrName>ppt_y</p:attrName>
                                        </p:attrNameLst>
                                      </p:cBhvr>
                                      <p:tavLst>
                                        <p:tav tm="0">
                                          <p:val>
                                            <p:strVal val="ppt_y"/>
                                          </p:val>
                                        </p:tav>
                                        <p:tav tm="100000">
                                          <p:val>
                                            <p:strVal val="ppt_y"/>
                                          </p:val>
                                        </p:tav>
                                      </p:tavLst>
                                    </p:anim>
                                    <p:set>
                                      <p:cBhvr>
                                        <p:cTn id="470" dur="1" fill="hold">
                                          <p:stCondLst>
                                            <p:cond delay="2249"/>
                                          </p:stCondLst>
                                        </p:cTn>
                                        <p:tgtEl>
                                          <p:spTgt spid="2"/>
                                        </p:tgtEl>
                                        <p:attrNameLst>
                                          <p:attrName>style.visibility</p:attrName>
                                        </p:attrNameLst>
                                      </p:cBhvr>
                                      <p:to>
                                        <p:strVal val="hidden"/>
                                      </p:to>
                                    </p:set>
                                  </p:childTnLst>
                                </p:cTn>
                              </p:par>
                              <p:par>
                                <p:cTn id="471" presetID="2" presetClass="exit" presetSubtype="8" fill="hold" grpId="2" nodeType="withEffect">
                                  <p:stCondLst>
                                    <p:cond delay="0"/>
                                  </p:stCondLst>
                                  <p:childTnLst>
                                    <p:anim calcmode="lin" valueType="num">
                                      <p:cBhvr additive="base">
                                        <p:cTn id="472" dur="2250"/>
                                        <p:tgtEl>
                                          <p:spTgt spid="3"/>
                                        </p:tgtEl>
                                        <p:attrNameLst>
                                          <p:attrName>ppt_x</p:attrName>
                                        </p:attrNameLst>
                                      </p:cBhvr>
                                      <p:tavLst>
                                        <p:tav tm="0">
                                          <p:val>
                                            <p:strVal val="ppt_x"/>
                                          </p:val>
                                        </p:tav>
                                        <p:tav tm="100000">
                                          <p:val>
                                            <p:strVal val="0-ppt_w/2"/>
                                          </p:val>
                                        </p:tav>
                                      </p:tavLst>
                                    </p:anim>
                                    <p:anim calcmode="lin" valueType="num">
                                      <p:cBhvr additive="base">
                                        <p:cTn id="473" dur="2250"/>
                                        <p:tgtEl>
                                          <p:spTgt spid="3"/>
                                        </p:tgtEl>
                                        <p:attrNameLst>
                                          <p:attrName>ppt_y</p:attrName>
                                        </p:attrNameLst>
                                      </p:cBhvr>
                                      <p:tavLst>
                                        <p:tav tm="0">
                                          <p:val>
                                            <p:strVal val="ppt_y"/>
                                          </p:val>
                                        </p:tav>
                                        <p:tav tm="100000">
                                          <p:val>
                                            <p:strVal val="ppt_y"/>
                                          </p:val>
                                        </p:tav>
                                      </p:tavLst>
                                    </p:anim>
                                    <p:set>
                                      <p:cBhvr>
                                        <p:cTn id="474" dur="1" fill="hold">
                                          <p:stCondLst>
                                            <p:cond delay="2249"/>
                                          </p:stCondLst>
                                        </p:cTn>
                                        <p:tgtEl>
                                          <p:spTgt spid="3"/>
                                        </p:tgtEl>
                                        <p:attrNameLst>
                                          <p:attrName>style.visibility</p:attrName>
                                        </p:attrNameLst>
                                      </p:cBhvr>
                                      <p:to>
                                        <p:strVal val="hidden"/>
                                      </p:to>
                                    </p:set>
                                  </p:childTnLst>
                                </p:cTn>
                              </p:par>
                              <p:par>
                                <p:cTn id="475" presetID="2" presetClass="exit" presetSubtype="8" fill="hold" grpId="2" nodeType="withEffect">
                                  <p:stCondLst>
                                    <p:cond delay="0"/>
                                  </p:stCondLst>
                                  <p:childTnLst>
                                    <p:anim calcmode="lin" valueType="num">
                                      <p:cBhvr additive="base">
                                        <p:cTn id="476" dur="2250"/>
                                        <p:tgtEl>
                                          <p:spTgt spid="4"/>
                                        </p:tgtEl>
                                        <p:attrNameLst>
                                          <p:attrName>ppt_x</p:attrName>
                                        </p:attrNameLst>
                                      </p:cBhvr>
                                      <p:tavLst>
                                        <p:tav tm="0">
                                          <p:val>
                                            <p:strVal val="ppt_x"/>
                                          </p:val>
                                        </p:tav>
                                        <p:tav tm="100000">
                                          <p:val>
                                            <p:strVal val="0-ppt_w/2"/>
                                          </p:val>
                                        </p:tav>
                                      </p:tavLst>
                                    </p:anim>
                                    <p:anim calcmode="lin" valueType="num">
                                      <p:cBhvr additive="base">
                                        <p:cTn id="477" dur="2250"/>
                                        <p:tgtEl>
                                          <p:spTgt spid="4"/>
                                        </p:tgtEl>
                                        <p:attrNameLst>
                                          <p:attrName>ppt_y</p:attrName>
                                        </p:attrNameLst>
                                      </p:cBhvr>
                                      <p:tavLst>
                                        <p:tav tm="0">
                                          <p:val>
                                            <p:strVal val="ppt_y"/>
                                          </p:val>
                                        </p:tav>
                                        <p:tav tm="100000">
                                          <p:val>
                                            <p:strVal val="ppt_y"/>
                                          </p:val>
                                        </p:tav>
                                      </p:tavLst>
                                    </p:anim>
                                    <p:set>
                                      <p:cBhvr>
                                        <p:cTn id="478" dur="1" fill="hold">
                                          <p:stCondLst>
                                            <p:cond delay="2249"/>
                                          </p:stCondLst>
                                        </p:cTn>
                                        <p:tgtEl>
                                          <p:spTgt spid="4"/>
                                        </p:tgtEl>
                                        <p:attrNameLst>
                                          <p:attrName>style.visibility</p:attrName>
                                        </p:attrNameLst>
                                      </p:cBhvr>
                                      <p:to>
                                        <p:strVal val="hidden"/>
                                      </p:to>
                                    </p:set>
                                  </p:childTnLst>
                                </p:cTn>
                              </p:par>
                              <p:par>
                                <p:cTn id="479" presetID="2" presetClass="exit" presetSubtype="8" fill="hold" grpId="2" nodeType="withEffect">
                                  <p:stCondLst>
                                    <p:cond delay="0"/>
                                  </p:stCondLst>
                                  <p:childTnLst>
                                    <p:anim calcmode="lin" valueType="num">
                                      <p:cBhvr additive="base">
                                        <p:cTn id="480" dur="2250"/>
                                        <p:tgtEl>
                                          <p:spTgt spid="5"/>
                                        </p:tgtEl>
                                        <p:attrNameLst>
                                          <p:attrName>ppt_x</p:attrName>
                                        </p:attrNameLst>
                                      </p:cBhvr>
                                      <p:tavLst>
                                        <p:tav tm="0">
                                          <p:val>
                                            <p:strVal val="ppt_x"/>
                                          </p:val>
                                        </p:tav>
                                        <p:tav tm="100000">
                                          <p:val>
                                            <p:strVal val="0-ppt_w/2"/>
                                          </p:val>
                                        </p:tav>
                                      </p:tavLst>
                                    </p:anim>
                                    <p:anim calcmode="lin" valueType="num">
                                      <p:cBhvr additive="base">
                                        <p:cTn id="481" dur="2250"/>
                                        <p:tgtEl>
                                          <p:spTgt spid="5"/>
                                        </p:tgtEl>
                                        <p:attrNameLst>
                                          <p:attrName>ppt_y</p:attrName>
                                        </p:attrNameLst>
                                      </p:cBhvr>
                                      <p:tavLst>
                                        <p:tav tm="0">
                                          <p:val>
                                            <p:strVal val="ppt_y"/>
                                          </p:val>
                                        </p:tav>
                                        <p:tav tm="100000">
                                          <p:val>
                                            <p:strVal val="ppt_y"/>
                                          </p:val>
                                        </p:tav>
                                      </p:tavLst>
                                    </p:anim>
                                    <p:set>
                                      <p:cBhvr>
                                        <p:cTn id="482" dur="1" fill="hold">
                                          <p:stCondLst>
                                            <p:cond delay="2249"/>
                                          </p:stCondLst>
                                        </p:cTn>
                                        <p:tgtEl>
                                          <p:spTgt spid="5"/>
                                        </p:tgtEl>
                                        <p:attrNameLst>
                                          <p:attrName>style.visibility</p:attrName>
                                        </p:attrNameLst>
                                      </p:cBhvr>
                                      <p:to>
                                        <p:strVal val="hidden"/>
                                      </p:to>
                                    </p:set>
                                  </p:childTnLst>
                                </p:cTn>
                              </p:par>
                              <p:par>
                                <p:cTn id="483" presetID="2" presetClass="exit" presetSubtype="8" fill="hold" grpId="2" nodeType="withEffect">
                                  <p:stCondLst>
                                    <p:cond delay="0"/>
                                  </p:stCondLst>
                                  <p:childTnLst>
                                    <p:anim calcmode="lin" valueType="num">
                                      <p:cBhvr additive="base">
                                        <p:cTn id="484" dur="2250"/>
                                        <p:tgtEl>
                                          <p:spTgt spid="7"/>
                                        </p:tgtEl>
                                        <p:attrNameLst>
                                          <p:attrName>ppt_x</p:attrName>
                                        </p:attrNameLst>
                                      </p:cBhvr>
                                      <p:tavLst>
                                        <p:tav tm="0">
                                          <p:val>
                                            <p:strVal val="ppt_x"/>
                                          </p:val>
                                        </p:tav>
                                        <p:tav tm="100000">
                                          <p:val>
                                            <p:strVal val="0-ppt_w/2"/>
                                          </p:val>
                                        </p:tav>
                                      </p:tavLst>
                                    </p:anim>
                                    <p:anim calcmode="lin" valueType="num">
                                      <p:cBhvr additive="base">
                                        <p:cTn id="485" dur="2250"/>
                                        <p:tgtEl>
                                          <p:spTgt spid="7"/>
                                        </p:tgtEl>
                                        <p:attrNameLst>
                                          <p:attrName>ppt_y</p:attrName>
                                        </p:attrNameLst>
                                      </p:cBhvr>
                                      <p:tavLst>
                                        <p:tav tm="0">
                                          <p:val>
                                            <p:strVal val="ppt_y"/>
                                          </p:val>
                                        </p:tav>
                                        <p:tav tm="100000">
                                          <p:val>
                                            <p:strVal val="ppt_y"/>
                                          </p:val>
                                        </p:tav>
                                      </p:tavLst>
                                    </p:anim>
                                    <p:set>
                                      <p:cBhvr>
                                        <p:cTn id="486" dur="1" fill="hold">
                                          <p:stCondLst>
                                            <p:cond delay="2249"/>
                                          </p:stCondLst>
                                        </p:cTn>
                                        <p:tgtEl>
                                          <p:spTgt spid="7"/>
                                        </p:tgtEl>
                                        <p:attrNameLst>
                                          <p:attrName>style.visibility</p:attrName>
                                        </p:attrNameLst>
                                      </p:cBhvr>
                                      <p:to>
                                        <p:strVal val="hidden"/>
                                      </p:to>
                                    </p:set>
                                  </p:childTnLst>
                                </p:cTn>
                              </p:par>
                              <p:par>
                                <p:cTn id="487" presetID="2" presetClass="exit" presetSubtype="8" fill="hold" grpId="2" nodeType="withEffect">
                                  <p:stCondLst>
                                    <p:cond delay="0"/>
                                  </p:stCondLst>
                                  <p:childTnLst>
                                    <p:anim calcmode="lin" valueType="num">
                                      <p:cBhvr additive="base">
                                        <p:cTn id="488" dur="2250"/>
                                        <p:tgtEl>
                                          <p:spTgt spid="6"/>
                                        </p:tgtEl>
                                        <p:attrNameLst>
                                          <p:attrName>ppt_x</p:attrName>
                                        </p:attrNameLst>
                                      </p:cBhvr>
                                      <p:tavLst>
                                        <p:tav tm="0">
                                          <p:val>
                                            <p:strVal val="ppt_x"/>
                                          </p:val>
                                        </p:tav>
                                        <p:tav tm="100000">
                                          <p:val>
                                            <p:strVal val="0-ppt_w/2"/>
                                          </p:val>
                                        </p:tav>
                                      </p:tavLst>
                                    </p:anim>
                                    <p:anim calcmode="lin" valueType="num">
                                      <p:cBhvr additive="base">
                                        <p:cTn id="489" dur="2250"/>
                                        <p:tgtEl>
                                          <p:spTgt spid="6"/>
                                        </p:tgtEl>
                                        <p:attrNameLst>
                                          <p:attrName>ppt_y</p:attrName>
                                        </p:attrNameLst>
                                      </p:cBhvr>
                                      <p:tavLst>
                                        <p:tav tm="0">
                                          <p:val>
                                            <p:strVal val="ppt_y"/>
                                          </p:val>
                                        </p:tav>
                                        <p:tav tm="100000">
                                          <p:val>
                                            <p:strVal val="ppt_y"/>
                                          </p:val>
                                        </p:tav>
                                      </p:tavLst>
                                    </p:anim>
                                    <p:set>
                                      <p:cBhvr>
                                        <p:cTn id="490" dur="1" fill="hold">
                                          <p:stCondLst>
                                            <p:cond delay="2249"/>
                                          </p:stCondLst>
                                        </p:cTn>
                                        <p:tgtEl>
                                          <p:spTgt spid="6"/>
                                        </p:tgtEl>
                                        <p:attrNameLst>
                                          <p:attrName>style.visibility</p:attrName>
                                        </p:attrNameLst>
                                      </p:cBhvr>
                                      <p:to>
                                        <p:strVal val="hidden"/>
                                      </p:to>
                                    </p:set>
                                  </p:childTnLst>
                                </p:cTn>
                              </p:par>
                              <p:par>
                                <p:cTn id="491" presetID="2" presetClass="exit" presetSubtype="8" fill="hold" grpId="2" nodeType="withEffect">
                                  <p:stCondLst>
                                    <p:cond delay="0"/>
                                  </p:stCondLst>
                                  <p:childTnLst>
                                    <p:anim calcmode="lin" valueType="num">
                                      <p:cBhvr additive="base">
                                        <p:cTn id="492" dur="2250"/>
                                        <p:tgtEl>
                                          <p:spTgt spid="8"/>
                                        </p:tgtEl>
                                        <p:attrNameLst>
                                          <p:attrName>ppt_x</p:attrName>
                                        </p:attrNameLst>
                                      </p:cBhvr>
                                      <p:tavLst>
                                        <p:tav tm="0">
                                          <p:val>
                                            <p:strVal val="ppt_x"/>
                                          </p:val>
                                        </p:tav>
                                        <p:tav tm="100000">
                                          <p:val>
                                            <p:strVal val="0-ppt_w/2"/>
                                          </p:val>
                                        </p:tav>
                                      </p:tavLst>
                                    </p:anim>
                                    <p:anim calcmode="lin" valueType="num">
                                      <p:cBhvr additive="base">
                                        <p:cTn id="493" dur="2250"/>
                                        <p:tgtEl>
                                          <p:spTgt spid="8"/>
                                        </p:tgtEl>
                                        <p:attrNameLst>
                                          <p:attrName>ppt_y</p:attrName>
                                        </p:attrNameLst>
                                      </p:cBhvr>
                                      <p:tavLst>
                                        <p:tav tm="0">
                                          <p:val>
                                            <p:strVal val="ppt_y"/>
                                          </p:val>
                                        </p:tav>
                                        <p:tav tm="100000">
                                          <p:val>
                                            <p:strVal val="ppt_y"/>
                                          </p:val>
                                        </p:tav>
                                      </p:tavLst>
                                    </p:anim>
                                    <p:set>
                                      <p:cBhvr>
                                        <p:cTn id="494" dur="1" fill="hold">
                                          <p:stCondLst>
                                            <p:cond delay="2249"/>
                                          </p:stCondLst>
                                        </p:cTn>
                                        <p:tgtEl>
                                          <p:spTgt spid="8"/>
                                        </p:tgtEl>
                                        <p:attrNameLst>
                                          <p:attrName>style.visibility</p:attrName>
                                        </p:attrNameLst>
                                      </p:cBhvr>
                                      <p:to>
                                        <p:strVal val="hidden"/>
                                      </p:to>
                                    </p:set>
                                  </p:childTnLst>
                                </p:cTn>
                              </p:par>
                              <p:par>
                                <p:cTn id="495" presetID="2" presetClass="exit" presetSubtype="8" fill="hold" grpId="2" nodeType="withEffect">
                                  <p:stCondLst>
                                    <p:cond delay="0"/>
                                  </p:stCondLst>
                                  <p:childTnLst>
                                    <p:anim calcmode="lin" valueType="num">
                                      <p:cBhvr additive="base">
                                        <p:cTn id="496" dur="2250"/>
                                        <p:tgtEl>
                                          <p:spTgt spid="10"/>
                                        </p:tgtEl>
                                        <p:attrNameLst>
                                          <p:attrName>ppt_x</p:attrName>
                                        </p:attrNameLst>
                                      </p:cBhvr>
                                      <p:tavLst>
                                        <p:tav tm="0">
                                          <p:val>
                                            <p:strVal val="ppt_x"/>
                                          </p:val>
                                        </p:tav>
                                        <p:tav tm="100000">
                                          <p:val>
                                            <p:strVal val="0-ppt_w/2"/>
                                          </p:val>
                                        </p:tav>
                                      </p:tavLst>
                                    </p:anim>
                                    <p:anim calcmode="lin" valueType="num">
                                      <p:cBhvr additive="base">
                                        <p:cTn id="497" dur="2250"/>
                                        <p:tgtEl>
                                          <p:spTgt spid="10"/>
                                        </p:tgtEl>
                                        <p:attrNameLst>
                                          <p:attrName>ppt_y</p:attrName>
                                        </p:attrNameLst>
                                      </p:cBhvr>
                                      <p:tavLst>
                                        <p:tav tm="0">
                                          <p:val>
                                            <p:strVal val="ppt_y"/>
                                          </p:val>
                                        </p:tav>
                                        <p:tav tm="100000">
                                          <p:val>
                                            <p:strVal val="ppt_y"/>
                                          </p:val>
                                        </p:tav>
                                      </p:tavLst>
                                    </p:anim>
                                    <p:set>
                                      <p:cBhvr>
                                        <p:cTn id="498" dur="1" fill="hold">
                                          <p:stCondLst>
                                            <p:cond delay="2249"/>
                                          </p:stCondLst>
                                        </p:cTn>
                                        <p:tgtEl>
                                          <p:spTgt spid="10"/>
                                        </p:tgtEl>
                                        <p:attrNameLst>
                                          <p:attrName>style.visibility</p:attrName>
                                        </p:attrNameLst>
                                      </p:cBhvr>
                                      <p:to>
                                        <p:strVal val="hidden"/>
                                      </p:to>
                                    </p:set>
                                  </p:childTnLst>
                                </p:cTn>
                              </p:par>
                              <p:par>
                                <p:cTn id="499" presetID="2" presetClass="exit" presetSubtype="8" fill="hold" grpId="2" nodeType="withEffect">
                                  <p:stCondLst>
                                    <p:cond delay="0"/>
                                  </p:stCondLst>
                                  <p:childTnLst>
                                    <p:anim calcmode="lin" valueType="num">
                                      <p:cBhvr additive="base">
                                        <p:cTn id="500" dur="2250"/>
                                        <p:tgtEl>
                                          <p:spTgt spid="9"/>
                                        </p:tgtEl>
                                        <p:attrNameLst>
                                          <p:attrName>ppt_x</p:attrName>
                                        </p:attrNameLst>
                                      </p:cBhvr>
                                      <p:tavLst>
                                        <p:tav tm="0">
                                          <p:val>
                                            <p:strVal val="ppt_x"/>
                                          </p:val>
                                        </p:tav>
                                        <p:tav tm="100000">
                                          <p:val>
                                            <p:strVal val="0-ppt_w/2"/>
                                          </p:val>
                                        </p:tav>
                                      </p:tavLst>
                                    </p:anim>
                                    <p:anim calcmode="lin" valueType="num">
                                      <p:cBhvr additive="base">
                                        <p:cTn id="501" dur="2250"/>
                                        <p:tgtEl>
                                          <p:spTgt spid="9"/>
                                        </p:tgtEl>
                                        <p:attrNameLst>
                                          <p:attrName>ppt_y</p:attrName>
                                        </p:attrNameLst>
                                      </p:cBhvr>
                                      <p:tavLst>
                                        <p:tav tm="0">
                                          <p:val>
                                            <p:strVal val="ppt_y"/>
                                          </p:val>
                                        </p:tav>
                                        <p:tav tm="100000">
                                          <p:val>
                                            <p:strVal val="ppt_y"/>
                                          </p:val>
                                        </p:tav>
                                      </p:tavLst>
                                    </p:anim>
                                    <p:set>
                                      <p:cBhvr>
                                        <p:cTn id="502" dur="1" fill="hold">
                                          <p:stCondLst>
                                            <p:cond delay="2249"/>
                                          </p:stCondLst>
                                        </p:cTn>
                                        <p:tgtEl>
                                          <p:spTgt spid="9"/>
                                        </p:tgtEl>
                                        <p:attrNameLst>
                                          <p:attrName>style.visibility</p:attrName>
                                        </p:attrNameLst>
                                      </p:cBhvr>
                                      <p:to>
                                        <p:strVal val="hidden"/>
                                      </p:to>
                                    </p:set>
                                  </p:childTnLst>
                                </p:cTn>
                              </p:par>
                              <p:par>
                                <p:cTn id="503" presetID="2" presetClass="exit" presetSubtype="8" fill="hold" grpId="2" nodeType="withEffect">
                                  <p:stCondLst>
                                    <p:cond delay="0"/>
                                  </p:stCondLst>
                                  <p:childTnLst>
                                    <p:anim calcmode="lin" valueType="num">
                                      <p:cBhvr additive="base">
                                        <p:cTn id="504" dur="2250"/>
                                        <p:tgtEl>
                                          <p:spTgt spid="11"/>
                                        </p:tgtEl>
                                        <p:attrNameLst>
                                          <p:attrName>ppt_x</p:attrName>
                                        </p:attrNameLst>
                                      </p:cBhvr>
                                      <p:tavLst>
                                        <p:tav tm="0">
                                          <p:val>
                                            <p:strVal val="ppt_x"/>
                                          </p:val>
                                        </p:tav>
                                        <p:tav tm="100000">
                                          <p:val>
                                            <p:strVal val="0-ppt_w/2"/>
                                          </p:val>
                                        </p:tav>
                                      </p:tavLst>
                                    </p:anim>
                                    <p:anim calcmode="lin" valueType="num">
                                      <p:cBhvr additive="base">
                                        <p:cTn id="505" dur="2250"/>
                                        <p:tgtEl>
                                          <p:spTgt spid="11"/>
                                        </p:tgtEl>
                                        <p:attrNameLst>
                                          <p:attrName>ppt_y</p:attrName>
                                        </p:attrNameLst>
                                      </p:cBhvr>
                                      <p:tavLst>
                                        <p:tav tm="0">
                                          <p:val>
                                            <p:strVal val="ppt_y"/>
                                          </p:val>
                                        </p:tav>
                                        <p:tav tm="100000">
                                          <p:val>
                                            <p:strVal val="ppt_y"/>
                                          </p:val>
                                        </p:tav>
                                      </p:tavLst>
                                    </p:anim>
                                    <p:set>
                                      <p:cBhvr>
                                        <p:cTn id="506" dur="1" fill="hold">
                                          <p:stCondLst>
                                            <p:cond delay="2249"/>
                                          </p:stCondLst>
                                        </p:cTn>
                                        <p:tgtEl>
                                          <p:spTgt spid="11"/>
                                        </p:tgtEl>
                                        <p:attrNameLst>
                                          <p:attrName>style.visibility</p:attrName>
                                        </p:attrNameLst>
                                      </p:cBhvr>
                                      <p:to>
                                        <p:strVal val="hidden"/>
                                      </p:to>
                                    </p:set>
                                  </p:childTnLst>
                                </p:cTn>
                              </p:par>
                              <p:par>
                                <p:cTn id="507" presetID="2" presetClass="exit" presetSubtype="8" fill="hold" grpId="2" nodeType="withEffect">
                                  <p:stCondLst>
                                    <p:cond delay="0"/>
                                  </p:stCondLst>
                                  <p:childTnLst>
                                    <p:anim calcmode="lin" valueType="num">
                                      <p:cBhvr additive="base">
                                        <p:cTn id="508" dur="2250"/>
                                        <p:tgtEl>
                                          <p:spTgt spid="12"/>
                                        </p:tgtEl>
                                        <p:attrNameLst>
                                          <p:attrName>ppt_x</p:attrName>
                                        </p:attrNameLst>
                                      </p:cBhvr>
                                      <p:tavLst>
                                        <p:tav tm="0">
                                          <p:val>
                                            <p:strVal val="ppt_x"/>
                                          </p:val>
                                        </p:tav>
                                        <p:tav tm="100000">
                                          <p:val>
                                            <p:strVal val="0-ppt_w/2"/>
                                          </p:val>
                                        </p:tav>
                                      </p:tavLst>
                                    </p:anim>
                                    <p:anim calcmode="lin" valueType="num">
                                      <p:cBhvr additive="base">
                                        <p:cTn id="509" dur="2250"/>
                                        <p:tgtEl>
                                          <p:spTgt spid="12"/>
                                        </p:tgtEl>
                                        <p:attrNameLst>
                                          <p:attrName>ppt_y</p:attrName>
                                        </p:attrNameLst>
                                      </p:cBhvr>
                                      <p:tavLst>
                                        <p:tav tm="0">
                                          <p:val>
                                            <p:strVal val="ppt_y"/>
                                          </p:val>
                                        </p:tav>
                                        <p:tav tm="100000">
                                          <p:val>
                                            <p:strVal val="ppt_y"/>
                                          </p:val>
                                        </p:tav>
                                      </p:tavLst>
                                    </p:anim>
                                    <p:set>
                                      <p:cBhvr>
                                        <p:cTn id="510" dur="1" fill="hold">
                                          <p:stCondLst>
                                            <p:cond delay="2249"/>
                                          </p:stCondLst>
                                        </p:cTn>
                                        <p:tgtEl>
                                          <p:spTgt spid="12"/>
                                        </p:tgtEl>
                                        <p:attrNameLst>
                                          <p:attrName>style.visibility</p:attrName>
                                        </p:attrNameLst>
                                      </p:cBhvr>
                                      <p:to>
                                        <p:strVal val="hidden"/>
                                      </p:to>
                                    </p:set>
                                  </p:childTnLst>
                                </p:cTn>
                              </p:par>
                              <p:par>
                                <p:cTn id="511" presetID="2" presetClass="exit" presetSubtype="8" fill="hold" grpId="2" nodeType="withEffect">
                                  <p:stCondLst>
                                    <p:cond delay="0"/>
                                  </p:stCondLst>
                                  <p:childTnLst>
                                    <p:anim calcmode="lin" valueType="num">
                                      <p:cBhvr additive="base">
                                        <p:cTn id="512" dur="2250"/>
                                        <p:tgtEl>
                                          <p:spTgt spid="13"/>
                                        </p:tgtEl>
                                        <p:attrNameLst>
                                          <p:attrName>ppt_x</p:attrName>
                                        </p:attrNameLst>
                                      </p:cBhvr>
                                      <p:tavLst>
                                        <p:tav tm="0">
                                          <p:val>
                                            <p:strVal val="ppt_x"/>
                                          </p:val>
                                        </p:tav>
                                        <p:tav tm="100000">
                                          <p:val>
                                            <p:strVal val="0-ppt_w/2"/>
                                          </p:val>
                                        </p:tav>
                                      </p:tavLst>
                                    </p:anim>
                                    <p:anim calcmode="lin" valueType="num">
                                      <p:cBhvr additive="base">
                                        <p:cTn id="513" dur="2250"/>
                                        <p:tgtEl>
                                          <p:spTgt spid="13"/>
                                        </p:tgtEl>
                                        <p:attrNameLst>
                                          <p:attrName>ppt_y</p:attrName>
                                        </p:attrNameLst>
                                      </p:cBhvr>
                                      <p:tavLst>
                                        <p:tav tm="0">
                                          <p:val>
                                            <p:strVal val="ppt_y"/>
                                          </p:val>
                                        </p:tav>
                                        <p:tav tm="100000">
                                          <p:val>
                                            <p:strVal val="ppt_y"/>
                                          </p:val>
                                        </p:tav>
                                      </p:tavLst>
                                    </p:anim>
                                    <p:set>
                                      <p:cBhvr>
                                        <p:cTn id="514" dur="1" fill="hold">
                                          <p:stCondLst>
                                            <p:cond delay="2249"/>
                                          </p:stCondLst>
                                        </p:cTn>
                                        <p:tgtEl>
                                          <p:spTgt spid="13"/>
                                        </p:tgtEl>
                                        <p:attrNameLst>
                                          <p:attrName>style.visibility</p:attrName>
                                        </p:attrNameLst>
                                      </p:cBhvr>
                                      <p:to>
                                        <p:strVal val="hidden"/>
                                      </p:to>
                                    </p:set>
                                  </p:childTnLst>
                                </p:cTn>
                              </p:par>
                              <p:par>
                                <p:cTn id="515" presetID="2" presetClass="exit" presetSubtype="8" fill="hold" grpId="2" nodeType="withEffect">
                                  <p:stCondLst>
                                    <p:cond delay="0"/>
                                  </p:stCondLst>
                                  <p:childTnLst>
                                    <p:anim calcmode="lin" valueType="num">
                                      <p:cBhvr additive="base">
                                        <p:cTn id="516" dur="2250"/>
                                        <p:tgtEl>
                                          <p:spTgt spid="14"/>
                                        </p:tgtEl>
                                        <p:attrNameLst>
                                          <p:attrName>ppt_x</p:attrName>
                                        </p:attrNameLst>
                                      </p:cBhvr>
                                      <p:tavLst>
                                        <p:tav tm="0">
                                          <p:val>
                                            <p:strVal val="ppt_x"/>
                                          </p:val>
                                        </p:tav>
                                        <p:tav tm="100000">
                                          <p:val>
                                            <p:strVal val="0-ppt_w/2"/>
                                          </p:val>
                                        </p:tav>
                                      </p:tavLst>
                                    </p:anim>
                                    <p:anim calcmode="lin" valueType="num">
                                      <p:cBhvr additive="base">
                                        <p:cTn id="517" dur="2250"/>
                                        <p:tgtEl>
                                          <p:spTgt spid="14"/>
                                        </p:tgtEl>
                                        <p:attrNameLst>
                                          <p:attrName>ppt_y</p:attrName>
                                        </p:attrNameLst>
                                      </p:cBhvr>
                                      <p:tavLst>
                                        <p:tav tm="0">
                                          <p:val>
                                            <p:strVal val="ppt_y"/>
                                          </p:val>
                                        </p:tav>
                                        <p:tav tm="100000">
                                          <p:val>
                                            <p:strVal val="ppt_y"/>
                                          </p:val>
                                        </p:tav>
                                      </p:tavLst>
                                    </p:anim>
                                    <p:set>
                                      <p:cBhvr>
                                        <p:cTn id="518" dur="1" fill="hold">
                                          <p:stCondLst>
                                            <p:cond delay="2249"/>
                                          </p:stCondLst>
                                        </p:cTn>
                                        <p:tgtEl>
                                          <p:spTgt spid="14"/>
                                        </p:tgtEl>
                                        <p:attrNameLst>
                                          <p:attrName>style.visibility</p:attrName>
                                        </p:attrNameLst>
                                      </p:cBhvr>
                                      <p:to>
                                        <p:strVal val="hidden"/>
                                      </p:to>
                                    </p:set>
                                  </p:childTnLst>
                                </p:cTn>
                              </p:par>
                              <p:par>
                                <p:cTn id="519" presetID="2" presetClass="exit" presetSubtype="8" fill="hold" grpId="2" nodeType="withEffect">
                                  <p:stCondLst>
                                    <p:cond delay="0"/>
                                  </p:stCondLst>
                                  <p:childTnLst>
                                    <p:anim calcmode="lin" valueType="num">
                                      <p:cBhvr additive="base">
                                        <p:cTn id="520" dur="2250"/>
                                        <p:tgtEl>
                                          <p:spTgt spid="15"/>
                                        </p:tgtEl>
                                        <p:attrNameLst>
                                          <p:attrName>ppt_x</p:attrName>
                                        </p:attrNameLst>
                                      </p:cBhvr>
                                      <p:tavLst>
                                        <p:tav tm="0">
                                          <p:val>
                                            <p:strVal val="ppt_x"/>
                                          </p:val>
                                        </p:tav>
                                        <p:tav tm="100000">
                                          <p:val>
                                            <p:strVal val="0-ppt_w/2"/>
                                          </p:val>
                                        </p:tav>
                                      </p:tavLst>
                                    </p:anim>
                                    <p:anim calcmode="lin" valueType="num">
                                      <p:cBhvr additive="base">
                                        <p:cTn id="521" dur="2250"/>
                                        <p:tgtEl>
                                          <p:spTgt spid="15"/>
                                        </p:tgtEl>
                                        <p:attrNameLst>
                                          <p:attrName>ppt_y</p:attrName>
                                        </p:attrNameLst>
                                      </p:cBhvr>
                                      <p:tavLst>
                                        <p:tav tm="0">
                                          <p:val>
                                            <p:strVal val="ppt_y"/>
                                          </p:val>
                                        </p:tav>
                                        <p:tav tm="100000">
                                          <p:val>
                                            <p:strVal val="ppt_y"/>
                                          </p:val>
                                        </p:tav>
                                      </p:tavLst>
                                    </p:anim>
                                    <p:set>
                                      <p:cBhvr>
                                        <p:cTn id="522" dur="1" fill="hold">
                                          <p:stCondLst>
                                            <p:cond delay="2249"/>
                                          </p:stCondLst>
                                        </p:cTn>
                                        <p:tgtEl>
                                          <p:spTgt spid="15"/>
                                        </p:tgtEl>
                                        <p:attrNameLst>
                                          <p:attrName>style.visibility</p:attrName>
                                        </p:attrNameLst>
                                      </p:cBhvr>
                                      <p:to>
                                        <p:strVal val="hidden"/>
                                      </p:to>
                                    </p:set>
                                  </p:childTnLst>
                                </p:cTn>
                              </p:par>
                              <p:par>
                                <p:cTn id="523" presetID="2" presetClass="exit" presetSubtype="8" fill="hold" grpId="2" nodeType="withEffect">
                                  <p:stCondLst>
                                    <p:cond delay="0"/>
                                  </p:stCondLst>
                                  <p:childTnLst>
                                    <p:anim calcmode="lin" valueType="num">
                                      <p:cBhvr additive="base">
                                        <p:cTn id="524" dur="2250"/>
                                        <p:tgtEl>
                                          <p:spTgt spid="16"/>
                                        </p:tgtEl>
                                        <p:attrNameLst>
                                          <p:attrName>ppt_x</p:attrName>
                                        </p:attrNameLst>
                                      </p:cBhvr>
                                      <p:tavLst>
                                        <p:tav tm="0">
                                          <p:val>
                                            <p:strVal val="ppt_x"/>
                                          </p:val>
                                        </p:tav>
                                        <p:tav tm="100000">
                                          <p:val>
                                            <p:strVal val="0-ppt_w/2"/>
                                          </p:val>
                                        </p:tav>
                                      </p:tavLst>
                                    </p:anim>
                                    <p:anim calcmode="lin" valueType="num">
                                      <p:cBhvr additive="base">
                                        <p:cTn id="525" dur="2250"/>
                                        <p:tgtEl>
                                          <p:spTgt spid="16"/>
                                        </p:tgtEl>
                                        <p:attrNameLst>
                                          <p:attrName>ppt_y</p:attrName>
                                        </p:attrNameLst>
                                      </p:cBhvr>
                                      <p:tavLst>
                                        <p:tav tm="0">
                                          <p:val>
                                            <p:strVal val="ppt_y"/>
                                          </p:val>
                                        </p:tav>
                                        <p:tav tm="100000">
                                          <p:val>
                                            <p:strVal val="ppt_y"/>
                                          </p:val>
                                        </p:tav>
                                      </p:tavLst>
                                    </p:anim>
                                    <p:set>
                                      <p:cBhvr>
                                        <p:cTn id="526" dur="1" fill="hold">
                                          <p:stCondLst>
                                            <p:cond delay="2249"/>
                                          </p:stCondLst>
                                        </p:cTn>
                                        <p:tgtEl>
                                          <p:spTgt spid="16"/>
                                        </p:tgtEl>
                                        <p:attrNameLst>
                                          <p:attrName>style.visibility</p:attrName>
                                        </p:attrNameLst>
                                      </p:cBhvr>
                                      <p:to>
                                        <p:strVal val="hidden"/>
                                      </p:to>
                                    </p:set>
                                  </p:childTnLst>
                                </p:cTn>
                              </p:par>
                              <p:par>
                                <p:cTn id="527" presetID="2" presetClass="exit" presetSubtype="2" fill="hold" grpId="2" nodeType="withEffect">
                                  <p:stCondLst>
                                    <p:cond delay="0"/>
                                  </p:stCondLst>
                                  <p:childTnLst>
                                    <p:anim calcmode="lin" valueType="num">
                                      <p:cBhvr additive="base">
                                        <p:cTn id="528" dur="2250"/>
                                        <p:tgtEl>
                                          <p:spTgt spid="19"/>
                                        </p:tgtEl>
                                        <p:attrNameLst>
                                          <p:attrName>ppt_x</p:attrName>
                                        </p:attrNameLst>
                                      </p:cBhvr>
                                      <p:tavLst>
                                        <p:tav tm="0">
                                          <p:val>
                                            <p:strVal val="ppt_x"/>
                                          </p:val>
                                        </p:tav>
                                        <p:tav tm="100000">
                                          <p:val>
                                            <p:strVal val="1+ppt_w/2"/>
                                          </p:val>
                                        </p:tav>
                                      </p:tavLst>
                                    </p:anim>
                                    <p:anim calcmode="lin" valueType="num">
                                      <p:cBhvr additive="base">
                                        <p:cTn id="529" dur="2250"/>
                                        <p:tgtEl>
                                          <p:spTgt spid="19"/>
                                        </p:tgtEl>
                                        <p:attrNameLst>
                                          <p:attrName>ppt_y</p:attrName>
                                        </p:attrNameLst>
                                      </p:cBhvr>
                                      <p:tavLst>
                                        <p:tav tm="0">
                                          <p:val>
                                            <p:strVal val="ppt_y"/>
                                          </p:val>
                                        </p:tav>
                                        <p:tav tm="100000">
                                          <p:val>
                                            <p:strVal val="ppt_y"/>
                                          </p:val>
                                        </p:tav>
                                      </p:tavLst>
                                    </p:anim>
                                    <p:set>
                                      <p:cBhvr>
                                        <p:cTn id="530" dur="1" fill="hold">
                                          <p:stCondLst>
                                            <p:cond delay="2249"/>
                                          </p:stCondLst>
                                        </p:cTn>
                                        <p:tgtEl>
                                          <p:spTgt spid="19"/>
                                        </p:tgtEl>
                                        <p:attrNameLst>
                                          <p:attrName>style.visibility</p:attrName>
                                        </p:attrNameLst>
                                      </p:cBhvr>
                                      <p:to>
                                        <p:strVal val="hidden"/>
                                      </p:to>
                                    </p:set>
                                  </p:childTnLst>
                                </p:cTn>
                              </p:par>
                              <p:par>
                                <p:cTn id="531" presetID="2" presetClass="exit" presetSubtype="2" fill="hold" grpId="2" nodeType="withEffect">
                                  <p:stCondLst>
                                    <p:cond delay="0"/>
                                  </p:stCondLst>
                                  <p:childTnLst>
                                    <p:anim calcmode="lin" valueType="num">
                                      <p:cBhvr additive="base">
                                        <p:cTn id="532" dur="2250"/>
                                        <p:tgtEl>
                                          <p:spTgt spid="20"/>
                                        </p:tgtEl>
                                        <p:attrNameLst>
                                          <p:attrName>ppt_x</p:attrName>
                                        </p:attrNameLst>
                                      </p:cBhvr>
                                      <p:tavLst>
                                        <p:tav tm="0">
                                          <p:val>
                                            <p:strVal val="ppt_x"/>
                                          </p:val>
                                        </p:tav>
                                        <p:tav tm="100000">
                                          <p:val>
                                            <p:strVal val="1+ppt_w/2"/>
                                          </p:val>
                                        </p:tav>
                                      </p:tavLst>
                                    </p:anim>
                                    <p:anim calcmode="lin" valueType="num">
                                      <p:cBhvr additive="base">
                                        <p:cTn id="533" dur="2250"/>
                                        <p:tgtEl>
                                          <p:spTgt spid="20"/>
                                        </p:tgtEl>
                                        <p:attrNameLst>
                                          <p:attrName>ppt_y</p:attrName>
                                        </p:attrNameLst>
                                      </p:cBhvr>
                                      <p:tavLst>
                                        <p:tav tm="0">
                                          <p:val>
                                            <p:strVal val="ppt_y"/>
                                          </p:val>
                                        </p:tav>
                                        <p:tav tm="100000">
                                          <p:val>
                                            <p:strVal val="ppt_y"/>
                                          </p:val>
                                        </p:tav>
                                      </p:tavLst>
                                    </p:anim>
                                    <p:set>
                                      <p:cBhvr>
                                        <p:cTn id="534" dur="1" fill="hold">
                                          <p:stCondLst>
                                            <p:cond delay="2249"/>
                                          </p:stCondLst>
                                        </p:cTn>
                                        <p:tgtEl>
                                          <p:spTgt spid="20"/>
                                        </p:tgtEl>
                                        <p:attrNameLst>
                                          <p:attrName>style.visibility</p:attrName>
                                        </p:attrNameLst>
                                      </p:cBhvr>
                                      <p:to>
                                        <p:strVal val="hidden"/>
                                      </p:to>
                                    </p:set>
                                  </p:childTnLst>
                                </p:cTn>
                              </p:par>
                              <p:par>
                                <p:cTn id="535" presetID="2" presetClass="exit" presetSubtype="2" fill="hold" grpId="2" nodeType="withEffect">
                                  <p:stCondLst>
                                    <p:cond delay="0"/>
                                  </p:stCondLst>
                                  <p:childTnLst>
                                    <p:anim calcmode="lin" valueType="num">
                                      <p:cBhvr additive="base">
                                        <p:cTn id="536" dur="2250"/>
                                        <p:tgtEl>
                                          <p:spTgt spid="21"/>
                                        </p:tgtEl>
                                        <p:attrNameLst>
                                          <p:attrName>ppt_x</p:attrName>
                                        </p:attrNameLst>
                                      </p:cBhvr>
                                      <p:tavLst>
                                        <p:tav tm="0">
                                          <p:val>
                                            <p:strVal val="ppt_x"/>
                                          </p:val>
                                        </p:tav>
                                        <p:tav tm="100000">
                                          <p:val>
                                            <p:strVal val="1+ppt_w/2"/>
                                          </p:val>
                                        </p:tav>
                                      </p:tavLst>
                                    </p:anim>
                                    <p:anim calcmode="lin" valueType="num">
                                      <p:cBhvr additive="base">
                                        <p:cTn id="537" dur="2250"/>
                                        <p:tgtEl>
                                          <p:spTgt spid="21"/>
                                        </p:tgtEl>
                                        <p:attrNameLst>
                                          <p:attrName>ppt_y</p:attrName>
                                        </p:attrNameLst>
                                      </p:cBhvr>
                                      <p:tavLst>
                                        <p:tav tm="0">
                                          <p:val>
                                            <p:strVal val="ppt_y"/>
                                          </p:val>
                                        </p:tav>
                                        <p:tav tm="100000">
                                          <p:val>
                                            <p:strVal val="ppt_y"/>
                                          </p:val>
                                        </p:tav>
                                      </p:tavLst>
                                    </p:anim>
                                    <p:set>
                                      <p:cBhvr>
                                        <p:cTn id="538" dur="1" fill="hold">
                                          <p:stCondLst>
                                            <p:cond delay="2249"/>
                                          </p:stCondLst>
                                        </p:cTn>
                                        <p:tgtEl>
                                          <p:spTgt spid="21"/>
                                        </p:tgtEl>
                                        <p:attrNameLst>
                                          <p:attrName>style.visibility</p:attrName>
                                        </p:attrNameLst>
                                      </p:cBhvr>
                                      <p:to>
                                        <p:strVal val="hidden"/>
                                      </p:to>
                                    </p:set>
                                  </p:childTnLst>
                                </p:cTn>
                              </p:par>
                              <p:par>
                                <p:cTn id="539" presetID="2" presetClass="exit" presetSubtype="2" fill="hold" grpId="2" nodeType="withEffect">
                                  <p:stCondLst>
                                    <p:cond delay="0"/>
                                  </p:stCondLst>
                                  <p:childTnLst>
                                    <p:anim calcmode="lin" valueType="num">
                                      <p:cBhvr additive="base">
                                        <p:cTn id="540" dur="2250"/>
                                        <p:tgtEl>
                                          <p:spTgt spid="22"/>
                                        </p:tgtEl>
                                        <p:attrNameLst>
                                          <p:attrName>ppt_x</p:attrName>
                                        </p:attrNameLst>
                                      </p:cBhvr>
                                      <p:tavLst>
                                        <p:tav tm="0">
                                          <p:val>
                                            <p:strVal val="ppt_x"/>
                                          </p:val>
                                        </p:tav>
                                        <p:tav tm="100000">
                                          <p:val>
                                            <p:strVal val="1+ppt_w/2"/>
                                          </p:val>
                                        </p:tav>
                                      </p:tavLst>
                                    </p:anim>
                                    <p:anim calcmode="lin" valueType="num">
                                      <p:cBhvr additive="base">
                                        <p:cTn id="541" dur="2250"/>
                                        <p:tgtEl>
                                          <p:spTgt spid="22"/>
                                        </p:tgtEl>
                                        <p:attrNameLst>
                                          <p:attrName>ppt_y</p:attrName>
                                        </p:attrNameLst>
                                      </p:cBhvr>
                                      <p:tavLst>
                                        <p:tav tm="0">
                                          <p:val>
                                            <p:strVal val="ppt_y"/>
                                          </p:val>
                                        </p:tav>
                                        <p:tav tm="100000">
                                          <p:val>
                                            <p:strVal val="ppt_y"/>
                                          </p:val>
                                        </p:tav>
                                      </p:tavLst>
                                    </p:anim>
                                    <p:set>
                                      <p:cBhvr>
                                        <p:cTn id="542" dur="1" fill="hold">
                                          <p:stCondLst>
                                            <p:cond delay="2249"/>
                                          </p:stCondLst>
                                        </p:cTn>
                                        <p:tgtEl>
                                          <p:spTgt spid="22"/>
                                        </p:tgtEl>
                                        <p:attrNameLst>
                                          <p:attrName>style.visibility</p:attrName>
                                        </p:attrNameLst>
                                      </p:cBhvr>
                                      <p:to>
                                        <p:strVal val="hidden"/>
                                      </p:to>
                                    </p:set>
                                  </p:childTnLst>
                                </p:cTn>
                              </p:par>
                              <p:par>
                                <p:cTn id="543" presetID="2" presetClass="exit" presetSubtype="2" fill="hold" grpId="2" nodeType="withEffect">
                                  <p:stCondLst>
                                    <p:cond delay="0"/>
                                  </p:stCondLst>
                                  <p:childTnLst>
                                    <p:anim calcmode="lin" valueType="num">
                                      <p:cBhvr additive="base">
                                        <p:cTn id="544" dur="2250"/>
                                        <p:tgtEl>
                                          <p:spTgt spid="23"/>
                                        </p:tgtEl>
                                        <p:attrNameLst>
                                          <p:attrName>ppt_x</p:attrName>
                                        </p:attrNameLst>
                                      </p:cBhvr>
                                      <p:tavLst>
                                        <p:tav tm="0">
                                          <p:val>
                                            <p:strVal val="ppt_x"/>
                                          </p:val>
                                        </p:tav>
                                        <p:tav tm="100000">
                                          <p:val>
                                            <p:strVal val="1+ppt_w/2"/>
                                          </p:val>
                                        </p:tav>
                                      </p:tavLst>
                                    </p:anim>
                                    <p:anim calcmode="lin" valueType="num">
                                      <p:cBhvr additive="base">
                                        <p:cTn id="545" dur="2250"/>
                                        <p:tgtEl>
                                          <p:spTgt spid="23"/>
                                        </p:tgtEl>
                                        <p:attrNameLst>
                                          <p:attrName>ppt_y</p:attrName>
                                        </p:attrNameLst>
                                      </p:cBhvr>
                                      <p:tavLst>
                                        <p:tav tm="0">
                                          <p:val>
                                            <p:strVal val="ppt_y"/>
                                          </p:val>
                                        </p:tav>
                                        <p:tav tm="100000">
                                          <p:val>
                                            <p:strVal val="ppt_y"/>
                                          </p:val>
                                        </p:tav>
                                      </p:tavLst>
                                    </p:anim>
                                    <p:set>
                                      <p:cBhvr>
                                        <p:cTn id="546" dur="1" fill="hold">
                                          <p:stCondLst>
                                            <p:cond delay="2249"/>
                                          </p:stCondLst>
                                        </p:cTn>
                                        <p:tgtEl>
                                          <p:spTgt spid="23"/>
                                        </p:tgtEl>
                                        <p:attrNameLst>
                                          <p:attrName>style.visibility</p:attrName>
                                        </p:attrNameLst>
                                      </p:cBhvr>
                                      <p:to>
                                        <p:strVal val="hidden"/>
                                      </p:to>
                                    </p:set>
                                  </p:childTnLst>
                                </p:cTn>
                              </p:par>
                              <p:par>
                                <p:cTn id="547" presetID="2" presetClass="exit" presetSubtype="2" fill="hold" grpId="2" nodeType="withEffect">
                                  <p:stCondLst>
                                    <p:cond delay="0"/>
                                  </p:stCondLst>
                                  <p:childTnLst>
                                    <p:anim calcmode="lin" valueType="num">
                                      <p:cBhvr additive="base">
                                        <p:cTn id="548" dur="2250"/>
                                        <p:tgtEl>
                                          <p:spTgt spid="24"/>
                                        </p:tgtEl>
                                        <p:attrNameLst>
                                          <p:attrName>ppt_x</p:attrName>
                                        </p:attrNameLst>
                                      </p:cBhvr>
                                      <p:tavLst>
                                        <p:tav tm="0">
                                          <p:val>
                                            <p:strVal val="ppt_x"/>
                                          </p:val>
                                        </p:tav>
                                        <p:tav tm="100000">
                                          <p:val>
                                            <p:strVal val="1+ppt_w/2"/>
                                          </p:val>
                                        </p:tav>
                                      </p:tavLst>
                                    </p:anim>
                                    <p:anim calcmode="lin" valueType="num">
                                      <p:cBhvr additive="base">
                                        <p:cTn id="549" dur="2250"/>
                                        <p:tgtEl>
                                          <p:spTgt spid="24"/>
                                        </p:tgtEl>
                                        <p:attrNameLst>
                                          <p:attrName>ppt_y</p:attrName>
                                        </p:attrNameLst>
                                      </p:cBhvr>
                                      <p:tavLst>
                                        <p:tav tm="0">
                                          <p:val>
                                            <p:strVal val="ppt_y"/>
                                          </p:val>
                                        </p:tav>
                                        <p:tav tm="100000">
                                          <p:val>
                                            <p:strVal val="ppt_y"/>
                                          </p:val>
                                        </p:tav>
                                      </p:tavLst>
                                    </p:anim>
                                    <p:set>
                                      <p:cBhvr>
                                        <p:cTn id="550" dur="1" fill="hold">
                                          <p:stCondLst>
                                            <p:cond delay="2249"/>
                                          </p:stCondLst>
                                        </p:cTn>
                                        <p:tgtEl>
                                          <p:spTgt spid="24"/>
                                        </p:tgtEl>
                                        <p:attrNameLst>
                                          <p:attrName>style.visibility</p:attrName>
                                        </p:attrNameLst>
                                      </p:cBhvr>
                                      <p:to>
                                        <p:strVal val="hidden"/>
                                      </p:to>
                                    </p:set>
                                  </p:childTnLst>
                                </p:cTn>
                              </p:par>
                              <p:par>
                                <p:cTn id="551" presetID="2" presetClass="exit" presetSubtype="2" fill="hold" grpId="2" nodeType="withEffect">
                                  <p:stCondLst>
                                    <p:cond delay="0"/>
                                  </p:stCondLst>
                                  <p:childTnLst>
                                    <p:anim calcmode="lin" valueType="num">
                                      <p:cBhvr additive="base">
                                        <p:cTn id="552" dur="2250"/>
                                        <p:tgtEl>
                                          <p:spTgt spid="25"/>
                                        </p:tgtEl>
                                        <p:attrNameLst>
                                          <p:attrName>ppt_x</p:attrName>
                                        </p:attrNameLst>
                                      </p:cBhvr>
                                      <p:tavLst>
                                        <p:tav tm="0">
                                          <p:val>
                                            <p:strVal val="ppt_x"/>
                                          </p:val>
                                        </p:tav>
                                        <p:tav tm="100000">
                                          <p:val>
                                            <p:strVal val="1+ppt_w/2"/>
                                          </p:val>
                                        </p:tav>
                                      </p:tavLst>
                                    </p:anim>
                                    <p:anim calcmode="lin" valueType="num">
                                      <p:cBhvr additive="base">
                                        <p:cTn id="553" dur="2250"/>
                                        <p:tgtEl>
                                          <p:spTgt spid="25"/>
                                        </p:tgtEl>
                                        <p:attrNameLst>
                                          <p:attrName>ppt_y</p:attrName>
                                        </p:attrNameLst>
                                      </p:cBhvr>
                                      <p:tavLst>
                                        <p:tav tm="0">
                                          <p:val>
                                            <p:strVal val="ppt_y"/>
                                          </p:val>
                                        </p:tav>
                                        <p:tav tm="100000">
                                          <p:val>
                                            <p:strVal val="ppt_y"/>
                                          </p:val>
                                        </p:tav>
                                      </p:tavLst>
                                    </p:anim>
                                    <p:set>
                                      <p:cBhvr>
                                        <p:cTn id="554" dur="1" fill="hold">
                                          <p:stCondLst>
                                            <p:cond delay="2249"/>
                                          </p:stCondLst>
                                        </p:cTn>
                                        <p:tgtEl>
                                          <p:spTgt spid="25"/>
                                        </p:tgtEl>
                                        <p:attrNameLst>
                                          <p:attrName>style.visibility</p:attrName>
                                        </p:attrNameLst>
                                      </p:cBhvr>
                                      <p:to>
                                        <p:strVal val="hidden"/>
                                      </p:to>
                                    </p:set>
                                  </p:childTnLst>
                                </p:cTn>
                              </p:par>
                              <p:par>
                                <p:cTn id="555" presetID="2" presetClass="exit" presetSubtype="2" fill="hold" grpId="2" nodeType="withEffect">
                                  <p:stCondLst>
                                    <p:cond delay="0"/>
                                  </p:stCondLst>
                                  <p:childTnLst>
                                    <p:anim calcmode="lin" valueType="num">
                                      <p:cBhvr additive="base">
                                        <p:cTn id="556" dur="2250"/>
                                        <p:tgtEl>
                                          <p:spTgt spid="26"/>
                                        </p:tgtEl>
                                        <p:attrNameLst>
                                          <p:attrName>ppt_x</p:attrName>
                                        </p:attrNameLst>
                                      </p:cBhvr>
                                      <p:tavLst>
                                        <p:tav tm="0">
                                          <p:val>
                                            <p:strVal val="ppt_x"/>
                                          </p:val>
                                        </p:tav>
                                        <p:tav tm="100000">
                                          <p:val>
                                            <p:strVal val="1+ppt_w/2"/>
                                          </p:val>
                                        </p:tav>
                                      </p:tavLst>
                                    </p:anim>
                                    <p:anim calcmode="lin" valueType="num">
                                      <p:cBhvr additive="base">
                                        <p:cTn id="557" dur="2250"/>
                                        <p:tgtEl>
                                          <p:spTgt spid="26"/>
                                        </p:tgtEl>
                                        <p:attrNameLst>
                                          <p:attrName>ppt_y</p:attrName>
                                        </p:attrNameLst>
                                      </p:cBhvr>
                                      <p:tavLst>
                                        <p:tav tm="0">
                                          <p:val>
                                            <p:strVal val="ppt_y"/>
                                          </p:val>
                                        </p:tav>
                                        <p:tav tm="100000">
                                          <p:val>
                                            <p:strVal val="ppt_y"/>
                                          </p:val>
                                        </p:tav>
                                      </p:tavLst>
                                    </p:anim>
                                    <p:set>
                                      <p:cBhvr>
                                        <p:cTn id="558" dur="1" fill="hold">
                                          <p:stCondLst>
                                            <p:cond delay="2249"/>
                                          </p:stCondLst>
                                        </p:cTn>
                                        <p:tgtEl>
                                          <p:spTgt spid="26"/>
                                        </p:tgtEl>
                                        <p:attrNameLst>
                                          <p:attrName>style.visibility</p:attrName>
                                        </p:attrNameLst>
                                      </p:cBhvr>
                                      <p:to>
                                        <p:strVal val="hidden"/>
                                      </p:to>
                                    </p:set>
                                  </p:childTnLst>
                                </p:cTn>
                              </p:par>
                              <p:par>
                                <p:cTn id="559" presetID="2" presetClass="exit" presetSubtype="2" fill="hold" grpId="2" nodeType="withEffect">
                                  <p:stCondLst>
                                    <p:cond delay="0"/>
                                  </p:stCondLst>
                                  <p:childTnLst>
                                    <p:anim calcmode="lin" valueType="num">
                                      <p:cBhvr additive="base">
                                        <p:cTn id="560" dur="2250"/>
                                        <p:tgtEl>
                                          <p:spTgt spid="27"/>
                                        </p:tgtEl>
                                        <p:attrNameLst>
                                          <p:attrName>ppt_x</p:attrName>
                                        </p:attrNameLst>
                                      </p:cBhvr>
                                      <p:tavLst>
                                        <p:tav tm="0">
                                          <p:val>
                                            <p:strVal val="ppt_x"/>
                                          </p:val>
                                        </p:tav>
                                        <p:tav tm="100000">
                                          <p:val>
                                            <p:strVal val="1+ppt_w/2"/>
                                          </p:val>
                                        </p:tav>
                                      </p:tavLst>
                                    </p:anim>
                                    <p:anim calcmode="lin" valueType="num">
                                      <p:cBhvr additive="base">
                                        <p:cTn id="561" dur="2250"/>
                                        <p:tgtEl>
                                          <p:spTgt spid="27"/>
                                        </p:tgtEl>
                                        <p:attrNameLst>
                                          <p:attrName>ppt_y</p:attrName>
                                        </p:attrNameLst>
                                      </p:cBhvr>
                                      <p:tavLst>
                                        <p:tav tm="0">
                                          <p:val>
                                            <p:strVal val="ppt_y"/>
                                          </p:val>
                                        </p:tav>
                                        <p:tav tm="100000">
                                          <p:val>
                                            <p:strVal val="ppt_y"/>
                                          </p:val>
                                        </p:tav>
                                      </p:tavLst>
                                    </p:anim>
                                    <p:set>
                                      <p:cBhvr>
                                        <p:cTn id="562" dur="1" fill="hold">
                                          <p:stCondLst>
                                            <p:cond delay="2249"/>
                                          </p:stCondLst>
                                        </p:cTn>
                                        <p:tgtEl>
                                          <p:spTgt spid="27"/>
                                        </p:tgtEl>
                                        <p:attrNameLst>
                                          <p:attrName>style.visibility</p:attrName>
                                        </p:attrNameLst>
                                      </p:cBhvr>
                                      <p:to>
                                        <p:strVal val="hidden"/>
                                      </p:to>
                                    </p:set>
                                  </p:childTnLst>
                                </p:cTn>
                              </p:par>
                              <p:par>
                                <p:cTn id="563" presetID="2" presetClass="exit" presetSubtype="2" fill="hold" grpId="2" nodeType="withEffect">
                                  <p:stCondLst>
                                    <p:cond delay="0"/>
                                  </p:stCondLst>
                                  <p:childTnLst>
                                    <p:anim calcmode="lin" valueType="num">
                                      <p:cBhvr additive="base">
                                        <p:cTn id="564" dur="2250"/>
                                        <p:tgtEl>
                                          <p:spTgt spid="28"/>
                                        </p:tgtEl>
                                        <p:attrNameLst>
                                          <p:attrName>ppt_x</p:attrName>
                                        </p:attrNameLst>
                                      </p:cBhvr>
                                      <p:tavLst>
                                        <p:tav tm="0">
                                          <p:val>
                                            <p:strVal val="ppt_x"/>
                                          </p:val>
                                        </p:tav>
                                        <p:tav tm="100000">
                                          <p:val>
                                            <p:strVal val="1+ppt_w/2"/>
                                          </p:val>
                                        </p:tav>
                                      </p:tavLst>
                                    </p:anim>
                                    <p:anim calcmode="lin" valueType="num">
                                      <p:cBhvr additive="base">
                                        <p:cTn id="565" dur="2250"/>
                                        <p:tgtEl>
                                          <p:spTgt spid="28"/>
                                        </p:tgtEl>
                                        <p:attrNameLst>
                                          <p:attrName>ppt_y</p:attrName>
                                        </p:attrNameLst>
                                      </p:cBhvr>
                                      <p:tavLst>
                                        <p:tav tm="0">
                                          <p:val>
                                            <p:strVal val="ppt_y"/>
                                          </p:val>
                                        </p:tav>
                                        <p:tav tm="100000">
                                          <p:val>
                                            <p:strVal val="ppt_y"/>
                                          </p:val>
                                        </p:tav>
                                      </p:tavLst>
                                    </p:anim>
                                    <p:set>
                                      <p:cBhvr>
                                        <p:cTn id="566" dur="1" fill="hold">
                                          <p:stCondLst>
                                            <p:cond delay="2249"/>
                                          </p:stCondLst>
                                        </p:cTn>
                                        <p:tgtEl>
                                          <p:spTgt spid="28"/>
                                        </p:tgtEl>
                                        <p:attrNameLst>
                                          <p:attrName>style.visibility</p:attrName>
                                        </p:attrNameLst>
                                      </p:cBhvr>
                                      <p:to>
                                        <p:strVal val="hidden"/>
                                      </p:to>
                                    </p:set>
                                  </p:childTnLst>
                                </p:cTn>
                              </p:par>
                              <p:par>
                                <p:cTn id="567" presetID="2" presetClass="exit" presetSubtype="2" fill="hold" grpId="2" nodeType="withEffect">
                                  <p:stCondLst>
                                    <p:cond delay="0"/>
                                  </p:stCondLst>
                                  <p:childTnLst>
                                    <p:anim calcmode="lin" valueType="num">
                                      <p:cBhvr additive="base">
                                        <p:cTn id="568" dur="2250"/>
                                        <p:tgtEl>
                                          <p:spTgt spid="29"/>
                                        </p:tgtEl>
                                        <p:attrNameLst>
                                          <p:attrName>ppt_x</p:attrName>
                                        </p:attrNameLst>
                                      </p:cBhvr>
                                      <p:tavLst>
                                        <p:tav tm="0">
                                          <p:val>
                                            <p:strVal val="ppt_x"/>
                                          </p:val>
                                        </p:tav>
                                        <p:tav tm="100000">
                                          <p:val>
                                            <p:strVal val="1+ppt_w/2"/>
                                          </p:val>
                                        </p:tav>
                                      </p:tavLst>
                                    </p:anim>
                                    <p:anim calcmode="lin" valueType="num">
                                      <p:cBhvr additive="base">
                                        <p:cTn id="569" dur="2250"/>
                                        <p:tgtEl>
                                          <p:spTgt spid="29"/>
                                        </p:tgtEl>
                                        <p:attrNameLst>
                                          <p:attrName>ppt_y</p:attrName>
                                        </p:attrNameLst>
                                      </p:cBhvr>
                                      <p:tavLst>
                                        <p:tav tm="0">
                                          <p:val>
                                            <p:strVal val="ppt_y"/>
                                          </p:val>
                                        </p:tav>
                                        <p:tav tm="100000">
                                          <p:val>
                                            <p:strVal val="ppt_y"/>
                                          </p:val>
                                        </p:tav>
                                      </p:tavLst>
                                    </p:anim>
                                    <p:set>
                                      <p:cBhvr>
                                        <p:cTn id="570" dur="1" fill="hold">
                                          <p:stCondLst>
                                            <p:cond delay="2249"/>
                                          </p:stCondLst>
                                        </p:cTn>
                                        <p:tgtEl>
                                          <p:spTgt spid="29"/>
                                        </p:tgtEl>
                                        <p:attrNameLst>
                                          <p:attrName>style.visibility</p:attrName>
                                        </p:attrNameLst>
                                      </p:cBhvr>
                                      <p:to>
                                        <p:strVal val="hidden"/>
                                      </p:to>
                                    </p:set>
                                  </p:childTnLst>
                                </p:cTn>
                              </p:par>
                              <p:par>
                                <p:cTn id="571" presetID="2" presetClass="exit" presetSubtype="2" fill="hold" grpId="2" nodeType="withEffect">
                                  <p:stCondLst>
                                    <p:cond delay="0"/>
                                  </p:stCondLst>
                                  <p:childTnLst>
                                    <p:anim calcmode="lin" valueType="num">
                                      <p:cBhvr additive="base">
                                        <p:cTn id="572" dur="2250"/>
                                        <p:tgtEl>
                                          <p:spTgt spid="30"/>
                                        </p:tgtEl>
                                        <p:attrNameLst>
                                          <p:attrName>ppt_x</p:attrName>
                                        </p:attrNameLst>
                                      </p:cBhvr>
                                      <p:tavLst>
                                        <p:tav tm="0">
                                          <p:val>
                                            <p:strVal val="ppt_x"/>
                                          </p:val>
                                        </p:tav>
                                        <p:tav tm="100000">
                                          <p:val>
                                            <p:strVal val="1+ppt_w/2"/>
                                          </p:val>
                                        </p:tav>
                                      </p:tavLst>
                                    </p:anim>
                                    <p:anim calcmode="lin" valueType="num">
                                      <p:cBhvr additive="base">
                                        <p:cTn id="573" dur="2250"/>
                                        <p:tgtEl>
                                          <p:spTgt spid="30"/>
                                        </p:tgtEl>
                                        <p:attrNameLst>
                                          <p:attrName>ppt_y</p:attrName>
                                        </p:attrNameLst>
                                      </p:cBhvr>
                                      <p:tavLst>
                                        <p:tav tm="0">
                                          <p:val>
                                            <p:strVal val="ppt_y"/>
                                          </p:val>
                                        </p:tav>
                                        <p:tav tm="100000">
                                          <p:val>
                                            <p:strVal val="ppt_y"/>
                                          </p:val>
                                        </p:tav>
                                      </p:tavLst>
                                    </p:anim>
                                    <p:set>
                                      <p:cBhvr>
                                        <p:cTn id="574" dur="1" fill="hold">
                                          <p:stCondLst>
                                            <p:cond delay="2249"/>
                                          </p:stCondLst>
                                        </p:cTn>
                                        <p:tgtEl>
                                          <p:spTgt spid="30"/>
                                        </p:tgtEl>
                                        <p:attrNameLst>
                                          <p:attrName>style.visibility</p:attrName>
                                        </p:attrNameLst>
                                      </p:cBhvr>
                                      <p:to>
                                        <p:strVal val="hidden"/>
                                      </p:to>
                                    </p:set>
                                  </p:childTnLst>
                                </p:cTn>
                              </p:par>
                              <p:par>
                                <p:cTn id="575" presetID="2" presetClass="exit" presetSubtype="2" fill="hold" grpId="2" nodeType="withEffect">
                                  <p:stCondLst>
                                    <p:cond delay="0"/>
                                  </p:stCondLst>
                                  <p:childTnLst>
                                    <p:anim calcmode="lin" valueType="num">
                                      <p:cBhvr additive="base">
                                        <p:cTn id="576" dur="2250"/>
                                        <p:tgtEl>
                                          <p:spTgt spid="31"/>
                                        </p:tgtEl>
                                        <p:attrNameLst>
                                          <p:attrName>ppt_x</p:attrName>
                                        </p:attrNameLst>
                                      </p:cBhvr>
                                      <p:tavLst>
                                        <p:tav tm="0">
                                          <p:val>
                                            <p:strVal val="ppt_x"/>
                                          </p:val>
                                        </p:tav>
                                        <p:tav tm="100000">
                                          <p:val>
                                            <p:strVal val="1+ppt_w/2"/>
                                          </p:val>
                                        </p:tav>
                                      </p:tavLst>
                                    </p:anim>
                                    <p:anim calcmode="lin" valueType="num">
                                      <p:cBhvr additive="base">
                                        <p:cTn id="577" dur="2250"/>
                                        <p:tgtEl>
                                          <p:spTgt spid="31"/>
                                        </p:tgtEl>
                                        <p:attrNameLst>
                                          <p:attrName>ppt_y</p:attrName>
                                        </p:attrNameLst>
                                      </p:cBhvr>
                                      <p:tavLst>
                                        <p:tav tm="0">
                                          <p:val>
                                            <p:strVal val="ppt_y"/>
                                          </p:val>
                                        </p:tav>
                                        <p:tav tm="100000">
                                          <p:val>
                                            <p:strVal val="ppt_y"/>
                                          </p:val>
                                        </p:tav>
                                      </p:tavLst>
                                    </p:anim>
                                    <p:set>
                                      <p:cBhvr>
                                        <p:cTn id="578" dur="1" fill="hold">
                                          <p:stCondLst>
                                            <p:cond delay="2249"/>
                                          </p:stCondLst>
                                        </p:cTn>
                                        <p:tgtEl>
                                          <p:spTgt spid="31"/>
                                        </p:tgtEl>
                                        <p:attrNameLst>
                                          <p:attrName>style.visibility</p:attrName>
                                        </p:attrNameLst>
                                      </p:cBhvr>
                                      <p:to>
                                        <p:strVal val="hidden"/>
                                      </p:to>
                                    </p:set>
                                  </p:childTnLst>
                                </p:cTn>
                              </p:par>
                              <p:par>
                                <p:cTn id="579" presetID="2" presetClass="exit" presetSubtype="2" fill="hold" grpId="2" nodeType="withEffect">
                                  <p:stCondLst>
                                    <p:cond delay="0"/>
                                  </p:stCondLst>
                                  <p:childTnLst>
                                    <p:anim calcmode="lin" valueType="num">
                                      <p:cBhvr additive="base">
                                        <p:cTn id="580" dur="2250"/>
                                        <p:tgtEl>
                                          <p:spTgt spid="56"/>
                                        </p:tgtEl>
                                        <p:attrNameLst>
                                          <p:attrName>ppt_x</p:attrName>
                                        </p:attrNameLst>
                                      </p:cBhvr>
                                      <p:tavLst>
                                        <p:tav tm="0">
                                          <p:val>
                                            <p:strVal val="ppt_x"/>
                                          </p:val>
                                        </p:tav>
                                        <p:tav tm="100000">
                                          <p:val>
                                            <p:strVal val="1+ppt_w/2"/>
                                          </p:val>
                                        </p:tav>
                                      </p:tavLst>
                                    </p:anim>
                                    <p:anim calcmode="lin" valueType="num">
                                      <p:cBhvr additive="base">
                                        <p:cTn id="581" dur="2250"/>
                                        <p:tgtEl>
                                          <p:spTgt spid="56"/>
                                        </p:tgtEl>
                                        <p:attrNameLst>
                                          <p:attrName>ppt_y</p:attrName>
                                        </p:attrNameLst>
                                      </p:cBhvr>
                                      <p:tavLst>
                                        <p:tav tm="0">
                                          <p:val>
                                            <p:strVal val="ppt_y"/>
                                          </p:val>
                                        </p:tav>
                                        <p:tav tm="100000">
                                          <p:val>
                                            <p:strVal val="ppt_y"/>
                                          </p:val>
                                        </p:tav>
                                      </p:tavLst>
                                    </p:anim>
                                    <p:set>
                                      <p:cBhvr>
                                        <p:cTn id="582" dur="1" fill="hold">
                                          <p:stCondLst>
                                            <p:cond delay="2249"/>
                                          </p:stCondLst>
                                        </p:cTn>
                                        <p:tgtEl>
                                          <p:spTgt spid="56"/>
                                        </p:tgtEl>
                                        <p:attrNameLst>
                                          <p:attrName>style.visibility</p:attrName>
                                        </p:attrNameLst>
                                      </p:cBhvr>
                                      <p:to>
                                        <p:strVal val="hidden"/>
                                      </p:to>
                                    </p:set>
                                  </p:childTnLst>
                                </p:cTn>
                              </p:par>
                              <p:par>
                                <p:cTn id="583" presetID="2" presetClass="exit" presetSubtype="2" fill="hold" grpId="2" nodeType="withEffect">
                                  <p:stCondLst>
                                    <p:cond delay="0"/>
                                  </p:stCondLst>
                                  <p:childTnLst>
                                    <p:anim calcmode="lin" valueType="num">
                                      <p:cBhvr additive="base">
                                        <p:cTn id="584" dur="2250"/>
                                        <p:tgtEl>
                                          <p:spTgt spid="52"/>
                                        </p:tgtEl>
                                        <p:attrNameLst>
                                          <p:attrName>ppt_x</p:attrName>
                                        </p:attrNameLst>
                                      </p:cBhvr>
                                      <p:tavLst>
                                        <p:tav tm="0">
                                          <p:val>
                                            <p:strVal val="ppt_x"/>
                                          </p:val>
                                        </p:tav>
                                        <p:tav tm="100000">
                                          <p:val>
                                            <p:strVal val="1+ppt_w/2"/>
                                          </p:val>
                                        </p:tav>
                                      </p:tavLst>
                                    </p:anim>
                                    <p:anim calcmode="lin" valueType="num">
                                      <p:cBhvr additive="base">
                                        <p:cTn id="585" dur="2250"/>
                                        <p:tgtEl>
                                          <p:spTgt spid="52"/>
                                        </p:tgtEl>
                                        <p:attrNameLst>
                                          <p:attrName>ppt_y</p:attrName>
                                        </p:attrNameLst>
                                      </p:cBhvr>
                                      <p:tavLst>
                                        <p:tav tm="0">
                                          <p:val>
                                            <p:strVal val="ppt_y"/>
                                          </p:val>
                                        </p:tav>
                                        <p:tav tm="100000">
                                          <p:val>
                                            <p:strVal val="ppt_y"/>
                                          </p:val>
                                        </p:tav>
                                      </p:tavLst>
                                    </p:anim>
                                    <p:set>
                                      <p:cBhvr>
                                        <p:cTn id="586" dur="1" fill="hold">
                                          <p:stCondLst>
                                            <p:cond delay="2249"/>
                                          </p:stCondLst>
                                        </p:cTn>
                                        <p:tgtEl>
                                          <p:spTgt spid="52"/>
                                        </p:tgtEl>
                                        <p:attrNameLst>
                                          <p:attrName>style.visibility</p:attrName>
                                        </p:attrNameLst>
                                      </p:cBhvr>
                                      <p:to>
                                        <p:strVal val="hidden"/>
                                      </p:to>
                                    </p:set>
                                  </p:childTnLst>
                                </p:cTn>
                              </p:par>
                              <p:par>
                                <p:cTn id="587" presetID="2" presetClass="exit" presetSubtype="8" fill="hold" grpId="2" nodeType="withEffect">
                                  <p:stCondLst>
                                    <p:cond delay="0"/>
                                  </p:stCondLst>
                                  <p:childTnLst>
                                    <p:anim calcmode="lin" valueType="num">
                                      <p:cBhvr additive="base">
                                        <p:cTn id="588" dur="2250"/>
                                        <p:tgtEl>
                                          <p:spTgt spid="36"/>
                                        </p:tgtEl>
                                        <p:attrNameLst>
                                          <p:attrName>ppt_x</p:attrName>
                                        </p:attrNameLst>
                                      </p:cBhvr>
                                      <p:tavLst>
                                        <p:tav tm="0">
                                          <p:val>
                                            <p:strVal val="ppt_x"/>
                                          </p:val>
                                        </p:tav>
                                        <p:tav tm="100000">
                                          <p:val>
                                            <p:strVal val="0-ppt_w/2"/>
                                          </p:val>
                                        </p:tav>
                                      </p:tavLst>
                                    </p:anim>
                                    <p:anim calcmode="lin" valueType="num">
                                      <p:cBhvr additive="base">
                                        <p:cTn id="589" dur="2250"/>
                                        <p:tgtEl>
                                          <p:spTgt spid="36"/>
                                        </p:tgtEl>
                                        <p:attrNameLst>
                                          <p:attrName>ppt_y</p:attrName>
                                        </p:attrNameLst>
                                      </p:cBhvr>
                                      <p:tavLst>
                                        <p:tav tm="0">
                                          <p:val>
                                            <p:strVal val="ppt_y"/>
                                          </p:val>
                                        </p:tav>
                                        <p:tav tm="100000">
                                          <p:val>
                                            <p:strVal val="ppt_y"/>
                                          </p:val>
                                        </p:tav>
                                      </p:tavLst>
                                    </p:anim>
                                    <p:set>
                                      <p:cBhvr>
                                        <p:cTn id="590" dur="1" fill="hold">
                                          <p:stCondLst>
                                            <p:cond delay="2249"/>
                                          </p:stCondLst>
                                        </p:cTn>
                                        <p:tgtEl>
                                          <p:spTgt spid="36"/>
                                        </p:tgtEl>
                                        <p:attrNameLst>
                                          <p:attrName>style.visibility</p:attrName>
                                        </p:attrNameLst>
                                      </p:cBhvr>
                                      <p:to>
                                        <p:strVal val="hidden"/>
                                      </p:to>
                                    </p:set>
                                  </p:childTnLst>
                                </p:cTn>
                              </p:par>
                              <p:par>
                                <p:cTn id="591" presetID="2" presetClass="exit" presetSubtype="8" fill="hold" grpId="2" nodeType="withEffect">
                                  <p:stCondLst>
                                    <p:cond delay="0"/>
                                  </p:stCondLst>
                                  <p:childTnLst>
                                    <p:anim calcmode="lin" valueType="num">
                                      <p:cBhvr additive="base">
                                        <p:cTn id="592" dur="2250"/>
                                        <p:tgtEl>
                                          <p:spTgt spid="37"/>
                                        </p:tgtEl>
                                        <p:attrNameLst>
                                          <p:attrName>ppt_x</p:attrName>
                                        </p:attrNameLst>
                                      </p:cBhvr>
                                      <p:tavLst>
                                        <p:tav tm="0">
                                          <p:val>
                                            <p:strVal val="ppt_x"/>
                                          </p:val>
                                        </p:tav>
                                        <p:tav tm="100000">
                                          <p:val>
                                            <p:strVal val="0-ppt_w/2"/>
                                          </p:val>
                                        </p:tav>
                                      </p:tavLst>
                                    </p:anim>
                                    <p:anim calcmode="lin" valueType="num">
                                      <p:cBhvr additive="base">
                                        <p:cTn id="593" dur="2250"/>
                                        <p:tgtEl>
                                          <p:spTgt spid="37"/>
                                        </p:tgtEl>
                                        <p:attrNameLst>
                                          <p:attrName>ppt_y</p:attrName>
                                        </p:attrNameLst>
                                      </p:cBhvr>
                                      <p:tavLst>
                                        <p:tav tm="0">
                                          <p:val>
                                            <p:strVal val="ppt_y"/>
                                          </p:val>
                                        </p:tav>
                                        <p:tav tm="100000">
                                          <p:val>
                                            <p:strVal val="ppt_y"/>
                                          </p:val>
                                        </p:tav>
                                      </p:tavLst>
                                    </p:anim>
                                    <p:set>
                                      <p:cBhvr>
                                        <p:cTn id="594" dur="1" fill="hold">
                                          <p:stCondLst>
                                            <p:cond delay="2249"/>
                                          </p:stCondLst>
                                        </p:cTn>
                                        <p:tgtEl>
                                          <p:spTgt spid="37"/>
                                        </p:tgtEl>
                                        <p:attrNameLst>
                                          <p:attrName>style.visibility</p:attrName>
                                        </p:attrNameLst>
                                      </p:cBhvr>
                                      <p:to>
                                        <p:strVal val="hidden"/>
                                      </p:to>
                                    </p:set>
                                  </p:childTnLst>
                                </p:cTn>
                              </p:par>
                              <p:par>
                                <p:cTn id="595" presetID="2" presetClass="exit" presetSubtype="8" fill="hold" grpId="2" nodeType="withEffect">
                                  <p:stCondLst>
                                    <p:cond delay="0"/>
                                  </p:stCondLst>
                                  <p:childTnLst>
                                    <p:anim calcmode="lin" valueType="num">
                                      <p:cBhvr additive="base">
                                        <p:cTn id="596" dur="2250"/>
                                        <p:tgtEl>
                                          <p:spTgt spid="38"/>
                                        </p:tgtEl>
                                        <p:attrNameLst>
                                          <p:attrName>ppt_x</p:attrName>
                                        </p:attrNameLst>
                                      </p:cBhvr>
                                      <p:tavLst>
                                        <p:tav tm="0">
                                          <p:val>
                                            <p:strVal val="ppt_x"/>
                                          </p:val>
                                        </p:tav>
                                        <p:tav tm="100000">
                                          <p:val>
                                            <p:strVal val="0-ppt_w/2"/>
                                          </p:val>
                                        </p:tav>
                                      </p:tavLst>
                                    </p:anim>
                                    <p:anim calcmode="lin" valueType="num">
                                      <p:cBhvr additive="base">
                                        <p:cTn id="597" dur="2250"/>
                                        <p:tgtEl>
                                          <p:spTgt spid="38"/>
                                        </p:tgtEl>
                                        <p:attrNameLst>
                                          <p:attrName>ppt_y</p:attrName>
                                        </p:attrNameLst>
                                      </p:cBhvr>
                                      <p:tavLst>
                                        <p:tav tm="0">
                                          <p:val>
                                            <p:strVal val="ppt_y"/>
                                          </p:val>
                                        </p:tav>
                                        <p:tav tm="100000">
                                          <p:val>
                                            <p:strVal val="ppt_y"/>
                                          </p:val>
                                        </p:tav>
                                      </p:tavLst>
                                    </p:anim>
                                    <p:set>
                                      <p:cBhvr>
                                        <p:cTn id="598" dur="1" fill="hold">
                                          <p:stCondLst>
                                            <p:cond delay="2249"/>
                                          </p:stCondLst>
                                        </p:cTn>
                                        <p:tgtEl>
                                          <p:spTgt spid="38"/>
                                        </p:tgtEl>
                                        <p:attrNameLst>
                                          <p:attrName>style.visibility</p:attrName>
                                        </p:attrNameLst>
                                      </p:cBhvr>
                                      <p:to>
                                        <p:strVal val="hidden"/>
                                      </p:to>
                                    </p:set>
                                  </p:childTnLst>
                                </p:cTn>
                              </p:par>
                              <p:par>
                                <p:cTn id="599" presetID="2" presetClass="exit" presetSubtype="8" fill="hold" grpId="2" nodeType="withEffect">
                                  <p:stCondLst>
                                    <p:cond delay="0"/>
                                  </p:stCondLst>
                                  <p:childTnLst>
                                    <p:anim calcmode="lin" valueType="num">
                                      <p:cBhvr additive="base">
                                        <p:cTn id="600" dur="2250"/>
                                        <p:tgtEl>
                                          <p:spTgt spid="39"/>
                                        </p:tgtEl>
                                        <p:attrNameLst>
                                          <p:attrName>ppt_x</p:attrName>
                                        </p:attrNameLst>
                                      </p:cBhvr>
                                      <p:tavLst>
                                        <p:tav tm="0">
                                          <p:val>
                                            <p:strVal val="ppt_x"/>
                                          </p:val>
                                        </p:tav>
                                        <p:tav tm="100000">
                                          <p:val>
                                            <p:strVal val="0-ppt_w/2"/>
                                          </p:val>
                                        </p:tav>
                                      </p:tavLst>
                                    </p:anim>
                                    <p:anim calcmode="lin" valueType="num">
                                      <p:cBhvr additive="base">
                                        <p:cTn id="601" dur="2250"/>
                                        <p:tgtEl>
                                          <p:spTgt spid="39"/>
                                        </p:tgtEl>
                                        <p:attrNameLst>
                                          <p:attrName>ppt_y</p:attrName>
                                        </p:attrNameLst>
                                      </p:cBhvr>
                                      <p:tavLst>
                                        <p:tav tm="0">
                                          <p:val>
                                            <p:strVal val="ppt_y"/>
                                          </p:val>
                                        </p:tav>
                                        <p:tav tm="100000">
                                          <p:val>
                                            <p:strVal val="ppt_y"/>
                                          </p:val>
                                        </p:tav>
                                      </p:tavLst>
                                    </p:anim>
                                    <p:set>
                                      <p:cBhvr>
                                        <p:cTn id="602" dur="1" fill="hold">
                                          <p:stCondLst>
                                            <p:cond delay="2249"/>
                                          </p:stCondLst>
                                        </p:cTn>
                                        <p:tgtEl>
                                          <p:spTgt spid="39"/>
                                        </p:tgtEl>
                                        <p:attrNameLst>
                                          <p:attrName>style.visibility</p:attrName>
                                        </p:attrNameLst>
                                      </p:cBhvr>
                                      <p:to>
                                        <p:strVal val="hidden"/>
                                      </p:to>
                                    </p:set>
                                  </p:childTnLst>
                                </p:cTn>
                              </p:par>
                              <p:par>
                                <p:cTn id="603" presetID="2" presetClass="exit" presetSubtype="8" fill="hold" grpId="2" nodeType="withEffect">
                                  <p:stCondLst>
                                    <p:cond delay="0"/>
                                  </p:stCondLst>
                                  <p:childTnLst>
                                    <p:anim calcmode="lin" valueType="num">
                                      <p:cBhvr additive="base">
                                        <p:cTn id="604" dur="2250"/>
                                        <p:tgtEl>
                                          <p:spTgt spid="41"/>
                                        </p:tgtEl>
                                        <p:attrNameLst>
                                          <p:attrName>ppt_x</p:attrName>
                                        </p:attrNameLst>
                                      </p:cBhvr>
                                      <p:tavLst>
                                        <p:tav tm="0">
                                          <p:val>
                                            <p:strVal val="ppt_x"/>
                                          </p:val>
                                        </p:tav>
                                        <p:tav tm="100000">
                                          <p:val>
                                            <p:strVal val="0-ppt_w/2"/>
                                          </p:val>
                                        </p:tav>
                                      </p:tavLst>
                                    </p:anim>
                                    <p:anim calcmode="lin" valueType="num">
                                      <p:cBhvr additive="base">
                                        <p:cTn id="605" dur="2250"/>
                                        <p:tgtEl>
                                          <p:spTgt spid="41"/>
                                        </p:tgtEl>
                                        <p:attrNameLst>
                                          <p:attrName>ppt_y</p:attrName>
                                        </p:attrNameLst>
                                      </p:cBhvr>
                                      <p:tavLst>
                                        <p:tav tm="0">
                                          <p:val>
                                            <p:strVal val="ppt_y"/>
                                          </p:val>
                                        </p:tav>
                                        <p:tav tm="100000">
                                          <p:val>
                                            <p:strVal val="ppt_y"/>
                                          </p:val>
                                        </p:tav>
                                      </p:tavLst>
                                    </p:anim>
                                    <p:set>
                                      <p:cBhvr>
                                        <p:cTn id="606" dur="1" fill="hold">
                                          <p:stCondLst>
                                            <p:cond delay="2249"/>
                                          </p:stCondLst>
                                        </p:cTn>
                                        <p:tgtEl>
                                          <p:spTgt spid="41"/>
                                        </p:tgtEl>
                                        <p:attrNameLst>
                                          <p:attrName>style.visibility</p:attrName>
                                        </p:attrNameLst>
                                      </p:cBhvr>
                                      <p:to>
                                        <p:strVal val="hidden"/>
                                      </p:to>
                                    </p:set>
                                  </p:childTnLst>
                                </p:cTn>
                              </p:par>
                              <p:par>
                                <p:cTn id="607" presetID="2" presetClass="exit" presetSubtype="8" fill="hold" grpId="2" nodeType="withEffect">
                                  <p:stCondLst>
                                    <p:cond delay="0"/>
                                  </p:stCondLst>
                                  <p:childTnLst>
                                    <p:anim calcmode="lin" valueType="num">
                                      <p:cBhvr additive="base">
                                        <p:cTn id="608" dur="2250"/>
                                        <p:tgtEl>
                                          <p:spTgt spid="40"/>
                                        </p:tgtEl>
                                        <p:attrNameLst>
                                          <p:attrName>ppt_x</p:attrName>
                                        </p:attrNameLst>
                                      </p:cBhvr>
                                      <p:tavLst>
                                        <p:tav tm="0">
                                          <p:val>
                                            <p:strVal val="ppt_x"/>
                                          </p:val>
                                        </p:tav>
                                        <p:tav tm="100000">
                                          <p:val>
                                            <p:strVal val="0-ppt_w/2"/>
                                          </p:val>
                                        </p:tav>
                                      </p:tavLst>
                                    </p:anim>
                                    <p:anim calcmode="lin" valueType="num">
                                      <p:cBhvr additive="base">
                                        <p:cTn id="609" dur="2250"/>
                                        <p:tgtEl>
                                          <p:spTgt spid="40"/>
                                        </p:tgtEl>
                                        <p:attrNameLst>
                                          <p:attrName>ppt_y</p:attrName>
                                        </p:attrNameLst>
                                      </p:cBhvr>
                                      <p:tavLst>
                                        <p:tav tm="0">
                                          <p:val>
                                            <p:strVal val="ppt_y"/>
                                          </p:val>
                                        </p:tav>
                                        <p:tav tm="100000">
                                          <p:val>
                                            <p:strVal val="ppt_y"/>
                                          </p:val>
                                        </p:tav>
                                      </p:tavLst>
                                    </p:anim>
                                    <p:set>
                                      <p:cBhvr>
                                        <p:cTn id="610" dur="1" fill="hold">
                                          <p:stCondLst>
                                            <p:cond delay="2249"/>
                                          </p:stCondLst>
                                        </p:cTn>
                                        <p:tgtEl>
                                          <p:spTgt spid="40"/>
                                        </p:tgtEl>
                                        <p:attrNameLst>
                                          <p:attrName>style.visibility</p:attrName>
                                        </p:attrNameLst>
                                      </p:cBhvr>
                                      <p:to>
                                        <p:strVal val="hidden"/>
                                      </p:to>
                                    </p:set>
                                  </p:childTnLst>
                                </p:cTn>
                              </p:par>
                              <p:par>
                                <p:cTn id="611" presetID="2" presetClass="exit" presetSubtype="8" fill="hold" grpId="2" nodeType="withEffect">
                                  <p:stCondLst>
                                    <p:cond delay="0"/>
                                  </p:stCondLst>
                                  <p:childTnLst>
                                    <p:anim calcmode="lin" valueType="num">
                                      <p:cBhvr additive="base">
                                        <p:cTn id="612" dur="2250"/>
                                        <p:tgtEl>
                                          <p:spTgt spid="43"/>
                                        </p:tgtEl>
                                        <p:attrNameLst>
                                          <p:attrName>ppt_x</p:attrName>
                                        </p:attrNameLst>
                                      </p:cBhvr>
                                      <p:tavLst>
                                        <p:tav tm="0">
                                          <p:val>
                                            <p:strVal val="ppt_x"/>
                                          </p:val>
                                        </p:tav>
                                        <p:tav tm="100000">
                                          <p:val>
                                            <p:strVal val="0-ppt_w/2"/>
                                          </p:val>
                                        </p:tav>
                                      </p:tavLst>
                                    </p:anim>
                                    <p:anim calcmode="lin" valueType="num">
                                      <p:cBhvr additive="base">
                                        <p:cTn id="613" dur="2250"/>
                                        <p:tgtEl>
                                          <p:spTgt spid="43"/>
                                        </p:tgtEl>
                                        <p:attrNameLst>
                                          <p:attrName>ppt_y</p:attrName>
                                        </p:attrNameLst>
                                      </p:cBhvr>
                                      <p:tavLst>
                                        <p:tav tm="0">
                                          <p:val>
                                            <p:strVal val="ppt_y"/>
                                          </p:val>
                                        </p:tav>
                                        <p:tav tm="100000">
                                          <p:val>
                                            <p:strVal val="ppt_y"/>
                                          </p:val>
                                        </p:tav>
                                      </p:tavLst>
                                    </p:anim>
                                    <p:set>
                                      <p:cBhvr>
                                        <p:cTn id="614" dur="1" fill="hold">
                                          <p:stCondLst>
                                            <p:cond delay="2249"/>
                                          </p:stCondLst>
                                        </p:cTn>
                                        <p:tgtEl>
                                          <p:spTgt spid="43"/>
                                        </p:tgtEl>
                                        <p:attrNameLst>
                                          <p:attrName>style.visibility</p:attrName>
                                        </p:attrNameLst>
                                      </p:cBhvr>
                                      <p:to>
                                        <p:strVal val="hidden"/>
                                      </p:to>
                                    </p:set>
                                  </p:childTnLst>
                                </p:cTn>
                              </p:par>
                              <p:par>
                                <p:cTn id="615" presetID="2" presetClass="exit" presetSubtype="8" fill="hold" grpId="2" nodeType="withEffect">
                                  <p:stCondLst>
                                    <p:cond delay="0"/>
                                  </p:stCondLst>
                                  <p:childTnLst>
                                    <p:anim calcmode="lin" valueType="num">
                                      <p:cBhvr additive="base">
                                        <p:cTn id="616" dur="2250"/>
                                        <p:tgtEl>
                                          <p:spTgt spid="45"/>
                                        </p:tgtEl>
                                        <p:attrNameLst>
                                          <p:attrName>ppt_x</p:attrName>
                                        </p:attrNameLst>
                                      </p:cBhvr>
                                      <p:tavLst>
                                        <p:tav tm="0">
                                          <p:val>
                                            <p:strVal val="ppt_x"/>
                                          </p:val>
                                        </p:tav>
                                        <p:tav tm="100000">
                                          <p:val>
                                            <p:strVal val="0-ppt_w/2"/>
                                          </p:val>
                                        </p:tav>
                                      </p:tavLst>
                                    </p:anim>
                                    <p:anim calcmode="lin" valueType="num">
                                      <p:cBhvr additive="base">
                                        <p:cTn id="617" dur="2250"/>
                                        <p:tgtEl>
                                          <p:spTgt spid="45"/>
                                        </p:tgtEl>
                                        <p:attrNameLst>
                                          <p:attrName>ppt_y</p:attrName>
                                        </p:attrNameLst>
                                      </p:cBhvr>
                                      <p:tavLst>
                                        <p:tav tm="0">
                                          <p:val>
                                            <p:strVal val="ppt_y"/>
                                          </p:val>
                                        </p:tav>
                                        <p:tav tm="100000">
                                          <p:val>
                                            <p:strVal val="ppt_y"/>
                                          </p:val>
                                        </p:tav>
                                      </p:tavLst>
                                    </p:anim>
                                    <p:set>
                                      <p:cBhvr>
                                        <p:cTn id="618" dur="1" fill="hold">
                                          <p:stCondLst>
                                            <p:cond delay="2249"/>
                                          </p:stCondLst>
                                        </p:cTn>
                                        <p:tgtEl>
                                          <p:spTgt spid="45"/>
                                        </p:tgtEl>
                                        <p:attrNameLst>
                                          <p:attrName>style.visibility</p:attrName>
                                        </p:attrNameLst>
                                      </p:cBhvr>
                                      <p:to>
                                        <p:strVal val="hidden"/>
                                      </p:to>
                                    </p:set>
                                  </p:childTnLst>
                                </p:cTn>
                              </p:par>
                              <p:par>
                                <p:cTn id="619" presetID="2" presetClass="exit" presetSubtype="8" fill="hold" grpId="2" nodeType="withEffect">
                                  <p:stCondLst>
                                    <p:cond delay="0"/>
                                  </p:stCondLst>
                                  <p:childTnLst>
                                    <p:anim calcmode="lin" valueType="num">
                                      <p:cBhvr additive="base">
                                        <p:cTn id="620" dur="2250"/>
                                        <p:tgtEl>
                                          <p:spTgt spid="44"/>
                                        </p:tgtEl>
                                        <p:attrNameLst>
                                          <p:attrName>ppt_x</p:attrName>
                                        </p:attrNameLst>
                                      </p:cBhvr>
                                      <p:tavLst>
                                        <p:tav tm="0">
                                          <p:val>
                                            <p:strVal val="ppt_x"/>
                                          </p:val>
                                        </p:tav>
                                        <p:tav tm="100000">
                                          <p:val>
                                            <p:strVal val="0-ppt_w/2"/>
                                          </p:val>
                                        </p:tav>
                                      </p:tavLst>
                                    </p:anim>
                                    <p:anim calcmode="lin" valueType="num">
                                      <p:cBhvr additive="base">
                                        <p:cTn id="621" dur="2250"/>
                                        <p:tgtEl>
                                          <p:spTgt spid="44"/>
                                        </p:tgtEl>
                                        <p:attrNameLst>
                                          <p:attrName>ppt_y</p:attrName>
                                        </p:attrNameLst>
                                      </p:cBhvr>
                                      <p:tavLst>
                                        <p:tav tm="0">
                                          <p:val>
                                            <p:strVal val="ppt_y"/>
                                          </p:val>
                                        </p:tav>
                                        <p:tav tm="100000">
                                          <p:val>
                                            <p:strVal val="ppt_y"/>
                                          </p:val>
                                        </p:tav>
                                      </p:tavLst>
                                    </p:anim>
                                    <p:set>
                                      <p:cBhvr>
                                        <p:cTn id="622" dur="1" fill="hold">
                                          <p:stCondLst>
                                            <p:cond delay="2249"/>
                                          </p:stCondLst>
                                        </p:cTn>
                                        <p:tgtEl>
                                          <p:spTgt spid="44"/>
                                        </p:tgtEl>
                                        <p:attrNameLst>
                                          <p:attrName>style.visibility</p:attrName>
                                        </p:attrNameLst>
                                      </p:cBhvr>
                                      <p:to>
                                        <p:strVal val="hidden"/>
                                      </p:to>
                                    </p:set>
                                  </p:childTnLst>
                                </p:cTn>
                              </p:par>
                              <p:par>
                                <p:cTn id="623" presetID="2" presetClass="exit" presetSubtype="8" fill="hold" grpId="2" nodeType="withEffect">
                                  <p:stCondLst>
                                    <p:cond delay="0"/>
                                  </p:stCondLst>
                                  <p:childTnLst>
                                    <p:anim calcmode="lin" valueType="num">
                                      <p:cBhvr additive="base">
                                        <p:cTn id="624" dur="2250"/>
                                        <p:tgtEl>
                                          <p:spTgt spid="46"/>
                                        </p:tgtEl>
                                        <p:attrNameLst>
                                          <p:attrName>ppt_x</p:attrName>
                                        </p:attrNameLst>
                                      </p:cBhvr>
                                      <p:tavLst>
                                        <p:tav tm="0">
                                          <p:val>
                                            <p:strVal val="ppt_x"/>
                                          </p:val>
                                        </p:tav>
                                        <p:tav tm="100000">
                                          <p:val>
                                            <p:strVal val="0-ppt_w/2"/>
                                          </p:val>
                                        </p:tav>
                                      </p:tavLst>
                                    </p:anim>
                                    <p:anim calcmode="lin" valueType="num">
                                      <p:cBhvr additive="base">
                                        <p:cTn id="625" dur="2250"/>
                                        <p:tgtEl>
                                          <p:spTgt spid="46"/>
                                        </p:tgtEl>
                                        <p:attrNameLst>
                                          <p:attrName>ppt_y</p:attrName>
                                        </p:attrNameLst>
                                      </p:cBhvr>
                                      <p:tavLst>
                                        <p:tav tm="0">
                                          <p:val>
                                            <p:strVal val="ppt_y"/>
                                          </p:val>
                                        </p:tav>
                                        <p:tav tm="100000">
                                          <p:val>
                                            <p:strVal val="ppt_y"/>
                                          </p:val>
                                        </p:tav>
                                      </p:tavLst>
                                    </p:anim>
                                    <p:set>
                                      <p:cBhvr>
                                        <p:cTn id="626" dur="1" fill="hold">
                                          <p:stCondLst>
                                            <p:cond delay="2249"/>
                                          </p:stCondLst>
                                        </p:cTn>
                                        <p:tgtEl>
                                          <p:spTgt spid="46"/>
                                        </p:tgtEl>
                                        <p:attrNameLst>
                                          <p:attrName>style.visibility</p:attrName>
                                        </p:attrNameLst>
                                      </p:cBhvr>
                                      <p:to>
                                        <p:strVal val="hidden"/>
                                      </p:to>
                                    </p:set>
                                  </p:childTnLst>
                                </p:cTn>
                              </p:par>
                              <p:par>
                                <p:cTn id="627" presetID="2" presetClass="exit" presetSubtype="8" fill="hold" grpId="2" nodeType="withEffect">
                                  <p:stCondLst>
                                    <p:cond delay="0"/>
                                  </p:stCondLst>
                                  <p:childTnLst>
                                    <p:anim calcmode="lin" valueType="num">
                                      <p:cBhvr additive="base">
                                        <p:cTn id="628" dur="2250"/>
                                        <p:tgtEl>
                                          <p:spTgt spid="47"/>
                                        </p:tgtEl>
                                        <p:attrNameLst>
                                          <p:attrName>ppt_x</p:attrName>
                                        </p:attrNameLst>
                                      </p:cBhvr>
                                      <p:tavLst>
                                        <p:tav tm="0">
                                          <p:val>
                                            <p:strVal val="ppt_x"/>
                                          </p:val>
                                        </p:tav>
                                        <p:tav tm="100000">
                                          <p:val>
                                            <p:strVal val="0-ppt_w/2"/>
                                          </p:val>
                                        </p:tav>
                                      </p:tavLst>
                                    </p:anim>
                                    <p:anim calcmode="lin" valueType="num">
                                      <p:cBhvr additive="base">
                                        <p:cTn id="629" dur="2250"/>
                                        <p:tgtEl>
                                          <p:spTgt spid="47"/>
                                        </p:tgtEl>
                                        <p:attrNameLst>
                                          <p:attrName>ppt_y</p:attrName>
                                        </p:attrNameLst>
                                      </p:cBhvr>
                                      <p:tavLst>
                                        <p:tav tm="0">
                                          <p:val>
                                            <p:strVal val="ppt_y"/>
                                          </p:val>
                                        </p:tav>
                                        <p:tav tm="100000">
                                          <p:val>
                                            <p:strVal val="ppt_y"/>
                                          </p:val>
                                        </p:tav>
                                      </p:tavLst>
                                    </p:anim>
                                    <p:set>
                                      <p:cBhvr>
                                        <p:cTn id="630" dur="1" fill="hold">
                                          <p:stCondLst>
                                            <p:cond delay="2249"/>
                                          </p:stCondLst>
                                        </p:cTn>
                                        <p:tgtEl>
                                          <p:spTgt spid="47"/>
                                        </p:tgtEl>
                                        <p:attrNameLst>
                                          <p:attrName>style.visibility</p:attrName>
                                        </p:attrNameLst>
                                      </p:cBhvr>
                                      <p:to>
                                        <p:strVal val="hidden"/>
                                      </p:to>
                                    </p:set>
                                  </p:childTnLst>
                                </p:cTn>
                              </p:par>
                              <p:par>
                                <p:cTn id="631" presetID="2" presetClass="exit" presetSubtype="8" fill="hold" grpId="2" nodeType="withEffect">
                                  <p:stCondLst>
                                    <p:cond delay="0"/>
                                  </p:stCondLst>
                                  <p:childTnLst>
                                    <p:anim calcmode="lin" valueType="num">
                                      <p:cBhvr additive="base">
                                        <p:cTn id="632" dur="2250"/>
                                        <p:tgtEl>
                                          <p:spTgt spid="49"/>
                                        </p:tgtEl>
                                        <p:attrNameLst>
                                          <p:attrName>ppt_x</p:attrName>
                                        </p:attrNameLst>
                                      </p:cBhvr>
                                      <p:tavLst>
                                        <p:tav tm="0">
                                          <p:val>
                                            <p:strVal val="ppt_x"/>
                                          </p:val>
                                        </p:tav>
                                        <p:tav tm="100000">
                                          <p:val>
                                            <p:strVal val="0-ppt_w/2"/>
                                          </p:val>
                                        </p:tav>
                                      </p:tavLst>
                                    </p:anim>
                                    <p:anim calcmode="lin" valueType="num">
                                      <p:cBhvr additive="base">
                                        <p:cTn id="633" dur="2250"/>
                                        <p:tgtEl>
                                          <p:spTgt spid="49"/>
                                        </p:tgtEl>
                                        <p:attrNameLst>
                                          <p:attrName>ppt_y</p:attrName>
                                        </p:attrNameLst>
                                      </p:cBhvr>
                                      <p:tavLst>
                                        <p:tav tm="0">
                                          <p:val>
                                            <p:strVal val="ppt_y"/>
                                          </p:val>
                                        </p:tav>
                                        <p:tav tm="100000">
                                          <p:val>
                                            <p:strVal val="ppt_y"/>
                                          </p:val>
                                        </p:tav>
                                      </p:tavLst>
                                    </p:anim>
                                    <p:set>
                                      <p:cBhvr>
                                        <p:cTn id="634" dur="1" fill="hold">
                                          <p:stCondLst>
                                            <p:cond delay="2249"/>
                                          </p:stCondLst>
                                        </p:cTn>
                                        <p:tgtEl>
                                          <p:spTgt spid="49"/>
                                        </p:tgtEl>
                                        <p:attrNameLst>
                                          <p:attrName>style.visibility</p:attrName>
                                        </p:attrNameLst>
                                      </p:cBhvr>
                                      <p:to>
                                        <p:strVal val="hidden"/>
                                      </p:to>
                                    </p:set>
                                  </p:childTnLst>
                                </p:cTn>
                              </p:par>
                              <p:par>
                                <p:cTn id="635" presetID="2" presetClass="exit" presetSubtype="8" fill="hold" grpId="2" nodeType="withEffect">
                                  <p:stCondLst>
                                    <p:cond delay="0"/>
                                  </p:stCondLst>
                                  <p:childTnLst>
                                    <p:anim calcmode="lin" valueType="num">
                                      <p:cBhvr additive="base">
                                        <p:cTn id="636" dur="2250"/>
                                        <p:tgtEl>
                                          <p:spTgt spid="48"/>
                                        </p:tgtEl>
                                        <p:attrNameLst>
                                          <p:attrName>ppt_x</p:attrName>
                                        </p:attrNameLst>
                                      </p:cBhvr>
                                      <p:tavLst>
                                        <p:tav tm="0">
                                          <p:val>
                                            <p:strVal val="ppt_x"/>
                                          </p:val>
                                        </p:tav>
                                        <p:tav tm="100000">
                                          <p:val>
                                            <p:strVal val="0-ppt_w/2"/>
                                          </p:val>
                                        </p:tav>
                                      </p:tavLst>
                                    </p:anim>
                                    <p:anim calcmode="lin" valueType="num">
                                      <p:cBhvr additive="base">
                                        <p:cTn id="637" dur="2250"/>
                                        <p:tgtEl>
                                          <p:spTgt spid="48"/>
                                        </p:tgtEl>
                                        <p:attrNameLst>
                                          <p:attrName>ppt_y</p:attrName>
                                        </p:attrNameLst>
                                      </p:cBhvr>
                                      <p:tavLst>
                                        <p:tav tm="0">
                                          <p:val>
                                            <p:strVal val="ppt_y"/>
                                          </p:val>
                                        </p:tav>
                                        <p:tav tm="100000">
                                          <p:val>
                                            <p:strVal val="ppt_y"/>
                                          </p:val>
                                        </p:tav>
                                      </p:tavLst>
                                    </p:anim>
                                    <p:set>
                                      <p:cBhvr>
                                        <p:cTn id="638" dur="1" fill="hold">
                                          <p:stCondLst>
                                            <p:cond delay="2249"/>
                                          </p:stCondLst>
                                        </p:cTn>
                                        <p:tgtEl>
                                          <p:spTgt spid="48"/>
                                        </p:tgtEl>
                                        <p:attrNameLst>
                                          <p:attrName>style.visibility</p:attrName>
                                        </p:attrNameLst>
                                      </p:cBhvr>
                                      <p:to>
                                        <p:strVal val="hidden"/>
                                      </p:to>
                                    </p:set>
                                  </p:childTnLst>
                                </p:cTn>
                              </p:par>
                              <p:par>
                                <p:cTn id="639" presetID="2" presetClass="exit" presetSubtype="8" fill="hold" grpId="2" nodeType="withEffect">
                                  <p:stCondLst>
                                    <p:cond delay="0"/>
                                  </p:stCondLst>
                                  <p:childTnLst>
                                    <p:anim calcmode="lin" valueType="num">
                                      <p:cBhvr additive="base">
                                        <p:cTn id="640" dur="2250"/>
                                        <p:tgtEl>
                                          <p:spTgt spid="50"/>
                                        </p:tgtEl>
                                        <p:attrNameLst>
                                          <p:attrName>ppt_x</p:attrName>
                                        </p:attrNameLst>
                                      </p:cBhvr>
                                      <p:tavLst>
                                        <p:tav tm="0">
                                          <p:val>
                                            <p:strVal val="ppt_x"/>
                                          </p:val>
                                        </p:tav>
                                        <p:tav tm="100000">
                                          <p:val>
                                            <p:strVal val="0-ppt_w/2"/>
                                          </p:val>
                                        </p:tav>
                                      </p:tavLst>
                                    </p:anim>
                                    <p:anim calcmode="lin" valueType="num">
                                      <p:cBhvr additive="base">
                                        <p:cTn id="641" dur="2250"/>
                                        <p:tgtEl>
                                          <p:spTgt spid="50"/>
                                        </p:tgtEl>
                                        <p:attrNameLst>
                                          <p:attrName>ppt_y</p:attrName>
                                        </p:attrNameLst>
                                      </p:cBhvr>
                                      <p:tavLst>
                                        <p:tav tm="0">
                                          <p:val>
                                            <p:strVal val="ppt_y"/>
                                          </p:val>
                                        </p:tav>
                                        <p:tav tm="100000">
                                          <p:val>
                                            <p:strVal val="ppt_y"/>
                                          </p:val>
                                        </p:tav>
                                      </p:tavLst>
                                    </p:anim>
                                    <p:set>
                                      <p:cBhvr>
                                        <p:cTn id="642" dur="1" fill="hold">
                                          <p:stCondLst>
                                            <p:cond delay="2249"/>
                                          </p:stCondLst>
                                        </p:cTn>
                                        <p:tgtEl>
                                          <p:spTgt spid="50"/>
                                        </p:tgtEl>
                                        <p:attrNameLst>
                                          <p:attrName>style.visibility</p:attrName>
                                        </p:attrNameLst>
                                      </p:cBhvr>
                                      <p:to>
                                        <p:strVal val="hidden"/>
                                      </p:to>
                                    </p:set>
                                  </p:childTnLst>
                                </p:cTn>
                              </p:par>
                              <p:par>
                                <p:cTn id="643" presetID="2" presetClass="exit" presetSubtype="8" fill="hold" grpId="2" nodeType="withEffect">
                                  <p:stCondLst>
                                    <p:cond delay="0"/>
                                  </p:stCondLst>
                                  <p:childTnLst>
                                    <p:anim calcmode="lin" valueType="num">
                                      <p:cBhvr additive="base">
                                        <p:cTn id="644" dur="2250"/>
                                        <p:tgtEl>
                                          <p:spTgt spid="51"/>
                                        </p:tgtEl>
                                        <p:attrNameLst>
                                          <p:attrName>ppt_x</p:attrName>
                                        </p:attrNameLst>
                                      </p:cBhvr>
                                      <p:tavLst>
                                        <p:tav tm="0">
                                          <p:val>
                                            <p:strVal val="ppt_x"/>
                                          </p:val>
                                        </p:tav>
                                        <p:tav tm="100000">
                                          <p:val>
                                            <p:strVal val="0-ppt_w/2"/>
                                          </p:val>
                                        </p:tav>
                                      </p:tavLst>
                                    </p:anim>
                                    <p:anim calcmode="lin" valueType="num">
                                      <p:cBhvr additive="base">
                                        <p:cTn id="645" dur="2250"/>
                                        <p:tgtEl>
                                          <p:spTgt spid="51"/>
                                        </p:tgtEl>
                                        <p:attrNameLst>
                                          <p:attrName>ppt_y</p:attrName>
                                        </p:attrNameLst>
                                      </p:cBhvr>
                                      <p:tavLst>
                                        <p:tav tm="0">
                                          <p:val>
                                            <p:strVal val="ppt_y"/>
                                          </p:val>
                                        </p:tav>
                                        <p:tav tm="100000">
                                          <p:val>
                                            <p:strVal val="ppt_y"/>
                                          </p:val>
                                        </p:tav>
                                      </p:tavLst>
                                    </p:anim>
                                    <p:set>
                                      <p:cBhvr>
                                        <p:cTn id="646" dur="1" fill="hold">
                                          <p:stCondLst>
                                            <p:cond delay="2249"/>
                                          </p:stCondLst>
                                        </p:cTn>
                                        <p:tgtEl>
                                          <p:spTgt spid="51"/>
                                        </p:tgtEl>
                                        <p:attrNameLst>
                                          <p:attrName>style.visibility</p:attrName>
                                        </p:attrNameLst>
                                      </p:cBhvr>
                                      <p:to>
                                        <p:strVal val="hidden"/>
                                      </p:to>
                                    </p:set>
                                  </p:childTnLst>
                                </p:cTn>
                              </p:par>
                              <p:par>
                                <p:cTn id="647" presetID="2" presetClass="exit" presetSubtype="2" fill="hold" grpId="2" nodeType="withEffect">
                                  <p:stCondLst>
                                    <p:cond delay="0"/>
                                  </p:stCondLst>
                                  <p:childTnLst>
                                    <p:anim calcmode="lin" valueType="num">
                                      <p:cBhvr additive="base">
                                        <p:cTn id="648" dur="2250"/>
                                        <p:tgtEl>
                                          <p:spTgt spid="57"/>
                                        </p:tgtEl>
                                        <p:attrNameLst>
                                          <p:attrName>ppt_x</p:attrName>
                                        </p:attrNameLst>
                                      </p:cBhvr>
                                      <p:tavLst>
                                        <p:tav tm="0">
                                          <p:val>
                                            <p:strVal val="ppt_x"/>
                                          </p:val>
                                        </p:tav>
                                        <p:tav tm="100000">
                                          <p:val>
                                            <p:strVal val="1+ppt_w/2"/>
                                          </p:val>
                                        </p:tav>
                                      </p:tavLst>
                                    </p:anim>
                                    <p:anim calcmode="lin" valueType="num">
                                      <p:cBhvr additive="base">
                                        <p:cTn id="649" dur="2250"/>
                                        <p:tgtEl>
                                          <p:spTgt spid="57"/>
                                        </p:tgtEl>
                                        <p:attrNameLst>
                                          <p:attrName>ppt_y</p:attrName>
                                        </p:attrNameLst>
                                      </p:cBhvr>
                                      <p:tavLst>
                                        <p:tav tm="0">
                                          <p:val>
                                            <p:strVal val="ppt_y"/>
                                          </p:val>
                                        </p:tav>
                                        <p:tav tm="100000">
                                          <p:val>
                                            <p:strVal val="ppt_y"/>
                                          </p:val>
                                        </p:tav>
                                      </p:tavLst>
                                    </p:anim>
                                    <p:set>
                                      <p:cBhvr>
                                        <p:cTn id="650" dur="1" fill="hold">
                                          <p:stCondLst>
                                            <p:cond delay="2249"/>
                                          </p:stCondLst>
                                        </p:cTn>
                                        <p:tgtEl>
                                          <p:spTgt spid="57"/>
                                        </p:tgtEl>
                                        <p:attrNameLst>
                                          <p:attrName>style.visibility</p:attrName>
                                        </p:attrNameLst>
                                      </p:cBhvr>
                                      <p:to>
                                        <p:strVal val="hidden"/>
                                      </p:to>
                                    </p:set>
                                  </p:childTnLst>
                                </p:cTn>
                              </p:par>
                              <p:par>
                                <p:cTn id="651" presetID="2" presetClass="exit" presetSubtype="2" fill="hold" grpId="2" nodeType="withEffect">
                                  <p:stCondLst>
                                    <p:cond delay="0"/>
                                  </p:stCondLst>
                                  <p:childTnLst>
                                    <p:anim calcmode="lin" valueType="num">
                                      <p:cBhvr additive="base">
                                        <p:cTn id="652" dur="2250"/>
                                        <p:tgtEl>
                                          <p:spTgt spid="58"/>
                                        </p:tgtEl>
                                        <p:attrNameLst>
                                          <p:attrName>ppt_x</p:attrName>
                                        </p:attrNameLst>
                                      </p:cBhvr>
                                      <p:tavLst>
                                        <p:tav tm="0">
                                          <p:val>
                                            <p:strVal val="ppt_x"/>
                                          </p:val>
                                        </p:tav>
                                        <p:tav tm="100000">
                                          <p:val>
                                            <p:strVal val="1+ppt_w/2"/>
                                          </p:val>
                                        </p:tav>
                                      </p:tavLst>
                                    </p:anim>
                                    <p:anim calcmode="lin" valueType="num">
                                      <p:cBhvr additive="base">
                                        <p:cTn id="653" dur="2250"/>
                                        <p:tgtEl>
                                          <p:spTgt spid="58"/>
                                        </p:tgtEl>
                                        <p:attrNameLst>
                                          <p:attrName>ppt_y</p:attrName>
                                        </p:attrNameLst>
                                      </p:cBhvr>
                                      <p:tavLst>
                                        <p:tav tm="0">
                                          <p:val>
                                            <p:strVal val="ppt_y"/>
                                          </p:val>
                                        </p:tav>
                                        <p:tav tm="100000">
                                          <p:val>
                                            <p:strVal val="ppt_y"/>
                                          </p:val>
                                        </p:tav>
                                      </p:tavLst>
                                    </p:anim>
                                    <p:set>
                                      <p:cBhvr>
                                        <p:cTn id="654" dur="1" fill="hold">
                                          <p:stCondLst>
                                            <p:cond delay="2249"/>
                                          </p:stCondLst>
                                        </p:cTn>
                                        <p:tgtEl>
                                          <p:spTgt spid="58"/>
                                        </p:tgtEl>
                                        <p:attrNameLst>
                                          <p:attrName>style.visibility</p:attrName>
                                        </p:attrNameLst>
                                      </p:cBhvr>
                                      <p:to>
                                        <p:strVal val="hidden"/>
                                      </p:to>
                                    </p:set>
                                  </p:childTnLst>
                                </p:cTn>
                              </p:par>
                              <p:par>
                                <p:cTn id="655" presetID="2" presetClass="exit" presetSubtype="2" fill="hold" grpId="2" nodeType="withEffect">
                                  <p:stCondLst>
                                    <p:cond delay="0"/>
                                  </p:stCondLst>
                                  <p:childTnLst>
                                    <p:anim calcmode="lin" valueType="num">
                                      <p:cBhvr additive="base">
                                        <p:cTn id="656" dur="2250"/>
                                        <p:tgtEl>
                                          <p:spTgt spid="59"/>
                                        </p:tgtEl>
                                        <p:attrNameLst>
                                          <p:attrName>ppt_x</p:attrName>
                                        </p:attrNameLst>
                                      </p:cBhvr>
                                      <p:tavLst>
                                        <p:tav tm="0">
                                          <p:val>
                                            <p:strVal val="ppt_x"/>
                                          </p:val>
                                        </p:tav>
                                        <p:tav tm="100000">
                                          <p:val>
                                            <p:strVal val="1+ppt_w/2"/>
                                          </p:val>
                                        </p:tav>
                                      </p:tavLst>
                                    </p:anim>
                                    <p:anim calcmode="lin" valueType="num">
                                      <p:cBhvr additive="base">
                                        <p:cTn id="657" dur="2250"/>
                                        <p:tgtEl>
                                          <p:spTgt spid="59"/>
                                        </p:tgtEl>
                                        <p:attrNameLst>
                                          <p:attrName>ppt_y</p:attrName>
                                        </p:attrNameLst>
                                      </p:cBhvr>
                                      <p:tavLst>
                                        <p:tav tm="0">
                                          <p:val>
                                            <p:strVal val="ppt_y"/>
                                          </p:val>
                                        </p:tav>
                                        <p:tav tm="100000">
                                          <p:val>
                                            <p:strVal val="ppt_y"/>
                                          </p:val>
                                        </p:tav>
                                      </p:tavLst>
                                    </p:anim>
                                    <p:set>
                                      <p:cBhvr>
                                        <p:cTn id="658" dur="1" fill="hold">
                                          <p:stCondLst>
                                            <p:cond delay="2249"/>
                                          </p:stCondLst>
                                        </p:cTn>
                                        <p:tgtEl>
                                          <p:spTgt spid="59"/>
                                        </p:tgtEl>
                                        <p:attrNameLst>
                                          <p:attrName>style.visibility</p:attrName>
                                        </p:attrNameLst>
                                      </p:cBhvr>
                                      <p:to>
                                        <p:strVal val="hidden"/>
                                      </p:to>
                                    </p:set>
                                  </p:childTnLst>
                                </p:cTn>
                              </p:par>
                              <p:par>
                                <p:cTn id="659" presetID="2" presetClass="exit" presetSubtype="2" fill="hold" grpId="2" nodeType="withEffect">
                                  <p:stCondLst>
                                    <p:cond delay="0"/>
                                  </p:stCondLst>
                                  <p:childTnLst>
                                    <p:anim calcmode="lin" valueType="num">
                                      <p:cBhvr additive="base">
                                        <p:cTn id="660" dur="2250"/>
                                        <p:tgtEl>
                                          <p:spTgt spid="60"/>
                                        </p:tgtEl>
                                        <p:attrNameLst>
                                          <p:attrName>ppt_x</p:attrName>
                                        </p:attrNameLst>
                                      </p:cBhvr>
                                      <p:tavLst>
                                        <p:tav tm="0">
                                          <p:val>
                                            <p:strVal val="ppt_x"/>
                                          </p:val>
                                        </p:tav>
                                        <p:tav tm="100000">
                                          <p:val>
                                            <p:strVal val="1+ppt_w/2"/>
                                          </p:val>
                                        </p:tav>
                                      </p:tavLst>
                                    </p:anim>
                                    <p:anim calcmode="lin" valueType="num">
                                      <p:cBhvr additive="base">
                                        <p:cTn id="661" dur="2250"/>
                                        <p:tgtEl>
                                          <p:spTgt spid="60"/>
                                        </p:tgtEl>
                                        <p:attrNameLst>
                                          <p:attrName>ppt_y</p:attrName>
                                        </p:attrNameLst>
                                      </p:cBhvr>
                                      <p:tavLst>
                                        <p:tav tm="0">
                                          <p:val>
                                            <p:strVal val="ppt_y"/>
                                          </p:val>
                                        </p:tav>
                                        <p:tav tm="100000">
                                          <p:val>
                                            <p:strVal val="ppt_y"/>
                                          </p:val>
                                        </p:tav>
                                      </p:tavLst>
                                    </p:anim>
                                    <p:set>
                                      <p:cBhvr>
                                        <p:cTn id="662" dur="1" fill="hold">
                                          <p:stCondLst>
                                            <p:cond delay="2249"/>
                                          </p:stCondLst>
                                        </p:cTn>
                                        <p:tgtEl>
                                          <p:spTgt spid="60"/>
                                        </p:tgtEl>
                                        <p:attrNameLst>
                                          <p:attrName>style.visibility</p:attrName>
                                        </p:attrNameLst>
                                      </p:cBhvr>
                                      <p:to>
                                        <p:strVal val="hidden"/>
                                      </p:to>
                                    </p:set>
                                  </p:childTnLst>
                                </p:cTn>
                              </p:par>
                              <p:par>
                                <p:cTn id="663" presetID="2" presetClass="exit" presetSubtype="2" fill="hold" grpId="2" nodeType="withEffect">
                                  <p:stCondLst>
                                    <p:cond delay="0"/>
                                  </p:stCondLst>
                                  <p:childTnLst>
                                    <p:anim calcmode="lin" valueType="num">
                                      <p:cBhvr additive="base">
                                        <p:cTn id="664" dur="2250"/>
                                        <p:tgtEl>
                                          <p:spTgt spid="62"/>
                                        </p:tgtEl>
                                        <p:attrNameLst>
                                          <p:attrName>ppt_x</p:attrName>
                                        </p:attrNameLst>
                                      </p:cBhvr>
                                      <p:tavLst>
                                        <p:tav tm="0">
                                          <p:val>
                                            <p:strVal val="ppt_x"/>
                                          </p:val>
                                        </p:tav>
                                        <p:tav tm="100000">
                                          <p:val>
                                            <p:strVal val="1+ppt_w/2"/>
                                          </p:val>
                                        </p:tav>
                                      </p:tavLst>
                                    </p:anim>
                                    <p:anim calcmode="lin" valueType="num">
                                      <p:cBhvr additive="base">
                                        <p:cTn id="665" dur="2250"/>
                                        <p:tgtEl>
                                          <p:spTgt spid="62"/>
                                        </p:tgtEl>
                                        <p:attrNameLst>
                                          <p:attrName>ppt_y</p:attrName>
                                        </p:attrNameLst>
                                      </p:cBhvr>
                                      <p:tavLst>
                                        <p:tav tm="0">
                                          <p:val>
                                            <p:strVal val="ppt_y"/>
                                          </p:val>
                                        </p:tav>
                                        <p:tav tm="100000">
                                          <p:val>
                                            <p:strVal val="ppt_y"/>
                                          </p:val>
                                        </p:tav>
                                      </p:tavLst>
                                    </p:anim>
                                    <p:set>
                                      <p:cBhvr>
                                        <p:cTn id="666" dur="1" fill="hold">
                                          <p:stCondLst>
                                            <p:cond delay="2249"/>
                                          </p:stCondLst>
                                        </p:cTn>
                                        <p:tgtEl>
                                          <p:spTgt spid="62"/>
                                        </p:tgtEl>
                                        <p:attrNameLst>
                                          <p:attrName>style.visibility</p:attrName>
                                        </p:attrNameLst>
                                      </p:cBhvr>
                                      <p:to>
                                        <p:strVal val="hidden"/>
                                      </p:to>
                                    </p:set>
                                  </p:childTnLst>
                                </p:cTn>
                              </p:par>
                              <p:par>
                                <p:cTn id="667" presetID="2" presetClass="exit" presetSubtype="2" fill="hold" grpId="2" nodeType="withEffect">
                                  <p:stCondLst>
                                    <p:cond delay="0"/>
                                  </p:stCondLst>
                                  <p:childTnLst>
                                    <p:anim calcmode="lin" valueType="num">
                                      <p:cBhvr additive="base">
                                        <p:cTn id="668" dur="2250"/>
                                        <p:tgtEl>
                                          <p:spTgt spid="61"/>
                                        </p:tgtEl>
                                        <p:attrNameLst>
                                          <p:attrName>ppt_x</p:attrName>
                                        </p:attrNameLst>
                                      </p:cBhvr>
                                      <p:tavLst>
                                        <p:tav tm="0">
                                          <p:val>
                                            <p:strVal val="ppt_x"/>
                                          </p:val>
                                        </p:tav>
                                        <p:tav tm="100000">
                                          <p:val>
                                            <p:strVal val="1+ppt_w/2"/>
                                          </p:val>
                                        </p:tav>
                                      </p:tavLst>
                                    </p:anim>
                                    <p:anim calcmode="lin" valueType="num">
                                      <p:cBhvr additive="base">
                                        <p:cTn id="669" dur="2250"/>
                                        <p:tgtEl>
                                          <p:spTgt spid="61"/>
                                        </p:tgtEl>
                                        <p:attrNameLst>
                                          <p:attrName>ppt_y</p:attrName>
                                        </p:attrNameLst>
                                      </p:cBhvr>
                                      <p:tavLst>
                                        <p:tav tm="0">
                                          <p:val>
                                            <p:strVal val="ppt_y"/>
                                          </p:val>
                                        </p:tav>
                                        <p:tav tm="100000">
                                          <p:val>
                                            <p:strVal val="ppt_y"/>
                                          </p:val>
                                        </p:tav>
                                      </p:tavLst>
                                    </p:anim>
                                    <p:set>
                                      <p:cBhvr>
                                        <p:cTn id="670" dur="1" fill="hold">
                                          <p:stCondLst>
                                            <p:cond delay="2249"/>
                                          </p:stCondLst>
                                        </p:cTn>
                                        <p:tgtEl>
                                          <p:spTgt spid="61"/>
                                        </p:tgtEl>
                                        <p:attrNameLst>
                                          <p:attrName>style.visibility</p:attrName>
                                        </p:attrNameLst>
                                      </p:cBhvr>
                                      <p:to>
                                        <p:strVal val="hidden"/>
                                      </p:to>
                                    </p:set>
                                  </p:childTnLst>
                                </p:cTn>
                              </p:par>
                              <p:par>
                                <p:cTn id="671" presetID="2" presetClass="exit" presetSubtype="2" fill="hold" grpId="2" nodeType="withEffect">
                                  <p:stCondLst>
                                    <p:cond delay="0"/>
                                  </p:stCondLst>
                                  <p:childTnLst>
                                    <p:anim calcmode="lin" valueType="num">
                                      <p:cBhvr additive="base">
                                        <p:cTn id="672" dur="2250"/>
                                        <p:tgtEl>
                                          <p:spTgt spid="63"/>
                                        </p:tgtEl>
                                        <p:attrNameLst>
                                          <p:attrName>ppt_x</p:attrName>
                                        </p:attrNameLst>
                                      </p:cBhvr>
                                      <p:tavLst>
                                        <p:tav tm="0">
                                          <p:val>
                                            <p:strVal val="ppt_x"/>
                                          </p:val>
                                        </p:tav>
                                        <p:tav tm="100000">
                                          <p:val>
                                            <p:strVal val="1+ppt_w/2"/>
                                          </p:val>
                                        </p:tav>
                                      </p:tavLst>
                                    </p:anim>
                                    <p:anim calcmode="lin" valueType="num">
                                      <p:cBhvr additive="base">
                                        <p:cTn id="673" dur="2250"/>
                                        <p:tgtEl>
                                          <p:spTgt spid="63"/>
                                        </p:tgtEl>
                                        <p:attrNameLst>
                                          <p:attrName>ppt_y</p:attrName>
                                        </p:attrNameLst>
                                      </p:cBhvr>
                                      <p:tavLst>
                                        <p:tav tm="0">
                                          <p:val>
                                            <p:strVal val="ppt_y"/>
                                          </p:val>
                                        </p:tav>
                                        <p:tav tm="100000">
                                          <p:val>
                                            <p:strVal val="ppt_y"/>
                                          </p:val>
                                        </p:tav>
                                      </p:tavLst>
                                    </p:anim>
                                    <p:set>
                                      <p:cBhvr>
                                        <p:cTn id="674" dur="1" fill="hold">
                                          <p:stCondLst>
                                            <p:cond delay="2249"/>
                                          </p:stCondLst>
                                        </p:cTn>
                                        <p:tgtEl>
                                          <p:spTgt spid="63"/>
                                        </p:tgtEl>
                                        <p:attrNameLst>
                                          <p:attrName>style.visibility</p:attrName>
                                        </p:attrNameLst>
                                      </p:cBhvr>
                                      <p:to>
                                        <p:strVal val="hidden"/>
                                      </p:to>
                                    </p:set>
                                  </p:childTnLst>
                                </p:cTn>
                              </p:par>
                              <p:par>
                                <p:cTn id="675" presetID="2" presetClass="exit" presetSubtype="2" fill="hold" grpId="2" nodeType="withEffect">
                                  <p:stCondLst>
                                    <p:cond delay="0"/>
                                  </p:stCondLst>
                                  <p:childTnLst>
                                    <p:anim calcmode="lin" valueType="num">
                                      <p:cBhvr additive="base">
                                        <p:cTn id="676" dur="2250"/>
                                        <p:tgtEl>
                                          <p:spTgt spid="64"/>
                                        </p:tgtEl>
                                        <p:attrNameLst>
                                          <p:attrName>ppt_x</p:attrName>
                                        </p:attrNameLst>
                                      </p:cBhvr>
                                      <p:tavLst>
                                        <p:tav tm="0">
                                          <p:val>
                                            <p:strVal val="ppt_x"/>
                                          </p:val>
                                        </p:tav>
                                        <p:tav tm="100000">
                                          <p:val>
                                            <p:strVal val="1+ppt_w/2"/>
                                          </p:val>
                                        </p:tav>
                                      </p:tavLst>
                                    </p:anim>
                                    <p:anim calcmode="lin" valueType="num">
                                      <p:cBhvr additive="base">
                                        <p:cTn id="677" dur="2250"/>
                                        <p:tgtEl>
                                          <p:spTgt spid="64"/>
                                        </p:tgtEl>
                                        <p:attrNameLst>
                                          <p:attrName>ppt_y</p:attrName>
                                        </p:attrNameLst>
                                      </p:cBhvr>
                                      <p:tavLst>
                                        <p:tav tm="0">
                                          <p:val>
                                            <p:strVal val="ppt_y"/>
                                          </p:val>
                                        </p:tav>
                                        <p:tav tm="100000">
                                          <p:val>
                                            <p:strVal val="ppt_y"/>
                                          </p:val>
                                        </p:tav>
                                      </p:tavLst>
                                    </p:anim>
                                    <p:set>
                                      <p:cBhvr>
                                        <p:cTn id="678" dur="1" fill="hold">
                                          <p:stCondLst>
                                            <p:cond delay="2249"/>
                                          </p:stCondLst>
                                        </p:cTn>
                                        <p:tgtEl>
                                          <p:spTgt spid="64"/>
                                        </p:tgtEl>
                                        <p:attrNameLst>
                                          <p:attrName>style.visibility</p:attrName>
                                        </p:attrNameLst>
                                      </p:cBhvr>
                                      <p:to>
                                        <p:strVal val="hidden"/>
                                      </p:to>
                                    </p:set>
                                  </p:childTnLst>
                                </p:cTn>
                              </p:par>
                              <p:par>
                                <p:cTn id="679" presetID="2" presetClass="exit" presetSubtype="2" fill="hold" grpId="2" nodeType="withEffect">
                                  <p:stCondLst>
                                    <p:cond delay="0"/>
                                  </p:stCondLst>
                                  <p:childTnLst>
                                    <p:anim calcmode="lin" valueType="num">
                                      <p:cBhvr additive="base">
                                        <p:cTn id="680" dur="2250"/>
                                        <p:tgtEl>
                                          <p:spTgt spid="65"/>
                                        </p:tgtEl>
                                        <p:attrNameLst>
                                          <p:attrName>ppt_x</p:attrName>
                                        </p:attrNameLst>
                                      </p:cBhvr>
                                      <p:tavLst>
                                        <p:tav tm="0">
                                          <p:val>
                                            <p:strVal val="ppt_x"/>
                                          </p:val>
                                        </p:tav>
                                        <p:tav tm="100000">
                                          <p:val>
                                            <p:strVal val="1+ppt_w/2"/>
                                          </p:val>
                                        </p:tav>
                                      </p:tavLst>
                                    </p:anim>
                                    <p:anim calcmode="lin" valueType="num">
                                      <p:cBhvr additive="base">
                                        <p:cTn id="681" dur="2250"/>
                                        <p:tgtEl>
                                          <p:spTgt spid="65"/>
                                        </p:tgtEl>
                                        <p:attrNameLst>
                                          <p:attrName>ppt_y</p:attrName>
                                        </p:attrNameLst>
                                      </p:cBhvr>
                                      <p:tavLst>
                                        <p:tav tm="0">
                                          <p:val>
                                            <p:strVal val="ppt_y"/>
                                          </p:val>
                                        </p:tav>
                                        <p:tav tm="100000">
                                          <p:val>
                                            <p:strVal val="ppt_y"/>
                                          </p:val>
                                        </p:tav>
                                      </p:tavLst>
                                    </p:anim>
                                    <p:set>
                                      <p:cBhvr>
                                        <p:cTn id="682" dur="1" fill="hold">
                                          <p:stCondLst>
                                            <p:cond delay="2249"/>
                                          </p:stCondLst>
                                        </p:cTn>
                                        <p:tgtEl>
                                          <p:spTgt spid="65"/>
                                        </p:tgtEl>
                                        <p:attrNameLst>
                                          <p:attrName>style.visibility</p:attrName>
                                        </p:attrNameLst>
                                      </p:cBhvr>
                                      <p:to>
                                        <p:strVal val="hidden"/>
                                      </p:to>
                                    </p:set>
                                  </p:childTnLst>
                                </p:cTn>
                              </p:par>
                              <p:par>
                                <p:cTn id="683" presetID="2" presetClass="exit" presetSubtype="2" fill="hold" grpId="2" nodeType="withEffect">
                                  <p:stCondLst>
                                    <p:cond delay="0"/>
                                  </p:stCondLst>
                                  <p:childTnLst>
                                    <p:anim calcmode="lin" valueType="num">
                                      <p:cBhvr additive="base">
                                        <p:cTn id="684" dur="2250"/>
                                        <p:tgtEl>
                                          <p:spTgt spid="66"/>
                                        </p:tgtEl>
                                        <p:attrNameLst>
                                          <p:attrName>ppt_x</p:attrName>
                                        </p:attrNameLst>
                                      </p:cBhvr>
                                      <p:tavLst>
                                        <p:tav tm="0">
                                          <p:val>
                                            <p:strVal val="ppt_x"/>
                                          </p:val>
                                        </p:tav>
                                        <p:tav tm="100000">
                                          <p:val>
                                            <p:strVal val="1+ppt_w/2"/>
                                          </p:val>
                                        </p:tav>
                                      </p:tavLst>
                                    </p:anim>
                                    <p:anim calcmode="lin" valueType="num">
                                      <p:cBhvr additive="base">
                                        <p:cTn id="685" dur="2250"/>
                                        <p:tgtEl>
                                          <p:spTgt spid="66"/>
                                        </p:tgtEl>
                                        <p:attrNameLst>
                                          <p:attrName>ppt_y</p:attrName>
                                        </p:attrNameLst>
                                      </p:cBhvr>
                                      <p:tavLst>
                                        <p:tav tm="0">
                                          <p:val>
                                            <p:strVal val="ppt_y"/>
                                          </p:val>
                                        </p:tav>
                                        <p:tav tm="100000">
                                          <p:val>
                                            <p:strVal val="ppt_y"/>
                                          </p:val>
                                        </p:tav>
                                      </p:tavLst>
                                    </p:anim>
                                    <p:set>
                                      <p:cBhvr>
                                        <p:cTn id="686" dur="1" fill="hold">
                                          <p:stCondLst>
                                            <p:cond delay="2249"/>
                                          </p:stCondLst>
                                        </p:cTn>
                                        <p:tgtEl>
                                          <p:spTgt spid="66"/>
                                        </p:tgtEl>
                                        <p:attrNameLst>
                                          <p:attrName>style.visibility</p:attrName>
                                        </p:attrNameLst>
                                      </p:cBhvr>
                                      <p:to>
                                        <p:strVal val="hidden"/>
                                      </p:to>
                                    </p:set>
                                  </p:childTnLst>
                                </p:cTn>
                              </p:par>
                              <p:par>
                                <p:cTn id="687" presetID="2" presetClass="exit" presetSubtype="2" fill="hold" grpId="2" nodeType="withEffect">
                                  <p:stCondLst>
                                    <p:cond delay="0"/>
                                  </p:stCondLst>
                                  <p:childTnLst>
                                    <p:anim calcmode="lin" valueType="num">
                                      <p:cBhvr additive="base">
                                        <p:cTn id="688" dur="2250"/>
                                        <p:tgtEl>
                                          <p:spTgt spid="67"/>
                                        </p:tgtEl>
                                        <p:attrNameLst>
                                          <p:attrName>ppt_x</p:attrName>
                                        </p:attrNameLst>
                                      </p:cBhvr>
                                      <p:tavLst>
                                        <p:tav tm="0">
                                          <p:val>
                                            <p:strVal val="ppt_x"/>
                                          </p:val>
                                        </p:tav>
                                        <p:tav tm="100000">
                                          <p:val>
                                            <p:strVal val="1+ppt_w/2"/>
                                          </p:val>
                                        </p:tav>
                                      </p:tavLst>
                                    </p:anim>
                                    <p:anim calcmode="lin" valueType="num">
                                      <p:cBhvr additive="base">
                                        <p:cTn id="689" dur="2250"/>
                                        <p:tgtEl>
                                          <p:spTgt spid="67"/>
                                        </p:tgtEl>
                                        <p:attrNameLst>
                                          <p:attrName>ppt_y</p:attrName>
                                        </p:attrNameLst>
                                      </p:cBhvr>
                                      <p:tavLst>
                                        <p:tav tm="0">
                                          <p:val>
                                            <p:strVal val="ppt_y"/>
                                          </p:val>
                                        </p:tav>
                                        <p:tav tm="100000">
                                          <p:val>
                                            <p:strVal val="ppt_y"/>
                                          </p:val>
                                        </p:tav>
                                      </p:tavLst>
                                    </p:anim>
                                    <p:set>
                                      <p:cBhvr>
                                        <p:cTn id="690" dur="1" fill="hold">
                                          <p:stCondLst>
                                            <p:cond delay="2249"/>
                                          </p:stCondLst>
                                        </p:cTn>
                                        <p:tgtEl>
                                          <p:spTgt spid="67"/>
                                        </p:tgtEl>
                                        <p:attrNameLst>
                                          <p:attrName>style.visibility</p:attrName>
                                        </p:attrNameLst>
                                      </p:cBhvr>
                                      <p:to>
                                        <p:strVal val="hidden"/>
                                      </p:to>
                                    </p:set>
                                  </p:childTnLst>
                                </p:cTn>
                              </p:par>
                              <p:par>
                                <p:cTn id="691" presetID="2" presetClass="exit" presetSubtype="2" fill="hold" grpId="2" nodeType="withEffect">
                                  <p:stCondLst>
                                    <p:cond delay="0"/>
                                  </p:stCondLst>
                                  <p:childTnLst>
                                    <p:anim calcmode="lin" valueType="num">
                                      <p:cBhvr additive="base">
                                        <p:cTn id="692" dur="2250"/>
                                        <p:tgtEl>
                                          <p:spTgt spid="68"/>
                                        </p:tgtEl>
                                        <p:attrNameLst>
                                          <p:attrName>ppt_x</p:attrName>
                                        </p:attrNameLst>
                                      </p:cBhvr>
                                      <p:tavLst>
                                        <p:tav tm="0">
                                          <p:val>
                                            <p:strVal val="ppt_x"/>
                                          </p:val>
                                        </p:tav>
                                        <p:tav tm="100000">
                                          <p:val>
                                            <p:strVal val="1+ppt_w/2"/>
                                          </p:val>
                                        </p:tav>
                                      </p:tavLst>
                                    </p:anim>
                                    <p:anim calcmode="lin" valueType="num">
                                      <p:cBhvr additive="base">
                                        <p:cTn id="693" dur="2250"/>
                                        <p:tgtEl>
                                          <p:spTgt spid="68"/>
                                        </p:tgtEl>
                                        <p:attrNameLst>
                                          <p:attrName>ppt_y</p:attrName>
                                        </p:attrNameLst>
                                      </p:cBhvr>
                                      <p:tavLst>
                                        <p:tav tm="0">
                                          <p:val>
                                            <p:strVal val="ppt_y"/>
                                          </p:val>
                                        </p:tav>
                                        <p:tav tm="100000">
                                          <p:val>
                                            <p:strVal val="ppt_y"/>
                                          </p:val>
                                        </p:tav>
                                      </p:tavLst>
                                    </p:anim>
                                    <p:set>
                                      <p:cBhvr>
                                        <p:cTn id="694" dur="1" fill="hold">
                                          <p:stCondLst>
                                            <p:cond delay="2249"/>
                                          </p:stCondLst>
                                        </p:cTn>
                                        <p:tgtEl>
                                          <p:spTgt spid="68"/>
                                        </p:tgtEl>
                                        <p:attrNameLst>
                                          <p:attrName>style.visibility</p:attrName>
                                        </p:attrNameLst>
                                      </p:cBhvr>
                                      <p:to>
                                        <p:strVal val="hidden"/>
                                      </p:to>
                                    </p:set>
                                  </p:childTnLst>
                                </p:cTn>
                              </p:par>
                              <p:par>
                                <p:cTn id="695" presetID="2" presetClass="exit" presetSubtype="2" fill="hold" grpId="2" nodeType="withEffect">
                                  <p:stCondLst>
                                    <p:cond delay="0"/>
                                  </p:stCondLst>
                                  <p:childTnLst>
                                    <p:anim calcmode="lin" valueType="num">
                                      <p:cBhvr additive="base">
                                        <p:cTn id="696" dur="2250"/>
                                        <p:tgtEl>
                                          <p:spTgt spid="69"/>
                                        </p:tgtEl>
                                        <p:attrNameLst>
                                          <p:attrName>ppt_x</p:attrName>
                                        </p:attrNameLst>
                                      </p:cBhvr>
                                      <p:tavLst>
                                        <p:tav tm="0">
                                          <p:val>
                                            <p:strVal val="ppt_x"/>
                                          </p:val>
                                        </p:tav>
                                        <p:tav tm="100000">
                                          <p:val>
                                            <p:strVal val="1+ppt_w/2"/>
                                          </p:val>
                                        </p:tav>
                                      </p:tavLst>
                                    </p:anim>
                                    <p:anim calcmode="lin" valueType="num">
                                      <p:cBhvr additive="base">
                                        <p:cTn id="697" dur="2250"/>
                                        <p:tgtEl>
                                          <p:spTgt spid="69"/>
                                        </p:tgtEl>
                                        <p:attrNameLst>
                                          <p:attrName>ppt_y</p:attrName>
                                        </p:attrNameLst>
                                      </p:cBhvr>
                                      <p:tavLst>
                                        <p:tav tm="0">
                                          <p:val>
                                            <p:strVal val="ppt_y"/>
                                          </p:val>
                                        </p:tav>
                                        <p:tav tm="100000">
                                          <p:val>
                                            <p:strVal val="ppt_y"/>
                                          </p:val>
                                        </p:tav>
                                      </p:tavLst>
                                    </p:anim>
                                    <p:set>
                                      <p:cBhvr>
                                        <p:cTn id="698" dur="1" fill="hold">
                                          <p:stCondLst>
                                            <p:cond delay="2249"/>
                                          </p:stCondLst>
                                        </p:cTn>
                                        <p:tgtEl>
                                          <p:spTgt spid="69"/>
                                        </p:tgtEl>
                                        <p:attrNameLst>
                                          <p:attrName>style.visibility</p:attrName>
                                        </p:attrNameLst>
                                      </p:cBhvr>
                                      <p:to>
                                        <p:strVal val="hidden"/>
                                      </p:to>
                                    </p:set>
                                  </p:childTnLst>
                                </p:cTn>
                              </p:par>
                              <p:par>
                                <p:cTn id="699" presetID="2" presetClass="exit" presetSubtype="8" fill="hold" grpId="2" nodeType="withEffect">
                                  <p:stCondLst>
                                    <p:cond delay="0"/>
                                  </p:stCondLst>
                                  <p:childTnLst>
                                    <p:anim calcmode="lin" valueType="num">
                                      <p:cBhvr additive="base">
                                        <p:cTn id="700" dur="2250"/>
                                        <p:tgtEl>
                                          <p:spTgt spid="70"/>
                                        </p:tgtEl>
                                        <p:attrNameLst>
                                          <p:attrName>ppt_x</p:attrName>
                                        </p:attrNameLst>
                                      </p:cBhvr>
                                      <p:tavLst>
                                        <p:tav tm="0">
                                          <p:val>
                                            <p:strVal val="ppt_x"/>
                                          </p:val>
                                        </p:tav>
                                        <p:tav tm="100000">
                                          <p:val>
                                            <p:strVal val="0-ppt_w/2"/>
                                          </p:val>
                                        </p:tav>
                                      </p:tavLst>
                                    </p:anim>
                                    <p:anim calcmode="lin" valueType="num">
                                      <p:cBhvr additive="base">
                                        <p:cTn id="701" dur="2250"/>
                                        <p:tgtEl>
                                          <p:spTgt spid="70"/>
                                        </p:tgtEl>
                                        <p:attrNameLst>
                                          <p:attrName>ppt_y</p:attrName>
                                        </p:attrNameLst>
                                      </p:cBhvr>
                                      <p:tavLst>
                                        <p:tav tm="0">
                                          <p:val>
                                            <p:strVal val="ppt_y"/>
                                          </p:val>
                                        </p:tav>
                                        <p:tav tm="100000">
                                          <p:val>
                                            <p:strVal val="ppt_y"/>
                                          </p:val>
                                        </p:tav>
                                      </p:tavLst>
                                    </p:anim>
                                    <p:set>
                                      <p:cBhvr>
                                        <p:cTn id="702" dur="1" fill="hold">
                                          <p:stCondLst>
                                            <p:cond delay="2249"/>
                                          </p:stCondLst>
                                        </p:cTn>
                                        <p:tgtEl>
                                          <p:spTgt spid="70"/>
                                        </p:tgtEl>
                                        <p:attrNameLst>
                                          <p:attrName>style.visibility</p:attrName>
                                        </p:attrNameLst>
                                      </p:cBhvr>
                                      <p:to>
                                        <p:strVal val="hidden"/>
                                      </p:to>
                                    </p:set>
                                  </p:childTnLst>
                                </p:cTn>
                              </p:par>
                              <p:par>
                                <p:cTn id="703" presetID="2" presetClass="exit" presetSubtype="8" fill="hold" grpId="2" nodeType="withEffect">
                                  <p:stCondLst>
                                    <p:cond delay="0"/>
                                  </p:stCondLst>
                                  <p:childTnLst>
                                    <p:anim calcmode="lin" valueType="num">
                                      <p:cBhvr additive="base">
                                        <p:cTn id="704" dur="2250"/>
                                        <p:tgtEl>
                                          <p:spTgt spid="71"/>
                                        </p:tgtEl>
                                        <p:attrNameLst>
                                          <p:attrName>ppt_x</p:attrName>
                                        </p:attrNameLst>
                                      </p:cBhvr>
                                      <p:tavLst>
                                        <p:tav tm="0">
                                          <p:val>
                                            <p:strVal val="ppt_x"/>
                                          </p:val>
                                        </p:tav>
                                        <p:tav tm="100000">
                                          <p:val>
                                            <p:strVal val="0-ppt_w/2"/>
                                          </p:val>
                                        </p:tav>
                                      </p:tavLst>
                                    </p:anim>
                                    <p:anim calcmode="lin" valueType="num">
                                      <p:cBhvr additive="base">
                                        <p:cTn id="705" dur="2250"/>
                                        <p:tgtEl>
                                          <p:spTgt spid="71"/>
                                        </p:tgtEl>
                                        <p:attrNameLst>
                                          <p:attrName>ppt_y</p:attrName>
                                        </p:attrNameLst>
                                      </p:cBhvr>
                                      <p:tavLst>
                                        <p:tav tm="0">
                                          <p:val>
                                            <p:strVal val="ppt_y"/>
                                          </p:val>
                                        </p:tav>
                                        <p:tav tm="100000">
                                          <p:val>
                                            <p:strVal val="ppt_y"/>
                                          </p:val>
                                        </p:tav>
                                      </p:tavLst>
                                    </p:anim>
                                    <p:set>
                                      <p:cBhvr>
                                        <p:cTn id="706" dur="1" fill="hold">
                                          <p:stCondLst>
                                            <p:cond delay="2249"/>
                                          </p:stCondLst>
                                        </p:cTn>
                                        <p:tgtEl>
                                          <p:spTgt spid="71"/>
                                        </p:tgtEl>
                                        <p:attrNameLst>
                                          <p:attrName>style.visibility</p:attrName>
                                        </p:attrNameLst>
                                      </p:cBhvr>
                                      <p:to>
                                        <p:strVal val="hidden"/>
                                      </p:to>
                                    </p:set>
                                  </p:childTnLst>
                                </p:cTn>
                              </p:par>
                              <p:par>
                                <p:cTn id="707" presetID="2" presetClass="exit" presetSubtype="8" fill="hold" grpId="2" nodeType="withEffect">
                                  <p:stCondLst>
                                    <p:cond delay="0"/>
                                  </p:stCondLst>
                                  <p:childTnLst>
                                    <p:anim calcmode="lin" valueType="num">
                                      <p:cBhvr additive="base">
                                        <p:cTn id="708" dur="2250"/>
                                        <p:tgtEl>
                                          <p:spTgt spid="72"/>
                                        </p:tgtEl>
                                        <p:attrNameLst>
                                          <p:attrName>ppt_x</p:attrName>
                                        </p:attrNameLst>
                                      </p:cBhvr>
                                      <p:tavLst>
                                        <p:tav tm="0">
                                          <p:val>
                                            <p:strVal val="ppt_x"/>
                                          </p:val>
                                        </p:tav>
                                        <p:tav tm="100000">
                                          <p:val>
                                            <p:strVal val="0-ppt_w/2"/>
                                          </p:val>
                                        </p:tav>
                                      </p:tavLst>
                                    </p:anim>
                                    <p:anim calcmode="lin" valueType="num">
                                      <p:cBhvr additive="base">
                                        <p:cTn id="709" dur="2250"/>
                                        <p:tgtEl>
                                          <p:spTgt spid="72"/>
                                        </p:tgtEl>
                                        <p:attrNameLst>
                                          <p:attrName>ppt_y</p:attrName>
                                        </p:attrNameLst>
                                      </p:cBhvr>
                                      <p:tavLst>
                                        <p:tav tm="0">
                                          <p:val>
                                            <p:strVal val="ppt_y"/>
                                          </p:val>
                                        </p:tav>
                                        <p:tav tm="100000">
                                          <p:val>
                                            <p:strVal val="ppt_y"/>
                                          </p:val>
                                        </p:tav>
                                      </p:tavLst>
                                    </p:anim>
                                    <p:set>
                                      <p:cBhvr>
                                        <p:cTn id="710" dur="1" fill="hold">
                                          <p:stCondLst>
                                            <p:cond delay="2249"/>
                                          </p:stCondLst>
                                        </p:cTn>
                                        <p:tgtEl>
                                          <p:spTgt spid="72"/>
                                        </p:tgtEl>
                                        <p:attrNameLst>
                                          <p:attrName>style.visibility</p:attrName>
                                        </p:attrNameLst>
                                      </p:cBhvr>
                                      <p:to>
                                        <p:strVal val="hidden"/>
                                      </p:to>
                                    </p:set>
                                  </p:childTnLst>
                                </p:cTn>
                              </p:par>
                              <p:par>
                                <p:cTn id="711" presetID="2" presetClass="exit" presetSubtype="8" fill="hold" grpId="2" nodeType="withEffect">
                                  <p:stCondLst>
                                    <p:cond delay="0"/>
                                  </p:stCondLst>
                                  <p:childTnLst>
                                    <p:anim calcmode="lin" valueType="num">
                                      <p:cBhvr additive="base">
                                        <p:cTn id="712" dur="2250"/>
                                        <p:tgtEl>
                                          <p:spTgt spid="73"/>
                                        </p:tgtEl>
                                        <p:attrNameLst>
                                          <p:attrName>ppt_x</p:attrName>
                                        </p:attrNameLst>
                                      </p:cBhvr>
                                      <p:tavLst>
                                        <p:tav tm="0">
                                          <p:val>
                                            <p:strVal val="ppt_x"/>
                                          </p:val>
                                        </p:tav>
                                        <p:tav tm="100000">
                                          <p:val>
                                            <p:strVal val="0-ppt_w/2"/>
                                          </p:val>
                                        </p:tav>
                                      </p:tavLst>
                                    </p:anim>
                                    <p:anim calcmode="lin" valueType="num">
                                      <p:cBhvr additive="base">
                                        <p:cTn id="713" dur="2250"/>
                                        <p:tgtEl>
                                          <p:spTgt spid="73"/>
                                        </p:tgtEl>
                                        <p:attrNameLst>
                                          <p:attrName>ppt_y</p:attrName>
                                        </p:attrNameLst>
                                      </p:cBhvr>
                                      <p:tavLst>
                                        <p:tav tm="0">
                                          <p:val>
                                            <p:strVal val="ppt_y"/>
                                          </p:val>
                                        </p:tav>
                                        <p:tav tm="100000">
                                          <p:val>
                                            <p:strVal val="ppt_y"/>
                                          </p:val>
                                        </p:tav>
                                      </p:tavLst>
                                    </p:anim>
                                    <p:set>
                                      <p:cBhvr>
                                        <p:cTn id="714" dur="1" fill="hold">
                                          <p:stCondLst>
                                            <p:cond delay="2249"/>
                                          </p:stCondLst>
                                        </p:cTn>
                                        <p:tgtEl>
                                          <p:spTgt spid="73"/>
                                        </p:tgtEl>
                                        <p:attrNameLst>
                                          <p:attrName>style.visibility</p:attrName>
                                        </p:attrNameLst>
                                      </p:cBhvr>
                                      <p:to>
                                        <p:strVal val="hidden"/>
                                      </p:to>
                                    </p:set>
                                  </p:childTnLst>
                                </p:cTn>
                              </p:par>
                              <p:par>
                                <p:cTn id="715" presetID="2" presetClass="exit" presetSubtype="8" fill="hold" grpId="2" nodeType="withEffect">
                                  <p:stCondLst>
                                    <p:cond delay="0"/>
                                  </p:stCondLst>
                                  <p:childTnLst>
                                    <p:anim calcmode="lin" valueType="num">
                                      <p:cBhvr additive="base">
                                        <p:cTn id="716" dur="2250"/>
                                        <p:tgtEl>
                                          <p:spTgt spid="75"/>
                                        </p:tgtEl>
                                        <p:attrNameLst>
                                          <p:attrName>ppt_x</p:attrName>
                                        </p:attrNameLst>
                                      </p:cBhvr>
                                      <p:tavLst>
                                        <p:tav tm="0">
                                          <p:val>
                                            <p:strVal val="ppt_x"/>
                                          </p:val>
                                        </p:tav>
                                        <p:tav tm="100000">
                                          <p:val>
                                            <p:strVal val="0-ppt_w/2"/>
                                          </p:val>
                                        </p:tav>
                                      </p:tavLst>
                                    </p:anim>
                                    <p:anim calcmode="lin" valueType="num">
                                      <p:cBhvr additive="base">
                                        <p:cTn id="717" dur="2250"/>
                                        <p:tgtEl>
                                          <p:spTgt spid="75"/>
                                        </p:tgtEl>
                                        <p:attrNameLst>
                                          <p:attrName>ppt_y</p:attrName>
                                        </p:attrNameLst>
                                      </p:cBhvr>
                                      <p:tavLst>
                                        <p:tav tm="0">
                                          <p:val>
                                            <p:strVal val="ppt_y"/>
                                          </p:val>
                                        </p:tav>
                                        <p:tav tm="100000">
                                          <p:val>
                                            <p:strVal val="ppt_y"/>
                                          </p:val>
                                        </p:tav>
                                      </p:tavLst>
                                    </p:anim>
                                    <p:set>
                                      <p:cBhvr>
                                        <p:cTn id="718" dur="1" fill="hold">
                                          <p:stCondLst>
                                            <p:cond delay="2249"/>
                                          </p:stCondLst>
                                        </p:cTn>
                                        <p:tgtEl>
                                          <p:spTgt spid="75"/>
                                        </p:tgtEl>
                                        <p:attrNameLst>
                                          <p:attrName>style.visibility</p:attrName>
                                        </p:attrNameLst>
                                      </p:cBhvr>
                                      <p:to>
                                        <p:strVal val="hidden"/>
                                      </p:to>
                                    </p:set>
                                  </p:childTnLst>
                                </p:cTn>
                              </p:par>
                              <p:par>
                                <p:cTn id="719" presetID="2" presetClass="exit" presetSubtype="8" fill="hold" grpId="2" nodeType="withEffect">
                                  <p:stCondLst>
                                    <p:cond delay="0"/>
                                  </p:stCondLst>
                                  <p:childTnLst>
                                    <p:anim calcmode="lin" valueType="num">
                                      <p:cBhvr additive="base">
                                        <p:cTn id="720" dur="2250"/>
                                        <p:tgtEl>
                                          <p:spTgt spid="74"/>
                                        </p:tgtEl>
                                        <p:attrNameLst>
                                          <p:attrName>ppt_x</p:attrName>
                                        </p:attrNameLst>
                                      </p:cBhvr>
                                      <p:tavLst>
                                        <p:tav tm="0">
                                          <p:val>
                                            <p:strVal val="ppt_x"/>
                                          </p:val>
                                        </p:tav>
                                        <p:tav tm="100000">
                                          <p:val>
                                            <p:strVal val="0-ppt_w/2"/>
                                          </p:val>
                                        </p:tav>
                                      </p:tavLst>
                                    </p:anim>
                                    <p:anim calcmode="lin" valueType="num">
                                      <p:cBhvr additive="base">
                                        <p:cTn id="721" dur="2250"/>
                                        <p:tgtEl>
                                          <p:spTgt spid="74"/>
                                        </p:tgtEl>
                                        <p:attrNameLst>
                                          <p:attrName>ppt_y</p:attrName>
                                        </p:attrNameLst>
                                      </p:cBhvr>
                                      <p:tavLst>
                                        <p:tav tm="0">
                                          <p:val>
                                            <p:strVal val="ppt_y"/>
                                          </p:val>
                                        </p:tav>
                                        <p:tav tm="100000">
                                          <p:val>
                                            <p:strVal val="ppt_y"/>
                                          </p:val>
                                        </p:tav>
                                      </p:tavLst>
                                    </p:anim>
                                    <p:set>
                                      <p:cBhvr>
                                        <p:cTn id="722" dur="1" fill="hold">
                                          <p:stCondLst>
                                            <p:cond delay="2249"/>
                                          </p:stCondLst>
                                        </p:cTn>
                                        <p:tgtEl>
                                          <p:spTgt spid="74"/>
                                        </p:tgtEl>
                                        <p:attrNameLst>
                                          <p:attrName>style.visibility</p:attrName>
                                        </p:attrNameLst>
                                      </p:cBhvr>
                                      <p:to>
                                        <p:strVal val="hidden"/>
                                      </p:to>
                                    </p:set>
                                  </p:childTnLst>
                                </p:cTn>
                              </p:par>
                              <p:par>
                                <p:cTn id="723" presetID="2" presetClass="exit" presetSubtype="8" fill="hold" grpId="2" nodeType="withEffect">
                                  <p:stCondLst>
                                    <p:cond delay="0"/>
                                  </p:stCondLst>
                                  <p:childTnLst>
                                    <p:anim calcmode="lin" valueType="num">
                                      <p:cBhvr additive="base">
                                        <p:cTn id="724" dur="2250"/>
                                        <p:tgtEl>
                                          <p:spTgt spid="76"/>
                                        </p:tgtEl>
                                        <p:attrNameLst>
                                          <p:attrName>ppt_x</p:attrName>
                                        </p:attrNameLst>
                                      </p:cBhvr>
                                      <p:tavLst>
                                        <p:tav tm="0">
                                          <p:val>
                                            <p:strVal val="ppt_x"/>
                                          </p:val>
                                        </p:tav>
                                        <p:tav tm="100000">
                                          <p:val>
                                            <p:strVal val="0-ppt_w/2"/>
                                          </p:val>
                                        </p:tav>
                                      </p:tavLst>
                                    </p:anim>
                                    <p:anim calcmode="lin" valueType="num">
                                      <p:cBhvr additive="base">
                                        <p:cTn id="725" dur="2250"/>
                                        <p:tgtEl>
                                          <p:spTgt spid="76"/>
                                        </p:tgtEl>
                                        <p:attrNameLst>
                                          <p:attrName>ppt_y</p:attrName>
                                        </p:attrNameLst>
                                      </p:cBhvr>
                                      <p:tavLst>
                                        <p:tav tm="0">
                                          <p:val>
                                            <p:strVal val="ppt_y"/>
                                          </p:val>
                                        </p:tav>
                                        <p:tav tm="100000">
                                          <p:val>
                                            <p:strVal val="ppt_y"/>
                                          </p:val>
                                        </p:tav>
                                      </p:tavLst>
                                    </p:anim>
                                    <p:set>
                                      <p:cBhvr>
                                        <p:cTn id="726" dur="1" fill="hold">
                                          <p:stCondLst>
                                            <p:cond delay="2249"/>
                                          </p:stCondLst>
                                        </p:cTn>
                                        <p:tgtEl>
                                          <p:spTgt spid="76"/>
                                        </p:tgtEl>
                                        <p:attrNameLst>
                                          <p:attrName>style.visibility</p:attrName>
                                        </p:attrNameLst>
                                      </p:cBhvr>
                                      <p:to>
                                        <p:strVal val="hidden"/>
                                      </p:to>
                                    </p:set>
                                  </p:childTnLst>
                                </p:cTn>
                              </p:par>
                              <p:par>
                                <p:cTn id="727" presetID="2" presetClass="exit" presetSubtype="8" fill="hold" grpId="2" nodeType="withEffect">
                                  <p:stCondLst>
                                    <p:cond delay="0"/>
                                  </p:stCondLst>
                                  <p:childTnLst>
                                    <p:anim calcmode="lin" valueType="num">
                                      <p:cBhvr additive="base">
                                        <p:cTn id="728" dur="2250"/>
                                        <p:tgtEl>
                                          <p:spTgt spid="78"/>
                                        </p:tgtEl>
                                        <p:attrNameLst>
                                          <p:attrName>ppt_x</p:attrName>
                                        </p:attrNameLst>
                                      </p:cBhvr>
                                      <p:tavLst>
                                        <p:tav tm="0">
                                          <p:val>
                                            <p:strVal val="ppt_x"/>
                                          </p:val>
                                        </p:tav>
                                        <p:tav tm="100000">
                                          <p:val>
                                            <p:strVal val="0-ppt_w/2"/>
                                          </p:val>
                                        </p:tav>
                                      </p:tavLst>
                                    </p:anim>
                                    <p:anim calcmode="lin" valueType="num">
                                      <p:cBhvr additive="base">
                                        <p:cTn id="729" dur="2250"/>
                                        <p:tgtEl>
                                          <p:spTgt spid="78"/>
                                        </p:tgtEl>
                                        <p:attrNameLst>
                                          <p:attrName>ppt_y</p:attrName>
                                        </p:attrNameLst>
                                      </p:cBhvr>
                                      <p:tavLst>
                                        <p:tav tm="0">
                                          <p:val>
                                            <p:strVal val="ppt_y"/>
                                          </p:val>
                                        </p:tav>
                                        <p:tav tm="100000">
                                          <p:val>
                                            <p:strVal val="ppt_y"/>
                                          </p:val>
                                        </p:tav>
                                      </p:tavLst>
                                    </p:anim>
                                    <p:set>
                                      <p:cBhvr>
                                        <p:cTn id="730" dur="1" fill="hold">
                                          <p:stCondLst>
                                            <p:cond delay="2249"/>
                                          </p:stCondLst>
                                        </p:cTn>
                                        <p:tgtEl>
                                          <p:spTgt spid="78"/>
                                        </p:tgtEl>
                                        <p:attrNameLst>
                                          <p:attrName>style.visibility</p:attrName>
                                        </p:attrNameLst>
                                      </p:cBhvr>
                                      <p:to>
                                        <p:strVal val="hidden"/>
                                      </p:to>
                                    </p:set>
                                  </p:childTnLst>
                                </p:cTn>
                              </p:par>
                              <p:par>
                                <p:cTn id="731" presetID="2" presetClass="exit" presetSubtype="8" fill="hold" grpId="2" nodeType="withEffect">
                                  <p:stCondLst>
                                    <p:cond delay="0"/>
                                  </p:stCondLst>
                                  <p:childTnLst>
                                    <p:anim calcmode="lin" valueType="num">
                                      <p:cBhvr additive="base">
                                        <p:cTn id="732" dur="2250"/>
                                        <p:tgtEl>
                                          <p:spTgt spid="77"/>
                                        </p:tgtEl>
                                        <p:attrNameLst>
                                          <p:attrName>ppt_x</p:attrName>
                                        </p:attrNameLst>
                                      </p:cBhvr>
                                      <p:tavLst>
                                        <p:tav tm="0">
                                          <p:val>
                                            <p:strVal val="ppt_x"/>
                                          </p:val>
                                        </p:tav>
                                        <p:tav tm="100000">
                                          <p:val>
                                            <p:strVal val="0-ppt_w/2"/>
                                          </p:val>
                                        </p:tav>
                                      </p:tavLst>
                                    </p:anim>
                                    <p:anim calcmode="lin" valueType="num">
                                      <p:cBhvr additive="base">
                                        <p:cTn id="733" dur="2250"/>
                                        <p:tgtEl>
                                          <p:spTgt spid="77"/>
                                        </p:tgtEl>
                                        <p:attrNameLst>
                                          <p:attrName>ppt_y</p:attrName>
                                        </p:attrNameLst>
                                      </p:cBhvr>
                                      <p:tavLst>
                                        <p:tav tm="0">
                                          <p:val>
                                            <p:strVal val="ppt_y"/>
                                          </p:val>
                                        </p:tav>
                                        <p:tav tm="100000">
                                          <p:val>
                                            <p:strVal val="ppt_y"/>
                                          </p:val>
                                        </p:tav>
                                      </p:tavLst>
                                    </p:anim>
                                    <p:set>
                                      <p:cBhvr>
                                        <p:cTn id="734" dur="1" fill="hold">
                                          <p:stCondLst>
                                            <p:cond delay="2249"/>
                                          </p:stCondLst>
                                        </p:cTn>
                                        <p:tgtEl>
                                          <p:spTgt spid="77"/>
                                        </p:tgtEl>
                                        <p:attrNameLst>
                                          <p:attrName>style.visibility</p:attrName>
                                        </p:attrNameLst>
                                      </p:cBhvr>
                                      <p:to>
                                        <p:strVal val="hidden"/>
                                      </p:to>
                                    </p:set>
                                  </p:childTnLst>
                                </p:cTn>
                              </p:par>
                              <p:par>
                                <p:cTn id="735" presetID="2" presetClass="exit" presetSubtype="8" fill="hold" grpId="2" nodeType="withEffect">
                                  <p:stCondLst>
                                    <p:cond delay="0"/>
                                  </p:stCondLst>
                                  <p:childTnLst>
                                    <p:anim calcmode="lin" valueType="num">
                                      <p:cBhvr additive="base">
                                        <p:cTn id="736" dur="2250"/>
                                        <p:tgtEl>
                                          <p:spTgt spid="79"/>
                                        </p:tgtEl>
                                        <p:attrNameLst>
                                          <p:attrName>ppt_x</p:attrName>
                                        </p:attrNameLst>
                                      </p:cBhvr>
                                      <p:tavLst>
                                        <p:tav tm="0">
                                          <p:val>
                                            <p:strVal val="ppt_x"/>
                                          </p:val>
                                        </p:tav>
                                        <p:tav tm="100000">
                                          <p:val>
                                            <p:strVal val="0-ppt_w/2"/>
                                          </p:val>
                                        </p:tav>
                                      </p:tavLst>
                                    </p:anim>
                                    <p:anim calcmode="lin" valueType="num">
                                      <p:cBhvr additive="base">
                                        <p:cTn id="737" dur="2250"/>
                                        <p:tgtEl>
                                          <p:spTgt spid="79"/>
                                        </p:tgtEl>
                                        <p:attrNameLst>
                                          <p:attrName>ppt_y</p:attrName>
                                        </p:attrNameLst>
                                      </p:cBhvr>
                                      <p:tavLst>
                                        <p:tav tm="0">
                                          <p:val>
                                            <p:strVal val="ppt_y"/>
                                          </p:val>
                                        </p:tav>
                                        <p:tav tm="100000">
                                          <p:val>
                                            <p:strVal val="ppt_y"/>
                                          </p:val>
                                        </p:tav>
                                      </p:tavLst>
                                    </p:anim>
                                    <p:set>
                                      <p:cBhvr>
                                        <p:cTn id="738" dur="1" fill="hold">
                                          <p:stCondLst>
                                            <p:cond delay="2249"/>
                                          </p:stCondLst>
                                        </p:cTn>
                                        <p:tgtEl>
                                          <p:spTgt spid="79"/>
                                        </p:tgtEl>
                                        <p:attrNameLst>
                                          <p:attrName>style.visibility</p:attrName>
                                        </p:attrNameLst>
                                      </p:cBhvr>
                                      <p:to>
                                        <p:strVal val="hidden"/>
                                      </p:to>
                                    </p:set>
                                  </p:childTnLst>
                                </p:cTn>
                              </p:par>
                              <p:par>
                                <p:cTn id="739" presetID="2" presetClass="exit" presetSubtype="8" fill="hold" grpId="2" nodeType="withEffect">
                                  <p:stCondLst>
                                    <p:cond delay="0"/>
                                  </p:stCondLst>
                                  <p:childTnLst>
                                    <p:anim calcmode="lin" valueType="num">
                                      <p:cBhvr additive="base">
                                        <p:cTn id="740" dur="2250"/>
                                        <p:tgtEl>
                                          <p:spTgt spid="80"/>
                                        </p:tgtEl>
                                        <p:attrNameLst>
                                          <p:attrName>ppt_x</p:attrName>
                                        </p:attrNameLst>
                                      </p:cBhvr>
                                      <p:tavLst>
                                        <p:tav tm="0">
                                          <p:val>
                                            <p:strVal val="ppt_x"/>
                                          </p:val>
                                        </p:tav>
                                        <p:tav tm="100000">
                                          <p:val>
                                            <p:strVal val="0-ppt_w/2"/>
                                          </p:val>
                                        </p:tav>
                                      </p:tavLst>
                                    </p:anim>
                                    <p:anim calcmode="lin" valueType="num">
                                      <p:cBhvr additive="base">
                                        <p:cTn id="741" dur="2250"/>
                                        <p:tgtEl>
                                          <p:spTgt spid="80"/>
                                        </p:tgtEl>
                                        <p:attrNameLst>
                                          <p:attrName>ppt_y</p:attrName>
                                        </p:attrNameLst>
                                      </p:cBhvr>
                                      <p:tavLst>
                                        <p:tav tm="0">
                                          <p:val>
                                            <p:strVal val="ppt_y"/>
                                          </p:val>
                                        </p:tav>
                                        <p:tav tm="100000">
                                          <p:val>
                                            <p:strVal val="ppt_y"/>
                                          </p:val>
                                        </p:tav>
                                      </p:tavLst>
                                    </p:anim>
                                    <p:set>
                                      <p:cBhvr>
                                        <p:cTn id="742" dur="1" fill="hold">
                                          <p:stCondLst>
                                            <p:cond delay="2249"/>
                                          </p:stCondLst>
                                        </p:cTn>
                                        <p:tgtEl>
                                          <p:spTgt spid="80"/>
                                        </p:tgtEl>
                                        <p:attrNameLst>
                                          <p:attrName>style.visibility</p:attrName>
                                        </p:attrNameLst>
                                      </p:cBhvr>
                                      <p:to>
                                        <p:strVal val="hidden"/>
                                      </p:to>
                                    </p:set>
                                  </p:childTnLst>
                                </p:cTn>
                              </p:par>
                              <p:par>
                                <p:cTn id="743" presetID="2" presetClass="exit" presetSubtype="8" fill="hold" grpId="2" nodeType="withEffect">
                                  <p:stCondLst>
                                    <p:cond delay="0"/>
                                  </p:stCondLst>
                                  <p:childTnLst>
                                    <p:anim calcmode="lin" valueType="num">
                                      <p:cBhvr additive="base">
                                        <p:cTn id="744" dur="2250"/>
                                        <p:tgtEl>
                                          <p:spTgt spid="81"/>
                                        </p:tgtEl>
                                        <p:attrNameLst>
                                          <p:attrName>ppt_x</p:attrName>
                                        </p:attrNameLst>
                                      </p:cBhvr>
                                      <p:tavLst>
                                        <p:tav tm="0">
                                          <p:val>
                                            <p:strVal val="ppt_x"/>
                                          </p:val>
                                        </p:tav>
                                        <p:tav tm="100000">
                                          <p:val>
                                            <p:strVal val="0-ppt_w/2"/>
                                          </p:val>
                                        </p:tav>
                                      </p:tavLst>
                                    </p:anim>
                                    <p:anim calcmode="lin" valueType="num">
                                      <p:cBhvr additive="base">
                                        <p:cTn id="745" dur="2250"/>
                                        <p:tgtEl>
                                          <p:spTgt spid="81"/>
                                        </p:tgtEl>
                                        <p:attrNameLst>
                                          <p:attrName>ppt_y</p:attrName>
                                        </p:attrNameLst>
                                      </p:cBhvr>
                                      <p:tavLst>
                                        <p:tav tm="0">
                                          <p:val>
                                            <p:strVal val="ppt_y"/>
                                          </p:val>
                                        </p:tav>
                                        <p:tav tm="100000">
                                          <p:val>
                                            <p:strVal val="ppt_y"/>
                                          </p:val>
                                        </p:tav>
                                      </p:tavLst>
                                    </p:anim>
                                    <p:set>
                                      <p:cBhvr>
                                        <p:cTn id="746" dur="1" fill="hold">
                                          <p:stCondLst>
                                            <p:cond delay="2249"/>
                                          </p:stCondLst>
                                        </p:cTn>
                                        <p:tgtEl>
                                          <p:spTgt spid="81"/>
                                        </p:tgtEl>
                                        <p:attrNameLst>
                                          <p:attrName>style.visibility</p:attrName>
                                        </p:attrNameLst>
                                      </p:cBhvr>
                                      <p:to>
                                        <p:strVal val="hidden"/>
                                      </p:to>
                                    </p:set>
                                  </p:childTnLst>
                                </p:cTn>
                              </p:par>
                              <p:par>
                                <p:cTn id="747" presetID="2" presetClass="exit" presetSubtype="8" fill="hold" grpId="2" nodeType="withEffect">
                                  <p:stCondLst>
                                    <p:cond delay="0"/>
                                  </p:stCondLst>
                                  <p:childTnLst>
                                    <p:anim calcmode="lin" valueType="num">
                                      <p:cBhvr additive="base">
                                        <p:cTn id="748" dur="2250"/>
                                        <p:tgtEl>
                                          <p:spTgt spid="82"/>
                                        </p:tgtEl>
                                        <p:attrNameLst>
                                          <p:attrName>ppt_x</p:attrName>
                                        </p:attrNameLst>
                                      </p:cBhvr>
                                      <p:tavLst>
                                        <p:tav tm="0">
                                          <p:val>
                                            <p:strVal val="ppt_x"/>
                                          </p:val>
                                        </p:tav>
                                        <p:tav tm="100000">
                                          <p:val>
                                            <p:strVal val="0-ppt_w/2"/>
                                          </p:val>
                                        </p:tav>
                                      </p:tavLst>
                                    </p:anim>
                                    <p:anim calcmode="lin" valueType="num">
                                      <p:cBhvr additive="base">
                                        <p:cTn id="749" dur="2250"/>
                                        <p:tgtEl>
                                          <p:spTgt spid="82"/>
                                        </p:tgtEl>
                                        <p:attrNameLst>
                                          <p:attrName>ppt_y</p:attrName>
                                        </p:attrNameLst>
                                      </p:cBhvr>
                                      <p:tavLst>
                                        <p:tav tm="0">
                                          <p:val>
                                            <p:strVal val="ppt_y"/>
                                          </p:val>
                                        </p:tav>
                                        <p:tav tm="100000">
                                          <p:val>
                                            <p:strVal val="ppt_y"/>
                                          </p:val>
                                        </p:tav>
                                      </p:tavLst>
                                    </p:anim>
                                    <p:set>
                                      <p:cBhvr>
                                        <p:cTn id="750" dur="1" fill="hold">
                                          <p:stCondLst>
                                            <p:cond delay="2249"/>
                                          </p:stCondLst>
                                        </p:cTn>
                                        <p:tgtEl>
                                          <p:spTgt spid="82"/>
                                        </p:tgtEl>
                                        <p:attrNameLst>
                                          <p:attrName>style.visibility</p:attrName>
                                        </p:attrNameLst>
                                      </p:cBhvr>
                                      <p:to>
                                        <p:strVal val="hidden"/>
                                      </p:to>
                                    </p:set>
                                  </p:childTnLst>
                                </p:cTn>
                              </p:par>
                              <p:par>
                                <p:cTn id="751" presetID="2" presetClass="exit" presetSubtype="8" fill="hold" grpId="2" nodeType="withEffect">
                                  <p:stCondLst>
                                    <p:cond delay="0"/>
                                  </p:stCondLst>
                                  <p:childTnLst>
                                    <p:anim calcmode="lin" valueType="num">
                                      <p:cBhvr additive="base">
                                        <p:cTn id="752" dur="2250"/>
                                        <p:tgtEl>
                                          <p:spTgt spid="83"/>
                                        </p:tgtEl>
                                        <p:attrNameLst>
                                          <p:attrName>ppt_x</p:attrName>
                                        </p:attrNameLst>
                                      </p:cBhvr>
                                      <p:tavLst>
                                        <p:tav tm="0">
                                          <p:val>
                                            <p:strVal val="ppt_x"/>
                                          </p:val>
                                        </p:tav>
                                        <p:tav tm="100000">
                                          <p:val>
                                            <p:strVal val="0-ppt_w/2"/>
                                          </p:val>
                                        </p:tav>
                                      </p:tavLst>
                                    </p:anim>
                                    <p:anim calcmode="lin" valueType="num">
                                      <p:cBhvr additive="base">
                                        <p:cTn id="753" dur="2250"/>
                                        <p:tgtEl>
                                          <p:spTgt spid="83"/>
                                        </p:tgtEl>
                                        <p:attrNameLst>
                                          <p:attrName>ppt_y</p:attrName>
                                        </p:attrNameLst>
                                      </p:cBhvr>
                                      <p:tavLst>
                                        <p:tav tm="0">
                                          <p:val>
                                            <p:strVal val="ppt_y"/>
                                          </p:val>
                                        </p:tav>
                                        <p:tav tm="100000">
                                          <p:val>
                                            <p:strVal val="ppt_y"/>
                                          </p:val>
                                        </p:tav>
                                      </p:tavLst>
                                    </p:anim>
                                    <p:set>
                                      <p:cBhvr>
                                        <p:cTn id="754" dur="1" fill="hold">
                                          <p:stCondLst>
                                            <p:cond delay="2249"/>
                                          </p:stCondLst>
                                        </p:cTn>
                                        <p:tgtEl>
                                          <p:spTgt spid="83"/>
                                        </p:tgtEl>
                                        <p:attrNameLst>
                                          <p:attrName>style.visibility</p:attrName>
                                        </p:attrNameLst>
                                      </p:cBhvr>
                                      <p:to>
                                        <p:strVal val="hidden"/>
                                      </p:to>
                                    </p:set>
                                  </p:childTnLst>
                                </p:cTn>
                              </p:par>
                              <p:par>
                                <p:cTn id="755" presetID="2" presetClass="exit" presetSubtype="8" fill="hold" grpId="2" nodeType="withEffect">
                                  <p:stCondLst>
                                    <p:cond delay="0"/>
                                  </p:stCondLst>
                                  <p:childTnLst>
                                    <p:anim calcmode="lin" valueType="num">
                                      <p:cBhvr additive="base">
                                        <p:cTn id="756" dur="2250"/>
                                        <p:tgtEl>
                                          <p:spTgt spid="84"/>
                                        </p:tgtEl>
                                        <p:attrNameLst>
                                          <p:attrName>ppt_x</p:attrName>
                                        </p:attrNameLst>
                                      </p:cBhvr>
                                      <p:tavLst>
                                        <p:tav tm="0">
                                          <p:val>
                                            <p:strVal val="ppt_x"/>
                                          </p:val>
                                        </p:tav>
                                        <p:tav tm="100000">
                                          <p:val>
                                            <p:strVal val="0-ppt_w/2"/>
                                          </p:val>
                                        </p:tav>
                                      </p:tavLst>
                                    </p:anim>
                                    <p:anim calcmode="lin" valueType="num">
                                      <p:cBhvr additive="base">
                                        <p:cTn id="757" dur="2250"/>
                                        <p:tgtEl>
                                          <p:spTgt spid="84"/>
                                        </p:tgtEl>
                                        <p:attrNameLst>
                                          <p:attrName>ppt_y</p:attrName>
                                        </p:attrNameLst>
                                      </p:cBhvr>
                                      <p:tavLst>
                                        <p:tav tm="0">
                                          <p:val>
                                            <p:strVal val="ppt_y"/>
                                          </p:val>
                                        </p:tav>
                                        <p:tav tm="100000">
                                          <p:val>
                                            <p:strVal val="ppt_y"/>
                                          </p:val>
                                        </p:tav>
                                      </p:tavLst>
                                    </p:anim>
                                    <p:set>
                                      <p:cBhvr>
                                        <p:cTn id="758" dur="1" fill="hold">
                                          <p:stCondLst>
                                            <p:cond delay="2249"/>
                                          </p:stCondLst>
                                        </p:cTn>
                                        <p:tgtEl>
                                          <p:spTgt spid="84"/>
                                        </p:tgtEl>
                                        <p:attrNameLst>
                                          <p:attrName>style.visibility</p:attrName>
                                        </p:attrNameLst>
                                      </p:cBhvr>
                                      <p:to>
                                        <p:strVal val="hidden"/>
                                      </p:to>
                                    </p:set>
                                  </p:childTnLst>
                                </p:cTn>
                              </p:par>
                              <p:par>
                                <p:cTn id="759" presetID="6" presetClass="emph" presetSubtype="0" accel="40000" fill="hold" grpId="3" nodeType="withEffect">
                                  <p:stCondLst>
                                    <p:cond delay="0"/>
                                  </p:stCondLst>
                                  <p:childTnLst>
                                    <p:animScale>
                                      <p:cBhvr>
                                        <p:cTn id="760" dur="2250" fill="hold"/>
                                        <p:tgtEl>
                                          <p:spTgt spid="17"/>
                                        </p:tgtEl>
                                      </p:cBhvr>
                                      <p:by x="100000" y="400000"/>
                                    </p:animScale>
                                  </p:childTnLst>
                                </p:cTn>
                              </p:par>
                              <p:par>
                                <p:cTn id="761" presetID="6" presetClass="emph" presetSubtype="0" accel="40000" fill="hold" grpId="3" nodeType="withEffect">
                                  <p:stCondLst>
                                    <p:cond delay="0"/>
                                  </p:stCondLst>
                                  <p:childTnLst>
                                    <p:animScale>
                                      <p:cBhvr>
                                        <p:cTn id="762" dur="2250" fill="hold"/>
                                        <p:tgtEl>
                                          <p:spTgt spid="18"/>
                                        </p:tgtEl>
                                      </p:cBhvr>
                                      <p:by x="100000" y="400000"/>
                                    </p:animScale>
                                  </p:childTnLst>
                                </p:cTn>
                              </p:par>
                              <p:par>
                                <p:cTn id="763" presetID="6" presetClass="emph" presetSubtype="0" accel="40000" fill="hold" grpId="3" nodeType="withEffect">
                                  <p:stCondLst>
                                    <p:cond delay="0"/>
                                  </p:stCondLst>
                                  <p:childTnLst>
                                    <p:animScale>
                                      <p:cBhvr>
                                        <p:cTn id="764" dur="2250" fill="hold"/>
                                        <p:tgtEl>
                                          <p:spTgt spid="19"/>
                                        </p:tgtEl>
                                      </p:cBhvr>
                                      <p:by x="100000" y="400000"/>
                                    </p:animScale>
                                  </p:childTnLst>
                                </p:cTn>
                              </p:par>
                              <p:par>
                                <p:cTn id="765" presetID="6" presetClass="emph" presetSubtype="0" accel="40000" fill="hold" grpId="3" nodeType="withEffect">
                                  <p:stCondLst>
                                    <p:cond delay="0"/>
                                  </p:stCondLst>
                                  <p:childTnLst>
                                    <p:animScale>
                                      <p:cBhvr>
                                        <p:cTn id="766" dur="2250" fill="hold"/>
                                        <p:tgtEl>
                                          <p:spTgt spid="20"/>
                                        </p:tgtEl>
                                      </p:cBhvr>
                                      <p:by x="100000" y="400000"/>
                                    </p:animScale>
                                  </p:childTnLst>
                                </p:cTn>
                              </p:par>
                              <p:par>
                                <p:cTn id="767" presetID="6" presetClass="emph" presetSubtype="0" accel="40000" fill="hold" grpId="3" nodeType="withEffect">
                                  <p:stCondLst>
                                    <p:cond delay="0"/>
                                  </p:stCondLst>
                                  <p:childTnLst>
                                    <p:animScale>
                                      <p:cBhvr>
                                        <p:cTn id="768" dur="2250" fill="hold"/>
                                        <p:tgtEl>
                                          <p:spTgt spid="21"/>
                                        </p:tgtEl>
                                      </p:cBhvr>
                                      <p:by x="100000" y="400000"/>
                                    </p:animScale>
                                  </p:childTnLst>
                                </p:cTn>
                              </p:par>
                              <p:par>
                                <p:cTn id="769" presetID="6" presetClass="emph" presetSubtype="0" accel="40000" fill="hold" grpId="3" nodeType="withEffect">
                                  <p:stCondLst>
                                    <p:cond delay="0"/>
                                  </p:stCondLst>
                                  <p:childTnLst>
                                    <p:animScale>
                                      <p:cBhvr>
                                        <p:cTn id="770" dur="2250" fill="hold"/>
                                        <p:tgtEl>
                                          <p:spTgt spid="22"/>
                                        </p:tgtEl>
                                      </p:cBhvr>
                                      <p:by x="100000" y="400000"/>
                                    </p:animScale>
                                  </p:childTnLst>
                                </p:cTn>
                              </p:par>
                              <p:par>
                                <p:cTn id="771" presetID="6" presetClass="emph" presetSubtype="0" accel="40000" fill="hold" grpId="3" nodeType="withEffect">
                                  <p:stCondLst>
                                    <p:cond delay="0"/>
                                  </p:stCondLst>
                                  <p:childTnLst>
                                    <p:animScale>
                                      <p:cBhvr>
                                        <p:cTn id="772" dur="2250" fill="hold"/>
                                        <p:tgtEl>
                                          <p:spTgt spid="23"/>
                                        </p:tgtEl>
                                      </p:cBhvr>
                                      <p:by x="100000" y="400000"/>
                                    </p:animScale>
                                  </p:childTnLst>
                                </p:cTn>
                              </p:par>
                              <p:par>
                                <p:cTn id="773" presetID="6" presetClass="emph" presetSubtype="0" accel="40000" fill="hold" grpId="3" nodeType="withEffect">
                                  <p:stCondLst>
                                    <p:cond delay="0"/>
                                  </p:stCondLst>
                                  <p:childTnLst>
                                    <p:animScale>
                                      <p:cBhvr>
                                        <p:cTn id="774" dur="2250" fill="hold"/>
                                        <p:tgtEl>
                                          <p:spTgt spid="24"/>
                                        </p:tgtEl>
                                      </p:cBhvr>
                                      <p:by x="100000" y="400000"/>
                                    </p:animScale>
                                  </p:childTnLst>
                                </p:cTn>
                              </p:par>
                              <p:par>
                                <p:cTn id="775" presetID="6" presetClass="emph" presetSubtype="0" accel="40000" fill="hold" grpId="3" nodeType="withEffect">
                                  <p:stCondLst>
                                    <p:cond delay="0"/>
                                  </p:stCondLst>
                                  <p:childTnLst>
                                    <p:animScale>
                                      <p:cBhvr>
                                        <p:cTn id="776" dur="2250" fill="hold"/>
                                        <p:tgtEl>
                                          <p:spTgt spid="25"/>
                                        </p:tgtEl>
                                      </p:cBhvr>
                                      <p:by x="100000" y="400000"/>
                                    </p:animScale>
                                  </p:childTnLst>
                                </p:cTn>
                              </p:par>
                              <p:par>
                                <p:cTn id="777" presetID="6" presetClass="emph" presetSubtype="0" accel="40000" fill="hold" grpId="3" nodeType="withEffect">
                                  <p:stCondLst>
                                    <p:cond delay="0"/>
                                  </p:stCondLst>
                                  <p:childTnLst>
                                    <p:animScale>
                                      <p:cBhvr>
                                        <p:cTn id="778" dur="2250" fill="hold"/>
                                        <p:tgtEl>
                                          <p:spTgt spid="26"/>
                                        </p:tgtEl>
                                      </p:cBhvr>
                                      <p:by x="100000" y="400000"/>
                                    </p:animScale>
                                  </p:childTnLst>
                                </p:cTn>
                              </p:par>
                              <p:par>
                                <p:cTn id="779" presetID="6" presetClass="emph" presetSubtype="0" accel="40000" fill="hold" grpId="3" nodeType="withEffect">
                                  <p:stCondLst>
                                    <p:cond delay="0"/>
                                  </p:stCondLst>
                                  <p:childTnLst>
                                    <p:animScale>
                                      <p:cBhvr>
                                        <p:cTn id="780" dur="2250" fill="hold"/>
                                        <p:tgtEl>
                                          <p:spTgt spid="27"/>
                                        </p:tgtEl>
                                      </p:cBhvr>
                                      <p:by x="100000" y="400000"/>
                                    </p:animScale>
                                  </p:childTnLst>
                                </p:cTn>
                              </p:par>
                              <p:par>
                                <p:cTn id="781" presetID="6" presetClass="emph" presetSubtype="0" accel="40000" fill="hold" grpId="3" nodeType="withEffect">
                                  <p:stCondLst>
                                    <p:cond delay="0"/>
                                  </p:stCondLst>
                                  <p:childTnLst>
                                    <p:animScale>
                                      <p:cBhvr>
                                        <p:cTn id="782" dur="2250" fill="hold"/>
                                        <p:tgtEl>
                                          <p:spTgt spid="28"/>
                                        </p:tgtEl>
                                      </p:cBhvr>
                                      <p:by x="100000" y="400000"/>
                                    </p:animScale>
                                  </p:childTnLst>
                                </p:cTn>
                              </p:par>
                              <p:par>
                                <p:cTn id="783" presetID="6" presetClass="emph" presetSubtype="0" accel="40000" fill="hold" grpId="3" nodeType="withEffect">
                                  <p:stCondLst>
                                    <p:cond delay="0"/>
                                  </p:stCondLst>
                                  <p:childTnLst>
                                    <p:animScale>
                                      <p:cBhvr>
                                        <p:cTn id="784" dur="2250" fill="hold"/>
                                        <p:tgtEl>
                                          <p:spTgt spid="29"/>
                                        </p:tgtEl>
                                      </p:cBhvr>
                                      <p:by x="100000" y="400000"/>
                                    </p:animScale>
                                  </p:childTnLst>
                                </p:cTn>
                              </p:par>
                              <p:par>
                                <p:cTn id="785" presetID="6" presetClass="emph" presetSubtype="0" accel="40000" fill="hold" grpId="3" nodeType="withEffect">
                                  <p:stCondLst>
                                    <p:cond delay="0"/>
                                  </p:stCondLst>
                                  <p:childTnLst>
                                    <p:animScale>
                                      <p:cBhvr>
                                        <p:cTn id="786" dur="2250" fill="hold"/>
                                        <p:tgtEl>
                                          <p:spTgt spid="30"/>
                                        </p:tgtEl>
                                      </p:cBhvr>
                                      <p:by x="100000" y="400000"/>
                                    </p:animScale>
                                  </p:childTnLst>
                                </p:cTn>
                              </p:par>
                              <p:par>
                                <p:cTn id="787" presetID="6" presetClass="emph" presetSubtype="0" accel="40000" fill="hold" grpId="3" nodeType="withEffect">
                                  <p:stCondLst>
                                    <p:cond delay="0"/>
                                  </p:stCondLst>
                                  <p:childTnLst>
                                    <p:animScale>
                                      <p:cBhvr>
                                        <p:cTn id="788" dur="2250" fill="hold"/>
                                        <p:tgtEl>
                                          <p:spTgt spid="31"/>
                                        </p:tgtEl>
                                      </p:cBhvr>
                                      <p:by x="100000" y="400000"/>
                                    </p:animScale>
                                  </p:childTnLst>
                                </p:cTn>
                              </p:par>
                              <p:par>
                                <p:cTn id="789" presetID="6" presetClass="emph" presetSubtype="0" accel="40000" fill="hold" grpId="3" nodeType="withEffect">
                                  <p:stCondLst>
                                    <p:cond delay="0"/>
                                  </p:stCondLst>
                                  <p:childTnLst>
                                    <p:animScale>
                                      <p:cBhvr>
                                        <p:cTn id="790" dur="2250" fill="hold"/>
                                        <p:tgtEl>
                                          <p:spTgt spid="52"/>
                                        </p:tgtEl>
                                      </p:cBhvr>
                                      <p:by x="100000" y="400000"/>
                                    </p:animScale>
                                  </p:childTnLst>
                                </p:cTn>
                              </p:par>
                              <p:par>
                                <p:cTn id="791" presetID="6" presetClass="emph" presetSubtype="0" accel="40000" fill="hold" grpId="3" nodeType="withEffect">
                                  <p:stCondLst>
                                    <p:cond delay="0"/>
                                  </p:stCondLst>
                                  <p:childTnLst>
                                    <p:animScale>
                                      <p:cBhvr>
                                        <p:cTn id="792" dur="2250" fill="hold"/>
                                        <p:tgtEl>
                                          <p:spTgt spid="56"/>
                                        </p:tgtEl>
                                      </p:cBhvr>
                                      <p:by x="100000" y="400000"/>
                                    </p:animScale>
                                  </p:childTnLst>
                                </p:cTn>
                              </p:par>
                              <p:par>
                                <p:cTn id="793" presetID="6" presetClass="emph" presetSubtype="0" accel="40000" fill="hold" grpId="3" nodeType="withEffect">
                                  <p:stCondLst>
                                    <p:cond delay="0"/>
                                  </p:stCondLst>
                                  <p:childTnLst>
                                    <p:animScale>
                                      <p:cBhvr>
                                        <p:cTn id="794" dur="2250" fill="hold"/>
                                        <p:tgtEl>
                                          <p:spTgt spid="57"/>
                                        </p:tgtEl>
                                      </p:cBhvr>
                                      <p:by x="100000" y="400000"/>
                                    </p:animScale>
                                  </p:childTnLst>
                                </p:cTn>
                              </p:par>
                              <p:par>
                                <p:cTn id="795" presetID="6" presetClass="emph" presetSubtype="0" accel="40000" fill="hold" grpId="3" nodeType="withEffect">
                                  <p:stCondLst>
                                    <p:cond delay="0"/>
                                  </p:stCondLst>
                                  <p:childTnLst>
                                    <p:animScale>
                                      <p:cBhvr>
                                        <p:cTn id="796" dur="2250" fill="hold"/>
                                        <p:tgtEl>
                                          <p:spTgt spid="58"/>
                                        </p:tgtEl>
                                      </p:cBhvr>
                                      <p:by x="100000" y="400000"/>
                                    </p:animScale>
                                  </p:childTnLst>
                                </p:cTn>
                              </p:par>
                              <p:par>
                                <p:cTn id="797" presetID="6" presetClass="emph" presetSubtype="0" accel="40000" fill="hold" grpId="3" nodeType="withEffect">
                                  <p:stCondLst>
                                    <p:cond delay="0"/>
                                  </p:stCondLst>
                                  <p:childTnLst>
                                    <p:animScale>
                                      <p:cBhvr>
                                        <p:cTn id="798" dur="2250" fill="hold"/>
                                        <p:tgtEl>
                                          <p:spTgt spid="59"/>
                                        </p:tgtEl>
                                      </p:cBhvr>
                                      <p:by x="100000" y="400000"/>
                                    </p:animScale>
                                  </p:childTnLst>
                                </p:cTn>
                              </p:par>
                              <p:par>
                                <p:cTn id="799" presetID="6" presetClass="emph" presetSubtype="0" accel="40000" fill="hold" grpId="3" nodeType="withEffect">
                                  <p:stCondLst>
                                    <p:cond delay="0"/>
                                  </p:stCondLst>
                                  <p:childTnLst>
                                    <p:animScale>
                                      <p:cBhvr>
                                        <p:cTn id="800" dur="2250" fill="hold"/>
                                        <p:tgtEl>
                                          <p:spTgt spid="60"/>
                                        </p:tgtEl>
                                      </p:cBhvr>
                                      <p:by x="100000" y="400000"/>
                                    </p:animScale>
                                  </p:childTnLst>
                                </p:cTn>
                              </p:par>
                              <p:par>
                                <p:cTn id="801" presetID="6" presetClass="emph" presetSubtype="0" accel="40000" fill="hold" grpId="3" nodeType="withEffect">
                                  <p:stCondLst>
                                    <p:cond delay="0"/>
                                  </p:stCondLst>
                                  <p:childTnLst>
                                    <p:animScale>
                                      <p:cBhvr>
                                        <p:cTn id="802" dur="2250" fill="hold"/>
                                        <p:tgtEl>
                                          <p:spTgt spid="61"/>
                                        </p:tgtEl>
                                      </p:cBhvr>
                                      <p:by x="100000" y="400000"/>
                                    </p:animScale>
                                  </p:childTnLst>
                                </p:cTn>
                              </p:par>
                              <p:par>
                                <p:cTn id="803" presetID="6" presetClass="emph" presetSubtype="0" accel="40000" fill="hold" grpId="3" nodeType="withEffect">
                                  <p:stCondLst>
                                    <p:cond delay="0"/>
                                  </p:stCondLst>
                                  <p:childTnLst>
                                    <p:animScale>
                                      <p:cBhvr>
                                        <p:cTn id="804" dur="2250" fill="hold"/>
                                        <p:tgtEl>
                                          <p:spTgt spid="62"/>
                                        </p:tgtEl>
                                      </p:cBhvr>
                                      <p:by x="100000" y="400000"/>
                                    </p:animScale>
                                  </p:childTnLst>
                                </p:cTn>
                              </p:par>
                              <p:par>
                                <p:cTn id="805" presetID="6" presetClass="emph" presetSubtype="0" accel="40000" fill="hold" grpId="3" nodeType="withEffect">
                                  <p:stCondLst>
                                    <p:cond delay="0"/>
                                  </p:stCondLst>
                                  <p:childTnLst>
                                    <p:animScale>
                                      <p:cBhvr>
                                        <p:cTn id="806" dur="2250" fill="hold"/>
                                        <p:tgtEl>
                                          <p:spTgt spid="63"/>
                                        </p:tgtEl>
                                      </p:cBhvr>
                                      <p:by x="100000" y="400000"/>
                                    </p:animScale>
                                  </p:childTnLst>
                                </p:cTn>
                              </p:par>
                              <p:par>
                                <p:cTn id="807" presetID="6" presetClass="emph" presetSubtype="0" accel="40000" fill="hold" grpId="3" nodeType="withEffect">
                                  <p:stCondLst>
                                    <p:cond delay="0"/>
                                  </p:stCondLst>
                                  <p:childTnLst>
                                    <p:animScale>
                                      <p:cBhvr>
                                        <p:cTn id="808" dur="2250" fill="hold"/>
                                        <p:tgtEl>
                                          <p:spTgt spid="64"/>
                                        </p:tgtEl>
                                      </p:cBhvr>
                                      <p:by x="100000" y="400000"/>
                                    </p:animScale>
                                  </p:childTnLst>
                                </p:cTn>
                              </p:par>
                              <p:par>
                                <p:cTn id="809" presetID="6" presetClass="emph" presetSubtype="0" accel="40000" fill="hold" grpId="3" nodeType="withEffect">
                                  <p:stCondLst>
                                    <p:cond delay="0"/>
                                  </p:stCondLst>
                                  <p:childTnLst>
                                    <p:animScale>
                                      <p:cBhvr>
                                        <p:cTn id="810" dur="2250" fill="hold"/>
                                        <p:tgtEl>
                                          <p:spTgt spid="65"/>
                                        </p:tgtEl>
                                      </p:cBhvr>
                                      <p:by x="100000" y="400000"/>
                                    </p:animScale>
                                  </p:childTnLst>
                                </p:cTn>
                              </p:par>
                              <p:par>
                                <p:cTn id="811" presetID="6" presetClass="emph" presetSubtype="0" accel="40000" fill="hold" grpId="3" nodeType="withEffect">
                                  <p:stCondLst>
                                    <p:cond delay="0"/>
                                  </p:stCondLst>
                                  <p:childTnLst>
                                    <p:animScale>
                                      <p:cBhvr>
                                        <p:cTn id="812" dur="2250" fill="hold"/>
                                        <p:tgtEl>
                                          <p:spTgt spid="66"/>
                                        </p:tgtEl>
                                      </p:cBhvr>
                                      <p:by x="100000" y="400000"/>
                                    </p:animScale>
                                  </p:childTnLst>
                                </p:cTn>
                              </p:par>
                              <p:par>
                                <p:cTn id="813" presetID="6" presetClass="emph" presetSubtype="0" accel="40000" fill="hold" grpId="3" nodeType="withEffect">
                                  <p:stCondLst>
                                    <p:cond delay="0"/>
                                  </p:stCondLst>
                                  <p:childTnLst>
                                    <p:animScale>
                                      <p:cBhvr>
                                        <p:cTn id="814" dur="2250" fill="hold"/>
                                        <p:tgtEl>
                                          <p:spTgt spid="67"/>
                                        </p:tgtEl>
                                      </p:cBhvr>
                                      <p:by x="100000" y="400000"/>
                                    </p:animScale>
                                  </p:childTnLst>
                                </p:cTn>
                              </p:par>
                              <p:par>
                                <p:cTn id="815" presetID="6" presetClass="emph" presetSubtype="0" accel="40000" fill="hold" grpId="3" nodeType="withEffect">
                                  <p:stCondLst>
                                    <p:cond delay="0"/>
                                  </p:stCondLst>
                                  <p:childTnLst>
                                    <p:animScale>
                                      <p:cBhvr>
                                        <p:cTn id="816" dur="2250" fill="hold"/>
                                        <p:tgtEl>
                                          <p:spTgt spid="68"/>
                                        </p:tgtEl>
                                      </p:cBhvr>
                                      <p:by x="100000" y="400000"/>
                                    </p:animScale>
                                  </p:childTnLst>
                                </p:cTn>
                              </p:par>
                              <p:par>
                                <p:cTn id="817" presetID="6" presetClass="emph" presetSubtype="0" accel="40000" fill="hold" grpId="3" nodeType="withEffect">
                                  <p:stCondLst>
                                    <p:cond delay="0"/>
                                  </p:stCondLst>
                                  <p:childTnLst>
                                    <p:animScale>
                                      <p:cBhvr>
                                        <p:cTn id="818" dur="2250" fill="hold"/>
                                        <p:tgtEl>
                                          <p:spTgt spid="69"/>
                                        </p:tgtEl>
                                      </p:cBhvr>
                                      <p:by x="100000" y="400000"/>
                                    </p:animScale>
                                  </p:childTnLst>
                                </p:cTn>
                              </p:par>
                              <p:par>
                                <p:cTn id="819" presetID="17" presetClass="entr" presetSubtype="8" fill="hold" nodeType="withEffect">
                                  <p:stCondLst>
                                    <p:cond delay="0"/>
                                  </p:stCondLst>
                                  <p:childTnLst>
                                    <p:set>
                                      <p:cBhvr>
                                        <p:cTn id="820" dur="1" fill="hold">
                                          <p:stCondLst>
                                            <p:cond delay="0"/>
                                          </p:stCondLst>
                                        </p:cTn>
                                        <p:tgtEl>
                                          <p:spTgt spid="88"/>
                                        </p:tgtEl>
                                        <p:attrNameLst>
                                          <p:attrName>style.visibility</p:attrName>
                                        </p:attrNameLst>
                                      </p:cBhvr>
                                      <p:to>
                                        <p:strVal val="visible"/>
                                      </p:to>
                                    </p:set>
                                    <p:anim calcmode="lin" valueType="num">
                                      <p:cBhvr>
                                        <p:cTn id="821" dur="2150" fill="hold"/>
                                        <p:tgtEl>
                                          <p:spTgt spid="88"/>
                                        </p:tgtEl>
                                        <p:attrNameLst>
                                          <p:attrName>ppt_x</p:attrName>
                                        </p:attrNameLst>
                                      </p:cBhvr>
                                      <p:tavLst>
                                        <p:tav tm="0">
                                          <p:val>
                                            <p:strVal val="#ppt_x-#ppt_w/2"/>
                                          </p:val>
                                        </p:tav>
                                        <p:tav tm="100000">
                                          <p:val>
                                            <p:strVal val="#ppt_x"/>
                                          </p:val>
                                        </p:tav>
                                      </p:tavLst>
                                    </p:anim>
                                    <p:anim calcmode="lin" valueType="num">
                                      <p:cBhvr>
                                        <p:cTn id="822" dur="2150" fill="hold"/>
                                        <p:tgtEl>
                                          <p:spTgt spid="88"/>
                                        </p:tgtEl>
                                        <p:attrNameLst>
                                          <p:attrName>ppt_y</p:attrName>
                                        </p:attrNameLst>
                                      </p:cBhvr>
                                      <p:tavLst>
                                        <p:tav tm="0">
                                          <p:val>
                                            <p:strVal val="#ppt_y"/>
                                          </p:val>
                                        </p:tav>
                                        <p:tav tm="100000">
                                          <p:val>
                                            <p:strVal val="#ppt_y"/>
                                          </p:val>
                                        </p:tav>
                                      </p:tavLst>
                                    </p:anim>
                                    <p:anim calcmode="lin" valueType="num">
                                      <p:cBhvr>
                                        <p:cTn id="823" dur="2150" fill="hold"/>
                                        <p:tgtEl>
                                          <p:spTgt spid="88"/>
                                        </p:tgtEl>
                                        <p:attrNameLst>
                                          <p:attrName>ppt_w</p:attrName>
                                        </p:attrNameLst>
                                      </p:cBhvr>
                                      <p:tavLst>
                                        <p:tav tm="0">
                                          <p:val>
                                            <p:fltVal val="0"/>
                                          </p:val>
                                        </p:tav>
                                        <p:tav tm="100000">
                                          <p:val>
                                            <p:strVal val="#ppt_w"/>
                                          </p:val>
                                        </p:tav>
                                      </p:tavLst>
                                    </p:anim>
                                    <p:anim calcmode="lin" valueType="num">
                                      <p:cBhvr>
                                        <p:cTn id="824" dur="2150" fill="hold"/>
                                        <p:tgtEl>
                                          <p:spTgt spid="88"/>
                                        </p:tgtEl>
                                        <p:attrNameLst>
                                          <p:attrName>ppt_h</p:attrName>
                                        </p:attrNameLst>
                                      </p:cBhvr>
                                      <p:tavLst>
                                        <p:tav tm="0">
                                          <p:val>
                                            <p:strVal val="#ppt_h"/>
                                          </p:val>
                                        </p:tav>
                                        <p:tav tm="100000">
                                          <p:val>
                                            <p:strVal val="#ppt_h"/>
                                          </p:val>
                                        </p:tav>
                                      </p:tavLst>
                                    </p:anim>
                                  </p:childTnLst>
                                </p:cTn>
                              </p:par>
                              <p:par>
                                <p:cTn id="825" presetID="23" presetClass="entr" presetSubtype="16" fill="hold" nodeType="withEffect">
                                  <p:stCondLst>
                                    <p:cond delay="0"/>
                                  </p:stCondLst>
                                  <p:childTnLst>
                                    <p:set>
                                      <p:cBhvr>
                                        <p:cTn id="826" dur="1" fill="hold">
                                          <p:stCondLst>
                                            <p:cond delay="0"/>
                                          </p:stCondLst>
                                        </p:cTn>
                                        <p:tgtEl>
                                          <p:spTgt spid="88"/>
                                        </p:tgtEl>
                                        <p:attrNameLst>
                                          <p:attrName>style.visibility</p:attrName>
                                        </p:attrNameLst>
                                      </p:cBhvr>
                                      <p:to>
                                        <p:strVal val="visible"/>
                                      </p:to>
                                    </p:set>
                                    <p:anim calcmode="lin" valueType="num">
                                      <p:cBhvr>
                                        <p:cTn id="827" dur="2150" fill="hold"/>
                                        <p:tgtEl>
                                          <p:spTgt spid="88"/>
                                        </p:tgtEl>
                                        <p:attrNameLst>
                                          <p:attrName>ppt_w</p:attrName>
                                        </p:attrNameLst>
                                      </p:cBhvr>
                                      <p:tavLst>
                                        <p:tav tm="0">
                                          <p:val>
                                            <p:fltVal val="0"/>
                                          </p:val>
                                        </p:tav>
                                        <p:tav tm="100000">
                                          <p:val>
                                            <p:strVal val="#ppt_w"/>
                                          </p:val>
                                        </p:tav>
                                      </p:tavLst>
                                    </p:anim>
                                    <p:anim calcmode="lin" valueType="num">
                                      <p:cBhvr>
                                        <p:cTn id="828" dur="2150" fill="hold"/>
                                        <p:tgtEl>
                                          <p:spTgt spid="8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2"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94 Rectángulo"/>
          <p:cNvSpPr/>
          <p:nvPr/>
        </p:nvSpPr>
        <p:spPr>
          <a:xfrm>
            <a:off x="0" y="0"/>
            <a:ext cx="9144000" cy="2648019"/>
          </a:xfrm>
          <a:prstGeom prst="rect">
            <a:avLst/>
          </a:prstGeom>
          <a:gradFill>
            <a:gsLst>
              <a:gs pos="20000">
                <a:srgbClr val="023515"/>
              </a:gs>
              <a:gs pos="81000">
                <a:srgbClr val="00642D">
                  <a:lumMod val="47000"/>
                </a:srgbClr>
              </a:gs>
              <a:gs pos="1000">
                <a:srgbClr val="CCFF33"/>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96" name="95 Rectángulo"/>
          <p:cNvSpPr/>
          <p:nvPr/>
        </p:nvSpPr>
        <p:spPr>
          <a:xfrm>
            <a:off x="0" y="2500792"/>
            <a:ext cx="9144000" cy="2648019"/>
          </a:xfrm>
          <a:prstGeom prst="rect">
            <a:avLst/>
          </a:prstGeom>
          <a:gradFill>
            <a:gsLst>
              <a:gs pos="20000">
                <a:srgbClr val="023515"/>
              </a:gs>
              <a:gs pos="81000">
                <a:srgbClr val="00642D">
                  <a:lumMod val="47000"/>
                </a:srgbClr>
              </a:gs>
              <a:gs pos="100000">
                <a:srgbClr val="CCFF33"/>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pic>
        <p:nvPicPr>
          <p:cNvPr id="93" name="92 Imagen" descr="Diapositiva24"/>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0"/>
            <a:ext cx="9144000" cy="5149310"/>
          </a:xfrm>
          <a:prstGeom prst="rect">
            <a:avLst/>
          </a:prstGeom>
          <a:noFill/>
          <a:ln>
            <a:noFill/>
          </a:ln>
        </p:spPr>
      </p:pic>
      <p:sp>
        <p:nvSpPr>
          <p:cNvPr id="3" name="2 Rectángulo"/>
          <p:cNvSpPr/>
          <p:nvPr/>
        </p:nvSpPr>
        <p:spPr>
          <a:xfrm rot="5400000" flipH="1">
            <a:off x="324580" y="2687913"/>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5400000" flipH="1">
            <a:off x="675384" y="3350172"/>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5400000" flipH="1">
            <a:off x="-26227" y="3350172"/>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5400000" flipH="1">
            <a:off x="324580" y="4004595"/>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5400000" flipH="1">
            <a:off x="1026189" y="3979797"/>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5400000" flipH="1">
            <a:off x="-377031" y="4002820"/>
            <a:ext cx="917340"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5400000" flipH="1">
            <a:off x="4032484" y="2687913"/>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5400000" flipH="1">
            <a:off x="4383288" y="3350172"/>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5400000" flipH="1">
            <a:off x="3681679" y="3350172"/>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5400000" flipH="1">
            <a:off x="4032484" y="4004595"/>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5400000" flipH="1">
            <a:off x="4734093" y="3979797"/>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5400000" flipH="1">
            <a:off x="3330875" y="4002819"/>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5400000" flipH="1">
            <a:off x="2160276" y="2687913"/>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5400000" flipH="1">
            <a:off x="2511080" y="3350172"/>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5400000" flipH="1">
            <a:off x="1809471" y="3350172"/>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5400000" flipH="1">
            <a:off x="2160276" y="4004595"/>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5400000" flipH="1">
            <a:off x="2861885" y="3979797"/>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5400000" flipH="1">
            <a:off x="1458667" y="4002819"/>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5400000" flipH="1">
            <a:off x="7740388" y="2687913"/>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5400000" flipH="1">
            <a:off x="8091192" y="3350172"/>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5400000" flipH="1">
            <a:off x="7389583" y="3350172"/>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5400000" flipH="1">
            <a:off x="7740388" y="4004595"/>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5400000" flipH="1">
            <a:off x="8441997" y="3979797"/>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5400000" flipH="1">
            <a:off x="7038779" y="4002819"/>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5400000" flipH="1">
            <a:off x="5904692" y="2687913"/>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5400000" flipH="1">
            <a:off x="6255496" y="3350172"/>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5400000" flipH="1">
            <a:off x="5553887" y="3350172"/>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5400000" flipH="1">
            <a:off x="5904692" y="4004595"/>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5400000" flipH="1">
            <a:off x="6606301" y="3979797"/>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5400000" flipH="1">
            <a:off x="5203083" y="4002819"/>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5400000" flipV="1">
            <a:off x="7738083" y="1988373"/>
            <a:ext cx="917336"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5400000" flipV="1">
            <a:off x="7387279" y="1326114"/>
            <a:ext cx="917336"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5400000" flipV="1">
            <a:off x="8088888" y="1326114"/>
            <a:ext cx="917336"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5400000" flipV="1">
            <a:off x="7738081" y="671688"/>
            <a:ext cx="917339"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5400000" flipV="1">
            <a:off x="7036473" y="696487"/>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5400000" flipV="1">
            <a:off x="8439691" y="673465"/>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5400000" flipV="1">
            <a:off x="4030179" y="1988373"/>
            <a:ext cx="917336"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5400000" flipV="1">
            <a:off x="3679375" y="1326114"/>
            <a:ext cx="917336"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5400000" flipV="1">
            <a:off x="4380984" y="1326114"/>
            <a:ext cx="917336"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5400000" flipV="1">
            <a:off x="4030178" y="671689"/>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5400000" flipV="1">
            <a:off x="3328569" y="696487"/>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5400000" flipV="1">
            <a:off x="4731787" y="673465"/>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5400000" flipV="1">
            <a:off x="5902387" y="1988373"/>
            <a:ext cx="917336"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5400000" flipV="1">
            <a:off x="5551583" y="1326114"/>
            <a:ext cx="917336"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5400000" flipV="1">
            <a:off x="6253192" y="1326114"/>
            <a:ext cx="917336"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5400000" flipV="1">
            <a:off x="5902388" y="671690"/>
            <a:ext cx="917333"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5400000" flipV="1">
            <a:off x="5200777" y="696487"/>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5400000" flipV="1">
            <a:off x="6603995" y="673465"/>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5400000" flipV="1">
            <a:off x="322275" y="1988373"/>
            <a:ext cx="917336"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5400000" flipV="1">
            <a:off x="-28531" y="1326112"/>
            <a:ext cx="917340"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5400000" flipV="1">
            <a:off x="673080" y="1326114"/>
            <a:ext cx="917336"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5400000" flipV="1">
            <a:off x="322274" y="671689"/>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5400000" flipV="1">
            <a:off x="-379337" y="696484"/>
            <a:ext cx="917341"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5400000" flipV="1">
            <a:off x="1023883" y="673465"/>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5400000" flipV="1">
            <a:off x="2157971" y="1988373"/>
            <a:ext cx="917336"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5400000" flipV="1">
            <a:off x="1807167" y="1326114"/>
            <a:ext cx="917336"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5400000" flipV="1">
            <a:off x="2508776" y="1326114"/>
            <a:ext cx="917336"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5400000" flipV="1">
            <a:off x="2157970" y="671689"/>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5400000" flipV="1">
            <a:off x="1456361" y="696487"/>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5400000" flipV="1">
            <a:off x="2859579" y="673465"/>
            <a:ext cx="917338" cy="396988"/>
          </a:xfrm>
          <a:prstGeom prst="rect">
            <a:avLst/>
          </a:prstGeom>
          <a:gradFill>
            <a:gsLst>
              <a:gs pos="20000">
                <a:schemeClr val="tx1">
                  <a:alpha val="15000"/>
                </a:schemeClr>
              </a:gs>
              <a:gs pos="13000">
                <a:srgbClr val="FF0000"/>
              </a:gs>
            </a:gsLst>
            <a:lin ang="5400000" scaled="0"/>
          </a:gradFill>
          <a:ln w="31750" cmpd="sng">
            <a:solidFill>
              <a:srgbClr val="FF0000"/>
            </a:solidFill>
            <a:prstDash val="sysDash"/>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flipH="1">
            <a:off x="-252536" y="-236562"/>
            <a:ext cx="9713835"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20908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94"/>
                                        </p:tgtEl>
                                        <p:attrNameLst>
                                          <p:attrName>style.opacity</p:attrName>
                                        </p:attrNameLst>
                                      </p:cBhvr>
                                      <p:to>
                                        <p:strVal val="0"/>
                                      </p:to>
                                    </p:set>
                                    <p:animEffect filter="image" prLst="opacity: 0">
                                      <p:cBhvr rctx="IE">
                                        <p:cTn id="7" dur="indefinite"/>
                                        <p:tgtEl>
                                          <p:spTgt spid="94"/>
                                        </p:tgtEl>
                                      </p:cBhvr>
                                    </p:animEffect>
                                  </p:childTnLst>
                                </p:cTn>
                              </p:par>
                              <p:par>
                                <p:cTn id="8" presetID="2" presetClass="entr" presetSubtype="1"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 calcmode="lin" valueType="num">
                                      <p:cBhvr additive="base">
                                        <p:cTn id="10" dur="4000" fill="hold"/>
                                        <p:tgtEl>
                                          <p:spTgt spid="81"/>
                                        </p:tgtEl>
                                        <p:attrNameLst>
                                          <p:attrName>ppt_x</p:attrName>
                                        </p:attrNameLst>
                                      </p:cBhvr>
                                      <p:tavLst>
                                        <p:tav tm="0">
                                          <p:val>
                                            <p:strVal val="#ppt_x"/>
                                          </p:val>
                                        </p:tav>
                                        <p:tav tm="100000">
                                          <p:val>
                                            <p:strVal val="#ppt_x"/>
                                          </p:val>
                                        </p:tav>
                                      </p:tavLst>
                                    </p:anim>
                                    <p:anim calcmode="lin" valueType="num">
                                      <p:cBhvr additive="base">
                                        <p:cTn id="11" dur="4000" fill="hold"/>
                                        <p:tgtEl>
                                          <p:spTgt spid="81"/>
                                        </p:tgtEl>
                                        <p:attrNameLst>
                                          <p:attrName>ppt_y</p:attrName>
                                        </p:attrNameLst>
                                      </p:cBhvr>
                                      <p:tavLst>
                                        <p:tav tm="0">
                                          <p:val>
                                            <p:strVal val="0-#ppt_h/2"/>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81"/>
                                        </p:tgtEl>
                                        <p:attrNameLst>
                                          <p:attrName>style.visibility</p:attrName>
                                        </p:attrNameLst>
                                      </p:cBhvr>
                                      <p:to>
                                        <p:strVal val="visible"/>
                                      </p:to>
                                    </p:set>
                                    <p:anim calcmode="lin" valueType="num">
                                      <p:cBhvr>
                                        <p:cTn id="14" dur="4000" fill="hold"/>
                                        <p:tgtEl>
                                          <p:spTgt spid="81"/>
                                        </p:tgtEl>
                                        <p:attrNameLst>
                                          <p:attrName>ppt_w</p:attrName>
                                        </p:attrNameLst>
                                      </p:cBhvr>
                                      <p:tavLst>
                                        <p:tav tm="0" fmla="#ppt_w*sin(2.5*pi*$)">
                                          <p:val>
                                            <p:fltVal val="0"/>
                                          </p:val>
                                        </p:tav>
                                        <p:tav tm="100000">
                                          <p:val>
                                            <p:fltVal val="1"/>
                                          </p:val>
                                        </p:tav>
                                      </p:tavLst>
                                    </p:anim>
                                    <p:anim calcmode="lin" valueType="num">
                                      <p:cBhvr>
                                        <p:cTn id="15" dur="4000" fill="hold"/>
                                        <p:tgtEl>
                                          <p:spTgt spid="81"/>
                                        </p:tgtEl>
                                        <p:attrNameLst>
                                          <p:attrName>ppt_h</p:attrName>
                                        </p:attrNameLst>
                                      </p:cBhvr>
                                      <p:tavLst>
                                        <p:tav tm="0">
                                          <p:val>
                                            <p:strVal val="#ppt_h"/>
                                          </p:val>
                                        </p:tav>
                                        <p:tav tm="100000">
                                          <p:val>
                                            <p:strVal val="#ppt_h"/>
                                          </p:val>
                                        </p:tav>
                                      </p:tavLst>
                                    </p:anim>
                                  </p:childTnLst>
                                </p:cTn>
                              </p:par>
                              <p:par>
                                <p:cTn id="16" presetID="2" presetClass="exit" presetSubtype="4" fill="hold" grpId="2" nodeType="withEffect">
                                  <p:stCondLst>
                                    <p:cond delay="0"/>
                                  </p:stCondLst>
                                  <p:childTnLst>
                                    <p:anim calcmode="lin" valueType="num">
                                      <p:cBhvr additive="base">
                                        <p:cTn id="17" dur="4500"/>
                                        <p:tgtEl>
                                          <p:spTgt spid="81"/>
                                        </p:tgtEl>
                                        <p:attrNameLst>
                                          <p:attrName>ppt_x</p:attrName>
                                        </p:attrNameLst>
                                      </p:cBhvr>
                                      <p:tavLst>
                                        <p:tav tm="0">
                                          <p:val>
                                            <p:strVal val="ppt_x"/>
                                          </p:val>
                                        </p:tav>
                                        <p:tav tm="100000">
                                          <p:val>
                                            <p:strVal val="ppt_x"/>
                                          </p:val>
                                        </p:tav>
                                      </p:tavLst>
                                    </p:anim>
                                    <p:anim calcmode="lin" valueType="num">
                                      <p:cBhvr additive="base">
                                        <p:cTn id="18" dur="4500"/>
                                        <p:tgtEl>
                                          <p:spTgt spid="81"/>
                                        </p:tgtEl>
                                        <p:attrNameLst>
                                          <p:attrName>ppt_y</p:attrName>
                                        </p:attrNameLst>
                                      </p:cBhvr>
                                      <p:tavLst>
                                        <p:tav tm="0">
                                          <p:val>
                                            <p:strVal val="ppt_y"/>
                                          </p:val>
                                        </p:tav>
                                        <p:tav tm="100000">
                                          <p:val>
                                            <p:strVal val="1+ppt_h/2"/>
                                          </p:val>
                                        </p:tav>
                                      </p:tavLst>
                                    </p:anim>
                                    <p:set>
                                      <p:cBhvr>
                                        <p:cTn id="19" dur="1" fill="hold">
                                          <p:stCondLst>
                                            <p:cond delay="4499"/>
                                          </p:stCondLst>
                                        </p:cTn>
                                        <p:tgtEl>
                                          <p:spTgt spid="81"/>
                                        </p:tgtEl>
                                        <p:attrNameLst>
                                          <p:attrName>style.visibility</p:attrName>
                                        </p:attrNameLst>
                                      </p:cBhvr>
                                      <p:to>
                                        <p:strVal val="hidden"/>
                                      </p:to>
                                    </p:set>
                                  </p:childTnLst>
                                </p:cTn>
                              </p:par>
                              <p:par>
                                <p:cTn id="20" presetID="3" presetClass="exit" presetSubtype="10" fill="hold" grpId="3" nodeType="withEffect">
                                  <p:stCondLst>
                                    <p:cond delay="0"/>
                                  </p:stCondLst>
                                  <p:childTnLst>
                                    <p:animEffect transition="out" filter="blinds(horizontal)">
                                      <p:cBhvr>
                                        <p:cTn id="21" dur="6000"/>
                                        <p:tgtEl>
                                          <p:spTgt spid="81"/>
                                        </p:tgtEl>
                                      </p:cBhvr>
                                    </p:animEffect>
                                    <p:set>
                                      <p:cBhvr>
                                        <p:cTn id="22" dur="1" fill="hold">
                                          <p:stCondLst>
                                            <p:cond delay="5999"/>
                                          </p:stCondLst>
                                        </p:cTn>
                                        <p:tgtEl>
                                          <p:spTgt spid="81"/>
                                        </p:tgtEl>
                                        <p:attrNameLst>
                                          <p:attrName>style.visibility</p:attrName>
                                        </p:attrNameLst>
                                      </p:cBhvr>
                                      <p:to>
                                        <p:strVal val="hidden"/>
                                      </p:to>
                                    </p:set>
                                  </p:childTnLst>
                                </p:cTn>
                              </p:par>
                              <p:par>
                                <p:cTn id="23" presetID="2" presetClass="entr" presetSubtype="1" fill="hold" grpId="0" nodeType="withEffect">
                                  <p:stCondLst>
                                    <p:cond delay="0"/>
                                  </p:stCondLst>
                                  <p:childTnLst>
                                    <p:set>
                                      <p:cBhvr>
                                        <p:cTn id="24" dur="1" fill="hold">
                                          <p:stCondLst>
                                            <p:cond delay="0"/>
                                          </p:stCondLst>
                                        </p:cTn>
                                        <p:tgtEl>
                                          <p:spTgt spid="87"/>
                                        </p:tgtEl>
                                        <p:attrNameLst>
                                          <p:attrName>style.visibility</p:attrName>
                                        </p:attrNameLst>
                                      </p:cBhvr>
                                      <p:to>
                                        <p:strVal val="visible"/>
                                      </p:to>
                                    </p:set>
                                    <p:anim calcmode="lin" valueType="num">
                                      <p:cBhvr additive="base">
                                        <p:cTn id="25" dur="4000" fill="hold"/>
                                        <p:tgtEl>
                                          <p:spTgt spid="87"/>
                                        </p:tgtEl>
                                        <p:attrNameLst>
                                          <p:attrName>ppt_x</p:attrName>
                                        </p:attrNameLst>
                                      </p:cBhvr>
                                      <p:tavLst>
                                        <p:tav tm="0">
                                          <p:val>
                                            <p:strVal val="#ppt_x"/>
                                          </p:val>
                                        </p:tav>
                                        <p:tav tm="100000">
                                          <p:val>
                                            <p:strVal val="#ppt_x"/>
                                          </p:val>
                                        </p:tav>
                                      </p:tavLst>
                                    </p:anim>
                                    <p:anim calcmode="lin" valueType="num">
                                      <p:cBhvr additive="base">
                                        <p:cTn id="26" dur="4000" fill="hold"/>
                                        <p:tgtEl>
                                          <p:spTgt spid="87"/>
                                        </p:tgtEl>
                                        <p:attrNameLst>
                                          <p:attrName>ppt_y</p:attrName>
                                        </p:attrNameLst>
                                      </p:cBhvr>
                                      <p:tavLst>
                                        <p:tav tm="0">
                                          <p:val>
                                            <p:strVal val="0-#ppt_h/2"/>
                                          </p:val>
                                        </p:tav>
                                        <p:tav tm="100000">
                                          <p:val>
                                            <p:strVal val="#ppt_y"/>
                                          </p:val>
                                        </p:tav>
                                      </p:tavLst>
                                    </p:anim>
                                  </p:childTnLst>
                                </p:cTn>
                              </p:par>
                              <p:par>
                                <p:cTn id="27" presetID="19" presetClass="entr" presetSubtype="10" fill="hold" grpId="1" nodeType="withEffect">
                                  <p:stCondLst>
                                    <p:cond delay="0"/>
                                  </p:stCondLst>
                                  <p:childTnLst>
                                    <p:set>
                                      <p:cBhvr>
                                        <p:cTn id="28" dur="1" fill="hold">
                                          <p:stCondLst>
                                            <p:cond delay="0"/>
                                          </p:stCondLst>
                                        </p:cTn>
                                        <p:tgtEl>
                                          <p:spTgt spid="87"/>
                                        </p:tgtEl>
                                        <p:attrNameLst>
                                          <p:attrName>style.visibility</p:attrName>
                                        </p:attrNameLst>
                                      </p:cBhvr>
                                      <p:to>
                                        <p:strVal val="visible"/>
                                      </p:to>
                                    </p:set>
                                    <p:anim calcmode="lin" valueType="num">
                                      <p:cBhvr>
                                        <p:cTn id="29" dur="4000" fill="hold"/>
                                        <p:tgtEl>
                                          <p:spTgt spid="87"/>
                                        </p:tgtEl>
                                        <p:attrNameLst>
                                          <p:attrName>ppt_w</p:attrName>
                                        </p:attrNameLst>
                                      </p:cBhvr>
                                      <p:tavLst>
                                        <p:tav tm="0" fmla="#ppt_w*sin(2.5*pi*$)">
                                          <p:val>
                                            <p:fltVal val="0"/>
                                          </p:val>
                                        </p:tav>
                                        <p:tav tm="100000">
                                          <p:val>
                                            <p:fltVal val="1"/>
                                          </p:val>
                                        </p:tav>
                                      </p:tavLst>
                                    </p:anim>
                                    <p:anim calcmode="lin" valueType="num">
                                      <p:cBhvr>
                                        <p:cTn id="30" dur="4000" fill="hold"/>
                                        <p:tgtEl>
                                          <p:spTgt spid="87"/>
                                        </p:tgtEl>
                                        <p:attrNameLst>
                                          <p:attrName>ppt_h</p:attrName>
                                        </p:attrNameLst>
                                      </p:cBhvr>
                                      <p:tavLst>
                                        <p:tav tm="0">
                                          <p:val>
                                            <p:strVal val="#ppt_h"/>
                                          </p:val>
                                        </p:tav>
                                        <p:tav tm="100000">
                                          <p:val>
                                            <p:strVal val="#ppt_h"/>
                                          </p:val>
                                        </p:tav>
                                      </p:tavLst>
                                    </p:anim>
                                  </p:childTnLst>
                                </p:cTn>
                              </p:par>
                              <p:par>
                                <p:cTn id="31" presetID="2" presetClass="exit" presetSubtype="4" fill="hold" grpId="2" nodeType="withEffect">
                                  <p:stCondLst>
                                    <p:cond delay="0"/>
                                  </p:stCondLst>
                                  <p:childTnLst>
                                    <p:anim calcmode="lin" valueType="num">
                                      <p:cBhvr additive="base">
                                        <p:cTn id="32" dur="4500"/>
                                        <p:tgtEl>
                                          <p:spTgt spid="87"/>
                                        </p:tgtEl>
                                        <p:attrNameLst>
                                          <p:attrName>ppt_x</p:attrName>
                                        </p:attrNameLst>
                                      </p:cBhvr>
                                      <p:tavLst>
                                        <p:tav tm="0">
                                          <p:val>
                                            <p:strVal val="ppt_x"/>
                                          </p:val>
                                        </p:tav>
                                        <p:tav tm="100000">
                                          <p:val>
                                            <p:strVal val="ppt_x"/>
                                          </p:val>
                                        </p:tav>
                                      </p:tavLst>
                                    </p:anim>
                                    <p:anim calcmode="lin" valueType="num">
                                      <p:cBhvr additive="base">
                                        <p:cTn id="33" dur="4500"/>
                                        <p:tgtEl>
                                          <p:spTgt spid="87"/>
                                        </p:tgtEl>
                                        <p:attrNameLst>
                                          <p:attrName>ppt_y</p:attrName>
                                        </p:attrNameLst>
                                      </p:cBhvr>
                                      <p:tavLst>
                                        <p:tav tm="0">
                                          <p:val>
                                            <p:strVal val="ppt_y"/>
                                          </p:val>
                                        </p:tav>
                                        <p:tav tm="100000">
                                          <p:val>
                                            <p:strVal val="1+ppt_h/2"/>
                                          </p:val>
                                        </p:tav>
                                      </p:tavLst>
                                    </p:anim>
                                    <p:set>
                                      <p:cBhvr>
                                        <p:cTn id="34" dur="1" fill="hold">
                                          <p:stCondLst>
                                            <p:cond delay="4499"/>
                                          </p:stCondLst>
                                        </p:cTn>
                                        <p:tgtEl>
                                          <p:spTgt spid="87"/>
                                        </p:tgtEl>
                                        <p:attrNameLst>
                                          <p:attrName>style.visibility</p:attrName>
                                        </p:attrNameLst>
                                      </p:cBhvr>
                                      <p:to>
                                        <p:strVal val="hidden"/>
                                      </p:to>
                                    </p:set>
                                  </p:childTnLst>
                                </p:cTn>
                              </p:par>
                              <p:par>
                                <p:cTn id="35" presetID="3" presetClass="exit" presetSubtype="10" fill="hold" grpId="3" nodeType="withEffect">
                                  <p:stCondLst>
                                    <p:cond delay="0"/>
                                  </p:stCondLst>
                                  <p:childTnLst>
                                    <p:animEffect transition="out" filter="blinds(horizontal)">
                                      <p:cBhvr>
                                        <p:cTn id="36" dur="6000"/>
                                        <p:tgtEl>
                                          <p:spTgt spid="87"/>
                                        </p:tgtEl>
                                      </p:cBhvr>
                                    </p:animEffect>
                                    <p:set>
                                      <p:cBhvr>
                                        <p:cTn id="37" dur="1" fill="hold">
                                          <p:stCondLst>
                                            <p:cond delay="5999"/>
                                          </p:stCondLst>
                                        </p:cTn>
                                        <p:tgtEl>
                                          <p:spTgt spid="87"/>
                                        </p:tgtEl>
                                        <p:attrNameLst>
                                          <p:attrName>style.visibility</p:attrName>
                                        </p:attrNameLst>
                                      </p:cBhvr>
                                      <p:to>
                                        <p:strVal val="hidden"/>
                                      </p:to>
                                    </p:set>
                                  </p:childTnLst>
                                </p:cTn>
                              </p:par>
                              <p:par>
                                <p:cTn id="38" presetID="2" presetClass="entr" presetSubtype="1" fill="hold" grpId="0" nodeType="withEffect">
                                  <p:stCondLst>
                                    <p:cond delay="0"/>
                                  </p:stCondLst>
                                  <p:childTnLst>
                                    <p:set>
                                      <p:cBhvr>
                                        <p:cTn id="39" dur="1" fill="hold">
                                          <p:stCondLst>
                                            <p:cond delay="0"/>
                                          </p:stCondLst>
                                        </p:cTn>
                                        <p:tgtEl>
                                          <p:spTgt spid="69"/>
                                        </p:tgtEl>
                                        <p:attrNameLst>
                                          <p:attrName>style.visibility</p:attrName>
                                        </p:attrNameLst>
                                      </p:cBhvr>
                                      <p:to>
                                        <p:strVal val="visible"/>
                                      </p:to>
                                    </p:set>
                                    <p:anim calcmode="lin" valueType="num">
                                      <p:cBhvr additive="base">
                                        <p:cTn id="40" dur="4000" fill="hold"/>
                                        <p:tgtEl>
                                          <p:spTgt spid="69"/>
                                        </p:tgtEl>
                                        <p:attrNameLst>
                                          <p:attrName>ppt_x</p:attrName>
                                        </p:attrNameLst>
                                      </p:cBhvr>
                                      <p:tavLst>
                                        <p:tav tm="0">
                                          <p:val>
                                            <p:strVal val="#ppt_x"/>
                                          </p:val>
                                        </p:tav>
                                        <p:tav tm="100000">
                                          <p:val>
                                            <p:strVal val="#ppt_x"/>
                                          </p:val>
                                        </p:tav>
                                      </p:tavLst>
                                    </p:anim>
                                    <p:anim calcmode="lin" valueType="num">
                                      <p:cBhvr additive="base">
                                        <p:cTn id="41" dur="4000" fill="hold"/>
                                        <p:tgtEl>
                                          <p:spTgt spid="69"/>
                                        </p:tgtEl>
                                        <p:attrNameLst>
                                          <p:attrName>ppt_y</p:attrName>
                                        </p:attrNameLst>
                                      </p:cBhvr>
                                      <p:tavLst>
                                        <p:tav tm="0">
                                          <p:val>
                                            <p:strVal val="0-#ppt_h/2"/>
                                          </p:val>
                                        </p:tav>
                                        <p:tav tm="100000">
                                          <p:val>
                                            <p:strVal val="#ppt_y"/>
                                          </p:val>
                                        </p:tav>
                                      </p:tavLst>
                                    </p:anim>
                                  </p:childTnLst>
                                </p:cTn>
                              </p:par>
                              <p:par>
                                <p:cTn id="42" presetID="19" presetClass="entr" presetSubtype="10" fill="hold" grpId="1" nodeType="withEffect">
                                  <p:stCondLst>
                                    <p:cond delay="0"/>
                                  </p:stCondLst>
                                  <p:childTnLst>
                                    <p:set>
                                      <p:cBhvr>
                                        <p:cTn id="43" dur="1" fill="hold">
                                          <p:stCondLst>
                                            <p:cond delay="0"/>
                                          </p:stCondLst>
                                        </p:cTn>
                                        <p:tgtEl>
                                          <p:spTgt spid="69"/>
                                        </p:tgtEl>
                                        <p:attrNameLst>
                                          <p:attrName>style.visibility</p:attrName>
                                        </p:attrNameLst>
                                      </p:cBhvr>
                                      <p:to>
                                        <p:strVal val="visible"/>
                                      </p:to>
                                    </p:set>
                                    <p:anim calcmode="lin" valueType="num">
                                      <p:cBhvr>
                                        <p:cTn id="44" dur="4000" fill="hold"/>
                                        <p:tgtEl>
                                          <p:spTgt spid="69"/>
                                        </p:tgtEl>
                                        <p:attrNameLst>
                                          <p:attrName>ppt_w</p:attrName>
                                        </p:attrNameLst>
                                      </p:cBhvr>
                                      <p:tavLst>
                                        <p:tav tm="0" fmla="#ppt_w*sin(2.5*pi*$)">
                                          <p:val>
                                            <p:fltVal val="0"/>
                                          </p:val>
                                        </p:tav>
                                        <p:tav tm="100000">
                                          <p:val>
                                            <p:fltVal val="1"/>
                                          </p:val>
                                        </p:tav>
                                      </p:tavLst>
                                    </p:anim>
                                    <p:anim calcmode="lin" valueType="num">
                                      <p:cBhvr>
                                        <p:cTn id="45" dur="4000" fill="hold"/>
                                        <p:tgtEl>
                                          <p:spTgt spid="69"/>
                                        </p:tgtEl>
                                        <p:attrNameLst>
                                          <p:attrName>ppt_h</p:attrName>
                                        </p:attrNameLst>
                                      </p:cBhvr>
                                      <p:tavLst>
                                        <p:tav tm="0">
                                          <p:val>
                                            <p:strVal val="#ppt_h"/>
                                          </p:val>
                                        </p:tav>
                                        <p:tav tm="100000">
                                          <p:val>
                                            <p:strVal val="#ppt_h"/>
                                          </p:val>
                                        </p:tav>
                                      </p:tavLst>
                                    </p:anim>
                                  </p:childTnLst>
                                </p:cTn>
                              </p:par>
                              <p:par>
                                <p:cTn id="46" presetID="2" presetClass="exit" presetSubtype="4" fill="hold" grpId="2" nodeType="withEffect">
                                  <p:stCondLst>
                                    <p:cond delay="0"/>
                                  </p:stCondLst>
                                  <p:childTnLst>
                                    <p:anim calcmode="lin" valueType="num">
                                      <p:cBhvr additive="base">
                                        <p:cTn id="47" dur="4500"/>
                                        <p:tgtEl>
                                          <p:spTgt spid="69"/>
                                        </p:tgtEl>
                                        <p:attrNameLst>
                                          <p:attrName>ppt_x</p:attrName>
                                        </p:attrNameLst>
                                      </p:cBhvr>
                                      <p:tavLst>
                                        <p:tav tm="0">
                                          <p:val>
                                            <p:strVal val="ppt_x"/>
                                          </p:val>
                                        </p:tav>
                                        <p:tav tm="100000">
                                          <p:val>
                                            <p:strVal val="ppt_x"/>
                                          </p:val>
                                        </p:tav>
                                      </p:tavLst>
                                    </p:anim>
                                    <p:anim calcmode="lin" valueType="num">
                                      <p:cBhvr additive="base">
                                        <p:cTn id="48" dur="4500"/>
                                        <p:tgtEl>
                                          <p:spTgt spid="69"/>
                                        </p:tgtEl>
                                        <p:attrNameLst>
                                          <p:attrName>ppt_y</p:attrName>
                                        </p:attrNameLst>
                                      </p:cBhvr>
                                      <p:tavLst>
                                        <p:tav tm="0">
                                          <p:val>
                                            <p:strVal val="ppt_y"/>
                                          </p:val>
                                        </p:tav>
                                        <p:tav tm="100000">
                                          <p:val>
                                            <p:strVal val="1+ppt_h/2"/>
                                          </p:val>
                                        </p:tav>
                                      </p:tavLst>
                                    </p:anim>
                                    <p:set>
                                      <p:cBhvr>
                                        <p:cTn id="49" dur="1" fill="hold">
                                          <p:stCondLst>
                                            <p:cond delay="4499"/>
                                          </p:stCondLst>
                                        </p:cTn>
                                        <p:tgtEl>
                                          <p:spTgt spid="69"/>
                                        </p:tgtEl>
                                        <p:attrNameLst>
                                          <p:attrName>style.visibility</p:attrName>
                                        </p:attrNameLst>
                                      </p:cBhvr>
                                      <p:to>
                                        <p:strVal val="hidden"/>
                                      </p:to>
                                    </p:set>
                                  </p:childTnLst>
                                </p:cTn>
                              </p:par>
                              <p:par>
                                <p:cTn id="50" presetID="3" presetClass="exit" presetSubtype="10" fill="hold" grpId="3" nodeType="withEffect">
                                  <p:stCondLst>
                                    <p:cond delay="0"/>
                                  </p:stCondLst>
                                  <p:childTnLst>
                                    <p:animEffect transition="out" filter="blinds(horizontal)">
                                      <p:cBhvr>
                                        <p:cTn id="51" dur="6000"/>
                                        <p:tgtEl>
                                          <p:spTgt spid="69"/>
                                        </p:tgtEl>
                                      </p:cBhvr>
                                    </p:animEffect>
                                    <p:set>
                                      <p:cBhvr>
                                        <p:cTn id="52" dur="1" fill="hold">
                                          <p:stCondLst>
                                            <p:cond delay="5999"/>
                                          </p:stCondLst>
                                        </p:cTn>
                                        <p:tgtEl>
                                          <p:spTgt spid="69"/>
                                        </p:tgtEl>
                                        <p:attrNameLst>
                                          <p:attrName>style.visibility</p:attrName>
                                        </p:attrNameLst>
                                      </p:cBhvr>
                                      <p:to>
                                        <p:strVal val="hidden"/>
                                      </p:to>
                                    </p:set>
                                  </p:childTnLst>
                                </p:cTn>
                              </p:par>
                              <p:par>
                                <p:cTn id="53" presetID="2" presetClass="entr" presetSubtype="1" fill="hold" grpId="0" nodeType="withEffect">
                                  <p:stCondLst>
                                    <p:cond delay="0"/>
                                  </p:stCondLst>
                                  <p:childTnLst>
                                    <p:set>
                                      <p:cBhvr>
                                        <p:cTn id="54" dur="1" fill="hold">
                                          <p:stCondLst>
                                            <p:cond delay="0"/>
                                          </p:stCondLst>
                                        </p:cTn>
                                        <p:tgtEl>
                                          <p:spTgt spid="75"/>
                                        </p:tgtEl>
                                        <p:attrNameLst>
                                          <p:attrName>style.visibility</p:attrName>
                                        </p:attrNameLst>
                                      </p:cBhvr>
                                      <p:to>
                                        <p:strVal val="visible"/>
                                      </p:to>
                                    </p:set>
                                    <p:anim calcmode="lin" valueType="num">
                                      <p:cBhvr additive="base">
                                        <p:cTn id="55" dur="4000" fill="hold"/>
                                        <p:tgtEl>
                                          <p:spTgt spid="75"/>
                                        </p:tgtEl>
                                        <p:attrNameLst>
                                          <p:attrName>ppt_x</p:attrName>
                                        </p:attrNameLst>
                                      </p:cBhvr>
                                      <p:tavLst>
                                        <p:tav tm="0">
                                          <p:val>
                                            <p:strVal val="#ppt_x"/>
                                          </p:val>
                                        </p:tav>
                                        <p:tav tm="100000">
                                          <p:val>
                                            <p:strVal val="#ppt_x"/>
                                          </p:val>
                                        </p:tav>
                                      </p:tavLst>
                                    </p:anim>
                                    <p:anim calcmode="lin" valueType="num">
                                      <p:cBhvr additive="base">
                                        <p:cTn id="56" dur="4000" fill="hold"/>
                                        <p:tgtEl>
                                          <p:spTgt spid="75"/>
                                        </p:tgtEl>
                                        <p:attrNameLst>
                                          <p:attrName>ppt_y</p:attrName>
                                        </p:attrNameLst>
                                      </p:cBhvr>
                                      <p:tavLst>
                                        <p:tav tm="0">
                                          <p:val>
                                            <p:strVal val="0-#ppt_h/2"/>
                                          </p:val>
                                        </p:tav>
                                        <p:tav tm="100000">
                                          <p:val>
                                            <p:strVal val="#ppt_y"/>
                                          </p:val>
                                        </p:tav>
                                      </p:tavLst>
                                    </p:anim>
                                  </p:childTnLst>
                                </p:cTn>
                              </p:par>
                              <p:par>
                                <p:cTn id="57" presetID="19" presetClass="entr" presetSubtype="10" fill="hold" grpId="1" nodeType="withEffect">
                                  <p:stCondLst>
                                    <p:cond delay="0"/>
                                  </p:stCondLst>
                                  <p:childTnLst>
                                    <p:set>
                                      <p:cBhvr>
                                        <p:cTn id="58" dur="1" fill="hold">
                                          <p:stCondLst>
                                            <p:cond delay="0"/>
                                          </p:stCondLst>
                                        </p:cTn>
                                        <p:tgtEl>
                                          <p:spTgt spid="75"/>
                                        </p:tgtEl>
                                        <p:attrNameLst>
                                          <p:attrName>style.visibility</p:attrName>
                                        </p:attrNameLst>
                                      </p:cBhvr>
                                      <p:to>
                                        <p:strVal val="visible"/>
                                      </p:to>
                                    </p:set>
                                    <p:anim calcmode="lin" valueType="num">
                                      <p:cBhvr>
                                        <p:cTn id="59" dur="4000" fill="hold"/>
                                        <p:tgtEl>
                                          <p:spTgt spid="75"/>
                                        </p:tgtEl>
                                        <p:attrNameLst>
                                          <p:attrName>ppt_w</p:attrName>
                                        </p:attrNameLst>
                                      </p:cBhvr>
                                      <p:tavLst>
                                        <p:tav tm="0" fmla="#ppt_w*sin(2.5*pi*$)">
                                          <p:val>
                                            <p:fltVal val="0"/>
                                          </p:val>
                                        </p:tav>
                                        <p:tav tm="100000">
                                          <p:val>
                                            <p:fltVal val="1"/>
                                          </p:val>
                                        </p:tav>
                                      </p:tavLst>
                                    </p:anim>
                                    <p:anim calcmode="lin" valueType="num">
                                      <p:cBhvr>
                                        <p:cTn id="60" dur="4000" fill="hold"/>
                                        <p:tgtEl>
                                          <p:spTgt spid="75"/>
                                        </p:tgtEl>
                                        <p:attrNameLst>
                                          <p:attrName>ppt_h</p:attrName>
                                        </p:attrNameLst>
                                      </p:cBhvr>
                                      <p:tavLst>
                                        <p:tav tm="0">
                                          <p:val>
                                            <p:strVal val="#ppt_h"/>
                                          </p:val>
                                        </p:tav>
                                        <p:tav tm="100000">
                                          <p:val>
                                            <p:strVal val="#ppt_h"/>
                                          </p:val>
                                        </p:tav>
                                      </p:tavLst>
                                    </p:anim>
                                  </p:childTnLst>
                                </p:cTn>
                              </p:par>
                              <p:par>
                                <p:cTn id="61" presetID="2" presetClass="exit" presetSubtype="4" fill="hold" grpId="2" nodeType="withEffect">
                                  <p:stCondLst>
                                    <p:cond delay="0"/>
                                  </p:stCondLst>
                                  <p:childTnLst>
                                    <p:anim calcmode="lin" valueType="num">
                                      <p:cBhvr additive="base">
                                        <p:cTn id="62" dur="4500"/>
                                        <p:tgtEl>
                                          <p:spTgt spid="75"/>
                                        </p:tgtEl>
                                        <p:attrNameLst>
                                          <p:attrName>ppt_x</p:attrName>
                                        </p:attrNameLst>
                                      </p:cBhvr>
                                      <p:tavLst>
                                        <p:tav tm="0">
                                          <p:val>
                                            <p:strVal val="ppt_x"/>
                                          </p:val>
                                        </p:tav>
                                        <p:tav tm="100000">
                                          <p:val>
                                            <p:strVal val="ppt_x"/>
                                          </p:val>
                                        </p:tav>
                                      </p:tavLst>
                                    </p:anim>
                                    <p:anim calcmode="lin" valueType="num">
                                      <p:cBhvr additive="base">
                                        <p:cTn id="63" dur="4500"/>
                                        <p:tgtEl>
                                          <p:spTgt spid="75"/>
                                        </p:tgtEl>
                                        <p:attrNameLst>
                                          <p:attrName>ppt_y</p:attrName>
                                        </p:attrNameLst>
                                      </p:cBhvr>
                                      <p:tavLst>
                                        <p:tav tm="0">
                                          <p:val>
                                            <p:strVal val="ppt_y"/>
                                          </p:val>
                                        </p:tav>
                                        <p:tav tm="100000">
                                          <p:val>
                                            <p:strVal val="1+ppt_h/2"/>
                                          </p:val>
                                        </p:tav>
                                      </p:tavLst>
                                    </p:anim>
                                    <p:set>
                                      <p:cBhvr>
                                        <p:cTn id="64" dur="1" fill="hold">
                                          <p:stCondLst>
                                            <p:cond delay="4499"/>
                                          </p:stCondLst>
                                        </p:cTn>
                                        <p:tgtEl>
                                          <p:spTgt spid="75"/>
                                        </p:tgtEl>
                                        <p:attrNameLst>
                                          <p:attrName>style.visibility</p:attrName>
                                        </p:attrNameLst>
                                      </p:cBhvr>
                                      <p:to>
                                        <p:strVal val="hidden"/>
                                      </p:to>
                                    </p:set>
                                  </p:childTnLst>
                                </p:cTn>
                              </p:par>
                              <p:par>
                                <p:cTn id="65" presetID="3" presetClass="exit" presetSubtype="10" fill="hold" grpId="3" nodeType="withEffect">
                                  <p:stCondLst>
                                    <p:cond delay="0"/>
                                  </p:stCondLst>
                                  <p:childTnLst>
                                    <p:animEffect transition="out" filter="blinds(horizontal)">
                                      <p:cBhvr>
                                        <p:cTn id="66" dur="6000"/>
                                        <p:tgtEl>
                                          <p:spTgt spid="75"/>
                                        </p:tgtEl>
                                      </p:cBhvr>
                                    </p:animEffect>
                                    <p:set>
                                      <p:cBhvr>
                                        <p:cTn id="67" dur="1" fill="hold">
                                          <p:stCondLst>
                                            <p:cond delay="5999"/>
                                          </p:stCondLst>
                                        </p:cTn>
                                        <p:tgtEl>
                                          <p:spTgt spid="75"/>
                                        </p:tgtEl>
                                        <p:attrNameLst>
                                          <p:attrName>style.visibility</p:attrName>
                                        </p:attrNameLst>
                                      </p:cBhvr>
                                      <p:to>
                                        <p:strVal val="hidden"/>
                                      </p:to>
                                    </p:set>
                                  </p:childTnLst>
                                </p:cTn>
                              </p:par>
                              <p:par>
                                <p:cTn id="68" presetID="2" presetClass="entr" presetSubtype="1" fill="hold" grpId="0" nodeType="withEffect">
                                  <p:stCondLst>
                                    <p:cond delay="0"/>
                                  </p:stCondLst>
                                  <p:childTnLst>
                                    <p:set>
                                      <p:cBhvr>
                                        <p:cTn id="69" dur="1" fill="hold">
                                          <p:stCondLst>
                                            <p:cond delay="0"/>
                                          </p:stCondLst>
                                        </p:cTn>
                                        <p:tgtEl>
                                          <p:spTgt spid="63"/>
                                        </p:tgtEl>
                                        <p:attrNameLst>
                                          <p:attrName>style.visibility</p:attrName>
                                        </p:attrNameLst>
                                      </p:cBhvr>
                                      <p:to>
                                        <p:strVal val="visible"/>
                                      </p:to>
                                    </p:set>
                                    <p:anim calcmode="lin" valueType="num">
                                      <p:cBhvr additive="base">
                                        <p:cTn id="70" dur="4000" fill="hold"/>
                                        <p:tgtEl>
                                          <p:spTgt spid="63"/>
                                        </p:tgtEl>
                                        <p:attrNameLst>
                                          <p:attrName>ppt_x</p:attrName>
                                        </p:attrNameLst>
                                      </p:cBhvr>
                                      <p:tavLst>
                                        <p:tav tm="0">
                                          <p:val>
                                            <p:strVal val="#ppt_x"/>
                                          </p:val>
                                        </p:tav>
                                        <p:tav tm="100000">
                                          <p:val>
                                            <p:strVal val="#ppt_x"/>
                                          </p:val>
                                        </p:tav>
                                      </p:tavLst>
                                    </p:anim>
                                    <p:anim calcmode="lin" valueType="num">
                                      <p:cBhvr additive="base">
                                        <p:cTn id="71" dur="4000" fill="hold"/>
                                        <p:tgtEl>
                                          <p:spTgt spid="63"/>
                                        </p:tgtEl>
                                        <p:attrNameLst>
                                          <p:attrName>ppt_y</p:attrName>
                                        </p:attrNameLst>
                                      </p:cBhvr>
                                      <p:tavLst>
                                        <p:tav tm="0">
                                          <p:val>
                                            <p:strVal val="0-#ppt_h/2"/>
                                          </p:val>
                                        </p:tav>
                                        <p:tav tm="100000">
                                          <p:val>
                                            <p:strVal val="#ppt_y"/>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63"/>
                                        </p:tgtEl>
                                        <p:attrNameLst>
                                          <p:attrName>style.visibility</p:attrName>
                                        </p:attrNameLst>
                                      </p:cBhvr>
                                      <p:to>
                                        <p:strVal val="visible"/>
                                      </p:to>
                                    </p:set>
                                    <p:anim calcmode="lin" valueType="num">
                                      <p:cBhvr>
                                        <p:cTn id="74" dur="4000" fill="hold"/>
                                        <p:tgtEl>
                                          <p:spTgt spid="63"/>
                                        </p:tgtEl>
                                        <p:attrNameLst>
                                          <p:attrName>ppt_w</p:attrName>
                                        </p:attrNameLst>
                                      </p:cBhvr>
                                      <p:tavLst>
                                        <p:tav tm="0" fmla="#ppt_w*sin(2.5*pi*$)">
                                          <p:val>
                                            <p:fltVal val="0"/>
                                          </p:val>
                                        </p:tav>
                                        <p:tav tm="100000">
                                          <p:val>
                                            <p:fltVal val="1"/>
                                          </p:val>
                                        </p:tav>
                                      </p:tavLst>
                                    </p:anim>
                                    <p:anim calcmode="lin" valueType="num">
                                      <p:cBhvr>
                                        <p:cTn id="75" dur="4000" fill="hold"/>
                                        <p:tgtEl>
                                          <p:spTgt spid="63"/>
                                        </p:tgtEl>
                                        <p:attrNameLst>
                                          <p:attrName>ppt_h</p:attrName>
                                        </p:attrNameLst>
                                      </p:cBhvr>
                                      <p:tavLst>
                                        <p:tav tm="0">
                                          <p:val>
                                            <p:strVal val="#ppt_h"/>
                                          </p:val>
                                        </p:tav>
                                        <p:tav tm="100000">
                                          <p:val>
                                            <p:strVal val="#ppt_h"/>
                                          </p:val>
                                        </p:tav>
                                      </p:tavLst>
                                    </p:anim>
                                  </p:childTnLst>
                                </p:cTn>
                              </p:par>
                              <p:par>
                                <p:cTn id="76" presetID="2" presetClass="exit" presetSubtype="4" fill="hold" grpId="2" nodeType="withEffect">
                                  <p:stCondLst>
                                    <p:cond delay="0"/>
                                  </p:stCondLst>
                                  <p:childTnLst>
                                    <p:anim calcmode="lin" valueType="num">
                                      <p:cBhvr additive="base">
                                        <p:cTn id="77" dur="4500"/>
                                        <p:tgtEl>
                                          <p:spTgt spid="63"/>
                                        </p:tgtEl>
                                        <p:attrNameLst>
                                          <p:attrName>ppt_x</p:attrName>
                                        </p:attrNameLst>
                                      </p:cBhvr>
                                      <p:tavLst>
                                        <p:tav tm="0">
                                          <p:val>
                                            <p:strVal val="ppt_x"/>
                                          </p:val>
                                        </p:tav>
                                        <p:tav tm="100000">
                                          <p:val>
                                            <p:strVal val="ppt_x"/>
                                          </p:val>
                                        </p:tav>
                                      </p:tavLst>
                                    </p:anim>
                                    <p:anim calcmode="lin" valueType="num">
                                      <p:cBhvr additive="base">
                                        <p:cTn id="78" dur="4500"/>
                                        <p:tgtEl>
                                          <p:spTgt spid="63"/>
                                        </p:tgtEl>
                                        <p:attrNameLst>
                                          <p:attrName>ppt_y</p:attrName>
                                        </p:attrNameLst>
                                      </p:cBhvr>
                                      <p:tavLst>
                                        <p:tav tm="0">
                                          <p:val>
                                            <p:strVal val="ppt_y"/>
                                          </p:val>
                                        </p:tav>
                                        <p:tav tm="100000">
                                          <p:val>
                                            <p:strVal val="1+ppt_h/2"/>
                                          </p:val>
                                        </p:tav>
                                      </p:tavLst>
                                    </p:anim>
                                    <p:set>
                                      <p:cBhvr>
                                        <p:cTn id="79" dur="1" fill="hold">
                                          <p:stCondLst>
                                            <p:cond delay="4499"/>
                                          </p:stCondLst>
                                        </p:cTn>
                                        <p:tgtEl>
                                          <p:spTgt spid="63"/>
                                        </p:tgtEl>
                                        <p:attrNameLst>
                                          <p:attrName>style.visibility</p:attrName>
                                        </p:attrNameLst>
                                      </p:cBhvr>
                                      <p:to>
                                        <p:strVal val="hidden"/>
                                      </p:to>
                                    </p:set>
                                  </p:childTnLst>
                                </p:cTn>
                              </p:par>
                              <p:par>
                                <p:cTn id="80" presetID="3" presetClass="exit" presetSubtype="10" fill="hold" grpId="3" nodeType="withEffect">
                                  <p:stCondLst>
                                    <p:cond delay="0"/>
                                  </p:stCondLst>
                                  <p:childTnLst>
                                    <p:animEffect transition="out" filter="blinds(horizontal)">
                                      <p:cBhvr>
                                        <p:cTn id="81" dur="6000"/>
                                        <p:tgtEl>
                                          <p:spTgt spid="63"/>
                                        </p:tgtEl>
                                      </p:cBhvr>
                                    </p:animEffect>
                                    <p:set>
                                      <p:cBhvr>
                                        <p:cTn id="82" dur="1" fill="hold">
                                          <p:stCondLst>
                                            <p:cond delay="5999"/>
                                          </p:stCondLst>
                                        </p:cTn>
                                        <p:tgtEl>
                                          <p:spTgt spid="63"/>
                                        </p:tgtEl>
                                        <p:attrNameLst>
                                          <p:attrName>style.visibility</p:attrName>
                                        </p:attrNameLst>
                                      </p:cBhvr>
                                      <p:to>
                                        <p:strVal val="hidden"/>
                                      </p:to>
                                    </p:set>
                                  </p:childTnLst>
                                </p:cTn>
                              </p:par>
                              <p:par>
                                <p:cTn id="83" presetID="2" presetClass="entr" presetSubtype="1" fill="hold" grpId="0" nodeType="withEffect">
                                  <p:stCondLst>
                                    <p:cond delay="0"/>
                                  </p:stCondLst>
                                  <p:childTnLst>
                                    <p:set>
                                      <p:cBhvr>
                                        <p:cTn id="84" dur="1" fill="hold">
                                          <p:stCondLst>
                                            <p:cond delay="0"/>
                                          </p:stCondLst>
                                        </p:cTn>
                                        <p:tgtEl>
                                          <p:spTgt spid="82"/>
                                        </p:tgtEl>
                                        <p:attrNameLst>
                                          <p:attrName>style.visibility</p:attrName>
                                        </p:attrNameLst>
                                      </p:cBhvr>
                                      <p:to>
                                        <p:strVal val="visible"/>
                                      </p:to>
                                    </p:set>
                                    <p:anim calcmode="lin" valueType="num">
                                      <p:cBhvr additive="base">
                                        <p:cTn id="85" dur="4000" fill="hold"/>
                                        <p:tgtEl>
                                          <p:spTgt spid="82"/>
                                        </p:tgtEl>
                                        <p:attrNameLst>
                                          <p:attrName>ppt_x</p:attrName>
                                        </p:attrNameLst>
                                      </p:cBhvr>
                                      <p:tavLst>
                                        <p:tav tm="0">
                                          <p:val>
                                            <p:strVal val="#ppt_x"/>
                                          </p:val>
                                        </p:tav>
                                        <p:tav tm="100000">
                                          <p:val>
                                            <p:strVal val="#ppt_x"/>
                                          </p:val>
                                        </p:tav>
                                      </p:tavLst>
                                    </p:anim>
                                    <p:anim calcmode="lin" valueType="num">
                                      <p:cBhvr additive="base">
                                        <p:cTn id="86" dur="4000" fill="hold"/>
                                        <p:tgtEl>
                                          <p:spTgt spid="82"/>
                                        </p:tgtEl>
                                        <p:attrNameLst>
                                          <p:attrName>ppt_y</p:attrName>
                                        </p:attrNameLst>
                                      </p:cBhvr>
                                      <p:tavLst>
                                        <p:tav tm="0">
                                          <p:val>
                                            <p:strVal val="0-#ppt_h/2"/>
                                          </p:val>
                                        </p:tav>
                                        <p:tav tm="100000">
                                          <p:val>
                                            <p:strVal val="#ppt_y"/>
                                          </p:val>
                                        </p:tav>
                                      </p:tavLst>
                                    </p:anim>
                                  </p:childTnLst>
                                </p:cTn>
                              </p:par>
                              <p:par>
                                <p:cTn id="87" presetID="19" presetClass="entr" presetSubtype="10" fill="hold" grpId="1" nodeType="withEffect">
                                  <p:stCondLst>
                                    <p:cond delay="0"/>
                                  </p:stCondLst>
                                  <p:childTnLst>
                                    <p:set>
                                      <p:cBhvr>
                                        <p:cTn id="88" dur="1" fill="hold">
                                          <p:stCondLst>
                                            <p:cond delay="0"/>
                                          </p:stCondLst>
                                        </p:cTn>
                                        <p:tgtEl>
                                          <p:spTgt spid="82"/>
                                        </p:tgtEl>
                                        <p:attrNameLst>
                                          <p:attrName>style.visibility</p:attrName>
                                        </p:attrNameLst>
                                      </p:cBhvr>
                                      <p:to>
                                        <p:strVal val="visible"/>
                                      </p:to>
                                    </p:set>
                                    <p:anim calcmode="lin" valueType="num">
                                      <p:cBhvr>
                                        <p:cTn id="89" dur="4000" fill="hold"/>
                                        <p:tgtEl>
                                          <p:spTgt spid="82"/>
                                        </p:tgtEl>
                                        <p:attrNameLst>
                                          <p:attrName>ppt_w</p:attrName>
                                        </p:attrNameLst>
                                      </p:cBhvr>
                                      <p:tavLst>
                                        <p:tav tm="0" fmla="#ppt_w*sin(2.5*pi*$)">
                                          <p:val>
                                            <p:fltVal val="0"/>
                                          </p:val>
                                        </p:tav>
                                        <p:tav tm="100000">
                                          <p:val>
                                            <p:fltVal val="1"/>
                                          </p:val>
                                        </p:tav>
                                      </p:tavLst>
                                    </p:anim>
                                    <p:anim calcmode="lin" valueType="num">
                                      <p:cBhvr>
                                        <p:cTn id="90" dur="4000" fill="hold"/>
                                        <p:tgtEl>
                                          <p:spTgt spid="82"/>
                                        </p:tgtEl>
                                        <p:attrNameLst>
                                          <p:attrName>ppt_h</p:attrName>
                                        </p:attrNameLst>
                                      </p:cBhvr>
                                      <p:tavLst>
                                        <p:tav tm="0">
                                          <p:val>
                                            <p:strVal val="#ppt_h"/>
                                          </p:val>
                                        </p:tav>
                                        <p:tav tm="100000">
                                          <p:val>
                                            <p:strVal val="#ppt_h"/>
                                          </p:val>
                                        </p:tav>
                                      </p:tavLst>
                                    </p:anim>
                                  </p:childTnLst>
                                </p:cTn>
                              </p:par>
                              <p:par>
                                <p:cTn id="91" presetID="2" presetClass="exit" presetSubtype="4" fill="hold" grpId="2" nodeType="withEffect">
                                  <p:stCondLst>
                                    <p:cond delay="0"/>
                                  </p:stCondLst>
                                  <p:childTnLst>
                                    <p:anim calcmode="lin" valueType="num">
                                      <p:cBhvr additive="base">
                                        <p:cTn id="92" dur="4500"/>
                                        <p:tgtEl>
                                          <p:spTgt spid="82"/>
                                        </p:tgtEl>
                                        <p:attrNameLst>
                                          <p:attrName>ppt_x</p:attrName>
                                        </p:attrNameLst>
                                      </p:cBhvr>
                                      <p:tavLst>
                                        <p:tav tm="0">
                                          <p:val>
                                            <p:strVal val="ppt_x"/>
                                          </p:val>
                                        </p:tav>
                                        <p:tav tm="100000">
                                          <p:val>
                                            <p:strVal val="ppt_x"/>
                                          </p:val>
                                        </p:tav>
                                      </p:tavLst>
                                    </p:anim>
                                    <p:anim calcmode="lin" valueType="num">
                                      <p:cBhvr additive="base">
                                        <p:cTn id="93" dur="4500"/>
                                        <p:tgtEl>
                                          <p:spTgt spid="82"/>
                                        </p:tgtEl>
                                        <p:attrNameLst>
                                          <p:attrName>ppt_y</p:attrName>
                                        </p:attrNameLst>
                                      </p:cBhvr>
                                      <p:tavLst>
                                        <p:tav tm="0">
                                          <p:val>
                                            <p:strVal val="ppt_y"/>
                                          </p:val>
                                        </p:tav>
                                        <p:tav tm="100000">
                                          <p:val>
                                            <p:strVal val="1+ppt_h/2"/>
                                          </p:val>
                                        </p:tav>
                                      </p:tavLst>
                                    </p:anim>
                                    <p:set>
                                      <p:cBhvr>
                                        <p:cTn id="94" dur="1" fill="hold">
                                          <p:stCondLst>
                                            <p:cond delay="4499"/>
                                          </p:stCondLst>
                                        </p:cTn>
                                        <p:tgtEl>
                                          <p:spTgt spid="82"/>
                                        </p:tgtEl>
                                        <p:attrNameLst>
                                          <p:attrName>style.visibility</p:attrName>
                                        </p:attrNameLst>
                                      </p:cBhvr>
                                      <p:to>
                                        <p:strVal val="hidden"/>
                                      </p:to>
                                    </p:set>
                                  </p:childTnLst>
                                </p:cTn>
                              </p:par>
                              <p:par>
                                <p:cTn id="95" presetID="3" presetClass="exit" presetSubtype="10" fill="hold" grpId="3" nodeType="withEffect">
                                  <p:stCondLst>
                                    <p:cond delay="0"/>
                                  </p:stCondLst>
                                  <p:childTnLst>
                                    <p:animEffect transition="out" filter="blinds(horizontal)">
                                      <p:cBhvr>
                                        <p:cTn id="96" dur="6000"/>
                                        <p:tgtEl>
                                          <p:spTgt spid="82"/>
                                        </p:tgtEl>
                                      </p:cBhvr>
                                    </p:animEffect>
                                    <p:set>
                                      <p:cBhvr>
                                        <p:cTn id="97" dur="1" fill="hold">
                                          <p:stCondLst>
                                            <p:cond delay="5999"/>
                                          </p:stCondLst>
                                        </p:cTn>
                                        <p:tgtEl>
                                          <p:spTgt spid="82"/>
                                        </p:tgtEl>
                                        <p:attrNameLst>
                                          <p:attrName>style.visibility</p:attrName>
                                        </p:attrNameLst>
                                      </p:cBhvr>
                                      <p:to>
                                        <p:strVal val="hidden"/>
                                      </p:to>
                                    </p:set>
                                  </p:childTnLst>
                                </p:cTn>
                              </p:par>
                              <p:par>
                                <p:cTn id="98" presetID="2" presetClass="entr" presetSubtype="1" fill="hold" grpId="0" nodeType="withEffect">
                                  <p:stCondLst>
                                    <p:cond delay="0"/>
                                  </p:stCondLst>
                                  <p:childTnLst>
                                    <p:set>
                                      <p:cBhvr>
                                        <p:cTn id="99" dur="1" fill="hold">
                                          <p:stCondLst>
                                            <p:cond delay="0"/>
                                          </p:stCondLst>
                                        </p:cTn>
                                        <p:tgtEl>
                                          <p:spTgt spid="83"/>
                                        </p:tgtEl>
                                        <p:attrNameLst>
                                          <p:attrName>style.visibility</p:attrName>
                                        </p:attrNameLst>
                                      </p:cBhvr>
                                      <p:to>
                                        <p:strVal val="visible"/>
                                      </p:to>
                                    </p:set>
                                    <p:anim calcmode="lin" valueType="num">
                                      <p:cBhvr additive="base">
                                        <p:cTn id="100" dur="4000" fill="hold"/>
                                        <p:tgtEl>
                                          <p:spTgt spid="83"/>
                                        </p:tgtEl>
                                        <p:attrNameLst>
                                          <p:attrName>ppt_x</p:attrName>
                                        </p:attrNameLst>
                                      </p:cBhvr>
                                      <p:tavLst>
                                        <p:tav tm="0">
                                          <p:val>
                                            <p:strVal val="#ppt_x"/>
                                          </p:val>
                                        </p:tav>
                                        <p:tav tm="100000">
                                          <p:val>
                                            <p:strVal val="#ppt_x"/>
                                          </p:val>
                                        </p:tav>
                                      </p:tavLst>
                                    </p:anim>
                                    <p:anim calcmode="lin" valueType="num">
                                      <p:cBhvr additive="base">
                                        <p:cTn id="101" dur="4000" fill="hold"/>
                                        <p:tgtEl>
                                          <p:spTgt spid="83"/>
                                        </p:tgtEl>
                                        <p:attrNameLst>
                                          <p:attrName>ppt_y</p:attrName>
                                        </p:attrNameLst>
                                      </p:cBhvr>
                                      <p:tavLst>
                                        <p:tav tm="0">
                                          <p:val>
                                            <p:strVal val="0-#ppt_h/2"/>
                                          </p:val>
                                        </p:tav>
                                        <p:tav tm="100000">
                                          <p:val>
                                            <p:strVal val="#ppt_y"/>
                                          </p:val>
                                        </p:tav>
                                      </p:tavLst>
                                    </p:anim>
                                  </p:childTnLst>
                                </p:cTn>
                              </p:par>
                              <p:par>
                                <p:cTn id="102" presetID="19" presetClass="entr" presetSubtype="10" fill="hold" grpId="1" nodeType="withEffect">
                                  <p:stCondLst>
                                    <p:cond delay="0"/>
                                  </p:stCondLst>
                                  <p:childTnLst>
                                    <p:set>
                                      <p:cBhvr>
                                        <p:cTn id="103" dur="1" fill="hold">
                                          <p:stCondLst>
                                            <p:cond delay="0"/>
                                          </p:stCondLst>
                                        </p:cTn>
                                        <p:tgtEl>
                                          <p:spTgt spid="83"/>
                                        </p:tgtEl>
                                        <p:attrNameLst>
                                          <p:attrName>style.visibility</p:attrName>
                                        </p:attrNameLst>
                                      </p:cBhvr>
                                      <p:to>
                                        <p:strVal val="visible"/>
                                      </p:to>
                                    </p:set>
                                    <p:anim calcmode="lin" valueType="num">
                                      <p:cBhvr>
                                        <p:cTn id="104" dur="4000" fill="hold"/>
                                        <p:tgtEl>
                                          <p:spTgt spid="83"/>
                                        </p:tgtEl>
                                        <p:attrNameLst>
                                          <p:attrName>ppt_w</p:attrName>
                                        </p:attrNameLst>
                                      </p:cBhvr>
                                      <p:tavLst>
                                        <p:tav tm="0" fmla="#ppt_w*sin(2.5*pi*$)">
                                          <p:val>
                                            <p:fltVal val="0"/>
                                          </p:val>
                                        </p:tav>
                                        <p:tav tm="100000">
                                          <p:val>
                                            <p:fltVal val="1"/>
                                          </p:val>
                                        </p:tav>
                                      </p:tavLst>
                                    </p:anim>
                                    <p:anim calcmode="lin" valueType="num">
                                      <p:cBhvr>
                                        <p:cTn id="105" dur="4000" fill="hold"/>
                                        <p:tgtEl>
                                          <p:spTgt spid="83"/>
                                        </p:tgtEl>
                                        <p:attrNameLst>
                                          <p:attrName>ppt_h</p:attrName>
                                        </p:attrNameLst>
                                      </p:cBhvr>
                                      <p:tavLst>
                                        <p:tav tm="0">
                                          <p:val>
                                            <p:strVal val="#ppt_h"/>
                                          </p:val>
                                        </p:tav>
                                        <p:tav tm="100000">
                                          <p:val>
                                            <p:strVal val="#ppt_h"/>
                                          </p:val>
                                        </p:tav>
                                      </p:tavLst>
                                    </p:anim>
                                  </p:childTnLst>
                                </p:cTn>
                              </p:par>
                              <p:par>
                                <p:cTn id="106" presetID="2" presetClass="exit" presetSubtype="4" fill="hold" grpId="2" nodeType="withEffect">
                                  <p:stCondLst>
                                    <p:cond delay="0"/>
                                  </p:stCondLst>
                                  <p:childTnLst>
                                    <p:anim calcmode="lin" valueType="num">
                                      <p:cBhvr additive="base">
                                        <p:cTn id="107" dur="4500"/>
                                        <p:tgtEl>
                                          <p:spTgt spid="83"/>
                                        </p:tgtEl>
                                        <p:attrNameLst>
                                          <p:attrName>ppt_x</p:attrName>
                                        </p:attrNameLst>
                                      </p:cBhvr>
                                      <p:tavLst>
                                        <p:tav tm="0">
                                          <p:val>
                                            <p:strVal val="ppt_x"/>
                                          </p:val>
                                        </p:tav>
                                        <p:tav tm="100000">
                                          <p:val>
                                            <p:strVal val="ppt_x"/>
                                          </p:val>
                                        </p:tav>
                                      </p:tavLst>
                                    </p:anim>
                                    <p:anim calcmode="lin" valueType="num">
                                      <p:cBhvr additive="base">
                                        <p:cTn id="108" dur="4500"/>
                                        <p:tgtEl>
                                          <p:spTgt spid="83"/>
                                        </p:tgtEl>
                                        <p:attrNameLst>
                                          <p:attrName>ppt_y</p:attrName>
                                        </p:attrNameLst>
                                      </p:cBhvr>
                                      <p:tavLst>
                                        <p:tav tm="0">
                                          <p:val>
                                            <p:strVal val="ppt_y"/>
                                          </p:val>
                                        </p:tav>
                                        <p:tav tm="100000">
                                          <p:val>
                                            <p:strVal val="1+ppt_h/2"/>
                                          </p:val>
                                        </p:tav>
                                      </p:tavLst>
                                    </p:anim>
                                    <p:set>
                                      <p:cBhvr>
                                        <p:cTn id="109" dur="1" fill="hold">
                                          <p:stCondLst>
                                            <p:cond delay="4499"/>
                                          </p:stCondLst>
                                        </p:cTn>
                                        <p:tgtEl>
                                          <p:spTgt spid="83"/>
                                        </p:tgtEl>
                                        <p:attrNameLst>
                                          <p:attrName>style.visibility</p:attrName>
                                        </p:attrNameLst>
                                      </p:cBhvr>
                                      <p:to>
                                        <p:strVal val="hidden"/>
                                      </p:to>
                                    </p:set>
                                  </p:childTnLst>
                                </p:cTn>
                              </p:par>
                              <p:par>
                                <p:cTn id="110" presetID="3" presetClass="exit" presetSubtype="10" fill="hold" grpId="3" nodeType="withEffect">
                                  <p:stCondLst>
                                    <p:cond delay="0"/>
                                  </p:stCondLst>
                                  <p:childTnLst>
                                    <p:animEffect transition="out" filter="blinds(horizontal)">
                                      <p:cBhvr>
                                        <p:cTn id="111" dur="6000"/>
                                        <p:tgtEl>
                                          <p:spTgt spid="83"/>
                                        </p:tgtEl>
                                      </p:cBhvr>
                                    </p:animEffect>
                                    <p:set>
                                      <p:cBhvr>
                                        <p:cTn id="112" dur="1" fill="hold">
                                          <p:stCondLst>
                                            <p:cond delay="5999"/>
                                          </p:stCondLst>
                                        </p:cTn>
                                        <p:tgtEl>
                                          <p:spTgt spid="83"/>
                                        </p:tgtEl>
                                        <p:attrNameLst>
                                          <p:attrName>style.visibility</p:attrName>
                                        </p:attrNameLst>
                                      </p:cBhvr>
                                      <p:to>
                                        <p:strVal val="hidden"/>
                                      </p:to>
                                    </p:set>
                                  </p:childTnLst>
                                </p:cTn>
                              </p:par>
                              <p:par>
                                <p:cTn id="113" presetID="2" presetClass="entr" presetSubtype="1" fill="hold" grpId="0" nodeType="withEffect">
                                  <p:stCondLst>
                                    <p:cond delay="0"/>
                                  </p:stCondLst>
                                  <p:childTnLst>
                                    <p:set>
                                      <p:cBhvr>
                                        <p:cTn id="114" dur="1" fill="hold">
                                          <p:stCondLst>
                                            <p:cond delay="0"/>
                                          </p:stCondLst>
                                        </p:cTn>
                                        <p:tgtEl>
                                          <p:spTgt spid="88"/>
                                        </p:tgtEl>
                                        <p:attrNameLst>
                                          <p:attrName>style.visibility</p:attrName>
                                        </p:attrNameLst>
                                      </p:cBhvr>
                                      <p:to>
                                        <p:strVal val="visible"/>
                                      </p:to>
                                    </p:set>
                                    <p:anim calcmode="lin" valueType="num">
                                      <p:cBhvr additive="base">
                                        <p:cTn id="115" dur="4000" fill="hold"/>
                                        <p:tgtEl>
                                          <p:spTgt spid="88"/>
                                        </p:tgtEl>
                                        <p:attrNameLst>
                                          <p:attrName>ppt_x</p:attrName>
                                        </p:attrNameLst>
                                      </p:cBhvr>
                                      <p:tavLst>
                                        <p:tav tm="0">
                                          <p:val>
                                            <p:strVal val="#ppt_x"/>
                                          </p:val>
                                        </p:tav>
                                        <p:tav tm="100000">
                                          <p:val>
                                            <p:strVal val="#ppt_x"/>
                                          </p:val>
                                        </p:tav>
                                      </p:tavLst>
                                    </p:anim>
                                    <p:anim calcmode="lin" valueType="num">
                                      <p:cBhvr additive="base">
                                        <p:cTn id="116" dur="4000" fill="hold"/>
                                        <p:tgtEl>
                                          <p:spTgt spid="88"/>
                                        </p:tgtEl>
                                        <p:attrNameLst>
                                          <p:attrName>ppt_y</p:attrName>
                                        </p:attrNameLst>
                                      </p:cBhvr>
                                      <p:tavLst>
                                        <p:tav tm="0">
                                          <p:val>
                                            <p:strVal val="0-#ppt_h/2"/>
                                          </p:val>
                                        </p:tav>
                                        <p:tav tm="100000">
                                          <p:val>
                                            <p:strVal val="#ppt_y"/>
                                          </p:val>
                                        </p:tav>
                                      </p:tavLst>
                                    </p:anim>
                                  </p:childTnLst>
                                </p:cTn>
                              </p:par>
                              <p:par>
                                <p:cTn id="117" presetID="19" presetClass="entr" presetSubtype="10" fill="hold" grpId="1" nodeType="withEffect">
                                  <p:stCondLst>
                                    <p:cond delay="0"/>
                                  </p:stCondLst>
                                  <p:childTnLst>
                                    <p:set>
                                      <p:cBhvr>
                                        <p:cTn id="118" dur="1" fill="hold">
                                          <p:stCondLst>
                                            <p:cond delay="0"/>
                                          </p:stCondLst>
                                        </p:cTn>
                                        <p:tgtEl>
                                          <p:spTgt spid="88"/>
                                        </p:tgtEl>
                                        <p:attrNameLst>
                                          <p:attrName>style.visibility</p:attrName>
                                        </p:attrNameLst>
                                      </p:cBhvr>
                                      <p:to>
                                        <p:strVal val="visible"/>
                                      </p:to>
                                    </p:set>
                                    <p:anim calcmode="lin" valueType="num">
                                      <p:cBhvr>
                                        <p:cTn id="119" dur="4000" fill="hold"/>
                                        <p:tgtEl>
                                          <p:spTgt spid="88"/>
                                        </p:tgtEl>
                                        <p:attrNameLst>
                                          <p:attrName>ppt_w</p:attrName>
                                        </p:attrNameLst>
                                      </p:cBhvr>
                                      <p:tavLst>
                                        <p:tav tm="0" fmla="#ppt_w*sin(2.5*pi*$)">
                                          <p:val>
                                            <p:fltVal val="0"/>
                                          </p:val>
                                        </p:tav>
                                        <p:tav tm="100000">
                                          <p:val>
                                            <p:fltVal val="1"/>
                                          </p:val>
                                        </p:tav>
                                      </p:tavLst>
                                    </p:anim>
                                    <p:anim calcmode="lin" valueType="num">
                                      <p:cBhvr>
                                        <p:cTn id="120" dur="4000" fill="hold"/>
                                        <p:tgtEl>
                                          <p:spTgt spid="88"/>
                                        </p:tgtEl>
                                        <p:attrNameLst>
                                          <p:attrName>ppt_h</p:attrName>
                                        </p:attrNameLst>
                                      </p:cBhvr>
                                      <p:tavLst>
                                        <p:tav tm="0">
                                          <p:val>
                                            <p:strVal val="#ppt_h"/>
                                          </p:val>
                                        </p:tav>
                                        <p:tav tm="100000">
                                          <p:val>
                                            <p:strVal val="#ppt_h"/>
                                          </p:val>
                                        </p:tav>
                                      </p:tavLst>
                                    </p:anim>
                                  </p:childTnLst>
                                </p:cTn>
                              </p:par>
                              <p:par>
                                <p:cTn id="121" presetID="2" presetClass="exit" presetSubtype="4" fill="hold" grpId="2" nodeType="withEffect">
                                  <p:stCondLst>
                                    <p:cond delay="0"/>
                                  </p:stCondLst>
                                  <p:childTnLst>
                                    <p:anim calcmode="lin" valueType="num">
                                      <p:cBhvr additive="base">
                                        <p:cTn id="122" dur="4500"/>
                                        <p:tgtEl>
                                          <p:spTgt spid="88"/>
                                        </p:tgtEl>
                                        <p:attrNameLst>
                                          <p:attrName>ppt_x</p:attrName>
                                        </p:attrNameLst>
                                      </p:cBhvr>
                                      <p:tavLst>
                                        <p:tav tm="0">
                                          <p:val>
                                            <p:strVal val="ppt_x"/>
                                          </p:val>
                                        </p:tav>
                                        <p:tav tm="100000">
                                          <p:val>
                                            <p:strVal val="ppt_x"/>
                                          </p:val>
                                        </p:tav>
                                      </p:tavLst>
                                    </p:anim>
                                    <p:anim calcmode="lin" valueType="num">
                                      <p:cBhvr additive="base">
                                        <p:cTn id="123" dur="4500"/>
                                        <p:tgtEl>
                                          <p:spTgt spid="88"/>
                                        </p:tgtEl>
                                        <p:attrNameLst>
                                          <p:attrName>ppt_y</p:attrName>
                                        </p:attrNameLst>
                                      </p:cBhvr>
                                      <p:tavLst>
                                        <p:tav tm="0">
                                          <p:val>
                                            <p:strVal val="ppt_y"/>
                                          </p:val>
                                        </p:tav>
                                        <p:tav tm="100000">
                                          <p:val>
                                            <p:strVal val="1+ppt_h/2"/>
                                          </p:val>
                                        </p:tav>
                                      </p:tavLst>
                                    </p:anim>
                                    <p:set>
                                      <p:cBhvr>
                                        <p:cTn id="124" dur="1" fill="hold">
                                          <p:stCondLst>
                                            <p:cond delay="4499"/>
                                          </p:stCondLst>
                                        </p:cTn>
                                        <p:tgtEl>
                                          <p:spTgt spid="88"/>
                                        </p:tgtEl>
                                        <p:attrNameLst>
                                          <p:attrName>style.visibility</p:attrName>
                                        </p:attrNameLst>
                                      </p:cBhvr>
                                      <p:to>
                                        <p:strVal val="hidden"/>
                                      </p:to>
                                    </p:set>
                                  </p:childTnLst>
                                </p:cTn>
                              </p:par>
                              <p:par>
                                <p:cTn id="125" presetID="3" presetClass="exit" presetSubtype="10" fill="hold" grpId="3" nodeType="withEffect">
                                  <p:stCondLst>
                                    <p:cond delay="0"/>
                                  </p:stCondLst>
                                  <p:childTnLst>
                                    <p:animEffect transition="out" filter="blinds(horizontal)">
                                      <p:cBhvr>
                                        <p:cTn id="126" dur="6000"/>
                                        <p:tgtEl>
                                          <p:spTgt spid="88"/>
                                        </p:tgtEl>
                                      </p:cBhvr>
                                    </p:animEffect>
                                    <p:set>
                                      <p:cBhvr>
                                        <p:cTn id="127" dur="1" fill="hold">
                                          <p:stCondLst>
                                            <p:cond delay="5999"/>
                                          </p:stCondLst>
                                        </p:cTn>
                                        <p:tgtEl>
                                          <p:spTgt spid="88"/>
                                        </p:tgtEl>
                                        <p:attrNameLst>
                                          <p:attrName>style.visibility</p:attrName>
                                        </p:attrNameLst>
                                      </p:cBhvr>
                                      <p:to>
                                        <p:strVal val="hidden"/>
                                      </p:to>
                                    </p:set>
                                  </p:childTnLst>
                                </p:cTn>
                              </p:par>
                              <p:par>
                                <p:cTn id="128" presetID="2" presetClass="entr" presetSubtype="1" fill="hold" grpId="0" nodeType="withEffect">
                                  <p:stCondLst>
                                    <p:cond delay="0"/>
                                  </p:stCondLst>
                                  <p:childTnLst>
                                    <p:set>
                                      <p:cBhvr>
                                        <p:cTn id="129" dur="1" fill="hold">
                                          <p:stCondLst>
                                            <p:cond delay="0"/>
                                          </p:stCondLst>
                                        </p:cTn>
                                        <p:tgtEl>
                                          <p:spTgt spid="89"/>
                                        </p:tgtEl>
                                        <p:attrNameLst>
                                          <p:attrName>style.visibility</p:attrName>
                                        </p:attrNameLst>
                                      </p:cBhvr>
                                      <p:to>
                                        <p:strVal val="visible"/>
                                      </p:to>
                                    </p:set>
                                    <p:anim calcmode="lin" valueType="num">
                                      <p:cBhvr additive="base">
                                        <p:cTn id="130" dur="4000" fill="hold"/>
                                        <p:tgtEl>
                                          <p:spTgt spid="89"/>
                                        </p:tgtEl>
                                        <p:attrNameLst>
                                          <p:attrName>ppt_x</p:attrName>
                                        </p:attrNameLst>
                                      </p:cBhvr>
                                      <p:tavLst>
                                        <p:tav tm="0">
                                          <p:val>
                                            <p:strVal val="#ppt_x"/>
                                          </p:val>
                                        </p:tav>
                                        <p:tav tm="100000">
                                          <p:val>
                                            <p:strVal val="#ppt_x"/>
                                          </p:val>
                                        </p:tav>
                                      </p:tavLst>
                                    </p:anim>
                                    <p:anim calcmode="lin" valueType="num">
                                      <p:cBhvr additive="base">
                                        <p:cTn id="131" dur="4000" fill="hold"/>
                                        <p:tgtEl>
                                          <p:spTgt spid="89"/>
                                        </p:tgtEl>
                                        <p:attrNameLst>
                                          <p:attrName>ppt_y</p:attrName>
                                        </p:attrNameLst>
                                      </p:cBhvr>
                                      <p:tavLst>
                                        <p:tav tm="0">
                                          <p:val>
                                            <p:strVal val="0-#ppt_h/2"/>
                                          </p:val>
                                        </p:tav>
                                        <p:tav tm="100000">
                                          <p:val>
                                            <p:strVal val="#ppt_y"/>
                                          </p:val>
                                        </p:tav>
                                      </p:tavLst>
                                    </p:anim>
                                  </p:childTnLst>
                                </p:cTn>
                              </p:par>
                              <p:par>
                                <p:cTn id="132" presetID="19" presetClass="entr" presetSubtype="10" fill="hold" grpId="1" nodeType="withEffect">
                                  <p:stCondLst>
                                    <p:cond delay="0"/>
                                  </p:stCondLst>
                                  <p:childTnLst>
                                    <p:set>
                                      <p:cBhvr>
                                        <p:cTn id="133" dur="1" fill="hold">
                                          <p:stCondLst>
                                            <p:cond delay="0"/>
                                          </p:stCondLst>
                                        </p:cTn>
                                        <p:tgtEl>
                                          <p:spTgt spid="89"/>
                                        </p:tgtEl>
                                        <p:attrNameLst>
                                          <p:attrName>style.visibility</p:attrName>
                                        </p:attrNameLst>
                                      </p:cBhvr>
                                      <p:to>
                                        <p:strVal val="visible"/>
                                      </p:to>
                                    </p:set>
                                    <p:anim calcmode="lin" valueType="num">
                                      <p:cBhvr>
                                        <p:cTn id="134" dur="4000" fill="hold"/>
                                        <p:tgtEl>
                                          <p:spTgt spid="89"/>
                                        </p:tgtEl>
                                        <p:attrNameLst>
                                          <p:attrName>ppt_w</p:attrName>
                                        </p:attrNameLst>
                                      </p:cBhvr>
                                      <p:tavLst>
                                        <p:tav tm="0" fmla="#ppt_w*sin(2.5*pi*$)">
                                          <p:val>
                                            <p:fltVal val="0"/>
                                          </p:val>
                                        </p:tav>
                                        <p:tav tm="100000">
                                          <p:val>
                                            <p:fltVal val="1"/>
                                          </p:val>
                                        </p:tav>
                                      </p:tavLst>
                                    </p:anim>
                                    <p:anim calcmode="lin" valueType="num">
                                      <p:cBhvr>
                                        <p:cTn id="135" dur="4000" fill="hold"/>
                                        <p:tgtEl>
                                          <p:spTgt spid="89"/>
                                        </p:tgtEl>
                                        <p:attrNameLst>
                                          <p:attrName>ppt_h</p:attrName>
                                        </p:attrNameLst>
                                      </p:cBhvr>
                                      <p:tavLst>
                                        <p:tav tm="0">
                                          <p:val>
                                            <p:strVal val="#ppt_h"/>
                                          </p:val>
                                        </p:tav>
                                        <p:tav tm="100000">
                                          <p:val>
                                            <p:strVal val="#ppt_h"/>
                                          </p:val>
                                        </p:tav>
                                      </p:tavLst>
                                    </p:anim>
                                  </p:childTnLst>
                                </p:cTn>
                              </p:par>
                              <p:par>
                                <p:cTn id="136" presetID="2" presetClass="exit" presetSubtype="4" fill="hold" grpId="2" nodeType="withEffect">
                                  <p:stCondLst>
                                    <p:cond delay="0"/>
                                  </p:stCondLst>
                                  <p:childTnLst>
                                    <p:anim calcmode="lin" valueType="num">
                                      <p:cBhvr additive="base">
                                        <p:cTn id="137" dur="4500"/>
                                        <p:tgtEl>
                                          <p:spTgt spid="89"/>
                                        </p:tgtEl>
                                        <p:attrNameLst>
                                          <p:attrName>ppt_x</p:attrName>
                                        </p:attrNameLst>
                                      </p:cBhvr>
                                      <p:tavLst>
                                        <p:tav tm="0">
                                          <p:val>
                                            <p:strVal val="ppt_x"/>
                                          </p:val>
                                        </p:tav>
                                        <p:tav tm="100000">
                                          <p:val>
                                            <p:strVal val="ppt_x"/>
                                          </p:val>
                                        </p:tav>
                                      </p:tavLst>
                                    </p:anim>
                                    <p:anim calcmode="lin" valueType="num">
                                      <p:cBhvr additive="base">
                                        <p:cTn id="138" dur="4500"/>
                                        <p:tgtEl>
                                          <p:spTgt spid="89"/>
                                        </p:tgtEl>
                                        <p:attrNameLst>
                                          <p:attrName>ppt_y</p:attrName>
                                        </p:attrNameLst>
                                      </p:cBhvr>
                                      <p:tavLst>
                                        <p:tav tm="0">
                                          <p:val>
                                            <p:strVal val="ppt_y"/>
                                          </p:val>
                                        </p:tav>
                                        <p:tav tm="100000">
                                          <p:val>
                                            <p:strVal val="1+ppt_h/2"/>
                                          </p:val>
                                        </p:tav>
                                      </p:tavLst>
                                    </p:anim>
                                    <p:set>
                                      <p:cBhvr>
                                        <p:cTn id="139" dur="1" fill="hold">
                                          <p:stCondLst>
                                            <p:cond delay="4499"/>
                                          </p:stCondLst>
                                        </p:cTn>
                                        <p:tgtEl>
                                          <p:spTgt spid="89"/>
                                        </p:tgtEl>
                                        <p:attrNameLst>
                                          <p:attrName>style.visibility</p:attrName>
                                        </p:attrNameLst>
                                      </p:cBhvr>
                                      <p:to>
                                        <p:strVal val="hidden"/>
                                      </p:to>
                                    </p:set>
                                  </p:childTnLst>
                                </p:cTn>
                              </p:par>
                              <p:par>
                                <p:cTn id="140" presetID="3" presetClass="exit" presetSubtype="10" fill="hold" grpId="3" nodeType="withEffect">
                                  <p:stCondLst>
                                    <p:cond delay="0"/>
                                  </p:stCondLst>
                                  <p:childTnLst>
                                    <p:animEffect transition="out" filter="blinds(horizontal)">
                                      <p:cBhvr>
                                        <p:cTn id="141" dur="6000"/>
                                        <p:tgtEl>
                                          <p:spTgt spid="89"/>
                                        </p:tgtEl>
                                      </p:cBhvr>
                                    </p:animEffect>
                                    <p:set>
                                      <p:cBhvr>
                                        <p:cTn id="142" dur="1" fill="hold">
                                          <p:stCondLst>
                                            <p:cond delay="5999"/>
                                          </p:stCondLst>
                                        </p:cTn>
                                        <p:tgtEl>
                                          <p:spTgt spid="89"/>
                                        </p:tgtEl>
                                        <p:attrNameLst>
                                          <p:attrName>style.visibility</p:attrName>
                                        </p:attrNameLst>
                                      </p:cBhvr>
                                      <p:to>
                                        <p:strVal val="hidden"/>
                                      </p:to>
                                    </p:set>
                                  </p:childTnLst>
                                </p:cTn>
                              </p:par>
                              <p:par>
                                <p:cTn id="143" presetID="2" presetClass="entr" presetSubtype="1" fill="hold" grpId="0" nodeType="withEffect">
                                  <p:stCondLst>
                                    <p:cond delay="0"/>
                                  </p:stCondLst>
                                  <p:childTnLst>
                                    <p:set>
                                      <p:cBhvr>
                                        <p:cTn id="144" dur="1" fill="hold">
                                          <p:stCondLst>
                                            <p:cond delay="0"/>
                                          </p:stCondLst>
                                        </p:cTn>
                                        <p:tgtEl>
                                          <p:spTgt spid="70"/>
                                        </p:tgtEl>
                                        <p:attrNameLst>
                                          <p:attrName>style.visibility</p:attrName>
                                        </p:attrNameLst>
                                      </p:cBhvr>
                                      <p:to>
                                        <p:strVal val="visible"/>
                                      </p:to>
                                    </p:set>
                                    <p:anim calcmode="lin" valueType="num">
                                      <p:cBhvr additive="base">
                                        <p:cTn id="145" dur="4000" fill="hold"/>
                                        <p:tgtEl>
                                          <p:spTgt spid="70"/>
                                        </p:tgtEl>
                                        <p:attrNameLst>
                                          <p:attrName>ppt_x</p:attrName>
                                        </p:attrNameLst>
                                      </p:cBhvr>
                                      <p:tavLst>
                                        <p:tav tm="0">
                                          <p:val>
                                            <p:strVal val="#ppt_x"/>
                                          </p:val>
                                        </p:tav>
                                        <p:tav tm="100000">
                                          <p:val>
                                            <p:strVal val="#ppt_x"/>
                                          </p:val>
                                        </p:tav>
                                      </p:tavLst>
                                    </p:anim>
                                    <p:anim calcmode="lin" valueType="num">
                                      <p:cBhvr additive="base">
                                        <p:cTn id="146" dur="4000" fill="hold"/>
                                        <p:tgtEl>
                                          <p:spTgt spid="70"/>
                                        </p:tgtEl>
                                        <p:attrNameLst>
                                          <p:attrName>ppt_y</p:attrName>
                                        </p:attrNameLst>
                                      </p:cBhvr>
                                      <p:tavLst>
                                        <p:tav tm="0">
                                          <p:val>
                                            <p:strVal val="0-#ppt_h/2"/>
                                          </p:val>
                                        </p:tav>
                                        <p:tav tm="100000">
                                          <p:val>
                                            <p:strVal val="#ppt_y"/>
                                          </p:val>
                                        </p:tav>
                                      </p:tavLst>
                                    </p:anim>
                                  </p:childTnLst>
                                </p:cTn>
                              </p:par>
                              <p:par>
                                <p:cTn id="147" presetID="19" presetClass="entr" presetSubtype="10" fill="hold" grpId="1" nodeType="withEffect">
                                  <p:stCondLst>
                                    <p:cond delay="0"/>
                                  </p:stCondLst>
                                  <p:childTnLst>
                                    <p:set>
                                      <p:cBhvr>
                                        <p:cTn id="148" dur="1" fill="hold">
                                          <p:stCondLst>
                                            <p:cond delay="0"/>
                                          </p:stCondLst>
                                        </p:cTn>
                                        <p:tgtEl>
                                          <p:spTgt spid="70"/>
                                        </p:tgtEl>
                                        <p:attrNameLst>
                                          <p:attrName>style.visibility</p:attrName>
                                        </p:attrNameLst>
                                      </p:cBhvr>
                                      <p:to>
                                        <p:strVal val="visible"/>
                                      </p:to>
                                    </p:set>
                                    <p:anim calcmode="lin" valueType="num">
                                      <p:cBhvr>
                                        <p:cTn id="149" dur="4000" fill="hold"/>
                                        <p:tgtEl>
                                          <p:spTgt spid="70"/>
                                        </p:tgtEl>
                                        <p:attrNameLst>
                                          <p:attrName>ppt_w</p:attrName>
                                        </p:attrNameLst>
                                      </p:cBhvr>
                                      <p:tavLst>
                                        <p:tav tm="0" fmla="#ppt_w*sin(2.5*pi*$)">
                                          <p:val>
                                            <p:fltVal val="0"/>
                                          </p:val>
                                        </p:tav>
                                        <p:tav tm="100000">
                                          <p:val>
                                            <p:fltVal val="1"/>
                                          </p:val>
                                        </p:tav>
                                      </p:tavLst>
                                    </p:anim>
                                    <p:anim calcmode="lin" valueType="num">
                                      <p:cBhvr>
                                        <p:cTn id="150" dur="4000" fill="hold"/>
                                        <p:tgtEl>
                                          <p:spTgt spid="70"/>
                                        </p:tgtEl>
                                        <p:attrNameLst>
                                          <p:attrName>ppt_h</p:attrName>
                                        </p:attrNameLst>
                                      </p:cBhvr>
                                      <p:tavLst>
                                        <p:tav tm="0">
                                          <p:val>
                                            <p:strVal val="#ppt_h"/>
                                          </p:val>
                                        </p:tav>
                                        <p:tav tm="100000">
                                          <p:val>
                                            <p:strVal val="#ppt_h"/>
                                          </p:val>
                                        </p:tav>
                                      </p:tavLst>
                                    </p:anim>
                                  </p:childTnLst>
                                </p:cTn>
                              </p:par>
                              <p:par>
                                <p:cTn id="151" presetID="2" presetClass="exit" presetSubtype="4" fill="hold" grpId="2" nodeType="withEffect">
                                  <p:stCondLst>
                                    <p:cond delay="0"/>
                                  </p:stCondLst>
                                  <p:childTnLst>
                                    <p:anim calcmode="lin" valueType="num">
                                      <p:cBhvr additive="base">
                                        <p:cTn id="152" dur="4500"/>
                                        <p:tgtEl>
                                          <p:spTgt spid="70"/>
                                        </p:tgtEl>
                                        <p:attrNameLst>
                                          <p:attrName>ppt_x</p:attrName>
                                        </p:attrNameLst>
                                      </p:cBhvr>
                                      <p:tavLst>
                                        <p:tav tm="0">
                                          <p:val>
                                            <p:strVal val="ppt_x"/>
                                          </p:val>
                                        </p:tav>
                                        <p:tav tm="100000">
                                          <p:val>
                                            <p:strVal val="ppt_x"/>
                                          </p:val>
                                        </p:tav>
                                      </p:tavLst>
                                    </p:anim>
                                    <p:anim calcmode="lin" valueType="num">
                                      <p:cBhvr additive="base">
                                        <p:cTn id="153" dur="4500"/>
                                        <p:tgtEl>
                                          <p:spTgt spid="70"/>
                                        </p:tgtEl>
                                        <p:attrNameLst>
                                          <p:attrName>ppt_y</p:attrName>
                                        </p:attrNameLst>
                                      </p:cBhvr>
                                      <p:tavLst>
                                        <p:tav tm="0">
                                          <p:val>
                                            <p:strVal val="ppt_y"/>
                                          </p:val>
                                        </p:tav>
                                        <p:tav tm="100000">
                                          <p:val>
                                            <p:strVal val="1+ppt_h/2"/>
                                          </p:val>
                                        </p:tav>
                                      </p:tavLst>
                                    </p:anim>
                                    <p:set>
                                      <p:cBhvr>
                                        <p:cTn id="154" dur="1" fill="hold">
                                          <p:stCondLst>
                                            <p:cond delay="4499"/>
                                          </p:stCondLst>
                                        </p:cTn>
                                        <p:tgtEl>
                                          <p:spTgt spid="70"/>
                                        </p:tgtEl>
                                        <p:attrNameLst>
                                          <p:attrName>style.visibility</p:attrName>
                                        </p:attrNameLst>
                                      </p:cBhvr>
                                      <p:to>
                                        <p:strVal val="hidden"/>
                                      </p:to>
                                    </p:set>
                                  </p:childTnLst>
                                </p:cTn>
                              </p:par>
                              <p:par>
                                <p:cTn id="155" presetID="3" presetClass="exit" presetSubtype="10" fill="hold" grpId="3" nodeType="withEffect">
                                  <p:stCondLst>
                                    <p:cond delay="0"/>
                                  </p:stCondLst>
                                  <p:childTnLst>
                                    <p:animEffect transition="out" filter="blinds(horizontal)">
                                      <p:cBhvr>
                                        <p:cTn id="156" dur="6000"/>
                                        <p:tgtEl>
                                          <p:spTgt spid="70"/>
                                        </p:tgtEl>
                                      </p:cBhvr>
                                    </p:animEffect>
                                    <p:set>
                                      <p:cBhvr>
                                        <p:cTn id="157" dur="1" fill="hold">
                                          <p:stCondLst>
                                            <p:cond delay="5999"/>
                                          </p:stCondLst>
                                        </p:cTn>
                                        <p:tgtEl>
                                          <p:spTgt spid="70"/>
                                        </p:tgtEl>
                                        <p:attrNameLst>
                                          <p:attrName>style.visibility</p:attrName>
                                        </p:attrNameLst>
                                      </p:cBhvr>
                                      <p:to>
                                        <p:strVal val="hidden"/>
                                      </p:to>
                                    </p:set>
                                  </p:childTnLst>
                                </p:cTn>
                              </p:par>
                              <p:par>
                                <p:cTn id="158" presetID="2" presetClass="entr" presetSubtype="1" fill="hold" grpId="0" nodeType="withEffect">
                                  <p:stCondLst>
                                    <p:cond delay="0"/>
                                  </p:stCondLst>
                                  <p:childTnLst>
                                    <p:set>
                                      <p:cBhvr>
                                        <p:cTn id="159" dur="1" fill="hold">
                                          <p:stCondLst>
                                            <p:cond delay="0"/>
                                          </p:stCondLst>
                                        </p:cTn>
                                        <p:tgtEl>
                                          <p:spTgt spid="71"/>
                                        </p:tgtEl>
                                        <p:attrNameLst>
                                          <p:attrName>style.visibility</p:attrName>
                                        </p:attrNameLst>
                                      </p:cBhvr>
                                      <p:to>
                                        <p:strVal val="visible"/>
                                      </p:to>
                                    </p:set>
                                    <p:anim calcmode="lin" valueType="num">
                                      <p:cBhvr additive="base">
                                        <p:cTn id="160" dur="4000" fill="hold"/>
                                        <p:tgtEl>
                                          <p:spTgt spid="71"/>
                                        </p:tgtEl>
                                        <p:attrNameLst>
                                          <p:attrName>ppt_x</p:attrName>
                                        </p:attrNameLst>
                                      </p:cBhvr>
                                      <p:tavLst>
                                        <p:tav tm="0">
                                          <p:val>
                                            <p:strVal val="#ppt_x"/>
                                          </p:val>
                                        </p:tav>
                                        <p:tav tm="100000">
                                          <p:val>
                                            <p:strVal val="#ppt_x"/>
                                          </p:val>
                                        </p:tav>
                                      </p:tavLst>
                                    </p:anim>
                                    <p:anim calcmode="lin" valueType="num">
                                      <p:cBhvr additive="base">
                                        <p:cTn id="161" dur="4000" fill="hold"/>
                                        <p:tgtEl>
                                          <p:spTgt spid="71"/>
                                        </p:tgtEl>
                                        <p:attrNameLst>
                                          <p:attrName>ppt_y</p:attrName>
                                        </p:attrNameLst>
                                      </p:cBhvr>
                                      <p:tavLst>
                                        <p:tav tm="0">
                                          <p:val>
                                            <p:strVal val="0-#ppt_h/2"/>
                                          </p:val>
                                        </p:tav>
                                        <p:tav tm="100000">
                                          <p:val>
                                            <p:strVal val="#ppt_y"/>
                                          </p:val>
                                        </p:tav>
                                      </p:tavLst>
                                    </p:anim>
                                  </p:childTnLst>
                                </p:cTn>
                              </p:par>
                              <p:par>
                                <p:cTn id="162" presetID="19" presetClass="entr" presetSubtype="10" fill="hold" grpId="1" nodeType="withEffect">
                                  <p:stCondLst>
                                    <p:cond delay="0"/>
                                  </p:stCondLst>
                                  <p:childTnLst>
                                    <p:set>
                                      <p:cBhvr>
                                        <p:cTn id="163" dur="1" fill="hold">
                                          <p:stCondLst>
                                            <p:cond delay="0"/>
                                          </p:stCondLst>
                                        </p:cTn>
                                        <p:tgtEl>
                                          <p:spTgt spid="71"/>
                                        </p:tgtEl>
                                        <p:attrNameLst>
                                          <p:attrName>style.visibility</p:attrName>
                                        </p:attrNameLst>
                                      </p:cBhvr>
                                      <p:to>
                                        <p:strVal val="visible"/>
                                      </p:to>
                                    </p:set>
                                    <p:anim calcmode="lin" valueType="num">
                                      <p:cBhvr>
                                        <p:cTn id="164" dur="4000" fill="hold"/>
                                        <p:tgtEl>
                                          <p:spTgt spid="71"/>
                                        </p:tgtEl>
                                        <p:attrNameLst>
                                          <p:attrName>ppt_w</p:attrName>
                                        </p:attrNameLst>
                                      </p:cBhvr>
                                      <p:tavLst>
                                        <p:tav tm="0" fmla="#ppt_w*sin(2.5*pi*$)">
                                          <p:val>
                                            <p:fltVal val="0"/>
                                          </p:val>
                                        </p:tav>
                                        <p:tav tm="100000">
                                          <p:val>
                                            <p:fltVal val="1"/>
                                          </p:val>
                                        </p:tav>
                                      </p:tavLst>
                                    </p:anim>
                                    <p:anim calcmode="lin" valueType="num">
                                      <p:cBhvr>
                                        <p:cTn id="165" dur="4000" fill="hold"/>
                                        <p:tgtEl>
                                          <p:spTgt spid="71"/>
                                        </p:tgtEl>
                                        <p:attrNameLst>
                                          <p:attrName>ppt_h</p:attrName>
                                        </p:attrNameLst>
                                      </p:cBhvr>
                                      <p:tavLst>
                                        <p:tav tm="0">
                                          <p:val>
                                            <p:strVal val="#ppt_h"/>
                                          </p:val>
                                        </p:tav>
                                        <p:tav tm="100000">
                                          <p:val>
                                            <p:strVal val="#ppt_h"/>
                                          </p:val>
                                        </p:tav>
                                      </p:tavLst>
                                    </p:anim>
                                  </p:childTnLst>
                                </p:cTn>
                              </p:par>
                              <p:par>
                                <p:cTn id="166" presetID="2" presetClass="exit" presetSubtype="4" fill="hold" grpId="2" nodeType="withEffect">
                                  <p:stCondLst>
                                    <p:cond delay="0"/>
                                  </p:stCondLst>
                                  <p:childTnLst>
                                    <p:anim calcmode="lin" valueType="num">
                                      <p:cBhvr additive="base">
                                        <p:cTn id="167" dur="4500"/>
                                        <p:tgtEl>
                                          <p:spTgt spid="71"/>
                                        </p:tgtEl>
                                        <p:attrNameLst>
                                          <p:attrName>ppt_x</p:attrName>
                                        </p:attrNameLst>
                                      </p:cBhvr>
                                      <p:tavLst>
                                        <p:tav tm="0">
                                          <p:val>
                                            <p:strVal val="ppt_x"/>
                                          </p:val>
                                        </p:tav>
                                        <p:tav tm="100000">
                                          <p:val>
                                            <p:strVal val="ppt_x"/>
                                          </p:val>
                                        </p:tav>
                                      </p:tavLst>
                                    </p:anim>
                                    <p:anim calcmode="lin" valueType="num">
                                      <p:cBhvr additive="base">
                                        <p:cTn id="168" dur="4500"/>
                                        <p:tgtEl>
                                          <p:spTgt spid="71"/>
                                        </p:tgtEl>
                                        <p:attrNameLst>
                                          <p:attrName>ppt_y</p:attrName>
                                        </p:attrNameLst>
                                      </p:cBhvr>
                                      <p:tavLst>
                                        <p:tav tm="0">
                                          <p:val>
                                            <p:strVal val="ppt_y"/>
                                          </p:val>
                                        </p:tav>
                                        <p:tav tm="100000">
                                          <p:val>
                                            <p:strVal val="1+ppt_h/2"/>
                                          </p:val>
                                        </p:tav>
                                      </p:tavLst>
                                    </p:anim>
                                    <p:set>
                                      <p:cBhvr>
                                        <p:cTn id="169" dur="1" fill="hold">
                                          <p:stCondLst>
                                            <p:cond delay="4499"/>
                                          </p:stCondLst>
                                        </p:cTn>
                                        <p:tgtEl>
                                          <p:spTgt spid="71"/>
                                        </p:tgtEl>
                                        <p:attrNameLst>
                                          <p:attrName>style.visibility</p:attrName>
                                        </p:attrNameLst>
                                      </p:cBhvr>
                                      <p:to>
                                        <p:strVal val="hidden"/>
                                      </p:to>
                                    </p:set>
                                  </p:childTnLst>
                                </p:cTn>
                              </p:par>
                              <p:par>
                                <p:cTn id="170" presetID="3" presetClass="exit" presetSubtype="10" fill="hold" grpId="3" nodeType="withEffect">
                                  <p:stCondLst>
                                    <p:cond delay="0"/>
                                  </p:stCondLst>
                                  <p:childTnLst>
                                    <p:animEffect transition="out" filter="blinds(horizontal)">
                                      <p:cBhvr>
                                        <p:cTn id="171" dur="6000"/>
                                        <p:tgtEl>
                                          <p:spTgt spid="71"/>
                                        </p:tgtEl>
                                      </p:cBhvr>
                                    </p:animEffect>
                                    <p:set>
                                      <p:cBhvr>
                                        <p:cTn id="172" dur="1" fill="hold">
                                          <p:stCondLst>
                                            <p:cond delay="5999"/>
                                          </p:stCondLst>
                                        </p:cTn>
                                        <p:tgtEl>
                                          <p:spTgt spid="71"/>
                                        </p:tgtEl>
                                        <p:attrNameLst>
                                          <p:attrName>style.visibility</p:attrName>
                                        </p:attrNameLst>
                                      </p:cBhvr>
                                      <p:to>
                                        <p:strVal val="hidden"/>
                                      </p:to>
                                    </p:set>
                                  </p:childTnLst>
                                </p:cTn>
                              </p:par>
                              <p:par>
                                <p:cTn id="173" presetID="2" presetClass="entr" presetSubtype="1" fill="hold" grpId="0" nodeType="withEffect">
                                  <p:stCondLst>
                                    <p:cond delay="0"/>
                                  </p:stCondLst>
                                  <p:childTnLst>
                                    <p:set>
                                      <p:cBhvr>
                                        <p:cTn id="174" dur="1" fill="hold">
                                          <p:stCondLst>
                                            <p:cond delay="0"/>
                                          </p:stCondLst>
                                        </p:cTn>
                                        <p:tgtEl>
                                          <p:spTgt spid="76"/>
                                        </p:tgtEl>
                                        <p:attrNameLst>
                                          <p:attrName>style.visibility</p:attrName>
                                        </p:attrNameLst>
                                      </p:cBhvr>
                                      <p:to>
                                        <p:strVal val="visible"/>
                                      </p:to>
                                    </p:set>
                                    <p:anim calcmode="lin" valueType="num">
                                      <p:cBhvr additive="base">
                                        <p:cTn id="175" dur="4000" fill="hold"/>
                                        <p:tgtEl>
                                          <p:spTgt spid="76"/>
                                        </p:tgtEl>
                                        <p:attrNameLst>
                                          <p:attrName>ppt_x</p:attrName>
                                        </p:attrNameLst>
                                      </p:cBhvr>
                                      <p:tavLst>
                                        <p:tav tm="0">
                                          <p:val>
                                            <p:strVal val="#ppt_x"/>
                                          </p:val>
                                        </p:tav>
                                        <p:tav tm="100000">
                                          <p:val>
                                            <p:strVal val="#ppt_x"/>
                                          </p:val>
                                        </p:tav>
                                      </p:tavLst>
                                    </p:anim>
                                    <p:anim calcmode="lin" valueType="num">
                                      <p:cBhvr additive="base">
                                        <p:cTn id="176" dur="4000" fill="hold"/>
                                        <p:tgtEl>
                                          <p:spTgt spid="76"/>
                                        </p:tgtEl>
                                        <p:attrNameLst>
                                          <p:attrName>ppt_y</p:attrName>
                                        </p:attrNameLst>
                                      </p:cBhvr>
                                      <p:tavLst>
                                        <p:tav tm="0">
                                          <p:val>
                                            <p:strVal val="0-#ppt_h/2"/>
                                          </p:val>
                                        </p:tav>
                                        <p:tav tm="100000">
                                          <p:val>
                                            <p:strVal val="#ppt_y"/>
                                          </p:val>
                                        </p:tav>
                                      </p:tavLst>
                                    </p:anim>
                                  </p:childTnLst>
                                </p:cTn>
                              </p:par>
                              <p:par>
                                <p:cTn id="177" presetID="19" presetClass="entr" presetSubtype="10" fill="hold" grpId="1" nodeType="withEffect">
                                  <p:stCondLst>
                                    <p:cond delay="0"/>
                                  </p:stCondLst>
                                  <p:childTnLst>
                                    <p:set>
                                      <p:cBhvr>
                                        <p:cTn id="178" dur="1" fill="hold">
                                          <p:stCondLst>
                                            <p:cond delay="0"/>
                                          </p:stCondLst>
                                        </p:cTn>
                                        <p:tgtEl>
                                          <p:spTgt spid="76"/>
                                        </p:tgtEl>
                                        <p:attrNameLst>
                                          <p:attrName>style.visibility</p:attrName>
                                        </p:attrNameLst>
                                      </p:cBhvr>
                                      <p:to>
                                        <p:strVal val="visible"/>
                                      </p:to>
                                    </p:set>
                                    <p:anim calcmode="lin" valueType="num">
                                      <p:cBhvr>
                                        <p:cTn id="179" dur="4000" fill="hold"/>
                                        <p:tgtEl>
                                          <p:spTgt spid="76"/>
                                        </p:tgtEl>
                                        <p:attrNameLst>
                                          <p:attrName>ppt_w</p:attrName>
                                        </p:attrNameLst>
                                      </p:cBhvr>
                                      <p:tavLst>
                                        <p:tav tm="0" fmla="#ppt_w*sin(2.5*pi*$)">
                                          <p:val>
                                            <p:fltVal val="0"/>
                                          </p:val>
                                        </p:tav>
                                        <p:tav tm="100000">
                                          <p:val>
                                            <p:fltVal val="1"/>
                                          </p:val>
                                        </p:tav>
                                      </p:tavLst>
                                    </p:anim>
                                    <p:anim calcmode="lin" valueType="num">
                                      <p:cBhvr>
                                        <p:cTn id="180" dur="4000" fill="hold"/>
                                        <p:tgtEl>
                                          <p:spTgt spid="76"/>
                                        </p:tgtEl>
                                        <p:attrNameLst>
                                          <p:attrName>ppt_h</p:attrName>
                                        </p:attrNameLst>
                                      </p:cBhvr>
                                      <p:tavLst>
                                        <p:tav tm="0">
                                          <p:val>
                                            <p:strVal val="#ppt_h"/>
                                          </p:val>
                                        </p:tav>
                                        <p:tav tm="100000">
                                          <p:val>
                                            <p:strVal val="#ppt_h"/>
                                          </p:val>
                                        </p:tav>
                                      </p:tavLst>
                                    </p:anim>
                                  </p:childTnLst>
                                </p:cTn>
                              </p:par>
                              <p:par>
                                <p:cTn id="181" presetID="2" presetClass="exit" presetSubtype="4" fill="hold" grpId="2" nodeType="withEffect">
                                  <p:stCondLst>
                                    <p:cond delay="0"/>
                                  </p:stCondLst>
                                  <p:childTnLst>
                                    <p:anim calcmode="lin" valueType="num">
                                      <p:cBhvr additive="base">
                                        <p:cTn id="182" dur="4500"/>
                                        <p:tgtEl>
                                          <p:spTgt spid="76"/>
                                        </p:tgtEl>
                                        <p:attrNameLst>
                                          <p:attrName>ppt_x</p:attrName>
                                        </p:attrNameLst>
                                      </p:cBhvr>
                                      <p:tavLst>
                                        <p:tav tm="0">
                                          <p:val>
                                            <p:strVal val="ppt_x"/>
                                          </p:val>
                                        </p:tav>
                                        <p:tav tm="100000">
                                          <p:val>
                                            <p:strVal val="ppt_x"/>
                                          </p:val>
                                        </p:tav>
                                      </p:tavLst>
                                    </p:anim>
                                    <p:anim calcmode="lin" valueType="num">
                                      <p:cBhvr additive="base">
                                        <p:cTn id="183" dur="4500"/>
                                        <p:tgtEl>
                                          <p:spTgt spid="76"/>
                                        </p:tgtEl>
                                        <p:attrNameLst>
                                          <p:attrName>ppt_y</p:attrName>
                                        </p:attrNameLst>
                                      </p:cBhvr>
                                      <p:tavLst>
                                        <p:tav tm="0">
                                          <p:val>
                                            <p:strVal val="ppt_y"/>
                                          </p:val>
                                        </p:tav>
                                        <p:tav tm="100000">
                                          <p:val>
                                            <p:strVal val="1+ppt_h/2"/>
                                          </p:val>
                                        </p:tav>
                                      </p:tavLst>
                                    </p:anim>
                                    <p:set>
                                      <p:cBhvr>
                                        <p:cTn id="184" dur="1" fill="hold">
                                          <p:stCondLst>
                                            <p:cond delay="4499"/>
                                          </p:stCondLst>
                                        </p:cTn>
                                        <p:tgtEl>
                                          <p:spTgt spid="76"/>
                                        </p:tgtEl>
                                        <p:attrNameLst>
                                          <p:attrName>style.visibility</p:attrName>
                                        </p:attrNameLst>
                                      </p:cBhvr>
                                      <p:to>
                                        <p:strVal val="hidden"/>
                                      </p:to>
                                    </p:set>
                                  </p:childTnLst>
                                </p:cTn>
                              </p:par>
                              <p:par>
                                <p:cTn id="185" presetID="3" presetClass="exit" presetSubtype="10" fill="hold" grpId="3" nodeType="withEffect">
                                  <p:stCondLst>
                                    <p:cond delay="0"/>
                                  </p:stCondLst>
                                  <p:childTnLst>
                                    <p:animEffect transition="out" filter="blinds(horizontal)">
                                      <p:cBhvr>
                                        <p:cTn id="186" dur="6000"/>
                                        <p:tgtEl>
                                          <p:spTgt spid="76"/>
                                        </p:tgtEl>
                                      </p:cBhvr>
                                    </p:animEffect>
                                    <p:set>
                                      <p:cBhvr>
                                        <p:cTn id="187" dur="1" fill="hold">
                                          <p:stCondLst>
                                            <p:cond delay="5999"/>
                                          </p:stCondLst>
                                        </p:cTn>
                                        <p:tgtEl>
                                          <p:spTgt spid="76"/>
                                        </p:tgtEl>
                                        <p:attrNameLst>
                                          <p:attrName>style.visibility</p:attrName>
                                        </p:attrNameLst>
                                      </p:cBhvr>
                                      <p:to>
                                        <p:strVal val="hidden"/>
                                      </p:to>
                                    </p:set>
                                  </p:childTnLst>
                                </p:cTn>
                              </p:par>
                              <p:par>
                                <p:cTn id="188" presetID="2" presetClass="entr" presetSubtype="1" fill="hold" grpId="0" nodeType="withEffect">
                                  <p:stCondLst>
                                    <p:cond delay="0"/>
                                  </p:stCondLst>
                                  <p:childTnLst>
                                    <p:set>
                                      <p:cBhvr>
                                        <p:cTn id="189" dur="1" fill="hold">
                                          <p:stCondLst>
                                            <p:cond delay="0"/>
                                          </p:stCondLst>
                                        </p:cTn>
                                        <p:tgtEl>
                                          <p:spTgt spid="77"/>
                                        </p:tgtEl>
                                        <p:attrNameLst>
                                          <p:attrName>style.visibility</p:attrName>
                                        </p:attrNameLst>
                                      </p:cBhvr>
                                      <p:to>
                                        <p:strVal val="visible"/>
                                      </p:to>
                                    </p:set>
                                    <p:anim calcmode="lin" valueType="num">
                                      <p:cBhvr additive="base">
                                        <p:cTn id="190" dur="4000" fill="hold"/>
                                        <p:tgtEl>
                                          <p:spTgt spid="77"/>
                                        </p:tgtEl>
                                        <p:attrNameLst>
                                          <p:attrName>ppt_x</p:attrName>
                                        </p:attrNameLst>
                                      </p:cBhvr>
                                      <p:tavLst>
                                        <p:tav tm="0">
                                          <p:val>
                                            <p:strVal val="#ppt_x"/>
                                          </p:val>
                                        </p:tav>
                                        <p:tav tm="100000">
                                          <p:val>
                                            <p:strVal val="#ppt_x"/>
                                          </p:val>
                                        </p:tav>
                                      </p:tavLst>
                                    </p:anim>
                                    <p:anim calcmode="lin" valueType="num">
                                      <p:cBhvr additive="base">
                                        <p:cTn id="191" dur="4000" fill="hold"/>
                                        <p:tgtEl>
                                          <p:spTgt spid="77"/>
                                        </p:tgtEl>
                                        <p:attrNameLst>
                                          <p:attrName>ppt_y</p:attrName>
                                        </p:attrNameLst>
                                      </p:cBhvr>
                                      <p:tavLst>
                                        <p:tav tm="0">
                                          <p:val>
                                            <p:strVal val="0-#ppt_h/2"/>
                                          </p:val>
                                        </p:tav>
                                        <p:tav tm="100000">
                                          <p:val>
                                            <p:strVal val="#ppt_y"/>
                                          </p:val>
                                        </p:tav>
                                      </p:tavLst>
                                    </p:anim>
                                  </p:childTnLst>
                                </p:cTn>
                              </p:par>
                              <p:par>
                                <p:cTn id="192" presetID="19" presetClass="entr" presetSubtype="10" fill="hold" grpId="1" nodeType="withEffect">
                                  <p:stCondLst>
                                    <p:cond delay="0"/>
                                  </p:stCondLst>
                                  <p:childTnLst>
                                    <p:set>
                                      <p:cBhvr>
                                        <p:cTn id="193" dur="1" fill="hold">
                                          <p:stCondLst>
                                            <p:cond delay="0"/>
                                          </p:stCondLst>
                                        </p:cTn>
                                        <p:tgtEl>
                                          <p:spTgt spid="77"/>
                                        </p:tgtEl>
                                        <p:attrNameLst>
                                          <p:attrName>style.visibility</p:attrName>
                                        </p:attrNameLst>
                                      </p:cBhvr>
                                      <p:to>
                                        <p:strVal val="visible"/>
                                      </p:to>
                                    </p:set>
                                    <p:anim calcmode="lin" valueType="num">
                                      <p:cBhvr>
                                        <p:cTn id="194" dur="4000" fill="hold"/>
                                        <p:tgtEl>
                                          <p:spTgt spid="77"/>
                                        </p:tgtEl>
                                        <p:attrNameLst>
                                          <p:attrName>ppt_w</p:attrName>
                                        </p:attrNameLst>
                                      </p:cBhvr>
                                      <p:tavLst>
                                        <p:tav tm="0" fmla="#ppt_w*sin(2.5*pi*$)">
                                          <p:val>
                                            <p:fltVal val="0"/>
                                          </p:val>
                                        </p:tav>
                                        <p:tav tm="100000">
                                          <p:val>
                                            <p:fltVal val="1"/>
                                          </p:val>
                                        </p:tav>
                                      </p:tavLst>
                                    </p:anim>
                                    <p:anim calcmode="lin" valueType="num">
                                      <p:cBhvr>
                                        <p:cTn id="195" dur="4000" fill="hold"/>
                                        <p:tgtEl>
                                          <p:spTgt spid="77"/>
                                        </p:tgtEl>
                                        <p:attrNameLst>
                                          <p:attrName>ppt_h</p:attrName>
                                        </p:attrNameLst>
                                      </p:cBhvr>
                                      <p:tavLst>
                                        <p:tav tm="0">
                                          <p:val>
                                            <p:strVal val="#ppt_h"/>
                                          </p:val>
                                        </p:tav>
                                        <p:tav tm="100000">
                                          <p:val>
                                            <p:strVal val="#ppt_h"/>
                                          </p:val>
                                        </p:tav>
                                      </p:tavLst>
                                    </p:anim>
                                  </p:childTnLst>
                                </p:cTn>
                              </p:par>
                              <p:par>
                                <p:cTn id="196" presetID="2" presetClass="exit" presetSubtype="4" fill="hold" grpId="2" nodeType="withEffect">
                                  <p:stCondLst>
                                    <p:cond delay="0"/>
                                  </p:stCondLst>
                                  <p:childTnLst>
                                    <p:anim calcmode="lin" valueType="num">
                                      <p:cBhvr additive="base">
                                        <p:cTn id="197" dur="4500"/>
                                        <p:tgtEl>
                                          <p:spTgt spid="77"/>
                                        </p:tgtEl>
                                        <p:attrNameLst>
                                          <p:attrName>ppt_x</p:attrName>
                                        </p:attrNameLst>
                                      </p:cBhvr>
                                      <p:tavLst>
                                        <p:tav tm="0">
                                          <p:val>
                                            <p:strVal val="ppt_x"/>
                                          </p:val>
                                        </p:tav>
                                        <p:tav tm="100000">
                                          <p:val>
                                            <p:strVal val="ppt_x"/>
                                          </p:val>
                                        </p:tav>
                                      </p:tavLst>
                                    </p:anim>
                                    <p:anim calcmode="lin" valueType="num">
                                      <p:cBhvr additive="base">
                                        <p:cTn id="198" dur="4500"/>
                                        <p:tgtEl>
                                          <p:spTgt spid="77"/>
                                        </p:tgtEl>
                                        <p:attrNameLst>
                                          <p:attrName>ppt_y</p:attrName>
                                        </p:attrNameLst>
                                      </p:cBhvr>
                                      <p:tavLst>
                                        <p:tav tm="0">
                                          <p:val>
                                            <p:strVal val="ppt_y"/>
                                          </p:val>
                                        </p:tav>
                                        <p:tav tm="100000">
                                          <p:val>
                                            <p:strVal val="1+ppt_h/2"/>
                                          </p:val>
                                        </p:tav>
                                      </p:tavLst>
                                    </p:anim>
                                    <p:set>
                                      <p:cBhvr>
                                        <p:cTn id="199" dur="1" fill="hold">
                                          <p:stCondLst>
                                            <p:cond delay="4499"/>
                                          </p:stCondLst>
                                        </p:cTn>
                                        <p:tgtEl>
                                          <p:spTgt spid="77"/>
                                        </p:tgtEl>
                                        <p:attrNameLst>
                                          <p:attrName>style.visibility</p:attrName>
                                        </p:attrNameLst>
                                      </p:cBhvr>
                                      <p:to>
                                        <p:strVal val="hidden"/>
                                      </p:to>
                                    </p:set>
                                  </p:childTnLst>
                                </p:cTn>
                              </p:par>
                              <p:par>
                                <p:cTn id="200" presetID="3" presetClass="exit" presetSubtype="10" fill="hold" grpId="3" nodeType="withEffect">
                                  <p:stCondLst>
                                    <p:cond delay="0"/>
                                  </p:stCondLst>
                                  <p:childTnLst>
                                    <p:animEffect transition="out" filter="blinds(horizontal)">
                                      <p:cBhvr>
                                        <p:cTn id="201" dur="6000"/>
                                        <p:tgtEl>
                                          <p:spTgt spid="77"/>
                                        </p:tgtEl>
                                      </p:cBhvr>
                                    </p:animEffect>
                                    <p:set>
                                      <p:cBhvr>
                                        <p:cTn id="202" dur="1" fill="hold">
                                          <p:stCondLst>
                                            <p:cond delay="5999"/>
                                          </p:stCondLst>
                                        </p:cTn>
                                        <p:tgtEl>
                                          <p:spTgt spid="77"/>
                                        </p:tgtEl>
                                        <p:attrNameLst>
                                          <p:attrName>style.visibility</p:attrName>
                                        </p:attrNameLst>
                                      </p:cBhvr>
                                      <p:to>
                                        <p:strVal val="hidden"/>
                                      </p:to>
                                    </p:set>
                                  </p:childTnLst>
                                </p:cTn>
                              </p:par>
                              <p:par>
                                <p:cTn id="203" presetID="2" presetClass="entr" presetSubtype="1" fill="hold" grpId="0" nodeType="withEffect">
                                  <p:stCondLst>
                                    <p:cond delay="0"/>
                                  </p:stCondLst>
                                  <p:childTnLst>
                                    <p:set>
                                      <p:cBhvr>
                                        <p:cTn id="204" dur="1" fill="hold">
                                          <p:stCondLst>
                                            <p:cond delay="0"/>
                                          </p:stCondLst>
                                        </p:cTn>
                                        <p:tgtEl>
                                          <p:spTgt spid="64"/>
                                        </p:tgtEl>
                                        <p:attrNameLst>
                                          <p:attrName>style.visibility</p:attrName>
                                        </p:attrNameLst>
                                      </p:cBhvr>
                                      <p:to>
                                        <p:strVal val="visible"/>
                                      </p:to>
                                    </p:set>
                                    <p:anim calcmode="lin" valueType="num">
                                      <p:cBhvr additive="base">
                                        <p:cTn id="205" dur="4000" fill="hold"/>
                                        <p:tgtEl>
                                          <p:spTgt spid="64"/>
                                        </p:tgtEl>
                                        <p:attrNameLst>
                                          <p:attrName>ppt_x</p:attrName>
                                        </p:attrNameLst>
                                      </p:cBhvr>
                                      <p:tavLst>
                                        <p:tav tm="0">
                                          <p:val>
                                            <p:strVal val="#ppt_x"/>
                                          </p:val>
                                        </p:tav>
                                        <p:tav tm="100000">
                                          <p:val>
                                            <p:strVal val="#ppt_x"/>
                                          </p:val>
                                        </p:tav>
                                      </p:tavLst>
                                    </p:anim>
                                    <p:anim calcmode="lin" valueType="num">
                                      <p:cBhvr additive="base">
                                        <p:cTn id="206" dur="4000" fill="hold"/>
                                        <p:tgtEl>
                                          <p:spTgt spid="64"/>
                                        </p:tgtEl>
                                        <p:attrNameLst>
                                          <p:attrName>ppt_y</p:attrName>
                                        </p:attrNameLst>
                                      </p:cBhvr>
                                      <p:tavLst>
                                        <p:tav tm="0">
                                          <p:val>
                                            <p:strVal val="0-#ppt_h/2"/>
                                          </p:val>
                                        </p:tav>
                                        <p:tav tm="100000">
                                          <p:val>
                                            <p:strVal val="#ppt_y"/>
                                          </p:val>
                                        </p:tav>
                                      </p:tavLst>
                                    </p:anim>
                                  </p:childTnLst>
                                </p:cTn>
                              </p:par>
                              <p:par>
                                <p:cTn id="207" presetID="19" presetClass="entr" presetSubtype="10" fill="hold" grpId="1" nodeType="withEffect">
                                  <p:stCondLst>
                                    <p:cond delay="0"/>
                                  </p:stCondLst>
                                  <p:childTnLst>
                                    <p:set>
                                      <p:cBhvr>
                                        <p:cTn id="208" dur="1" fill="hold">
                                          <p:stCondLst>
                                            <p:cond delay="0"/>
                                          </p:stCondLst>
                                        </p:cTn>
                                        <p:tgtEl>
                                          <p:spTgt spid="64"/>
                                        </p:tgtEl>
                                        <p:attrNameLst>
                                          <p:attrName>style.visibility</p:attrName>
                                        </p:attrNameLst>
                                      </p:cBhvr>
                                      <p:to>
                                        <p:strVal val="visible"/>
                                      </p:to>
                                    </p:set>
                                    <p:anim calcmode="lin" valueType="num">
                                      <p:cBhvr>
                                        <p:cTn id="209" dur="4000" fill="hold"/>
                                        <p:tgtEl>
                                          <p:spTgt spid="64"/>
                                        </p:tgtEl>
                                        <p:attrNameLst>
                                          <p:attrName>ppt_w</p:attrName>
                                        </p:attrNameLst>
                                      </p:cBhvr>
                                      <p:tavLst>
                                        <p:tav tm="0" fmla="#ppt_w*sin(2.5*pi*$)">
                                          <p:val>
                                            <p:fltVal val="0"/>
                                          </p:val>
                                        </p:tav>
                                        <p:tav tm="100000">
                                          <p:val>
                                            <p:fltVal val="1"/>
                                          </p:val>
                                        </p:tav>
                                      </p:tavLst>
                                    </p:anim>
                                    <p:anim calcmode="lin" valueType="num">
                                      <p:cBhvr>
                                        <p:cTn id="210" dur="4000" fill="hold"/>
                                        <p:tgtEl>
                                          <p:spTgt spid="64"/>
                                        </p:tgtEl>
                                        <p:attrNameLst>
                                          <p:attrName>ppt_h</p:attrName>
                                        </p:attrNameLst>
                                      </p:cBhvr>
                                      <p:tavLst>
                                        <p:tav tm="0">
                                          <p:val>
                                            <p:strVal val="#ppt_h"/>
                                          </p:val>
                                        </p:tav>
                                        <p:tav tm="100000">
                                          <p:val>
                                            <p:strVal val="#ppt_h"/>
                                          </p:val>
                                        </p:tav>
                                      </p:tavLst>
                                    </p:anim>
                                  </p:childTnLst>
                                </p:cTn>
                              </p:par>
                              <p:par>
                                <p:cTn id="211" presetID="2" presetClass="exit" presetSubtype="4" fill="hold" grpId="2" nodeType="withEffect">
                                  <p:stCondLst>
                                    <p:cond delay="0"/>
                                  </p:stCondLst>
                                  <p:childTnLst>
                                    <p:anim calcmode="lin" valueType="num">
                                      <p:cBhvr additive="base">
                                        <p:cTn id="212" dur="4500"/>
                                        <p:tgtEl>
                                          <p:spTgt spid="64"/>
                                        </p:tgtEl>
                                        <p:attrNameLst>
                                          <p:attrName>ppt_x</p:attrName>
                                        </p:attrNameLst>
                                      </p:cBhvr>
                                      <p:tavLst>
                                        <p:tav tm="0">
                                          <p:val>
                                            <p:strVal val="ppt_x"/>
                                          </p:val>
                                        </p:tav>
                                        <p:tav tm="100000">
                                          <p:val>
                                            <p:strVal val="ppt_x"/>
                                          </p:val>
                                        </p:tav>
                                      </p:tavLst>
                                    </p:anim>
                                    <p:anim calcmode="lin" valueType="num">
                                      <p:cBhvr additive="base">
                                        <p:cTn id="213" dur="4500"/>
                                        <p:tgtEl>
                                          <p:spTgt spid="64"/>
                                        </p:tgtEl>
                                        <p:attrNameLst>
                                          <p:attrName>ppt_y</p:attrName>
                                        </p:attrNameLst>
                                      </p:cBhvr>
                                      <p:tavLst>
                                        <p:tav tm="0">
                                          <p:val>
                                            <p:strVal val="ppt_y"/>
                                          </p:val>
                                        </p:tav>
                                        <p:tav tm="100000">
                                          <p:val>
                                            <p:strVal val="1+ppt_h/2"/>
                                          </p:val>
                                        </p:tav>
                                      </p:tavLst>
                                    </p:anim>
                                    <p:set>
                                      <p:cBhvr>
                                        <p:cTn id="214" dur="1" fill="hold">
                                          <p:stCondLst>
                                            <p:cond delay="4499"/>
                                          </p:stCondLst>
                                        </p:cTn>
                                        <p:tgtEl>
                                          <p:spTgt spid="64"/>
                                        </p:tgtEl>
                                        <p:attrNameLst>
                                          <p:attrName>style.visibility</p:attrName>
                                        </p:attrNameLst>
                                      </p:cBhvr>
                                      <p:to>
                                        <p:strVal val="hidden"/>
                                      </p:to>
                                    </p:set>
                                  </p:childTnLst>
                                </p:cTn>
                              </p:par>
                              <p:par>
                                <p:cTn id="215" presetID="3" presetClass="exit" presetSubtype="10" fill="hold" grpId="3" nodeType="withEffect">
                                  <p:stCondLst>
                                    <p:cond delay="0"/>
                                  </p:stCondLst>
                                  <p:childTnLst>
                                    <p:animEffect transition="out" filter="blinds(horizontal)">
                                      <p:cBhvr>
                                        <p:cTn id="216" dur="6000"/>
                                        <p:tgtEl>
                                          <p:spTgt spid="64"/>
                                        </p:tgtEl>
                                      </p:cBhvr>
                                    </p:animEffect>
                                    <p:set>
                                      <p:cBhvr>
                                        <p:cTn id="217" dur="1" fill="hold">
                                          <p:stCondLst>
                                            <p:cond delay="5999"/>
                                          </p:stCondLst>
                                        </p:cTn>
                                        <p:tgtEl>
                                          <p:spTgt spid="64"/>
                                        </p:tgtEl>
                                        <p:attrNameLst>
                                          <p:attrName>style.visibility</p:attrName>
                                        </p:attrNameLst>
                                      </p:cBhvr>
                                      <p:to>
                                        <p:strVal val="hidden"/>
                                      </p:to>
                                    </p:set>
                                  </p:childTnLst>
                                </p:cTn>
                              </p:par>
                              <p:par>
                                <p:cTn id="218" presetID="2" presetClass="entr" presetSubtype="1" fill="hold" grpId="0" nodeType="withEffect">
                                  <p:stCondLst>
                                    <p:cond delay="0"/>
                                  </p:stCondLst>
                                  <p:childTnLst>
                                    <p:set>
                                      <p:cBhvr>
                                        <p:cTn id="219" dur="1" fill="hold">
                                          <p:stCondLst>
                                            <p:cond delay="0"/>
                                          </p:stCondLst>
                                        </p:cTn>
                                        <p:tgtEl>
                                          <p:spTgt spid="65"/>
                                        </p:tgtEl>
                                        <p:attrNameLst>
                                          <p:attrName>style.visibility</p:attrName>
                                        </p:attrNameLst>
                                      </p:cBhvr>
                                      <p:to>
                                        <p:strVal val="visible"/>
                                      </p:to>
                                    </p:set>
                                    <p:anim calcmode="lin" valueType="num">
                                      <p:cBhvr additive="base">
                                        <p:cTn id="220" dur="4000" fill="hold"/>
                                        <p:tgtEl>
                                          <p:spTgt spid="65"/>
                                        </p:tgtEl>
                                        <p:attrNameLst>
                                          <p:attrName>ppt_x</p:attrName>
                                        </p:attrNameLst>
                                      </p:cBhvr>
                                      <p:tavLst>
                                        <p:tav tm="0">
                                          <p:val>
                                            <p:strVal val="#ppt_x"/>
                                          </p:val>
                                        </p:tav>
                                        <p:tav tm="100000">
                                          <p:val>
                                            <p:strVal val="#ppt_x"/>
                                          </p:val>
                                        </p:tav>
                                      </p:tavLst>
                                    </p:anim>
                                    <p:anim calcmode="lin" valueType="num">
                                      <p:cBhvr additive="base">
                                        <p:cTn id="221" dur="4000" fill="hold"/>
                                        <p:tgtEl>
                                          <p:spTgt spid="65"/>
                                        </p:tgtEl>
                                        <p:attrNameLst>
                                          <p:attrName>ppt_y</p:attrName>
                                        </p:attrNameLst>
                                      </p:cBhvr>
                                      <p:tavLst>
                                        <p:tav tm="0">
                                          <p:val>
                                            <p:strVal val="0-#ppt_h/2"/>
                                          </p:val>
                                        </p:tav>
                                        <p:tav tm="100000">
                                          <p:val>
                                            <p:strVal val="#ppt_y"/>
                                          </p:val>
                                        </p:tav>
                                      </p:tavLst>
                                    </p:anim>
                                  </p:childTnLst>
                                </p:cTn>
                              </p:par>
                              <p:par>
                                <p:cTn id="222" presetID="19" presetClass="entr" presetSubtype="10" fill="hold" grpId="1" nodeType="withEffect">
                                  <p:stCondLst>
                                    <p:cond delay="0"/>
                                  </p:stCondLst>
                                  <p:childTnLst>
                                    <p:set>
                                      <p:cBhvr>
                                        <p:cTn id="223" dur="1" fill="hold">
                                          <p:stCondLst>
                                            <p:cond delay="0"/>
                                          </p:stCondLst>
                                        </p:cTn>
                                        <p:tgtEl>
                                          <p:spTgt spid="65"/>
                                        </p:tgtEl>
                                        <p:attrNameLst>
                                          <p:attrName>style.visibility</p:attrName>
                                        </p:attrNameLst>
                                      </p:cBhvr>
                                      <p:to>
                                        <p:strVal val="visible"/>
                                      </p:to>
                                    </p:set>
                                    <p:anim calcmode="lin" valueType="num">
                                      <p:cBhvr>
                                        <p:cTn id="224" dur="4000" fill="hold"/>
                                        <p:tgtEl>
                                          <p:spTgt spid="65"/>
                                        </p:tgtEl>
                                        <p:attrNameLst>
                                          <p:attrName>ppt_w</p:attrName>
                                        </p:attrNameLst>
                                      </p:cBhvr>
                                      <p:tavLst>
                                        <p:tav tm="0" fmla="#ppt_w*sin(2.5*pi*$)">
                                          <p:val>
                                            <p:fltVal val="0"/>
                                          </p:val>
                                        </p:tav>
                                        <p:tav tm="100000">
                                          <p:val>
                                            <p:fltVal val="1"/>
                                          </p:val>
                                        </p:tav>
                                      </p:tavLst>
                                    </p:anim>
                                    <p:anim calcmode="lin" valueType="num">
                                      <p:cBhvr>
                                        <p:cTn id="225" dur="4000" fill="hold"/>
                                        <p:tgtEl>
                                          <p:spTgt spid="65"/>
                                        </p:tgtEl>
                                        <p:attrNameLst>
                                          <p:attrName>ppt_h</p:attrName>
                                        </p:attrNameLst>
                                      </p:cBhvr>
                                      <p:tavLst>
                                        <p:tav tm="0">
                                          <p:val>
                                            <p:strVal val="#ppt_h"/>
                                          </p:val>
                                        </p:tav>
                                        <p:tav tm="100000">
                                          <p:val>
                                            <p:strVal val="#ppt_h"/>
                                          </p:val>
                                        </p:tav>
                                      </p:tavLst>
                                    </p:anim>
                                  </p:childTnLst>
                                </p:cTn>
                              </p:par>
                              <p:par>
                                <p:cTn id="226" presetID="2" presetClass="exit" presetSubtype="4" fill="hold" grpId="2" nodeType="withEffect">
                                  <p:stCondLst>
                                    <p:cond delay="0"/>
                                  </p:stCondLst>
                                  <p:childTnLst>
                                    <p:anim calcmode="lin" valueType="num">
                                      <p:cBhvr additive="base">
                                        <p:cTn id="227" dur="4500"/>
                                        <p:tgtEl>
                                          <p:spTgt spid="65"/>
                                        </p:tgtEl>
                                        <p:attrNameLst>
                                          <p:attrName>ppt_x</p:attrName>
                                        </p:attrNameLst>
                                      </p:cBhvr>
                                      <p:tavLst>
                                        <p:tav tm="0">
                                          <p:val>
                                            <p:strVal val="ppt_x"/>
                                          </p:val>
                                        </p:tav>
                                        <p:tav tm="100000">
                                          <p:val>
                                            <p:strVal val="ppt_x"/>
                                          </p:val>
                                        </p:tav>
                                      </p:tavLst>
                                    </p:anim>
                                    <p:anim calcmode="lin" valueType="num">
                                      <p:cBhvr additive="base">
                                        <p:cTn id="228" dur="4500"/>
                                        <p:tgtEl>
                                          <p:spTgt spid="65"/>
                                        </p:tgtEl>
                                        <p:attrNameLst>
                                          <p:attrName>ppt_y</p:attrName>
                                        </p:attrNameLst>
                                      </p:cBhvr>
                                      <p:tavLst>
                                        <p:tav tm="0">
                                          <p:val>
                                            <p:strVal val="ppt_y"/>
                                          </p:val>
                                        </p:tav>
                                        <p:tav tm="100000">
                                          <p:val>
                                            <p:strVal val="1+ppt_h/2"/>
                                          </p:val>
                                        </p:tav>
                                      </p:tavLst>
                                    </p:anim>
                                    <p:set>
                                      <p:cBhvr>
                                        <p:cTn id="229" dur="1" fill="hold">
                                          <p:stCondLst>
                                            <p:cond delay="4499"/>
                                          </p:stCondLst>
                                        </p:cTn>
                                        <p:tgtEl>
                                          <p:spTgt spid="65"/>
                                        </p:tgtEl>
                                        <p:attrNameLst>
                                          <p:attrName>style.visibility</p:attrName>
                                        </p:attrNameLst>
                                      </p:cBhvr>
                                      <p:to>
                                        <p:strVal val="hidden"/>
                                      </p:to>
                                    </p:set>
                                  </p:childTnLst>
                                </p:cTn>
                              </p:par>
                              <p:par>
                                <p:cTn id="230" presetID="3" presetClass="exit" presetSubtype="10" fill="hold" grpId="3" nodeType="withEffect">
                                  <p:stCondLst>
                                    <p:cond delay="0"/>
                                  </p:stCondLst>
                                  <p:childTnLst>
                                    <p:animEffect transition="out" filter="blinds(horizontal)">
                                      <p:cBhvr>
                                        <p:cTn id="231" dur="6000"/>
                                        <p:tgtEl>
                                          <p:spTgt spid="65"/>
                                        </p:tgtEl>
                                      </p:cBhvr>
                                    </p:animEffect>
                                    <p:set>
                                      <p:cBhvr>
                                        <p:cTn id="232" dur="1" fill="hold">
                                          <p:stCondLst>
                                            <p:cond delay="5999"/>
                                          </p:stCondLst>
                                        </p:cTn>
                                        <p:tgtEl>
                                          <p:spTgt spid="65"/>
                                        </p:tgtEl>
                                        <p:attrNameLst>
                                          <p:attrName>style.visibility</p:attrName>
                                        </p:attrNameLst>
                                      </p:cBhvr>
                                      <p:to>
                                        <p:strVal val="hidden"/>
                                      </p:to>
                                    </p:set>
                                  </p:childTnLst>
                                </p:cTn>
                              </p:par>
                              <p:par>
                                <p:cTn id="233" presetID="2" presetClass="entr" presetSubtype="1" fill="hold" grpId="0" nodeType="withEffect">
                                  <p:stCondLst>
                                    <p:cond delay="0"/>
                                  </p:stCondLst>
                                  <p:childTnLst>
                                    <p:set>
                                      <p:cBhvr>
                                        <p:cTn id="234" dur="1" fill="hold">
                                          <p:stCondLst>
                                            <p:cond delay="0"/>
                                          </p:stCondLst>
                                        </p:cTn>
                                        <p:tgtEl>
                                          <p:spTgt spid="85"/>
                                        </p:tgtEl>
                                        <p:attrNameLst>
                                          <p:attrName>style.visibility</p:attrName>
                                        </p:attrNameLst>
                                      </p:cBhvr>
                                      <p:to>
                                        <p:strVal val="visible"/>
                                      </p:to>
                                    </p:set>
                                    <p:anim calcmode="lin" valueType="num">
                                      <p:cBhvr additive="base">
                                        <p:cTn id="235" dur="4000" fill="hold"/>
                                        <p:tgtEl>
                                          <p:spTgt spid="85"/>
                                        </p:tgtEl>
                                        <p:attrNameLst>
                                          <p:attrName>ppt_x</p:attrName>
                                        </p:attrNameLst>
                                      </p:cBhvr>
                                      <p:tavLst>
                                        <p:tav tm="0">
                                          <p:val>
                                            <p:strVal val="#ppt_x"/>
                                          </p:val>
                                        </p:tav>
                                        <p:tav tm="100000">
                                          <p:val>
                                            <p:strVal val="#ppt_x"/>
                                          </p:val>
                                        </p:tav>
                                      </p:tavLst>
                                    </p:anim>
                                    <p:anim calcmode="lin" valueType="num">
                                      <p:cBhvr additive="base">
                                        <p:cTn id="236" dur="4000" fill="hold"/>
                                        <p:tgtEl>
                                          <p:spTgt spid="85"/>
                                        </p:tgtEl>
                                        <p:attrNameLst>
                                          <p:attrName>ppt_y</p:attrName>
                                        </p:attrNameLst>
                                      </p:cBhvr>
                                      <p:tavLst>
                                        <p:tav tm="0">
                                          <p:val>
                                            <p:strVal val="0-#ppt_h/2"/>
                                          </p:val>
                                        </p:tav>
                                        <p:tav tm="100000">
                                          <p:val>
                                            <p:strVal val="#ppt_y"/>
                                          </p:val>
                                        </p:tav>
                                      </p:tavLst>
                                    </p:anim>
                                  </p:childTnLst>
                                </p:cTn>
                              </p:par>
                              <p:par>
                                <p:cTn id="237" presetID="19" presetClass="entr" presetSubtype="10" fill="hold" grpId="1" nodeType="withEffect">
                                  <p:stCondLst>
                                    <p:cond delay="0"/>
                                  </p:stCondLst>
                                  <p:childTnLst>
                                    <p:set>
                                      <p:cBhvr>
                                        <p:cTn id="238" dur="1" fill="hold">
                                          <p:stCondLst>
                                            <p:cond delay="0"/>
                                          </p:stCondLst>
                                        </p:cTn>
                                        <p:tgtEl>
                                          <p:spTgt spid="85"/>
                                        </p:tgtEl>
                                        <p:attrNameLst>
                                          <p:attrName>style.visibility</p:attrName>
                                        </p:attrNameLst>
                                      </p:cBhvr>
                                      <p:to>
                                        <p:strVal val="visible"/>
                                      </p:to>
                                    </p:set>
                                    <p:anim calcmode="lin" valueType="num">
                                      <p:cBhvr>
                                        <p:cTn id="239" dur="4000" fill="hold"/>
                                        <p:tgtEl>
                                          <p:spTgt spid="85"/>
                                        </p:tgtEl>
                                        <p:attrNameLst>
                                          <p:attrName>ppt_w</p:attrName>
                                        </p:attrNameLst>
                                      </p:cBhvr>
                                      <p:tavLst>
                                        <p:tav tm="0" fmla="#ppt_w*sin(2.5*pi*$)">
                                          <p:val>
                                            <p:fltVal val="0"/>
                                          </p:val>
                                        </p:tav>
                                        <p:tav tm="100000">
                                          <p:val>
                                            <p:fltVal val="1"/>
                                          </p:val>
                                        </p:tav>
                                      </p:tavLst>
                                    </p:anim>
                                    <p:anim calcmode="lin" valueType="num">
                                      <p:cBhvr>
                                        <p:cTn id="240" dur="4000" fill="hold"/>
                                        <p:tgtEl>
                                          <p:spTgt spid="85"/>
                                        </p:tgtEl>
                                        <p:attrNameLst>
                                          <p:attrName>ppt_h</p:attrName>
                                        </p:attrNameLst>
                                      </p:cBhvr>
                                      <p:tavLst>
                                        <p:tav tm="0">
                                          <p:val>
                                            <p:strVal val="#ppt_h"/>
                                          </p:val>
                                        </p:tav>
                                        <p:tav tm="100000">
                                          <p:val>
                                            <p:strVal val="#ppt_h"/>
                                          </p:val>
                                        </p:tav>
                                      </p:tavLst>
                                    </p:anim>
                                  </p:childTnLst>
                                </p:cTn>
                              </p:par>
                              <p:par>
                                <p:cTn id="241" presetID="2" presetClass="exit" presetSubtype="4" fill="hold" grpId="2" nodeType="withEffect">
                                  <p:stCondLst>
                                    <p:cond delay="0"/>
                                  </p:stCondLst>
                                  <p:childTnLst>
                                    <p:anim calcmode="lin" valueType="num">
                                      <p:cBhvr additive="base">
                                        <p:cTn id="242" dur="4500"/>
                                        <p:tgtEl>
                                          <p:spTgt spid="85"/>
                                        </p:tgtEl>
                                        <p:attrNameLst>
                                          <p:attrName>ppt_x</p:attrName>
                                        </p:attrNameLst>
                                      </p:cBhvr>
                                      <p:tavLst>
                                        <p:tav tm="0">
                                          <p:val>
                                            <p:strVal val="ppt_x"/>
                                          </p:val>
                                        </p:tav>
                                        <p:tav tm="100000">
                                          <p:val>
                                            <p:strVal val="ppt_x"/>
                                          </p:val>
                                        </p:tav>
                                      </p:tavLst>
                                    </p:anim>
                                    <p:anim calcmode="lin" valueType="num">
                                      <p:cBhvr additive="base">
                                        <p:cTn id="243" dur="4500"/>
                                        <p:tgtEl>
                                          <p:spTgt spid="85"/>
                                        </p:tgtEl>
                                        <p:attrNameLst>
                                          <p:attrName>ppt_y</p:attrName>
                                        </p:attrNameLst>
                                      </p:cBhvr>
                                      <p:tavLst>
                                        <p:tav tm="0">
                                          <p:val>
                                            <p:strVal val="ppt_y"/>
                                          </p:val>
                                        </p:tav>
                                        <p:tav tm="100000">
                                          <p:val>
                                            <p:strVal val="1+ppt_h/2"/>
                                          </p:val>
                                        </p:tav>
                                      </p:tavLst>
                                    </p:anim>
                                    <p:set>
                                      <p:cBhvr>
                                        <p:cTn id="244" dur="1" fill="hold">
                                          <p:stCondLst>
                                            <p:cond delay="4499"/>
                                          </p:stCondLst>
                                        </p:cTn>
                                        <p:tgtEl>
                                          <p:spTgt spid="85"/>
                                        </p:tgtEl>
                                        <p:attrNameLst>
                                          <p:attrName>style.visibility</p:attrName>
                                        </p:attrNameLst>
                                      </p:cBhvr>
                                      <p:to>
                                        <p:strVal val="hidden"/>
                                      </p:to>
                                    </p:set>
                                  </p:childTnLst>
                                </p:cTn>
                              </p:par>
                              <p:par>
                                <p:cTn id="245" presetID="3" presetClass="exit" presetSubtype="10" fill="hold" grpId="3" nodeType="withEffect">
                                  <p:stCondLst>
                                    <p:cond delay="0"/>
                                  </p:stCondLst>
                                  <p:childTnLst>
                                    <p:animEffect transition="out" filter="blinds(horizontal)">
                                      <p:cBhvr>
                                        <p:cTn id="246" dur="6000"/>
                                        <p:tgtEl>
                                          <p:spTgt spid="85"/>
                                        </p:tgtEl>
                                      </p:cBhvr>
                                    </p:animEffect>
                                    <p:set>
                                      <p:cBhvr>
                                        <p:cTn id="247" dur="1" fill="hold">
                                          <p:stCondLst>
                                            <p:cond delay="5999"/>
                                          </p:stCondLst>
                                        </p:cTn>
                                        <p:tgtEl>
                                          <p:spTgt spid="85"/>
                                        </p:tgtEl>
                                        <p:attrNameLst>
                                          <p:attrName>style.visibility</p:attrName>
                                        </p:attrNameLst>
                                      </p:cBhvr>
                                      <p:to>
                                        <p:strVal val="hidden"/>
                                      </p:to>
                                    </p:set>
                                  </p:childTnLst>
                                </p:cTn>
                              </p:par>
                              <p:par>
                                <p:cTn id="248" presetID="2" presetClass="entr" presetSubtype="1" fill="hold" grpId="0" nodeType="withEffect">
                                  <p:stCondLst>
                                    <p:cond delay="0"/>
                                  </p:stCondLst>
                                  <p:childTnLst>
                                    <p:set>
                                      <p:cBhvr>
                                        <p:cTn id="249" dur="1" fill="hold">
                                          <p:stCondLst>
                                            <p:cond delay="0"/>
                                          </p:stCondLst>
                                        </p:cTn>
                                        <p:tgtEl>
                                          <p:spTgt spid="84"/>
                                        </p:tgtEl>
                                        <p:attrNameLst>
                                          <p:attrName>style.visibility</p:attrName>
                                        </p:attrNameLst>
                                      </p:cBhvr>
                                      <p:to>
                                        <p:strVal val="visible"/>
                                      </p:to>
                                    </p:set>
                                    <p:anim calcmode="lin" valueType="num">
                                      <p:cBhvr additive="base">
                                        <p:cTn id="250" dur="4000" fill="hold"/>
                                        <p:tgtEl>
                                          <p:spTgt spid="84"/>
                                        </p:tgtEl>
                                        <p:attrNameLst>
                                          <p:attrName>ppt_x</p:attrName>
                                        </p:attrNameLst>
                                      </p:cBhvr>
                                      <p:tavLst>
                                        <p:tav tm="0">
                                          <p:val>
                                            <p:strVal val="#ppt_x"/>
                                          </p:val>
                                        </p:tav>
                                        <p:tav tm="100000">
                                          <p:val>
                                            <p:strVal val="#ppt_x"/>
                                          </p:val>
                                        </p:tav>
                                      </p:tavLst>
                                    </p:anim>
                                    <p:anim calcmode="lin" valueType="num">
                                      <p:cBhvr additive="base">
                                        <p:cTn id="251" dur="4000" fill="hold"/>
                                        <p:tgtEl>
                                          <p:spTgt spid="84"/>
                                        </p:tgtEl>
                                        <p:attrNameLst>
                                          <p:attrName>ppt_y</p:attrName>
                                        </p:attrNameLst>
                                      </p:cBhvr>
                                      <p:tavLst>
                                        <p:tav tm="0">
                                          <p:val>
                                            <p:strVal val="0-#ppt_h/2"/>
                                          </p:val>
                                        </p:tav>
                                        <p:tav tm="100000">
                                          <p:val>
                                            <p:strVal val="#ppt_y"/>
                                          </p:val>
                                        </p:tav>
                                      </p:tavLst>
                                    </p:anim>
                                  </p:childTnLst>
                                </p:cTn>
                              </p:par>
                              <p:par>
                                <p:cTn id="252" presetID="19" presetClass="entr" presetSubtype="10" fill="hold" grpId="1" nodeType="withEffect">
                                  <p:stCondLst>
                                    <p:cond delay="0"/>
                                  </p:stCondLst>
                                  <p:childTnLst>
                                    <p:set>
                                      <p:cBhvr>
                                        <p:cTn id="253" dur="1" fill="hold">
                                          <p:stCondLst>
                                            <p:cond delay="0"/>
                                          </p:stCondLst>
                                        </p:cTn>
                                        <p:tgtEl>
                                          <p:spTgt spid="84"/>
                                        </p:tgtEl>
                                        <p:attrNameLst>
                                          <p:attrName>style.visibility</p:attrName>
                                        </p:attrNameLst>
                                      </p:cBhvr>
                                      <p:to>
                                        <p:strVal val="visible"/>
                                      </p:to>
                                    </p:set>
                                    <p:anim calcmode="lin" valueType="num">
                                      <p:cBhvr>
                                        <p:cTn id="254" dur="4000" fill="hold"/>
                                        <p:tgtEl>
                                          <p:spTgt spid="84"/>
                                        </p:tgtEl>
                                        <p:attrNameLst>
                                          <p:attrName>ppt_w</p:attrName>
                                        </p:attrNameLst>
                                      </p:cBhvr>
                                      <p:tavLst>
                                        <p:tav tm="0" fmla="#ppt_w*sin(2.5*pi*$)">
                                          <p:val>
                                            <p:fltVal val="0"/>
                                          </p:val>
                                        </p:tav>
                                        <p:tav tm="100000">
                                          <p:val>
                                            <p:fltVal val="1"/>
                                          </p:val>
                                        </p:tav>
                                      </p:tavLst>
                                    </p:anim>
                                    <p:anim calcmode="lin" valueType="num">
                                      <p:cBhvr>
                                        <p:cTn id="255" dur="4000" fill="hold"/>
                                        <p:tgtEl>
                                          <p:spTgt spid="84"/>
                                        </p:tgtEl>
                                        <p:attrNameLst>
                                          <p:attrName>ppt_h</p:attrName>
                                        </p:attrNameLst>
                                      </p:cBhvr>
                                      <p:tavLst>
                                        <p:tav tm="0">
                                          <p:val>
                                            <p:strVal val="#ppt_h"/>
                                          </p:val>
                                        </p:tav>
                                        <p:tav tm="100000">
                                          <p:val>
                                            <p:strVal val="#ppt_h"/>
                                          </p:val>
                                        </p:tav>
                                      </p:tavLst>
                                    </p:anim>
                                  </p:childTnLst>
                                </p:cTn>
                              </p:par>
                              <p:par>
                                <p:cTn id="256" presetID="2" presetClass="exit" presetSubtype="4" fill="hold" grpId="2" nodeType="withEffect">
                                  <p:stCondLst>
                                    <p:cond delay="0"/>
                                  </p:stCondLst>
                                  <p:childTnLst>
                                    <p:anim calcmode="lin" valueType="num">
                                      <p:cBhvr additive="base">
                                        <p:cTn id="257" dur="4500"/>
                                        <p:tgtEl>
                                          <p:spTgt spid="84"/>
                                        </p:tgtEl>
                                        <p:attrNameLst>
                                          <p:attrName>ppt_x</p:attrName>
                                        </p:attrNameLst>
                                      </p:cBhvr>
                                      <p:tavLst>
                                        <p:tav tm="0">
                                          <p:val>
                                            <p:strVal val="ppt_x"/>
                                          </p:val>
                                        </p:tav>
                                        <p:tav tm="100000">
                                          <p:val>
                                            <p:strVal val="ppt_x"/>
                                          </p:val>
                                        </p:tav>
                                      </p:tavLst>
                                    </p:anim>
                                    <p:anim calcmode="lin" valueType="num">
                                      <p:cBhvr additive="base">
                                        <p:cTn id="258" dur="4500"/>
                                        <p:tgtEl>
                                          <p:spTgt spid="84"/>
                                        </p:tgtEl>
                                        <p:attrNameLst>
                                          <p:attrName>ppt_y</p:attrName>
                                        </p:attrNameLst>
                                      </p:cBhvr>
                                      <p:tavLst>
                                        <p:tav tm="0">
                                          <p:val>
                                            <p:strVal val="ppt_y"/>
                                          </p:val>
                                        </p:tav>
                                        <p:tav tm="100000">
                                          <p:val>
                                            <p:strVal val="1+ppt_h/2"/>
                                          </p:val>
                                        </p:tav>
                                      </p:tavLst>
                                    </p:anim>
                                    <p:set>
                                      <p:cBhvr>
                                        <p:cTn id="259" dur="1" fill="hold">
                                          <p:stCondLst>
                                            <p:cond delay="4499"/>
                                          </p:stCondLst>
                                        </p:cTn>
                                        <p:tgtEl>
                                          <p:spTgt spid="84"/>
                                        </p:tgtEl>
                                        <p:attrNameLst>
                                          <p:attrName>style.visibility</p:attrName>
                                        </p:attrNameLst>
                                      </p:cBhvr>
                                      <p:to>
                                        <p:strVal val="hidden"/>
                                      </p:to>
                                    </p:set>
                                  </p:childTnLst>
                                </p:cTn>
                              </p:par>
                              <p:par>
                                <p:cTn id="260" presetID="3" presetClass="exit" presetSubtype="10" fill="hold" grpId="3" nodeType="withEffect">
                                  <p:stCondLst>
                                    <p:cond delay="0"/>
                                  </p:stCondLst>
                                  <p:childTnLst>
                                    <p:animEffect transition="out" filter="blinds(horizontal)">
                                      <p:cBhvr>
                                        <p:cTn id="261" dur="6000"/>
                                        <p:tgtEl>
                                          <p:spTgt spid="84"/>
                                        </p:tgtEl>
                                      </p:cBhvr>
                                    </p:animEffect>
                                    <p:set>
                                      <p:cBhvr>
                                        <p:cTn id="262" dur="1" fill="hold">
                                          <p:stCondLst>
                                            <p:cond delay="5999"/>
                                          </p:stCondLst>
                                        </p:cTn>
                                        <p:tgtEl>
                                          <p:spTgt spid="84"/>
                                        </p:tgtEl>
                                        <p:attrNameLst>
                                          <p:attrName>style.visibility</p:attrName>
                                        </p:attrNameLst>
                                      </p:cBhvr>
                                      <p:to>
                                        <p:strVal val="hidden"/>
                                      </p:to>
                                    </p:set>
                                  </p:childTnLst>
                                </p:cTn>
                              </p:par>
                              <p:par>
                                <p:cTn id="263" presetID="2" presetClass="entr" presetSubtype="1" fill="hold" grpId="0" nodeType="withEffect">
                                  <p:stCondLst>
                                    <p:cond delay="0"/>
                                  </p:stCondLst>
                                  <p:childTnLst>
                                    <p:set>
                                      <p:cBhvr>
                                        <p:cTn id="264" dur="1" fill="hold">
                                          <p:stCondLst>
                                            <p:cond delay="0"/>
                                          </p:stCondLst>
                                        </p:cTn>
                                        <p:tgtEl>
                                          <p:spTgt spid="86"/>
                                        </p:tgtEl>
                                        <p:attrNameLst>
                                          <p:attrName>style.visibility</p:attrName>
                                        </p:attrNameLst>
                                      </p:cBhvr>
                                      <p:to>
                                        <p:strVal val="visible"/>
                                      </p:to>
                                    </p:set>
                                    <p:anim calcmode="lin" valueType="num">
                                      <p:cBhvr additive="base">
                                        <p:cTn id="265" dur="4000" fill="hold"/>
                                        <p:tgtEl>
                                          <p:spTgt spid="86"/>
                                        </p:tgtEl>
                                        <p:attrNameLst>
                                          <p:attrName>ppt_x</p:attrName>
                                        </p:attrNameLst>
                                      </p:cBhvr>
                                      <p:tavLst>
                                        <p:tav tm="0">
                                          <p:val>
                                            <p:strVal val="#ppt_x"/>
                                          </p:val>
                                        </p:tav>
                                        <p:tav tm="100000">
                                          <p:val>
                                            <p:strVal val="#ppt_x"/>
                                          </p:val>
                                        </p:tav>
                                      </p:tavLst>
                                    </p:anim>
                                    <p:anim calcmode="lin" valueType="num">
                                      <p:cBhvr additive="base">
                                        <p:cTn id="266" dur="4000" fill="hold"/>
                                        <p:tgtEl>
                                          <p:spTgt spid="86"/>
                                        </p:tgtEl>
                                        <p:attrNameLst>
                                          <p:attrName>ppt_y</p:attrName>
                                        </p:attrNameLst>
                                      </p:cBhvr>
                                      <p:tavLst>
                                        <p:tav tm="0">
                                          <p:val>
                                            <p:strVal val="0-#ppt_h/2"/>
                                          </p:val>
                                        </p:tav>
                                        <p:tav tm="100000">
                                          <p:val>
                                            <p:strVal val="#ppt_y"/>
                                          </p:val>
                                        </p:tav>
                                      </p:tavLst>
                                    </p:anim>
                                  </p:childTnLst>
                                </p:cTn>
                              </p:par>
                              <p:par>
                                <p:cTn id="267" presetID="19" presetClass="entr" presetSubtype="10" fill="hold" grpId="1" nodeType="withEffect">
                                  <p:stCondLst>
                                    <p:cond delay="0"/>
                                  </p:stCondLst>
                                  <p:childTnLst>
                                    <p:set>
                                      <p:cBhvr>
                                        <p:cTn id="268" dur="1" fill="hold">
                                          <p:stCondLst>
                                            <p:cond delay="0"/>
                                          </p:stCondLst>
                                        </p:cTn>
                                        <p:tgtEl>
                                          <p:spTgt spid="86"/>
                                        </p:tgtEl>
                                        <p:attrNameLst>
                                          <p:attrName>style.visibility</p:attrName>
                                        </p:attrNameLst>
                                      </p:cBhvr>
                                      <p:to>
                                        <p:strVal val="visible"/>
                                      </p:to>
                                    </p:set>
                                    <p:anim calcmode="lin" valueType="num">
                                      <p:cBhvr>
                                        <p:cTn id="269" dur="4000" fill="hold"/>
                                        <p:tgtEl>
                                          <p:spTgt spid="86"/>
                                        </p:tgtEl>
                                        <p:attrNameLst>
                                          <p:attrName>ppt_w</p:attrName>
                                        </p:attrNameLst>
                                      </p:cBhvr>
                                      <p:tavLst>
                                        <p:tav tm="0" fmla="#ppt_w*sin(2.5*pi*$)">
                                          <p:val>
                                            <p:fltVal val="0"/>
                                          </p:val>
                                        </p:tav>
                                        <p:tav tm="100000">
                                          <p:val>
                                            <p:fltVal val="1"/>
                                          </p:val>
                                        </p:tav>
                                      </p:tavLst>
                                    </p:anim>
                                    <p:anim calcmode="lin" valueType="num">
                                      <p:cBhvr>
                                        <p:cTn id="270" dur="4000" fill="hold"/>
                                        <p:tgtEl>
                                          <p:spTgt spid="86"/>
                                        </p:tgtEl>
                                        <p:attrNameLst>
                                          <p:attrName>ppt_h</p:attrName>
                                        </p:attrNameLst>
                                      </p:cBhvr>
                                      <p:tavLst>
                                        <p:tav tm="0">
                                          <p:val>
                                            <p:strVal val="#ppt_h"/>
                                          </p:val>
                                        </p:tav>
                                        <p:tav tm="100000">
                                          <p:val>
                                            <p:strVal val="#ppt_h"/>
                                          </p:val>
                                        </p:tav>
                                      </p:tavLst>
                                    </p:anim>
                                  </p:childTnLst>
                                </p:cTn>
                              </p:par>
                              <p:par>
                                <p:cTn id="271" presetID="2" presetClass="exit" presetSubtype="4" fill="hold" grpId="2" nodeType="withEffect">
                                  <p:stCondLst>
                                    <p:cond delay="0"/>
                                  </p:stCondLst>
                                  <p:childTnLst>
                                    <p:anim calcmode="lin" valueType="num">
                                      <p:cBhvr additive="base">
                                        <p:cTn id="272" dur="4500"/>
                                        <p:tgtEl>
                                          <p:spTgt spid="86"/>
                                        </p:tgtEl>
                                        <p:attrNameLst>
                                          <p:attrName>ppt_x</p:attrName>
                                        </p:attrNameLst>
                                      </p:cBhvr>
                                      <p:tavLst>
                                        <p:tav tm="0">
                                          <p:val>
                                            <p:strVal val="ppt_x"/>
                                          </p:val>
                                        </p:tav>
                                        <p:tav tm="100000">
                                          <p:val>
                                            <p:strVal val="ppt_x"/>
                                          </p:val>
                                        </p:tav>
                                      </p:tavLst>
                                    </p:anim>
                                    <p:anim calcmode="lin" valueType="num">
                                      <p:cBhvr additive="base">
                                        <p:cTn id="273" dur="4500"/>
                                        <p:tgtEl>
                                          <p:spTgt spid="86"/>
                                        </p:tgtEl>
                                        <p:attrNameLst>
                                          <p:attrName>ppt_y</p:attrName>
                                        </p:attrNameLst>
                                      </p:cBhvr>
                                      <p:tavLst>
                                        <p:tav tm="0">
                                          <p:val>
                                            <p:strVal val="ppt_y"/>
                                          </p:val>
                                        </p:tav>
                                        <p:tav tm="100000">
                                          <p:val>
                                            <p:strVal val="1+ppt_h/2"/>
                                          </p:val>
                                        </p:tav>
                                      </p:tavLst>
                                    </p:anim>
                                    <p:set>
                                      <p:cBhvr>
                                        <p:cTn id="274" dur="1" fill="hold">
                                          <p:stCondLst>
                                            <p:cond delay="4499"/>
                                          </p:stCondLst>
                                        </p:cTn>
                                        <p:tgtEl>
                                          <p:spTgt spid="86"/>
                                        </p:tgtEl>
                                        <p:attrNameLst>
                                          <p:attrName>style.visibility</p:attrName>
                                        </p:attrNameLst>
                                      </p:cBhvr>
                                      <p:to>
                                        <p:strVal val="hidden"/>
                                      </p:to>
                                    </p:set>
                                  </p:childTnLst>
                                </p:cTn>
                              </p:par>
                              <p:par>
                                <p:cTn id="275" presetID="3" presetClass="exit" presetSubtype="10" fill="hold" grpId="3" nodeType="withEffect">
                                  <p:stCondLst>
                                    <p:cond delay="0"/>
                                  </p:stCondLst>
                                  <p:childTnLst>
                                    <p:animEffect transition="out" filter="blinds(horizontal)">
                                      <p:cBhvr>
                                        <p:cTn id="276" dur="6000"/>
                                        <p:tgtEl>
                                          <p:spTgt spid="86"/>
                                        </p:tgtEl>
                                      </p:cBhvr>
                                    </p:animEffect>
                                    <p:set>
                                      <p:cBhvr>
                                        <p:cTn id="277" dur="1" fill="hold">
                                          <p:stCondLst>
                                            <p:cond delay="5999"/>
                                          </p:stCondLst>
                                        </p:cTn>
                                        <p:tgtEl>
                                          <p:spTgt spid="86"/>
                                        </p:tgtEl>
                                        <p:attrNameLst>
                                          <p:attrName>style.visibility</p:attrName>
                                        </p:attrNameLst>
                                      </p:cBhvr>
                                      <p:to>
                                        <p:strVal val="hidden"/>
                                      </p:to>
                                    </p:set>
                                  </p:childTnLst>
                                </p:cTn>
                              </p:par>
                              <p:par>
                                <p:cTn id="278" presetID="2" presetClass="entr" presetSubtype="1" fill="hold" grpId="0" nodeType="withEffect">
                                  <p:stCondLst>
                                    <p:cond delay="0"/>
                                  </p:stCondLst>
                                  <p:childTnLst>
                                    <p:set>
                                      <p:cBhvr>
                                        <p:cTn id="279" dur="1" fill="hold">
                                          <p:stCondLst>
                                            <p:cond delay="0"/>
                                          </p:stCondLst>
                                        </p:cTn>
                                        <p:tgtEl>
                                          <p:spTgt spid="91"/>
                                        </p:tgtEl>
                                        <p:attrNameLst>
                                          <p:attrName>style.visibility</p:attrName>
                                        </p:attrNameLst>
                                      </p:cBhvr>
                                      <p:to>
                                        <p:strVal val="visible"/>
                                      </p:to>
                                    </p:set>
                                    <p:anim calcmode="lin" valueType="num">
                                      <p:cBhvr additive="base">
                                        <p:cTn id="280" dur="4000" fill="hold"/>
                                        <p:tgtEl>
                                          <p:spTgt spid="91"/>
                                        </p:tgtEl>
                                        <p:attrNameLst>
                                          <p:attrName>ppt_x</p:attrName>
                                        </p:attrNameLst>
                                      </p:cBhvr>
                                      <p:tavLst>
                                        <p:tav tm="0">
                                          <p:val>
                                            <p:strVal val="#ppt_x"/>
                                          </p:val>
                                        </p:tav>
                                        <p:tav tm="100000">
                                          <p:val>
                                            <p:strVal val="#ppt_x"/>
                                          </p:val>
                                        </p:tav>
                                      </p:tavLst>
                                    </p:anim>
                                    <p:anim calcmode="lin" valueType="num">
                                      <p:cBhvr additive="base">
                                        <p:cTn id="281" dur="4000" fill="hold"/>
                                        <p:tgtEl>
                                          <p:spTgt spid="91"/>
                                        </p:tgtEl>
                                        <p:attrNameLst>
                                          <p:attrName>ppt_y</p:attrName>
                                        </p:attrNameLst>
                                      </p:cBhvr>
                                      <p:tavLst>
                                        <p:tav tm="0">
                                          <p:val>
                                            <p:strVal val="0-#ppt_h/2"/>
                                          </p:val>
                                        </p:tav>
                                        <p:tav tm="100000">
                                          <p:val>
                                            <p:strVal val="#ppt_y"/>
                                          </p:val>
                                        </p:tav>
                                      </p:tavLst>
                                    </p:anim>
                                  </p:childTnLst>
                                </p:cTn>
                              </p:par>
                              <p:par>
                                <p:cTn id="282" presetID="19" presetClass="entr" presetSubtype="10" fill="hold" grpId="1" nodeType="withEffect">
                                  <p:stCondLst>
                                    <p:cond delay="0"/>
                                  </p:stCondLst>
                                  <p:childTnLst>
                                    <p:set>
                                      <p:cBhvr>
                                        <p:cTn id="283" dur="1" fill="hold">
                                          <p:stCondLst>
                                            <p:cond delay="0"/>
                                          </p:stCondLst>
                                        </p:cTn>
                                        <p:tgtEl>
                                          <p:spTgt spid="91"/>
                                        </p:tgtEl>
                                        <p:attrNameLst>
                                          <p:attrName>style.visibility</p:attrName>
                                        </p:attrNameLst>
                                      </p:cBhvr>
                                      <p:to>
                                        <p:strVal val="visible"/>
                                      </p:to>
                                    </p:set>
                                    <p:anim calcmode="lin" valueType="num">
                                      <p:cBhvr>
                                        <p:cTn id="284" dur="4000" fill="hold"/>
                                        <p:tgtEl>
                                          <p:spTgt spid="91"/>
                                        </p:tgtEl>
                                        <p:attrNameLst>
                                          <p:attrName>ppt_w</p:attrName>
                                        </p:attrNameLst>
                                      </p:cBhvr>
                                      <p:tavLst>
                                        <p:tav tm="0" fmla="#ppt_w*sin(2.5*pi*$)">
                                          <p:val>
                                            <p:fltVal val="0"/>
                                          </p:val>
                                        </p:tav>
                                        <p:tav tm="100000">
                                          <p:val>
                                            <p:fltVal val="1"/>
                                          </p:val>
                                        </p:tav>
                                      </p:tavLst>
                                    </p:anim>
                                    <p:anim calcmode="lin" valueType="num">
                                      <p:cBhvr>
                                        <p:cTn id="285" dur="4000" fill="hold"/>
                                        <p:tgtEl>
                                          <p:spTgt spid="91"/>
                                        </p:tgtEl>
                                        <p:attrNameLst>
                                          <p:attrName>ppt_h</p:attrName>
                                        </p:attrNameLst>
                                      </p:cBhvr>
                                      <p:tavLst>
                                        <p:tav tm="0">
                                          <p:val>
                                            <p:strVal val="#ppt_h"/>
                                          </p:val>
                                        </p:tav>
                                        <p:tav tm="100000">
                                          <p:val>
                                            <p:strVal val="#ppt_h"/>
                                          </p:val>
                                        </p:tav>
                                      </p:tavLst>
                                    </p:anim>
                                  </p:childTnLst>
                                </p:cTn>
                              </p:par>
                              <p:par>
                                <p:cTn id="286" presetID="2" presetClass="exit" presetSubtype="4" fill="hold" grpId="2" nodeType="withEffect">
                                  <p:stCondLst>
                                    <p:cond delay="0"/>
                                  </p:stCondLst>
                                  <p:childTnLst>
                                    <p:anim calcmode="lin" valueType="num">
                                      <p:cBhvr additive="base">
                                        <p:cTn id="287" dur="4500"/>
                                        <p:tgtEl>
                                          <p:spTgt spid="91"/>
                                        </p:tgtEl>
                                        <p:attrNameLst>
                                          <p:attrName>ppt_x</p:attrName>
                                        </p:attrNameLst>
                                      </p:cBhvr>
                                      <p:tavLst>
                                        <p:tav tm="0">
                                          <p:val>
                                            <p:strVal val="ppt_x"/>
                                          </p:val>
                                        </p:tav>
                                        <p:tav tm="100000">
                                          <p:val>
                                            <p:strVal val="ppt_x"/>
                                          </p:val>
                                        </p:tav>
                                      </p:tavLst>
                                    </p:anim>
                                    <p:anim calcmode="lin" valueType="num">
                                      <p:cBhvr additive="base">
                                        <p:cTn id="288" dur="4500"/>
                                        <p:tgtEl>
                                          <p:spTgt spid="91"/>
                                        </p:tgtEl>
                                        <p:attrNameLst>
                                          <p:attrName>ppt_y</p:attrName>
                                        </p:attrNameLst>
                                      </p:cBhvr>
                                      <p:tavLst>
                                        <p:tav tm="0">
                                          <p:val>
                                            <p:strVal val="ppt_y"/>
                                          </p:val>
                                        </p:tav>
                                        <p:tav tm="100000">
                                          <p:val>
                                            <p:strVal val="1+ppt_h/2"/>
                                          </p:val>
                                        </p:tav>
                                      </p:tavLst>
                                    </p:anim>
                                    <p:set>
                                      <p:cBhvr>
                                        <p:cTn id="289" dur="1" fill="hold">
                                          <p:stCondLst>
                                            <p:cond delay="4499"/>
                                          </p:stCondLst>
                                        </p:cTn>
                                        <p:tgtEl>
                                          <p:spTgt spid="91"/>
                                        </p:tgtEl>
                                        <p:attrNameLst>
                                          <p:attrName>style.visibility</p:attrName>
                                        </p:attrNameLst>
                                      </p:cBhvr>
                                      <p:to>
                                        <p:strVal val="hidden"/>
                                      </p:to>
                                    </p:set>
                                  </p:childTnLst>
                                </p:cTn>
                              </p:par>
                              <p:par>
                                <p:cTn id="290" presetID="3" presetClass="exit" presetSubtype="10" fill="hold" grpId="3" nodeType="withEffect">
                                  <p:stCondLst>
                                    <p:cond delay="0"/>
                                  </p:stCondLst>
                                  <p:childTnLst>
                                    <p:animEffect transition="out" filter="blinds(horizontal)">
                                      <p:cBhvr>
                                        <p:cTn id="291" dur="6000"/>
                                        <p:tgtEl>
                                          <p:spTgt spid="91"/>
                                        </p:tgtEl>
                                      </p:cBhvr>
                                    </p:animEffect>
                                    <p:set>
                                      <p:cBhvr>
                                        <p:cTn id="292" dur="1" fill="hold">
                                          <p:stCondLst>
                                            <p:cond delay="5999"/>
                                          </p:stCondLst>
                                        </p:cTn>
                                        <p:tgtEl>
                                          <p:spTgt spid="91"/>
                                        </p:tgtEl>
                                        <p:attrNameLst>
                                          <p:attrName>style.visibility</p:attrName>
                                        </p:attrNameLst>
                                      </p:cBhvr>
                                      <p:to>
                                        <p:strVal val="hidden"/>
                                      </p:to>
                                    </p:set>
                                  </p:childTnLst>
                                </p:cTn>
                              </p:par>
                              <p:par>
                                <p:cTn id="293" presetID="2" presetClass="entr" presetSubtype="1" fill="hold" grpId="0" nodeType="withEffect">
                                  <p:stCondLst>
                                    <p:cond delay="0"/>
                                  </p:stCondLst>
                                  <p:childTnLst>
                                    <p:set>
                                      <p:cBhvr>
                                        <p:cTn id="294" dur="1" fill="hold">
                                          <p:stCondLst>
                                            <p:cond delay="0"/>
                                          </p:stCondLst>
                                        </p:cTn>
                                        <p:tgtEl>
                                          <p:spTgt spid="90"/>
                                        </p:tgtEl>
                                        <p:attrNameLst>
                                          <p:attrName>style.visibility</p:attrName>
                                        </p:attrNameLst>
                                      </p:cBhvr>
                                      <p:to>
                                        <p:strVal val="visible"/>
                                      </p:to>
                                    </p:set>
                                    <p:anim calcmode="lin" valueType="num">
                                      <p:cBhvr additive="base">
                                        <p:cTn id="295" dur="4000" fill="hold"/>
                                        <p:tgtEl>
                                          <p:spTgt spid="90"/>
                                        </p:tgtEl>
                                        <p:attrNameLst>
                                          <p:attrName>ppt_x</p:attrName>
                                        </p:attrNameLst>
                                      </p:cBhvr>
                                      <p:tavLst>
                                        <p:tav tm="0">
                                          <p:val>
                                            <p:strVal val="#ppt_x"/>
                                          </p:val>
                                        </p:tav>
                                        <p:tav tm="100000">
                                          <p:val>
                                            <p:strVal val="#ppt_x"/>
                                          </p:val>
                                        </p:tav>
                                      </p:tavLst>
                                    </p:anim>
                                    <p:anim calcmode="lin" valueType="num">
                                      <p:cBhvr additive="base">
                                        <p:cTn id="296" dur="4000" fill="hold"/>
                                        <p:tgtEl>
                                          <p:spTgt spid="90"/>
                                        </p:tgtEl>
                                        <p:attrNameLst>
                                          <p:attrName>ppt_y</p:attrName>
                                        </p:attrNameLst>
                                      </p:cBhvr>
                                      <p:tavLst>
                                        <p:tav tm="0">
                                          <p:val>
                                            <p:strVal val="0-#ppt_h/2"/>
                                          </p:val>
                                        </p:tav>
                                        <p:tav tm="100000">
                                          <p:val>
                                            <p:strVal val="#ppt_y"/>
                                          </p:val>
                                        </p:tav>
                                      </p:tavLst>
                                    </p:anim>
                                  </p:childTnLst>
                                </p:cTn>
                              </p:par>
                              <p:par>
                                <p:cTn id="297" presetID="19" presetClass="entr" presetSubtype="10" fill="hold" grpId="1" nodeType="withEffect">
                                  <p:stCondLst>
                                    <p:cond delay="0"/>
                                  </p:stCondLst>
                                  <p:childTnLst>
                                    <p:set>
                                      <p:cBhvr>
                                        <p:cTn id="298" dur="1" fill="hold">
                                          <p:stCondLst>
                                            <p:cond delay="0"/>
                                          </p:stCondLst>
                                        </p:cTn>
                                        <p:tgtEl>
                                          <p:spTgt spid="90"/>
                                        </p:tgtEl>
                                        <p:attrNameLst>
                                          <p:attrName>style.visibility</p:attrName>
                                        </p:attrNameLst>
                                      </p:cBhvr>
                                      <p:to>
                                        <p:strVal val="visible"/>
                                      </p:to>
                                    </p:set>
                                    <p:anim calcmode="lin" valueType="num">
                                      <p:cBhvr>
                                        <p:cTn id="299" dur="4000" fill="hold"/>
                                        <p:tgtEl>
                                          <p:spTgt spid="90"/>
                                        </p:tgtEl>
                                        <p:attrNameLst>
                                          <p:attrName>ppt_w</p:attrName>
                                        </p:attrNameLst>
                                      </p:cBhvr>
                                      <p:tavLst>
                                        <p:tav tm="0" fmla="#ppt_w*sin(2.5*pi*$)">
                                          <p:val>
                                            <p:fltVal val="0"/>
                                          </p:val>
                                        </p:tav>
                                        <p:tav tm="100000">
                                          <p:val>
                                            <p:fltVal val="1"/>
                                          </p:val>
                                        </p:tav>
                                      </p:tavLst>
                                    </p:anim>
                                    <p:anim calcmode="lin" valueType="num">
                                      <p:cBhvr>
                                        <p:cTn id="300" dur="4000" fill="hold"/>
                                        <p:tgtEl>
                                          <p:spTgt spid="90"/>
                                        </p:tgtEl>
                                        <p:attrNameLst>
                                          <p:attrName>ppt_h</p:attrName>
                                        </p:attrNameLst>
                                      </p:cBhvr>
                                      <p:tavLst>
                                        <p:tav tm="0">
                                          <p:val>
                                            <p:strVal val="#ppt_h"/>
                                          </p:val>
                                        </p:tav>
                                        <p:tav tm="100000">
                                          <p:val>
                                            <p:strVal val="#ppt_h"/>
                                          </p:val>
                                        </p:tav>
                                      </p:tavLst>
                                    </p:anim>
                                  </p:childTnLst>
                                </p:cTn>
                              </p:par>
                              <p:par>
                                <p:cTn id="301" presetID="2" presetClass="exit" presetSubtype="4" fill="hold" grpId="2" nodeType="withEffect">
                                  <p:stCondLst>
                                    <p:cond delay="0"/>
                                  </p:stCondLst>
                                  <p:childTnLst>
                                    <p:anim calcmode="lin" valueType="num">
                                      <p:cBhvr additive="base">
                                        <p:cTn id="302" dur="4500"/>
                                        <p:tgtEl>
                                          <p:spTgt spid="90"/>
                                        </p:tgtEl>
                                        <p:attrNameLst>
                                          <p:attrName>ppt_x</p:attrName>
                                        </p:attrNameLst>
                                      </p:cBhvr>
                                      <p:tavLst>
                                        <p:tav tm="0">
                                          <p:val>
                                            <p:strVal val="ppt_x"/>
                                          </p:val>
                                        </p:tav>
                                        <p:tav tm="100000">
                                          <p:val>
                                            <p:strVal val="ppt_x"/>
                                          </p:val>
                                        </p:tav>
                                      </p:tavLst>
                                    </p:anim>
                                    <p:anim calcmode="lin" valueType="num">
                                      <p:cBhvr additive="base">
                                        <p:cTn id="303" dur="4500"/>
                                        <p:tgtEl>
                                          <p:spTgt spid="90"/>
                                        </p:tgtEl>
                                        <p:attrNameLst>
                                          <p:attrName>ppt_y</p:attrName>
                                        </p:attrNameLst>
                                      </p:cBhvr>
                                      <p:tavLst>
                                        <p:tav tm="0">
                                          <p:val>
                                            <p:strVal val="ppt_y"/>
                                          </p:val>
                                        </p:tav>
                                        <p:tav tm="100000">
                                          <p:val>
                                            <p:strVal val="1+ppt_h/2"/>
                                          </p:val>
                                        </p:tav>
                                      </p:tavLst>
                                    </p:anim>
                                    <p:set>
                                      <p:cBhvr>
                                        <p:cTn id="304" dur="1" fill="hold">
                                          <p:stCondLst>
                                            <p:cond delay="4499"/>
                                          </p:stCondLst>
                                        </p:cTn>
                                        <p:tgtEl>
                                          <p:spTgt spid="90"/>
                                        </p:tgtEl>
                                        <p:attrNameLst>
                                          <p:attrName>style.visibility</p:attrName>
                                        </p:attrNameLst>
                                      </p:cBhvr>
                                      <p:to>
                                        <p:strVal val="hidden"/>
                                      </p:to>
                                    </p:set>
                                  </p:childTnLst>
                                </p:cTn>
                              </p:par>
                              <p:par>
                                <p:cTn id="305" presetID="3" presetClass="exit" presetSubtype="10" fill="hold" grpId="3" nodeType="withEffect">
                                  <p:stCondLst>
                                    <p:cond delay="0"/>
                                  </p:stCondLst>
                                  <p:childTnLst>
                                    <p:animEffect transition="out" filter="blinds(horizontal)">
                                      <p:cBhvr>
                                        <p:cTn id="306" dur="6000"/>
                                        <p:tgtEl>
                                          <p:spTgt spid="90"/>
                                        </p:tgtEl>
                                      </p:cBhvr>
                                    </p:animEffect>
                                    <p:set>
                                      <p:cBhvr>
                                        <p:cTn id="307" dur="1" fill="hold">
                                          <p:stCondLst>
                                            <p:cond delay="5999"/>
                                          </p:stCondLst>
                                        </p:cTn>
                                        <p:tgtEl>
                                          <p:spTgt spid="90"/>
                                        </p:tgtEl>
                                        <p:attrNameLst>
                                          <p:attrName>style.visibility</p:attrName>
                                        </p:attrNameLst>
                                      </p:cBhvr>
                                      <p:to>
                                        <p:strVal val="hidden"/>
                                      </p:to>
                                    </p:set>
                                  </p:childTnLst>
                                </p:cTn>
                              </p:par>
                              <p:par>
                                <p:cTn id="308" presetID="2" presetClass="entr" presetSubtype="1" fill="hold" grpId="0" nodeType="withEffect">
                                  <p:stCondLst>
                                    <p:cond delay="0"/>
                                  </p:stCondLst>
                                  <p:childTnLst>
                                    <p:set>
                                      <p:cBhvr>
                                        <p:cTn id="309" dur="1" fill="hold">
                                          <p:stCondLst>
                                            <p:cond delay="0"/>
                                          </p:stCondLst>
                                        </p:cTn>
                                        <p:tgtEl>
                                          <p:spTgt spid="92"/>
                                        </p:tgtEl>
                                        <p:attrNameLst>
                                          <p:attrName>style.visibility</p:attrName>
                                        </p:attrNameLst>
                                      </p:cBhvr>
                                      <p:to>
                                        <p:strVal val="visible"/>
                                      </p:to>
                                    </p:set>
                                    <p:anim calcmode="lin" valueType="num">
                                      <p:cBhvr additive="base">
                                        <p:cTn id="310" dur="4000" fill="hold"/>
                                        <p:tgtEl>
                                          <p:spTgt spid="92"/>
                                        </p:tgtEl>
                                        <p:attrNameLst>
                                          <p:attrName>ppt_x</p:attrName>
                                        </p:attrNameLst>
                                      </p:cBhvr>
                                      <p:tavLst>
                                        <p:tav tm="0">
                                          <p:val>
                                            <p:strVal val="#ppt_x"/>
                                          </p:val>
                                        </p:tav>
                                        <p:tav tm="100000">
                                          <p:val>
                                            <p:strVal val="#ppt_x"/>
                                          </p:val>
                                        </p:tav>
                                      </p:tavLst>
                                    </p:anim>
                                    <p:anim calcmode="lin" valueType="num">
                                      <p:cBhvr additive="base">
                                        <p:cTn id="311" dur="4000" fill="hold"/>
                                        <p:tgtEl>
                                          <p:spTgt spid="92"/>
                                        </p:tgtEl>
                                        <p:attrNameLst>
                                          <p:attrName>ppt_y</p:attrName>
                                        </p:attrNameLst>
                                      </p:cBhvr>
                                      <p:tavLst>
                                        <p:tav tm="0">
                                          <p:val>
                                            <p:strVal val="0-#ppt_h/2"/>
                                          </p:val>
                                        </p:tav>
                                        <p:tav tm="100000">
                                          <p:val>
                                            <p:strVal val="#ppt_y"/>
                                          </p:val>
                                        </p:tav>
                                      </p:tavLst>
                                    </p:anim>
                                  </p:childTnLst>
                                </p:cTn>
                              </p:par>
                              <p:par>
                                <p:cTn id="312" presetID="19" presetClass="entr" presetSubtype="10" fill="hold" grpId="1" nodeType="withEffect">
                                  <p:stCondLst>
                                    <p:cond delay="0"/>
                                  </p:stCondLst>
                                  <p:childTnLst>
                                    <p:set>
                                      <p:cBhvr>
                                        <p:cTn id="313" dur="1" fill="hold">
                                          <p:stCondLst>
                                            <p:cond delay="0"/>
                                          </p:stCondLst>
                                        </p:cTn>
                                        <p:tgtEl>
                                          <p:spTgt spid="92"/>
                                        </p:tgtEl>
                                        <p:attrNameLst>
                                          <p:attrName>style.visibility</p:attrName>
                                        </p:attrNameLst>
                                      </p:cBhvr>
                                      <p:to>
                                        <p:strVal val="visible"/>
                                      </p:to>
                                    </p:set>
                                    <p:anim calcmode="lin" valueType="num">
                                      <p:cBhvr>
                                        <p:cTn id="314" dur="4000" fill="hold"/>
                                        <p:tgtEl>
                                          <p:spTgt spid="92"/>
                                        </p:tgtEl>
                                        <p:attrNameLst>
                                          <p:attrName>ppt_w</p:attrName>
                                        </p:attrNameLst>
                                      </p:cBhvr>
                                      <p:tavLst>
                                        <p:tav tm="0" fmla="#ppt_w*sin(2.5*pi*$)">
                                          <p:val>
                                            <p:fltVal val="0"/>
                                          </p:val>
                                        </p:tav>
                                        <p:tav tm="100000">
                                          <p:val>
                                            <p:fltVal val="1"/>
                                          </p:val>
                                        </p:tav>
                                      </p:tavLst>
                                    </p:anim>
                                    <p:anim calcmode="lin" valueType="num">
                                      <p:cBhvr>
                                        <p:cTn id="315" dur="4000" fill="hold"/>
                                        <p:tgtEl>
                                          <p:spTgt spid="92"/>
                                        </p:tgtEl>
                                        <p:attrNameLst>
                                          <p:attrName>ppt_h</p:attrName>
                                        </p:attrNameLst>
                                      </p:cBhvr>
                                      <p:tavLst>
                                        <p:tav tm="0">
                                          <p:val>
                                            <p:strVal val="#ppt_h"/>
                                          </p:val>
                                        </p:tav>
                                        <p:tav tm="100000">
                                          <p:val>
                                            <p:strVal val="#ppt_h"/>
                                          </p:val>
                                        </p:tav>
                                      </p:tavLst>
                                    </p:anim>
                                  </p:childTnLst>
                                </p:cTn>
                              </p:par>
                              <p:par>
                                <p:cTn id="316" presetID="2" presetClass="exit" presetSubtype="4" fill="hold" grpId="2" nodeType="withEffect">
                                  <p:stCondLst>
                                    <p:cond delay="0"/>
                                  </p:stCondLst>
                                  <p:childTnLst>
                                    <p:anim calcmode="lin" valueType="num">
                                      <p:cBhvr additive="base">
                                        <p:cTn id="317" dur="4500"/>
                                        <p:tgtEl>
                                          <p:spTgt spid="92"/>
                                        </p:tgtEl>
                                        <p:attrNameLst>
                                          <p:attrName>ppt_x</p:attrName>
                                        </p:attrNameLst>
                                      </p:cBhvr>
                                      <p:tavLst>
                                        <p:tav tm="0">
                                          <p:val>
                                            <p:strVal val="ppt_x"/>
                                          </p:val>
                                        </p:tav>
                                        <p:tav tm="100000">
                                          <p:val>
                                            <p:strVal val="ppt_x"/>
                                          </p:val>
                                        </p:tav>
                                      </p:tavLst>
                                    </p:anim>
                                    <p:anim calcmode="lin" valueType="num">
                                      <p:cBhvr additive="base">
                                        <p:cTn id="318" dur="4500"/>
                                        <p:tgtEl>
                                          <p:spTgt spid="92"/>
                                        </p:tgtEl>
                                        <p:attrNameLst>
                                          <p:attrName>ppt_y</p:attrName>
                                        </p:attrNameLst>
                                      </p:cBhvr>
                                      <p:tavLst>
                                        <p:tav tm="0">
                                          <p:val>
                                            <p:strVal val="ppt_y"/>
                                          </p:val>
                                        </p:tav>
                                        <p:tav tm="100000">
                                          <p:val>
                                            <p:strVal val="1+ppt_h/2"/>
                                          </p:val>
                                        </p:tav>
                                      </p:tavLst>
                                    </p:anim>
                                    <p:set>
                                      <p:cBhvr>
                                        <p:cTn id="319" dur="1" fill="hold">
                                          <p:stCondLst>
                                            <p:cond delay="4499"/>
                                          </p:stCondLst>
                                        </p:cTn>
                                        <p:tgtEl>
                                          <p:spTgt spid="92"/>
                                        </p:tgtEl>
                                        <p:attrNameLst>
                                          <p:attrName>style.visibility</p:attrName>
                                        </p:attrNameLst>
                                      </p:cBhvr>
                                      <p:to>
                                        <p:strVal val="hidden"/>
                                      </p:to>
                                    </p:set>
                                  </p:childTnLst>
                                </p:cTn>
                              </p:par>
                              <p:par>
                                <p:cTn id="320" presetID="3" presetClass="exit" presetSubtype="10" fill="hold" grpId="3" nodeType="withEffect">
                                  <p:stCondLst>
                                    <p:cond delay="0"/>
                                  </p:stCondLst>
                                  <p:childTnLst>
                                    <p:animEffect transition="out" filter="blinds(horizontal)">
                                      <p:cBhvr>
                                        <p:cTn id="321" dur="6000"/>
                                        <p:tgtEl>
                                          <p:spTgt spid="92"/>
                                        </p:tgtEl>
                                      </p:cBhvr>
                                    </p:animEffect>
                                    <p:set>
                                      <p:cBhvr>
                                        <p:cTn id="322" dur="1" fill="hold">
                                          <p:stCondLst>
                                            <p:cond delay="5999"/>
                                          </p:stCondLst>
                                        </p:cTn>
                                        <p:tgtEl>
                                          <p:spTgt spid="92"/>
                                        </p:tgtEl>
                                        <p:attrNameLst>
                                          <p:attrName>style.visibility</p:attrName>
                                        </p:attrNameLst>
                                      </p:cBhvr>
                                      <p:to>
                                        <p:strVal val="hidden"/>
                                      </p:to>
                                    </p:set>
                                  </p:childTnLst>
                                </p:cTn>
                              </p:par>
                              <p:par>
                                <p:cTn id="323" presetID="2" presetClass="entr" presetSubtype="1" fill="hold" grpId="0" nodeType="withEffect">
                                  <p:stCondLst>
                                    <p:cond delay="0"/>
                                  </p:stCondLst>
                                  <p:childTnLst>
                                    <p:set>
                                      <p:cBhvr>
                                        <p:cTn id="324" dur="1" fill="hold">
                                          <p:stCondLst>
                                            <p:cond delay="0"/>
                                          </p:stCondLst>
                                        </p:cTn>
                                        <p:tgtEl>
                                          <p:spTgt spid="73"/>
                                        </p:tgtEl>
                                        <p:attrNameLst>
                                          <p:attrName>style.visibility</p:attrName>
                                        </p:attrNameLst>
                                      </p:cBhvr>
                                      <p:to>
                                        <p:strVal val="visible"/>
                                      </p:to>
                                    </p:set>
                                    <p:anim calcmode="lin" valueType="num">
                                      <p:cBhvr additive="base">
                                        <p:cTn id="325" dur="4000" fill="hold"/>
                                        <p:tgtEl>
                                          <p:spTgt spid="73"/>
                                        </p:tgtEl>
                                        <p:attrNameLst>
                                          <p:attrName>ppt_x</p:attrName>
                                        </p:attrNameLst>
                                      </p:cBhvr>
                                      <p:tavLst>
                                        <p:tav tm="0">
                                          <p:val>
                                            <p:strVal val="#ppt_x"/>
                                          </p:val>
                                        </p:tav>
                                        <p:tav tm="100000">
                                          <p:val>
                                            <p:strVal val="#ppt_x"/>
                                          </p:val>
                                        </p:tav>
                                      </p:tavLst>
                                    </p:anim>
                                    <p:anim calcmode="lin" valueType="num">
                                      <p:cBhvr additive="base">
                                        <p:cTn id="326" dur="4000" fill="hold"/>
                                        <p:tgtEl>
                                          <p:spTgt spid="73"/>
                                        </p:tgtEl>
                                        <p:attrNameLst>
                                          <p:attrName>ppt_y</p:attrName>
                                        </p:attrNameLst>
                                      </p:cBhvr>
                                      <p:tavLst>
                                        <p:tav tm="0">
                                          <p:val>
                                            <p:strVal val="0-#ppt_h/2"/>
                                          </p:val>
                                        </p:tav>
                                        <p:tav tm="100000">
                                          <p:val>
                                            <p:strVal val="#ppt_y"/>
                                          </p:val>
                                        </p:tav>
                                      </p:tavLst>
                                    </p:anim>
                                  </p:childTnLst>
                                </p:cTn>
                              </p:par>
                              <p:par>
                                <p:cTn id="327" presetID="19" presetClass="entr" presetSubtype="10" fill="hold" grpId="1" nodeType="withEffect">
                                  <p:stCondLst>
                                    <p:cond delay="0"/>
                                  </p:stCondLst>
                                  <p:childTnLst>
                                    <p:set>
                                      <p:cBhvr>
                                        <p:cTn id="328" dur="1" fill="hold">
                                          <p:stCondLst>
                                            <p:cond delay="0"/>
                                          </p:stCondLst>
                                        </p:cTn>
                                        <p:tgtEl>
                                          <p:spTgt spid="73"/>
                                        </p:tgtEl>
                                        <p:attrNameLst>
                                          <p:attrName>style.visibility</p:attrName>
                                        </p:attrNameLst>
                                      </p:cBhvr>
                                      <p:to>
                                        <p:strVal val="visible"/>
                                      </p:to>
                                    </p:set>
                                    <p:anim calcmode="lin" valueType="num">
                                      <p:cBhvr>
                                        <p:cTn id="329" dur="4000" fill="hold"/>
                                        <p:tgtEl>
                                          <p:spTgt spid="73"/>
                                        </p:tgtEl>
                                        <p:attrNameLst>
                                          <p:attrName>ppt_w</p:attrName>
                                        </p:attrNameLst>
                                      </p:cBhvr>
                                      <p:tavLst>
                                        <p:tav tm="0" fmla="#ppt_w*sin(2.5*pi*$)">
                                          <p:val>
                                            <p:fltVal val="0"/>
                                          </p:val>
                                        </p:tav>
                                        <p:tav tm="100000">
                                          <p:val>
                                            <p:fltVal val="1"/>
                                          </p:val>
                                        </p:tav>
                                      </p:tavLst>
                                    </p:anim>
                                    <p:anim calcmode="lin" valueType="num">
                                      <p:cBhvr>
                                        <p:cTn id="330" dur="4000" fill="hold"/>
                                        <p:tgtEl>
                                          <p:spTgt spid="73"/>
                                        </p:tgtEl>
                                        <p:attrNameLst>
                                          <p:attrName>ppt_h</p:attrName>
                                        </p:attrNameLst>
                                      </p:cBhvr>
                                      <p:tavLst>
                                        <p:tav tm="0">
                                          <p:val>
                                            <p:strVal val="#ppt_h"/>
                                          </p:val>
                                        </p:tav>
                                        <p:tav tm="100000">
                                          <p:val>
                                            <p:strVal val="#ppt_h"/>
                                          </p:val>
                                        </p:tav>
                                      </p:tavLst>
                                    </p:anim>
                                  </p:childTnLst>
                                </p:cTn>
                              </p:par>
                              <p:par>
                                <p:cTn id="331" presetID="2" presetClass="exit" presetSubtype="4" fill="hold" grpId="2" nodeType="withEffect">
                                  <p:stCondLst>
                                    <p:cond delay="0"/>
                                  </p:stCondLst>
                                  <p:childTnLst>
                                    <p:anim calcmode="lin" valueType="num">
                                      <p:cBhvr additive="base">
                                        <p:cTn id="332" dur="4500"/>
                                        <p:tgtEl>
                                          <p:spTgt spid="73"/>
                                        </p:tgtEl>
                                        <p:attrNameLst>
                                          <p:attrName>ppt_x</p:attrName>
                                        </p:attrNameLst>
                                      </p:cBhvr>
                                      <p:tavLst>
                                        <p:tav tm="0">
                                          <p:val>
                                            <p:strVal val="ppt_x"/>
                                          </p:val>
                                        </p:tav>
                                        <p:tav tm="100000">
                                          <p:val>
                                            <p:strVal val="ppt_x"/>
                                          </p:val>
                                        </p:tav>
                                      </p:tavLst>
                                    </p:anim>
                                    <p:anim calcmode="lin" valueType="num">
                                      <p:cBhvr additive="base">
                                        <p:cTn id="333" dur="4500"/>
                                        <p:tgtEl>
                                          <p:spTgt spid="73"/>
                                        </p:tgtEl>
                                        <p:attrNameLst>
                                          <p:attrName>ppt_y</p:attrName>
                                        </p:attrNameLst>
                                      </p:cBhvr>
                                      <p:tavLst>
                                        <p:tav tm="0">
                                          <p:val>
                                            <p:strVal val="ppt_y"/>
                                          </p:val>
                                        </p:tav>
                                        <p:tav tm="100000">
                                          <p:val>
                                            <p:strVal val="1+ppt_h/2"/>
                                          </p:val>
                                        </p:tav>
                                      </p:tavLst>
                                    </p:anim>
                                    <p:set>
                                      <p:cBhvr>
                                        <p:cTn id="334" dur="1" fill="hold">
                                          <p:stCondLst>
                                            <p:cond delay="4499"/>
                                          </p:stCondLst>
                                        </p:cTn>
                                        <p:tgtEl>
                                          <p:spTgt spid="73"/>
                                        </p:tgtEl>
                                        <p:attrNameLst>
                                          <p:attrName>style.visibility</p:attrName>
                                        </p:attrNameLst>
                                      </p:cBhvr>
                                      <p:to>
                                        <p:strVal val="hidden"/>
                                      </p:to>
                                    </p:set>
                                  </p:childTnLst>
                                </p:cTn>
                              </p:par>
                              <p:par>
                                <p:cTn id="335" presetID="3" presetClass="exit" presetSubtype="10" fill="hold" grpId="3" nodeType="withEffect">
                                  <p:stCondLst>
                                    <p:cond delay="0"/>
                                  </p:stCondLst>
                                  <p:childTnLst>
                                    <p:animEffect transition="out" filter="blinds(horizontal)">
                                      <p:cBhvr>
                                        <p:cTn id="336" dur="6000"/>
                                        <p:tgtEl>
                                          <p:spTgt spid="73"/>
                                        </p:tgtEl>
                                      </p:cBhvr>
                                    </p:animEffect>
                                    <p:set>
                                      <p:cBhvr>
                                        <p:cTn id="337" dur="1" fill="hold">
                                          <p:stCondLst>
                                            <p:cond delay="5999"/>
                                          </p:stCondLst>
                                        </p:cTn>
                                        <p:tgtEl>
                                          <p:spTgt spid="73"/>
                                        </p:tgtEl>
                                        <p:attrNameLst>
                                          <p:attrName>style.visibility</p:attrName>
                                        </p:attrNameLst>
                                      </p:cBhvr>
                                      <p:to>
                                        <p:strVal val="hidden"/>
                                      </p:to>
                                    </p:set>
                                  </p:childTnLst>
                                </p:cTn>
                              </p:par>
                              <p:par>
                                <p:cTn id="338" presetID="2" presetClass="entr" presetSubtype="1" fill="hold" grpId="0" nodeType="withEffect">
                                  <p:stCondLst>
                                    <p:cond delay="0"/>
                                  </p:stCondLst>
                                  <p:childTnLst>
                                    <p:set>
                                      <p:cBhvr>
                                        <p:cTn id="339" dur="1" fill="hold">
                                          <p:stCondLst>
                                            <p:cond delay="0"/>
                                          </p:stCondLst>
                                        </p:cTn>
                                        <p:tgtEl>
                                          <p:spTgt spid="72"/>
                                        </p:tgtEl>
                                        <p:attrNameLst>
                                          <p:attrName>style.visibility</p:attrName>
                                        </p:attrNameLst>
                                      </p:cBhvr>
                                      <p:to>
                                        <p:strVal val="visible"/>
                                      </p:to>
                                    </p:set>
                                    <p:anim calcmode="lin" valueType="num">
                                      <p:cBhvr additive="base">
                                        <p:cTn id="340" dur="4000" fill="hold"/>
                                        <p:tgtEl>
                                          <p:spTgt spid="72"/>
                                        </p:tgtEl>
                                        <p:attrNameLst>
                                          <p:attrName>ppt_x</p:attrName>
                                        </p:attrNameLst>
                                      </p:cBhvr>
                                      <p:tavLst>
                                        <p:tav tm="0">
                                          <p:val>
                                            <p:strVal val="#ppt_x"/>
                                          </p:val>
                                        </p:tav>
                                        <p:tav tm="100000">
                                          <p:val>
                                            <p:strVal val="#ppt_x"/>
                                          </p:val>
                                        </p:tav>
                                      </p:tavLst>
                                    </p:anim>
                                    <p:anim calcmode="lin" valueType="num">
                                      <p:cBhvr additive="base">
                                        <p:cTn id="341" dur="4000" fill="hold"/>
                                        <p:tgtEl>
                                          <p:spTgt spid="72"/>
                                        </p:tgtEl>
                                        <p:attrNameLst>
                                          <p:attrName>ppt_y</p:attrName>
                                        </p:attrNameLst>
                                      </p:cBhvr>
                                      <p:tavLst>
                                        <p:tav tm="0">
                                          <p:val>
                                            <p:strVal val="0-#ppt_h/2"/>
                                          </p:val>
                                        </p:tav>
                                        <p:tav tm="100000">
                                          <p:val>
                                            <p:strVal val="#ppt_y"/>
                                          </p:val>
                                        </p:tav>
                                      </p:tavLst>
                                    </p:anim>
                                  </p:childTnLst>
                                </p:cTn>
                              </p:par>
                              <p:par>
                                <p:cTn id="342" presetID="19" presetClass="entr" presetSubtype="10" fill="hold" grpId="1" nodeType="withEffect">
                                  <p:stCondLst>
                                    <p:cond delay="0"/>
                                  </p:stCondLst>
                                  <p:childTnLst>
                                    <p:set>
                                      <p:cBhvr>
                                        <p:cTn id="343" dur="1" fill="hold">
                                          <p:stCondLst>
                                            <p:cond delay="0"/>
                                          </p:stCondLst>
                                        </p:cTn>
                                        <p:tgtEl>
                                          <p:spTgt spid="72"/>
                                        </p:tgtEl>
                                        <p:attrNameLst>
                                          <p:attrName>style.visibility</p:attrName>
                                        </p:attrNameLst>
                                      </p:cBhvr>
                                      <p:to>
                                        <p:strVal val="visible"/>
                                      </p:to>
                                    </p:set>
                                    <p:anim calcmode="lin" valueType="num">
                                      <p:cBhvr>
                                        <p:cTn id="344" dur="4000" fill="hold"/>
                                        <p:tgtEl>
                                          <p:spTgt spid="72"/>
                                        </p:tgtEl>
                                        <p:attrNameLst>
                                          <p:attrName>ppt_w</p:attrName>
                                        </p:attrNameLst>
                                      </p:cBhvr>
                                      <p:tavLst>
                                        <p:tav tm="0" fmla="#ppt_w*sin(2.5*pi*$)">
                                          <p:val>
                                            <p:fltVal val="0"/>
                                          </p:val>
                                        </p:tav>
                                        <p:tav tm="100000">
                                          <p:val>
                                            <p:fltVal val="1"/>
                                          </p:val>
                                        </p:tav>
                                      </p:tavLst>
                                    </p:anim>
                                    <p:anim calcmode="lin" valueType="num">
                                      <p:cBhvr>
                                        <p:cTn id="345" dur="4000" fill="hold"/>
                                        <p:tgtEl>
                                          <p:spTgt spid="72"/>
                                        </p:tgtEl>
                                        <p:attrNameLst>
                                          <p:attrName>ppt_h</p:attrName>
                                        </p:attrNameLst>
                                      </p:cBhvr>
                                      <p:tavLst>
                                        <p:tav tm="0">
                                          <p:val>
                                            <p:strVal val="#ppt_h"/>
                                          </p:val>
                                        </p:tav>
                                        <p:tav tm="100000">
                                          <p:val>
                                            <p:strVal val="#ppt_h"/>
                                          </p:val>
                                        </p:tav>
                                      </p:tavLst>
                                    </p:anim>
                                  </p:childTnLst>
                                </p:cTn>
                              </p:par>
                              <p:par>
                                <p:cTn id="346" presetID="2" presetClass="exit" presetSubtype="4" fill="hold" grpId="2" nodeType="withEffect">
                                  <p:stCondLst>
                                    <p:cond delay="0"/>
                                  </p:stCondLst>
                                  <p:childTnLst>
                                    <p:anim calcmode="lin" valueType="num">
                                      <p:cBhvr additive="base">
                                        <p:cTn id="347" dur="4500"/>
                                        <p:tgtEl>
                                          <p:spTgt spid="72"/>
                                        </p:tgtEl>
                                        <p:attrNameLst>
                                          <p:attrName>ppt_x</p:attrName>
                                        </p:attrNameLst>
                                      </p:cBhvr>
                                      <p:tavLst>
                                        <p:tav tm="0">
                                          <p:val>
                                            <p:strVal val="ppt_x"/>
                                          </p:val>
                                        </p:tav>
                                        <p:tav tm="100000">
                                          <p:val>
                                            <p:strVal val="ppt_x"/>
                                          </p:val>
                                        </p:tav>
                                      </p:tavLst>
                                    </p:anim>
                                    <p:anim calcmode="lin" valueType="num">
                                      <p:cBhvr additive="base">
                                        <p:cTn id="348" dur="4500"/>
                                        <p:tgtEl>
                                          <p:spTgt spid="72"/>
                                        </p:tgtEl>
                                        <p:attrNameLst>
                                          <p:attrName>ppt_y</p:attrName>
                                        </p:attrNameLst>
                                      </p:cBhvr>
                                      <p:tavLst>
                                        <p:tav tm="0">
                                          <p:val>
                                            <p:strVal val="ppt_y"/>
                                          </p:val>
                                        </p:tav>
                                        <p:tav tm="100000">
                                          <p:val>
                                            <p:strVal val="1+ppt_h/2"/>
                                          </p:val>
                                        </p:tav>
                                      </p:tavLst>
                                    </p:anim>
                                    <p:set>
                                      <p:cBhvr>
                                        <p:cTn id="349" dur="1" fill="hold">
                                          <p:stCondLst>
                                            <p:cond delay="4499"/>
                                          </p:stCondLst>
                                        </p:cTn>
                                        <p:tgtEl>
                                          <p:spTgt spid="72"/>
                                        </p:tgtEl>
                                        <p:attrNameLst>
                                          <p:attrName>style.visibility</p:attrName>
                                        </p:attrNameLst>
                                      </p:cBhvr>
                                      <p:to>
                                        <p:strVal val="hidden"/>
                                      </p:to>
                                    </p:set>
                                  </p:childTnLst>
                                </p:cTn>
                              </p:par>
                              <p:par>
                                <p:cTn id="350" presetID="3" presetClass="exit" presetSubtype="10" fill="hold" grpId="3" nodeType="withEffect">
                                  <p:stCondLst>
                                    <p:cond delay="0"/>
                                  </p:stCondLst>
                                  <p:childTnLst>
                                    <p:animEffect transition="out" filter="blinds(horizontal)">
                                      <p:cBhvr>
                                        <p:cTn id="351" dur="6000"/>
                                        <p:tgtEl>
                                          <p:spTgt spid="72"/>
                                        </p:tgtEl>
                                      </p:cBhvr>
                                    </p:animEffect>
                                    <p:set>
                                      <p:cBhvr>
                                        <p:cTn id="352" dur="1" fill="hold">
                                          <p:stCondLst>
                                            <p:cond delay="5999"/>
                                          </p:stCondLst>
                                        </p:cTn>
                                        <p:tgtEl>
                                          <p:spTgt spid="72"/>
                                        </p:tgtEl>
                                        <p:attrNameLst>
                                          <p:attrName>style.visibility</p:attrName>
                                        </p:attrNameLst>
                                      </p:cBhvr>
                                      <p:to>
                                        <p:strVal val="hidden"/>
                                      </p:to>
                                    </p:set>
                                  </p:childTnLst>
                                </p:cTn>
                              </p:par>
                              <p:par>
                                <p:cTn id="353" presetID="2" presetClass="entr" presetSubtype="1" fill="hold" grpId="0" nodeType="withEffect">
                                  <p:stCondLst>
                                    <p:cond delay="0"/>
                                  </p:stCondLst>
                                  <p:childTnLst>
                                    <p:set>
                                      <p:cBhvr>
                                        <p:cTn id="354" dur="1" fill="hold">
                                          <p:stCondLst>
                                            <p:cond delay="0"/>
                                          </p:stCondLst>
                                        </p:cTn>
                                        <p:tgtEl>
                                          <p:spTgt spid="74"/>
                                        </p:tgtEl>
                                        <p:attrNameLst>
                                          <p:attrName>style.visibility</p:attrName>
                                        </p:attrNameLst>
                                      </p:cBhvr>
                                      <p:to>
                                        <p:strVal val="visible"/>
                                      </p:to>
                                    </p:set>
                                    <p:anim calcmode="lin" valueType="num">
                                      <p:cBhvr additive="base">
                                        <p:cTn id="355" dur="4000" fill="hold"/>
                                        <p:tgtEl>
                                          <p:spTgt spid="74"/>
                                        </p:tgtEl>
                                        <p:attrNameLst>
                                          <p:attrName>ppt_x</p:attrName>
                                        </p:attrNameLst>
                                      </p:cBhvr>
                                      <p:tavLst>
                                        <p:tav tm="0">
                                          <p:val>
                                            <p:strVal val="#ppt_x"/>
                                          </p:val>
                                        </p:tav>
                                        <p:tav tm="100000">
                                          <p:val>
                                            <p:strVal val="#ppt_x"/>
                                          </p:val>
                                        </p:tav>
                                      </p:tavLst>
                                    </p:anim>
                                    <p:anim calcmode="lin" valueType="num">
                                      <p:cBhvr additive="base">
                                        <p:cTn id="356" dur="4000" fill="hold"/>
                                        <p:tgtEl>
                                          <p:spTgt spid="74"/>
                                        </p:tgtEl>
                                        <p:attrNameLst>
                                          <p:attrName>ppt_y</p:attrName>
                                        </p:attrNameLst>
                                      </p:cBhvr>
                                      <p:tavLst>
                                        <p:tav tm="0">
                                          <p:val>
                                            <p:strVal val="0-#ppt_h/2"/>
                                          </p:val>
                                        </p:tav>
                                        <p:tav tm="100000">
                                          <p:val>
                                            <p:strVal val="#ppt_y"/>
                                          </p:val>
                                        </p:tav>
                                      </p:tavLst>
                                    </p:anim>
                                  </p:childTnLst>
                                </p:cTn>
                              </p:par>
                              <p:par>
                                <p:cTn id="357" presetID="19" presetClass="entr" presetSubtype="10" fill="hold" grpId="1" nodeType="withEffect">
                                  <p:stCondLst>
                                    <p:cond delay="0"/>
                                  </p:stCondLst>
                                  <p:childTnLst>
                                    <p:set>
                                      <p:cBhvr>
                                        <p:cTn id="358" dur="1" fill="hold">
                                          <p:stCondLst>
                                            <p:cond delay="0"/>
                                          </p:stCondLst>
                                        </p:cTn>
                                        <p:tgtEl>
                                          <p:spTgt spid="74"/>
                                        </p:tgtEl>
                                        <p:attrNameLst>
                                          <p:attrName>style.visibility</p:attrName>
                                        </p:attrNameLst>
                                      </p:cBhvr>
                                      <p:to>
                                        <p:strVal val="visible"/>
                                      </p:to>
                                    </p:set>
                                    <p:anim calcmode="lin" valueType="num">
                                      <p:cBhvr>
                                        <p:cTn id="359" dur="4000" fill="hold"/>
                                        <p:tgtEl>
                                          <p:spTgt spid="74"/>
                                        </p:tgtEl>
                                        <p:attrNameLst>
                                          <p:attrName>ppt_w</p:attrName>
                                        </p:attrNameLst>
                                      </p:cBhvr>
                                      <p:tavLst>
                                        <p:tav tm="0" fmla="#ppt_w*sin(2.5*pi*$)">
                                          <p:val>
                                            <p:fltVal val="0"/>
                                          </p:val>
                                        </p:tav>
                                        <p:tav tm="100000">
                                          <p:val>
                                            <p:fltVal val="1"/>
                                          </p:val>
                                        </p:tav>
                                      </p:tavLst>
                                    </p:anim>
                                    <p:anim calcmode="lin" valueType="num">
                                      <p:cBhvr>
                                        <p:cTn id="360" dur="4000" fill="hold"/>
                                        <p:tgtEl>
                                          <p:spTgt spid="74"/>
                                        </p:tgtEl>
                                        <p:attrNameLst>
                                          <p:attrName>ppt_h</p:attrName>
                                        </p:attrNameLst>
                                      </p:cBhvr>
                                      <p:tavLst>
                                        <p:tav tm="0">
                                          <p:val>
                                            <p:strVal val="#ppt_h"/>
                                          </p:val>
                                        </p:tav>
                                        <p:tav tm="100000">
                                          <p:val>
                                            <p:strVal val="#ppt_h"/>
                                          </p:val>
                                        </p:tav>
                                      </p:tavLst>
                                    </p:anim>
                                  </p:childTnLst>
                                </p:cTn>
                              </p:par>
                              <p:par>
                                <p:cTn id="361" presetID="2" presetClass="exit" presetSubtype="4" fill="hold" grpId="2" nodeType="withEffect">
                                  <p:stCondLst>
                                    <p:cond delay="0"/>
                                  </p:stCondLst>
                                  <p:childTnLst>
                                    <p:anim calcmode="lin" valueType="num">
                                      <p:cBhvr additive="base">
                                        <p:cTn id="362" dur="4500"/>
                                        <p:tgtEl>
                                          <p:spTgt spid="74"/>
                                        </p:tgtEl>
                                        <p:attrNameLst>
                                          <p:attrName>ppt_x</p:attrName>
                                        </p:attrNameLst>
                                      </p:cBhvr>
                                      <p:tavLst>
                                        <p:tav tm="0">
                                          <p:val>
                                            <p:strVal val="ppt_x"/>
                                          </p:val>
                                        </p:tav>
                                        <p:tav tm="100000">
                                          <p:val>
                                            <p:strVal val="ppt_x"/>
                                          </p:val>
                                        </p:tav>
                                      </p:tavLst>
                                    </p:anim>
                                    <p:anim calcmode="lin" valueType="num">
                                      <p:cBhvr additive="base">
                                        <p:cTn id="363" dur="4500"/>
                                        <p:tgtEl>
                                          <p:spTgt spid="74"/>
                                        </p:tgtEl>
                                        <p:attrNameLst>
                                          <p:attrName>ppt_y</p:attrName>
                                        </p:attrNameLst>
                                      </p:cBhvr>
                                      <p:tavLst>
                                        <p:tav tm="0">
                                          <p:val>
                                            <p:strVal val="ppt_y"/>
                                          </p:val>
                                        </p:tav>
                                        <p:tav tm="100000">
                                          <p:val>
                                            <p:strVal val="1+ppt_h/2"/>
                                          </p:val>
                                        </p:tav>
                                      </p:tavLst>
                                    </p:anim>
                                    <p:set>
                                      <p:cBhvr>
                                        <p:cTn id="364" dur="1" fill="hold">
                                          <p:stCondLst>
                                            <p:cond delay="4499"/>
                                          </p:stCondLst>
                                        </p:cTn>
                                        <p:tgtEl>
                                          <p:spTgt spid="74"/>
                                        </p:tgtEl>
                                        <p:attrNameLst>
                                          <p:attrName>style.visibility</p:attrName>
                                        </p:attrNameLst>
                                      </p:cBhvr>
                                      <p:to>
                                        <p:strVal val="hidden"/>
                                      </p:to>
                                    </p:set>
                                  </p:childTnLst>
                                </p:cTn>
                              </p:par>
                              <p:par>
                                <p:cTn id="365" presetID="3" presetClass="exit" presetSubtype="10" fill="hold" grpId="3" nodeType="withEffect">
                                  <p:stCondLst>
                                    <p:cond delay="0"/>
                                  </p:stCondLst>
                                  <p:childTnLst>
                                    <p:animEffect transition="out" filter="blinds(horizontal)">
                                      <p:cBhvr>
                                        <p:cTn id="366" dur="6000"/>
                                        <p:tgtEl>
                                          <p:spTgt spid="74"/>
                                        </p:tgtEl>
                                      </p:cBhvr>
                                    </p:animEffect>
                                    <p:set>
                                      <p:cBhvr>
                                        <p:cTn id="367" dur="1" fill="hold">
                                          <p:stCondLst>
                                            <p:cond delay="5999"/>
                                          </p:stCondLst>
                                        </p:cTn>
                                        <p:tgtEl>
                                          <p:spTgt spid="74"/>
                                        </p:tgtEl>
                                        <p:attrNameLst>
                                          <p:attrName>style.visibility</p:attrName>
                                        </p:attrNameLst>
                                      </p:cBhvr>
                                      <p:to>
                                        <p:strVal val="hidden"/>
                                      </p:to>
                                    </p:set>
                                  </p:childTnLst>
                                </p:cTn>
                              </p:par>
                              <p:par>
                                <p:cTn id="368" presetID="2" presetClass="entr" presetSubtype="1" fill="hold" grpId="0" nodeType="withEffect">
                                  <p:stCondLst>
                                    <p:cond delay="0"/>
                                  </p:stCondLst>
                                  <p:childTnLst>
                                    <p:set>
                                      <p:cBhvr>
                                        <p:cTn id="369" dur="1" fill="hold">
                                          <p:stCondLst>
                                            <p:cond delay="0"/>
                                          </p:stCondLst>
                                        </p:cTn>
                                        <p:tgtEl>
                                          <p:spTgt spid="79"/>
                                        </p:tgtEl>
                                        <p:attrNameLst>
                                          <p:attrName>style.visibility</p:attrName>
                                        </p:attrNameLst>
                                      </p:cBhvr>
                                      <p:to>
                                        <p:strVal val="visible"/>
                                      </p:to>
                                    </p:set>
                                    <p:anim calcmode="lin" valueType="num">
                                      <p:cBhvr additive="base">
                                        <p:cTn id="370" dur="4000" fill="hold"/>
                                        <p:tgtEl>
                                          <p:spTgt spid="79"/>
                                        </p:tgtEl>
                                        <p:attrNameLst>
                                          <p:attrName>ppt_x</p:attrName>
                                        </p:attrNameLst>
                                      </p:cBhvr>
                                      <p:tavLst>
                                        <p:tav tm="0">
                                          <p:val>
                                            <p:strVal val="#ppt_x"/>
                                          </p:val>
                                        </p:tav>
                                        <p:tav tm="100000">
                                          <p:val>
                                            <p:strVal val="#ppt_x"/>
                                          </p:val>
                                        </p:tav>
                                      </p:tavLst>
                                    </p:anim>
                                    <p:anim calcmode="lin" valueType="num">
                                      <p:cBhvr additive="base">
                                        <p:cTn id="371" dur="4000" fill="hold"/>
                                        <p:tgtEl>
                                          <p:spTgt spid="79"/>
                                        </p:tgtEl>
                                        <p:attrNameLst>
                                          <p:attrName>ppt_y</p:attrName>
                                        </p:attrNameLst>
                                      </p:cBhvr>
                                      <p:tavLst>
                                        <p:tav tm="0">
                                          <p:val>
                                            <p:strVal val="0-#ppt_h/2"/>
                                          </p:val>
                                        </p:tav>
                                        <p:tav tm="100000">
                                          <p:val>
                                            <p:strVal val="#ppt_y"/>
                                          </p:val>
                                        </p:tav>
                                      </p:tavLst>
                                    </p:anim>
                                  </p:childTnLst>
                                </p:cTn>
                              </p:par>
                              <p:par>
                                <p:cTn id="372" presetID="19" presetClass="entr" presetSubtype="10" fill="hold" grpId="1" nodeType="withEffect">
                                  <p:stCondLst>
                                    <p:cond delay="0"/>
                                  </p:stCondLst>
                                  <p:childTnLst>
                                    <p:set>
                                      <p:cBhvr>
                                        <p:cTn id="373" dur="1" fill="hold">
                                          <p:stCondLst>
                                            <p:cond delay="0"/>
                                          </p:stCondLst>
                                        </p:cTn>
                                        <p:tgtEl>
                                          <p:spTgt spid="79"/>
                                        </p:tgtEl>
                                        <p:attrNameLst>
                                          <p:attrName>style.visibility</p:attrName>
                                        </p:attrNameLst>
                                      </p:cBhvr>
                                      <p:to>
                                        <p:strVal val="visible"/>
                                      </p:to>
                                    </p:set>
                                    <p:anim calcmode="lin" valueType="num">
                                      <p:cBhvr>
                                        <p:cTn id="374" dur="4000" fill="hold"/>
                                        <p:tgtEl>
                                          <p:spTgt spid="79"/>
                                        </p:tgtEl>
                                        <p:attrNameLst>
                                          <p:attrName>ppt_w</p:attrName>
                                        </p:attrNameLst>
                                      </p:cBhvr>
                                      <p:tavLst>
                                        <p:tav tm="0" fmla="#ppt_w*sin(2.5*pi*$)">
                                          <p:val>
                                            <p:fltVal val="0"/>
                                          </p:val>
                                        </p:tav>
                                        <p:tav tm="100000">
                                          <p:val>
                                            <p:fltVal val="1"/>
                                          </p:val>
                                        </p:tav>
                                      </p:tavLst>
                                    </p:anim>
                                    <p:anim calcmode="lin" valueType="num">
                                      <p:cBhvr>
                                        <p:cTn id="375" dur="4000" fill="hold"/>
                                        <p:tgtEl>
                                          <p:spTgt spid="79"/>
                                        </p:tgtEl>
                                        <p:attrNameLst>
                                          <p:attrName>ppt_h</p:attrName>
                                        </p:attrNameLst>
                                      </p:cBhvr>
                                      <p:tavLst>
                                        <p:tav tm="0">
                                          <p:val>
                                            <p:strVal val="#ppt_h"/>
                                          </p:val>
                                        </p:tav>
                                        <p:tav tm="100000">
                                          <p:val>
                                            <p:strVal val="#ppt_h"/>
                                          </p:val>
                                        </p:tav>
                                      </p:tavLst>
                                    </p:anim>
                                  </p:childTnLst>
                                </p:cTn>
                              </p:par>
                              <p:par>
                                <p:cTn id="376" presetID="2" presetClass="exit" presetSubtype="4" fill="hold" grpId="2" nodeType="withEffect">
                                  <p:stCondLst>
                                    <p:cond delay="0"/>
                                  </p:stCondLst>
                                  <p:childTnLst>
                                    <p:anim calcmode="lin" valueType="num">
                                      <p:cBhvr additive="base">
                                        <p:cTn id="377" dur="4500"/>
                                        <p:tgtEl>
                                          <p:spTgt spid="79"/>
                                        </p:tgtEl>
                                        <p:attrNameLst>
                                          <p:attrName>ppt_x</p:attrName>
                                        </p:attrNameLst>
                                      </p:cBhvr>
                                      <p:tavLst>
                                        <p:tav tm="0">
                                          <p:val>
                                            <p:strVal val="ppt_x"/>
                                          </p:val>
                                        </p:tav>
                                        <p:tav tm="100000">
                                          <p:val>
                                            <p:strVal val="ppt_x"/>
                                          </p:val>
                                        </p:tav>
                                      </p:tavLst>
                                    </p:anim>
                                    <p:anim calcmode="lin" valueType="num">
                                      <p:cBhvr additive="base">
                                        <p:cTn id="378" dur="4500"/>
                                        <p:tgtEl>
                                          <p:spTgt spid="79"/>
                                        </p:tgtEl>
                                        <p:attrNameLst>
                                          <p:attrName>ppt_y</p:attrName>
                                        </p:attrNameLst>
                                      </p:cBhvr>
                                      <p:tavLst>
                                        <p:tav tm="0">
                                          <p:val>
                                            <p:strVal val="ppt_y"/>
                                          </p:val>
                                        </p:tav>
                                        <p:tav tm="100000">
                                          <p:val>
                                            <p:strVal val="1+ppt_h/2"/>
                                          </p:val>
                                        </p:tav>
                                      </p:tavLst>
                                    </p:anim>
                                    <p:set>
                                      <p:cBhvr>
                                        <p:cTn id="379" dur="1" fill="hold">
                                          <p:stCondLst>
                                            <p:cond delay="4499"/>
                                          </p:stCondLst>
                                        </p:cTn>
                                        <p:tgtEl>
                                          <p:spTgt spid="79"/>
                                        </p:tgtEl>
                                        <p:attrNameLst>
                                          <p:attrName>style.visibility</p:attrName>
                                        </p:attrNameLst>
                                      </p:cBhvr>
                                      <p:to>
                                        <p:strVal val="hidden"/>
                                      </p:to>
                                    </p:set>
                                  </p:childTnLst>
                                </p:cTn>
                              </p:par>
                              <p:par>
                                <p:cTn id="380" presetID="3" presetClass="exit" presetSubtype="10" fill="hold" grpId="3" nodeType="withEffect">
                                  <p:stCondLst>
                                    <p:cond delay="0"/>
                                  </p:stCondLst>
                                  <p:childTnLst>
                                    <p:animEffect transition="out" filter="blinds(horizontal)">
                                      <p:cBhvr>
                                        <p:cTn id="381" dur="6000"/>
                                        <p:tgtEl>
                                          <p:spTgt spid="79"/>
                                        </p:tgtEl>
                                      </p:cBhvr>
                                    </p:animEffect>
                                    <p:set>
                                      <p:cBhvr>
                                        <p:cTn id="382" dur="1" fill="hold">
                                          <p:stCondLst>
                                            <p:cond delay="5999"/>
                                          </p:stCondLst>
                                        </p:cTn>
                                        <p:tgtEl>
                                          <p:spTgt spid="79"/>
                                        </p:tgtEl>
                                        <p:attrNameLst>
                                          <p:attrName>style.visibility</p:attrName>
                                        </p:attrNameLst>
                                      </p:cBhvr>
                                      <p:to>
                                        <p:strVal val="hidden"/>
                                      </p:to>
                                    </p:set>
                                  </p:childTnLst>
                                </p:cTn>
                              </p:par>
                              <p:par>
                                <p:cTn id="383" presetID="2" presetClass="entr" presetSubtype="1" fill="hold" grpId="0" nodeType="withEffect">
                                  <p:stCondLst>
                                    <p:cond delay="0"/>
                                  </p:stCondLst>
                                  <p:childTnLst>
                                    <p:set>
                                      <p:cBhvr>
                                        <p:cTn id="384" dur="1" fill="hold">
                                          <p:stCondLst>
                                            <p:cond delay="0"/>
                                          </p:stCondLst>
                                        </p:cTn>
                                        <p:tgtEl>
                                          <p:spTgt spid="78"/>
                                        </p:tgtEl>
                                        <p:attrNameLst>
                                          <p:attrName>style.visibility</p:attrName>
                                        </p:attrNameLst>
                                      </p:cBhvr>
                                      <p:to>
                                        <p:strVal val="visible"/>
                                      </p:to>
                                    </p:set>
                                    <p:anim calcmode="lin" valueType="num">
                                      <p:cBhvr additive="base">
                                        <p:cTn id="385" dur="4000" fill="hold"/>
                                        <p:tgtEl>
                                          <p:spTgt spid="78"/>
                                        </p:tgtEl>
                                        <p:attrNameLst>
                                          <p:attrName>ppt_x</p:attrName>
                                        </p:attrNameLst>
                                      </p:cBhvr>
                                      <p:tavLst>
                                        <p:tav tm="0">
                                          <p:val>
                                            <p:strVal val="#ppt_x"/>
                                          </p:val>
                                        </p:tav>
                                        <p:tav tm="100000">
                                          <p:val>
                                            <p:strVal val="#ppt_x"/>
                                          </p:val>
                                        </p:tav>
                                      </p:tavLst>
                                    </p:anim>
                                    <p:anim calcmode="lin" valueType="num">
                                      <p:cBhvr additive="base">
                                        <p:cTn id="386" dur="4000" fill="hold"/>
                                        <p:tgtEl>
                                          <p:spTgt spid="78"/>
                                        </p:tgtEl>
                                        <p:attrNameLst>
                                          <p:attrName>ppt_y</p:attrName>
                                        </p:attrNameLst>
                                      </p:cBhvr>
                                      <p:tavLst>
                                        <p:tav tm="0">
                                          <p:val>
                                            <p:strVal val="0-#ppt_h/2"/>
                                          </p:val>
                                        </p:tav>
                                        <p:tav tm="100000">
                                          <p:val>
                                            <p:strVal val="#ppt_y"/>
                                          </p:val>
                                        </p:tav>
                                      </p:tavLst>
                                    </p:anim>
                                  </p:childTnLst>
                                </p:cTn>
                              </p:par>
                              <p:par>
                                <p:cTn id="387" presetID="19" presetClass="entr" presetSubtype="10" fill="hold" grpId="1" nodeType="withEffect">
                                  <p:stCondLst>
                                    <p:cond delay="0"/>
                                  </p:stCondLst>
                                  <p:childTnLst>
                                    <p:set>
                                      <p:cBhvr>
                                        <p:cTn id="388" dur="1" fill="hold">
                                          <p:stCondLst>
                                            <p:cond delay="0"/>
                                          </p:stCondLst>
                                        </p:cTn>
                                        <p:tgtEl>
                                          <p:spTgt spid="78"/>
                                        </p:tgtEl>
                                        <p:attrNameLst>
                                          <p:attrName>style.visibility</p:attrName>
                                        </p:attrNameLst>
                                      </p:cBhvr>
                                      <p:to>
                                        <p:strVal val="visible"/>
                                      </p:to>
                                    </p:set>
                                    <p:anim calcmode="lin" valueType="num">
                                      <p:cBhvr>
                                        <p:cTn id="389" dur="4000" fill="hold"/>
                                        <p:tgtEl>
                                          <p:spTgt spid="78"/>
                                        </p:tgtEl>
                                        <p:attrNameLst>
                                          <p:attrName>ppt_w</p:attrName>
                                        </p:attrNameLst>
                                      </p:cBhvr>
                                      <p:tavLst>
                                        <p:tav tm="0" fmla="#ppt_w*sin(2.5*pi*$)">
                                          <p:val>
                                            <p:fltVal val="0"/>
                                          </p:val>
                                        </p:tav>
                                        <p:tav tm="100000">
                                          <p:val>
                                            <p:fltVal val="1"/>
                                          </p:val>
                                        </p:tav>
                                      </p:tavLst>
                                    </p:anim>
                                    <p:anim calcmode="lin" valueType="num">
                                      <p:cBhvr>
                                        <p:cTn id="390" dur="4000" fill="hold"/>
                                        <p:tgtEl>
                                          <p:spTgt spid="78"/>
                                        </p:tgtEl>
                                        <p:attrNameLst>
                                          <p:attrName>ppt_h</p:attrName>
                                        </p:attrNameLst>
                                      </p:cBhvr>
                                      <p:tavLst>
                                        <p:tav tm="0">
                                          <p:val>
                                            <p:strVal val="#ppt_h"/>
                                          </p:val>
                                        </p:tav>
                                        <p:tav tm="100000">
                                          <p:val>
                                            <p:strVal val="#ppt_h"/>
                                          </p:val>
                                        </p:tav>
                                      </p:tavLst>
                                    </p:anim>
                                  </p:childTnLst>
                                </p:cTn>
                              </p:par>
                              <p:par>
                                <p:cTn id="391" presetID="2" presetClass="exit" presetSubtype="4" fill="hold" grpId="2" nodeType="withEffect">
                                  <p:stCondLst>
                                    <p:cond delay="0"/>
                                  </p:stCondLst>
                                  <p:childTnLst>
                                    <p:anim calcmode="lin" valueType="num">
                                      <p:cBhvr additive="base">
                                        <p:cTn id="392" dur="4500"/>
                                        <p:tgtEl>
                                          <p:spTgt spid="78"/>
                                        </p:tgtEl>
                                        <p:attrNameLst>
                                          <p:attrName>ppt_x</p:attrName>
                                        </p:attrNameLst>
                                      </p:cBhvr>
                                      <p:tavLst>
                                        <p:tav tm="0">
                                          <p:val>
                                            <p:strVal val="ppt_x"/>
                                          </p:val>
                                        </p:tav>
                                        <p:tav tm="100000">
                                          <p:val>
                                            <p:strVal val="ppt_x"/>
                                          </p:val>
                                        </p:tav>
                                      </p:tavLst>
                                    </p:anim>
                                    <p:anim calcmode="lin" valueType="num">
                                      <p:cBhvr additive="base">
                                        <p:cTn id="393" dur="4500"/>
                                        <p:tgtEl>
                                          <p:spTgt spid="78"/>
                                        </p:tgtEl>
                                        <p:attrNameLst>
                                          <p:attrName>ppt_y</p:attrName>
                                        </p:attrNameLst>
                                      </p:cBhvr>
                                      <p:tavLst>
                                        <p:tav tm="0">
                                          <p:val>
                                            <p:strVal val="ppt_y"/>
                                          </p:val>
                                        </p:tav>
                                        <p:tav tm="100000">
                                          <p:val>
                                            <p:strVal val="1+ppt_h/2"/>
                                          </p:val>
                                        </p:tav>
                                      </p:tavLst>
                                    </p:anim>
                                    <p:set>
                                      <p:cBhvr>
                                        <p:cTn id="394" dur="1" fill="hold">
                                          <p:stCondLst>
                                            <p:cond delay="4499"/>
                                          </p:stCondLst>
                                        </p:cTn>
                                        <p:tgtEl>
                                          <p:spTgt spid="78"/>
                                        </p:tgtEl>
                                        <p:attrNameLst>
                                          <p:attrName>style.visibility</p:attrName>
                                        </p:attrNameLst>
                                      </p:cBhvr>
                                      <p:to>
                                        <p:strVal val="hidden"/>
                                      </p:to>
                                    </p:set>
                                  </p:childTnLst>
                                </p:cTn>
                              </p:par>
                              <p:par>
                                <p:cTn id="395" presetID="3" presetClass="exit" presetSubtype="10" fill="hold" grpId="3" nodeType="withEffect">
                                  <p:stCondLst>
                                    <p:cond delay="0"/>
                                  </p:stCondLst>
                                  <p:childTnLst>
                                    <p:animEffect transition="out" filter="blinds(horizontal)">
                                      <p:cBhvr>
                                        <p:cTn id="396" dur="6000"/>
                                        <p:tgtEl>
                                          <p:spTgt spid="78"/>
                                        </p:tgtEl>
                                      </p:cBhvr>
                                    </p:animEffect>
                                    <p:set>
                                      <p:cBhvr>
                                        <p:cTn id="397" dur="1" fill="hold">
                                          <p:stCondLst>
                                            <p:cond delay="5999"/>
                                          </p:stCondLst>
                                        </p:cTn>
                                        <p:tgtEl>
                                          <p:spTgt spid="78"/>
                                        </p:tgtEl>
                                        <p:attrNameLst>
                                          <p:attrName>style.visibility</p:attrName>
                                        </p:attrNameLst>
                                      </p:cBhvr>
                                      <p:to>
                                        <p:strVal val="hidden"/>
                                      </p:to>
                                    </p:set>
                                  </p:childTnLst>
                                </p:cTn>
                              </p:par>
                              <p:par>
                                <p:cTn id="398" presetID="2" presetClass="entr" presetSubtype="1" fill="hold" grpId="0" nodeType="withEffect">
                                  <p:stCondLst>
                                    <p:cond delay="0"/>
                                  </p:stCondLst>
                                  <p:childTnLst>
                                    <p:set>
                                      <p:cBhvr>
                                        <p:cTn id="399" dur="1" fill="hold">
                                          <p:stCondLst>
                                            <p:cond delay="0"/>
                                          </p:stCondLst>
                                        </p:cTn>
                                        <p:tgtEl>
                                          <p:spTgt spid="80"/>
                                        </p:tgtEl>
                                        <p:attrNameLst>
                                          <p:attrName>style.visibility</p:attrName>
                                        </p:attrNameLst>
                                      </p:cBhvr>
                                      <p:to>
                                        <p:strVal val="visible"/>
                                      </p:to>
                                    </p:set>
                                    <p:anim calcmode="lin" valueType="num">
                                      <p:cBhvr additive="base">
                                        <p:cTn id="400" dur="4000" fill="hold"/>
                                        <p:tgtEl>
                                          <p:spTgt spid="80"/>
                                        </p:tgtEl>
                                        <p:attrNameLst>
                                          <p:attrName>ppt_x</p:attrName>
                                        </p:attrNameLst>
                                      </p:cBhvr>
                                      <p:tavLst>
                                        <p:tav tm="0">
                                          <p:val>
                                            <p:strVal val="#ppt_x"/>
                                          </p:val>
                                        </p:tav>
                                        <p:tav tm="100000">
                                          <p:val>
                                            <p:strVal val="#ppt_x"/>
                                          </p:val>
                                        </p:tav>
                                      </p:tavLst>
                                    </p:anim>
                                    <p:anim calcmode="lin" valueType="num">
                                      <p:cBhvr additive="base">
                                        <p:cTn id="401" dur="4000" fill="hold"/>
                                        <p:tgtEl>
                                          <p:spTgt spid="80"/>
                                        </p:tgtEl>
                                        <p:attrNameLst>
                                          <p:attrName>ppt_y</p:attrName>
                                        </p:attrNameLst>
                                      </p:cBhvr>
                                      <p:tavLst>
                                        <p:tav tm="0">
                                          <p:val>
                                            <p:strVal val="0-#ppt_h/2"/>
                                          </p:val>
                                        </p:tav>
                                        <p:tav tm="100000">
                                          <p:val>
                                            <p:strVal val="#ppt_y"/>
                                          </p:val>
                                        </p:tav>
                                      </p:tavLst>
                                    </p:anim>
                                  </p:childTnLst>
                                </p:cTn>
                              </p:par>
                              <p:par>
                                <p:cTn id="402" presetID="19" presetClass="entr" presetSubtype="10" fill="hold" grpId="1" nodeType="withEffect">
                                  <p:stCondLst>
                                    <p:cond delay="0"/>
                                  </p:stCondLst>
                                  <p:childTnLst>
                                    <p:set>
                                      <p:cBhvr>
                                        <p:cTn id="403" dur="1" fill="hold">
                                          <p:stCondLst>
                                            <p:cond delay="0"/>
                                          </p:stCondLst>
                                        </p:cTn>
                                        <p:tgtEl>
                                          <p:spTgt spid="80"/>
                                        </p:tgtEl>
                                        <p:attrNameLst>
                                          <p:attrName>style.visibility</p:attrName>
                                        </p:attrNameLst>
                                      </p:cBhvr>
                                      <p:to>
                                        <p:strVal val="visible"/>
                                      </p:to>
                                    </p:set>
                                    <p:anim calcmode="lin" valueType="num">
                                      <p:cBhvr>
                                        <p:cTn id="404" dur="4000" fill="hold"/>
                                        <p:tgtEl>
                                          <p:spTgt spid="80"/>
                                        </p:tgtEl>
                                        <p:attrNameLst>
                                          <p:attrName>ppt_w</p:attrName>
                                        </p:attrNameLst>
                                      </p:cBhvr>
                                      <p:tavLst>
                                        <p:tav tm="0" fmla="#ppt_w*sin(2.5*pi*$)">
                                          <p:val>
                                            <p:fltVal val="0"/>
                                          </p:val>
                                        </p:tav>
                                        <p:tav tm="100000">
                                          <p:val>
                                            <p:fltVal val="1"/>
                                          </p:val>
                                        </p:tav>
                                      </p:tavLst>
                                    </p:anim>
                                    <p:anim calcmode="lin" valueType="num">
                                      <p:cBhvr>
                                        <p:cTn id="405" dur="4000" fill="hold"/>
                                        <p:tgtEl>
                                          <p:spTgt spid="80"/>
                                        </p:tgtEl>
                                        <p:attrNameLst>
                                          <p:attrName>ppt_h</p:attrName>
                                        </p:attrNameLst>
                                      </p:cBhvr>
                                      <p:tavLst>
                                        <p:tav tm="0">
                                          <p:val>
                                            <p:strVal val="#ppt_h"/>
                                          </p:val>
                                        </p:tav>
                                        <p:tav tm="100000">
                                          <p:val>
                                            <p:strVal val="#ppt_h"/>
                                          </p:val>
                                        </p:tav>
                                      </p:tavLst>
                                    </p:anim>
                                  </p:childTnLst>
                                </p:cTn>
                              </p:par>
                              <p:par>
                                <p:cTn id="406" presetID="2" presetClass="exit" presetSubtype="4" fill="hold" grpId="2" nodeType="withEffect">
                                  <p:stCondLst>
                                    <p:cond delay="0"/>
                                  </p:stCondLst>
                                  <p:childTnLst>
                                    <p:anim calcmode="lin" valueType="num">
                                      <p:cBhvr additive="base">
                                        <p:cTn id="407" dur="4500"/>
                                        <p:tgtEl>
                                          <p:spTgt spid="80"/>
                                        </p:tgtEl>
                                        <p:attrNameLst>
                                          <p:attrName>ppt_x</p:attrName>
                                        </p:attrNameLst>
                                      </p:cBhvr>
                                      <p:tavLst>
                                        <p:tav tm="0">
                                          <p:val>
                                            <p:strVal val="ppt_x"/>
                                          </p:val>
                                        </p:tav>
                                        <p:tav tm="100000">
                                          <p:val>
                                            <p:strVal val="ppt_x"/>
                                          </p:val>
                                        </p:tav>
                                      </p:tavLst>
                                    </p:anim>
                                    <p:anim calcmode="lin" valueType="num">
                                      <p:cBhvr additive="base">
                                        <p:cTn id="408" dur="4500"/>
                                        <p:tgtEl>
                                          <p:spTgt spid="80"/>
                                        </p:tgtEl>
                                        <p:attrNameLst>
                                          <p:attrName>ppt_y</p:attrName>
                                        </p:attrNameLst>
                                      </p:cBhvr>
                                      <p:tavLst>
                                        <p:tav tm="0">
                                          <p:val>
                                            <p:strVal val="ppt_y"/>
                                          </p:val>
                                        </p:tav>
                                        <p:tav tm="100000">
                                          <p:val>
                                            <p:strVal val="1+ppt_h/2"/>
                                          </p:val>
                                        </p:tav>
                                      </p:tavLst>
                                    </p:anim>
                                    <p:set>
                                      <p:cBhvr>
                                        <p:cTn id="409" dur="1" fill="hold">
                                          <p:stCondLst>
                                            <p:cond delay="4499"/>
                                          </p:stCondLst>
                                        </p:cTn>
                                        <p:tgtEl>
                                          <p:spTgt spid="80"/>
                                        </p:tgtEl>
                                        <p:attrNameLst>
                                          <p:attrName>style.visibility</p:attrName>
                                        </p:attrNameLst>
                                      </p:cBhvr>
                                      <p:to>
                                        <p:strVal val="hidden"/>
                                      </p:to>
                                    </p:set>
                                  </p:childTnLst>
                                </p:cTn>
                              </p:par>
                              <p:par>
                                <p:cTn id="410" presetID="3" presetClass="exit" presetSubtype="10" fill="hold" grpId="3" nodeType="withEffect">
                                  <p:stCondLst>
                                    <p:cond delay="0"/>
                                  </p:stCondLst>
                                  <p:childTnLst>
                                    <p:animEffect transition="out" filter="blinds(horizontal)">
                                      <p:cBhvr>
                                        <p:cTn id="411" dur="6000"/>
                                        <p:tgtEl>
                                          <p:spTgt spid="80"/>
                                        </p:tgtEl>
                                      </p:cBhvr>
                                    </p:animEffect>
                                    <p:set>
                                      <p:cBhvr>
                                        <p:cTn id="412" dur="1" fill="hold">
                                          <p:stCondLst>
                                            <p:cond delay="5999"/>
                                          </p:stCondLst>
                                        </p:cTn>
                                        <p:tgtEl>
                                          <p:spTgt spid="80"/>
                                        </p:tgtEl>
                                        <p:attrNameLst>
                                          <p:attrName>style.visibility</p:attrName>
                                        </p:attrNameLst>
                                      </p:cBhvr>
                                      <p:to>
                                        <p:strVal val="hidden"/>
                                      </p:to>
                                    </p:set>
                                  </p:childTnLst>
                                </p:cTn>
                              </p:par>
                              <p:par>
                                <p:cTn id="413" presetID="2" presetClass="entr" presetSubtype="1" fill="hold" grpId="0" nodeType="withEffect">
                                  <p:stCondLst>
                                    <p:cond delay="0"/>
                                  </p:stCondLst>
                                  <p:childTnLst>
                                    <p:set>
                                      <p:cBhvr>
                                        <p:cTn id="414" dur="1" fill="hold">
                                          <p:stCondLst>
                                            <p:cond delay="0"/>
                                          </p:stCondLst>
                                        </p:cTn>
                                        <p:tgtEl>
                                          <p:spTgt spid="67"/>
                                        </p:tgtEl>
                                        <p:attrNameLst>
                                          <p:attrName>style.visibility</p:attrName>
                                        </p:attrNameLst>
                                      </p:cBhvr>
                                      <p:to>
                                        <p:strVal val="visible"/>
                                      </p:to>
                                    </p:set>
                                    <p:anim calcmode="lin" valueType="num">
                                      <p:cBhvr additive="base">
                                        <p:cTn id="415" dur="4000" fill="hold"/>
                                        <p:tgtEl>
                                          <p:spTgt spid="67"/>
                                        </p:tgtEl>
                                        <p:attrNameLst>
                                          <p:attrName>ppt_x</p:attrName>
                                        </p:attrNameLst>
                                      </p:cBhvr>
                                      <p:tavLst>
                                        <p:tav tm="0">
                                          <p:val>
                                            <p:strVal val="#ppt_x"/>
                                          </p:val>
                                        </p:tav>
                                        <p:tav tm="100000">
                                          <p:val>
                                            <p:strVal val="#ppt_x"/>
                                          </p:val>
                                        </p:tav>
                                      </p:tavLst>
                                    </p:anim>
                                    <p:anim calcmode="lin" valueType="num">
                                      <p:cBhvr additive="base">
                                        <p:cTn id="416" dur="4000" fill="hold"/>
                                        <p:tgtEl>
                                          <p:spTgt spid="67"/>
                                        </p:tgtEl>
                                        <p:attrNameLst>
                                          <p:attrName>ppt_y</p:attrName>
                                        </p:attrNameLst>
                                      </p:cBhvr>
                                      <p:tavLst>
                                        <p:tav tm="0">
                                          <p:val>
                                            <p:strVal val="0-#ppt_h/2"/>
                                          </p:val>
                                        </p:tav>
                                        <p:tav tm="100000">
                                          <p:val>
                                            <p:strVal val="#ppt_y"/>
                                          </p:val>
                                        </p:tav>
                                      </p:tavLst>
                                    </p:anim>
                                  </p:childTnLst>
                                </p:cTn>
                              </p:par>
                              <p:par>
                                <p:cTn id="417" presetID="19" presetClass="entr" presetSubtype="10" fill="hold" grpId="1" nodeType="withEffect">
                                  <p:stCondLst>
                                    <p:cond delay="0"/>
                                  </p:stCondLst>
                                  <p:childTnLst>
                                    <p:set>
                                      <p:cBhvr>
                                        <p:cTn id="418" dur="1" fill="hold">
                                          <p:stCondLst>
                                            <p:cond delay="0"/>
                                          </p:stCondLst>
                                        </p:cTn>
                                        <p:tgtEl>
                                          <p:spTgt spid="67"/>
                                        </p:tgtEl>
                                        <p:attrNameLst>
                                          <p:attrName>style.visibility</p:attrName>
                                        </p:attrNameLst>
                                      </p:cBhvr>
                                      <p:to>
                                        <p:strVal val="visible"/>
                                      </p:to>
                                    </p:set>
                                    <p:anim calcmode="lin" valueType="num">
                                      <p:cBhvr>
                                        <p:cTn id="419" dur="4000" fill="hold"/>
                                        <p:tgtEl>
                                          <p:spTgt spid="67"/>
                                        </p:tgtEl>
                                        <p:attrNameLst>
                                          <p:attrName>ppt_w</p:attrName>
                                        </p:attrNameLst>
                                      </p:cBhvr>
                                      <p:tavLst>
                                        <p:tav tm="0" fmla="#ppt_w*sin(2.5*pi*$)">
                                          <p:val>
                                            <p:fltVal val="0"/>
                                          </p:val>
                                        </p:tav>
                                        <p:tav tm="100000">
                                          <p:val>
                                            <p:fltVal val="1"/>
                                          </p:val>
                                        </p:tav>
                                      </p:tavLst>
                                    </p:anim>
                                    <p:anim calcmode="lin" valueType="num">
                                      <p:cBhvr>
                                        <p:cTn id="420" dur="4000" fill="hold"/>
                                        <p:tgtEl>
                                          <p:spTgt spid="67"/>
                                        </p:tgtEl>
                                        <p:attrNameLst>
                                          <p:attrName>ppt_h</p:attrName>
                                        </p:attrNameLst>
                                      </p:cBhvr>
                                      <p:tavLst>
                                        <p:tav tm="0">
                                          <p:val>
                                            <p:strVal val="#ppt_h"/>
                                          </p:val>
                                        </p:tav>
                                        <p:tav tm="100000">
                                          <p:val>
                                            <p:strVal val="#ppt_h"/>
                                          </p:val>
                                        </p:tav>
                                      </p:tavLst>
                                    </p:anim>
                                  </p:childTnLst>
                                </p:cTn>
                              </p:par>
                              <p:par>
                                <p:cTn id="421" presetID="2" presetClass="exit" presetSubtype="4" fill="hold" grpId="2" nodeType="withEffect">
                                  <p:stCondLst>
                                    <p:cond delay="0"/>
                                  </p:stCondLst>
                                  <p:childTnLst>
                                    <p:anim calcmode="lin" valueType="num">
                                      <p:cBhvr additive="base">
                                        <p:cTn id="422" dur="4500"/>
                                        <p:tgtEl>
                                          <p:spTgt spid="67"/>
                                        </p:tgtEl>
                                        <p:attrNameLst>
                                          <p:attrName>ppt_x</p:attrName>
                                        </p:attrNameLst>
                                      </p:cBhvr>
                                      <p:tavLst>
                                        <p:tav tm="0">
                                          <p:val>
                                            <p:strVal val="ppt_x"/>
                                          </p:val>
                                        </p:tav>
                                        <p:tav tm="100000">
                                          <p:val>
                                            <p:strVal val="ppt_x"/>
                                          </p:val>
                                        </p:tav>
                                      </p:tavLst>
                                    </p:anim>
                                    <p:anim calcmode="lin" valueType="num">
                                      <p:cBhvr additive="base">
                                        <p:cTn id="423" dur="4500"/>
                                        <p:tgtEl>
                                          <p:spTgt spid="67"/>
                                        </p:tgtEl>
                                        <p:attrNameLst>
                                          <p:attrName>ppt_y</p:attrName>
                                        </p:attrNameLst>
                                      </p:cBhvr>
                                      <p:tavLst>
                                        <p:tav tm="0">
                                          <p:val>
                                            <p:strVal val="ppt_y"/>
                                          </p:val>
                                        </p:tav>
                                        <p:tav tm="100000">
                                          <p:val>
                                            <p:strVal val="1+ppt_h/2"/>
                                          </p:val>
                                        </p:tav>
                                      </p:tavLst>
                                    </p:anim>
                                    <p:set>
                                      <p:cBhvr>
                                        <p:cTn id="424" dur="1" fill="hold">
                                          <p:stCondLst>
                                            <p:cond delay="4499"/>
                                          </p:stCondLst>
                                        </p:cTn>
                                        <p:tgtEl>
                                          <p:spTgt spid="67"/>
                                        </p:tgtEl>
                                        <p:attrNameLst>
                                          <p:attrName>style.visibility</p:attrName>
                                        </p:attrNameLst>
                                      </p:cBhvr>
                                      <p:to>
                                        <p:strVal val="hidden"/>
                                      </p:to>
                                    </p:set>
                                  </p:childTnLst>
                                </p:cTn>
                              </p:par>
                              <p:par>
                                <p:cTn id="425" presetID="3" presetClass="exit" presetSubtype="10" fill="hold" grpId="3" nodeType="withEffect">
                                  <p:stCondLst>
                                    <p:cond delay="0"/>
                                  </p:stCondLst>
                                  <p:childTnLst>
                                    <p:animEffect transition="out" filter="blinds(horizontal)">
                                      <p:cBhvr>
                                        <p:cTn id="426" dur="6000"/>
                                        <p:tgtEl>
                                          <p:spTgt spid="67"/>
                                        </p:tgtEl>
                                      </p:cBhvr>
                                    </p:animEffect>
                                    <p:set>
                                      <p:cBhvr>
                                        <p:cTn id="427" dur="1" fill="hold">
                                          <p:stCondLst>
                                            <p:cond delay="5999"/>
                                          </p:stCondLst>
                                        </p:cTn>
                                        <p:tgtEl>
                                          <p:spTgt spid="67"/>
                                        </p:tgtEl>
                                        <p:attrNameLst>
                                          <p:attrName>style.visibility</p:attrName>
                                        </p:attrNameLst>
                                      </p:cBhvr>
                                      <p:to>
                                        <p:strVal val="hidden"/>
                                      </p:to>
                                    </p:set>
                                  </p:childTnLst>
                                </p:cTn>
                              </p:par>
                              <p:par>
                                <p:cTn id="428" presetID="2" presetClass="entr" presetSubtype="1" fill="hold" grpId="0" nodeType="withEffect">
                                  <p:stCondLst>
                                    <p:cond delay="0"/>
                                  </p:stCondLst>
                                  <p:childTnLst>
                                    <p:set>
                                      <p:cBhvr>
                                        <p:cTn id="429" dur="1" fill="hold">
                                          <p:stCondLst>
                                            <p:cond delay="0"/>
                                          </p:stCondLst>
                                        </p:cTn>
                                        <p:tgtEl>
                                          <p:spTgt spid="66"/>
                                        </p:tgtEl>
                                        <p:attrNameLst>
                                          <p:attrName>style.visibility</p:attrName>
                                        </p:attrNameLst>
                                      </p:cBhvr>
                                      <p:to>
                                        <p:strVal val="visible"/>
                                      </p:to>
                                    </p:set>
                                    <p:anim calcmode="lin" valueType="num">
                                      <p:cBhvr additive="base">
                                        <p:cTn id="430" dur="4000" fill="hold"/>
                                        <p:tgtEl>
                                          <p:spTgt spid="66"/>
                                        </p:tgtEl>
                                        <p:attrNameLst>
                                          <p:attrName>ppt_x</p:attrName>
                                        </p:attrNameLst>
                                      </p:cBhvr>
                                      <p:tavLst>
                                        <p:tav tm="0">
                                          <p:val>
                                            <p:strVal val="#ppt_x"/>
                                          </p:val>
                                        </p:tav>
                                        <p:tav tm="100000">
                                          <p:val>
                                            <p:strVal val="#ppt_x"/>
                                          </p:val>
                                        </p:tav>
                                      </p:tavLst>
                                    </p:anim>
                                    <p:anim calcmode="lin" valueType="num">
                                      <p:cBhvr additive="base">
                                        <p:cTn id="431" dur="4000" fill="hold"/>
                                        <p:tgtEl>
                                          <p:spTgt spid="66"/>
                                        </p:tgtEl>
                                        <p:attrNameLst>
                                          <p:attrName>ppt_y</p:attrName>
                                        </p:attrNameLst>
                                      </p:cBhvr>
                                      <p:tavLst>
                                        <p:tav tm="0">
                                          <p:val>
                                            <p:strVal val="0-#ppt_h/2"/>
                                          </p:val>
                                        </p:tav>
                                        <p:tav tm="100000">
                                          <p:val>
                                            <p:strVal val="#ppt_y"/>
                                          </p:val>
                                        </p:tav>
                                      </p:tavLst>
                                    </p:anim>
                                  </p:childTnLst>
                                </p:cTn>
                              </p:par>
                              <p:par>
                                <p:cTn id="432" presetID="19" presetClass="entr" presetSubtype="10" fill="hold" grpId="1" nodeType="withEffect">
                                  <p:stCondLst>
                                    <p:cond delay="0"/>
                                  </p:stCondLst>
                                  <p:childTnLst>
                                    <p:set>
                                      <p:cBhvr>
                                        <p:cTn id="433" dur="1" fill="hold">
                                          <p:stCondLst>
                                            <p:cond delay="0"/>
                                          </p:stCondLst>
                                        </p:cTn>
                                        <p:tgtEl>
                                          <p:spTgt spid="66"/>
                                        </p:tgtEl>
                                        <p:attrNameLst>
                                          <p:attrName>style.visibility</p:attrName>
                                        </p:attrNameLst>
                                      </p:cBhvr>
                                      <p:to>
                                        <p:strVal val="visible"/>
                                      </p:to>
                                    </p:set>
                                    <p:anim calcmode="lin" valueType="num">
                                      <p:cBhvr>
                                        <p:cTn id="434" dur="4000" fill="hold"/>
                                        <p:tgtEl>
                                          <p:spTgt spid="66"/>
                                        </p:tgtEl>
                                        <p:attrNameLst>
                                          <p:attrName>ppt_w</p:attrName>
                                        </p:attrNameLst>
                                      </p:cBhvr>
                                      <p:tavLst>
                                        <p:tav tm="0" fmla="#ppt_w*sin(2.5*pi*$)">
                                          <p:val>
                                            <p:fltVal val="0"/>
                                          </p:val>
                                        </p:tav>
                                        <p:tav tm="100000">
                                          <p:val>
                                            <p:fltVal val="1"/>
                                          </p:val>
                                        </p:tav>
                                      </p:tavLst>
                                    </p:anim>
                                    <p:anim calcmode="lin" valueType="num">
                                      <p:cBhvr>
                                        <p:cTn id="435" dur="4000" fill="hold"/>
                                        <p:tgtEl>
                                          <p:spTgt spid="66"/>
                                        </p:tgtEl>
                                        <p:attrNameLst>
                                          <p:attrName>ppt_h</p:attrName>
                                        </p:attrNameLst>
                                      </p:cBhvr>
                                      <p:tavLst>
                                        <p:tav tm="0">
                                          <p:val>
                                            <p:strVal val="#ppt_h"/>
                                          </p:val>
                                        </p:tav>
                                        <p:tav tm="100000">
                                          <p:val>
                                            <p:strVal val="#ppt_h"/>
                                          </p:val>
                                        </p:tav>
                                      </p:tavLst>
                                    </p:anim>
                                  </p:childTnLst>
                                </p:cTn>
                              </p:par>
                              <p:par>
                                <p:cTn id="436" presetID="2" presetClass="exit" presetSubtype="4" fill="hold" grpId="2" nodeType="withEffect">
                                  <p:stCondLst>
                                    <p:cond delay="0"/>
                                  </p:stCondLst>
                                  <p:childTnLst>
                                    <p:anim calcmode="lin" valueType="num">
                                      <p:cBhvr additive="base">
                                        <p:cTn id="437" dur="4500"/>
                                        <p:tgtEl>
                                          <p:spTgt spid="66"/>
                                        </p:tgtEl>
                                        <p:attrNameLst>
                                          <p:attrName>ppt_x</p:attrName>
                                        </p:attrNameLst>
                                      </p:cBhvr>
                                      <p:tavLst>
                                        <p:tav tm="0">
                                          <p:val>
                                            <p:strVal val="ppt_x"/>
                                          </p:val>
                                        </p:tav>
                                        <p:tav tm="100000">
                                          <p:val>
                                            <p:strVal val="ppt_x"/>
                                          </p:val>
                                        </p:tav>
                                      </p:tavLst>
                                    </p:anim>
                                    <p:anim calcmode="lin" valueType="num">
                                      <p:cBhvr additive="base">
                                        <p:cTn id="438" dur="4500"/>
                                        <p:tgtEl>
                                          <p:spTgt spid="66"/>
                                        </p:tgtEl>
                                        <p:attrNameLst>
                                          <p:attrName>ppt_y</p:attrName>
                                        </p:attrNameLst>
                                      </p:cBhvr>
                                      <p:tavLst>
                                        <p:tav tm="0">
                                          <p:val>
                                            <p:strVal val="ppt_y"/>
                                          </p:val>
                                        </p:tav>
                                        <p:tav tm="100000">
                                          <p:val>
                                            <p:strVal val="1+ppt_h/2"/>
                                          </p:val>
                                        </p:tav>
                                      </p:tavLst>
                                    </p:anim>
                                    <p:set>
                                      <p:cBhvr>
                                        <p:cTn id="439" dur="1" fill="hold">
                                          <p:stCondLst>
                                            <p:cond delay="4499"/>
                                          </p:stCondLst>
                                        </p:cTn>
                                        <p:tgtEl>
                                          <p:spTgt spid="66"/>
                                        </p:tgtEl>
                                        <p:attrNameLst>
                                          <p:attrName>style.visibility</p:attrName>
                                        </p:attrNameLst>
                                      </p:cBhvr>
                                      <p:to>
                                        <p:strVal val="hidden"/>
                                      </p:to>
                                    </p:set>
                                  </p:childTnLst>
                                </p:cTn>
                              </p:par>
                              <p:par>
                                <p:cTn id="440" presetID="3" presetClass="exit" presetSubtype="10" fill="hold" grpId="3" nodeType="withEffect">
                                  <p:stCondLst>
                                    <p:cond delay="0"/>
                                  </p:stCondLst>
                                  <p:childTnLst>
                                    <p:animEffect transition="out" filter="blinds(horizontal)">
                                      <p:cBhvr>
                                        <p:cTn id="441" dur="6000"/>
                                        <p:tgtEl>
                                          <p:spTgt spid="66"/>
                                        </p:tgtEl>
                                      </p:cBhvr>
                                    </p:animEffect>
                                    <p:set>
                                      <p:cBhvr>
                                        <p:cTn id="442" dur="1" fill="hold">
                                          <p:stCondLst>
                                            <p:cond delay="5999"/>
                                          </p:stCondLst>
                                        </p:cTn>
                                        <p:tgtEl>
                                          <p:spTgt spid="66"/>
                                        </p:tgtEl>
                                        <p:attrNameLst>
                                          <p:attrName>style.visibility</p:attrName>
                                        </p:attrNameLst>
                                      </p:cBhvr>
                                      <p:to>
                                        <p:strVal val="hidden"/>
                                      </p:to>
                                    </p:set>
                                  </p:childTnLst>
                                </p:cTn>
                              </p:par>
                              <p:par>
                                <p:cTn id="443" presetID="2" presetClass="entr" presetSubtype="1" fill="hold" grpId="0" nodeType="withEffect">
                                  <p:stCondLst>
                                    <p:cond delay="0"/>
                                  </p:stCondLst>
                                  <p:childTnLst>
                                    <p:set>
                                      <p:cBhvr>
                                        <p:cTn id="444" dur="1" fill="hold">
                                          <p:stCondLst>
                                            <p:cond delay="0"/>
                                          </p:stCondLst>
                                        </p:cTn>
                                        <p:tgtEl>
                                          <p:spTgt spid="68"/>
                                        </p:tgtEl>
                                        <p:attrNameLst>
                                          <p:attrName>style.visibility</p:attrName>
                                        </p:attrNameLst>
                                      </p:cBhvr>
                                      <p:to>
                                        <p:strVal val="visible"/>
                                      </p:to>
                                    </p:set>
                                    <p:anim calcmode="lin" valueType="num">
                                      <p:cBhvr additive="base">
                                        <p:cTn id="445" dur="4000" fill="hold"/>
                                        <p:tgtEl>
                                          <p:spTgt spid="68"/>
                                        </p:tgtEl>
                                        <p:attrNameLst>
                                          <p:attrName>ppt_x</p:attrName>
                                        </p:attrNameLst>
                                      </p:cBhvr>
                                      <p:tavLst>
                                        <p:tav tm="0">
                                          <p:val>
                                            <p:strVal val="#ppt_x"/>
                                          </p:val>
                                        </p:tav>
                                        <p:tav tm="100000">
                                          <p:val>
                                            <p:strVal val="#ppt_x"/>
                                          </p:val>
                                        </p:tav>
                                      </p:tavLst>
                                    </p:anim>
                                    <p:anim calcmode="lin" valueType="num">
                                      <p:cBhvr additive="base">
                                        <p:cTn id="446" dur="4000" fill="hold"/>
                                        <p:tgtEl>
                                          <p:spTgt spid="68"/>
                                        </p:tgtEl>
                                        <p:attrNameLst>
                                          <p:attrName>ppt_y</p:attrName>
                                        </p:attrNameLst>
                                      </p:cBhvr>
                                      <p:tavLst>
                                        <p:tav tm="0">
                                          <p:val>
                                            <p:strVal val="0-#ppt_h/2"/>
                                          </p:val>
                                        </p:tav>
                                        <p:tav tm="100000">
                                          <p:val>
                                            <p:strVal val="#ppt_y"/>
                                          </p:val>
                                        </p:tav>
                                      </p:tavLst>
                                    </p:anim>
                                  </p:childTnLst>
                                </p:cTn>
                              </p:par>
                              <p:par>
                                <p:cTn id="447" presetID="19" presetClass="entr" presetSubtype="10" fill="hold" grpId="1" nodeType="withEffect">
                                  <p:stCondLst>
                                    <p:cond delay="0"/>
                                  </p:stCondLst>
                                  <p:childTnLst>
                                    <p:set>
                                      <p:cBhvr>
                                        <p:cTn id="448" dur="1" fill="hold">
                                          <p:stCondLst>
                                            <p:cond delay="0"/>
                                          </p:stCondLst>
                                        </p:cTn>
                                        <p:tgtEl>
                                          <p:spTgt spid="68"/>
                                        </p:tgtEl>
                                        <p:attrNameLst>
                                          <p:attrName>style.visibility</p:attrName>
                                        </p:attrNameLst>
                                      </p:cBhvr>
                                      <p:to>
                                        <p:strVal val="visible"/>
                                      </p:to>
                                    </p:set>
                                    <p:anim calcmode="lin" valueType="num">
                                      <p:cBhvr>
                                        <p:cTn id="449" dur="4000" fill="hold"/>
                                        <p:tgtEl>
                                          <p:spTgt spid="68"/>
                                        </p:tgtEl>
                                        <p:attrNameLst>
                                          <p:attrName>ppt_w</p:attrName>
                                        </p:attrNameLst>
                                      </p:cBhvr>
                                      <p:tavLst>
                                        <p:tav tm="0" fmla="#ppt_w*sin(2.5*pi*$)">
                                          <p:val>
                                            <p:fltVal val="0"/>
                                          </p:val>
                                        </p:tav>
                                        <p:tav tm="100000">
                                          <p:val>
                                            <p:fltVal val="1"/>
                                          </p:val>
                                        </p:tav>
                                      </p:tavLst>
                                    </p:anim>
                                    <p:anim calcmode="lin" valueType="num">
                                      <p:cBhvr>
                                        <p:cTn id="450" dur="4000" fill="hold"/>
                                        <p:tgtEl>
                                          <p:spTgt spid="68"/>
                                        </p:tgtEl>
                                        <p:attrNameLst>
                                          <p:attrName>ppt_h</p:attrName>
                                        </p:attrNameLst>
                                      </p:cBhvr>
                                      <p:tavLst>
                                        <p:tav tm="0">
                                          <p:val>
                                            <p:strVal val="#ppt_h"/>
                                          </p:val>
                                        </p:tav>
                                        <p:tav tm="100000">
                                          <p:val>
                                            <p:strVal val="#ppt_h"/>
                                          </p:val>
                                        </p:tav>
                                      </p:tavLst>
                                    </p:anim>
                                  </p:childTnLst>
                                </p:cTn>
                              </p:par>
                              <p:par>
                                <p:cTn id="451" presetID="2" presetClass="exit" presetSubtype="4" fill="hold" grpId="2" nodeType="withEffect">
                                  <p:stCondLst>
                                    <p:cond delay="0"/>
                                  </p:stCondLst>
                                  <p:childTnLst>
                                    <p:anim calcmode="lin" valueType="num">
                                      <p:cBhvr additive="base">
                                        <p:cTn id="452" dur="4500"/>
                                        <p:tgtEl>
                                          <p:spTgt spid="68"/>
                                        </p:tgtEl>
                                        <p:attrNameLst>
                                          <p:attrName>ppt_x</p:attrName>
                                        </p:attrNameLst>
                                      </p:cBhvr>
                                      <p:tavLst>
                                        <p:tav tm="0">
                                          <p:val>
                                            <p:strVal val="ppt_x"/>
                                          </p:val>
                                        </p:tav>
                                        <p:tav tm="100000">
                                          <p:val>
                                            <p:strVal val="ppt_x"/>
                                          </p:val>
                                        </p:tav>
                                      </p:tavLst>
                                    </p:anim>
                                    <p:anim calcmode="lin" valueType="num">
                                      <p:cBhvr additive="base">
                                        <p:cTn id="453" dur="4500"/>
                                        <p:tgtEl>
                                          <p:spTgt spid="68"/>
                                        </p:tgtEl>
                                        <p:attrNameLst>
                                          <p:attrName>ppt_y</p:attrName>
                                        </p:attrNameLst>
                                      </p:cBhvr>
                                      <p:tavLst>
                                        <p:tav tm="0">
                                          <p:val>
                                            <p:strVal val="ppt_y"/>
                                          </p:val>
                                        </p:tav>
                                        <p:tav tm="100000">
                                          <p:val>
                                            <p:strVal val="1+ppt_h/2"/>
                                          </p:val>
                                        </p:tav>
                                      </p:tavLst>
                                    </p:anim>
                                    <p:set>
                                      <p:cBhvr>
                                        <p:cTn id="454" dur="1" fill="hold">
                                          <p:stCondLst>
                                            <p:cond delay="4499"/>
                                          </p:stCondLst>
                                        </p:cTn>
                                        <p:tgtEl>
                                          <p:spTgt spid="68"/>
                                        </p:tgtEl>
                                        <p:attrNameLst>
                                          <p:attrName>style.visibility</p:attrName>
                                        </p:attrNameLst>
                                      </p:cBhvr>
                                      <p:to>
                                        <p:strVal val="hidden"/>
                                      </p:to>
                                    </p:set>
                                  </p:childTnLst>
                                </p:cTn>
                              </p:par>
                              <p:par>
                                <p:cTn id="455" presetID="3" presetClass="exit" presetSubtype="10" fill="hold" grpId="3" nodeType="withEffect">
                                  <p:stCondLst>
                                    <p:cond delay="0"/>
                                  </p:stCondLst>
                                  <p:childTnLst>
                                    <p:animEffect transition="out" filter="blinds(horizontal)">
                                      <p:cBhvr>
                                        <p:cTn id="456" dur="6000"/>
                                        <p:tgtEl>
                                          <p:spTgt spid="68"/>
                                        </p:tgtEl>
                                      </p:cBhvr>
                                    </p:animEffect>
                                    <p:set>
                                      <p:cBhvr>
                                        <p:cTn id="457" dur="1" fill="hold">
                                          <p:stCondLst>
                                            <p:cond delay="5999"/>
                                          </p:stCondLst>
                                        </p:cTn>
                                        <p:tgtEl>
                                          <p:spTgt spid="68"/>
                                        </p:tgtEl>
                                        <p:attrNameLst>
                                          <p:attrName>style.visibility</p:attrName>
                                        </p:attrNameLst>
                                      </p:cBhvr>
                                      <p:to>
                                        <p:strVal val="hidden"/>
                                      </p:to>
                                    </p:set>
                                  </p:childTnLst>
                                </p:cTn>
                              </p:par>
                              <p:par>
                                <p:cTn id="458" presetID="2" presetClass="entr" presetSubtype="4" fill="hold" grpId="0" nodeType="withEffect">
                                  <p:stCondLst>
                                    <p:cond delay="0"/>
                                  </p:stCondLst>
                                  <p:childTnLst>
                                    <p:set>
                                      <p:cBhvr>
                                        <p:cTn id="459" dur="1" fill="hold">
                                          <p:stCondLst>
                                            <p:cond delay="0"/>
                                          </p:stCondLst>
                                        </p:cTn>
                                        <p:tgtEl>
                                          <p:spTgt spid="8"/>
                                        </p:tgtEl>
                                        <p:attrNameLst>
                                          <p:attrName>style.visibility</p:attrName>
                                        </p:attrNameLst>
                                      </p:cBhvr>
                                      <p:to>
                                        <p:strVal val="visible"/>
                                      </p:to>
                                    </p:set>
                                    <p:anim calcmode="lin" valueType="num">
                                      <p:cBhvr additive="base">
                                        <p:cTn id="460" dur="4000" fill="hold"/>
                                        <p:tgtEl>
                                          <p:spTgt spid="8"/>
                                        </p:tgtEl>
                                        <p:attrNameLst>
                                          <p:attrName>ppt_x</p:attrName>
                                        </p:attrNameLst>
                                      </p:cBhvr>
                                      <p:tavLst>
                                        <p:tav tm="0">
                                          <p:val>
                                            <p:strVal val="#ppt_x"/>
                                          </p:val>
                                        </p:tav>
                                        <p:tav tm="100000">
                                          <p:val>
                                            <p:strVal val="#ppt_x"/>
                                          </p:val>
                                        </p:tav>
                                      </p:tavLst>
                                    </p:anim>
                                    <p:anim calcmode="lin" valueType="num">
                                      <p:cBhvr additive="base">
                                        <p:cTn id="461" dur="4000" fill="hold"/>
                                        <p:tgtEl>
                                          <p:spTgt spid="8"/>
                                        </p:tgtEl>
                                        <p:attrNameLst>
                                          <p:attrName>ppt_y</p:attrName>
                                        </p:attrNameLst>
                                      </p:cBhvr>
                                      <p:tavLst>
                                        <p:tav tm="0">
                                          <p:val>
                                            <p:strVal val="1+#ppt_h/2"/>
                                          </p:val>
                                        </p:tav>
                                        <p:tav tm="100000">
                                          <p:val>
                                            <p:strVal val="#ppt_y"/>
                                          </p:val>
                                        </p:tav>
                                      </p:tavLst>
                                    </p:anim>
                                  </p:childTnLst>
                                </p:cTn>
                              </p:par>
                              <p:par>
                                <p:cTn id="462" presetID="19" presetClass="entr" presetSubtype="10" fill="hold" grpId="1" nodeType="withEffect">
                                  <p:stCondLst>
                                    <p:cond delay="0"/>
                                  </p:stCondLst>
                                  <p:childTnLst>
                                    <p:set>
                                      <p:cBhvr>
                                        <p:cTn id="463" dur="1" fill="hold">
                                          <p:stCondLst>
                                            <p:cond delay="0"/>
                                          </p:stCondLst>
                                        </p:cTn>
                                        <p:tgtEl>
                                          <p:spTgt spid="8"/>
                                        </p:tgtEl>
                                        <p:attrNameLst>
                                          <p:attrName>style.visibility</p:attrName>
                                        </p:attrNameLst>
                                      </p:cBhvr>
                                      <p:to>
                                        <p:strVal val="visible"/>
                                      </p:to>
                                    </p:set>
                                    <p:anim calcmode="lin" valueType="num">
                                      <p:cBhvr>
                                        <p:cTn id="464" dur="4000" fill="hold"/>
                                        <p:tgtEl>
                                          <p:spTgt spid="8"/>
                                        </p:tgtEl>
                                        <p:attrNameLst>
                                          <p:attrName>ppt_w</p:attrName>
                                        </p:attrNameLst>
                                      </p:cBhvr>
                                      <p:tavLst>
                                        <p:tav tm="0" fmla="#ppt_w*sin(2.5*pi*$)">
                                          <p:val>
                                            <p:fltVal val="0"/>
                                          </p:val>
                                        </p:tav>
                                        <p:tav tm="100000">
                                          <p:val>
                                            <p:fltVal val="1"/>
                                          </p:val>
                                        </p:tav>
                                      </p:tavLst>
                                    </p:anim>
                                    <p:anim calcmode="lin" valueType="num">
                                      <p:cBhvr>
                                        <p:cTn id="465" dur="4000" fill="hold"/>
                                        <p:tgtEl>
                                          <p:spTgt spid="8"/>
                                        </p:tgtEl>
                                        <p:attrNameLst>
                                          <p:attrName>ppt_h</p:attrName>
                                        </p:attrNameLst>
                                      </p:cBhvr>
                                      <p:tavLst>
                                        <p:tav tm="0">
                                          <p:val>
                                            <p:strVal val="#ppt_h"/>
                                          </p:val>
                                        </p:tav>
                                        <p:tav tm="100000">
                                          <p:val>
                                            <p:strVal val="#ppt_h"/>
                                          </p:val>
                                        </p:tav>
                                      </p:tavLst>
                                    </p:anim>
                                  </p:childTnLst>
                                </p:cTn>
                              </p:par>
                              <p:par>
                                <p:cTn id="466" presetID="2" presetClass="exit" presetSubtype="1" fill="hold" grpId="2" nodeType="withEffect">
                                  <p:stCondLst>
                                    <p:cond delay="0"/>
                                  </p:stCondLst>
                                  <p:childTnLst>
                                    <p:anim calcmode="lin" valueType="num">
                                      <p:cBhvr additive="base">
                                        <p:cTn id="467" dur="4500"/>
                                        <p:tgtEl>
                                          <p:spTgt spid="8"/>
                                        </p:tgtEl>
                                        <p:attrNameLst>
                                          <p:attrName>ppt_x</p:attrName>
                                        </p:attrNameLst>
                                      </p:cBhvr>
                                      <p:tavLst>
                                        <p:tav tm="0">
                                          <p:val>
                                            <p:strVal val="ppt_x"/>
                                          </p:val>
                                        </p:tav>
                                        <p:tav tm="100000">
                                          <p:val>
                                            <p:strVal val="ppt_x"/>
                                          </p:val>
                                        </p:tav>
                                      </p:tavLst>
                                    </p:anim>
                                    <p:anim calcmode="lin" valueType="num">
                                      <p:cBhvr additive="base">
                                        <p:cTn id="468" dur="4500"/>
                                        <p:tgtEl>
                                          <p:spTgt spid="8"/>
                                        </p:tgtEl>
                                        <p:attrNameLst>
                                          <p:attrName>ppt_y</p:attrName>
                                        </p:attrNameLst>
                                      </p:cBhvr>
                                      <p:tavLst>
                                        <p:tav tm="0">
                                          <p:val>
                                            <p:strVal val="ppt_y"/>
                                          </p:val>
                                        </p:tav>
                                        <p:tav tm="100000">
                                          <p:val>
                                            <p:strVal val="0-ppt_h/2"/>
                                          </p:val>
                                        </p:tav>
                                      </p:tavLst>
                                    </p:anim>
                                    <p:set>
                                      <p:cBhvr>
                                        <p:cTn id="469" dur="1" fill="hold">
                                          <p:stCondLst>
                                            <p:cond delay="4499"/>
                                          </p:stCondLst>
                                        </p:cTn>
                                        <p:tgtEl>
                                          <p:spTgt spid="8"/>
                                        </p:tgtEl>
                                        <p:attrNameLst>
                                          <p:attrName>style.visibility</p:attrName>
                                        </p:attrNameLst>
                                      </p:cBhvr>
                                      <p:to>
                                        <p:strVal val="hidden"/>
                                      </p:to>
                                    </p:set>
                                  </p:childTnLst>
                                </p:cTn>
                              </p:par>
                              <p:par>
                                <p:cTn id="470" presetID="3" presetClass="exit" presetSubtype="10" fill="hold" grpId="3" nodeType="withEffect">
                                  <p:stCondLst>
                                    <p:cond delay="0"/>
                                  </p:stCondLst>
                                  <p:childTnLst>
                                    <p:animEffect transition="out" filter="blinds(horizontal)">
                                      <p:cBhvr>
                                        <p:cTn id="471" dur="6000"/>
                                        <p:tgtEl>
                                          <p:spTgt spid="8"/>
                                        </p:tgtEl>
                                      </p:cBhvr>
                                    </p:animEffect>
                                    <p:set>
                                      <p:cBhvr>
                                        <p:cTn id="472" dur="1" fill="hold">
                                          <p:stCondLst>
                                            <p:cond delay="5999"/>
                                          </p:stCondLst>
                                        </p:cTn>
                                        <p:tgtEl>
                                          <p:spTgt spid="8"/>
                                        </p:tgtEl>
                                        <p:attrNameLst>
                                          <p:attrName>style.visibility</p:attrName>
                                        </p:attrNameLst>
                                      </p:cBhvr>
                                      <p:to>
                                        <p:strVal val="hidden"/>
                                      </p:to>
                                    </p:set>
                                  </p:childTnLst>
                                </p:cTn>
                              </p:par>
                              <p:par>
                                <p:cTn id="473" presetID="2" presetClass="entr" presetSubtype="4" fill="hold" grpId="0" nodeType="withEffect">
                                  <p:stCondLst>
                                    <p:cond delay="0"/>
                                  </p:stCondLst>
                                  <p:childTnLst>
                                    <p:set>
                                      <p:cBhvr>
                                        <p:cTn id="474" dur="1" fill="hold">
                                          <p:stCondLst>
                                            <p:cond delay="0"/>
                                          </p:stCondLst>
                                        </p:cTn>
                                        <p:tgtEl>
                                          <p:spTgt spid="6"/>
                                        </p:tgtEl>
                                        <p:attrNameLst>
                                          <p:attrName>style.visibility</p:attrName>
                                        </p:attrNameLst>
                                      </p:cBhvr>
                                      <p:to>
                                        <p:strVal val="visible"/>
                                      </p:to>
                                    </p:set>
                                    <p:anim calcmode="lin" valueType="num">
                                      <p:cBhvr additive="base">
                                        <p:cTn id="475" dur="4000" fill="hold"/>
                                        <p:tgtEl>
                                          <p:spTgt spid="6"/>
                                        </p:tgtEl>
                                        <p:attrNameLst>
                                          <p:attrName>ppt_x</p:attrName>
                                        </p:attrNameLst>
                                      </p:cBhvr>
                                      <p:tavLst>
                                        <p:tav tm="0">
                                          <p:val>
                                            <p:strVal val="#ppt_x"/>
                                          </p:val>
                                        </p:tav>
                                        <p:tav tm="100000">
                                          <p:val>
                                            <p:strVal val="#ppt_x"/>
                                          </p:val>
                                        </p:tav>
                                      </p:tavLst>
                                    </p:anim>
                                    <p:anim calcmode="lin" valueType="num">
                                      <p:cBhvr additive="base">
                                        <p:cTn id="476" dur="4000" fill="hold"/>
                                        <p:tgtEl>
                                          <p:spTgt spid="6"/>
                                        </p:tgtEl>
                                        <p:attrNameLst>
                                          <p:attrName>ppt_y</p:attrName>
                                        </p:attrNameLst>
                                      </p:cBhvr>
                                      <p:tavLst>
                                        <p:tav tm="0">
                                          <p:val>
                                            <p:strVal val="1+#ppt_h/2"/>
                                          </p:val>
                                        </p:tav>
                                        <p:tav tm="100000">
                                          <p:val>
                                            <p:strVal val="#ppt_y"/>
                                          </p:val>
                                        </p:tav>
                                      </p:tavLst>
                                    </p:anim>
                                  </p:childTnLst>
                                </p:cTn>
                              </p:par>
                              <p:par>
                                <p:cTn id="477" presetID="19" presetClass="entr" presetSubtype="10" fill="hold" grpId="1" nodeType="withEffect">
                                  <p:stCondLst>
                                    <p:cond delay="0"/>
                                  </p:stCondLst>
                                  <p:childTnLst>
                                    <p:set>
                                      <p:cBhvr>
                                        <p:cTn id="478" dur="1" fill="hold">
                                          <p:stCondLst>
                                            <p:cond delay="0"/>
                                          </p:stCondLst>
                                        </p:cTn>
                                        <p:tgtEl>
                                          <p:spTgt spid="6"/>
                                        </p:tgtEl>
                                        <p:attrNameLst>
                                          <p:attrName>style.visibility</p:attrName>
                                        </p:attrNameLst>
                                      </p:cBhvr>
                                      <p:to>
                                        <p:strVal val="visible"/>
                                      </p:to>
                                    </p:set>
                                    <p:anim calcmode="lin" valueType="num">
                                      <p:cBhvr>
                                        <p:cTn id="479" dur="4000" fill="hold"/>
                                        <p:tgtEl>
                                          <p:spTgt spid="6"/>
                                        </p:tgtEl>
                                        <p:attrNameLst>
                                          <p:attrName>ppt_w</p:attrName>
                                        </p:attrNameLst>
                                      </p:cBhvr>
                                      <p:tavLst>
                                        <p:tav tm="0" fmla="#ppt_w*sin(2.5*pi*$)">
                                          <p:val>
                                            <p:fltVal val="0"/>
                                          </p:val>
                                        </p:tav>
                                        <p:tav tm="100000">
                                          <p:val>
                                            <p:fltVal val="1"/>
                                          </p:val>
                                        </p:tav>
                                      </p:tavLst>
                                    </p:anim>
                                    <p:anim calcmode="lin" valueType="num">
                                      <p:cBhvr>
                                        <p:cTn id="480" dur="4000" fill="hold"/>
                                        <p:tgtEl>
                                          <p:spTgt spid="6"/>
                                        </p:tgtEl>
                                        <p:attrNameLst>
                                          <p:attrName>ppt_h</p:attrName>
                                        </p:attrNameLst>
                                      </p:cBhvr>
                                      <p:tavLst>
                                        <p:tav tm="0">
                                          <p:val>
                                            <p:strVal val="#ppt_h"/>
                                          </p:val>
                                        </p:tav>
                                        <p:tav tm="100000">
                                          <p:val>
                                            <p:strVal val="#ppt_h"/>
                                          </p:val>
                                        </p:tav>
                                      </p:tavLst>
                                    </p:anim>
                                  </p:childTnLst>
                                </p:cTn>
                              </p:par>
                              <p:par>
                                <p:cTn id="481" presetID="2" presetClass="exit" presetSubtype="1" fill="hold" grpId="2" nodeType="withEffect">
                                  <p:stCondLst>
                                    <p:cond delay="0"/>
                                  </p:stCondLst>
                                  <p:childTnLst>
                                    <p:anim calcmode="lin" valueType="num">
                                      <p:cBhvr additive="base">
                                        <p:cTn id="482" dur="4500"/>
                                        <p:tgtEl>
                                          <p:spTgt spid="6"/>
                                        </p:tgtEl>
                                        <p:attrNameLst>
                                          <p:attrName>ppt_x</p:attrName>
                                        </p:attrNameLst>
                                      </p:cBhvr>
                                      <p:tavLst>
                                        <p:tav tm="0">
                                          <p:val>
                                            <p:strVal val="ppt_x"/>
                                          </p:val>
                                        </p:tav>
                                        <p:tav tm="100000">
                                          <p:val>
                                            <p:strVal val="ppt_x"/>
                                          </p:val>
                                        </p:tav>
                                      </p:tavLst>
                                    </p:anim>
                                    <p:anim calcmode="lin" valueType="num">
                                      <p:cBhvr additive="base">
                                        <p:cTn id="483" dur="4500"/>
                                        <p:tgtEl>
                                          <p:spTgt spid="6"/>
                                        </p:tgtEl>
                                        <p:attrNameLst>
                                          <p:attrName>ppt_y</p:attrName>
                                        </p:attrNameLst>
                                      </p:cBhvr>
                                      <p:tavLst>
                                        <p:tav tm="0">
                                          <p:val>
                                            <p:strVal val="ppt_y"/>
                                          </p:val>
                                        </p:tav>
                                        <p:tav tm="100000">
                                          <p:val>
                                            <p:strVal val="0-ppt_h/2"/>
                                          </p:val>
                                        </p:tav>
                                      </p:tavLst>
                                    </p:anim>
                                    <p:set>
                                      <p:cBhvr>
                                        <p:cTn id="484" dur="1" fill="hold">
                                          <p:stCondLst>
                                            <p:cond delay="4499"/>
                                          </p:stCondLst>
                                        </p:cTn>
                                        <p:tgtEl>
                                          <p:spTgt spid="6"/>
                                        </p:tgtEl>
                                        <p:attrNameLst>
                                          <p:attrName>style.visibility</p:attrName>
                                        </p:attrNameLst>
                                      </p:cBhvr>
                                      <p:to>
                                        <p:strVal val="hidden"/>
                                      </p:to>
                                    </p:set>
                                  </p:childTnLst>
                                </p:cTn>
                              </p:par>
                              <p:par>
                                <p:cTn id="485" presetID="3" presetClass="exit" presetSubtype="10" fill="hold" grpId="3" nodeType="withEffect">
                                  <p:stCondLst>
                                    <p:cond delay="0"/>
                                  </p:stCondLst>
                                  <p:childTnLst>
                                    <p:animEffect transition="out" filter="blinds(horizontal)">
                                      <p:cBhvr>
                                        <p:cTn id="486" dur="6000"/>
                                        <p:tgtEl>
                                          <p:spTgt spid="6"/>
                                        </p:tgtEl>
                                      </p:cBhvr>
                                    </p:animEffect>
                                    <p:set>
                                      <p:cBhvr>
                                        <p:cTn id="487" dur="1" fill="hold">
                                          <p:stCondLst>
                                            <p:cond delay="5999"/>
                                          </p:stCondLst>
                                        </p:cTn>
                                        <p:tgtEl>
                                          <p:spTgt spid="6"/>
                                        </p:tgtEl>
                                        <p:attrNameLst>
                                          <p:attrName>style.visibility</p:attrName>
                                        </p:attrNameLst>
                                      </p:cBhvr>
                                      <p:to>
                                        <p:strVal val="hidden"/>
                                      </p:to>
                                    </p:set>
                                  </p:childTnLst>
                                </p:cTn>
                              </p:par>
                              <p:par>
                                <p:cTn id="488" presetID="2" presetClass="entr" presetSubtype="4" fill="hold" grpId="0" nodeType="withEffect">
                                  <p:stCondLst>
                                    <p:cond delay="0"/>
                                  </p:stCondLst>
                                  <p:childTnLst>
                                    <p:set>
                                      <p:cBhvr>
                                        <p:cTn id="489" dur="1" fill="hold">
                                          <p:stCondLst>
                                            <p:cond delay="0"/>
                                          </p:stCondLst>
                                        </p:cTn>
                                        <p:tgtEl>
                                          <p:spTgt spid="49"/>
                                        </p:tgtEl>
                                        <p:attrNameLst>
                                          <p:attrName>style.visibility</p:attrName>
                                        </p:attrNameLst>
                                      </p:cBhvr>
                                      <p:to>
                                        <p:strVal val="visible"/>
                                      </p:to>
                                    </p:set>
                                    <p:anim calcmode="lin" valueType="num">
                                      <p:cBhvr additive="base">
                                        <p:cTn id="490" dur="4000" fill="hold"/>
                                        <p:tgtEl>
                                          <p:spTgt spid="49"/>
                                        </p:tgtEl>
                                        <p:attrNameLst>
                                          <p:attrName>ppt_x</p:attrName>
                                        </p:attrNameLst>
                                      </p:cBhvr>
                                      <p:tavLst>
                                        <p:tav tm="0">
                                          <p:val>
                                            <p:strVal val="#ppt_x"/>
                                          </p:val>
                                        </p:tav>
                                        <p:tav tm="100000">
                                          <p:val>
                                            <p:strVal val="#ppt_x"/>
                                          </p:val>
                                        </p:tav>
                                      </p:tavLst>
                                    </p:anim>
                                    <p:anim calcmode="lin" valueType="num">
                                      <p:cBhvr additive="base">
                                        <p:cTn id="491" dur="4000" fill="hold"/>
                                        <p:tgtEl>
                                          <p:spTgt spid="49"/>
                                        </p:tgtEl>
                                        <p:attrNameLst>
                                          <p:attrName>ppt_y</p:attrName>
                                        </p:attrNameLst>
                                      </p:cBhvr>
                                      <p:tavLst>
                                        <p:tav tm="0">
                                          <p:val>
                                            <p:strVal val="1+#ppt_h/2"/>
                                          </p:val>
                                        </p:tav>
                                        <p:tav tm="100000">
                                          <p:val>
                                            <p:strVal val="#ppt_y"/>
                                          </p:val>
                                        </p:tav>
                                      </p:tavLst>
                                    </p:anim>
                                  </p:childTnLst>
                                </p:cTn>
                              </p:par>
                              <p:par>
                                <p:cTn id="492" presetID="19" presetClass="entr" presetSubtype="10" fill="hold" grpId="1" nodeType="withEffect">
                                  <p:stCondLst>
                                    <p:cond delay="0"/>
                                  </p:stCondLst>
                                  <p:childTnLst>
                                    <p:set>
                                      <p:cBhvr>
                                        <p:cTn id="493" dur="1" fill="hold">
                                          <p:stCondLst>
                                            <p:cond delay="0"/>
                                          </p:stCondLst>
                                        </p:cTn>
                                        <p:tgtEl>
                                          <p:spTgt spid="49"/>
                                        </p:tgtEl>
                                        <p:attrNameLst>
                                          <p:attrName>style.visibility</p:attrName>
                                        </p:attrNameLst>
                                      </p:cBhvr>
                                      <p:to>
                                        <p:strVal val="visible"/>
                                      </p:to>
                                    </p:set>
                                    <p:anim calcmode="lin" valueType="num">
                                      <p:cBhvr>
                                        <p:cTn id="494" dur="4000" fill="hold"/>
                                        <p:tgtEl>
                                          <p:spTgt spid="49"/>
                                        </p:tgtEl>
                                        <p:attrNameLst>
                                          <p:attrName>ppt_w</p:attrName>
                                        </p:attrNameLst>
                                      </p:cBhvr>
                                      <p:tavLst>
                                        <p:tav tm="0" fmla="#ppt_w*sin(2.5*pi*$)">
                                          <p:val>
                                            <p:fltVal val="0"/>
                                          </p:val>
                                        </p:tav>
                                        <p:tav tm="100000">
                                          <p:val>
                                            <p:fltVal val="1"/>
                                          </p:val>
                                        </p:tav>
                                      </p:tavLst>
                                    </p:anim>
                                    <p:anim calcmode="lin" valueType="num">
                                      <p:cBhvr>
                                        <p:cTn id="495" dur="4000" fill="hold"/>
                                        <p:tgtEl>
                                          <p:spTgt spid="49"/>
                                        </p:tgtEl>
                                        <p:attrNameLst>
                                          <p:attrName>ppt_h</p:attrName>
                                        </p:attrNameLst>
                                      </p:cBhvr>
                                      <p:tavLst>
                                        <p:tav tm="0">
                                          <p:val>
                                            <p:strVal val="#ppt_h"/>
                                          </p:val>
                                        </p:tav>
                                        <p:tav tm="100000">
                                          <p:val>
                                            <p:strVal val="#ppt_h"/>
                                          </p:val>
                                        </p:tav>
                                      </p:tavLst>
                                    </p:anim>
                                  </p:childTnLst>
                                </p:cTn>
                              </p:par>
                              <p:par>
                                <p:cTn id="496" presetID="2" presetClass="exit" presetSubtype="1" fill="hold" grpId="2" nodeType="withEffect">
                                  <p:stCondLst>
                                    <p:cond delay="0"/>
                                  </p:stCondLst>
                                  <p:childTnLst>
                                    <p:anim calcmode="lin" valueType="num">
                                      <p:cBhvr additive="base">
                                        <p:cTn id="497" dur="4500"/>
                                        <p:tgtEl>
                                          <p:spTgt spid="49"/>
                                        </p:tgtEl>
                                        <p:attrNameLst>
                                          <p:attrName>ppt_x</p:attrName>
                                        </p:attrNameLst>
                                      </p:cBhvr>
                                      <p:tavLst>
                                        <p:tav tm="0">
                                          <p:val>
                                            <p:strVal val="ppt_x"/>
                                          </p:val>
                                        </p:tav>
                                        <p:tav tm="100000">
                                          <p:val>
                                            <p:strVal val="ppt_x"/>
                                          </p:val>
                                        </p:tav>
                                      </p:tavLst>
                                    </p:anim>
                                    <p:anim calcmode="lin" valueType="num">
                                      <p:cBhvr additive="base">
                                        <p:cTn id="498" dur="4500"/>
                                        <p:tgtEl>
                                          <p:spTgt spid="49"/>
                                        </p:tgtEl>
                                        <p:attrNameLst>
                                          <p:attrName>ppt_y</p:attrName>
                                        </p:attrNameLst>
                                      </p:cBhvr>
                                      <p:tavLst>
                                        <p:tav tm="0">
                                          <p:val>
                                            <p:strVal val="ppt_y"/>
                                          </p:val>
                                        </p:tav>
                                        <p:tav tm="100000">
                                          <p:val>
                                            <p:strVal val="0-ppt_h/2"/>
                                          </p:val>
                                        </p:tav>
                                      </p:tavLst>
                                    </p:anim>
                                    <p:set>
                                      <p:cBhvr>
                                        <p:cTn id="499" dur="1" fill="hold">
                                          <p:stCondLst>
                                            <p:cond delay="4499"/>
                                          </p:stCondLst>
                                        </p:cTn>
                                        <p:tgtEl>
                                          <p:spTgt spid="49"/>
                                        </p:tgtEl>
                                        <p:attrNameLst>
                                          <p:attrName>style.visibility</p:attrName>
                                        </p:attrNameLst>
                                      </p:cBhvr>
                                      <p:to>
                                        <p:strVal val="hidden"/>
                                      </p:to>
                                    </p:set>
                                  </p:childTnLst>
                                </p:cTn>
                              </p:par>
                              <p:par>
                                <p:cTn id="500" presetID="3" presetClass="exit" presetSubtype="10" fill="hold" grpId="3" nodeType="withEffect">
                                  <p:stCondLst>
                                    <p:cond delay="0"/>
                                  </p:stCondLst>
                                  <p:childTnLst>
                                    <p:animEffect transition="out" filter="blinds(horizontal)">
                                      <p:cBhvr>
                                        <p:cTn id="501" dur="6000"/>
                                        <p:tgtEl>
                                          <p:spTgt spid="49"/>
                                        </p:tgtEl>
                                      </p:cBhvr>
                                    </p:animEffect>
                                    <p:set>
                                      <p:cBhvr>
                                        <p:cTn id="502" dur="1" fill="hold">
                                          <p:stCondLst>
                                            <p:cond delay="5999"/>
                                          </p:stCondLst>
                                        </p:cTn>
                                        <p:tgtEl>
                                          <p:spTgt spid="49"/>
                                        </p:tgtEl>
                                        <p:attrNameLst>
                                          <p:attrName>style.visibility</p:attrName>
                                        </p:attrNameLst>
                                      </p:cBhvr>
                                      <p:to>
                                        <p:strVal val="hidden"/>
                                      </p:to>
                                    </p:set>
                                  </p:childTnLst>
                                </p:cTn>
                              </p:par>
                              <p:par>
                                <p:cTn id="503" presetID="2" presetClass="entr" presetSubtype="4" fill="hold" grpId="0" nodeType="withEffect">
                                  <p:stCondLst>
                                    <p:cond delay="0"/>
                                  </p:stCondLst>
                                  <p:childTnLst>
                                    <p:set>
                                      <p:cBhvr>
                                        <p:cTn id="504" dur="1" fill="hold">
                                          <p:stCondLst>
                                            <p:cond delay="0"/>
                                          </p:stCondLst>
                                        </p:cTn>
                                        <p:tgtEl>
                                          <p:spTgt spid="56"/>
                                        </p:tgtEl>
                                        <p:attrNameLst>
                                          <p:attrName>style.visibility</p:attrName>
                                        </p:attrNameLst>
                                      </p:cBhvr>
                                      <p:to>
                                        <p:strVal val="visible"/>
                                      </p:to>
                                    </p:set>
                                    <p:anim calcmode="lin" valueType="num">
                                      <p:cBhvr additive="base">
                                        <p:cTn id="505" dur="4000" fill="hold"/>
                                        <p:tgtEl>
                                          <p:spTgt spid="56"/>
                                        </p:tgtEl>
                                        <p:attrNameLst>
                                          <p:attrName>ppt_x</p:attrName>
                                        </p:attrNameLst>
                                      </p:cBhvr>
                                      <p:tavLst>
                                        <p:tav tm="0">
                                          <p:val>
                                            <p:strVal val="#ppt_x"/>
                                          </p:val>
                                        </p:tav>
                                        <p:tav tm="100000">
                                          <p:val>
                                            <p:strVal val="#ppt_x"/>
                                          </p:val>
                                        </p:tav>
                                      </p:tavLst>
                                    </p:anim>
                                    <p:anim calcmode="lin" valueType="num">
                                      <p:cBhvr additive="base">
                                        <p:cTn id="506" dur="4000" fill="hold"/>
                                        <p:tgtEl>
                                          <p:spTgt spid="56"/>
                                        </p:tgtEl>
                                        <p:attrNameLst>
                                          <p:attrName>ppt_y</p:attrName>
                                        </p:attrNameLst>
                                      </p:cBhvr>
                                      <p:tavLst>
                                        <p:tav tm="0">
                                          <p:val>
                                            <p:strVal val="1+#ppt_h/2"/>
                                          </p:val>
                                        </p:tav>
                                        <p:tav tm="100000">
                                          <p:val>
                                            <p:strVal val="#ppt_y"/>
                                          </p:val>
                                        </p:tav>
                                      </p:tavLst>
                                    </p:anim>
                                  </p:childTnLst>
                                </p:cTn>
                              </p:par>
                              <p:par>
                                <p:cTn id="507" presetID="19" presetClass="entr" presetSubtype="10" fill="hold" grpId="1" nodeType="withEffect">
                                  <p:stCondLst>
                                    <p:cond delay="0"/>
                                  </p:stCondLst>
                                  <p:childTnLst>
                                    <p:set>
                                      <p:cBhvr>
                                        <p:cTn id="508" dur="1" fill="hold">
                                          <p:stCondLst>
                                            <p:cond delay="0"/>
                                          </p:stCondLst>
                                        </p:cTn>
                                        <p:tgtEl>
                                          <p:spTgt spid="56"/>
                                        </p:tgtEl>
                                        <p:attrNameLst>
                                          <p:attrName>style.visibility</p:attrName>
                                        </p:attrNameLst>
                                      </p:cBhvr>
                                      <p:to>
                                        <p:strVal val="visible"/>
                                      </p:to>
                                    </p:set>
                                    <p:anim calcmode="lin" valueType="num">
                                      <p:cBhvr>
                                        <p:cTn id="509" dur="4000" fill="hold"/>
                                        <p:tgtEl>
                                          <p:spTgt spid="56"/>
                                        </p:tgtEl>
                                        <p:attrNameLst>
                                          <p:attrName>ppt_w</p:attrName>
                                        </p:attrNameLst>
                                      </p:cBhvr>
                                      <p:tavLst>
                                        <p:tav tm="0" fmla="#ppt_w*sin(2.5*pi*$)">
                                          <p:val>
                                            <p:fltVal val="0"/>
                                          </p:val>
                                        </p:tav>
                                        <p:tav tm="100000">
                                          <p:val>
                                            <p:fltVal val="1"/>
                                          </p:val>
                                        </p:tav>
                                      </p:tavLst>
                                    </p:anim>
                                    <p:anim calcmode="lin" valueType="num">
                                      <p:cBhvr>
                                        <p:cTn id="510" dur="4000" fill="hold"/>
                                        <p:tgtEl>
                                          <p:spTgt spid="56"/>
                                        </p:tgtEl>
                                        <p:attrNameLst>
                                          <p:attrName>ppt_h</p:attrName>
                                        </p:attrNameLst>
                                      </p:cBhvr>
                                      <p:tavLst>
                                        <p:tav tm="0">
                                          <p:val>
                                            <p:strVal val="#ppt_h"/>
                                          </p:val>
                                        </p:tav>
                                        <p:tav tm="100000">
                                          <p:val>
                                            <p:strVal val="#ppt_h"/>
                                          </p:val>
                                        </p:tav>
                                      </p:tavLst>
                                    </p:anim>
                                  </p:childTnLst>
                                </p:cTn>
                              </p:par>
                              <p:par>
                                <p:cTn id="511" presetID="2" presetClass="exit" presetSubtype="1" fill="hold" grpId="2" nodeType="withEffect">
                                  <p:stCondLst>
                                    <p:cond delay="0"/>
                                  </p:stCondLst>
                                  <p:childTnLst>
                                    <p:anim calcmode="lin" valueType="num">
                                      <p:cBhvr additive="base">
                                        <p:cTn id="512" dur="4500"/>
                                        <p:tgtEl>
                                          <p:spTgt spid="56"/>
                                        </p:tgtEl>
                                        <p:attrNameLst>
                                          <p:attrName>ppt_x</p:attrName>
                                        </p:attrNameLst>
                                      </p:cBhvr>
                                      <p:tavLst>
                                        <p:tav tm="0">
                                          <p:val>
                                            <p:strVal val="ppt_x"/>
                                          </p:val>
                                        </p:tav>
                                        <p:tav tm="100000">
                                          <p:val>
                                            <p:strVal val="ppt_x"/>
                                          </p:val>
                                        </p:tav>
                                      </p:tavLst>
                                    </p:anim>
                                    <p:anim calcmode="lin" valueType="num">
                                      <p:cBhvr additive="base">
                                        <p:cTn id="513" dur="4500"/>
                                        <p:tgtEl>
                                          <p:spTgt spid="56"/>
                                        </p:tgtEl>
                                        <p:attrNameLst>
                                          <p:attrName>ppt_y</p:attrName>
                                        </p:attrNameLst>
                                      </p:cBhvr>
                                      <p:tavLst>
                                        <p:tav tm="0">
                                          <p:val>
                                            <p:strVal val="ppt_y"/>
                                          </p:val>
                                        </p:tav>
                                        <p:tav tm="100000">
                                          <p:val>
                                            <p:strVal val="0-ppt_h/2"/>
                                          </p:val>
                                        </p:tav>
                                      </p:tavLst>
                                    </p:anim>
                                    <p:set>
                                      <p:cBhvr>
                                        <p:cTn id="514" dur="1" fill="hold">
                                          <p:stCondLst>
                                            <p:cond delay="4499"/>
                                          </p:stCondLst>
                                        </p:cTn>
                                        <p:tgtEl>
                                          <p:spTgt spid="56"/>
                                        </p:tgtEl>
                                        <p:attrNameLst>
                                          <p:attrName>style.visibility</p:attrName>
                                        </p:attrNameLst>
                                      </p:cBhvr>
                                      <p:to>
                                        <p:strVal val="hidden"/>
                                      </p:to>
                                    </p:set>
                                  </p:childTnLst>
                                </p:cTn>
                              </p:par>
                              <p:par>
                                <p:cTn id="515" presetID="3" presetClass="exit" presetSubtype="10" fill="hold" grpId="3" nodeType="withEffect">
                                  <p:stCondLst>
                                    <p:cond delay="0"/>
                                  </p:stCondLst>
                                  <p:childTnLst>
                                    <p:animEffect transition="out" filter="blinds(horizontal)">
                                      <p:cBhvr>
                                        <p:cTn id="516" dur="6000"/>
                                        <p:tgtEl>
                                          <p:spTgt spid="56"/>
                                        </p:tgtEl>
                                      </p:cBhvr>
                                    </p:animEffect>
                                    <p:set>
                                      <p:cBhvr>
                                        <p:cTn id="517" dur="1" fill="hold">
                                          <p:stCondLst>
                                            <p:cond delay="5999"/>
                                          </p:stCondLst>
                                        </p:cTn>
                                        <p:tgtEl>
                                          <p:spTgt spid="56"/>
                                        </p:tgtEl>
                                        <p:attrNameLst>
                                          <p:attrName>style.visibility</p:attrName>
                                        </p:attrNameLst>
                                      </p:cBhvr>
                                      <p:to>
                                        <p:strVal val="hidden"/>
                                      </p:to>
                                    </p:set>
                                  </p:childTnLst>
                                </p:cTn>
                              </p:par>
                              <p:par>
                                <p:cTn id="518" presetID="2" presetClass="entr" presetSubtype="4" fill="hold" grpId="0" nodeType="withEffect">
                                  <p:stCondLst>
                                    <p:cond delay="0"/>
                                  </p:stCondLst>
                                  <p:childTnLst>
                                    <p:set>
                                      <p:cBhvr>
                                        <p:cTn id="519" dur="1" fill="hold">
                                          <p:stCondLst>
                                            <p:cond delay="0"/>
                                          </p:stCondLst>
                                        </p:cTn>
                                        <p:tgtEl>
                                          <p:spTgt spid="35"/>
                                        </p:tgtEl>
                                        <p:attrNameLst>
                                          <p:attrName>style.visibility</p:attrName>
                                        </p:attrNameLst>
                                      </p:cBhvr>
                                      <p:to>
                                        <p:strVal val="visible"/>
                                      </p:to>
                                    </p:set>
                                    <p:anim calcmode="lin" valueType="num">
                                      <p:cBhvr additive="base">
                                        <p:cTn id="520" dur="4000" fill="hold"/>
                                        <p:tgtEl>
                                          <p:spTgt spid="35"/>
                                        </p:tgtEl>
                                        <p:attrNameLst>
                                          <p:attrName>ppt_x</p:attrName>
                                        </p:attrNameLst>
                                      </p:cBhvr>
                                      <p:tavLst>
                                        <p:tav tm="0">
                                          <p:val>
                                            <p:strVal val="#ppt_x"/>
                                          </p:val>
                                        </p:tav>
                                        <p:tav tm="100000">
                                          <p:val>
                                            <p:strVal val="#ppt_x"/>
                                          </p:val>
                                        </p:tav>
                                      </p:tavLst>
                                    </p:anim>
                                    <p:anim calcmode="lin" valueType="num">
                                      <p:cBhvr additive="base">
                                        <p:cTn id="521" dur="4000" fill="hold"/>
                                        <p:tgtEl>
                                          <p:spTgt spid="35"/>
                                        </p:tgtEl>
                                        <p:attrNameLst>
                                          <p:attrName>ppt_y</p:attrName>
                                        </p:attrNameLst>
                                      </p:cBhvr>
                                      <p:tavLst>
                                        <p:tav tm="0">
                                          <p:val>
                                            <p:strVal val="1+#ppt_h/2"/>
                                          </p:val>
                                        </p:tav>
                                        <p:tav tm="100000">
                                          <p:val>
                                            <p:strVal val="#ppt_y"/>
                                          </p:val>
                                        </p:tav>
                                      </p:tavLst>
                                    </p:anim>
                                  </p:childTnLst>
                                </p:cTn>
                              </p:par>
                              <p:par>
                                <p:cTn id="522" presetID="19" presetClass="entr" presetSubtype="10" fill="hold" grpId="1" nodeType="withEffect">
                                  <p:stCondLst>
                                    <p:cond delay="0"/>
                                  </p:stCondLst>
                                  <p:childTnLst>
                                    <p:set>
                                      <p:cBhvr>
                                        <p:cTn id="523" dur="1" fill="hold">
                                          <p:stCondLst>
                                            <p:cond delay="0"/>
                                          </p:stCondLst>
                                        </p:cTn>
                                        <p:tgtEl>
                                          <p:spTgt spid="35"/>
                                        </p:tgtEl>
                                        <p:attrNameLst>
                                          <p:attrName>style.visibility</p:attrName>
                                        </p:attrNameLst>
                                      </p:cBhvr>
                                      <p:to>
                                        <p:strVal val="visible"/>
                                      </p:to>
                                    </p:set>
                                    <p:anim calcmode="lin" valueType="num">
                                      <p:cBhvr>
                                        <p:cTn id="524" dur="4000" fill="hold"/>
                                        <p:tgtEl>
                                          <p:spTgt spid="35"/>
                                        </p:tgtEl>
                                        <p:attrNameLst>
                                          <p:attrName>ppt_w</p:attrName>
                                        </p:attrNameLst>
                                      </p:cBhvr>
                                      <p:tavLst>
                                        <p:tav tm="0" fmla="#ppt_w*sin(2.5*pi*$)">
                                          <p:val>
                                            <p:fltVal val="0"/>
                                          </p:val>
                                        </p:tav>
                                        <p:tav tm="100000">
                                          <p:val>
                                            <p:fltVal val="1"/>
                                          </p:val>
                                        </p:tav>
                                      </p:tavLst>
                                    </p:anim>
                                    <p:anim calcmode="lin" valueType="num">
                                      <p:cBhvr>
                                        <p:cTn id="525" dur="4000" fill="hold"/>
                                        <p:tgtEl>
                                          <p:spTgt spid="35"/>
                                        </p:tgtEl>
                                        <p:attrNameLst>
                                          <p:attrName>ppt_h</p:attrName>
                                        </p:attrNameLst>
                                      </p:cBhvr>
                                      <p:tavLst>
                                        <p:tav tm="0">
                                          <p:val>
                                            <p:strVal val="#ppt_h"/>
                                          </p:val>
                                        </p:tav>
                                        <p:tav tm="100000">
                                          <p:val>
                                            <p:strVal val="#ppt_h"/>
                                          </p:val>
                                        </p:tav>
                                      </p:tavLst>
                                    </p:anim>
                                  </p:childTnLst>
                                </p:cTn>
                              </p:par>
                              <p:par>
                                <p:cTn id="526" presetID="2" presetClass="exit" presetSubtype="1" fill="hold" grpId="2" nodeType="withEffect">
                                  <p:stCondLst>
                                    <p:cond delay="0"/>
                                  </p:stCondLst>
                                  <p:childTnLst>
                                    <p:anim calcmode="lin" valueType="num">
                                      <p:cBhvr additive="base">
                                        <p:cTn id="527" dur="4500"/>
                                        <p:tgtEl>
                                          <p:spTgt spid="35"/>
                                        </p:tgtEl>
                                        <p:attrNameLst>
                                          <p:attrName>ppt_x</p:attrName>
                                        </p:attrNameLst>
                                      </p:cBhvr>
                                      <p:tavLst>
                                        <p:tav tm="0">
                                          <p:val>
                                            <p:strVal val="ppt_x"/>
                                          </p:val>
                                        </p:tav>
                                        <p:tav tm="100000">
                                          <p:val>
                                            <p:strVal val="ppt_x"/>
                                          </p:val>
                                        </p:tav>
                                      </p:tavLst>
                                    </p:anim>
                                    <p:anim calcmode="lin" valueType="num">
                                      <p:cBhvr additive="base">
                                        <p:cTn id="528" dur="4500"/>
                                        <p:tgtEl>
                                          <p:spTgt spid="35"/>
                                        </p:tgtEl>
                                        <p:attrNameLst>
                                          <p:attrName>ppt_y</p:attrName>
                                        </p:attrNameLst>
                                      </p:cBhvr>
                                      <p:tavLst>
                                        <p:tav tm="0">
                                          <p:val>
                                            <p:strVal val="ppt_y"/>
                                          </p:val>
                                        </p:tav>
                                        <p:tav tm="100000">
                                          <p:val>
                                            <p:strVal val="0-ppt_h/2"/>
                                          </p:val>
                                        </p:tav>
                                      </p:tavLst>
                                    </p:anim>
                                    <p:set>
                                      <p:cBhvr>
                                        <p:cTn id="529" dur="1" fill="hold">
                                          <p:stCondLst>
                                            <p:cond delay="4499"/>
                                          </p:stCondLst>
                                        </p:cTn>
                                        <p:tgtEl>
                                          <p:spTgt spid="35"/>
                                        </p:tgtEl>
                                        <p:attrNameLst>
                                          <p:attrName>style.visibility</p:attrName>
                                        </p:attrNameLst>
                                      </p:cBhvr>
                                      <p:to>
                                        <p:strVal val="hidden"/>
                                      </p:to>
                                    </p:set>
                                  </p:childTnLst>
                                </p:cTn>
                              </p:par>
                              <p:par>
                                <p:cTn id="530" presetID="3" presetClass="exit" presetSubtype="10" fill="hold" grpId="3" nodeType="withEffect">
                                  <p:stCondLst>
                                    <p:cond delay="0"/>
                                  </p:stCondLst>
                                  <p:childTnLst>
                                    <p:animEffect transition="out" filter="blinds(horizontal)">
                                      <p:cBhvr>
                                        <p:cTn id="531" dur="6000"/>
                                        <p:tgtEl>
                                          <p:spTgt spid="35"/>
                                        </p:tgtEl>
                                      </p:cBhvr>
                                    </p:animEffect>
                                    <p:set>
                                      <p:cBhvr>
                                        <p:cTn id="532" dur="1" fill="hold">
                                          <p:stCondLst>
                                            <p:cond delay="5999"/>
                                          </p:stCondLst>
                                        </p:cTn>
                                        <p:tgtEl>
                                          <p:spTgt spid="35"/>
                                        </p:tgtEl>
                                        <p:attrNameLst>
                                          <p:attrName>style.visibility</p:attrName>
                                        </p:attrNameLst>
                                      </p:cBhvr>
                                      <p:to>
                                        <p:strVal val="hidden"/>
                                      </p:to>
                                    </p:set>
                                  </p:childTnLst>
                                </p:cTn>
                              </p:par>
                              <p:par>
                                <p:cTn id="533" presetID="2" presetClass="entr" presetSubtype="4" fill="hold" grpId="0" nodeType="withEffect">
                                  <p:stCondLst>
                                    <p:cond delay="0"/>
                                  </p:stCondLst>
                                  <p:childTnLst>
                                    <p:set>
                                      <p:cBhvr>
                                        <p:cTn id="534" dur="1" fill="hold">
                                          <p:stCondLst>
                                            <p:cond delay="0"/>
                                          </p:stCondLst>
                                        </p:cTn>
                                        <p:tgtEl>
                                          <p:spTgt spid="42"/>
                                        </p:tgtEl>
                                        <p:attrNameLst>
                                          <p:attrName>style.visibility</p:attrName>
                                        </p:attrNameLst>
                                      </p:cBhvr>
                                      <p:to>
                                        <p:strVal val="visible"/>
                                      </p:to>
                                    </p:set>
                                    <p:anim calcmode="lin" valueType="num">
                                      <p:cBhvr additive="base">
                                        <p:cTn id="535" dur="4000" fill="hold"/>
                                        <p:tgtEl>
                                          <p:spTgt spid="42"/>
                                        </p:tgtEl>
                                        <p:attrNameLst>
                                          <p:attrName>ppt_x</p:attrName>
                                        </p:attrNameLst>
                                      </p:cBhvr>
                                      <p:tavLst>
                                        <p:tav tm="0">
                                          <p:val>
                                            <p:strVal val="#ppt_x"/>
                                          </p:val>
                                        </p:tav>
                                        <p:tav tm="100000">
                                          <p:val>
                                            <p:strVal val="#ppt_x"/>
                                          </p:val>
                                        </p:tav>
                                      </p:tavLst>
                                    </p:anim>
                                    <p:anim calcmode="lin" valueType="num">
                                      <p:cBhvr additive="base">
                                        <p:cTn id="536" dur="4000" fill="hold"/>
                                        <p:tgtEl>
                                          <p:spTgt spid="42"/>
                                        </p:tgtEl>
                                        <p:attrNameLst>
                                          <p:attrName>ppt_y</p:attrName>
                                        </p:attrNameLst>
                                      </p:cBhvr>
                                      <p:tavLst>
                                        <p:tav tm="0">
                                          <p:val>
                                            <p:strVal val="1+#ppt_h/2"/>
                                          </p:val>
                                        </p:tav>
                                        <p:tav tm="100000">
                                          <p:val>
                                            <p:strVal val="#ppt_y"/>
                                          </p:val>
                                        </p:tav>
                                      </p:tavLst>
                                    </p:anim>
                                  </p:childTnLst>
                                </p:cTn>
                              </p:par>
                              <p:par>
                                <p:cTn id="537" presetID="19" presetClass="entr" presetSubtype="10" fill="hold" grpId="1" nodeType="withEffect">
                                  <p:stCondLst>
                                    <p:cond delay="0"/>
                                  </p:stCondLst>
                                  <p:childTnLst>
                                    <p:set>
                                      <p:cBhvr>
                                        <p:cTn id="538" dur="1" fill="hold">
                                          <p:stCondLst>
                                            <p:cond delay="0"/>
                                          </p:stCondLst>
                                        </p:cTn>
                                        <p:tgtEl>
                                          <p:spTgt spid="42"/>
                                        </p:tgtEl>
                                        <p:attrNameLst>
                                          <p:attrName>style.visibility</p:attrName>
                                        </p:attrNameLst>
                                      </p:cBhvr>
                                      <p:to>
                                        <p:strVal val="visible"/>
                                      </p:to>
                                    </p:set>
                                    <p:anim calcmode="lin" valueType="num">
                                      <p:cBhvr>
                                        <p:cTn id="539" dur="4000" fill="hold"/>
                                        <p:tgtEl>
                                          <p:spTgt spid="42"/>
                                        </p:tgtEl>
                                        <p:attrNameLst>
                                          <p:attrName>ppt_w</p:attrName>
                                        </p:attrNameLst>
                                      </p:cBhvr>
                                      <p:tavLst>
                                        <p:tav tm="0" fmla="#ppt_w*sin(2.5*pi*$)">
                                          <p:val>
                                            <p:fltVal val="0"/>
                                          </p:val>
                                        </p:tav>
                                        <p:tav tm="100000">
                                          <p:val>
                                            <p:fltVal val="1"/>
                                          </p:val>
                                        </p:tav>
                                      </p:tavLst>
                                    </p:anim>
                                    <p:anim calcmode="lin" valueType="num">
                                      <p:cBhvr>
                                        <p:cTn id="540" dur="4000" fill="hold"/>
                                        <p:tgtEl>
                                          <p:spTgt spid="42"/>
                                        </p:tgtEl>
                                        <p:attrNameLst>
                                          <p:attrName>ppt_h</p:attrName>
                                        </p:attrNameLst>
                                      </p:cBhvr>
                                      <p:tavLst>
                                        <p:tav tm="0">
                                          <p:val>
                                            <p:strVal val="#ppt_h"/>
                                          </p:val>
                                        </p:tav>
                                        <p:tav tm="100000">
                                          <p:val>
                                            <p:strVal val="#ppt_h"/>
                                          </p:val>
                                        </p:tav>
                                      </p:tavLst>
                                    </p:anim>
                                  </p:childTnLst>
                                </p:cTn>
                              </p:par>
                              <p:par>
                                <p:cTn id="541" presetID="2" presetClass="exit" presetSubtype="1" fill="hold" grpId="2" nodeType="withEffect">
                                  <p:stCondLst>
                                    <p:cond delay="0"/>
                                  </p:stCondLst>
                                  <p:childTnLst>
                                    <p:anim calcmode="lin" valueType="num">
                                      <p:cBhvr additive="base">
                                        <p:cTn id="542" dur="4500"/>
                                        <p:tgtEl>
                                          <p:spTgt spid="42"/>
                                        </p:tgtEl>
                                        <p:attrNameLst>
                                          <p:attrName>ppt_x</p:attrName>
                                        </p:attrNameLst>
                                      </p:cBhvr>
                                      <p:tavLst>
                                        <p:tav tm="0">
                                          <p:val>
                                            <p:strVal val="ppt_x"/>
                                          </p:val>
                                        </p:tav>
                                        <p:tav tm="100000">
                                          <p:val>
                                            <p:strVal val="ppt_x"/>
                                          </p:val>
                                        </p:tav>
                                      </p:tavLst>
                                    </p:anim>
                                    <p:anim calcmode="lin" valueType="num">
                                      <p:cBhvr additive="base">
                                        <p:cTn id="543" dur="4500"/>
                                        <p:tgtEl>
                                          <p:spTgt spid="42"/>
                                        </p:tgtEl>
                                        <p:attrNameLst>
                                          <p:attrName>ppt_y</p:attrName>
                                        </p:attrNameLst>
                                      </p:cBhvr>
                                      <p:tavLst>
                                        <p:tav tm="0">
                                          <p:val>
                                            <p:strVal val="ppt_y"/>
                                          </p:val>
                                        </p:tav>
                                        <p:tav tm="100000">
                                          <p:val>
                                            <p:strVal val="0-ppt_h/2"/>
                                          </p:val>
                                        </p:tav>
                                      </p:tavLst>
                                    </p:anim>
                                    <p:set>
                                      <p:cBhvr>
                                        <p:cTn id="544" dur="1" fill="hold">
                                          <p:stCondLst>
                                            <p:cond delay="4499"/>
                                          </p:stCondLst>
                                        </p:cTn>
                                        <p:tgtEl>
                                          <p:spTgt spid="42"/>
                                        </p:tgtEl>
                                        <p:attrNameLst>
                                          <p:attrName>style.visibility</p:attrName>
                                        </p:attrNameLst>
                                      </p:cBhvr>
                                      <p:to>
                                        <p:strVal val="hidden"/>
                                      </p:to>
                                    </p:set>
                                  </p:childTnLst>
                                </p:cTn>
                              </p:par>
                              <p:par>
                                <p:cTn id="545" presetID="3" presetClass="exit" presetSubtype="10" fill="hold" grpId="3" nodeType="withEffect">
                                  <p:stCondLst>
                                    <p:cond delay="0"/>
                                  </p:stCondLst>
                                  <p:childTnLst>
                                    <p:animEffect transition="out" filter="blinds(horizontal)">
                                      <p:cBhvr>
                                        <p:cTn id="546" dur="6000"/>
                                        <p:tgtEl>
                                          <p:spTgt spid="42"/>
                                        </p:tgtEl>
                                      </p:cBhvr>
                                    </p:animEffect>
                                    <p:set>
                                      <p:cBhvr>
                                        <p:cTn id="547" dur="1" fill="hold">
                                          <p:stCondLst>
                                            <p:cond delay="5999"/>
                                          </p:stCondLst>
                                        </p:cTn>
                                        <p:tgtEl>
                                          <p:spTgt spid="42"/>
                                        </p:tgtEl>
                                        <p:attrNameLst>
                                          <p:attrName>style.visibility</p:attrName>
                                        </p:attrNameLst>
                                      </p:cBhvr>
                                      <p:to>
                                        <p:strVal val="hidden"/>
                                      </p:to>
                                    </p:set>
                                  </p:childTnLst>
                                </p:cTn>
                              </p:par>
                              <p:par>
                                <p:cTn id="548" presetID="2" presetClass="entr" presetSubtype="4" fill="hold" grpId="0" nodeType="withEffect">
                                  <p:stCondLst>
                                    <p:cond delay="0"/>
                                  </p:stCondLst>
                                  <p:childTnLst>
                                    <p:set>
                                      <p:cBhvr>
                                        <p:cTn id="549" dur="1" fill="hold">
                                          <p:stCondLst>
                                            <p:cond delay="0"/>
                                          </p:stCondLst>
                                        </p:cTn>
                                        <p:tgtEl>
                                          <p:spTgt spid="3"/>
                                        </p:tgtEl>
                                        <p:attrNameLst>
                                          <p:attrName>style.visibility</p:attrName>
                                        </p:attrNameLst>
                                      </p:cBhvr>
                                      <p:to>
                                        <p:strVal val="visible"/>
                                      </p:to>
                                    </p:set>
                                    <p:anim calcmode="lin" valueType="num">
                                      <p:cBhvr additive="base">
                                        <p:cTn id="550" dur="4000" fill="hold"/>
                                        <p:tgtEl>
                                          <p:spTgt spid="3"/>
                                        </p:tgtEl>
                                        <p:attrNameLst>
                                          <p:attrName>ppt_x</p:attrName>
                                        </p:attrNameLst>
                                      </p:cBhvr>
                                      <p:tavLst>
                                        <p:tav tm="0">
                                          <p:val>
                                            <p:strVal val="#ppt_x"/>
                                          </p:val>
                                        </p:tav>
                                        <p:tav tm="100000">
                                          <p:val>
                                            <p:strVal val="#ppt_x"/>
                                          </p:val>
                                        </p:tav>
                                      </p:tavLst>
                                    </p:anim>
                                    <p:anim calcmode="lin" valueType="num">
                                      <p:cBhvr additive="base">
                                        <p:cTn id="551" dur="4000" fill="hold"/>
                                        <p:tgtEl>
                                          <p:spTgt spid="3"/>
                                        </p:tgtEl>
                                        <p:attrNameLst>
                                          <p:attrName>ppt_y</p:attrName>
                                        </p:attrNameLst>
                                      </p:cBhvr>
                                      <p:tavLst>
                                        <p:tav tm="0">
                                          <p:val>
                                            <p:strVal val="1+#ppt_h/2"/>
                                          </p:val>
                                        </p:tav>
                                        <p:tav tm="100000">
                                          <p:val>
                                            <p:strVal val="#ppt_y"/>
                                          </p:val>
                                        </p:tav>
                                      </p:tavLst>
                                    </p:anim>
                                  </p:childTnLst>
                                </p:cTn>
                              </p:par>
                              <p:par>
                                <p:cTn id="552" presetID="19" presetClass="entr" presetSubtype="10" fill="hold" grpId="1" nodeType="withEffect">
                                  <p:stCondLst>
                                    <p:cond delay="0"/>
                                  </p:stCondLst>
                                  <p:childTnLst>
                                    <p:set>
                                      <p:cBhvr>
                                        <p:cTn id="553" dur="1" fill="hold">
                                          <p:stCondLst>
                                            <p:cond delay="0"/>
                                          </p:stCondLst>
                                        </p:cTn>
                                        <p:tgtEl>
                                          <p:spTgt spid="3"/>
                                        </p:tgtEl>
                                        <p:attrNameLst>
                                          <p:attrName>style.visibility</p:attrName>
                                        </p:attrNameLst>
                                      </p:cBhvr>
                                      <p:to>
                                        <p:strVal val="visible"/>
                                      </p:to>
                                    </p:set>
                                    <p:anim calcmode="lin" valueType="num">
                                      <p:cBhvr>
                                        <p:cTn id="554" dur="4000" fill="hold"/>
                                        <p:tgtEl>
                                          <p:spTgt spid="3"/>
                                        </p:tgtEl>
                                        <p:attrNameLst>
                                          <p:attrName>ppt_w</p:attrName>
                                        </p:attrNameLst>
                                      </p:cBhvr>
                                      <p:tavLst>
                                        <p:tav tm="0" fmla="#ppt_w*sin(2.5*pi*$)">
                                          <p:val>
                                            <p:fltVal val="0"/>
                                          </p:val>
                                        </p:tav>
                                        <p:tav tm="100000">
                                          <p:val>
                                            <p:fltVal val="1"/>
                                          </p:val>
                                        </p:tav>
                                      </p:tavLst>
                                    </p:anim>
                                    <p:anim calcmode="lin" valueType="num">
                                      <p:cBhvr>
                                        <p:cTn id="555" dur="4000" fill="hold"/>
                                        <p:tgtEl>
                                          <p:spTgt spid="3"/>
                                        </p:tgtEl>
                                        <p:attrNameLst>
                                          <p:attrName>ppt_h</p:attrName>
                                        </p:attrNameLst>
                                      </p:cBhvr>
                                      <p:tavLst>
                                        <p:tav tm="0">
                                          <p:val>
                                            <p:strVal val="#ppt_h"/>
                                          </p:val>
                                        </p:tav>
                                        <p:tav tm="100000">
                                          <p:val>
                                            <p:strVal val="#ppt_h"/>
                                          </p:val>
                                        </p:tav>
                                      </p:tavLst>
                                    </p:anim>
                                  </p:childTnLst>
                                </p:cTn>
                              </p:par>
                              <p:par>
                                <p:cTn id="556" presetID="2" presetClass="exit" presetSubtype="1" fill="hold" grpId="2" nodeType="withEffect">
                                  <p:stCondLst>
                                    <p:cond delay="0"/>
                                  </p:stCondLst>
                                  <p:childTnLst>
                                    <p:anim calcmode="lin" valueType="num">
                                      <p:cBhvr additive="base">
                                        <p:cTn id="557" dur="4500"/>
                                        <p:tgtEl>
                                          <p:spTgt spid="3"/>
                                        </p:tgtEl>
                                        <p:attrNameLst>
                                          <p:attrName>ppt_x</p:attrName>
                                        </p:attrNameLst>
                                      </p:cBhvr>
                                      <p:tavLst>
                                        <p:tav tm="0">
                                          <p:val>
                                            <p:strVal val="ppt_x"/>
                                          </p:val>
                                        </p:tav>
                                        <p:tav tm="100000">
                                          <p:val>
                                            <p:strVal val="ppt_x"/>
                                          </p:val>
                                        </p:tav>
                                      </p:tavLst>
                                    </p:anim>
                                    <p:anim calcmode="lin" valueType="num">
                                      <p:cBhvr additive="base">
                                        <p:cTn id="558" dur="4500"/>
                                        <p:tgtEl>
                                          <p:spTgt spid="3"/>
                                        </p:tgtEl>
                                        <p:attrNameLst>
                                          <p:attrName>ppt_y</p:attrName>
                                        </p:attrNameLst>
                                      </p:cBhvr>
                                      <p:tavLst>
                                        <p:tav tm="0">
                                          <p:val>
                                            <p:strVal val="ppt_y"/>
                                          </p:val>
                                        </p:tav>
                                        <p:tav tm="100000">
                                          <p:val>
                                            <p:strVal val="0-ppt_h/2"/>
                                          </p:val>
                                        </p:tav>
                                      </p:tavLst>
                                    </p:anim>
                                    <p:set>
                                      <p:cBhvr>
                                        <p:cTn id="559" dur="1" fill="hold">
                                          <p:stCondLst>
                                            <p:cond delay="4499"/>
                                          </p:stCondLst>
                                        </p:cTn>
                                        <p:tgtEl>
                                          <p:spTgt spid="3"/>
                                        </p:tgtEl>
                                        <p:attrNameLst>
                                          <p:attrName>style.visibility</p:attrName>
                                        </p:attrNameLst>
                                      </p:cBhvr>
                                      <p:to>
                                        <p:strVal val="hidden"/>
                                      </p:to>
                                    </p:set>
                                  </p:childTnLst>
                                </p:cTn>
                              </p:par>
                              <p:par>
                                <p:cTn id="560" presetID="3" presetClass="exit" presetSubtype="10" fill="hold" grpId="3" nodeType="withEffect">
                                  <p:stCondLst>
                                    <p:cond delay="0"/>
                                  </p:stCondLst>
                                  <p:childTnLst>
                                    <p:animEffect transition="out" filter="blinds(horizontal)">
                                      <p:cBhvr>
                                        <p:cTn id="561" dur="6000"/>
                                        <p:tgtEl>
                                          <p:spTgt spid="3"/>
                                        </p:tgtEl>
                                      </p:cBhvr>
                                    </p:animEffect>
                                    <p:set>
                                      <p:cBhvr>
                                        <p:cTn id="562" dur="1" fill="hold">
                                          <p:stCondLst>
                                            <p:cond delay="5999"/>
                                          </p:stCondLst>
                                        </p:cTn>
                                        <p:tgtEl>
                                          <p:spTgt spid="3"/>
                                        </p:tgtEl>
                                        <p:attrNameLst>
                                          <p:attrName>style.visibility</p:attrName>
                                        </p:attrNameLst>
                                      </p:cBhvr>
                                      <p:to>
                                        <p:strVal val="hidden"/>
                                      </p:to>
                                    </p:set>
                                  </p:childTnLst>
                                </p:cTn>
                              </p:par>
                              <p:par>
                                <p:cTn id="563" presetID="2" presetClass="entr" presetSubtype="4" fill="hold" grpId="0" nodeType="withEffect">
                                  <p:stCondLst>
                                    <p:cond delay="0"/>
                                  </p:stCondLst>
                                  <p:childTnLst>
                                    <p:set>
                                      <p:cBhvr>
                                        <p:cTn id="564" dur="1" fill="hold">
                                          <p:stCondLst>
                                            <p:cond delay="0"/>
                                          </p:stCondLst>
                                        </p:cTn>
                                        <p:tgtEl>
                                          <p:spTgt spid="50"/>
                                        </p:tgtEl>
                                        <p:attrNameLst>
                                          <p:attrName>style.visibility</p:attrName>
                                        </p:attrNameLst>
                                      </p:cBhvr>
                                      <p:to>
                                        <p:strVal val="visible"/>
                                      </p:to>
                                    </p:set>
                                    <p:anim calcmode="lin" valueType="num">
                                      <p:cBhvr additive="base">
                                        <p:cTn id="565" dur="4000" fill="hold"/>
                                        <p:tgtEl>
                                          <p:spTgt spid="50"/>
                                        </p:tgtEl>
                                        <p:attrNameLst>
                                          <p:attrName>ppt_x</p:attrName>
                                        </p:attrNameLst>
                                      </p:cBhvr>
                                      <p:tavLst>
                                        <p:tav tm="0">
                                          <p:val>
                                            <p:strVal val="#ppt_x"/>
                                          </p:val>
                                        </p:tav>
                                        <p:tav tm="100000">
                                          <p:val>
                                            <p:strVal val="#ppt_x"/>
                                          </p:val>
                                        </p:tav>
                                      </p:tavLst>
                                    </p:anim>
                                    <p:anim calcmode="lin" valueType="num">
                                      <p:cBhvr additive="base">
                                        <p:cTn id="566" dur="4000" fill="hold"/>
                                        <p:tgtEl>
                                          <p:spTgt spid="50"/>
                                        </p:tgtEl>
                                        <p:attrNameLst>
                                          <p:attrName>ppt_y</p:attrName>
                                        </p:attrNameLst>
                                      </p:cBhvr>
                                      <p:tavLst>
                                        <p:tav tm="0">
                                          <p:val>
                                            <p:strVal val="1+#ppt_h/2"/>
                                          </p:val>
                                        </p:tav>
                                        <p:tav tm="100000">
                                          <p:val>
                                            <p:strVal val="#ppt_y"/>
                                          </p:val>
                                        </p:tav>
                                      </p:tavLst>
                                    </p:anim>
                                  </p:childTnLst>
                                </p:cTn>
                              </p:par>
                              <p:par>
                                <p:cTn id="567" presetID="19" presetClass="entr" presetSubtype="10" fill="hold" grpId="1" nodeType="withEffect">
                                  <p:stCondLst>
                                    <p:cond delay="0"/>
                                  </p:stCondLst>
                                  <p:childTnLst>
                                    <p:set>
                                      <p:cBhvr>
                                        <p:cTn id="568" dur="1" fill="hold">
                                          <p:stCondLst>
                                            <p:cond delay="0"/>
                                          </p:stCondLst>
                                        </p:cTn>
                                        <p:tgtEl>
                                          <p:spTgt spid="50"/>
                                        </p:tgtEl>
                                        <p:attrNameLst>
                                          <p:attrName>style.visibility</p:attrName>
                                        </p:attrNameLst>
                                      </p:cBhvr>
                                      <p:to>
                                        <p:strVal val="visible"/>
                                      </p:to>
                                    </p:set>
                                    <p:anim calcmode="lin" valueType="num">
                                      <p:cBhvr>
                                        <p:cTn id="569" dur="4000" fill="hold"/>
                                        <p:tgtEl>
                                          <p:spTgt spid="50"/>
                                        </p:tgtEl>
                                        <p:attrNameLst>
                                          <p:attrName>ppt_w</p:attrName>
                                        </p:attrNameLst>
                                      </p:cBhvr>
                                      <p:tavLst>
                                        <p:tav tm="0" fmla="#ppt_w*sin(2.5*pi*$)">
                                          <p:val>
                                            <p:fltVal val="0"/>
                                          </p:val>
                                        </p:tav>
                                        <p:tav tm="100000">
                                          <p:val>
                                            <p:fltVal val="1"/>
                                          </p:val>
                                        </p:tav>
                                      </p:tavLst>
                                    </p:anim>
                                    <p:anim calcmode="lin" valueType="num">
                                      <p:cBhvr>
                                        <p:cTn id="570" dur="4000" fill="hold"/>
                                        <p:tgtEl>
                                          <p:spTgt spid="50"/>
                                        </p:tgtEl>
                                        <p:attrNameLst>
                                          <p:attrName>ppt_h</p:attrName>
                                        </p:attrNameLst>
                                      </p:cBhvr>
                                      <p:tavLst>
                                        <p:tav tm="0">
                                          <p:val>
                                            <p:strVal val="#ppt_h"/>
                                          </p:val>
                                        </p:tav>
                                        <p:tav tm="100000">
                                          <p:val>
                                            <p:strVal val="#ppt_h"/>
                                          </p:val>
                                        </p:tav>
                                      </p:tavLst>
                                    </p:anim>
                                  </p:childTnLst>
                                </p:cTn>
                              </p:par>
                              <p:par>
                                <p:cTn id="571" presetID="2" presetClass="exit" presetSubtype="1" fill="hold" grpId="2" nodeType="withEffect">
                                  <p:stCondLst>
                                    <p:cond delay="0"/>
                                  </p:stCondLst>
                                  <p:childTnLst>
                                    <p:anim calcmode="lin" valueType="num">
                                      <p:cBhvr additive="base">
                                        <p:cTn id="572" dur="4500"/>
                                        <p:tgtEl>
                                          <p:spTgt spid="50"/>
                                        </p:tgtEl>
                                        <p:attrNameLst>
                                          <p:attrName>ppt_x</p:attrName>
                                        </p:attrNameLst>
                                      </p:cBhvr>
                                      <p:tavLst>
                                        <p:tav tm="0">
                                          <p:val>
                                            <p:strVal val="ppt_x"/>
                                          </p:val>
                                        </p:tav>
                                        <p:tav tm="100000">
                                          <p:val>
                                            <p:strVal val="ppt_x"/>
                                          </p:val>
                                        </p:tav>
                                      </p:tavLst>
                                    </p:anim>
                                    <p:anim calcmode="lin" valueType="num">
                                      <p:cBhvr additive="base">
                                        <p:cTn id="573" dur="4500"/>
                                        <p:tgtEl>
                                          <p:spTgt spid="50"/>
                                        </p:tgtEl>
                                        <p:attrNameLst>
                                          <p:attrName>ppt_y</p:attrName>
                                        </p:attrNameLst>
                                      </p:cBhvr>
                                      <p:tavLst>
                                        <p:tav tm="0">
                                          <p:val>
                                            <p:strVal val="ppt_y"/>
                                          </p:val>
                                        </p:tav>
                                        <p:tav tm="100000">
                                          <p:val>
                                            <p:strVal val="0-ppt_h/2"/>
                                          </p:val>
                                        </p:tav>
                                      </p:tavLst>
                                    </p:anim>
                                    <p:set>
                                      <p:cBhvr>
                                        <p:cTn id="574" dur="1" fill="hold">
                                          <p:stCondLst>
                                            <p:cond delay="4499"/>
                                          </p:stCondLst>
                                        </p:cTn>
                                        <p:tgtEl>
                                          <p:spTgt spid="50"/>
                                        </p:tgtEl>
                                        <p:attrNameLst>
                                          <p:attrName>style.visibility</p:attrName>
                                        </p:attrNameLst>
                                      </p:cBhvr>
                                      <p:to>
                                        <p:strVal val="hidden"/>
                                      </p:to>
                                    </p:set>
                                  </p:childTnLst>
                                </p:cTn>
                              </p:par>
                              <p:par>
                                <p:cTn id="575" presetID="3" presetClass="exit" presetSubtype="10" fill="hold" grpId="3" nodeType="withEffect">
                                  <p:stCondLst>
                                    <p:cond delay="0"/>
                                  </p:stCondLst>
                                  <p:childTnLst>
                                    <p:animEffect transition="out" filter="blinds(horizontal)">
                                      <p:cBhvr>
                                        <p:cTn id="576" dur="6000"/>
                                        <p:tgtEl>
                                          <p:spTgt spid="50"/>
                                        </p:tgtEl>
                                      </p:cBhvr>
                                    </p:animEffect>
                                    <p:set>
                                      <p:cBhvr>
                                        <p:cTn id="577" dur="1" fill="hold">
                                          <p:stCondLst>
                                            <p:cond delay="5999"/>
                                          </p:stCondLst>
                                        </p:cTn>
                                        <p:tgtEl>
                                          <p:spTgt spid="50"/>
                                        </p:tgtEl>
                                        <p:attrNameLst>
                                          <p:attrName>style.visibility</p:attrName>
                                        </p:attrNameLst>
                                      </p:cBhvr>
                                      <p:to>
                                        <p:strVal val="hidden"/>
                                      </p:to>
                                    </p:set>
                                  </p:childTnLst>
                                </p:cTn>
                              </p:par>
                              <p:par>
                                <p:cTn id="578" presetID="2" presetClass="entr" presetSubtype="4" fill="hold" grpId="0" nodeType="withEffect">
                                  <p:stCondLst>
                                    <p:cond delay="0"/>
                                  </p:stCondLst>
                                  <p:childTnLst>
                                    <p:set>
                                      <p:cBhvr>
                                        <p:cTn id="579" dur="1" fill="hold">
                                          <p:stCondLst>
                                            <p:cond delay="0"/>
                                          </p:stCondLst>
                                        </p:cTn>
                                        <p:tgtEl>
                                          <p:spTgt spid="51"/>
                                        </p:tgtEl>
                                        <p:attrNameLst>
                                          <p:attrName>style.visibility</p:attrName>
                                        </p:attrNameLst>
                                      </p:cBhvr>
                                      <p:to>
                                        <p:strVal val="visible"/>
                                      </p:to>
                                    </p:set>
                                    <p:anim calcmode="lin" valueType="num">
                                      <p:cBhvr additive="base">
                                        <p:cTn id="580" dur="4000" fill="hold"/>
                                        <p:tgtEl>
                                          <p:spTgt spid="51"/>
                                        </p:tgtEl>
                                        <p:attrNameLst>
                                          <p:attrName>ppt_x</p:attrName>
                                        </p:attrNameLst>
                                      </p:cBhvr>
                                      <p:tavLst>
                                        <p:tav tm="0">
                                          <p:val>
                                            <p:strVal val="#ppt_x"/>
                                          </p:val>
                                        </p:tav>
                                        <p:tav tm="100000">
                                          <p:val>
                                            <p:strVal val="#ppt_x"/>
                                          </p:val>
                                        </p:tav>
                                      </p:tavLst>
                                    </p:anim>
                                    <p:anim calcmode="lin" valueType="num">
                                      <p:cBhvr additive="base">
                                        <p:cTn id="581" dur="4000" fill="hold"/>
                                        <p:tgtEl>
                                          <p:spTgt spid="51"/>
                                        </p:tgtEl>
                                        <p:attrNameLst>
                                          <p:attrName>ppt_y</p:attrName>
                                        </p:attrNameLst>
                                      </p:cBhvr>
                                      <p:tavLst>
                                        <p:tav tm="0">
                                          <p:val>
                                            <p:strVal val="1+#ppt_h/2"/>
                                          </p:val>
                                        </p:tav>
                                        <p:tav tm="100000">
                                          <p:val>
                                            <p:strVal val="#ppt_y"/>
                                          </p:val>
                                        </p:tav>
                                      </p:tavLst>
                                    </p:anim>
                                  </p:childTnLst>
                                </p:cTn>
                              </p:par>
                              <p:par>
                                <p:cTn id="582" presetID="19" presetClass="entr" presetSubtype="10" fill="hold" grpId="1" nodeType="withEffect">
                                  <p:stCondLst>
                                    <p:cond delay="0"/>
                                  </p:stCondLst>
                                  <p:childTnLst>
                                    <p:set>
                                      <p:cBhvr>
                                        <p:cTn id="583" dur="1" fill="hold">
                                          <p:stCondLst>
                                            <p:cond delay="0"/>
                                          </p:stCondLst>
                                        </p:cTn>
                                        <p:tgtEl>
                                          <p:spTgt spid="51"/>
                                        </p:tgtEl>
                                        <p:attrNameLst>
                                          <p:attrName>style.visibility</p:attrName>
                                        </p:attrNameLst>
                                      </p:cBhvr>
                                      <p:to>
                                        <p:strVal val="visible"/>
                                      </p:to>
                                    </p:set>
                                    <p:anim calcmode="lin" valueType="num">
                                      <p:cBhvr>
                                        <p:cTn id="584" dur="4000" fill="hold"/>
                                        <p:tgtEl>
                                          <p:spTgt spid="51"/>
                                        </p:tgtEl>
                                        <p:attrNameLst>
                                          <p:attrName>ppt_w</p:attrName>
                                        </p:attrNameLst>
                                      </p:cBhvr>
                                      <p:tavLst>
                                        <p:tav tm="0" fmla="#ppt_w*sin(2.5*pi*$)">
                                          <p:val>
                                            <p:fltVal val="0"/>
                                          </p:val>
                                        </p:tav>
                                        <p:tav tm="100000">
                                          <p:val>
                                            <p:fltVal val="1"/>
                                          </p:val>
                                        </p:tav>
                                      </p:tavLst>
                                    </p:anim>
                                    <p:anim calcmode="lin" valueType="num">
                                      <p:cBhvr>
                                        <p:cTn id="585" dur="4000" fill="hold"/>
                                        <p:tgtEl>
                                          <p:spTgt spid="51"/>
                                        </p:tgtEl>
                                        <p:attrNameLst>
                                          <p:attrName>ppt_h</p:attrName>
                                        </p:attrNameLst>
                                      </p:cBhvr>
                                      <p:tavLst>
                                        <p:tav tm="0">
                                          <p:val>
                                            <p:strVal val="#ppt_h"/>
                                          </p:val>
                                        </p:tav>
                                        <p:tav tm="100000">
                                          <p:val>
                                            <p:strVal val="#ppt_h"/>
                                          </p:val>
                                        </p:tav>
                                      </p:tavLst>
                                    </p:anim>
                                  </p:childTnLst>
                                </p:cTn>
                              </p:par>
                              <p:par>
                                <p:cTn id="586" presetID="2" presetClass="exit" presetSubtype="1" fill="hold" grpId="2" nodeType="withEffect">
                                  <p:stCondLst>
                                    <p:cond delay="0"/>
                                  </p:stCondLst>
                                  <p:childTnLst>
                                    <p:anim calcmode="lin" valueType="num">
                                      <p:cBhvr additive="base">
                                        <p:cTn id="587" dur="4500"/>
                                        <p:tgtEl>
                                          <p:spTgt spid="51"/>
                                        </p:tgtEl>
                                        <p:attrNameLst>
                                          <p:attrName>ppt_x</p:attrName>
                                        </p:attrNameLst>
                                      </p:cBhvr>
                                      <p:tavLst>
                                        <p:tav tm="0">
                                          <p:val>
                                            <p:strVal val="ppt_x"/>
                                          </p:val>
                                        </p:tav>
                                        <p:tav tm="100000">
                                          <p:val>
                                            <p:strVal val="ppt_x"/>
                                          </p:val>
                                        </p:tav>
                                      </p:tavLst>
                                    </p:anim>
                                    <p:anim calcmode="lin" valueType="num">
                                      <p:cBhvr additive="base">
                                        <p:cTn id="588" dur="4500"/>
                                        <p:tgtEl>
                                          <p:spTgt spid="51"/>
                                        </p:tgtEl>
                                        <p:attrNameLst>
                                          <p:attrName>ppt_y</p:attrName>
                                        </p:attrNameLst>
                                      </p:cBhvr>
                                      <p:tavLst>
                                        <p:tav tm="0">
                                          <p:val>
                                            <p:strVal val="ppt_y"/>
                                          </p:val>
                                        </p:tav>
                                        <p:tav tm="100000">
                                          <p:val>
                                            <p:strVal val="0-ppt_h/2"/>
                                          </p:val>
                                        </p:tav>
                                      </p:tavLst>
                                    </p:anim>
                                    <p:set>
                                      <p:cBhvr>
                                        <p:cTn id="589" dur="1" fill="hold">
                                          <p:stCondLst>
                                            <p:cond delay="4499"/>
                                          </p:stCondLst>
                                        </p:cTn>
                                        <p:tgtEl>
                                          <p:spTgt spid="51"/>
                                        </p:tgtEl>
                                        <p:attrNameLst>
                                          <p:attrName>style.visibility</p:attrName>
                                        </p:attrNameLst>
                                      </p:cBhvr>
                                      <p:to>
                                        <p:strVal val="hidden"/>
                                      </p:to>
                                    </p:set>
                                  </p:childTnLst>
                                </p:cTn>
                              </p:par>
                              <p:par>
                                <p:cTn id="590" presetID="3" presetClass="exit" presetSubtype="10" fill="hold" grpId="3" nodeType="withEffect">
                                  <p:stCondLst>
                                    <p:cond delay="0"/>
                                  </p:stCondLst>
                                  <p:childTnLst>
                                    <p:animEffect transition="out" filter="blinds(horizontal)">
                                      <p:cBhvr>
                                        <p:cTn id="591" dur="6000"/>
                                        <p:tgtEl>
                                          <p:spTgt spid="51"/>
                                        </p:tgtEl>
                                      </p:cBhvr>
                                    </p:animEffect>
                                    <p:set>
                                      <p:cBhvr>
                                        <p:cTn id="592" dur="1" fill="hold">
                                          <p:stCondLst>
                                            <p:cond delay="5999"/>
                                          </p:stCondLst>
                                        </p:cTn>
                                        <p:tgtEl>
                                          <p:spTgt spid="51"/>
                                        </p:tgtEl>
                                        <p:attrNameLst>
                                          <p:attrName>style.visibility</p:attrName>
                                        </p:attrNameLst>
                                      </p:cBhvr>
                                      <p:to>
                                        <p:strVal val="hidden"/>
                                      </p:to>
                                    </p:set>
                                  </p:childTnLst>
                                </p:cTn>
                              </p:par>
                              <p:par>
                                <p:cTn id="593" presetID="2" presetClass="entr" presetSubtype="4" fill="hold" grpId="0" nodeType="withEffect">
                                  <p:stCondLst>
                                    <p:cond delay="0"/>
                                  </p:stCondLst>
                                  <p:childTnLst>
                                    <p:set>
                                      <p:cBhvr>
                                        <p:cTn id="594" dur="1" fill="hold">
                                          <p:stCondLst>
                                            <p:cond delay="0"/>
                                          </p:stCondLst>
                                        </p:cTn>
                                        <p:tgtEl>
                                          <p:spTgt spid="57"/>
                                        </p:tgtEl>
                                        <p:attrNameLst>
                                          <p:attrName>style.visibility</p:attrName>
                                        </p:attrNameLst>
                                      </p:cBhvr>
                                      <p:to>
                                        <p:strVal val="visible"/>
                                      </p:to>
                                    </p:set>
                                    <p:anim calcmode="lin" valueType="num">
                                      <p:cBhvr additive="base">
                                        <p:cTn id="595" dur="4000" fill="hold"/>
                                        <p:tgtEl>
                                          <p:spTgt spid="57"/>
                                        </p:tgtEl>
                                        <p:attrNameLst>
                                          <p:attrName>ppt_x</p:attrName>
                                        </p:attrNameLst>
                                      </p:cBhvr>
                                      <p:tavLst>
                                        <p:tav tm="0">
                                          <p:val>
                                            <p:strVal val="#ppt_x"/>
                                          </p:val>
                                        </p:tav>
                                        <p:tav tm="100000">
                                          <p:val>
                                            <p:strVal val="#ppt_x"/>
                                          </p:val>
                                        </p:tav>
                                      </p:tavLst>
                                    </p:anim>
                                    <p:anim calcmode="lin" valueType="num">
                                      <p:cBhvr additive="base">
                                        <p:cTn id="596" dur="4000" fill="hold"/>
                                        <p:tgtEl>
                                          <p:spTgt spid="57"/>
                                        </p:tgtEl>
                                        <p:attrNameLst>
                                          <p:attrName>ppt_y</p:attrName>
                                        </p:attrNameLst>
                                      </p:cBhvr>
                                      <p:tavLst>
                                        <p:tav tm="0">
                                          <p:val>
                                            <p:strVal val="1+#ppt_h/2"/>
                                          </p:val>
                                        </p:tav>
                                        <p:tav tm="100000">
                                          <p:val>
                                            <p:strVal val="#ppt_y"/>
                                          </p:val>
                                        </p:tav>
                                      </p:tavLst>
                                    </p:anim>
                                  </p:childTnLst>
                                </p:cTn>
                              </p:par>
                              <p:par>
                                <p:cTn id="597" presetID="19" presetClass="entr" presetSubtype="10" fill="hold" grpId="1" nodeType="withEffect">
                                  <p:stCondLst>
                                    <p:cond delay="0"/>
                                  </p:stCondLst>
                                  <p:childTnLst>
                                    <p:set>
                                      <p:cBhvr>
                                        <p:cTn id="598" dur="1" fill="hold">
                                          <p:stCondLst>
                                            <p:cond delay="0"/>
                                          </p:stCondLst>
                                        </p:cTn>
                                        <p:tgtEl>
                                          <p:spTgt spid="57"/>
                                        </p:tgtEl>
                                        <p:attrNameLst>
                                          <p:attrName>style.visibility</p:attrName>
                                        </p:attrNameLst>
                                      </p:cBhvr>
                                      <p:to>
                                        <p:strVal val="visible"/>
                                      </p:to>
                                    </p:set>
                                    <p:anim calcmode="lin" valueType="num">
                                      <p:cBhvr>
                                        <p:cTn id="599" dur="4000" fill="hold"/>
                                        <p:tgtEl>
                                          <p:spTgt spid="57"/>
                                        </p:tgtEl>
                                        <p:attrNameLst>
                                          <p:attrName>ppt_w</p:attrName>
                                        </p:attrNameLst>
                                      </p:cBhvr>
                                      <p:tavLst>
                                        <p:tav tm="0" fmla="#ppt_w*sin(2.5*pi*$)">
                                          <p:val>
                                            <p:fltVal val="0"/>
                                          </p:val>
                                        </p:tav>
                                        <p:tav tm="100000">
                                          <p:val>
                                            <p:fltVal val="1"/>
                                          </p:val>
                                        </p:tav>
                                      </p:tavLst>
                                    </p:anim>
                                    <p:anim calcmode="lin" valueType="num">
                                      <p:cBhvr>
                                        <p:cTn id="600" dur="4000" fill="hold"/>
                                        <p:tgtEl>
                                          <p:spTgt spid="57"/>
                                        </p:tgtEl>
                                        <p:attrNameLst>
                                          <p:attrName>ppt_h</p:attrName>
                                        </p:attrNameLst>
                                      </p:cBhvr>
                                      <p:tavLst>
                                        <p:tav tm="0">
                                          <p:val>
                                            <p:strVal val="#ppt_h"/>
                                          </p:val>
                                        </p:tav>
                                        <p:tav tm="100000">
                                          <p:val>
                                            <p:strVal val="#ppt_h"/>
                                          </p:val>
                                        </p:tav>
                                      </p:tavLst>
                                    </p:anim>
                                  </p:childTnLst>
                                </p:cTn>
                              </p:par>
                              <p:par>
                                <p:cTn id="601" presetID="2" presetClass="exit" presetSubtype="1" fill="hold" grpId="2" nodeType="withEffect">
                                  <p:stCondLst>
                                    <p:cond delay="0"/>
                                  </p:stCondLst>
                                  <p:childTnLst>
                                    <p:anim calcmode="lin" valueType="num">
                                      <p:cBhvr additive="base">
                                        <p:cTn id="602" dur="4500"/>
                                        <p:tgtEl>
                                          <p:spTgt spid="57"/>
                                        </p:tgtEl>
                                        <p:attrNameLst>
                                          <p:attrName>ppt_x</p:attrName>
                                        </p:attrNameLst>
                                      </p:cBhvr>
                                      <p:tavLst>
                                        <p:tav tm="0">
                                          <p:val>
                                            <p:strVal val="ppt_x"/>
                                          </p:val>
                                        </p:tav>
                                        <p:tav tm="100000">
                                          <p:val>
                                            <p:strVal val="ppt_x"/>
                                          </p:val>
                                        </p:tav>
                                      </p:tavLst>
                                    </p:anim>
                                    <p:anim calcmode="lin" valueType="num">
                                      <p:cBhvr additive="base">
                                        <p:cTn id="603" dur="4500"/>
                                        <p:tgtEl>
                                          <p:spTgt spid="57"/>
                                        </p:tgtEl>
                                        <p:attrNameLst>
                                          <p:attrName>ppt_y</p:attrName>
                                        </p:attrNameLst>
                                      </p:cBhvr>
                                      <p:tavLst>
                                        <p:tav tm="0">
                                          <p:val>
                                            <p:strVal val="ppt_y"/>
                                          </p:val>
                                        </p:tav>
                                        <p:tav tm="100000">
                                          <p:val>
                                            <p:strVal val="0-ppt_h/2"/>
                                          </p:val>
                                        </p:tav>
                                      </p:tavLst>
                                    </p:anim>
                                    <p:set>
                                      <p:cBhvr>
                                        <p:cTn id="604" dur="1" fill="hold">
                                          <p:stCondLst>
                                            <p:cond delay="4499"/>
                                          </p:stCondLst>
                                        </p:cTn>
                                        <p:tgtEl>
                                          <p:spTgt spid="57"/>
                                        </p:tgtEl>
                                        <p:attrNameLst>
                                          <p:attrName>style.visibility</p:attrName>
                                        </p:attrNameLst>
                                      </p:cBhvr>
                                      <p:to>
                                        <p:strVal val="hidden"/>
                                      </p:to>
                                    </p:set>
                                  </p:childTnLst>
                                </p:cTn>
                              </p:par>
                              <p:par>
                                <p:cTn id="605" presetID="3" presetClass="exit" presetSubtype="10" fill="hold" grpId="3" nodeType="withEffect">
                                  <p:stCondLst>
                                    <p:cond delay="0"/>
                                  </p:stCondLst>
                                  <p:childTnLst>
                                    <p:animEffect transition="out" filter="blinds(horizontal)">
                                      <p:cBhvr>
                                        <p:cTn id="606" dur="6000"/>
                                        <p:tgtEl>
                                          <p:spTgt spid="57"/>
                                        </p:tgtEl>
                                      </p:cBhvr>
                                    </p:animEffect>
                                    <p:set>
                                      <p:cBhvr>
                                        <p:cTn id="607" dur="1" fill="hold">
                                          <p:stCondLst>
                                            <p:cond delay="5999"/>
                                          </p:stCondLst>
                                        </p:cTn>
                                        <p:tgtEl>
                                          <p:spTgt spid="57"/>
                                        </p:tgtEl>
                                        <p:attrNameLst>
                                          <p:attrName>style.visibility</p:attrName>
                                        </p:attrNameLst>
                                      </p:cBhvr>
                                      <p:to>
                                        <p:strVal val="hidden"/>
                                      </p:to>
                                    </p:set>
                                  </p:childTnLst>
                                </p:cTn>
                              </p:par>
                              <p:par>
                                <p:cTn id="608" presetID="2" presetClass="entr" presetSubtype="4" fill="hold" grpId="0" nodeType="withEffect">
                                  <p:stCondLst>
                                    <p:cond delay="0"/>
                                  </p:stCondLst>
                                  <p:childTnLst>
                                    <p:set>
                                      <p:cBhvr>
                                        <p:cTn id="609" dur="1" fill="hold">
                                          <p:stCondLst>
                                            <p:cond delay="0"/>
                                          </p:stCondLst>
                                        </p:cTn>
                                        <p:tgtEl>
                                          <p:spTgt spid="58"/>
                                        </p:tgtEl>
                                        <p:attrNameLst>
                                          <p:attrName>style.visibility</p:attrName>
                                        </p:attrNameLst>
                                      </p:cBhvr>
                                      <p:to>
                                        <p:strVal val="visible"/>
                                      </p:to>
                                    </p:set>
                                    <p:anim calcmode="lin" valueType="num">
                                      <p:cBhvr additive="base">
                                        <p:cTn id="610" dur="4000" fill="hold"/>
                                        <p:tgtEl>
                                          <p:spTgt spid="58"/>
                                        </p:tgtEl>
                                        <p:attrNameLst>
                                          <p:attrName>ppt_x</p:attrName>
                                        </p:attrNameLst>
                                      </p:cBhvr>
                                      <p:tavLst>
                                        <p:tav tm="0">
                                          <p:val>
                                            <p:strVal val="#ppt_x"/>
                                          </p:val>
                                        </p:tav>
                                        <p:tav tm="100000">
                                          <p:val>
                                            <p:strVal val="#ppt_x"/>
                                          </p:val>
                                        </p:tav>
                                      </p:tavLst>
                                    </p:anim>
                                    <p:anim calcmode="lin" valueType="num">
                                      <p:cBhvr additive="base">
                                        <p:cTn id="611" dur="4000" fill="hold"/>
                                        <p:tgtEl>
                                          <p:spTgt spid="58"/>
                                        </p:tgtEl>
                                        <p:attrNameLst>
                                          <p:attrName>ppt_y</p:attrName>
                                        </p:attrNameLst>
                                      </p:cBhvr>
                                      <p:tavLst>
                                        <p:tav tm="0">
                                          <p:val>
                                            <p:strVal val="1+#ppt_h/2"/>
                                          </p:val>
                                        </p:tav>
                                        <p:tav tm="100000">
                                          <p:val>
                                            <p:strVal val="#ppt_y"/>
                                          </p:val>
                                        </p:tav>
                                      </p:tavLst>
                                    </p:anim>
                                  </p:childTnLst>
                                </p:cTn>
                              </p:par>
                              <p:par>
                                <p:cTn id="612" presetID="19" presetClass="entr" presetSubtype="10" fill="hold" grpId="1" nodeType="withEffect">
                                  <p:stCondLst>
                                    <p:cond delay="0"/>
                                  </p:stCondLst>
                                  <p:childTnLst>
                                    <p:set>
                                      <p:cBhvr>
                                        <p:cTn id="613" dur="1" fill="hold">
                                          <p:stCondLst>
                                            <p:cond delay="0"/>
                                          </p:stCondLst>
                                        </p:cTn>
                                        <p:tgtEl>
                                          <p:spTgt spid="58"/>
                                        </p:tgtEl>
                                        <p:attrNameLst>
                                          <p:attrName>style.visibility</p:attrName>
                                        </p:attrNameLst>
                                      </p:cBhvr>
                                      <p:to>
                                        <p:strVal val="visible"/>
                                      </p:to>
                                    </p:set>
                                    <p:anim calcmode="lin" valueType="num">
                                      <p:cBhvr>
                                        <p:cTn id="614" dur="4000" fill="hold"/>
                                        <p:tgtEl>
                                          <p:spTgt spid="58"/>
                                        </p:tgtEl>
                                        <p:attrNameLst>
                                          <p:attrName>ppt_w</p:attrName>
                                        </p:attrNameLst>
                                      </p:cBhvr>
                                      <p:tavLst>
                                        <p:tav tm="0" fmla="#ppt_w*sin(2.5*pi*$)">
                                          <p:val>
                                            <p:fltVal val="0"/>
                                          </p:val>
                                        </p:tav>
                                        <p:tav tm="100000">
                                          <p:val>
                                            <p:fltVal val="1"/>
                                          </p:val>
                                        </p:tav>
                                      </p:tavLst>
                                    </p:anim>
                                    <p:anim calcmode="lin" valueType="num">
                                      <p:cBhvr>
                                        <p:cTn id="615" dur="4000" fill="hold"/>
                                        <p:tgtEl>
                                          <p:spTgt spid="58"/>
                                        </p:tgtEl>
                                        <p:attrNameLst>
                                          <p:attrName>ppt_h</p:attrName>
                                        </p:attrNameLst>
                                      </p:cBhvr>
                                      <p:tavLst>
                                        <p:tav tm="0">
                                          <p:val>
                                            <p:strVal val="#ppt_h"/>
                                          </p:val>
                                        </p:tav>
                                        <p:tav tm="100000">
                                          <p:val>
                                            <p:strVal val="#ppt_h"/>
                                          </p:val>
                                        </p:tav>
                                      </p:tavLst>
                                    </p:anim>
                                  </p:childTnLst>
                                </p:cTn>
                              </p:par>
                              <p:par>
                                <p:cTn id="616" presetID="2" presetClass="exit" presetSubtype="1" fill="hold" grpId="2" nodeType="withEffect">
                                  <p:stCondLst>
                                    <p:cond delay="0"/>
                                  </p:stCondLst>
                                  <p:childTnLst>
                                    <p:anim calcmode="lin" valueType="num">
                                      <p:cBhvr additive="base">
                                        <p:cTn id="617" dur="4500"/>
                                        <p:tgtEl>
                                          <p:spTgt spid="58"/>
                                        </p:tgtEl>
                                        <p:attrNameLst>
                                          <p:attrName>ppt_x</p:attrName>
                                        </p:attrNameLst>
                                      </p:cBhvr>
                                      <p:tavLst>
                                        <p:tav tm="0">
                                          <p:val>
                                            <p:strVal val="ppt_x"/>
                                          </p:val>
                                        </p:tav>
                                        <p:tav tm="100000">
                                          <p:val>
                                            <p:strVal val="ppt_x"/>
                                          </p:val>
                                        </p:tav>
                                      </p:tavLst>
                                    </p:anim>
                                    <p:anim calcmode="lin" valueType="num">
                                      <p:cBhvr additive="base">
                                        <p:cTn id="618" dur="4500"/>
                                        <p:tgtEl>
                                          <p:spTgt spid="58"/>
                                        </p:tgtEl>
                                        <p:attrNameLst>
                                          <p:attrName>ppt_y</p:attrName>
                                        </p:attrNameLst>
                                      </p:cBhvr>
                                      <p:tavLst>
                                        <p:tav tm="0">
                                          <p:val>
                                            <p:strVal val="ppt_y"/>
                                          </p:val>
                                        </p:tav>
                                        <p:tav tm="100000">
                                          <p:val>
                                            <p:strVal val="0-ppt_h/2"/>
                                          </p:val>
                                        </p:tav>
                                      </p:tavLst>
                                    </p:anim>
                                    <p:set>
                                      <p:cBhvr>
                                        <p:cTn id="619" dur="1" fill="hold">
                                          <p:stCondLst>
                                            <p:cond delay="4499"/>
                                          </p:stCondLst>
                                        </p:cTn>
                                        <p:tgtEl>
                                          <p:spTgt spid="58"/>
                                        </p:tgtEl>
                                        <p:attrNameLst>
                                          <p:attrName>style.visibility</p:attrName>
                                        </p:attrNameLst>
                                      </p:cBhvr>
                                      <p:to>
                                        <p:strVal val="hidden"/>
                                      </p:to>
                                    </p:set>
                                  </p:childTnLst>
                                </p:cTn>
                              </p:par>
                              <p:par>
                                <p:cTn id="620" presetID="3" presetClass="exit" presetSubtype="10" fill="hold" grpId="3" nodeType="withEffect">
                                  <p:stCondLst>
                                    <p:cond delay="0"/>
                                  </p:stCondLst>
                                  <p:childTnLst>
                                    <p:animEffect transition="out" filter="blinds(horizontal)">
                                      <p:cBhvr>
                                        <p:cTn id="621" dur="6000"/>
                                        <p:tgtEl>
                                          <p:spTgt spid="58"/>
                                        </p:tgtEl>
                                      </p:cBhvr>
                                    </p:animEffect>
                                    <p:set>
                                      <p:cBhvr>
                                        <p:cTn id="622" dur="1" fill="hold">
                                          <p:stCondLst>
                                            <p:cond delay="5999"/>
                                          </p:stCondLst>
                                        </p:cTn>
                                        <p:tgtEl>
                                          <p:spTgt spid="58"/>
                                        </p:tgtEl>
                                        <p:attrNameLst>
                                          <p:attrName>style.visibility</p:attrName>
                                        </p:attrNameLst>
                                      </p:cBhvr>
                                      <p:to>
                                        <p:strVal val="hidden"/>
                                      </p:to>
                                    </p:set>
                                  </p:childTnLst>
                                </p:cTn>
                              </p:par>
                              <p:par>
                                <p:cTn id="623" presetID="2" presetClass="entr" presetSubtype="4" fill="hold" grpId="0" nodeType="withEffect">
                                  <p:stCondLst>
                                    <p:cond delay="0"/>
                                  </p:stCondLst>
                                  <p:childTnLst>
                                    <p:set>
                                      <p:cBhvr>
                                        <p:cTn id="624" dur="1" fill="hold">
                                          <p:stCondLst>
                                            <p:cond delay="0"/>
                                          </p:stCondLst>
                                        </p:cTn>
                                        <p:tgtEl>
                                          <p:spTgt spid="36"/>
                                        </p:tgtEl>
                                        <p:attrNameLst>
                                          <p:attrName>style.visibility</p:attrName>
                                        </p:attrNameLst>
                                      </p:cBhvr>
                                      <p:to>
                                        <p:strVal val="visible"/>
                                      </p:to>
                                    </p:set>
                                    <p:anim calcmode="lin" valueType="num">
                                      <p:cBhvr additive="base">
                                        <p:cTn id="625" dur="4000" fill="hold"/>
                                        <p:tgtEl>
                                          <p:spTgt spid="36"/>
                                        </p:tgtEl>
                                        <p:attrNameLst>
                                          <p:attrName>ppt_x</p:attrName>
                                        </p:attrNameLst>
                                      </p:cBhvr>
                                      <p:tavLst>
                                        <p:tav tm="0">
                                          <p:val>
                                            <p:strVal val="#ppt_x"/>
                                          </p:val>
                                        </p:tav>
                                        <p:tav tm="100000">
                                          <p:val>
                                            <p:strVal val="#ppt_x"/>
                                          </p:val>
                                        </p:tav>
                                      </p:tavLst>
                                    </p:anim>
                                    <p:anim calcmode="lin" valueType="num">
                                      <p:cBhvr additive="base">
                                        <p:cTn id="626" dur="4000" fill="hold"/>
                                        <p:tgtEl>
                                          <p:spTgt spid="36"/>
                                        </p:tgtEl>
                                        <p:attrNameLst>
                                          <p:attrName>ppt_y</p:attrName>
                                        </p:attrNameLst>
                                      </p:cBhvr>
                                      <p:tavLst>
                                        <p:tav tm="0">
                                          <p:val>
                                            <p:strVal val="1+#ppt_h/2"/>
                                          </p:val>
                                        </p:tav>
                                        <p:tav tm="100000">
                                          <p:val>
                                            <p:strVal val="#ppt_y"/>
                                          </p:val>
                                        </p:tav>
                                      </p:tavLst>
                                    </p:anim>
                                  </p:childTnLst>
                                </p:cTn>
                              </p:par>
                              <p:par>
                                <p:cTn id="627" presetID="19" presetClass="entr" presetSubtype="10" fill="hold" grpId="1" nodeType="withEffect">
                                  <p:stCondLst>
                                    <p:cond delay="0"/>
                                  </p:stCondLst>
                                  <p:childTnLst>
                                    <p:set>
                                      <p:cBhvr>
                                        <p:cTn id="628" dur="1" fill="hold">
                                          <p:stCondLst>
                                            <p:cond delay="0"/>
                                          </p:stCondLst>
                                        </p:cTn>
                                        <p:tgtEl>
                                          <p:spTgt spid="36"/>
                                        </p:tgtEl>
                                        <p:attrNameLst>
                                          <p:attrName>style.visibility</p:attrName>
                                        </p:attrNameLst>
                                      </p:cBhvr>
                                      <p:to>
                                        <p:strVal val="visible"/>
                                      </p:to>
                                    </p:set>
                                    <p:anim calcmode="lin" valueType="num">
                                      <p:cBhvr>
                                        <p:cTn id="629" dur="4000" fill="hold"/>
                                        <p:tgtEl>
                                          <p:spTgt spid="36"/>
                                        </p:tgtEl>
                                        <p:attrNameLst>
                                          <p:attrName>ppt_w</p:attrName>
                                        </p:attrNameLst>
                                      </p:cBhvr>
                                      <p:tavLst>
                                        <p:tav tm="0" fmla="#ppt_w*sin(2.5*pi*$)">
                                          <p:val>
                                            <p:fltVal val="0"/>
                                          </p:val>
                                        </p:tav>
                                        <p:tav tm="100000">
                                          <p:val>
                                            <p:fltVal val="1"/>
                                          </p:val>
                                        </p:tav>
                                      </p:tavLst>
                                    </p:anim>
                                    <p:anim calcmode="lin" valueType="num">
                                      <p:cBhvr>
                                        <p:cTn id="630" dur="4000" fill="hold"/>
                                        <p:tgtEl>
                                          <p:spTgt spid="36"/>
                                        </p:tgtEl>
                                        <p:attrNameLst>
                                          <p:attrName>ppt_h</p:attrName>
                                        </p:attrNameLst>
                                      </p:cBhvr>
                                      <p:tavLst>
                                        <p:tav tm="0">
                                          <p:val>
                                            <p:strVal val="#ppt_h"/>
                                          </p:val>
                                        </p:tav>
                                        <p:tav tm="100000">
                                          <p:val>
                                            <p:strVal val="#ppt_h"/>
                                          </p:val>
                                        </p:tav>
                                      </p:tavLst>
                                    </p:anim>
                                  </p:childTnLst>
                                </p:cTn>
                              </p:par>
                              <p:par>
                                <p:cTn id="631" presetID="2" presetClass="exit" presetSubtype="1" fill="hold" grpId="2" nodeType="withEffect">
                                  <p:stCondLst>
                                    <p:cond delay="0"/>
                                  </p:stCondLst>
                                  <p:childTnLst>
                                    <p:anim calcmode="lin" valueType="num">
                                      <p:cBhvr additive="base">
                                        <p:cTn id="632" dur="4500"/>
                                        <p:tgtEl>
                                          <p:spTgt spid="36"/>
                                        </p:tgtEl>
                                        <p:attrNameLst>
                                          <p:attrName>ppt_x</p:attrName>
                                        </p:attrNameLst>
                                      </p:cBhvr>
                                      <p:tavLst>
                                        <p:tav tm="0">
                                          <p:val>
                                            <p:strVal val="ppt_x"/>
                                          </p:val>
                                        </p:tav>
                                        <p:tav tm="100000">
                                          <p:val>
                                            <p:strVal val="ppt_x"/>
                                          </p:val>
                                        </p:tav>
                                      </p:tavLst>
                                    </p:anim>
                                    <p:anim calcmode="lin" valueType="num">
                                      <p:cBhvr additive="base">
                                        <p:cTn id="633" dur="4500"/>
                                        <p:tgtEl>
                                          <p:spTgt spid="36"/>
                                        </p:tgtEl>
                                        <p:attrNameLst>
                                          <p:attrName>ppt_y</p:attrName>
                                        </p:attrNameLst>
                                      </p:cBhvr>
                                      <p:tavLst>
                                        <p:tav tm="0">
                                          <p:val>
                                            <p:strVal val="ppt_y"/>
                                          </p:val>
                                        </p:tav>
                                        <p:tav tm="100000">
                                          <p:val>
                                            <p:strVal val="0-ppt_h/2"/>
                                          </p:val>
                                        </p:tav>
                                      </p:tavLst>
                                    </p:anim>
                                    <p:set>
                                      <p:cBhvr>
                                        <p:cTn id="634" dur="1" fill="hold">
                                          <p:stCondLst>
                                            <p:cond delay="4499"/>
                                          </p:stCondLst>
                                        </p:cTn>
                                        <p:tgtEl>
                                          <p:spTgt spid="36"/>
                                        </p:tgtEl>
                                        <p:attrNameLst>
                                          <p:attrName>style.visibility</p:attrName>
                                        </p:attrNameLst>
                                      </p:cBhvr>
                                      <p:to>
                                        <p:strVal val="hidden"/>
                                      </p:to>
                                    </p:set>
                                  </p:childTnLst>
                                </p:cTn>
                              </p:par>
                              <p:par>
                                <p:cTn id="635" presetID="3" presetClass="exit" presetSubtype="10" fill="hold" grpId="3" nodeType="withEffect">
                                  <p:stCondLst>
                                    <p:cond delay="0"/>
                                  </p:stCondLst>
                                  <p:childTnLst>
                                    <p:animEffect transition="out" filter="blinds(horizontal)">
                                      <p:cBhvr>
                                        <p:cTn id="636" dur="6000"/>
                                        <p:tgtEl>
                                          <p:spTgt spid="36"/>
                                        </p:tgtEl>
                                      </p:cBhvr>
                                    </p:animEffect>
                                    <p:set>
                                      <p:cBhvr>
                                        <p:cTn id="637" dur="1" fill="hold">
                                          <p:stCondLst>
                                            <p:cond delay="5999"/>
                                          </p:stCondLst>
                                        </p:cTn>
                                        <p:tgtEl>
                                          <p:spTgt spid="36"/>
                                        </p:tgtEl>
                                        <p:attrNameLst>
                                          <p:attrName>style.visibility</p:attrName>
                                        </p:attrNameLst>
                                      </p:cBhvr>
                                      <p:to>
                                        <p:strVal val="hidden"/>
                                      </p:to>
                                    </p:set>
                                  </p:childTnLst>
                                </p:cTn>
                              </p:par>
                              <p:par>
                                <p:cTn id="638" presetID="2" presetClass="entr" presetSubtype="4" fill="hold" grpId="0" nodeType="withEffect">
                                  <p:stCondLst>
                                    <p:cond delay="0"/>
                                  </p:stCondLst>
                                  <p:childTnLst>
                                    <p:set>
                                      <p:cBhvr>
                                        <p:cTn id="639" dur="1" fill="hold">
                                          <p:stCondLst>
                                            <p:cond delay="0"/>
                                          </p:stCondLst>
                                        </p:cTn>
                                        <p:tgtEl>
                                          <p:spTgt spid="37"/>
                                        </p:tgtEl>
                                        <p:attrNameLst>
                                          <p:attrName>style.visibility</p:attrName>
                                        </p:attrNameLst>
                                      </p:cBhvr>
                                      <p:to>
                                        <p:strVal val="visible"/>
                                      </p:to>
                                    </p:set>
                                    <p:anim calcmode="lin" valueType="num">
                                      <p:cBhvr additive="base">
                                        <p:cTn id="640" dur="4000" fill="hold"/>
                                        <p:tgtEl>
                                          <p:spTgt spid="37"/>
                                        </p:tgtEl>
                                        <p:attrNameLst>
                                          <p:attrName>ppt_x</p:attrName>
                                        </p:attrNameLst>
                                      </p:cBhvr>
                                      <p:tavLst>
                                        <p:tav tm="0">
                                          <p:val>
                                            <p:strVal val="#ppt_x"/>
                                          </p:val>
                                        </p:tav>
                                        <p:tav tm="100000">
                                          <p:val>
                                            <p:strVal val="#ppt_x"/>
                                          </p:val>
                                        </p:tav>
                                      </p:tavLst>
                                    </p:anim>
                                    <p:anim calcmode="lin" valueType="num">
                                      <p:cBhvr additive="base">
                                        <p:cTn id="641" dur="4000" fill="hold"/>
                                        <p:tgtEl>
                                          <p:spTgt spid="37"/>
                                        </p:tgtEl>
                                        <p:attrNameLst>
                                          <p:attrName>ppt_y</p:attrName>
                                        </p:attrNameLst>
                                      </p:cBhvr>
                                      <p:tavLst>
                                        <p:tav tm="0">
                                          <p:val>
                                            <p:strVal val="1+#ppt_h/2"/>
                                          </p:val>
                                        </p:tav>
                                        <p:tav tm="100000">
                                          <p:val>
                                            <p:strVal val="#ppt_y"/>
                                          </p:val>
                                        </p:tav>
                                      </p:tavLst>
                                    </p:anim>
                                  </p:childTnLst>
                                </p:cTn>
                              </p:par>
                              <p:par>
                                <p:cTn id="642" presetID="19" presetClass="entr" presetSubtype="10" fill="hold" grpId="1" nodeType="withEffect">
                                  <p:stCondLst>
                                    <p:cond delay="0"/>
                                  </p:stCondLst>
                                  <p:childTnLst>
                                    <p:set>
                                      <p:cBhvr>
                                        <p:cTn id="643" dur="1" fill="hold">
                                          <p:stCondLst>
                                            <p:cond delay="0"/>
                                          </p:stCondLst>
                                        </p:cTn>
                                        <p:tgtEl>
                                          <p:spTgt spid="37"/>
                                        </p:tgtEl>
                                        <p:attrNameLst>
                                          <p:attrName>style.visibility</p:attrName>
                                        </p:attrNameLst>
                                      </p:cBhvr>
                                      <p:to>
                                        <p:strVal val="visible"/>
                                      </p:to>
                                    </p:set>
                                    <p:anim calcmode="lin" valueType="num">
                                      <p:cBhvr>
                                        <p:cTn id="644" dur="4000" fill="hold"/>
                                        <p:tgtEl>
                                          <p:spTgt spid="37"/>
                                        </p:tgtEl>
                                        <p:attrNameLst>
                                          <p:attrName>ppt_w</p:attrName>
                                        </p:attrNameLst>
                                      </p:cBhvr>
                                      <p:tavLst>
                                        <p:tav tm="0" fmla="#ppt_w*sin(2.5*pi*$)">
                                          <p:val>
                                            <p:fltVal val="0"/>
                                          </p:val>
                                        </p:tav>
                                        <p:tav tm="100000">
                                          <p:val>
                                            <p:fltVal val="1"/>
                                          </p:val>
                                        </p:tav>
                                      </p:tavLst>
                                    </p:anim>
                                    <p:anim calcmode="lin" valueType="num">
                                      <p:cBhvr>
                                        <p:cTn id="645" dur="4000" fill="hold"/>
                                        <p:tgtEl>
                                          <p:spTgt spid="37"/>
                                        </p:tgtEl>
                                        <p:attrNameLst>
                                          <p:attrName>ppt_h</p:attrName>
                                        </p:attrNameLst>
                                      </p:cBhvr>
                                      <p:tavLst>
                                        <p:tav tm="0">
                                          <p:val>
                                            <p:strVal val="#ppt_h"/>
                                          </p:val>
                                        </p:tav>
                                        <p:tav tm="100000">
                                          <p:val>
                                            <p:strVal val="#ppt_h"/>
                                          </p:val>
                                        </p:tav>
                                      </p:tavLst>
                                    </p:anim>
                                  </p:childTnLst>
                                </p:cTn>
                              </p:par>
                              <p:par>
                                <p:cTn id="646" presetID="2" presetClass="exit" presetSubtype="1" fill="hold" grpId="2" nodeType="withEffect">
                                  <p:stCondLst>
                                    <p:cond delay="0"/>
                                  </p:stCondLst>
                                  <p:childTnLst>
                                    <p:anim calcmode="lin" valueType="num">
                                      <p:cBhvr additive="base">
                                        <p:cTn id="647" dur="4500"/>
                                        <p:tgtEl>
                                          <p:spTgt spid="37"/>
                                        </p:tgtEl>
                                        <p:attrNameLst>
                                          <p:attrName>ppt_x</p:attrName>
                                        </p:attrNameLst>
                                      </p:cBhvr>
                                      <p:tavLst>
                                        <p:tav tm="0">
                                          <p:val>
                                            <p:strVal val="ppt_x"/>
                                          </p:val>
                                        </p:tav>
                                        <p:tav tm="100000">
                                          <p:val>
                                            <p:strVal val="ppt_x"/>
                                          </p:val>
                                        </p:tav>
                                      </p:tavLst>
                                    </p:anim>
                                    <p:anim calcmode="lin" valueType="num">
                                      <p:cBhvr additive="base">
                                        <p:cTn id="648" dur="4500"/>
                                        <p:tgtEl>
                                          <p:spTgt spid="37"/>
                                        </p:tgtEl>
                                        <p:attrNameLst>
                                          <p:attrName>ppt_y</p:attrName>
                                        </p:attrNameLst>
                                      </p:cBhvr>
                                      <p:tavLst>
                                        <p:tav tm="0">
                                          <p:val>
                                            <p:strVal val="ppt_y"/>
                                          </p:val>
                                        </p:tav>
                                        <p:tav tm="100000">
                                          <p:val>
                                            <p:strVal val="0-ppt_h/2"/>
                                          </p:val>
                                        </p:tav>
                                      </p:tavLst>
                                    </p:anim>
                                    <p:set>
                                      <p:cBhvr>
                                        <p:cTn id="649" dur="1" fill="hold">
                                          <p:stCondLst>
                                            <p:cond delay="4499"/>
                                          </p:stCondLst>
                                        </p:cTn>
                                        <p:tgtEl>
                                          <p:spTgt spid="37"/>
                                        </p:tgtEl>
                                        <p:attrNameLst>
                                          <p:attrName>style.visibility</p:attrName>
                                        </p:attrNameLst>
                                      </p:cBhvr>
                                      <p:to>
                                        <p:strVal val="hidden"/>
                                      </p:to>
                                    </p:set>
                                  </p:childTnLst>
                                </p:cTn>
                              </p:par>
                              <p:par>
                                <p:cTn id="650" presetID="3" presetClass="exit" presetSubtype="10" fill="hold" grpId="3" nodeType="withEffect">
                                  <p:stCondLst>
                                    <p:cond delay="0"/>
                                  </p:stCondLst>
                                  <p:childTnLst>
                                    <p:animEffect transition="out" filter="blinds(horizontal)">
                                      <p:cBhvr>
                                        <p:cTn id="651" dur="6000"/>
                                        <p:tgtEl>
                                          <p:spTgt spid="37"/>
                                        </p:tgtEl>
                                      </p:cBhvr>
                                    </p:animEffect>
                                    <p:set>
                                      <p:cBhvr>
                                        <p:cTn id="652" dur="1" fill="hold">
                                          <p:stCondLst>
                                            <p:cond delay="5999"/>
                                          </p:stCondLst>
                                        </p:cTn>
                                        <p:tgtEl>
                                          <p:spTgt spid="37"/>
                                        </p:tgtEl>
                                        <p:attrNameLst>
                                          <p:attrName>style.visibility</p:attrName>
                                        </p:attrNameLst>
                                      </p:cBhvr>
                                      <p:to>
                                        <p:strVal val="hidden"/>
                                      </p:to>
                                    </p:set>
                                  </p:childTnLst>
                                </p:cTn>
                              </p:par>
                              <p:par>
                                <p:cTn id="653" presetID="2" presetClass="entr" presetSubtype="4" fill="hold" grpId="0" nodeType="withEffect">
                                  <p:stCondLst>
                                    <p:cond delay="0"/>
                                  </p:stCondLst>
                                  <p:childTnLst>
                                    <p:set>
                                      <p:cBhvr>
                                        <p:cTn id="654" dur="1" fill="hold">
                                          <p:stCondLst>
                                            <p:cond delay="0"/>
                                          </p:stCondLst>
                                        </p:cTn>
                                        <p:tgtEl>
                                          <p:spTgt spid="43"/>
                                        </p:tgtEl>
                                        <p:attrNameLst>
                                          <p:attrName>style.visibility</p:attrName>
                                        </p:attrNameLst>
                                      </p:cBhvr>
                                      <p:to>
                                        <p:strVal val="visible"/>
                                      </p:to>
                                    </p:set>
                                    <p:anim calcmode="lin" valueType="num">
                                      <p:cBhvr additive="base">
                                        <p:cTn id="655" dur="4000" fill="hold"/>
                                        <p:tgtEl>
                                          <p:spTgt spid="43"/>
                                        </p:tgtEl>
                                        <p:attrNameLst>
                                          <p:attrName>ppt_x</p:attrName>
                                        </p:attrNameLst>
                                      </p:cBhvr>
                                      <p:tavLst>
                                        <p:tav tm="0">
                                          <p:val>
                                            <p:strVal val="#ppt_x"/>
                                          </p:val>
                                        </p:tav>
                                        <p:tav tm="100000">
                                          <p:val>
                                            <p:strVal val="#ppt_x"/>
                                          </p:val>
                                        </p:tav>
                                      </p:tavLst>
                                    </p:anim>
                                    <p:anim calcmode="lin" valueType="num">
                                      <p:cBhvr additive="base">
                                        <p:cTn id="656" dur="4000" fill="hold"/>
                                        <p:tgtEl>
                                          <p:spTgt spid="43"/>
                                        </p:tgtEl>
                                        <p:attrNameLst>
                                          <p:attrName>ppt_y</p:attrName>
                                        </p:attrNameLst>
                                      </p:cBhvr>
                                      <p:tavLst>
                                        <p:tav tm="0">
                                          <p:val>
                                            <p:strVal val="1+#ppt_h/2"/>
                                          </p:val>
                                        </p:tav>
                                        <p:tav tm="100000">
                                          <p:val>
                                            <p:strVal val="#ppt_y"/>
                                          </p:val>
                                        </p:tav>
                                      </p:tavLst>
                                    </p:anim>
                                  </p:childTnLst>
                                </p:cTn>
                              </p:par>
                              <p:par>
                                <p:cTn id="657" presetID="19" presetClass="entr" presetSubtype="10" fill="hold" grpId="1" nodeType="withEffect">
                                  <p:stCondLst>
                                    <p:cond delay="0"/>
                                  </p:stCondLst>
                                  <p:childTnLst>
                                    <p:set>
                                      <p:cBhvr>
                                        <p:cTn id="658" dur="1" fill="hold">
                                          <p:stCondLst>
                                            <p:cond delay="0"/>
                                          </p:stCondLst>
                                        </p:cTn>
                                        <p:tgtEl>
                                          <p:spTgt spid="43"/>
                                        </p:tgtEl>
                                        <p:attrNameLst>
                                          <p:attrName>style.visibility</p:attrName>
                                        </p:attrNameLst>
                                      </p:cBhvr>
                                      <p:to>
                                        <p:strVal val="visible"/>
                                      </p:to>
                                    </p:set>
                                    <p:anim calcmode="lin" valueType="num">
                                      <p:cBhvr>
                                        <p:cTn id="659" dur="4000" fill="hold"/>
                                        <p:tgtEl>
                                          <p:spTgt spid="43"/>
                                        </p:tgtEl>
                                        <p:attrNameLst>
                                          <p:attrName>ppt_w</p:attrName>
                                        </p:attrNameLst>
                                      </p:cBhvr>
                                      <p:tavLst>
                                        <p:tav tm="0" fmla="#ppt_w*sin(2.5*pi*$)">
                                          <p:val>
                                            <p:fltVal val="0"/>
                                          </p:val>
                                        </p:tav>
                                        <p:tav tm="100000">
                                          <p:val>
                                            <p:fltVal val="1"/>
                                          </p:val>
                                        </p:tav>
                                      </p:tavLst>
                                    </p:anim>
                                    <p:anim calcmode="lin" valueType="num">
                                      <p:cBhvr>
                                        <p:cTn id="660" dur="4000" fill="hold"/>
                                        <p:tgtEl>
                                          <p:spTgt spid="43"/>
                                        </p:tgtEl>
                                        <p:attrNameLst>
                                          <p:attrName>ppt_h</p:attrName>
                                        </p:attrNameLst>
                                      </p:cBhvr>
                                      <p:tavLst>
                                        <p:tav tm="0">
                                          <p:val>
                                            <p:strVal val="#ppt_h"/>
                                          </p:val>
                                        </p:tav>
                                        <p:tav tm="100000">
                                          <p:val>
                                            <p:strVal val="#ppt_h"/>
                                          </p:val>
                                        </p:tav>
                                      </p:tavLst>
                                    </p:anim>
                                  </p:childTnLst>
                                </p:cTn>
                              </p:par>
                              <p:par>
                                <p:cTn id="661" presetID="2" presetClass="exit" presetSubtype="1" fill="hold" grpId="2" nodeType="withEffect">
                                  <p:stCondLst>
                                    <p:cond delay="0"/>
                                  </p:stCondLst>
                                  <p:childTnLst>
                                    <p:anim calcmode="lin" valueType="num">
                                      <p:cBhvr additive="base">
                                        <p:cTn id="662" dur="4500"/>
                                        <p:tgtEl>
                                          <p:spTgt spid="43"/>
                                        </p:tgtEl>
                                        <p:attrNameLst>
                                          <p:attrName>ppt_x</p:attrName>
                                        </p:attrNameLst>
                                      </p:cBhvr>
                                      <p:tavLst>
                                        <p:tav tm="0">
                                          <p:val>
                                            <p:strVal val="ppt_x"/>
                                          </p:val>
                                        </p:tav>
                                        <p:tav tm="100000">
                                          <p:val>
                                            <p:strVal val="ppt_x"/>
                                          </p:val>
                                        </p:tav>
                                      </p:tavLst>
                                    </p:anim>
                                    <p:anim calcmode="lin" valueType="num">
                                      <p:cBhvr additive="base">
                                        <p:cTn id="663" dur="4500"/>
                                        <p:tgtEl>
                                          <p:spTgt spid="43"/>
                                        </p:tgtEl>
                                        <p:attrNameLst>
                                          <p:attrName>ppt_y</p:attrName>
                                        </p:attrNameLst>
                                      </p:cBhvr>
                                      <p:tavLst>
                                        <p:tav tm="0">
                                          <p:val>
                                            <p:strVal val="ppt_y"/>
                                          </p:val>
                                        </p:tav>
                                        <p:tav tm="100000">
                                          <p:val>
                                            <p:strVal val="0-ppt_h/2"/>
                                          </p:val>
                                        </p:tav>
                                      </p:tavLst>
                                    </p:anim>
                                    <p:set>
                                      <p:cBhvr>
                                        <p:cTn id="664" dur="1" fill="hold">
                                          <p:stCondLst>
                                            <p:cond delay="4499"/>
                                          </p:stCondLst>
                                        </p:cTn>
                                        <p:tgtEl>
                                          <p:spTgt spid="43"/>
                                        </p:tgtEl>
                                        <p:attrNameLst>
                                          <p:attrName>style.visibility</p:attrName>
                                        </p:attrNameLst>
                                      </p:cBhvr>
                                      <p:to>
                                        <p:strVal val="hidden"/>
                                      </p:to>
                                    </p:set>
                                  </p:childTnLst>
                                </p:cTn>
                              </p:par>
                              <p:par>
                                <p:cTn id="665" presetID="3" presetClass="exit" presetSubtype="10" fill="hold" grpId="3" nodeType="withEffect">
                                  <p:stCondLst>
                                    <p:cond delay="0"/>
                                  </p:stCondLst>
                                  <p:childTnLst>
                                    <p:animEffect transition="out" filter="blinds(horizontal)">
                                      <p:cBhvr>
                                        <p:cTn id="666" dur="6000"/>
                                        <p:tgtEl>
                                          <p:spTgt spid="43"/>
                                        </p:tgtEl>
                                      </p:cBhvr>
                                    </p:animEffect>
                                    <p:set>
                                      <p:cBhvr>
                                        <p:cTn id="667" dur="1" fill="hold">
                                          <p:stCondLst>
                                            <p:cond delay="5999"/>
                                          </p:stCondLst>
                                        </p:cTn>
                                        <p:tgtEl>
                                          <p:spTgt spid="43"/>
                                        </p:tgtEl>
                                        <p:attrNameLst>
                                          <p:attrName>style.visibility</p:attrName>
                                        </p:attrNameLst>
                                      </p:cBhvr>
                                      <p:to>
                                        <p:strVal val="hidden"/>
                                      </p:to>
                                    </p:set>
                                  </p:childTnLst>
                                </p:cTn>
                              </p:par>
                              <p:par>
                                <p:cTn id="668" presetID="2" presetClass="entr" presetSubtype="4" fill="hold" grpId="0" nodeType="withEffect">
                                  <p:stCondLst>
                                    <p:cond delay="0"/>
                                  </p:stCondLst>
                                  <p:childTnLst>
                                    <p:set>
                                      <p:cBhvr>
                                        <p:cTn id="669" dur="1" fill="hold">
                                          <p:stCondLst>
                                            <p:cond delay="0"/>
                                          </p:stCondLst>
                                        </p:cTn>
                                        <p:tgtEl>
                                          <p:spTgt spid="44"/>
                                        </p:tgtEl>
                                        <p:attrNameLst>
                                          <p:attrName>style.visibility</p:attrName>
                                        </p:attrNameLst>
                                      </p:cBhvr>
                                      <p:to>
                                        <p:strVal val="visible"/>
                                      </p:to>
                                    </p:set>
                                    <p:anim calcmode="lin" valueType="num">
                                      <p:cBhvr additive="base">
                                        <p:cTn id="670" dur="4000" fill="hold"/>
                                        <p:tgtEl>
                                          <p:spTgt spid="44"/>
                                        </p:tgtEl>
                                        <p:attrNameLst>
                                          <p:attrName>ppt_x</p:attrName>
                                        </p:attrNameLst>
                                      </p:cBhvr>
                                      <p:tavLst>
                                        <p:tav tm="0">
                                          <p:val>
                                            <p:strVal val="#ppt_x"/>
                                          </p:val>
                                        </p:tav>
                                        <p:tav tm="100000">
                                          <p:val>
                                            <p:strVal val="#ppt_x"/>
                                          </p:val>
                                        </p:tav>
                                      </p:tavLst>
                                    </p:anim>
                                    <p:anim calcmode="lin" valueType="num">
                                      <p:cBhvr additive="base">
                                        <p:cTn id="671" dur="4000" fill="hold"/>
                                        <p:tgtEl>
                                          <p:spTgt spid="44"/>
                                        </p:tgtEl>
                                        <p:attrNameLst>
                                          <p:attrName>ppt_y</p:attrName>
                                        </p:attrNameLst>
                                      </p:cBhvr>
                                      <p:tavLst>
                                        <p:tav tm="0">
                                          <p:val>
                                            <p:strVal val="1+#ppt_h/2"/>
                                          </p:val>
                                        </p:tav>
                                        <p:tav tm="100000">
                                          <p:val>
                                            <p:strVal val="#ppt_y"/>
                                          </p:val>
                                        </p:tav>
                                      </p:tavLst>
                                    </p:anim>
                                  </p:childTnLst>
                                </p:cTn>
                              </p:par>
                              <p:par>
                                <p:cTn id="672" presetID="19" presetClass="entr" presetSubtype="10" fill="hold" grpId="1" nodeType="withEffect">
                                  <p:stCondLst>
                                    <p:cond delay="0"/>
                                  </p:stCondLst>
                                  <p:childTnLst>
                                    <p:set>
                                      <p:cBhvr>
                                        <p:cTn id="673" dur="1" fill="hold">
                                          <p:stCondLst>
                                            <p:cond delay="0"/>
                                          </p:stCondLst>
                                        </p:cTn>
                                        <p:tgtEl>
                                          <p:spTgt spid="44"/>
                                        </p:tgtEl>
                                        <p:attrNameLst>
                                          <p:attrName>style.visibility</p:attrName>
                                        </p:attrNameLst>
                                      </p:cBhvr>
                                      <p:to>
                                        <p:strVal val="visible"/>
                                      </p:to>
                                    </p:set>
                                    <p:anim calcmode="lin" valueType="num">
                                      <p:cBhvr>
                                        <p:cTn id="674" dur="4000" fill="hold"/>
                                        <p:tgtEl>
                                          <p:spTgt spid="44"/>
                                        </p:tgtEl>
                                        <p:attrNameLst>
                                          <p:attrName>ppt_w</p:attrName>
                                        </p:attrNameLst>
                                      </p:cBhvr>
                                      <p:tavLst>
                                        <p:tav tm="0" fmla="#ppt_w*sin(2.5*pi*$)">
                                          <p:val>
                                            <p:fltVal val="0"/>
                                          </p:val>
                                        </p:tav>
                                        <p:tav tm="100000">
                                          <p:val>
                                            <p:fltVal val="1"/>
                                          </p:val>
                                        </p:tav>
                                      </p:tavLst>
                                    </p:anim>
                                    <p:anim calcmode="lin" valueType="num">
                                      <p:cBhvr>
                                        <p:cTn id="675" dur="4000" fill="hold"/>
                                        <p:tgtEl>
                                          <p:spTgt spid="44"/>
                                        </p:tgtEl>
                                        <p:attrNameLst>
                                          <p:attrName>ppt_h</p:attrName>
                                        </p:attrNameLst>
                                      </p:cBhvr>
                                      <p:tavLst>
                                        <p:tav tm="0">
                                          <p:val>
                                            <p:strVal val="#ppt_h"/>
                                          </p:val>
                                        </p:tav>
                                        <p:tav tm="100000">
                                          <p:val>
                                            <p:strVal val="#ppt_h"/>
                                          </p:val>
                                        </p:tav>
                                      </p:tavLst>
                                    </p:anim>
                                  </p:childTnLst>
                                </p:cTn>
                              </p:par>
                              <p:par>
                                <p:cTn id="676" presetID="2" presetClass="exit" presetSubtype="1" fill="hold" grpId="2" nodeType="withEffect">
                                  <p:stCondLst>
                                    <p:cond delay="0"/>
                                  </p:stCondLst>
                                  <p:childTnLst>
                                    <p:anim calcmode="lin" valueType="num">
                                      <p:cBhvr additive="base">
                                        <p:cTn id="677" dur="4500"/>
                                        <p:tgtEl>
                                          <p:spTgt spid="44"/>
                                        </p:tgtEl>
                                        <p:attrNameLst>
                                          <p:attrName>ppt_x</p:attrName>
                                        </p:attrNameLst>
                                      </p:cBhvr>
                                      <p:tavLst>
                                        <p:tav tm="0">
                                          <p:val>
                                            <p:strVal val="ppt_x"/>
                                          </p:val>
                                        </p:tav>
                                        <p:tav tm="100000">
                                          <p:val>
                                            <p:strVal val="ppt_x"/>
                                          </p:val>
                                        </p:tav>
                                      </p:tavLst>
                                    </p:anim>
                                    <p:anim calcmode="lin" valueType="num">
                                      <p:cBhvr additive="base">
                                        <p:cTn id="678" dur="4500"/>
                                        <p:tgtEl>
                                          <p:spTgt spid="44"/>
                                        </p:tgtEl>
                                        <p:attrNameLst>
                                          <p:attrName>ppt_y</p:attrName>
                                        </p:attrNameLst>
                                      </p:cBhvr>
                                      <p:tavLst>
                                        <p:tav tm="0">
                                          <p:val>
                                            <p:strVal val="ppt_y"/>
                                          </p:val>
                                        </p:tav>
                                        <p:tav tm="100000">
                                          <p:val>
                                            <p:strVal val="0-ppt_h/2"/>
                                          </p:val>
                                        </p:tav>
                                      </p:tavLst>
                                    </p:anim>
                                    <p:set>
                                      <p:cBhvr>
                                        <p:cTn id="679" dur="1" fill="hold">
                                          <p:stCondLst>
                                            <p:cond delay="4499"/>
                                          </p:stCondLst>
                                        </p:cTn>
                                        <p:tgtEl>
                                          <p:spTgt spid="44"/>
                                        </p:tgtEl>
                                        <p:attrNameLst>
                                          <p:attrName>style.visibility</p:attrName>
                                        </p:attrNameLst>
                                      </p:cBhvr>
                                      <p:to>
                                        <p:strVal val="hidden"/>
                                      </p:to>
                                    </p:set>
                                  </p:childTnLst>
                                </p:cTn>
                              </p:par>
                              <p:par>
                                <p:cTn id="680" presetID="3" presetClass="exit" presetSubtype="10" fill="hold" grpId="3" nodeType="withEffect">
                                  <p:stCondLst>
                                    <p:cond delay="0"/>
                                  </p:stCondLst>
                                  <p:childTnLst>
                                    <p:animEffect transition="out" filter="blinds(horizontal)">
                                      <p:cBhvr>
                                        <p:cTn id="681" dur="6000"/>
                                        <p:tgtEl>
                                          <p:spTgt spid="44"/>
                                        </p:tgtEl>
                                      </p:cBhvr>
                                    </p:animEffect>
                                    <p:set>
                                      <p:cBhvr>
                                        <p:cTn id="682" dur="1" fill="hold">
                                          <p:stCondLst>
                                            <p:cond delay="5999"/>
                                          </p:stCondLst>
                                        </p:cTn>
                                        <p:tgtEl>
                                          <p:spTgt spid="44"/>
                                        </p:tgtEl>
                                        <p:attrNameLst>
                                          <p:attrName>style.visibility</p:attrName>
                                        </p:attrNameLst>
                                      </p:cBhvr>
                                      <p:to>
                                        <p:strVal val="hidden"/>
                                      </p:to>
                                    </p:set>
                                  </p:childTnLst>
                                </p:cTn>
                              </p:par>
                              <p:par>
                                <p:cTn id="683" presetID="2" presetClass="entr" presetSubtype="4" fill="hold" grpId="0" nodeType="withEffect">
                                  <p:stCondLst>
                                    <p:cond delay="0"/>
                                  </p:stCondLst>
                                  <p:childTnLst>
                                    <p:set>
                                      <p:cBhvr>
                                        <p:cTn id="684" dur="1" fill="hold">
                                          <p:stCondLst>
                                            <p:cond delay="0"/>
                                          </p:stCondLst>
                                        </p:cTn>
                                        <p:tgtEl>
                                          <p:spTgt spid="4"/>
                                        </p:tgtEl>
                                        <p:attrNameLst>
                                          <p:attrName>style.visibility</p:attrName>
                                        </p:attrNameLst>
                                      </p:cBhvr>
                                      <p:to>
                                        <p:strVal val="visible"/>
                                      </p:to>
                                    </p:set>
                                    <p:anim calcmode="lin" valueType="num">
                                      <p:cBhvr additive="base">
                                        <p:cTn id="685" dur="4000" fill="hold"/>
                                        <p:tgtEl>
                                          <p:spTgt spid="4"/>
                                        </p:tgtEl>
                                        <p:attrNameLst>
                                          <p:attrName>ppt_x</p:attrName>
                                        </p:attrNameLst>
                                      </p:cBhvr>
                                      <p:tavLst>
                                        <p:tav tm="0">
                                          <p:val>
                                            <p:strVal val="#ppt_x"/>
                                          </p:val>
                                        </p:tav>
                                        <p:tav tm="100000">
                                          <p:val>
                                            <p:strVal val="#ppt_x"/>
                                          </p:val>
                                        </p:tav>
                                      </p:tavLst>
                                    </p:anim>
                                    <p:anim calcmode="lin" valueType="num">
                                      <p:cBhvr additive="base">
                                        <p:cTn id="686" dur="4000" fill="hold"/>
                                        <p:tgtEl>
                                          <p:spTgt spid="4"/>
                                        </p:tgtEl>
                                        <p:attrNameLst>
                                          <p:attrName>ppt_y</p:attrName>
                                        </p:attrNameLst>
                                      </p:cBhvr>
                                      <p:tavLst>
                                        <p:tav tm="0">
                                          <p:val>
                                            <p:strVal val="1+#ppt_h/2"/>
                                          </p:val>
                                        </p:tav>
                                        <p:tav tm="100000">
                                          <p:val>
                                            <p:strVal val="#ppt_y"/>
                                          </p:val>
                                        </p:tav>
                                      </p:tavLst>
                                    </p:anim>
                                  </p:childTnLst>
                                </p:cTn>
                              </p:par>
                              <p:par>
                                <p:cTn id="687" presetID="19" presetClass="entr" presetSubtype="10" fill="hold" grpId="1" nodeType="withEffect">
                                  <p:stCondLst>
                                    <p:cond delay="0"/>
                                  </p:stCondLst>
                                  <p:childTnLst>
                                    <p:set>
                                      <p:cBhvr>
                                        <p:cTn id="688" dur="1" fill="hold">
                                          <p:stCondLst>
                                            <p:cond delay="0"/>
                                          </p:stCondLst>
                                        </p:cTn>
                                        <p:tgtEl>
                                          <p:spTgt spid="4"/>
                                        </p:tgtEl>
                                        <p:attrNameLst>
                                          <p:attrName>style.visibility</p:attrName>
                                        </p:attrNameLst>
                                      </p:cBhvr>
                                      <p:to>
                                        <p:strVal val="visible"/>
                                      </p:to>
                                    </p:set>
                                    <p:anim calcmode="lin" valueType="num">
                                      <p:cBhvr>
                                        <p:cTn id="689" dur="4000" fill="hold"/>
                                        <p:tgtEl>
                                          <p:spTgt spid="4"/>
                                        </p:tgtEl>
                                        <p:attrNameLst>
                                          <p:attrName>ppt_w</p:attrName>
                                        </p:attrNameLst>
                                      </p:cBhvr>
                                      <p:tavLst>
                                        <p:tav tm="0" fmla="#ppt_w*sin(2.5*pi*$)">
                                          <p:val>
                                            <p:fltVal val="0"/>
                                          </p:val>
                                        </p:tav>
                                        <p:tav tm="100000">
                                          <p:val>
                                            <p:fltVal val="1"/>
                                          </p:val>
                                        </p:tav>
                                      </p:tavLst>
                                    </p:anim>
                                    <p:anim calcmode="lin" valueType="num">
                                      <p:cBhvr>
                                        <p:cTn id="690" dur="4000" fill="hold"/>
                                        <p:tgtEl>
                                          <p:spTgt spid="4"/>
                                        </p:tgtEl>
                                        <p:attrNameLst>
                                          <p:attrName>ppt_h</p:attrName>
                                        </p:attrNameLst>
                                      </p:cBhvr>
                                      <p:tavLst>
                                        <p:tav tm="0">
                                          <p:val>
                                            <p:strVal val="#ppt_h"/>
                                          </p:val>
                                        </p:tav>
                                        <p:tav tm="100000">
                                          <p:val>
                                            <p:strVal val="#ppt_h"/>
                                          </p:val>
                                        </p:tav>
                                      </p:tavLst>
                                    </p:anim>
                                  </p:childTnLst>
                                </p:cTn>
                              </p:par>
                              <p:par>
                                <p:cTn id="691" presetID="2" presetClass="exit" presetSubtype="1" fill="hold" grpId="2" nodeType="withEffect">
                                  <p:stCondLst>
                                    <p:cond delay="0"/>
                                  </p:stCondLst>
                                  <p:childTnLst>
                                    <p:anim calcmode="lin" valueType="num">
                                      <p:cBhvr additive="base">
                                        <p:cTn id="692" dur="4500"/>
                                        <p:tgtEl>
                                          <p:spTgt spid="4"/>
                                        </p:tgtEl>
                                        <p:attrNameLst>
                                          <p:attrName>ppt_x</p:attrName>
                                        </p:attrNameLst>
                                      </p:cBhvr>
                                      <p:tavLst>
                                        <p:tav tm="0">
                                          <p:val>
                                            <p:strVal val="ppt_x"/>
                                          </p:val>
                                        </p:tav>
                                        <p:tav tm="100000">
                                          <p:val>
                                            <p:strVal val="ppt_x"/>
                                          </p:val>
                                        </p:tav>
                                      </p:tavLst>
                                    </p:anim>
                                    <p:anim calcmode="lin" valueType="num">
                                      <p:cBhvr additive="base">
                                        <p:cTn id="693" dur="4500"/>
                                        <p:tgtEl>
                                          <p:spTgt spid="4"/>
                                        </p:tgtEl>
                                        <p:attrNameLst>
                                          <p:attrName>ppt_y</p:attrName>
                                        </p:attrNameLst>
                                      </p:cBhvr>
                                      <p:tavLst>
                                        <p:tav tm="0">
                                          <p:val>
                                            <p:strVal val="ppt_y"/>
                                          </p:val>
                                        </p:tav>
                                        <p:tav tm="100000">
                                          <p:val>
                                            <p:strVal val="0-ppt_h/2"/>
                                          </p:val>
                                        </p:tav>
                                      </p:tavLst>
                                    </p:anim>
                                    <p:set>
                                      <p:cBhvr>
                                        <p:cTn id="694" dur="1" fill="hold">
                                          <p:stCondLst>
                                            <p:cond delay="4499"/>
                                          </p:stCondLst>
                                        </p:cTn>
                                        <p:tgtEl>
                                          <p:spTgt spid="4"/>
                                        </p:tgtEl>
                                        <p:attrNameLst>
                                          <p:attrName>style.visibility</p:attrName>
                                        </p:attrNameLst>
                                      </p:cBhvr>
                                      <p:to>
                                        <p:strVal val="hidden"/>
                                      </p:to>
                                    </p:set>
                                  </p:childTnLst>
                                </p:cTn>
                              </p:par>
                              <p:par>
                                <p:cTn id="695" presetID="3" presetClass="exit" presetSubtype="10" fill="hold" grpId="3" nodeType="withEffect">
                                  <p:stCondLst>
                                    <p:cond delay="0"/>
                                  </p:stCondLst>
                                  <p:childTnLst>
                                    <p:animEffect transition="out" filter="blinds(horizontal)">
                                      <p:cBhvr>
                                        <p:cTn id="696" dur="6000"/>
                                        <p:tgtEl>
                                          <p:spTgt spid="4"/>
                                        </p:tgtEl>
                                      </p:cBhvr>
                                    </p:animEffect>
                                    <p:set>
                                      <p:cBhvr>
                                        <p:cTn id="697" dur="1" fill="hold">
                                          <p:stCondLst>
                                            <p:cond delay="5999"/>
                                          </p:stCondLst>
                                        </p:cTn>
                                        <p:tgtEl>
                                          <p:spTgt spid="4"/>
                                        </p:tgtEl>
                                        <p:attrNameLst>
                                          <p:attrName>style.visibility</p:attrName>
                                        </p:attrNameLst>
                                      </p:cBhvr>
                                      <p:to>
                                        <p:strVal val="hidden"/>
                                      </p:to>
                                    </p:set>
                                  </p:childTnLst>
                                </p:cTn>
                              </p:par>
                              <p:par>
                                <p:cTn id="698" presetID="2" presetClass="entr" presetSubtype="4" fill="hold" grpId="0" nodeType="withEffect">
                                  <p:stCondLst>
                                    <p:cond delay="0"/>
                                  </p:stCondLst>
                                  <p:childTnLst>
                                    <p:set>
                                      <p:cBhvr>
                                        <p:cTn id="699" dur="1" fill="hold">
                                          <p:stCondLst>
                                            <p:cond delay="0"/>
                                          </p:stCondLst>
                                        </p:cTn>
                                        <p:tgtEl>
                                          <p:spTgt spid="5"/>
                                        </p:tgtEl>
                                        <p:attrNameLst>
                                          <p:attrName>style.visibility</p:attrName>
                                        </p:attrNameLst>
                                      </p:cBhvr>
                                      <p:to>
                                        <p:strVal val="visible"/>
                                      </p:to>
                                    </p:set>
                                    <p:anim calcmode="lin" valueType="num">
                                      <p:cBhvr additive="base">
                                        <p:cTn id="700" dur="4000" fill="hold"/>
                                        <p:tgtEl>
                                          <p:spTgt spid="5"/>
                                        </p:tgtEl>
                                        <p:attrNameLst>
                                          <p:attrName>ppt_x</p:attrName>
                                        </p:attrNameLst>
                                      </p:cBhvr>
                                      <p:tavLst>
                                        <p:tav tm="0">
                                          <p:val>
                                            <p:strVal val="#ppt_x"/>
                                          </p:val>
                                        </p:tav>
                                        <p:tav tm="100000">
                                          <p:val>
                                            <p:strVal val="#ppt_x"/>
                                          </p:val>
                                        </p:tav>
                                      </p:tavLst>
                                    </p:anim>
                                    <p:anim calcmode="lin" valueType="num">
                                      <p:cBhvr additive="base">
                                        <p:cTn id="701" dur="4000" fill="hold"/>
                                        <p:tgtEl>
                                          <p:spTgt spid="5"/>
                                        </p:tgtEl>
                                        <p:attrNameLst>
                                          <p:attrName>ppt_y</p:attrName>
                                        </p:attrNameLst>
                                      </p:cBhvr>
                                      <p:tavLst>
                                        <p:tav tm="0">
                                          <p:val>
                                            <p:strVal val="1+#ppt_h/2"/>
                                          </p:val>
                                        </p:tav>
                                        <p:tav tm="100000">
                                          <p:val>
                                            <p:strVal val="#ppt_y"/>
                                          </p:val>
                                        </p:tav>
                                      </p:tavLst>
                                    </p:anim>
                                  </p:childTnLst>
                                </p:cTn>
                              </p:par>
                              <p:par>
                                <p:cTn id="702" presetID="19" presetClass="entr" presetSubtype="10" fill="hold" grpId="1" nodeType="withEffect">
                                  <p:stCondLst>
                                    <p:cond delay="0"/>
                                  </p:stCondLst>
                                  <p:childTnLst>
                                    <p:set>
                                      <p:cBhvr>
                                        <p:cTn id="703" dur="1" fill="hold">
                                          <p:stCondLst>
                                            <p:cond delay="0"/>
                                          </p:stCondLst>
                                        </p:cTn>
                                        <p:tgtEl>
                                          <p:spTgt spid="5"/>
                                        </p:tgtEl>
                                        <p:attrNameLst>
                                          <p:attrName>style.visibility</p:attrName>
                                        </p:attrNameLst>
                                      </p:cBhvr>
                                      <p:to>
                                        <p:strVal val="visible"/>
                                      </p:to>
                                    </p:set>
                                    <p:anim calcmode="lin" valueType="num">
                                      <p:cBhvr>
                                        <p:cTn id="704" dur="4000" fill="hold"/>
                                        <p:tgtEl>
                                          <p:spTgt spid="5"/>
                                        </p:tgtEl>
                                        <p:attrNameLst>
                                          <p:attrName>ppt_w</p:attrName>
                                        </p:attrNameLst>
                                      </p:cBhvr>
                                      <p:tavLst>
                                        <p:tav tm="0" fmla="#ppt_w*sin(2.5*pi*$)">
                                          <p:val>
                                            <p:fltVal val="0"/>
                                          </p:val>
                                        </p:tav>
                                        <p:tav tm="100000">
                                          <p:val>
                                            <p:fltVal val="1"/>
                                          </p:val>
                                        </p:tav>
                                      </p:tavLst>
                                    </p:anim>
                                    <p:anim calcmode="lin" valueType="num">
                                      <p:cBhvr>
                                        <p:cTn id="705" dur="4000" fill="hold"/>
                                        <p:tgtEl>
                                          <p:spTgt spid="5"/>
                                        </p:tgtEl>
                                        <p:attrNameLst>
                                          <p:attrName>ppt_h</p:attrName>
                                        </p:attrNameLst>
                                      </p:cBhvr>
                                      <p:tavLst>
                                        <p:tav tm="0">
                                          <p:val>
                                            <p:strVal val="#ppt_h"/>
                                          </p:val>
                                        </p:tav>
                                        <p:tav tm="100000">
                                          <p:val>
                                            <p:strVal val="#ppt_h"/>
                                          </p:val>
                                        </p:tav>
                                      </p:tavLst>
                                    </p:anim>
                                  </p:childTnLst>
                                </p:cTn>
                              </p:par>
                              <p:par>
                                <p:cTn id="706" presetID="2" presetClass="exit" presetSubtype="1" fill="hold" grpId="2" nodeType="withEffect">
                                  <p:stCondLst>
                                    <p:cond delay="0"/>
                                  </p:stCondLst>
                                  <p:childTnLst>
                                    <p:anim calcmode="lin" valueType="num">
                                      <p:cBhvr additive="base">
                                        <p:cTn id="707" dur="4500"/>
                                        <p:tgtEl>
                                          <p:spTgt spid="5"/>
                                        </p:tgtEl>
                                        <p:attrNameLst>
                                          <p:attrName>ppt_x</p:attrName>
                                        </p:attrNameLst>
                                      </p:cBhvr>
                                      <p:tavLst>
                                        <p:tav tm="0">
                                          <p:val>
                                            <p:strVal val="ppt_x"/>
                                          </p:val>
                                        </p:tav>
                                        <p:tav tm="100000">
                                          <p:val>
                                            <p:strVal val="ppt_x"/>
                                          </p:val>
                                        </p:tav>
                                      </p:tavLst>
                                    </p:anim>
                                    <p:anim calcmode="lin" valueType="num">
                                      <p:cBhvr additive="base">
                                        <p:cTn id="708" dur="4500"/>
                                        <p:tgtEl>
                                          <p:spTgt spid="5"/>
                                        </p:tgtEl>
                                        <p:attrNameLst>
                                          <p:attrName>ppt_y</p:attrName>
                                        </p:attrNameLst>
                                      </p:cBhvr>
                                      <p:tavLst>
                                        <p:tav tm="0">
                                          <p:val>
                                            <p:strVal val="ppt_y"/>
                                          </p:val>
                                        </p:tav>
                                        <p:tav tm="100000">
                                          <p:val>
                                            <p:strVal val="0-ppt_h/2"/>
                                          </p:val>
                                        </p:tav>
                                      </p:tavLst>
                                    </p:anim>
                                    <p:set>
                                      <p:cBhvr>
                                        <p:cTn id="709" dur="1" fill="hold">
                                          <p:stCondLst>
                                            <p:cond delay="4499"/>
                                          </p:stCondLst>
                                        </p:cTn>
                                        <p:tgtEl>
                                          <p:spTgt spid="5"/>
                                        </p:tgtEl>
                                        <p:attrNameLst>
                                          <p:attrName>style.visibility</p:attrName>
                                        </p:attrNameLst>
                                      </p:cBhvr>
                                      <p:to>
                                        <p:strVal val="hidden"/>
                                      </p:to>
                                    </p:set>
                                  </p:childTnLst>
                                </p:cTn>
                              </p:par>
                              <p:par>
                                <p:cTn id="710" presetID="3" presetClass="exit" presetSubtype="10" fill="hold" grpId="3" nodeType="withEffect">
                                  <p:stCondLst>
                                    <p:cond delay="0"/>
                                  </p:stCondLst>
                                  <p:childTnLst>
                                    <p:animEffect transition="out" filter="blinds(horizontal)">
                                      <p:cBhvr>
                                        <p:cTn id="711" dur="6000"/>
                                        <p:tgtEl>
                                          <p:spTgt spid="5"/>
                                        </p:tgtEl>
                                      </p:cBhvr>
                                    </p:animEffect>
                                    <p:set>
                                      <p:cBhvr>
                                        <p:cTn id="712" dur="1" fill="hold">
                                          <p:stCondLst>
                                            <p:cond delay="5999"/>
                                          </p:stCondLst>
                                        </p:cTn>
                                        <p:tgtEl>
                                          <p:spTgt spid="5"/>
                                        </p:tgtEl>
                                        <p:attrNameLst>
                                          <p:attrName>style.visibility</p:attrName>
                                        </p:attrNameLst>
                                      </p:cBhvr>
                                      <p:to>
                                        <p:strVal val="hidden"/>
                                      </p:to>
                                    </p:set>
                                  </p:childTnLst>
                                </p:cTn>
                              </p:par>
                              <p:par>
                                <p:cTn id="713" presetID="2" presetClass="entr" presetSubtype="4" fill="hold" grpId="0" nodeType="withEffect">
                                  <p:stCondLst>
                                    <p:cond delay="0"/>
                                  </p:stCondLst>
                                  <p:childTnLst>
                                    <p:set>
                                      <p:cBhvr>
                                        <p:cTn id="714" dur="1" fill="hold">
                                          <p:stCondLst>
                                            <p:cond delay="0"/>
                                          </p:stCondLst>
                                        </p:cTn>
                                        <p:tgtEl>
                                          <p:spTgt spid="53"/>
                                        </p:tgtEl>
                                        <p:attrNameLst>
                                          <p:attrName>style.visibility</p:attrName>
                                        </p:attrNameLst>
                                      </p:cBhvr>
                                      <p:to>
                                        <p:strVal val="visible"/>
                                      </p:to>
                                    </p:set>
                                    <p:anim calcmode="lin" valueType="num">
                                      <p:cBhvr additive="base">
                                        <p:cTn id="715" dur="4000" fill="hold"/>
                                        <p:tgtEl>
                                          <p:spTgt spid="53"/>
                                        </p:tgtEl>
                                        <p:attrNameLst>
                                          <p:attrName>ppt_x</p:attrName>
                                        </p:attrNameLst>
                                      </p:cBhvr>
                                      <p:tavLst>
                                        <p:tav tm="0">
                                          <p:val>
                                            <p:strVal val="#ppt_x"/>
                                          </p:val>
                                        </p:tav>
                                        <p:tav tm="100000">
                                          <p:val>
                                            <p:strVal val="#ppt_x"/>
                                          </p:val>
                                        </p:tav>
                                      </p:tavLst>
                                    </p:anim>
                                    <p:anim calcmode="lin" valueType="num">
                                      <p:cBhvr additive="base">
                                        <p:cTn id="716" dur="4000" fill="hold"/>
                                        <p:tgtEl>
                                          <p:spTgt spid="53"/>
                                        </p:tgtEl>
                                        <p:attrNameLst>
                                          <p:attrName>ppt_y</p:attrName>
                                        </p:attrNameLst>
                                      </p:cBhvr>
                                      <p:tavLst>
                                        <p:tav tm="0">
                                          <p:val>
                                            <p:strVal val="1+#ppt_h/2"/>
                                          </p:val>
                                        </p:tav>
                                        <p:tav tm="100000">
                                          <p:val>
                                            <p:strVal val="#ppt_y"/>
                                          </p:val>
                                        </p:tav>
                                      </p:tavLst>
                                    </p:anim>
                                  </p:childTnLst>
                                </p:cTn>
                              </p:par>
                              <p:par>
                                <p:cTn id="717" presetID="19" presetClass="entr" presetSubtype="10" fill="hold" grpId="1" nodeType="withEffect">
                                  <p:stCondLst>
                                    <p:cond delay="0"/>
                                  </p:stCondLst>
                                  <p:childTnLst>
                                    <p:set>
                                      <p:cBhvr>
                                        <p:cTn id="718" dur="1" fill="hold">
                                          <p:stCondLst>
                                            <p:cond delay="0"/>
                                          </p:stCondLst>
                                        </p:cTn>
                                        <p:tgtEl>
                                          <p:spTgt spid="53"/>
                                        </p:tgtEl>
                                        <p:attrNameLst>
                                          <p:attrName>style.visibility</p:attrName>
                                        </p:attrNameLst>
                                      </p:cBhvr>
                                      <p:to>
                                        <p:strVal val="visible"/>
                                      </p:to>
                                    </p:set>
                                    <p:anim calcmode="lin" valueType="num">
                                      <p:cBhvr>
                                        <p:cTn id="719" dur="4000" fill="hold"/>
                                        <p:tgtEl>
                                          <p:spTgt spid="53"/>
                                        </p:tgtEl>
                                        <p:attrNameLst>
                                          <p:attrName>ppt_w</p:attrName>
                                        </p:attrNameLst>
                                      </p:cBhvr>
                                      <p:tavLst>
                                        <p:tav tm="0" fmla="#ppt_w*sin(2.5*pi*$)">
                                          <p:val>
                                            <p:fltVal val="0"/>
                                          </p:val>
                                        </p:tav>
                                        <p:tav tm="100000">
                                          <p:val>
                                            <p:fltVal val="1"/>
                                          </p:val>
                                        </p:tav>
                                      </p:tavLst>
                                    </p:anim>
                                    <p:anim calcmode="lin" valueType="num">
                                      <p:cBhvr>
                                        <p:cTn id="720" dur="4000" fill="hold"/>
                                        <p:tgtEl>
                                          <p:spTgt spid="53"/>
                                        </p:tgtEl>
                                        <p:attrNameLst>
                                          <p:attrName>ppt_h</p:attrName>
                                        </p:attrNameLst>
                                      </p:cBhvr>
                                      <p:tavLst>
                                        <p:tav tm="0">
                                          <p:val>
                                            <p:strVal val="#ppt_h"/>
                                          </p:val>
                                        </p:tav>
                                        <p:tav tm="100000">
                                          <p:val>
                                            <p:strVal val="#ppt_h"/>
                                          </p:val>
                                        </p:tav>
                                      </p:tavLst>
                                    </p:anim>
                                  </p:childTnLst>
                                </p:cTn>
                              </p:par>
                              <p:par>
                                <p:cTn id="721" presetID="2" presetClass="exit" presetSubtype="1" fill="hold" grpId="2" nodeType="withEffect">
                                  <p:stCondLst>
                                    <p:cond delay="0"/>
                                  </p:stCondLst>
                                  <p:childTnLst>
                                    <p:anim calcmode="lin" valueType="num">
                                      <p:cBhvr additive="base">
                                        <p:cTn id="722" dur="4500"/>
                                        <p:tgtEl>
                                          <p:spTgt spid="53"/>
                                        </p:tgtEl>
                                        <p:attrNameLst>
                                          <p:attrName>ppt_x</p:attrName>
                                        </p:attrNameLst>
                                      </p:cBhvr>
                                      <p:tavLst>
                                        <p:tav tm="0">
                                          <p:val>
                                            <p:strVal val="ppt_x"/>
                                          </p:val>
                                        </p:tav>
                                        <p:tav tm="100000">
                                          <p:val>
                                            <p:strVal val="ppt_x"/>
                                          </p:val>
                                        </p:tav>
                                      </p:tavLst>
                                    </p:anim>
                                    <p:anim calcmode="lin" valueType="num">
                                      <p:cBhvr additive="base">
                                        <p:cTn id="723" dur="4500"/>
                                        <p:tgtEl>
                                          <p:spTgt spid="53"/>
                                        </p:tgtEl>
                                        <p:attrNameLst>
                                          <p:attrName>ppt_y</p:attrName>
                                        </p:attrNameLst>
                                      </p:cBhvr>
                                      <p:tavLst>
                                        <p:tav tm="0">
                                          <p:val>
                                            <p:strVal val="ppt_y"/>
                                          </p:val>
                                        </p:tav>
                                        <p:tav tm="100000">
                                          <p:val>
                                            <p:strVal val="0-ppt_h/2"/>
                                          </p:val>
                                        </p:tav>
                                      </p:tavLst>
                                    </p:anim>
                                    <p:set>
                                      <p:cBhvr>
                                        <p:cTn id="724" dur="1" fill="hold">
                                          <p:stCondLst>
                                            <p:cond delay="4499"/>
                                          </p:stCondLst>
                                        </p:cTn>
                                        <p:tgtEl>
                                          <p:spTgt spid="53"/>
                                        </p:tgtEl>
                                        <p:attrNameLst>
                                          <p:attrName>style.visibility</p:attrName>
                                        </p:attrNameLst>
                                      </p:cBhvr>
                                      <p:to>
                                        <p:strVal val="hidden"/>
                                      </p:to>
                                    </p:set>
                                  </p:childTnLst>
                                </p:cTn>
                              </p:par>
                              <p:par>
                                <p:cTn id="725" presetID="3" presetClass="exit" presetSubtype="10" fill="hold" grpId="3" nodeType="withEffect">
                                  <p:stCondLst>
                                    <p:cond delay="0"/>
                                  </p:stCondLst>
                                  <p:childTnLst>
                                    <p:animEffect transition="out" filter="blinds(horizontal)">
                                      <p:cBhvr>
                                        <p:cTn id="726" dur="6000"/>
                                        <p:tgtEl>
                                          <p:spTgt spid="53"/>
                                        </p:tgtEl>
                                      </p:cBhvr>
                                    </p:animEffect>
                                    <p:set>
                                      <p:cBhvr>
                                        <p:cTn id="727" dur="1" fill="hold">
                                          <p:stCondLst>
                                            <p:cond delay="5999"/>
                                          </p:stCondLst>
                                        </p:cTn>
                                        <p:tgtEl>
                                          <p:spTgt spid="53"/>
                                        </p:tgtEl>
                                        <p:attrNameLst>
                                          <p:attrName>style.visibility</p:attrName>
                                        </p:attrNameLst>
                                      </p:cBhvr>
                                      <p:to>
                                        <p:strVal val="hidden"/>
                                      </p:to>
                                    </p:set>
                                  </p:childTnLst>
                                </p:cTn>
                              </p:par>
                              <p:par>
                                <p:cTn id="728" presetID="2" presetClass="entr" presetSubtype="4" fill="hold" grpId="0" nodeType="withEffect">
                                  <p:stCondLst>
                                    <p:cond delay="0"/>
                                  </p:stCondLst>
                                  <p:childTnLst>
                                    <p:set>
                                      <p:cBhvr>
                                        <p:cTn id="729" dur="1" fill="hold">
                                          <p:stCondLst>
                                            <p:cond delay="0"/>
                                          </p:stCondLst>
                                        </p:cTn>
                                        <p:tgtEl>
                                          <p:spTgt spid="52"/>
                                        </p:tgtEl>
                                        <p:attrNameLst>
                                          <p:attrName>style.visibility</p:attrName>
                                        </p:attrNameLst>
                                      </p:cBhvr>
                                      <p:to>
                                        <p:strVal val="visible"/>
                                      </p:to>
                                    </p:set>
                                    <p:anim calcmode="lin" valueType="num">
                                      <p:cBhvr additive="base">
                                        <p:cTn id="730" dur="4000" fill="hold"/>
                                        <p:tgtEl>
                                          <p:spTgt spid="52"/>
                                        </p:tgtEl>
                                        <p:attrNameLst>
                                          <p:attrName>ppt_x</p:attrName>
                                        </p:attrNameLst>
                                      </p:cBhvr>
                                      <p:tavLst>
                                        <p:tav tm="0">
                                          <p:val>
                                            <p:strVal val="#ppt_x"/>
                                          </p:val>
                                        </p:tav>
                                        <p:tav tm="100000">
                                          <p:val>
                                            <p:strVal val="#ppt_x"/>
                                          </p:val>
                                        </p:tav>
                                      </p:tavLst>
                                    </p:anim>
                                    <p:anim calcmode="lin" valueType="num">
                                      <p:cBhvr additive="base">
                                        <p:cTn id="731" dur="4000" fill="hold"/>
                                        <p:tgtEl>
                                          <p:spTgt spid="52"/>
                                        </p:tgtEl>
                                        <p:attrNameLst>
                                          <p:attrName>ppt_y</p:attrName>
                                        </p:attrNameLst>
                                      </p:cBhvr>
                                      <p:tavLst>
                                        <p:tav tm="0">
                                          <p:val>
                                            <p:strVal val="1+#ppt_h/2"/>
                                          </p:val>
                                        </p:tav>
                                        <p:tav tm="100000">
                                          <p:val>
                                            <p:strVal val="#ppt_y"/>
                                          </p:val>
                                        </p:tav>
                                      </p:tavLst>
                                    </p:anim>
                                  </p:childTnLst>
                                </p:cTn>
                              </p:par>
                              <p:par>
                                <p:cTn id="732" presetID="19" presetClass="entr" presetSubtype="10" fill="hold" grpId="1" nodeType="withEffect">
                                  <p:stCondLst>
                                    <p:cond delay="0"/>
                                  </p:stCondLst>
                                  <p:childTnLst>
                                    <p:set>
                                      <p:cBhvr>
                                        <p:cTn id="733" dur="1" fill="hold">
                                          <p:stCondLst>
                                            <p:cond delay="0"/>
                                          </p:stCondLst>
                                        </p:cTn>
                                        <p:tgtEl>
                                          <p:spTgt spid="52"/>
                                        </p:tgtEl>
                                        <p:attrNameLst>
                                          <p:attrName>style.visibility</p:attrName>
                                        </p:attrNameLst>
                                      </p:cBhvr>
                                      <p:to>
                                        <p:strVal val="visible"/>
                                      </p:to>
                                    </p:set>
                                    <p:anim calcmode="lin" valueType="num">
                                      <p:cBhvr>
                                        <p:cTn id="734" dur="4000" fill="hold"/>
                                        <p:tgtEl>
                                          <p:spTgt spid="52"/>
                                        </p:tgtEl>
                                        <p:attrNameLst>
                                          <p:attrName>ppt_w</p:attrName>
                                        </p:attrNameLst>
                                      </p:cBhvr>
                                      <p:tavLst>
                                        <p:tav tm="0" fmla="#ppt_w*sin(2.5*pi*$)">
                                          <p:val>
                                            <p:fltVal val="0"/>
                                          </p:val>
                                        </p:tav>
                                        <p:tav tm="100000">
                                          <p:val>
                                            <p:fltVal val="1"/>
                                          </p:val>
                                        </p:tav>
                                      </p:tavLst>
                                    </p:anim>
                                    <p:anim calcmode="lin" valueType="num">
                                      <p:cBhvr>
                                        <p:cTn id="735" dur="4000" fill="hold"/>
                                        <p:tgtEl>
                                          <p:spTgt spid="52"/>
                                        </p:tgtEl>
                                        <p:attrNameLst>
                                          <p:attrName>ppt_h</p:attrName>
                                        </p:attrNameLst>
                                      </p:cBhvr>
                                      <p:tavLst>
                                        <p:tav tm="0">
                                          <p:val>
                                            <p:strVal val="#ppt_h"/>
                                          </p:val>
                                        </p:tav>
                                        <p:tav tm="100000">
                                          <p:val>
                                            <p:strVal val="#ppt_h"/>
                                          </p:val>
                                        </p:tav>
                                      </p:tavLst>
                                    </p:anim>
                                  </p:childTnLst>
                                </p:cTn>
                              </p:par>
                              <p:par>
                                <p:cTn id="736" presetID="2" presetClass="exit" presetSubtype="1" fill="hold" grpId="2" nodeType="withEffect">
                                  <p:stCondLst>
                                    <p:cond delay="0"/>
                                  </p:stCondLst>
                                  <p:childTnLst>
                                    <p:anim calcmode="lin" valueType="num">
                                      <p:cBhvr additive="base">
                                        <p:cTn id="737" dur="4500"/>
                                        <p:tgtEl>
                                          <p:spTgt spid="52"/>
                                        </p:tgtEl>
                                        <p:attrNameLst>
                                          <p:attrName>ppt_x</p:attrName>
                                        </p:attrNameLst>
                                      </p:cBhvr>
                                      <p:tavLst>
                                        <p:tav tm="0">
                                          <p:val>
                                            <p:strVal val="ppt_x"/>
                                          </p:val>
                                        </p:tav>
                                        <p:tav tm="100000">
                                          <p:val>
                                            <p:strVal val="ppt_x"/>
                                          </p:val>
                                        </p:tav>
                                      </p:tavLst>
                                    </p:anim>
                                    <p:anim calcmode="lin" valueType="num">
                                      <p:cBhvr additive="base">
                                        <p:cTn id="738" dur="4500"/>
                                        <p:tgtEl>
                                          <p:spTgt spid="52"/>
                                        </p:tgtEl>
                                        <p:attrNameLst>
                                          <p:attrName>ppt_y</p:attrName>
                                        </p:attrNameLst>
                                      </p:cBhvr>
                                      <p:tavLst>
                                        <p:tav tm="0">
                                          <p:val>
                                            <p:strVal val="ppt_y"/>
                                          </p:val>
                                        </p:tav>
                                        <p:tav tm="100000">
                                          <p:val>
                                            <p:strVal val="0-ppt_h/2"/>
                                          </p:val>
                                        </p:tav>
                                      </p:tavLst>
                                    </p:anim>
                                    <p:set>
                                      <p:cBhvr>
                                        <p:cTn id="739" dur="1" fill="hold">
                                          <p:stCondLst>
                                            <p:cond delay="4499"/>
                                          </p:stCondLst>
                                        </p:cTn>
                                        <p:tgtEl>
                                          <p:spTgt spid="52"/>
                                        </p:tgtEl>
                                        <p:attrNameLst>
                                          <p:attrName>style.visibility</p:attrName>
                                        </p:attrNameLst>
                                      </p:cBhvr>
                                      <p:to>
                                        <p:strVal val="hidden"/>
                                      </p:to>
                                    </p:set>
                                  </p:childTnLst>
                                </p:cTn>
                              </p:par>
                              <p:par>
                                <p:cTn id="740" presetID="3" presetClass="exit" presetSubtype="10" fill="hold" grpId="3" nodeType="withEffect">
                                  <p:stCondLst>
                                    <p:cond delay="0"/>
                                  </p:stCondLst>
                                  <p:childTnLst>
                                    <p:animEffect transition="out" filter="blinds(horizontal)">
                                      <p:cBhvr>
                                        <p:cTn id="741" dur="6000"/>
                                        <p:tgtEl>
                                          <p:spTgt spid="52"/>
                                        </p:tgtEl>
                                      </p:cBhvr>
                                    </p:animEffect>
                                    <p:set>
                                      <p:cBhvr>
                                        <p:cTn id="742" dur="1" fill="hold">
                                          <p:stCondLst>
                                            <p:cond delay="5999"/>
                                          </p:stCondLst>
                                        </p:cTn>
                                        <p:tgtEl>
                                          <p:spTgt spid="52"/>
                                        </p:tgtEl>
                                        <p:attrNameLst>
                                          <p:attrName>style.visibility</p:attrName>
                                        </p:attrNameLst>
                                      </p:cBhvr>
                                      <p:to>
                                        <p:strVal val="hidden"/>
                                      </p:to>
                                    </p:set>
                                  </p:childTnLst>
                                </p:cTn>
                              </p:par>
                              <p:par>
                                <p:cTn id="743" presetID="2" presetClass="entr" presetSubtype="4" fill="hold" grpId="0" nodeType="withEffect">
                                  <p:stCondLst>
                                    <p:cond delay="0"/>
                                  </p:stCondLst>
                                  <p:childTnLst>
                                    <p:set>
                                      <p:cBhvr>
                                        <p:cTn id="744" dur="1" fill="hold">
                                          <p:stCondLst>
                                            <p:cond delay="0"/>
                                          </p:stCondLst>
                                        </p:cTn>
                                        <p:tgtEl>
                                          <p:spTgt spid="54"/>
                                        </p:tgtEl>
                                        <p:attrNameLst>
                                          <p:attrName>style.visibility</p:attrName>
                                        </p:attrNameLst>
                                      </p:cBhvr>
                                      <p:to>
                                        <p:strVal val="visible"/>
                                      </p:to>
                                    </p:set>
                                    <p:anim calcmode="lin" valueType="num">
                                      <p:cBhvr additive="base">
                                        <p:cTn id="745" dur="4000" fill="hold"/>
                                        <p:tgtEl>
                                          <p:spTgt spid="54"/>
                                        </p:tgtEl>
                                        <p:attrNameLst>
                                          <p:attrName>ppt_x</p:attrName>
                                        </p:attrNameLst>
                                      </p:cBhvr>
                                      <p:tavLst>
                                        <p:tav tm="0">
                                          <p:val>
                                            <p:strVal val="#ppt_x"/>
                                          </p:val>
                                        </p:tav>
                                        <p:tav tm="100000">
                                          <p:val>
                                            <p:strVal val="#ppt_x"/>
                                          </p:val>
                                        </p:tav>
                                      </p:tavLst>
                                    </p:anim>
                                    <p:anim calcmode="lin" valueType="num">
                                      <p:cBhvr additive="base">
                                        <p:cTn id="746" dur="4000" fill="hold"/>
                                        <p:tgtEl>
                                          <p:spTgt spid="54"/>
                                        </p:tgtEl>
                                        <p:attrNameLst>
                                          <p:attrName>ppt_y</p:attrName>
                                        </p:attrNameLst>
                                      </p:cBhvr>
                                      <p:tavLst>
                                        <p:tav tm="0">
                                          <p:val>
                                            <p:strVal val="1+#ppt_h/2"/>
                                          </p:val>
                                        </p:tav>
                                        <p:tav tm="100000">
                                          <p:val>
                                            <p:strVal val="#ppt_y"/>
                                          </p:val>
                                        </p:tav>
                                      </p:tavLst>
                                    </p:anim>
                                  </p:childTnLst>
                                </p:cTn>
                              </p:par>
                              <p:par>
                                <p:cTn id="747" presetID="19" presetClass="entr" presetSubtype="10" fill="hold" grpId="1" nodeType="withEffect">
                                  <p:stCondLst>
                                    <p:cond delay="0"/>
                                  </p:stCondLst>
                                  <p:childTnLst>
                                    <p:set>
                                      <p:cBhvr>
                                        <p:cTn id="748" dur="1" fill="hold">
                                          <p:stCondLst>
                                            <p:cond delay="0"/>
                                          </p:stCondLst>
                                        </p:cTn>
                                        <p:tgtEl>
                                          <p:spTgt spid="54"/>
                                        </p:tgtEl>
                                        <p:attrNameLst>
                                          <p:attrName>style.visibility</p:attrName>
                                        </p:attrNameLst>
                                      </p:cBhvr>
                                      <p:to>
                                        <p:strVal val="visible"/>
                                      </p:to>
                                    </p:set>
                                    <p:anim calcmode="lin" valueType="num">
                                      <p:cBhvr>
                                        <p:cTn id="749" dur="4000" fill="hold"/>
                                        <p:tgtEl>
                                          <p:spTgt spid="54"/>
                                        </p:tgtEl>
                                        <p:attrNameLst>
                                          <p:attrName>ppt_w</p:attrName>
                                        </p:attrNameLst>
                                      </p:cBhvr>
                                      <p:tavLst>
                                        <p:tav tm="0" fmla="#ppt_w*sin(2.5*pi*$)">
                                          <p:val>
                                            <p:fltVal val="0"/>
                                          </p:val>
                                        </p:tav>
                                        <p:tav tm="100000">
                                          <p:val>
                                            <p:fltVal val="1"/>
                                          </p:val>
                                        </p:tav>
                                      </p:tavLst>
                                    </p:anim>
                                    <p:anim calcmode="lin" valueType="num">
                                      <p:cBhvr>
                                        <p:cTn id="750" dur="4000" fill="hold"/>
                                        <p:tgtEl>
                                          <p:spTgt spid="54"/>
                                        </p:tgtEl>
                                        <p:attrNameLst>
                                          <p:attrName>ppt_h</p:attrName>
                                        </p:attrNameLst>
                                      </p:cBhvr>
                                      <p:tavLst>
                                        <p:tav tm="0">
                                          <p:val>
                                            <p:strVal val="#ppt_h"/>
                                          </p:val>
                                        </p:tav>
                                        <p:tav tm="100000">
                                          <p:val>
                                            <p:strVal val="#ppt_h"/>
                                          </p:val>
                                        </p:tav>
                                      </p:tavLst>
                                    </p:anim>
                                  </p:childTnLst>
                                </p:cTn>
                              </p:par>
                              <p:par>
                                <p:cTn id="751" presetID="2" presetClass="exit" presetSubtype="1" fill="hold" grpId="2" nodeType="withEffect">
                                  <p:stCondLst>
                                    <p:cond delay="0"/>
                                  </p:stCondLst>
                                  <p:childTnLst>
                                    <p:anim calcmode="lin" valueType="num">
                                      <p:cBhvr additive="base">
                                        <p:cTn id="752" dur="4500"/>
                                        <p:tgtEl>
                                          <p:spTgt spid="54"/>
                                        </p:tgtEl>
                                        <p:attrNameLst>
                                          <p:attrName>ppt_x</p:attrName>
                                        </p:attrNameLst>
                                      </p:cBhvr>
                                      <p:tavLst>
                                        <p:tav tm="0">
                                          <p:val>
                                            <p:strVal val="ppt_x"/>
                                          </p:val>
                                        </p:tav>
                                        <p:tav tm="100000">
                                          <p:val>
                                            <p:strVal val="ppt_x"/>
                                          </p:val>
                                        </p:tav>
                                      </p:tavLst>
                                    </p:anim>
                                    <p:anim calcmode="lin" valueType="num">
                                      <p:cBhvr additive="base">
                                        <p:cTn id="753" dur="4500"/>
                                        <p:tgtEl>
                                          <p:spTgt spid="54"/>
                                        </p:tgtEl>
                                        <p:attrNameLst>
                                          <p:attrName>ppt_y</p:attrName>
                                        </p:attrNameLst>
                                      </p:cBhvr>
                                      <p:tavLst>
                                        <p:tav tm="0">
                                          <p:val>
                                            <p:strVal val="ppt_y"/>
                                          </p:val>
                                        </p:tav>
                                        <p:tav tm="100000">
                                          <p:val>
                                            <p:strVal val="0-ppt_h/2"/>
                                          </p:val>
                                        </p:tav>
                                      </p:tavLst>
                                    </p:anim>
                                    <p:set>
                                      <p:cBhvr>
                                        <p:cTn id="754" dur="1" fill="hold">
                                          <p:stCondLst>
                                            <p:cond delay="4499"/>
                                          </p:stCondLst>
                                        </p:cTn>
                                        <p:tgtEl>
                                          <p:spTgt spid="54"/>
                                        </p:tgtEl>
                                        <p:attrNameLst>
                                          <p:attrName>style.visibility</p:attrName>
                                        </p:attrNameLst>
                                      </p:cBhvr>
                                      <p:to>
                                        <p:strVal val="hidden"/>
                                      </p:to>
                                    </p:set>
                                  </p:childTnLst>
                                </p:cTn>
                              </p:par>
                              <p:par>
                                <p:cTn id="755" presetID="3" presetClass="exit" presetSubtype="10" fill="hold" grpId="3" nodeType="withEffect">
                                  <p:stCondLst>
                                    <p:cond delay="0"/>
                                  </p:stCondLst>
                                  <p:childTnLst>
                                    <p:animEffect transition="out" filter="blinds(horizontal)">
                                      <p:cBhvr>
                                        <p:cTn id="756" dur="6000"/>
                                        <p:tgtEl>
                                          <p:spTgt spid="54"/>
                                        </p:tgtEl>
                                      </p:cBhvr>
                                    </p:animEffect>
                                    <p:set>
                                      <p:cBhvr>
                                        <p:cTn id="757" dur="1" fill="hold">
                                          <p:stCondLst>
                                            <p:cond delay="5999"/>
                                          </p:stCondLst>
                                        </p:cTn>
                                        <p:tgtEl>
                                          <p:spTgt spid="54"/>
                                        </p:tgtEl>
                                        <p:attrNameLst>
                                          <p:attrName>style.visibility</p:attrName>
                                        </p:attrNameLst>
                                      </p:cBhvr>
                                      <p:to>
                                        <p:strVal val="hidden"/>
                                      </p:to>
                                    </p:set>
                                  </p:childTnLst>
                                </p:cTn>
                              </p:par>
                              <p:par>
                                <p:cTn id="758" presetID="2" presetClass="entr" presetSubtype="4" fill="hold" grpId="0" nodeType="withEffect">
                                  <p:stCondLst>
                                    <p:cond delay="0"/>
                                  </p:stCondLst>
                                  <p:childTnLst>
                                    <p:set>
                                      <p:cBhvr>
                                        <p:cTn id="759" dur="1" fill="hold">
                                          <p:stCondLst>
                                            <p:cond delay="0"/>
                                          </p:stCondLst>
                                        </p:cTn>
                                        <p:tgtEl>
                                          <p:spTgt spid="60"/>
                                        </p:tgtEl>
                                        <p:attrNameLst>
                                          <p:attrName>style.visibility</p:attrName>
                                        </p:attrNameLst>
                                      </p:cBhvr>
                                      <p:to>
                                        <p:strVal val="visible"/>
                                      </p:to>
                                    </p:set>
                                    <p:anim calcmode="lin" valueType="num">
                                      <p:cBhvr additive="base">
                                        <p:cTn id="760" dur="4000" fill="hold"/>
                                        <p:tgtEl>
                                          <p:spTgt spid="60"/>
                                        </p:tgtEl>
                                        <p:attrNameLst>
                                          <p:attrName>ppt_x</p:attrName>
                                        </p:attrNameLst>
                                      </p:cBhvr>
                                      <p:tavLst>
                                        <p:tav tm="0">
                                          <p:val>
                                            <p:strVal val="#ppt_x"/>
                                          </p:val>
                                        </p:tav>
                                        <p:tav tm="100000">
                                          <p:val>
                                            <p:strVal val="#ppt_x"/>
                                          </p:val>
                                        </p:tav>
                                      </p:tavLst>
                                    </p:anim>
                                    <p:anim calcmode="lin" valueType="num">
                                      <p:cBhvr additive="base">
                                        <p:cTn id="761" dur="4000" fill="hold"/>
                                        <p:tgtEl>
                                          <p:spTgt spid="60"/>
                                        </p:tgtEl>
                                        <p:attrNameLst>
                                          <p:attrName>ppt_y</p:attrName>
                                        </p:attrNameLst>
                                      </p:cBhvr>
                                      <p:tavLst>
                                        <p:tav tm="0">
                                          <p:val>
                                            <p:strVal val="1+#ppt_h/2"/>
                                          </p:val>
                                        </p:tav>
                                        <p:tav tm="100000">
                                          <p:val>
                                            <p:strVal val="#ppt_y"/>
                                          </p:val>
                                        </p:tav>
                                      </p:tavLst>
                                    </p:anim>
                                  </p:childTnLst>
                                </p:cTn>
                              </p:par>
                              <p:par>
                                <p:cTn id="762" presetID="19" presetClass="entr" presetSubtype="10" fill="hold" grpId="1" nodeType="withEffect">
                                  <p:stCondLst>
                                    <p:cond delay="0"/>
                                  </p:stCondLst>
                                  <p:childTnLst>
                                    <p:set>
                                      <p:cBhvr>
                                        <p:cTn id="763" dur="1" fill="hold">
                                          <p:stCondLst>
                                            <p:cond delay="0"/>
                                          </p:stCondLst>
                                        </p:cTn>
                                        <p:tgtEl>
                                          <p:spTgt spid="60"/>
                                        </p:tgtEl>
                                        <p:attrNameLst>
                                          <p:attrName>style.visibility</p:attrName>
                                        </p:attrNameLst>
                                      </p:cBhvr>
                                      <p:to>
                                        <p:strVal val="visible"/>
                                      </p:to>
                                    </p:set>
                                    <p:anim calcmode="lin" valueType="num">
                                      <p:cBhvr>
                                        <p:cTn id="764" dur="4000" fill="hold"/>
                                        <p:tgtEl>
                                          <p:spTgt spid="60"/>
                                        </p:tgtEl>
                                        <p:attrNameLst>
                                          <p:attrName>ppt_w</p:attrName>
                                        </p:attrNameLst>
                                      </p:cBhvr>
                                      <p:tavLst>
                                        <p:tav tm="0" fmla="#ppt_w*sin(2.5*pi*$)">
                                          <p:val>
                                            <p:fltVal val="0"/>
                                          </p:val>
                                        </p:tav>
                                        <p:tav tm="100000">
                                          <p:val>
                                            <p:fltVal val="1"/>
                                          </p:val>
                                        </p:tav>
                                      </p:tavLst>
                                    </p:anim>
                                    <p:anim calcmode="lin" valueType="num">
                                      <p:cBhvr>
                                        <p:cTn id="765" dur="4000" fill="hold"/>
                                        <p:tgtEl>
                                          <p:spTgt spid="60"/>
                                        </p:tgtEl>
                                        <p:attrNameLst>
                                          <p:attrName>ppt_h</p:attrName>
                                        </p:attrNameLst>
                                      </p:cBhvr>
                                      <p:tavLst>
                                        <p:tav tm="0">
                                          <p:val>
                                            <p:strVal val="#ppt_h"/>
                                          </p:val>
                                        </p:tav>
                                        <p:tav tm="100000">
                                          <p:val>
                                            <p:strVal val="#ppt_h"/>
                                          </p:val>
                                        </p:tav>
                                      </p:tavLst>
                                    </p:anim>
                                  </p:childTnLst>
                                </p:cTn>
                              </p:par>
                              <p:par>
                                <p:cTn id="766" presetID="2" presetClass="exit" presetSubtype="1" fill="hold" grpId="2" nodeType="withEffect">
                                  <p:stCondLst>
                                    <p:cond delay="0"/>
                                  </p:stCondLst>
                                  <p:childTnLst>
                                    <p:anim calcmode="lin" valueType="num">
                                      <p:cBhvr additive="base">
                                        <p:cTn id="767" dur="4500"/>
                                        <p:tgtEl>
                                          <p:spTgt spid="60"/>
                                        </p:tgtEl>
                                        <p:attrNameLst>
                                          <p:attrName>ppt_x</p:attrName>
                                        </p:attrNameLst>
                                      </p:cBhvr>
                                      <p:tavLst>
                                        <p:tav tm="0">
                                          <p:val>
                                            <p:strVal val="ppt_x"/>
                                          </p:val>
                                        </p:tav>
                                        <p:tav tm="100000">
                                          <p:val>
                                            <p:strVal val="ppt_x"/>
                                          </p:val>
                                        </p:tav>
                                      </p:tavLst>
                                    </p:anim>
                                    <p:anim calcmode="lin" valueType="num">
                                      <p:cBhvr additive="base">
                                        <p:cTn id="768" dur="4500"/>
                                        <p:tgtEl>
                                          <p:spTgt spid="60"/>
                                        </p:tgtEl>
                                        <p:attrNameLst>
                                          <p:attrName>ppt_y</p:attrName>
                                        </p:attrNameLst>
                                      </p:cBhvr>
                                      <p:tavLst>
                                        <p:tav tm="0">
                                          <p:val>
                                            <p:strVal val="ppt_y"/>
                                          </p:val>
                                        </p:tav>
                                        <p:tav tm="100000">
                                          <p:val>
                                            <p:strVal val="0-ppt_h/2"/>
                                          </p:val>
                                        </p:tav>
                                      </p:tavLst>
                                    </p:anim>
                                    <p:set>
                                      <p:cBhvr>
                                        <p:cTn id="769" dur="1" fill="hold">
                                          <p:stCondLst>
                                            <p:cond delay="4499"/>
                                          </p:stCondLst>
                                        </p:cTn>
                                        <p:tgtEl>
                                          <p:spTgt spid="60"/>
                                        </p:tgtEl>
                                        <p:attrNameLst>
                                          <p:attrName>style.visibility</p:attrName>
                                        </p:attrNameLst>
                                      </p:cBhvr>
                                      <p:to>
                                        <p:strVal val="hidden"/>
                                      </p:to>
                                    </p:set>
                                  </p:childTnLst>
                                </p:cTn>
                              </p:par>
                              <p:par>
                                <p:cTn id="770" presetID="3" presetClass="exit" presetSubtype="10" fill="hold" grpId="3" nodeType="withEffect">
                                  <p:stCondLst>
                                    <p:cond delay="0"/>
                                  </p:stCondLst>
                                  <p:childTnLst>
                                    <p:animEffect transition="out" filter="blinds(horizontal)">
                                      <p:cBhvr>
                                        <p:cTn id="771" dur="6000"/>
                                        <p:tgtEl>
                                          <p:spTgt spid="60"/>
                                        </p:tgtEl>
                                      </p:cBhvr>
                                    </p:animEffect>
                                    <p:set>
                                      <p:cBhvr>
                                        <p:cTn id="772" dur="1" fill="hold">
                                          <p:stCondLst>
                                            <p:cond delay="5999"/>
                                          </p:stCondLst>
                                        </p:cTn>
                                        <p:tgtEl>
                                          <p:spTgt spid="60"/>
                                        </p:tgtEl>
                                        <p:attrNameLst>
                                          <p:attrName>style.visibility</p:attrName>
                                        </p:attrNameLst>
                                      </p:cBhvr>
                                      <p:to>
                                        <p:strVal val="hidden"/>
                                      </p:to>
                                    </p:set>
                                  </p:childTnLst>
                                </p:cTn>
                              </p:par>
                              <p:par>
                                <p:cTn id="773" presetID="2" presetClass="entr" presetSubtype="4" fill="hold" grpId="0" nodeType="withEffect">
                                  <p:stCondLst>
                                    <p:cond delay="0"/>
                                  </p:stCondLst>
                                  <p:childTnLst>
                                    <p:set>
                                      <p:cBhvr>
                                        <p:cTn id="774" dur="1" fill="hold">
                                          <p:stCondLst>
                                            <p:cond delay="0"/>
                                          </p:stCondLst>
                                        </p:cTn>
                                        <p:tgtEl>
                                          <p:spTgt spid="59"/>
                                        </p:tgtEl>
                                        <p:attrNameLst>
                                          <p:attrName>style.visibility</p:attrName>
                                        </p:attrNameLst>
                                      </p:cBhvr>
                                      <p:to>
                                        <p:strVal val="visible"/>
                                      </p:to>
                                    </p:set>
                                    <p:anim calcmode="lin" valueType="num">
                                      <p:cBhvr additive="base">
                                        <p:cTn id="775" dur="4000" fill="hold"/>
                                        <p:tgtEl>
                                          <p:spTgt spid="59"/>
                                        </p:tgtEl>
                                        <p:attrNameLst>
                                          <p:attrName>ppt_x</p:attrName>
                                        </p:attrNameLst>
                                      </p:cBhvr>
                                      <p:tavLst>
                                        <p:tav tm="0">
                                          <p:val>
                                            <p:strVal val="#ppt_x"/>
                                          </p:val>
                                        </p:tav>
                                        <p:tav tm="100000">
                                          <p:val>
                                            <p:strVal val="#ppt_x"/>
                                          </p:val>
                                        </p:tav>
                                      </p:tavLst>
                                    </p:anim>
                                    <p:anim calcmode="lin" valueType="num">
                                      <p:cBhvr additive="base">
                                        <p:cTn id="776" dur="4000" fill="hold"/>
                                        <p:tgtEl>
                                          <p:spTgt spid="59"/>
                                        </p:tgtEl>
                                        <p:attrNameLst>
                                          <p:attrName>ppt_y</p:attrName>
                                        </p:attrNameLst>
                                      </p:cBhvr>
                                      <p:tavLst>
                                        <p:tav tm="0">
                                          <p:val>
                                            <p:strVal val="1+#ppt_h/2"/>
                                          </p:val>
                                        </p:tav>
                                        <p:tav tm="100000">
                                          <p:val>
                                            <p:strVal val="#ppt_y"/>
                                          </p:val>
                                        </p:tav>
                                      </p:tavLst>
                                    </p:anim>
                                  </p:childTnLst>
                                </p:cTn>
                              </p:par>
                              <p:par>
                                <p:cTn id="777" presetID="19" presetClass="entr" presetSubtype="10" fill="hold" grpId="1" nodeType="withEffect">
                                  <p:stCondLst>
                                    <p:cond delay="0"/>
                                  </p:stCondLst>
                                  <p:childTnLst>
                                    <p:set>
                                      <p:cBhvr>
                                        <p:cTn id="778" dur="1" fill="hold">
                                          <p:stCondLst>
                                            <p:cond delay="0"/>
                                          </p:stCondLst>
                                        </p:cTn>
                                        <p:tgtEl>
                                          <p:spTgt spid="59"/>
                                        </p:tgtEl>
                                        <p:attrNameLst>
                                          <p:attrName>style.visibility</p:attrName>
                                        </p:attrNameLst>
                                      </p:cBhvr>
                                      <p:to>
                                        <p:strVal val="visible"/>
                                      </p:to>
                                    </p:set>
                                    <p:anim calcmode="lin" valueType="num">
                                      <p:cBhvr>
                                        <p:cTn id="779" dur="4000" fill="hold"/>
                                        <p:tgtEl>
                                          <p:spTgt spid="59"/>
                                        </p:tgtEl>
                                        <p:attrNameLst>
                                          <p:attrName>ppt_w</p:attrName>
                                        </p:attrNameLst>
                                      </p:cBhvr>
                                      <p:tavLst>
                                        <p:tav tm="0" fmla="#ppt_w*sin(2.5*pi*$)">
                                          <p:val>
                                            <p:fltVal val="0"/>
                                          </p:val>
                                        </p:tav>
                                        <p:tav tm="100000">
                                          <p:val>
                                            <p:fltVal val="1"/>
                                          </p:val>
                                        </p:tav>
                                      </p:tavLst>
                                    </p:anim>
                                    <p:anim calcmode="lin" valueType="num">
                                      <p:cBhvr>
                                        <p:cTn id="780" dur="4000" fill="hold"/>
                                        <p:tgtEl>
                                          <p:spTgt spid="59"/>
                                        </p:tgtEl>
                                        <p:attrNameLst>
                                          <p:attrName>ppt_h</p:attrName>
                                        </p:attrNameLst>
                                      </p:cBhvr>
                                      <p:tavLst>
                                        <p:tav tm="0">
                                          <p:val>
                                            <p:strVal val="#ppt_h"/>
                                          </p:val>
                                        </p:tav>
                                        <p:tav tm="100000">
                                          <p:val>
                                            <p:strVal val="#ppt_h"/>
                                          </p:val>
                                        </p:tav>
                                      </p:tavLst>
                                    </p:anim>
                                  </p:childTnLst>
                                </p:cTn>
                              </p:par>
                              <p:par>
                                <p:cTn id="781" presetID="2" presetClass="exit" presetSubtype="1" fill="hold" grpId="2" nodeType="withEffect">
                                  <p:stCondLst>
                                    <p:cond delay="0"/>
                                  </p:stCondLst>
                                  <p:childTnLst>
                                    <p:anim calcmode="lin" valueType="num">
                                      <p:cBhvr additive="base">
                                        <p:cTn id="782" dur="4500"/>
                                        <p:tgtEl>
                                          <p:spTgt spid="59"/>
                                        </p:tgtEl>
                                        <p:attrNameLst>
                                          <p:attrName>ppt_x</p:attrName>
                                        </p:attrNameLst>
                                      </p:cBhvr>
                                      <p:tavLst>
                                        <p:tav tm="0">
                                          <p:val>
                                            <p:strVal val="ppt_x"/>
                                          </p:val>
                                        </p:tav>
                                        <p:tav tm="100000">
                                          <p:val>
                                            <p:strVal val="ppt_x"/>
                                          </p:val>
                                        </p:tav>
                                      </p:tavLst>
                                    </p:anim>
                                    <p:anim calcmode="lin" valueType="num">
                                      <p:cBhvr additive="base">
                                        <p:cTn id="783" dur="4500"/>
                                        <p:tgtEl>
                                          <p:spTgt spid="59"/>
                                        </p:tgtEl>
                                        <p:attrNameLst>
                                          <p:attrName>ppt_y</p:attrName>
                                        </p:attrNameLst>
                                      </p:cBhvr>
                                      <p:tavLst>
                                        <p:tav tm="0">
                                          <p:val>
                                            <p:strVal val="ppt_y"/>
                                          </p:val>
                                        </p:tav>
                                        <p:tav tm="100000">
                                          <p:val>
                                            <p:strVal val="0-ppt_h/2"/>
                                          </p:val>
                                        </p:tav>
                                      </p:tavLst>
                                    </p:anim>
                                    <p:set>
                                      <p:cBhvr>
                                        <p:cTn id="784" dur="1" fill="hold">
                                          <p:stCondLst>
                                            <p:cond delay="4499"/>
                                          </p:stCondLst>
                                        </p:cTn>
                                        <p:tgtEl>
                                          <p:spTgt spid="59"/>
                                        </p:tgtEl>
                                        <p:attrNameLst>
                                          <p:attrName>style.visibility</p:attrName>
                                        </p:attrNameLst>
                                      </p:cBhvr>
                                      <p:to>
                                        <p:strVal val="hidden"/>
                                      </p:to>
                                    </p:set>
                                  </p:childTnLst>
                                </p:cTn>
                              </p:par>
                              <p:par>
                                <p:cTn id="785" presetID="3" presetClass="exit" presetSubtype="10" fill="hold" grpId="3" nodeType="withEffect">
                                  <p:stCondLst>
                                    <p:cond delay="0"/>
                                  </p:stCondLst>
                                  <p:childTnLst>
                                    <p:animEffect transition="out" filter="blinds(horizontal)">
                                      <p:cBhvr>
                                        <p:cTn id="786" dur="6000"/>
                                        <p:tgtEl>
                                          <p:spTgt spid="59"/>
                                        </p:tgtEl>
                                      </p:cBhvr>
                                    </p:animEffect>
                                    <p:set>
                                      <p:cBhvr>
                                        <p:cTn id="787" dur="1" fill="hold">
                                          <p:stCondLst>
                                            <p:cond delay="5999"/>
                                          </p:stCondLst>
                                        </p:cTn>
                                        <p:tgtEl>
                                          <p:spTgt spid="59"/>
                                        </p:tgtEl>
                                        <p:attrNameLst>
                                          <p:attrName>style.visibility</p:attrName>
                                        </p:attrNameLst>
                                      </p:cBhvr>
                                      <p:to>
                                        <p:strVal val="hidden"/>
                                      </p:to>
                                    </p:set>
                                  </p:childTnLst>
                                </p:cTn>
                              </p:par>
                              <p:par>
                                <p:cTn id="788" presetID="2" presetClass="entr" presetSubtype="4" fill="hold" grpId="0" nodeType="withEffect">
                                  <p:stCondLst>
                                    <p:cond delay="0"/>
                                  </p:stCondLst>
                                  <p:childTnLst>
                                    <p:set>
                                      <p:cBhvr>
                                        <p:cTn id="789" dur="1" fill="hold">
                                          <p:stCondLst>
                                            <p:cond delay="0"/>
                                          </p:stCondLst>
                                        </p:cTn>
                                        <p:tgtEl>
                                          <p:spTgt spid="61"/>
                                        </p:tgtEl>
                                        <p:attrNameLst>
                                          <p:attrName>style.visibility</p:attrName>
                                        </p:attrNameLst>
                                      </p:cBhvr>
                                      <p:to>
                                        <p:strVal val="visible"/>
                                      </p:to>
                                    </p:set>
                                    <p:anim calcmode="lin" valueType="num">
                                      <p:cBhvr additive="base">
                                        <p:cTn id="790" dur="4000" fill="hold"/>
                                        <p:tgtEl>
                                          <p:spTgt spid="61"/>
                                        </p:tgtEl>
                                        <p:attrNameLst>
                                          <p:attrName>ppt_x</p:attrName>
                                        </p:attrNameLst>
                                      </p:cBhvr>
                                      <p:tavLst>
                                        <p:tav tm="0">
                                          <p:val>
                                            <p:strVal val="#ppt_x"/>
                                          </p:val>
                                        </p:tav>
                                        <p:tav tm="100000">
                                          <p:val>
                                            <p:strVal val="#ppt_x"/>
                                          </p:val>
                                        </p:tav>
                                      </p:tavLst>
                                    </p:anim>
                                    <p:anim calcmode="lin" valueType="num">
                                      <p:cBhvr additive="base">
                                        <p:cTn id="791" dur="4000" fill="hold"/>
                                        <p:tgtEl>
                                          <p:spTgt spid="61"/>
                                        </p:tgtEl>
                                        <p:attrNameLst>
                                          <p:attrName>ppt_y</p:attrName>
                                        </p:attrNameLst>
                                      </p:cBhvr>
                                      <p:tavLst>
                                        <p:tav tm="0">
                                          <p:val>
                                            <p:strVal val="1+#ppt_h/2"/>
                                          </p:val>
                                        </p:tav>
                                        <p:tav tm="100000">
                                          <p:val>
                                            <p:strVal val="#ppt_y"/>
                                          </p:val>
                                        </p:tav>
                                      </p:tavLst>
                                    </p:anim>
                                  </p:childTnLst>
                                </p:cTn>
                              </p:par>
                              <p:par>
                                <p:cTn id="792" presetID="19" presetClass="entr" presetSubtype="10" fill="hold" grpId="1" nodeType="withEffect">
                                  <p:stCondLst>
                                    <p:cond delay="0"/>
                                  </p:stCondLst>
                                  <p:childTnLst>
                                    <p:set>
                                      <p:cBhvr>
                                        <p:cTn id="793" dur="1" fill="hold">
                                          <p:stCondLst>
                                            <p:cond delay="0"/>
                                          </p:stCondLst>
                                        </p:cTn>
                                        <p:tgtEl>
                                          <p:spTgt spid="61"/>
                                        </p:tgtEl>
                                        <p:attrNameLst>
                                          <p:attrName>style.visibility</p:attrName>
                                        </p:attrNameLst>
                                      </p:cBhvr>
                                      <p:to>
                                        <p:strVal val="visible"/>
                                      </p:to>
                                    </p:set>
                                    <p:anim calcmode="lin" valueType="num">
                                      <p:cBhvr>
                                        <p:cTn id="794" dur="4000" fill="hold"/>
                                        <p:tgtEl>
                                          <p:spTgt spid="61"/>
                                        </p:tgtEl>
                                        <p:attrNameLst>
                                          <p:attrName>ppt_w</p:attrName>
                                        </p:attrNameLst>
                                      </p:cBhvr>
                                      <p:tavLst>
                                        <p:tav tm="0" fmla="#ppt_w*sin(2.5*pi*$)">
                                          <p:val>
                                            <p:fltVal val="0"/>
                                          </p:val>
                                        </p:tav>
                                        <p:tav tm="100000">
                                          <p:val>
                                            <p:fltVal val="1"/>
                                          </p:val>
                                        </p:tav>
                                      </p:tavLst>
                                    </p:anim>
                                    <p:anim calcmode="lin" valueType="num">
                                      <p:cBhvr>
                                        <p:cTn id="795" dur="4000" fill="hold"/>
                                        <p:tgtEl>
                                          <p:spTgt spid="61"/>
                                        </p:tgtEl>
                                        <p:attrNameLst>
                                          <p:attrName>ppt_h</p:attrName>
                                        </p:attrNameLst>
                                      </p:cBhvr>
                                      <p:tavLst>
                                        <p:tav tm="0">
                                          <p:val>
                                            <p:strVal val="#ppt_h"/>
                                          </p:val>
                                        </p:tav>
                                        <p:tav tm="100000">
                                          <p:val>
                                            <p:strVal val="#ppt_h"/>
                                          </p:val>
                                        </p:tav>
                                      </p:tavLst>
                                    </p:anim>
                                  </p:childTnLst>
                                </p:cTn>
                              </p:par>
                              <p:par>
                                <p:cTn id="796" presetID="2" presetClass="exit" presetSubtype="1" fill="hold" grpId="2" nodeType="withEffect">
                                  <p:stCondLst>
                                    <p:cond delay="0"/>
                                  </p:stCondLst>
                                  <p:childTnLst>
                                    <p:anim calcmode="lin" valueType="num">
                                      <p:cBhvr additive="base">
                                        <p:cTn id="797" dur="4500"/>
                                        <p:tgtEl>
                                          <p:spTgt spid="61"/>
                                        </p:tgtEl>
                                        <p:attrNameLst>
                                          <p:attrName>ppt_x</p:attrName>
                                        </p:attrNameLst>
                                      </p:cBhvr>
                                      <p:tavLst>
                                        <p:tav tm="0">
                                          <p:val>
                                            <p:strVal val="ppt_x"/>
                                          </p:val>
                                        </p:tav>
                                        <p:tav tm="100000">
                                          <p:val>
                                            <p:strVal val="ppt_x"/>
                                          </p:val>
                                        </p:tav>
                                      </p:tavLst>
                                    </p:anim>
                                    <p:anim calcmode="lin" valueType="num">
                                      <p:cBhvr additive="base">
                                        <p:cTn id="798" dur="4500"/>
                                        <p:tgtEl>
                                          <p:spTgt spid="61"/>
                                        </p:tgtEl>
                                        <p:attrNameLst>
                                          <p:attrName>ppt_y</p:attrName>
                                        </p:attrNameLst>
                                      </p:cBhvr>
                                      <p:tavLst>
                                        <p:tav tm="0">
                                          <p:val>
                                            <p:strVal val="ppt_y"/>
                                          </p:val>
                                        </p:tav>
                                        <p:tav tm="100000">
                                          <p:val>
                                            <p:strVal val="0-ppt_h/2"/>
                                          </p:val>
                                        </p:tav>
                                      </p:tavLst>
                                    </p:anim>
                                    <p:set>
                                      <p:cBhvr>
                                        <p:cTn id="799" dur="1" fill="hold">
                                          <p:stCondLst>
                                            <p:cond delay="4499"/>
                                          </p:stCondLst>
                                        </p:cTn>
                                        <p:tgtEl>
                                          <p:spTgt spid="61"/>
                                        </p:tgtEl>
                                        <p:attrNameLst>
                                          <p:attrName>style.visibility</p:attrName>
                                        </p:attrNameLst>
                                      </p:cBhvr>
                                      <p:to>
                                        <p:strVal val="hidden"/>
                                      </p:to>
                                    </p:set>
                                  </p:childTnLst>
                                </p:cTn>
                              </p:par>
                              <p:par>
                                <p:cTn id="800" presetID="3" presetClass="exit" presetSubtype="10" fill="hold" grpId="3" nodeType="withEffect">
                                  <p:stCondLst>
                                    <p:cond delay="0"/>
                                  </p:stCondLst>
                                  <p:childTnLst>
                                    <p:animEffect transition="out" filter="blinds(horizontal)">
                                      <p:cBhvr>
                                        <p:cTn id="801" dur="6000"/>
                                        <p:tgtEl>
                                          <p:spTgt spid="61"/>
                                        </p:tgtEl>
                                      </p:cBhvr>
                                    </p:animEffect>
                                    <p:set>
                                      <p:cBhvr>
                                        <p:cTn id="802" dur="1" fill="hold">
                                          <p:stCondLst>
                                            <p:cond delay="5999"/>
                                          </p:stCondLst>
                                        </p:cTn>
                                        <p:tgtEl>
                                          <p:spTgt spid="61"/>
                                        </p:tgtEl>
                                        <p:attrNameLst>
                                          <p:attrName>style.visibility</p:attrName>
                                        </p:attrNameLst>
                                      </p:cBhvr>
                                      <p:to>
                                        <p:strVal val="hidden"/>
                                      </p:to>
                                    </p:set>
                                  </p:childTnLst>
                                </p:cTn>
                              </p:par>
                              <p:par>
                                <p:cTn id="803" presetID="2" presetClass="entr" presetSubtype="4" fill="hold" grpId="0" nodeType="withEffect">
                                  <p:stCondLst>
                                    <p:cond delay="0"/>
                                  </p:stCondLst>
                                  <p:childTnLst>
                                    <p:set>
                                      <p:cBhvr>
                                        <p:cTn id="804" dur="1" fill="hold">
                                          <p:stCondLst>
                                            <p:cond delay="0"/>
                                          </p:stCondLst>
                                        </p:cTn>
                                        <p:tgtEl>
                                          <p:spTgt spid="39"/>
                                        </p:tgtEl>
                                        <p:attrNameLst>
                                          <p:attrName>style.visibility</p:attrName>
                                        </p:attrNameLst>
                                      </p:cBhvr>
                                      <p:to>
                                        <p:strVal val="visible"/>
                                      </p:to>
                                    </p:set>
                                    <p:anim calcmode="lin" valueType="num">
                                      <p:cBhvr additive="base">
                                        <p:cTn id="805" dur="4000" fill="hold"/>
                                        <p:tgtEl>
                                          <p:spTgt spid="39"/>
                                        </p:tgtEl>
                                        <p:attrNameLst>
                                          <p:attrName>ppt_x</p:attrName>
                                        </p:attrNameLst>
                                      </p:cBhvr>
                                      <p:tavLst>
                                        <p:tav tm="0">
                                          <p:val>
                                            <p:strVal val="#ppt_x"/>
                                          </p:val>
                                        </p:tav>
                                        <p:tav tm="100000">
                                          <p:val>
                                            <p:strVal val="#ppt_x"/>
                                          </p:val>
                                        </p:tav>
                                      </p:tavLst>
                                    </p:anim>
                                    <p:anim calcmode="lin" valueType="num">
                                      <p:cBhvr additive="base">
                                        <p:cTn id="806" dur="4000" fill="hold"/>
                                        <p:tgtEl>
                                          <p:spTgt spid="39"/>
                                        </p:tgtEl>
                                        <p:attrNameLst>
                                          <p:attrName>ppt_y</p:attrName>
                                        </p:attrNameLst>
                                      </p:cBhvr>
                                      <p:tavLst>
                                        <p:tav tm="0">
                                          <p:val>
                                            <p:strVal val="1+#ppt_h/2"/>
                                          </p:val>
                                        </p:tav>
                                        <p:tav tm="100000">
                                          <p:val>
                                            <p:strVal val="#ppt_y"/>
                                          </p:val>
                                        </p:tav>
                                      </p:tavLst>
                                    </p:anim>
                                  </p:childTnLst>
                                </p:cTn>
                              </p:par>
                              <p:par>
                                <p:cTn id="807" presetID="19" presetClass="entr" presetSubtype="10" fill="hold" grpId="1" nodeType="withEffect">
                                  <p:stCondLst>
                                    <p:cond delay="0"/>
                                  </p:stCondLst>
                                  <p:childTnLst>
                                    <p:set>
                                      <p:cBhvr>
                                        <p:cTn id="808" dur="1" fill="hold">
                                          <p:stCondLst>
                                            <p:cond delay="0"/>
                                          </p:stCondLst>
                                        </p:cTn>
                                        <p:tgtEl>
                                          <p:spTgt spid="39"/>
                                        </p:tgtEl>
                                        <p:attrNameLst>
                                          <p:attrName>style.visibility</p:attrName>
                                        </p:attrNameLst>
                                      </p:cBhvr>
                                      <p:to>
                                        <p:strVal val="visible"/>
                                      </p:to>
                                    </p:set>
                                    <p:anim calcmode="lin" valueType="num">
                                      <p:cBhvr>
                                        <p:cTn id="809" dur="4000" fill="hold"/>
                                        <p:tgtEl>
                                          <p:spTgt spid="39"/>
                                        </p:tgtEl>
                                        <p:attrNameLst>
                                          <p:attrName>ppt_w</p:attrName>
                                        </p:attrNameLst>
                                      </p:cBhvr>
                                      <p:tavLst>
                                        <p:tav tm="0" fmla="#ppt_w*sin(2.5*pi*$)">
                                          <p:val>
                                            <p:fltVal val="0"/>
                                          </p:val>
                                        </p:tav>
                                        <p:tav tm="100000">
                                          <p:val>
                                            <p:fltVal val="1"/>
                                          </p:val>
                                        </p:tav>
                                      </p:tavLst>
                                    </p:anim>
                                    <p:anim calcmode="lin" valueType="num">
                                      <p:cBhvr>
                                        <p:cTn id="810" dur="4000" fill="hold"/>
                                        <p:tgtEl>
                                          <p:spTgt spid="39"/>
                                        </p:tgtEl>
                                        <p:attrNameLst>
                                          <p:attrName>ppt_h</p:attrName>
                                        </p:attrNameLst>
                                      </p:cBhvr>
                                      <p:tavLst>
                                        <p:tav tm="0">
                                          <p:val>
                                            <p:strVal val="#ppt_h"/>
                                          </p:val>
                                        </p:tav>
                                        <p:tav tm="100000">
                                          <p:val>
                                            <p:strVal val="#ppt_h"/>
                                          </p:val>
                                        </p:tav>
                                      </p:tavLst>
                                    </p:anim>
                                  </p:childTnLst>
                                </p:cTn>
                              </p:par>
                              <p:par>
                                <p:cTn id="811" presetID="2" presetClass="exit" presetSubtype="1" fill="hold" grpId="2" nodeType="withEffect">
                                  <p:stCondLst>
                                    <p:cond delay="0"/>
                                  </p:stCondLst>
                                  <p:childTnLst>
                                    <p:anim calcmode="lin" valueType="num">
                                      <p:cBhvr additive="base">
                                        <p:cTn id="812" dur="4500"/>
                                        <p:tgtEl>
                                          <p:spTgt spid="39"/>
                                        </p:tgtEl>
                                        <p:attrNameLst>
                                          <p:attrName>ppt_x</p:attrName>
                                        </p:attrNameLst>
                                      </p:cBhvr>
                                      <p:tavLst>
                                        <p:tav tm="0">
                                          <p:val>
                                            <p:strVal val="ppt_x"/>
                                          </p:val>
                                        </p:tav>
                                        <p:tav tm="100000">
                                          <p:val>
                                            <p:strVal val="ppt_x"/>
                                          </p:val>
                                        </p:tav>
                                      </p:tavLst>
                                    </p:anim>
                                    <p:anim calcmode="lin" valueType="num">
                                      <p:cBhvr additive="base">
                                        <p:cTn id="813" dur="4500"/>
                                        <p:tgtEl>
                                          <p:spTgt spid="39"/>
                                        </p:tgtEl>
                                        <p:attrNameLst>
                                          <p:attrName>ppt_y</p:attrName>
                                        </p:attrNameLst>
                                      </p:cBhvr>
                                      <p:tavLst>
                                        <p:tav tm="0">
                                          <p:val>
                                            <p:strVal val="ppt_y"/>
                                          </p:val>
                                        </p:tav>
                                        <p:tav tm="100000">
                                          <p:val>
                                            <p:strVal val="0-ppt_h/2"/>
                                          </p:val>
                                        </p:tav>
                                      </p:tavLst>
                                    </p:anim>
                                    <p:set>
                                      <p:cBhvr>
                                        <p:cTn id="814" dur="1" fill="hold">
                                          <p:stCondLst>
                                            <p:cond delay="4499"/>
                                          </p:stCondLst>
                                        </p:cTn>
                                        <p:tgtEl>
                                          <p:spTgt spid="39"/>
                                        </p:tgtEl>
                                        <p:attrNameLst>
                                          <p:attrName>style.visibility</p:attrName>
                                        </p:attrNameLst>
                                      </p:cBhvr>
                                      <p:to>
                                        <p:strVal val="hidden"/>
                                      </p:to>
                                    </p:set>
                                  </p:childTnLst>
                                </p:cTn>
                              </p:par>
                              <p:par>
                                <p:cTn id="815" presetID="3" presetClass="exit" presetSubtype="10" fill="hold" grpId="3" nodeType="withEffect">
                                  <p:stCondLst>
                                    <p:cond delay="0"/>
                                  </p:stCondLst>
                                  <p:childTnLst>
                                    <p:animEffect transition="out" filter="blinds(horizontal)">
                                      <p:cBhvr>
                                        <p:cTn id="816" dur="6000"/>
                                        <p:tgtEl>
                                          <p:spTgt spid="39"/>
                                        </p:tgtEl>
                                      </p:cBhvr>
                                    </p:animEffect>
                                    <p:set>
                                      <p:cBhvr>
                                        <p:cTn id="817" dur="1" fill="hold">
                                          <p:stCondLst>
                                            <p:cond delay="5999"/>
                                          </p:stCondLst>
                                        </p:cTn>
                                        <p:tgtEl>
                                          <p:spTgt spid="39"/>
                                        </p:tgtEl>
                                        <p:attrNameLst>
                                          <p:attrName>style.visibility</p:attrName>
                                        </p:attrNameLst>
                                      </p:cBhvr>
                                      <p:to>
                                        <p:strVal val="hidden"/>
                                      </p:to>
                                    </p:set>
                                  </p:childTnLst>
                                </p:cTn>
                              </p:par>
                              <p:par>
                                <p:cTn id="818" presetID="2" presetClass="entr" presetSubtype="4" fill="hold" grpId="0" nodeType="withEffect">
                                  <p:stCondLst>
                                    <p:cond delay="0"/>
                                  </p:stCondLst>
                                  <p:childTnLst>
                                    <p:set>
                                      <p:cBhvr>
                                        <p:cTn id="819" dur="1" fill="hold">
                                          <p:stCondLst>
                                            <p:cond delay="0"/>
                                          </p:stCondLst>
                                        </p:cTn>
                                        <p:tgtEl>
                                          <p:spTgt spid="38"/>
                                        </p:tgtEl>
                                        <p:attrNameLst>
                                          <p:attrName>style.visibility</p:attrName>
                                        </p:attrNameLst>
                                      </p:cBhvr>
                                      <p:to>
                                        <p:strVal val="visible"/>
                                      </p:to>
                                    </p:set>
                                    <p:anim calcmode="lin" valueType="num">
                                      <p:cBhvr additive="base">
                                        <p:cTn id="820" dur="4000" fill="hold"/>
                                        <p:tgtEl>
                                          <p:spTgt spid="38"/>
                                        </p:tgtEl>
                                        <p:attrNameLst>
                                          <p:attrName>ppt_x</p:attrName>
                                        </p:attrNameLst>
                                      </p:cBhvr>
                                      <p:tavLst>
                                        <p:tav tm="0">
                                          <p:val>
                                            <p:strVal val="#ppt_x"/>
                                          </p:val>
                                        </p:tav>
                                        <p:tav tm="100000">
                                          <p:val>
                                            <p:strVal val="#ppt_x"/>
                                          </p:val>
                                        </p:tav>
                                      </p:tavLst>
                                    </p:anim>
                                    <p:anim calcmode="lin" valueType="num">
                                      <p:cBhvr additive="base">
                                        <p:cTn id="821" dur="4000" fill="hold"/>
                                        <p:tgtEl>
                                          <p:spTgt spid="38"/>
                                        </p:tgtEl>
                                        <p:attrNameLst>
                                          <p:attrName>ppt_y</p:attrName>
                                        </p:attrNameLst>
                                      </p:cBhvr>
                                      <p:tavLst>
                                        <p:tav tm="0">
                                          <p:val>
                                            <p:strVal val="1+#ppt_h/2"/>
                                          </p:val>
                                        </p:tav>
                                        <p:tav tm="100000">
                                          <p:val>
                                            <p:strVal val="#ppt_y"/>
                                          </p:val>
                                        </p:tav>
                                      </p:tavLst>
                                    </p:anim>
                                  </p:childTnLst>
                                </p:cTn>
                              </p:par>
                              <p:par>
                                <p:cTn id="822" presetID="19" presetClass="entr" presetSubtype="10" fill="hold" grpId="1" nodeType="withEffect">
                                  <p:stCondLst>
                                    <p:cond delay="0"/>
                                  </p:stCondLst>
                                  <p:childTnLst>
                                    <p:set>
                                      <p:cBhvr>
                                        <p:cTn id="823" dur="1" fill="hold">
                                          <p:stCondLst>
                                            <p:cond delay="0"/>
                                          </p:stCondLst>
                                        </p:cTn>
                                        <p:tgtEl>
                                          <p:spTgt spid="38"/>
                                        </p:tgtEl>
                                        <p:attrNameLst>
                                          <p:attrName>style.visibility</p:attrName>
                                        </p:attrNameLst>
                                      </p:cBhvr>
                                      <p:to>
                                        <p:strVal val="visible"/>
                                      </p:to>
                                    </p:set>
                                    <p:anim calcmode="lin" valueType="num">
                                      <p:cBhvr>
                                        <p:cTn id="824" dur="4000" fill="hold"/>
                                        <p:tgtEl>
                                          <p:spTgt spid="38"/>
                                        </p:tgtEl>
                                        <p:attrNameLst>
                                          <p:attrName>ppt_w</p:attrName>
                                        </p:attrNameLst>
                                      </p:cBhvr>
                                      <p:tavLst>
                                        <p:tav tm="0" fmla="#ppt_w*sin(2.5*pi*$)">
                                          <p:val>
                                            <p:fltVal val="0"/>
                                          </p:val>
                                        </p:tav>
                                        <p:tav tm="100000">
                                          <p:val>
                                            <p:fltVal val="1"/>
                                          </p:val>
                                        </p:tav>
                                      </p:tavLst>
                                    </p:anim>
                                    <p:anim calcmode="lin" valueType="num">
                                      <p:cBhvr>
                                        <p:cTn id="825" dur="4000" fill="hold"/>
                                        <p:tgtEl>
                                          <p:spTgt spid="38"/>
                                        </p:tgtEl>
                                        <p:attrNameLst>
                                          <p:attrName>ppt_h</p:attrName>
                                        </p:attrNameLst>
                                      </p:cBhvr>
                                      <p:tavLst>
                                        <p:tav tm="0">
                                          <p:val>
                                            <p:strVal val="#ppt_h"/>
                                          </p:val>
                                        </p:tav>
                                        <p:tav tm="100000">
                                          <p:val>
                                            <p:strVal val="#ppt_h"/>
                                          </p:val>
                                        </p:tav>
                                      </p:tavLst>
                                    </p:anim>
                                  </p:childTnLst>
                                </p:cTn>
                              </p:par>
                              <p:par>
                                <p:cTn id="826" presetID="2" presetClass="exit" presetSubtype="1" fill="hold" grpId="2" nodeType="withEffect">
                                  <p:stCondLst>
                                    <p:cond delay="0"/>
                                  </p:stCondLst>
                                  <p:childTnLst>
                                    <p:anim calcmode="lin" valueType="num">
                                      <p:cBhvr additive="base">
                                        <p:cTn id="827" dur="4500"/>
                                        <p:tgtEl>
                                          <p:spTgt spid="38"/>
                                        </p:tgtEl>
                                        <p:attrNameLst>
                                          <p:attrName>ppt_x</p:attrName>
                                        </p:attrNameLst>
                                      </p:cBhvr>
                                      <p:tavLst>
                                        <p:tav tm="0">
                                          <p:val>
                                            <p:strVal val="ppt_x"/>
                                          </p:val>
                                        </p:tav>
                                        <p:tav tm="100000">
                                          <p:val>
                                            <p:strVal val="ppt_x"/>
                                          </p:val>
                                        </p:tav>
                                      </p:tavLst>
                                    </p:anim>
                                    <p:anim calcmode="lin" valueType="num">
                                      <p:cBhvr additive="base">
                                        <p:cTn id="828" dur="4500"/>
                                        <p:tgtEl>
                                          <p:spTgt spid="38"/>
                                        </p:tgtEl>
                                        <p:attrNameLst>
                                          <p:attrName>ppt_y</p:attrName>
                                        </p:attrNameLst>
                                      </p:cBhvr>
                                      <p:tavLst>
                                        <p:tav tm="0">
                                          <p:val>
                                            <p:strVal val="ppt_y"/>
                                          </p:val>
                                        </p:tav>
                                        <p:tav tm="100000">
                                          <p:val>
                                            <p:strVal val="0-ppt_h/2"/>
                                          </p:val>
                                        </p:tav>
                                      </p:tavLst>
                                    </p:anim>
                                    <p:set>
                                      <p:cBhvr>
                                        <p:cTn id="829" dur="1" fill="hold">
                                          <p:stCondLst>
                                            <p:cond delay="4499"/>
                                          </p:stCondLst>
                                        </p:cTn>
                                        <p:tgtEl>
                                          <p:spTgt spid="38"/>
                                        </p:tgtEl>
                                        <p:attrNameLst>
                                          <p:attrName>style.visibility</p:attrName>
                                        </p:attrNameLst>
                                      </p:cBhvr>
                                      <p:to>
                                        <p:strVal val="hidden"/>
                                      </p:to>
                                    </p:set>
                                  </p:childTnLst>
                                </p:cTn>
                              </p:par>
                              <p:par>
                                <p:cTn id="830" presetID="3" presetClass="exit" presetSubtype="10" fill="hold" grpId="3" nodeType="withEffect">
                                  <p:stCondLst>
                                    <p:cond delay="0"/>
                                  </p:stCondLst>
                                  <p:childTnLst>
                                    <p:animEffect transition="out" filter="blinds(horizontal)">
                                      <p:cBhvr>
                                        <p:cTn id="831" dur="6000"/>
                                        <p:tgtEl>
                                          <p:spTgt spid="38"/>
                                        </p:tgtEl>
                                      </p:cBhvr>
                                    </p:animEffect>
                                    <p:set>
                                      <p:cBhvr>
                                        <p:cTn id="832" dur="1" fill="hold">
                                          <p:stCondLst>
                                            <p:cond delay="5999"/>
                                          </p:stCondLst>
                                        </p:cTn>
                                        <p:tgtEl>
                                          <p:spTgt spid="38"/>
                                        </p:tgtEl>
                                        <p:attrNameLst>
                                          <p:attrName>style.visibility</p:attrName>
                                        </p:attrNameLst>
                                      </p:cBhvr>
                                      <p:to>
                                        <p:strVal val="hidden"/>
                                      </p:to>
                                    </p:set>
                                  </p:childTnLst>
                                </p:cTn>
                              </p:par>
                              <p:par>
                                <p:cTn id="833" presetID="2" presetClass="entr" presetSubtype="4" fill="hold" grpId="0" nodeType="withEffect">
                                  <p:stCondLst>
                                    <p:cond delay="0"/>
                                  </p:stCondLst>
                                  <p:childTnLst>
                                    <p:set>
                                      <p:cBhvr>
                                        <p:cTn id="834" dur="1" fill="hold">
                                          <p:stCondLst>
                                            <p:cond delay="0"/>
                                          </p:stCondLst>
                                        </p:cTn>
                                        <p:tgtEl>
                                          <p:spTgt spid="40"/>
                                        </p:tgtEl>
                                        <p:attrNameLst>
                                          <p:attrName>style.visibility</p:attrName>
                                        </p:attrNameLst>
                                      </p:cBhvr>
                                      <p:to>
                                        <p:strVal val="visible"/>
                                      </p:to>
                                    </p:set>
                                    <p:anim calcmode="lin" valueType="num">
                                      <p:cBhvr additive="base">
                                        <p:cTn id="835" dur="4000" fill="hold"/>
                                        <p:tgtEl>
                                          <p:spTgt spid="40"/>
                                        </p:tgtEl>
                                        <p:attrNameLst>
                                          <p:attrName>ppt_x</p:attrName>
                                        </p:attrNameLst>
                                      </p:cBhvr>
                                      <p:tavLst>
                                        <p:tav tm="0">
                                          <p:val>
                                            <p:strVal val="#ppt_x"/>
                                          </p:val>
                                        </p:tav>
                                        <p:tav tm="100000">
                                          <p:val>
                                            <p:strVal val="#ppt_x"/>
                                          </p:val>
                                        </p:tav>
                                      </p:tavLst>
                                    </p:anim>
                                    <p:anim calcmode="lin" valueType="num">
                                      <p:cBhvr additive="base">
                                        <p:cTn id="836" dur="4000" fill="hold"/>
                                        <p:tgtEl>
                                          <p:spTgt spid="40"/>
                                        </p:tgtEl>
                                        <p:attrNameLst>
                                          <p:attrName>ppt_y</p:attrName>
                                        </p:attrNameLst>
                                      </p:cBhvr>
                                      <p:tavLst>
                                        <p:tav tm="0">
                                          <p:val>
                                            <p:strVal val="1+#ppt_h/2"/>
                                          </p:val>
                                        </p:tav>
                                        <p:tav tm="100000">
                                          <p:val>
                                            <p:strVal val="#ppt_y"/>
                                          </p:val>
                                        </p:tav>
                                      </p:tavLst>
                                    </p:anim>
                                  </p:childTnLst>
                                </p:cTn>
                              </p:par>
                              <p:par>
                                <p:cTn id="837" presetID="19" presetClass="entr" presetSubtype="10" fill="hold" grpId="1" nodeType="withEffect">
                                  <p:stCondLst>
                                    <p:cond delay="0"/>
                                  </p:stCondLst>
                                  <p:childTnLst>
                                    <p:set>
                                      <p:cBhvr>
                                        <p:cTn id="838" dur="1" fill="hold">
                                          <p:stCondLst>
                                            <p:cond delay="0"/>
                                          </p:stCondLst>
                                        </p:cTn>
                                        <p:tgtEl>
                                          <p:spTgt spid="40"/>
                                        </p:tgtEl>
                                        <p:attrNameLst>
                                          <p:attrName>style.visibility</p:attrName>
                                        </p:attrNameLst>
                                      </p:cBhvr>
                                      <p:to>
                                        <p:strVal val="visible"/>
                                      </p:to>
                                    </p:set>
                                    <p:anim calcmode="lin" valueType="num">
                                      <p:cBhvr>
                                        <p:cTn id="839" dur="4000" fill="hold"/>
                                        <p:tgtEl>
                                          <p:spTgt spid="40"/>
                                        </p:tgtEl>
                                        <p:attrNameLst>
                                          <p:attrName>ppt_w</p:attrName>
                                        </p:attrNameLst>
                                      </p:cBhvr>
                                      <p:tavLst>
                                        <p:tav tm="0" fmla="#ppt_w*sin(2.5*pi*$)">
                                          <p:val>
                                            <p:fltVal val="0"/>
                                          </p:val>
                                        </p:tav>
                                        <p:tav tm="100000">
                                          <p:val>
                                            <p:fltVal val="1"/>
                                          </p:val>
                                        </p:tav>
                                      </p:tavLst>
                                    </p:anim>
                                    <p:anim calcmode="lin" valueType="num">
                                      <p:cBhvr>
                                        <p:cTn id="840" dur="4000" fill="hold"/>
                                        <p:tgtEl>
                                          <p:spTgt spid="40"/>
                                        </p:tgtEl>
                                        <p:attrNameLst>
                                          <p:attrName>ppt_h</p:attrName>
                                        </p:attrNameLst>
                                      </p:cBhvr>
                                      <p:tavLst>
                                        <p:tav tm="0">
                                          <p:val>
                                            <p:strVal val="#ppt_h"/>
                                          </p:val>
                                        </p:tav>
                                        <p:tav tm="100000">
                                          <p:val>
                                            <p:strVal val="#ppt_h"/>
                                          </p:val>
                                        </p:tav>
                                      </p:tavLst>
                                    </p:anim>
                                  </p:childTnLst>
                                </p:cTn>
                              </p:par>
                              <p:par>
                                <p:cTn id="841" presetID="2" presetClass="exit" presetSubtype="1" fill="hold" grpId="2" nodeType="withEffect">
                                  <p:stCondLst>
                                    <p:cond delay="0"/>
                                  </p:stCondLst>
                                  <p:childTnLst>
                                    <p:anim calcmode="lin" valueType="num">
                                      <p:cBhvr additive="base">
                                        <p:cTn id="842" dur="4500"/>
                                        <p:tgtEl>
                                          <p:spTgt spid="40"/>
                                        </p:tgtEl>
                                        <p:attrNameLst>
                                          <p:attrName>ppt_x</p:attrName>
                                        </p:attrNameLst>
                                      </p:cBhvr>
                                      <p:tavLst>
                                        <p:tav tm="0">
                                          <p:val>
                                            <p:strVal val="ppt_x"/>
                                          </p:val>
                                        </p:tav>
                                        <p:tav tm="100000">
                                          <p:val>
                                            <p:strVal val="ppt_x"/>
                                          </p:val>
                                        </p:tav>
                                      </p:tavLst>
                                    </p:anim>
                                    <p:anim calcmode="lin" valueType="num">
                                      <p:cBhvr additive="base">
                                        <p:cTn id="843" dur="4500"/>
                                        <p:tgtEl>
                                          <p:spTgt spid="40"/>
                                        </p:tgtEl>
                                        <p:attrNameLst>
                                          <p:attrName>ppt_y</p:attrName>
                                        </p:attrNameLst>
                                      </p:cBhvr>
                                      <p:tavLst>
                                        <p:tav tm="0">
                                          <p:val>
                                            <p:strVal val="ppt_y"/>
                                          </p:val>
                                        </p:tav>
                                        <p:tav tm="100000">
                                          <p:val>
                                            <p:strVal val="0-ppt_h/2"/>
                                          </p:val>
                                        </p:tav>
                                      </p:tavLst>
                                    </p:anim>
                                    <p:set>
                                      <p:cBhvr>
                                        <p:cTn id="844" dur="1" fill="hold">
                                          <p:stCondLst>
                                            <p:cond delay="4499"/>
                                          </p:stCondLst>
                                        </p:cTn>
                                        <p:tgtEl>
                                          <p:spTgt spid="40"/>
                                        </p:tgtEl>
                                        <p:attrNameLst>
                                          <p:attrName>style.visibility</p:attrName>
                                        </p:attrNameLst>
                                      </p:cBhvr>
                                      <p:to>
                                        <p:strVal val="hidden"/>
                                      </p:to>
                                    </p:set>
                                  </p:childTnLst>
                                </p:cTn>
                              </p:par>
                              <p:par>
                                <p:cTn id="845" presetID="3" presetClass="exit" presetSubtype="10" fill="hold" grpId="3" nodeType="withEffect">
                                  <p:stCondLst>
                                    <p:cond delay="0"/>
                                  </p:stCondLst>
                                  <p:childTnLst>
                                    <p:animEffect transition="out" filter="blinds(horizontal)">
                                      <p:cBhvr>
                                        <p:cTn id="846" dur="6000"/>
                                        <p:tgtEl>
                                          <p:spTgt spid="40"/>
                                        </p:tgtEl>
                                      </p:cBhvr>
                                    </p:animEffect>
                                    <p:set>
                                      <p:cBhvr>
                                        <p:cTn id="847" dur="1" fill="hold">
                                          <p:stCondLst>
                                            <p:cond delay="5999"/>
                                          </p:stCondLst>
                                        </p:cTn>
                                        <p:tgtEl>
                                          <p:spTgt spid="40"/>
                                        </p:tgtEl>
                                        <p:attrNameLst>
                                          <p:attrName>style.visibility</p:attrName>
                                        </p:attrNameLst>
                                      </p:cBhvr>
                                      <p:to>
                                        <p:strVal val="hidden"/>
                                      </p:to>
                                    </p:set>
                                  </p:childTnLst>
                                </p:cTn>
                              </p:par>
                              <p:par>
                                <p:cTn id="848" presetID="2" presetClass="entr" presetSubtype="4" fill="hold" grpId="0" nodeType="withEffect">
                                  <p:stCondLst>
                                    <p:cond delay="0"/>
                                  </p:stCondLst>
                                  <p:childTnLst>
                                    <p:set>
                                      <p:cBhvr>
                                        <p:cTn id="849" dur="1" fill="hold">
                                          <p:stCondLst>
                                            <p:cond delay="0"/>
                                          </p:stCondLst>
                                        </p:cTn>
                                        <p:tgtEl>
                                          <p:spTgt spid="46"/>
                                        </p:tgtEl>
                                        <p:attrNameLst>
                                          <p:attrName>style.visibility</p:attrName>
                                        </p:attrNameLst>
                                      </p:cBhvr>
                                      <p:to>
                                        <p:strVal val="visible"/>
                                      </p:to>
                                    </p:set>
                                    <p:anim calcmode="lin" valueType="num">
                                      <p:cBhvr additive="base">
                                        <p:cTn id="850" dur="4000" fill="hold"/>
                                        <p:tgtEl>
                                          <p:spTgt spid="46"/>
                                        </p:tgtEl>
                                        <p:attrNameLst>
                                          <p:attrName>ppt_x</p:attrName>
                                        </p:attrNameLst>
                                      </p:cBhvr>
                                      <p:tavLst>
                                        <p:tav tm="0">
                                          <p:val>
                                            <p:strVal val="#ppt_x"/>
                                          </p:val>
                                        </p:tav>
                                        <p:tav tm="100000">
                                          <p:val>
                                            <p:strVal val="#ppt_x"/>
                                          </p:val>
                                        </p:tav>
                                      </p:tavLst>
                                    </p:anim>
                                    <p:anim calcmode="lin" valueType="num">
                                      <p:cBhvr additive="base">
                                        <p:cTn id="851" dur="4000" fill="hold"/>
                                        <p:tgtEl>
                                          <p:spTgt spid="46"/>
                                        </p:tgtEl>
                                        <p:attrNameLst>
                                          <p:attrName>ppt_y</p:attrName>
                                        </p:attrNameLst>
                                      </p:cBhvr>
                                      <p:tavLst>
                                        <p:tav tm="0">
                                          <p:val>
                                            <p:strVal val="1+#ppt_h/2"/>
                                          </p:val>
                                        </p:tav>
                                        <p:tav tm="100000">
                                          <p:val>
                                            <p:strVal val="#ppt_y"/>
                                          </p:val>
                                        </p:tav>
                                      </p:tavLst>
                                    </p:anim>
                                  </p:childTnLst>
                                </p:cTn>
                              </p:par>
                              <p:par>
                                <p:cTn id="852" presetID="19" presetClass="entr" presetSubtype="10" fill="hold" grpId="1" nodeType="withEffect">
                                  <p:stCondLst>
                                    <p:cond delay="0"/>
                                  </p:stCondLst>
                                  <p:childTnLst>
                                    <p:set>
                                      <p:cBhvr>
                                        <p:cTn id="853" dur="1" fill="hold">
                                          <p:stCondLst>
                                            <p:cond delay="0"/>
                                          </p:stCondLst>
                                        </p:cTn>
                                        <p:tgtEl>
                                          <p:spTgt spid="46"/>
                                        </p:tgtEl>
                                        <p:attrNameLst>
                                          <p:attrName>style.visibility</p:attrName>
                                        </p:attrNameLst>
                                      </p:cBhvr>
                                      <p:to>
                                        <p:strVal val="visible"/>
                                      </p:to>
                                    </p:set>
                                    <p:anim calcmode="lin" valueType="num">
                                      <p:cBhvr>
                                        <p:cTn id="854" dur="4000" fill="hold"/>
                                        <p:tgtEl>
                                          <p:spTgt spid="46"/>
                                        </p:tgtEl>
                                        <p:attrNameLst>
                                          <p:attrName>ppt_w</p:attrName>
                                        </p:attrNameLst>
                                      </p:cBhvr>
                                      <p:tavLst>
                                        <p:tav tm="0" fmla="#ppt_w*sin(2.5*pi*$)">
                                          <p:val>
                                            <p:fltVal val="0"/>
                                          </p:val>
                                        </p:tav>
                                        <p:tav tm="100000">
                                          <p:val>
                                            <p:fltVal val="1"/>
                                          </p:val>
                                        </p:tav>
                                      </p:tavLst>
                                    </p:anim>
                                    <p:anim calcmode="lin" valueType="num">
                                      <p:cBhvr>
                                        <p:cTn id="855" dur="4000" fill="hold"/>
                                        <p:tgtEl>
                                          <p:spTgt spid="46"/>
                                        </p:tgtEl>
                                        <p:attrNameLst>
                                          <p:attrName>ppt_h</p:attrName>
                                        </p:attrNameLst>
                                      </p:cBhvr>
                                      <p:tavLst>
                                        <p:tav tm="0">
                                          <p:val>
                                            <p:strVal val="#ppt_h"/>
                                          </p:val>
                                        </p:tav>
                                        <p:tav tm="100000">
                                          <p:val>
                                            <p:strVal val="#ppt_h"/>
                                          </p:val>
                                        </p:tav>
                                      </p:tavLst>
                                    </p:anim>
                                  </p:childTnLst>
                                </p:cTn>
                              </p:par>
                              <p:par>
                                <p:cTn id="856" presetID="2" presetClass="exit" presetSubtype="1" fill="hold" grpId="2" nodeType="withEffect">
                                  <p:stCondLst>
                                    <p:cond delay="0"/>
                                  </p:stCondLst>
                                  <p:childTnLst>
                                    <p:anim calcmode="lin" valueType="num">
                                      <p:cBhvr additive="base">
                                        <p:cTn id="857" dur="4500"/>
                                        <p:tgtEl>
                                          <p:spTgt spid="46"/>
                                        </p:tgtEl>
                                        <p:attrNameLst>
                                          <p:attrName>ppt_x</p:attrName>
                                        </p:attrNameLst>
                                      </p:cBhvr>
                                      <p:tavLst>
                                        <p:tav tm="0">
                                          <p:val>
                                            <p:strVal val="ppt_x"/>
                                          </p:val>
                                        </p:tav>
                                        <p:tav tm="100000">
                                          <p:val>
                                            <p:strVal val="ppt_x"/>
                                          </p:val>
                                        </p:tav>
                                      </p:tavLst>
                                    </p:anim>
                                    <p:anim calcmode="lin" valueType="num">
                                      <p:cBhvr additive="base">
                                        <p:cTn id="858" dur="4500"/>
                                        <p:tgtEl>
                                          <p:spTgt spid="46"/>
                                        </p:tgtEl>
                                        <p:attrNameLst>
                                          <p:attrName>ppt_y</p:attrName>
                                        </p:attrNameLst>
                                      </p:cBhvr>
                                      <p:tavLst>
                                        <p:tav tm="0">
                                          <p:val>
                                            <p:strVal val="ppt_y"/>
                                          </p:val>
                                        </p:tav>
                                        <p:tav tm="100000">
                                          <p:val>
                                            <p:strVal val="0-ppt_h/2"/>
                                          </p:val>
                                        </p:tav>
                                      </p:tavLst>
                                    </p:anim>
                                    <p:set>
                                      <p:cBhvr>
                                        <p:cTn id="859" dur="1" fill="hold">
                                          <p:stCondLst>
                                            <p:cond delay="4499"/>
                                          </p:stCondLst>
                                        </p:cTn>
                                        <p:tgtEl>
                                          <p:spTgt spid="46"/>
                                        </p:tgtEl>
                                        <p:attrNameLst>
                                          <p:attrName>style.visibility</p:attrName>
                                        </p:attrNameLst>
                                      </p:cBhvr>
                                      <p:to>
                                        <p:strVal val="hidden"/>
                                      </p:to>
                                    </p:set>
                                  </p:childTnLst>
                                </p:cTn>
                              </p:par>
                              <p:par>
                                <p:cTn id="860" presetID="3" presetClass="exit" presetSubtype="10" fill="hold" grpId="3" nodeType="withEffect">
                                  <p:stCondLst>
                                    <p:cond delay="0"/>
                                  </p:stCondLst>
                                  <p:childTnLst>
                                    <p:animEffect transition="out" filter="blinds(horizontal)">
                                      <p:cBhvr>
                                        <p:cTn id="861" dur="6000"/>
                                        <p:tgtEl>
                                          <p:spTgt spid="46"/>
                                        </p:tgtEl>
                                      </p:cBhvr>
                                    </p:animEffect>
                                    <p:set>
                                      <p:cBhvr>
                                        <p:cTn id="862" dur="1" fill="hold">
                                          <p:stCondLst>
                                            <p:cond delay="5999"/>
                                          </p:stCondLst>
                                        </p:cTn>
                                        <p:tgtEl>
                                          <p:spTgt spid="46"/>
                                        </p:tgtEl>
                                        <p:attrNameLst>
                                          <p:attrName>style.visibility</p:attrName>
                                        </p:attrNameLst>
                                      </p:cBhvr>
                                      <p:to>
                                        <p:strVal val="hidden"/>
                                      </p:to>
                                    </p:set>
                                  </p:childTnLst>
                                </p:cTn>
                              </p:par>
                              <p:par>
                                <p:cTn id="863" presetID="2" presetClass="entr" presetSubtype="4" fill="hold" grpId="0" nodeType="withEffect">
                                  <p:stCondLst>
                                    <p:cond delay="0"/>
                                  </p:stCondLst>
                                  <p:childTnLst>
                                    <p:set>
                                      <p:cBhvr>
                                        <p:cTn id="864" dur="1" fill="hold">
                                          <p:stCondLst>
                                            <p:cond delay="0"/>
                                          </p:stCondLst>
                                        </p:cTn>
                                        <p:tgtEl>
                                          <p:spTgt spid="45"/>
                                        </p:tgtEl>
                                        <p:attrNameLst>
                                          <p:attrName>style.visibility</p:attrName>
                                        </p:attrNameLst>
                                      </p:cBhvr>
                                      <p:to>
                                        <p:strVal val="visible"/>
                                      </p:to>
                                    </p:set>
                                    <p:anim calcmode="lin" valueType="num">
                                      <p:cBhvr additive="base">
                                        <p:cTn id="865" dur="4000" fill="hold"/>
                                        <p:tgtEl>
                                          <p:spTgt spid="45"/>
                                        </p:tgtEl>
                                        <p:attrNameLst>
                                          <p:attrName>ppt_x</p:attrName>
                                        </p:attrNameLst>
                                      </p:cBhvr>
                                      <p:tavLst>
                                        <p:tav tm="0">
                                          <p:val>
                                            <p:strVal val="#ppt_x"/>
                                          </p:val>
                                        </p:tav>
                                        <p:tav tm="100000">
                                          <p:val>
                                            <p:strVal val="#ppt_x"/>
                                          </p:val>
                                        </p:tav>
                                      </p:tavLst>
                                    </p:anim>
                                    <p:anim calcmode="lin" valueType="num">
                                      <p:cBhvr additive="base">
                                        <p:cTn id="866" dur="4000" fill="hold"/>
                                        <p:tgtEl>
                                          <p:spTgt spid="45"/>
                                        </p:tgtEl>
                                        <p:attrNameLst>
                                          <p:attrName>ppt_y</p:attrName>
                                        </p:attrNameLst>
                                      </p:cBhvr>
                                      <p:tavLst>
                                        <p:tav tm="0">
                                          <p:val>
                                            <p:strVal val="1+#ppt_h/2"/>
                                          </p:val>
                                        </p:tav>
                                        <p:tav tm="100000">
                                          <p:val>
                                            <p:strVal val="#ppt_y"/>
                                          </p:val>
                                        </p:tav>
                                      </p:tavLst>
                                    </p:anim>
                                  </p:childTnLst>
                                </p:cTn>
                              </p:par>
                              <p:par>
                                <p:cTn id="867" presetID="19" presetClass="entr" presetSubtype="10" fill="hold" grpId="1" nodeType="withEffect">
                                  <p:stCondLst>
                                    <p:cond delay="0"/>
                                  </p:stCondLst>
                                  <p:childTnLst>
                                    <p:set>
                                      <p:cBhvr>
                                        <p:cTn id="868" dur="1" fill="hold">
                                          <p:stCondLst>
                                            <p:cond delay="0"/>
                                          </p:stCondLst>
                                        </p:cTn>
                                        <p:tgtEl>
                                          <p:spTgt spid="45"/>
                                        </p:tgtEl>
                                        <p:attrNameLst>
                                          <p:attrName>style.visibility</p:attrName>
                                        </p:attrNameLst>
                                      </p:cBhvr>
                                      <p:to>
                                        <p:strVal val="visible"/>
                                      </p:to>
                                    </p:set>
                                    <p:anim calcmode="lin" valueType="num">
                                      <p:cBhvr>
                                        <p:cTn id="869" dur="4000" fill="hold"/>
                                        <p:tgtEl>
                                          <p:spTgt spid="45"/>
                                        </p:tgtEl>
                                        <p:attrNameLst>
                                          <p:attrName>ppt_w</p:attrName>
                                        </p:attrNameLst>
                                      </p:cBhvr>
                                      <p:tavLst>
                                        <p:tav tm="0" fmla="#ppt_w*sin(2.5*pi*$)">
                                          <p:val>
                                            <p:fltVal val="0"/>
                                          </p:val>
                                        </p:tav>
                                        <p:tav tm="100000">
                                          <p:val>
                                            <p:fltVal val="1"/>
                                          </p:val>
                                        </p:tav>
                                      </p:tavLst>
                                    </p:anim>
                                    <p:anim calcmode="lin" valueType="num">
                                      <p:cBhvr>
                                        <p:cTn id="870" dur="4000" fill="hold"/>
                                        <p:tgtEl>
                                          <p:spTgt spid="45"/>
                                        </p:tgtEl>
                                        <p:attrNameLst>
                                          <p:attrName>ppt_h</p:attrName>
                                        </p:attrNameLst>
                                      </p:cBhvr>
                                      <p:tavLst>
                                        <p:tav tm="0">
                                          <p:val>
                                            <p:strVal val="#ppt_h"/>
                                          </p:val>
                                        </p:tav>
                                        <p:tav tm="100000">
                                          <p:val>
                                            <p:strVal val="#ppt_h"/>
                                          </p:val>
                                        </p:tav>
                                      </p:tavLst>
                                    </p:anim>
                                  </p:childTnLst>
                                </p:cTn>
                              </p:par>
                              <p:par>
                                <p:cTn id="871" presetID="2" presetClass="exit" presetSubtype="1" fill="hold" grpId="2" nodeType="withEffect">
                                  <p:stCondLst>
                                    <p:cond delay="0"/>
                                  </p:stCondLst>
                                  <p:childTnLst>
                                    <p:anim calcmode="lin" valueType="num">
                                      <p:cBhvr additive="base">
                                        <p:cTn id="872" dur="4500"/>
                                        <p:tgtEl>
                                          <p:spTgt spid="45"/>
                                        </p:tgtEl>
                                        <p:attrNameLst>
                                          <p:attrName>ppt_x</p:attrName>
                                        </p:attrNameLst>
                                      </p:cBhvr>
                                      <p:tavLst>
                                        <p:tav tm="0">
                                          <p:val>
                                            <p:strVal val="ppt_x"/>
                                          </p:val>
                                        </p:tav>
                                        <p:tav tm="100000">
                                          <p:val>
                                            <p:strVal val="ppt_x"/>
                                          </p:val>
                                        </p:tav>
                                      </p:tavLst>
                                    </p:anim>
                                    <p:anim calcmode="lin" valueType="num">
                                      <p:cBhvr additive="base">
                                        <p:cTn id="873" dur="4500"/>
                                        <p:tgtEl>
                                          <p:spTgt spid="45"/>
                                        </p:tgtEl>
                                        <p:attrNameLst>
                                          <p:attrName>ppt_y</p:attrName>
                                        </p:attrNameLst>
                                      </p:cBhvr>
                                      <p:tavLst>
                                        <p:tav tm="0">
                                          <p:val>
                                            <p:strVal val="ppt_y"/>
                                          </p:val>
                                        </p:tav>
                                        <p:tav tm="100000">
                                          <p:val>
                                            <p:strVal val="0-ppt_h/2"/>
                                          </p:val>
                                        </p:tav>
                                      </p:tavLst>
                                    </p:anim>
                                    <p:set>
                                      <p:cBhvr>
                                        <p:cTn id="874" dur="1" fill="hold">
                                          <p:stCondLst>
                                            <p:cond delay="4499"/>
                                          </p:stCondLst>
                                        </p:cTn>
                                        <p:tgtEl>
                                          <p:spTgt spid="45"/>
                                        </p:tgtEl>
                                        <p:attrNameLst>
                                          <p:attrName>style.visibility</p:attrName>
                                        </p:attrNameLst>
                                      </p:cBhvr>
                                      <p:to>
                                        <p:strVal val="hidden"/>
                                      </p:to>
                                    </p:set>
                                  </p:childTnLst>
                                </p:cTn>
                              </p:par>
                              <p:par>
                                <p:cTn id="875" presetID="3" presetClass="exit" presetSubtype="10" fill="hold" grpId="3" nodeType="withEffect">
                                  <p:stCondLst>
                                    <p:cond delay="0"/>
                                  </p:stCondLst>
                                  <p:childTnLst>
                                    <p:animEffect transition="out" filter="blinds(horizontal)">
                                      <p:cBhvr>
                                        <p:cTn id="876" dur="6000"/>
                                        <p:tgtEl>
                                          <p:spTgt spid="45"/>
                                        </p:tgtEl>
                                      </p:cBhvr>
                                    </p:animEffect>
                                    <p:set>
                                      <p:cBhvr>
                                        <p:cTn id="877" dur="1" fill="hold">
                                          <p:stCondLst>
                                            <p:cond delay="5999"/>
                                          </p:stCondLst>
                                        </p:cTn>
                                        <p:tgtEl>
                                          <p:spTgt spid="45"/>
                                        </p:tgtEl>
                                        <p:attrNameLst>
                                          <p:attrName>style.visibility</p:attrName>
                                        </p:attrNameLst>
                                      </p:cBhvr>
                                      <p:to>
                                        <p:strVal val="hidden"/>
                                      </p:to>
                                    </p:set>
                                  </p:childTnLst>
                                </p:cTn>
                              </p:par>
                              <p:par>
                                <p:cTn id="878" presetID="2" presetClass="entr" presetSubtype="4" fill="hold" grpId="0" nodeType="withEffect">
                                  <p:stCondLst>
                                    <p:cond delay="0"/>
                                  </p:stCondLst>
                                  <p:childTnLst>
                                    <p:set>
                                      <p:cBhvr>
                                        <p:cTn id="879" dur="1" fill="hold">
                                          <p:stCondLst>
                                            <p:cond delay="0"/>
                                          </p:stCondLst>
                                        </p:cTn>
                                        <p:tgtEl>
                                          <p:spTgt spid="47"/>
                                        </p:tgtEl>
                                        <p:attrNameLst>
                                          <p:attrName>style.visibility</p:attrName>
                                        </p:attrNameLst>
                                      </p:cBhvr>
                                      <p:to>
                                        <p:strVal val="visible"/>
                                      </p:to>
                                    </p:set>
                                    <p:anim calcmode="lin" valueType="num">
                                      <p:cBhvr additive="base">
                                        <p:cTn id="880" dur="4000" fill="hold"/>
                                        <p:tgtEl>
                                          <p:spTgt spid="47"/>
                                        </p:tgtEl>
                                        <p:attrNameLst>
                                          <p:attrName>ppt_x</p:attrName>
                                        </p:attrNameLst>
                                      </p:cBhvr>
                                      <p:tavLst>
                                        <p:tav tm="0">
                                          <p:val>
                                            <p:strVal val="#ppt_x"/>
                                          </p:val>
                                        </p:tav>
                                        <p:tav tm="100000">
                                          <p:val>
                                            <p:strVal val="#ppt_x"/>
                                          </p:val>
                                        </p:tav>
                                      </p:tavLst>
                                    </p:anim>
                                    <p:anim calcmode="lin" valueType="num">
                                      <p:cBhvr additive="base">
                                        <p:cTn id="881" dur="4000" fill="hold"/>
                                        <p:tgtEl>
                                          <p:spTgt spid="47"/>
                                        </p:tgtEl>
                                        <p:attrNameLst>
                                          <p:attrName>ppt_y</p:attrName>
                                        </p:attrNameLst>
                                      </p:cBhvr>
                                      <p:tavLst>
                                        <p:tav tm="0">
                                          <p:val>
                                            <p:strVal val="1+#ppt_h/2"/>
                                          </p:val>
                                        </p:tav>
                                        <p:tav tm="100000">
                                          <p:val>
                                            <p:strVal val="#ppt_y"/>
                                          </p:val>
                                        </p:tav>
                                      </p:tavLst>
                                    </p:anim>
                                  </p:childTnLst>
                                </p:cTn>
                              </p:par>
                              <p:par>
                                <p:cTn id="882" presetID="19" presetClass="entr" presetSubtype="10" fill="hold" grpId="1" nodeType="withEffect">
                                  <p:stCondLst>
                                    <p:cond delay="0"/>
                                  </p:stCondLst>
                                  <p:childTnLst>
                                    <p:set>
                                      <p:cBhvr>
                                        <p:cTn id="883" dur="1" fill="hold">
                                          <p:stCondLst>
                                            <p:cond delay="0"/>
                                          </p:stCondLst>
                                        </p:cTn>
                                        <p:tgtEl>
                                          <p:spTgt spid="47"/>
                                        </p:tgtEl>
                                        <p:attrNameLst>
                                          <p:attrName>style.visibility</p:attrName>
                                        </p:attrNameLst>
                                      </p:cBhvr>
                                      <p:to>
                                        <p:strVal val="visible"/>
                                      </p:to>
                                    </p:set>
                                    <p:anim calcmode="lin" valueType="num">
                                      <p:cBhvr>
                                        <p:cTn id="884" dur="4000" fill="hold"/>
                                        <p:tgtEl>
                                          <p:spTgt spid="47"/>
                                        </p:tgtEl>
                                        <p:attrNameLst>
                                          <p:attrName>ppt_w</p:attrName>
                                        </p:attrNameLst>
                                      </p:cBhvr>
                                      <p:tavLst>
                                        <p:tav tm="0" fmla="#ppt_w*sin(2.5*pi*$)">
                                          <p:val>
                                            <p:fltVal val="0"/>
                                          </p:val>
                                        </p:tav>
                                        <p:tav tm="100000">
                                          <p:val>
                                            <p:fltVal val="1"/>
                                          </p:val>
                                        </p:tav>
                                      </p:tavLst>
                                    </p:anim>
                                    <p:anim calcmode="lin" valueType="num">
                                      <p:cBhvr>
                                        <p:cTn id="885" dur="4000" fill="hold"/>
                                        <p:tgtEl>
                                          <p:spTgt spid="47"/>
                                        </p:tgtEl>
                                        <p:attrNameLst>
                                          <p:attrName>ppt_h</p:attrName>
                                        </p:attrNameLst>
                                      </p:cBhvr>
                                      <p:tavLst>
                                        <p:tav tm="0">
                                          <p:val>
                                            <p:strVal val="#ppt_h"/>
                                          </p:val>
                                        </p:tav>
                                        <p:tav tm="100000">
                                          <p:val>
                                            <p:strVal val="#ppt_h"/>
                                          </p:val>
                                        </p:tav>
                                      </p:tavLst>
                                    </p:anim>
                                  </p:childTnLst>
                                </p:cTn>
                              </p:par>
                              <p:par>
                                <p:cTn id="886" presetID="2" presetClass="exit" presetSubtype="1" fill="hold" grpId="2" nodeType="withEffect">
                                  <p:stCondLst>
                                    <p:cond delay="0"/>
                                  </p:stCondLst>
                                  <p:childTnLst>
                                    <p:anim calcmode="lin" valueType="num">
                                      <p:cBhvr additive="base">
                                        <p:cTn id="887" dur="4500"/>
                                        <p:tgtEl>
                                          <p:spTgt spid="47"/>
                                        </p:tgtEl>
                                        <p:attrNameLst>
                                          <p:attrName>ppt_x</p:attrName>
                                        </p:attrNameLst>
                                      </p:cBhvr>
                                      <p:tavLst>
                                        <p:tav tm="0">
                                          <p:val>
                                            <p:strVal val="ppt_x"/>
                                          </p:val>
                                        </p:tav>
                                        <p:tav tm="100000">
                                          <p:val>
                                            <p:strVal val="ppt_x"/>
                                          </p:val>
                                        </p:tav>
                                      </p:tavLst>
                                    </p:anim>
                                    <p:anim calcmode="lin" valueType="num">
                                      <p:cBhvr additive="base">
                                        <p:cTn id="888" dur="4500"/>
                                        <p:tgtEl>
                                          <p:spTgt spid="47"/>
                                        </p:tgtEl>
                                        <p:attrNameLst>
                                          <p:attrName>ppt_y</p:attrName>
                                        </p:attrNameLst>
                                      </p:cBhvr>
                                      <p:tavLst>
                                        <p:tav tm="0">
                                          <p:val>
                                            <p:strVal val="ppt_y"/>
                                          </p:val>
                                        </p:tav>
                                        <p:tav tm="100000">
                                          <p:val>
                                            <p:strVal val="0-ppt_h/2"/>
                                          </p:val>
                                        </p:tav>
                                      </p:tavLst>
                                    </p:anim>
                                    <p:set>
                                      <p:cBhvr>
                                        <p:cTn id="889" dur="1" fill="hold">
                                          <p:stCondLst>
                                            <p:cond delay="4499"/>
                                          </p:stCondLst>
                                        </p:cTn>
                                        <p:tgtEl>
                                          <p:spTgt spid="47"/>
                                        </p:tgtEl>
                                        <p:attrNameLst>
                                          <p:attrName>style.visibility</p:attrName>
                                        </p:attrNameLst>
                                      </p:cBhvr>
                                      <p:to>
                                        <p:strVal val="hidden"/>
                                      </p:to>
                                    </p:set>
                                  </p:childTnLst>
                                </p:cTn>
                              </p:par>
                              <p:par>
                                <p:cTn id="890" presetID="3" presetClass="exit" presetSubtype="10" fill="hold" grpId="3" nodeType="withEffect">
                                  <p:stCondLst>
                                    <p:cond delay="0"/>
                                  </p:stCondLst>
                                  <p:childTnLst>
                                    <p:animEffect transition="out" filter="blinds(horizontal)">
                                      <p:cBhvr>
                                        <p:cTn id="891" dur="6000"/>
                                        <p:tgtEl>
                                          <p:spTgt spid="47"/>
                                        </p:tgtEl>
                                      </p:cBhvr>
                                    </p:animEffect>
                                    <p:set>
                                      <p:cBhvr>
                                        <p:cTn id="892" dur="1" fill="hold">
                                          <p:stCondLst>
                                            <p:cond delay="5999"/>
                                          </p:stCondLst>
                                        </p:cTn>
                                        <p:tgtEl>
                                          <p:spTgt spid="47"/>
                                        </p:tgtEl>
                                        <p:attrNameLst>
                                          <p:attrName>style.visibility</p:attrName>
                                        </p:attrNameLst>
                                      </p:cBhvr>
                                      <p:to>
                                        <p:strVal val="hidden"/>
                                      </p:to>
                                    </p:set>
                                  </p:childTnLst>
                                </p:cTn>
                              </p:par>
                              <p:par>
                                <p:cTn id="893" presetID="2" presetClass="entr" presetSubtype="4" fill="hold" grpId="0" nodeType="withEffect">
                                  <p:stCondLst>
                                    <p:cond delay="0"/>
                                  </p:stCondLst>
                                  <p:childTnLst>
                                    <p:set>
                                      <p:cBhvr>
                                        <p:cTn id="894" dur="1" fill="hold">
                                          <p:stCondLst>
                                            <p:cond delay="0"/>
                                          </p:stCondLst>
                                        </p:cTn>
                                        <p:tgtEl>
                                          <p:spTgt spid="7"/>
                                        </p:tgtEl>
                                        <p:attrNameLst>
                                          <p:attrName>style.visibility</p:attrName>
                                        </p:attrNameLst>
                                      </p:cBhvr>
                                      <p:to>
                                        <p:strVal val="visible"/>
                                      </p:to>
                                    </p:set>
                                    <p:anim calcmode="lin" valueType="num">
                                      <p:cBhvr additive="base">
                                        <p:cTn id="895" dur="4000" fill="hold"/>
                                        <p:tgtEl>
                                          <p:spTgt spid="7"/>
                                        </p:tgtEl>
                                        <p:attrNameLst>
                                          <p:attrName>ppt_x</p:attrName>
                                        </p:attrNameLst>
                                      </p:cBhvr>
                                      <p:tavLst>
                                        <p:tav tm="0">
                                          <p:val>
                                            <p:strVal val="#ppt_x"/>
                                          </p:val>
                                        </p:tav>
                                        <p:tav tm="100000">
                                          <p:val>
                                            <p:strVal val="#ppt_x"/>
                                          </p:val>
                                        </p:tav>
                                      </p:tavLst>
                                    </p:anim>
                                    <p:anim calcmode="lin" valueType="num">
                                      <p:cBhvr additive="base">
                                        <p:cTn id="896" dur="4000" fill="hold"/>
                                        <p:tgtEl>
                                          <p:spTgt spid="7"/>
                                        </p:tgtEl>
                                        <p:attrNameLst>
                                          <p:attrName>ppt_y</p:attrName>
                                        </p:attrNameLst>
                                      </p:cBhvr>
                                      <p:tavLst>
                                        <p:tav tm="0">
                                          <p:val>
                                            <p:strVal val="1+#ppt_h/2"/>
                                          </p:val>
                                        </p:tav>
                                        <p:tav tm="100000">
                                          <p:val>
                                            <p:strVal val="#ppt_y"/>
                                          </p:val>
                                        </p:tav>
                                      </p:tavLst>
                                    </p:anim>
                                  </p:childTnLst>
                                </p:cTn>
                              </p:par>
                              <p:par>
                                <p:cTn id="897" presetID="19" presetClass="entr" presetSubtype="10" fill="hold" grpId="1" nodeType="withEffect">
                                  <p:stCondLst>
                                    <p:cond delay="0"/>
                                  </p:stCondLst>
                                  <p:childTnLst>
                                    <p:set>
                                      <p:cBhvr>
                                        <p:cTn id="898" dur="1" fill="hold">
                                          <p:stCondLst>
                                            <p:cond delay="0"/>
                                          </p:stCondLst>
                                        </p:cTn>
                                        <p:tgtEl>
                                          <p:spTgt spid="7"/>
                                        </p:tgtEl>
                                        <p:attrNameLst>
                                          <p:attrName>style.visibility</p:attrName>
                                        </p:attrNameLst>
                                      </p:cBhvr>
                                      <p:to>
                                        <p:strVal val="visible"/>
                                      </p:to>
                                    </p:set>
                                    <p:anim calcmode="lin" valueType="num">
                                      <p:cBhvr>
                                        <p:cTn id="899" dur="4000" fill="hold"/>
                                        <p:tgtEl>
                                          <p:spTgt spid="7"/>
                                        </p:tgtEl>
                                        <p:attrNameLst>
                                          <p:attrName>ppt_w</p:attrName>
                                        </p:attrNameLst>
                                      </p:cBhvr>
                                      <p:tavLst>
                                        <p:tav tm="0" fmla="#ppt_w*sin(2.5*pi*$)">
                                          <p:val>
                                            <p:fltVal val="0"/>
                                          </p:val>
                                        </p:tav>
                                        <p:tav tm="100000">
                                          <p:val>
                                            <p:fltVal val="1"/>
                                          </p:val>
                                        </p:tav>
                                      </p:tavLst>
                                    </p:anim>
                                    <p:anim calcmode="lin" valueType="num">
                                      <p:cBhvr>
                                        <p:cTn id="900" dur="4000" fill="hold"/>
                                        <p:tgtEl>
                                          <p:spTgt spid="7"/>
                                        </p:tgtEl>
                                        <p:attrNameLst>
                                          <p:attrName>ppt_h</p:attrName>
                                        </p:attrNameLst>
                                      </p:cBhvr>
                                      <p:tavLst>
                                        <p:tav tm="0">
                                          <p:val>
                                            <p:strVal val="#ppt_h"/>
                                          </p:val>
                                        </p:tav>
                                        <p:tav tm="100000">
                                          <p:val>
                                            <p:strVal val="#ppt_h"/>
                                          </p:val>
                                        </p:tav>
                                      </p:tavLst>
                                    </p:anim>
                                  </p:childTnLst>
                                </p:cTn>
                              </p:par>
                              <p:par>
                                <p:cTn id="901" presetID="2" presetClass="exit" presetSubtype="1" fill="hold" grpId="2" nodeType="withEffect">
                                  <p:stCondLst>
                                    <p:cond delay="0"/>
                                  </p:stCondLst>
                                  <p:childTnLst>
                                    <p:anim calcmode="lin" valueType="num">
                                      <p:cBhvr additive="base">
                                        <p:cTn id="902" dur="4500"/>
                                        <p:tgtEl>
                                          <p:spTgt spid="7"/>
                                        </p:tgtEl>
                                        <p:attrNameLst>
                                          <p:attrName>ppt_x</p:attrName>
                                        </p:attrNameLst>
                                      </p:cBhvr>
                                      <p:tavLst>
                                        <p:tav tm="0">
                                          <p:val>
                                            <p:strVal val="ppt_x"/>
                                          </p:val>
                                        </p:tav>
                                        <p:tav tm="100000">
                                          <p:val>
                                            <p:strVal val="ppt_x"/>
                                          </p:val>
                                        </p:tav>
                                      </p:tavLst>
                                    </p:anim>
                                    <p:anim calcmode="lin" valueType="num">
                                      <p:cBhvr additive="base">
                                        <p:cTn id="903" dur="4500"/>
                                        <p:tgtEl>
                                          <p:spTgt spid="7"/>
                                        </p:tgtEl>
                                        <p:attrNameLst>
                                          <p:attrName>ppt_y</p:attrName>
                                        </p:attrNameLst>
                                      </p:cBhvr>
                                      <p:tavLst>
                                        <p:tav tm="0">
                                          <p:val>
                                            <p:strVal val="ppt_y"/>
                                          </p:val>
                                        </p:tav>
                                        <p:tav tm="100000">
                                          <p:val>
                                            <p:strVal val="0-ppt_h/2"/>
                                          </p:val>
                                        </p:tav>
                                      </p:tavLst>
                                    </p:anim>
                                    <p:set>
                                      <p:cBhvr>
                                        <p:cTn id="904" dur="1" fill="hold">
                                          <p:stCondLst>
                                            <p:cond delay="4499"/>
                                          </p:stCondLst>
                                        </p:cTn>
                                        <p:tgtEl>
                                          <p:spTgt spid="7"/>
                                        </p:tgtEl>
                                        <p:attrNameLst>
                                          <p:attrName>style.visibility</p:attrName>
                                        </p:attrNameLst>
                                      </p:cBhvr>
                                      <p:to>
                                        <p:strVal val="hidden"/>
                                      </p:to>
                                    </p:set>
                                  </p:childTnLst>
                                </p:cTn>
                              </p:par>
                              <p:par>
                                <p:cTn id="905" presetID="3" presetClass="exit" presetSubtype="10" fill="hold" grpId="3" nodeType="withEffect">
                                  <p:stCondLst>
                                    <p:cond delay="0"/>
                                  </p:stCondLst>
                                  <p:childTnLst>
                                    <p:animEffect transition="out" filter="blinds(horizontal)">
                                      <p:cBhvr>
                                        <p:cTn id="906" dur="6000"/>
                                        <p:tgtEl>
                                          <p:spTgt spid="7"/>
                                        </p:tgtEl>
                                      </p:cBhvr>
                                    </p:animEffect>
                                    <p:set>
                                      <p:cBhvr>
                                        <p:cTn id="907" dur="1" fill="hold">
                                          <p:stCondLst>
                                            <p:cond delay="5999"/>
                                          </p:stCondLst>
                                        </p:cTn>
                                        <p:tgtEl>
                                          <p:spTgt spid="7"/>
                                        </p:tgtEl>
                                        <p:attrNameLst>
                                          <p:attrName>style.visibility</p:attrName>
                                        </p:attrNameLst>
                                      </p:cBhvr>
                                      <p:to>
                                        <p:strVal val="hidden"/>
                                      </p:to>
                                    </p:set>
                                  </p:childTnLst>
                                </p:cTn>
                              </p:par>
                              <p:par>
                                <p:cTn id="908" presetID="8" presetClass="emph" presetSubtype="0" fill="hold" grpId="4" nodeType="withEffect">
                                  <p:stCondLst>
                                    <p:cond delay="0"/>
                                  </p:stCondLst>
                                  <p:childTnLst>
                                    <p:animRot by="-21600000">
                                      <p:cBhvr>
                                        <p:cTn id="909" dur="5000" fill="hold"/>
                                        <p:tgtEl>
                                          <p:spTgt spid="81"/>
                                        </p:tgtEl>
                                        <p:attrNameLst>
                                          <p:attrName>r</p:attrName>
                                        </p:attrNameLst>
                                      </p:cBhvr>
                                    </p:animRot>
                                  </p:childTnLst>
                                </p:cTn>
                              </p:par>
                              <p:par>
                                <p:cTn id="910" presetID="8" presetClass="emph" presetSubtype="0" fill="hold" grpId="4" nodeType="withEffect">
                                  <p:stCondLst>
                                    <p:cond delay="0"/>
                                  </p:stCondLst>
                                  <p:childTnLst>
                                    <p:animRot by="-21600000">
                                      <p:cBhvr>
                                        <p:cTn id="911" dur="5000" fill="hold"/>
                                        <p:tgtEl>
                                          <p:spTgt spid="87"/>
                                        </p:tgtEl>
                                        <p:attrNameLst>
                                          <p:attrName>r</p:attrName>
                                        </p:attrNameLst>
                                      </p:cBhvr>
                                    </p:animRot>
                                  </p:childTnLst>
                                </p:cTn>
                              </p:par>
                              <p:par>
                                <p:cTn id="912" presetID="8" presetClass="emph" presetSubtype="0" fill="hold" grpId="4" nodeType="withEffect">
                                  <p:stCondLst>
                                    <p:cond delay="0"/>
                                  </p:stCondLst>
                                  <p:childTnLst>
                                    <p:animRot by="-21600000">
                                      <p:cBhvr>
                                        <p:cTn id="913" dur="5000" fill="hold"/>
                                        <p:tgtEl>
                                          <p:spTgt spid="69"/>
                                        </p:tgtEl>
                                        <p:attrNameLst>
                                          <p:attrName>r</p:attrName>
                                        </p:attrNameLst>
                                      </p:cBhvr>
                                    </p:animRot>
                                  </p:childTnLst>
                                </p:cTn>
                              </p:par>
                              <p:par>
                                <p:cTn id="914" presetID="8" presetClass="emph" presetSubtype="0" fill="hold" grpId="4" nodeType="withEffect">
                                  <p:stCondLst>
                                    <p:cond delay="0"/>
                                  </p:stCondLst>
                                  <p:childTnLst>
                                    <p:animRot by="-21600000">
                                      <p:cBhvr>
                                        <p:cTn id="915" dur="5000" fill="hold"/>
                                        <p:tgtEl>
                                          <p:spTgt spid="75"/>
                                        </p:tgtEl>
                                        <p:attrNameLst>
                                          <p:attrName>r</p:attrName>
                                        </p:attrNameLst>
                                      </p:cBhvr>
                                    </p:animRot>
                                  </p:childTnLst>
                                </p:cTn>
                              </p:par>
                              <p:par>
                                <p:cTn id="916" presetID="8" presetClass="emph" presetSubtype="0" fill="hold" grpId="4" nodeType="withEffect">
                                  <p:stCondLst>
                                    <p:cond delay="0"/>
                                  </p:stCondLst>
                                  <p:childTnLst>
                                    <p:animRot by="-21600000">
                                      <p:cBhvr>
                                        <p:cTn id="917" dur="5000" fill="hold"/>
                                        <p:tgtEl>
                                          <p:spTgt spid="63"/>
                                        </p:tgtEl>
                                        <p:attrNameLst>
                                          <p:attrName>r</p:attrName>
                                        </p:attrNameLst>
                                      </p:cBhvr>
                                    </p:animRot>
                                  </p:childTnLst>
                                </p:cTn>
                              </p:par>
                              <p:par>
                                <p:cTn id="918" presetID="8" presetClass="emph" presetSubtype="0" fill="hold" grpId="4" nodeType="withEffect">
                                  <p:stCondLst>
                                    <p:cond delay="0"/>
                                  </p:stCondLst>
                                  <p:childTnLst>
                                    <p:animRot by="-21600000">
                                      <p:cBhvr>
                                        <p:cTn id="919" dur="5000" fill="hold"/>
                                        <p:tgtEl>
                                          <p:spTgt spid="82"/>
                                        </p:tgtEl>
                                        <p:attrNameLst>
                                          <p:attrName>r</p:attrName>
                                        </p:attrNameLst>
                                      </p:cBhvr>
                                    </p:animRot>
                                  </p:childTnLst>
                                </p:cTn>
                              </p:par>
                              <p:par>
                                <p:cTn id="920" presetID="8" presetClass="emph" presetSubtype="0" fill="hold" grpId="4" nodeType="withEffect">
                                  <p:stCondLst>
                                    <p:cond delay="0"/>
                                  </p:stCondLst>
                                  <p:childTnLst>
                                    <p:animRot by="-21600000">
                                      <p:cBhvr>
                                        <p:cTn id="921" dur="5000" fill="hold"/>
                                        <p:tgtEl>
                                          <p:spTgt spid="83"/>
                                        </p:tgtEl>
                                        <p:attrNameLst>
                                          <p:attrName>r</p:attrName>
                                        </p:attrNameLst>
                                      </p:cBhvr>
                                    </p:animRot>
                                  </p:childTnLst>
                                </p:cTn>
                              </p:par>
                              <p:par>
                                <p:cTn id="922" presetID="8" presetClass="emph" presetSubtype="0" fill="hold" grpId="4" nodeType="withEffect">
                                  <p:stCondLst>
                                    <p:cond delay="0"/>
                                  </p:stCondLst>
                                  <p:childTnLst>
                                    <p:animRot by="-21600000">
                                      <p:cBhvr>
                                        <p:cTn id="923" dur="5000" fill="hold"/>
                                        <p:tgtEl>
                                          <p:spTgt spid="88"/>
                                        </p:tgtEl>
                                        <p:attrNameLst>
                                          <p:attrName>r</p:attrName>
                                        </p:attrNameLst>
                                      </p:cBhvr>
                                    </p:animRot>
                                  </p:childTnLst>
                                </p:cTn>
                              </p:par>
                              <p:par>
                                <p:cTn id="924" presetID="8" presetClass="emph" presetSubtype="0" fill="hold" grpId="4" nodeType="withEffect">
                                  <p:stCondLst>
                                    <p:cond delay="0"/>
                                  </p:stCondLst>
                                  <p:childTnLst>
                                    <p:animRot by="-21600000">
                                      <p:cBhvr>
                                        <p:cTn id="925" dur="5000" fill="hold"/>
                                        <p:tgtEl>
                                          <p:spTgt spid="89"/>
                                        </p:tgtEl>
                                        <p:attrNameLst>
                                          <p:attrName>r</p:attrName>
                                        </p:attrNameLst>
                                      </p:cBhvr>
                                    </p:animRot>
                                  </p:childTnLst>
                                </p:cTn>
                              </p:par>
                              <p:par>
                                <p:cTn id="926" presetID="8" presetClass="emph" presetSubtype="0" fill="hold" grpId="4" nodeType="withEffect">
                                  <p:stCondLst>
                                    <p:cond delay="0"/>
                                  </p:stCondLst>
                                  <p:childTnLst>
                                    <p:animRot by="-21600000">
                                      <p:cBhvr>
                                        <p:cTn id="927" dur="5000" fill="hold"/>
                                        <p:tgtEl>
                                          <p:spTgt spid="70"/>
                                        </p:tgtEl>
                                        <p:attrNameLst>
                                          <p:attrName>r</p:attrName>
                                        </p:attrNameLst>
                                      </p:cBhvr>
                                    </p:animRot>
                                  </p:childTnLst>
                                </p:cTn>
                              </p:par>
                              <p:par>
                                <p:cTn id="928" presetID="8" presetClass="emph" presetSubtype="0" fill="hold" grpId="4" nodeType="withEffect">
                                  <p:stCondLst>
                                    <p:cond delay="0"/>
                                  </p:stCondLst>
                                  <p:childTnLst>
                                    <p:animRot by="-21600000">
                                      <p:cBhvr>
                                        <p:cTn id="929" dur="5000" fill="hold"/>
                                        <p:tgtEl>
                                          <p:spTgt spid="71"/>
                                        </p:tgtEl>
                                        <p:attrNameLst>
                                          <p:attrName>r</p:attrName>
                                        </p:attrNameLst>
                                      </p:cBhvr>
                                    </p:animRot>
                                  </p:childTnLst>
                                </p:cTn>
                              </p:par>
                              <p:par>
                                <p:cTn id="930" presetID="8" presetClass="emph" presetSubtype="0" fill="hold" grpId="4" nodeType="withEffect">
                                  <p:stCondLst>
                                    <p:cond delay="0"/>
                                  </p:stCondLst>
                                  <p:childTnLst>
                                    <p:animRot by="-21600000">
                                      <p:cBhvr>
                                        <p:cTn id="931" dur="5000" fill="hold"/>
                                        <p:tgtEl>
                                          <p:spTgt spid="76"/>
                                        </p:tgtEl>
                                        <p:attrNameLst>
                                          <p:attrName>r</p:attrName>
                                        </p:attrNameLst>
                                      </p:cBhvr>
                                    </p:animRot>
                                  </p:childTnLst>
                                </p:cTn>
                              </p:par>
                              <p:par>
                                <p:cTn id="932" presetID="8" presetClass="emph" presetSubtype="0" fill="hold" grpId="4" nodeType="withEffect">
                                  <p:stCondLst>
                                    <p:cond delay="0"/>
                                  </p:stCondLst>
                                  <p:childTnLst>
                                    <p:animRot by="-21600000">
                                      <p:cBhvr>
                                        <p:cTn id="933" dur="5000" fill="hold"/>
                                        <p:tgtEl>
                                          <p:spTgt spid="77"/>
                                        </p:tgtEl>
                                        <p:attrNameLst>
                                          <p:attrName>r</p:attrName>
                                        </p:attrNameLst>
                                      </p:cBhvr>
                                    </p:animRot>
                                  </p:childTnLst>
                                </p:cTn>
                              </p:par>
                              <p:par>
                                <p:cTn id="934" presetID="8" presetClass="emph" presetSubtype="0" fill="hold" grpId="4" nodeType="withEffect">
                                  <p:stCondLst>
                                    <p:cond delay="0"/>
                                  </p:stCondLst>
                                  <p:childTnLst>
                                    <p:animRot by="-21600000">
                                      <p:cBhvr>
                                        <p:cTn id="935" dur="5000" fill="hold"/>
                                        <p:tgtEl>
                                          <p:spTgt spid="64"/>
                                        </p:tgtEl>
                                        <p:attrNameLst>
                                          <p:attrName>r</p:attrName>
                                        </p:attrNameLst>
                                      </p:cBhvr>
                                    </p:animRot>
                                  </p:childTnLst>
                                </p:cTn>
                              </p:par>
                              <p:par>
                                <p:cTn id="936" presetID="8" presetClass="emph" presetSubtype="0" fill="hold" grpId="4" nodeType="withEffect">
                                  <p:stCondLst>
                                    <p:cond delay="0"/>
                                  </p:stCondLst>
                                  <p:childTnLst>
                                    <p:animRot by="-21600000">
                                      <p:cBhvr>
                                        <p:cTn id="937" dur="5000" fill="hold"/>
                                        <p:tgtEl>
                                          <p:spTgt spid="65"/>
                                        </p:tgtEl>
                                        <p:attrNameLst>
                                          <p:attrName>r</p:attrName>
                                        </p:attrNameLst>
                                      </p:cBhvr>
                                    </p:animRot>
                                  </p:childTnLst>
                                </p:cTn>
                              </p:par>
                              <p:par>
                                <p:cTn id="938" presetID="8" presetClass="emph" presetSubtype="0" fill="hold" grpId="4" nodeType="withEffect">
                                  <p:stCondLst>
                                    <p:cond delay="0"/>
                                  </p:stCondLst>
                                  <p:childTnLst>
                                    <p:animRot by="-21600000">
                                      <p:cBhvr>
                                        <p:cTn id="939" dur="5000" fill="hold"/>
                                        <p:tgtEl>
                                          <p:spTgt spid="85"/>
                                        </p:tgtEl>
                                        <p:attrNameLst>
                                          <p:attrName>r</p:attrName>
                                        </p:attrNameLst>
                                      </p:cBhvr>
                                    </p:animRot>
                                  </p:childTnLst>
                                </p:cTn>
                              </p:par>
                              <p:par>
                                <p:cTn id="940" presetID="8" presetClass="emph" presetSubtype="0" fill="hold" grpId="4" nodeType="withEffect">
                                  <p:stCondLst>
                                    <p:cond delay="0"/>
                                  </p:stCondLst>
                                  <p:childTnLst>
                                    <p:animRot by="-21600000">
                                      <p:cBhvr>
                                        <p:cTn id="941" dur="5000" fill="hold"/>
                                        <p:tgtEl>
                                          <p:spTgt spid="84"/>
                                        </p:tgtEl>
                                        <p:attrNameLst>
                                          <p:attrName>r</p:attrName>
                                        </p:attrNameLst>
                                      </p:cBhvr>
                                    </p:animRot>
                                  </p:childTnLst>
                                </p:cTn>
                              </p:par>
                              <p:par>
                                <p:cTn id="942" presetID="8" presetClass="emph" presetSubtype="0" fill="hold" grpId="4" nodeType="withEffect">
                                  <p:stCondLst>
                                    <p:cond delay="0"/>
                                  </p:stCondLst>
                                  <p:childTnLst>
                                    <p:animRot by="-21600000">
                                      <p:cBhvr>
                                        <p:cTn id="943" dur="5000" fill="hold"/>
                                        <p:tgtEl>
                                          <p:spTgt spid="86"/>
                                        </p:tgtEl>
                                        <p:attrNameLst>
                                          <p:attrName>r</p:attrName>
                                        </p:attrNameLst>
                                      </p:cBhvr>
                                    </p:animRot>
                                  </p:childTnLst>
                                </p:cTn>
                              </p:par>
                              <p:par>
                                <p:cTn id="944" presetID="8" presetClass="emph" presetSubtype="0" fill="hold" grpId="4" nodeType="withEffect">
                                  <p:stCondLst>
                                    <p:cond delay="0"/>
                                  </p:stCondLst>
                                  <p:childTnLst>
                                    <p:animRot by="-21600000">
                                      <p:cBhvr>
                                        <p:cTn id="945" dur="5000" fill="hold"/>
                                        <p:tgtEl>
                                          <p:spTgt spid="91"/>
                                        </p:tgtEl>
                                        <p:attrNameLst>
                                          <p:attrName>r</p:attrName>
                                        </p:attrNameLst>
                                      </p:cBhvr>
                                    </p:animRot>
                                  </p:childTnLst>
                                </p:cTn>
                              </p:par>
                              <p:par>
                                <p:cTn id="946" presetID="8" presetClass="emph" presetSubtype="0" fill="hold" grpId="4" nodeType="withEffect">
                                  <p:stCondLst>
                                    <p:cond delay="0"/>
                                  </p:stCondLst>
                                  <p:childTnLst>
                                    <p:animRot by="-21600000">
                                      <p:cBhvr>
                                        <p:cTn id="947" dur="5000" fill="hold"/>
                                        <p:tgtEl>
                                          <p:spTgt spid="90"/>
                                        </p:tgtEl>
                                        <p:attrNameLst>
                                          <p:attrName>r</p:attrName>
                                        </p:attrNameLst>
                                      </p:cBhvr>
                                    </p:animRot>
                                  </p:childTnLst>
                                </p:cTn>
                              </p:par>
                              <p:par>
                                <p:cTn id="948" presetID="8" presetClass="emph" presetSubtype="0" fill="hold" grpId="4" nodeType="withEffect">
                                  <p:stCondLst>
                                    <p:cond delay="0"/>
                                  </p:stCondLst>
                                  <p:childTnLst>
                                    <p:animRot by="-21600000">
                                      <p:cBhvr>
                                        <p:cTn id="949" dur="5000" fill="hold"/>
                                        <p:tgtEl>
                                          <p:spTgt spid="92"/>
                                        </p:tgtEl>
                                        <p:attrNameLst>
                                          <p:attrName>r</p:attrName>
                                        </p:attrNameLst>
                                      </p:cBhvr>
                                    </p:animRot>
                                  </p:childTnLst>
                                </p:cTn>
                              </p:par>
                              <p:par>
                                <p:cTn id="950" presetID="8" presetClass="emph" presetSubtype="0" fill="hold" grpId="4" nodeType="withEffect">
                                  <p:stCondLst>
                                    <p:cond delay="0"/>
                                  </p:stCondLst>
                                  <p:childTnLst>
                                    <p:animRot by="-21600000">
                                      <p:cBhvr>
                                        <p:cTn id="951" dur="5000" fill="hold"/>
                                        <p:tgtEl>
                                          <p:spTgt spid="73"/>
                                        </p:tgtEl>
                                        <p:attrNameLst>
                                          <p:attrName>r</p:attrName>
                                        </p:attrNameLst>
                                      </p:cBhvr>
                                    </p:animRot>
                                  </p:childTnLst>
                                </p:cTn>
                              </p:par>
                              <p:par>
                                <p:cTn id="952" presetID="8" presetClass="emph" presetSubtype="0" fill="hold" grpId="4" nodeType="withEffect">
                                  <p:stCondLst>
                                    <p:cond delay="0"/>
                                  </p:stCondLst>
                                  <p:childTnLst>
                                    <p:animRot by="-21600000">
                                      <p:cBhvr>
                                        <p:cTn id="953" dur="5000" fill="hold"/>
                                        <p:tgtEl>
                                          <p:spTgt spid="72"/>
                                        </p:tgtEl>
                                        <p:attrNameLst>
                                          <p:attrName>r</p:attrName>
                                        </p:attrNameLst>
                                      </p:cBhvr>
                                    </p:animRot>
                                  </p:childTnLst>
                                </p:cTn>
                              </p:par>
                              <p:par>
                                <p:cTn id="954" presetID="8" presetClass="emph" presetSubtype="0" fill="hold" grpId="4" nodeType="withEffect">
                                  <p:stCondLst>
                                    <p:cond delay="0"/>
                                  </p:stCondLst>
                                  <p:childTnLst>
                                    <p:animRot by="-21600000">
                                      <p:cBhvr>
                                        <p:cTn id="955" dur="5000" fill="hold"/>
                                        <p:tgtEl>
                                          <p:spTgt spid="74"/>
                                        </p:tgtEl>
                                        <p:attrNameLst>
                                          <p:attrName>r</p:attrName>
                                        </p:attrNameLst>
                                      </p:cBhvr>
                                    </p:animRot>
                                  </p:childTnLst>
                                </p:cTn>
                              </p:par>
                              <p:par>
                                <p:cTn id="956" presetID="8" presetClass="emph" presetSubtype="0" fill="hold" grpId="4" nodeType="withEffect">
                                  <p:stCondLst>
                                    <p:cond delay="0"/>
                                  </p:stCondLst>
                                  <p:childTnLst>
                                    <p:animRot by="-21600000">
                                      <p:cBhvr>
                                        <p:cTn id="957" dur="5000" fill="hold"/>
                                        <p:tgtEl>
                                          <p:spTgt spid="79"/>
                                        </p:tgtEl>
                                        <p:attrNameLst>
                                          <p:attrName>r</p:attrName>
                                        </p:attrNameLst>
                                      </p:cBhvr>
                                    </p:animRot>
                                  </p:childTnLst>
                                </p:cTn>
                              </p:par>
                              <p:par>
                                <p:cTn id="958" presetID="8" presetClass="emph" presetSubtype="0" fill="hold" grpId="4" nodeType="withEffect">
                                  <p:stCondLst>
                                    <p:cond delay="0"/>
                                  </p:stCondLst>
                                  <p:childTnLst>
                                    <p:animRot by="-21600000">
                                      <p:cBhvr>
                                        <p:cTn id="959" dur="5000" fill="hold"/>
                                        <p:tgtEl>
                                          <p:spTgt spid="78"/>
                                        </p:tgtEl>
                                        <p:attrNameLst>
                                          <p:attrName>r</p:attrName>
                                        </p:attrNameLst>
                                      </p:cBhvr>
                                    </p:animRot>
                                  </p:childTnLst>
                                </p:cTn>
                              </p:par>
                              <p:par>
                                <p:cTn id="960" presetID="8" presetClass="emph" presetSubtype="0" fill="hold" grpId="4" nodeType="withEffect">
                                  <p:stCondLst>
                                    <p:cond delay="0"/>
                                  </p:stCondLst>
                                  <p:childTnLst>
                                    <p:animRot by="-21600000">
                                      <p:cBhvr>
                                        <p:cTn id="961" dur="5000" fill="hold"/>
                                        <p:tgtEl>
                                          <p:spTgt spid="80"/>
                                        </p:tgtEl>
                                        <p:attrNameLst>
                                          <p:attrName>r</p:attrName>
                                        </p:attrNameLst>
                                      </p:cBhvr>
                                    </p:animRot>
                                  </p:childTnLst>
                                </p:cTn>
                              </p:par>
                              <p:par>
                                <p:cTn id="962" presetID="8" presetClass="emph" presetSubtype="0" fill="hold" grpId="4" nodeType="withEffect">
                                  <p:stCondLst>
                                    <p:cond delay="0"/>
                                  </p:stCondLst>
                                  <p:childTnLst>
                                    <p:animRot by="-21600000">
                                      <p:cBhvr>
                                        <p:cTn id="963" dur="5000" fill="hold"/>
                                        <p:tgtEl>
                                          <p:spTgt spid="67"/>
                                        </p:tgtEl>
                                        <p:attrNameLst>
                                          <p:attrName>r</p:attrName>
                                        </p:attrNameLst>
                                      </p:cBhvr>
                                    </p:animRot>
                                  </p:childTnLst>
                                </p:cTn>
                              </p:par>
                              <p:par>
                                <p:cTn id="964" presetID="8" presetClass="emph" presetSubtype="0" fill="hold" grpId="4" nodeType="withEffect">
                                  <p:stCondLst>
                                    <p:cond delay="0"/>
                                  </p:stCondLst>
                                  <p:childTnLst>
                                    <p:animRot by="-21600000">
                                      <p:cBhvr>
                                        <p:cTn id="965" dur="5000" fill="hold"/>
                                        <p:tgtEl>
                                          <p:spTgt spid="66"/>
                                        </p:tgtEl>
                                        <p:attrNameLst>
                                          <p:attrName>r</p:attrName>
                                        </p:attrNameLst>
                                      </p:cBhvr>
                                    </p:animRot>
                                  </p:childTnLst>
                                </p:cTn>
                              </p:par>
                              <p:par>
                                <p:cTn id="966" presetID="8" presetClass="emph" presetSubtype="0" fill="hold" grpId="4" nodeType="withEffect">
                                  <p:stCondLst>
                                    <p:cond delay="0"/>
                                  </p:stCondLst>
                                  <p:childTnLst>
                                    <p:animRot by="-21600000">
                                      <p:cBhvr>
                                        <p:cTn id="967" dur="5000" fill="hold"/>
                                        <p:tgtEl>
                                          <p:spTgt spid="68"/>
                                        </p:tgtEl>
                                        <p:attrNameLst>
                                          <p:attrName>r</p:attrName>
                                        </p:attrNameLst>
                                      </p:cBhvr>
                                    </p:animRot>
                                  </p:childTnLst>
                                </p:cTn>
                              </p:par>
                              <p:par>
                                <p:cTn id="968" presetID="8" presetClass="emph" presetSubtype="0" fill="hold" grpId="4" nodeType="withEffect">
                                  <p:stCondLst>
                                    <p:cond delay="0"/>
                                  </p:stCondLst>
                                  <p:childTnLst>
                                    <p:animRot by="-21600000">
                                      <p:cBhvr>
                                        <p:cTn id="969" dur="5000" fill="hold"/>
                                        <p:tgtEl>
                                          <p:spTgt spid="8"/>
                                        </p:tgtEl>
                                        <p:attrNameLst>
                                          <p:attrName>r</p:attrName>
                                        </p:attrNameLst>
                                      </p:cBhvr>
                                    </p:animRot>
                                  </p:childTnLst>
                                </p:cTn>
                              </p:par>
                              <p:par>
                                <p:cTn id="970" presetID="8" presetClass="emph" presetSubtype="0" fill="hold" grpId="4" nodeType="withEffect">
                                  <p:stCondLst>
                                    <p:cond delay="0"/>
                                  </p:stCondLst>
                                  <p:childTnLst>
                                    <p:animRot by="-21600000">
                                      <p:cBhvr>
                                        <p:cTn id="971" dur="5000" fill="hold"/>
                                        <p:tgtEl>
                                          <p:spTgt spid="6"/>
                                        </p:tgtEl>
                                        <p:attrNameLst>
                                          <p:attrName>r</p:attrName>
                                        </p:attrNameLst>
                                      </p:cBhvr>
                                    </p:animRot>
                                  </p:childTnLst>
                                </p:cTn>
                              </p:par>
                              <p:par>
                                <p:cTn id="972" presetID="8" presetClass="emph" presetSubtype="0" fill="hold" grpId="4" nodeType="withEffect">
                                  <p:stCondLst>
                                    <p:cond delay="0"/>
                                  </p:stCondLst>
                                  <p:childTnLst>
                                    <p:animRot by="-21600000">
                                      <p:cBhvr>
                                        <p:cTn id="973" dur="5000" fill="hold"/>
                                        <p:tgtEl>
                                          <p:spTgt spid="49"/>
                                        </p:tgtEl>
                                        <p:attrNameLst>
                                          <p:attrName>r</p:attrName>
                                        </p:attrNameLst>
                                      </p:cBhvr>
                                    </p:animRot>
                                  </p:childTnLst>
                                </p:cTn>
                              </p:par>
                              <p:par>
                                <p:cTn id="974" presetID="8" presetClass="emph" presetSubtype="0" fill="hold" grpId="4" nodeType="withEffect">
                                  <p:stCondLst>
                                    <p:cond delay="0"/>
                                  </p:stCondLst>
                                  <p:childTnLst>
                                    <p:animRot by="-21600000">
                                      <p:cBhvr>
                                        <p:cTn id="975" dur="5000" fill="hold"/>
                                        <p:tgtEl>
                                          <p:spTgt spid="56"/>
                                        </p:tgtEl>
                                        <p:attrNameLst>
                                          <p:attrName>r</p:attrName>
                                        </p:attrNameLst>
                                      </p:cBhvr>
                                    </p:animRot>
                                  </p:childTnLst>
                                </p:cTn>
                              </p:par>
                              <p:par>
                                <p:cTn id="976" presetID="8" presetClass="emph" presetSubtype="0" fill="hold" grpId="4" nodeType="withEffect">
                                  <p:stCondLst>
                                    <p:cond delay="0"/>
                                  </p:stCondLst>
                                  <p:childTnLst>
                                    <p:animRot by="-21600000">
                                      <p:cBhvr>
                                        <p:cTn id="977" dur="5000" fill="hold"/>
                                        <p:tgtEl>
                                          <p:spTgt spid="35"/>
                                        </p:tgtEl>
                                        <p:attrNameLst>
                                          <p:attrName>r</p:attrName>
                                        </p:attrNameLst>
                                      </p:cBhvr>
                                    </p:animRot>
                                  </p:childTnLst>
                                </p:cTn>
                              </p:par>
                              <p:par>
                                <p:cTn id="978" presetID="8" presetClass="emph" presetSubtype="0" fill="hold" grpId="4" nodeType="withEffect">
                                  <p:stCondLst>
                                    <p:cond delay="0"/>
                                  </p:stCondLst>
                                  <p:childTnLst>
                                    <p:animRot by="-21600000">
                                      <p:cBhvr>
                                        <p:cTn id="979" dur="5000" fill="hold"/>
                                        <p:tgtEl>
                                          <p:spTgt spid="42"/>
                                        </p:tgtEl>
                                        <p:attrNameLst>
                                          <p:attrName>r</p:attrName>
                                        </p:attrNameLst>
                                      </p:cBhvr>
                                    </p:animRot>
                                  </p:childTnLst>
                                </p:cTn>
                              </p:par>
                              <p:par>
                                <p:cTn id="980" presetID="8" presetClass="emph" presetSubtype="0" fill="hold" grpId="4" nodeType="withEffect">
                                  <p:stCondLst>
                                    <p:cond delay="0"/>
                                  </p:stCondLst>
                                  <p:childTnLst>
                                    <p:animRot by="-21600000">
                                      <p:cBhvr>
                                        <p:cTn id="981" dur="5000" fill="hold"/>
                                        <p:tgtEl>
                                          <p:spTgt spid="3"/>
                                        </p:tgtEl>
                                        <p:attrNameLst>
                                          <p:attrName>r</p:attrName>
                                        </p:attrNameLst>
                                      </p:cBhvr>
                                    </p:animRot>
                                  </p:childTnLst>
                                </p:cTn>
                              </p:par>
                              <p:par>
                                <p:cTn id="982" presetID="8" presetClass="emph" presetSubtype="0" fill="hold" grpId="4" nodeType="withEffect">
                                  <p:stCondLst>
                                    <p:cond delay="0"/>
                                  </p:stCondLst>
                                  <p:childTnLst>
                                    <p:animRot by="-21600000">
                                      <p:cBhvr>
                                        <p:cTn id="983" dur="5000" fill="hold"/>
                                        <p:tgtEl>
                                          <p:spTgt spid="50"/>
                                        </p:tgtEl>
                                        <p:attrNameLst>
                                          <p:attrName>r</p:attrName>
                                        </p:attrNameLst>
                                      </p:cBhvr>
                                    </p:animRot>
                                  </p:childTnLst>
                                </p:cTn>
                              </p:par>
                              <p:par>
                                <p:cTn id="984" presetID="8" presetClass="emph" presetSubtype="0" fill="hold" grpId="4" nodeType="withEffect">
                                  <p:stCondLst>
                                    <p:cond delay="0"/>
                                  </p:stCondLst>
                                  <p:childTnLst>
                                    <p:animRot by="-21600000">
                                      <p:cBhvr>
                                        <p:cTn id="985" dur="5000" fill="hold"/>
                                        <p:tgtEl>
                                          <p:spTgt spid="51"/>
                                        </p:tgtEl>
                                        <p:attrNameLst>
                                          <p:attrName>r</p:attrName>
                                        </p:attrNameLst>
                                      </p:cBhvr>
                                    </p:animRot>
                                  </p:childTnLst>
                                </p:cTn>
                              </p:par>
                              <p:par>
                                <p:cTn id="986" presetID="8" presetClass="emph" presetSubtype="0" fill="hold" grpId="4" nodeType="withEffect">
                                  <p:stCondLst>
                                    <p:cond delay="0"/>
                                  </p:stCondLst>
                                  <p:childTnLst>
                                    <p:animRot by="-21600000">
                                      <p:cBhvr>
                                        <p:cTn id="987" dur="5000" fill="hold"/>
                                        <p:tgtEl>
                                          <p:spTgt spid="57"/>
                                        </p:tgtEl>
                                        <p:attrNameLst>
                                          <p:attrName>r</p:attrName>
                                        </p:attrNameLst>
                                      </p:cBhvr>
                                    </p:animRot>
                                  </p:childTnLst>
                                </p:cTn>
                              </p:par>
                              <p:par>
                                <p:cTn id="988" presetID="8" presetClass="emph" presetSubtype="0" fill="hold" grpId="4" nodeType="withEffect">
                                  <p:stCondLst>
                                    <p:cond delay="0"/>
                                  </p:stCondLst>
                                  <p:childTnLst>
                                    <p:animRot by="-21600000">
                                      <p:cBhvr>
                                        <p:cTn id="989" dur="5000" fill="hold"/>
                                        <p:tgtEl>
                                          <p:spTgt spid="58"/>
                                        </p:tgtEl>
                                        <p:attrNameLst>
                                          <p:attrName>r</p:attrName>
                                        </p:attrNameLst>
                                      </p:cBhvr>
                                    </p:animRot>
                                  </p:childTnLst>
                                </p:cTn>
                              </p:par>
                              <p:par>
                                <p:cTn id="990" presetID="8" presetClass="emph" presetSubtype="0" fill="hold" grpId="4" nodeType="withEffect">
                                  <p:stCondLst>
                                    <p:cond delay="0"/>
                                  </p:stCondLst>
                                  <p:childTnLst>
                                    <p:animRot by="-21600000">
                                      <p:cBhvr>
                                        <p:cTn id="991" dur="5000" fill="hold"/>
                                        <p:tgtEl>
                                          <p:spTgt spid="36"/>
                                        </p:tgtEl>
                                        <p:attrNameLst>
                                          <p:attrName>r</p:attrName>
                                        </p:attrNameLst>
                                      </p:cBhvr>
                                    </p:animRot>
                                  </p:childTnLst>
                                </p:cTn>
                              </p:par>
                              <p:par>
                                <p:cTn id="992" presetID="8" presetClass="emph" presetSubtype="0" fill="hold" grpId="4" nodeType="withEffect">
                                  <p:stCondLst>
                                    <p:cond delay="0"/>
                                  </p:stCondLst>
                                  <p:childTnLst>
                                    <p:animRot by="-21600000">
                                      <p:cBhvr>
                                        <p:cTn id="993" dur="5000" fill="hold"/>
                                        <p:tgtEl>
                                          <p:spTgt spid="37"/>
                                        </p:tgtEl>
                                        <p:attrNameLst>
                                          <p:attrName>r</p:attrName>
                                        </p:attrNameLst>
                                      </p:cBhvr>
                                    </p:animRot>
                                  </p:childTnLst>
                                </p:cTn>
                              </p:par>
                              <p:par>
                                <p:cTn id="994" presetID="8" presetClass="emph" presetSubtype="0" fill="hold" grpId="4" nodeType="withEffect">
                                  <p:stCondLst>
                                    <p:cond delay="0"/>
                                  </p:stCondLst>
                                  <p:childTnLst>
                                    <p:animRot by="-21600000">
                                      <p:cBhvr>
                                        <p:cTn id="995" dur="5000" fill="hold"/>
                                        <p:tgtEl>
                                          <p:spTgt spid="43"/>
                                        </p:tgtEl>
                                        <p:attrNameLst>
                                          <p:attrName>r</p:attrName>
                                        </p:attrNameLst>
                                      </p:cBhvr>
                                    </p:animRot>
                                  </p:childTnLst>
                                </p:cTn>
                              </p:par>
                              <p:par>
                                <p:cTn id="996" presetID="8" presetClass="emph" presetSubtype="0" fill="hold" grpId="4" nodeType="withEffect">
                                  <p:stCondLst>
                                    <p:cond delay="0"/>
                                  </p:stCondLst>
                                  <p:childTnLst>
                                    <p:animRot by="-21600000">
                                      <p:cBhvr>
                                        <p:cTn id="997" dur="5000" fill="hold"/>
                                        <p:tgtEl>
                                          <p:spTgt spid="44"/>
                                        </p:tgtEl>
                                        <p:attrNameLst>
                                          <p:attrName>r</p:attrName>
                                        </p:attrNameLst>
                                      </p:cBhvr>
                                    </p:animRot>
                                  </p:childTnLst>
                                </p:cTn>
                              </p:par>
                              <p:par>
                                <p:cTn id="998" presetID="8" presetClass="emph" presetSubtype="0" fill="hold" grpId="4" nodeType="withEffect">
                                  <p:stCondLst>
                                    <p:cond delay="0"/>
                                  </p:stCondLst>
                                  <p:childTnLst>
                                    <p:animRot by="-21600000">
                                      <p:cBhvr>
                                        <p:cTn id="999" dur="5000" fill="hold"/>
                                        <p:tgtEl>
                                          <p:spTgt spid="4"/>
                                        </p:tgtEl>
                                        <p:attrNameLst>
                                          <p:attrName>r</p:attrName>
                                        </p:attrNameLst>
                                      </p:cBhvr>
                                    </p:animRot>
                                  </p:childTnLst>
                                </p:cTn>
                              </p:par>
                              <p:par>
                                <p:cTn id="1000" presetID="8" presetClass="emph" presetSubtype="0" fill="hold" grpId="4" nodeType="withEffect">
                                  <p:stCondLst>
                                    <p:cond delay="0"/>
                                  </p:stCondLst>
                                  <p:childTnLst>
                                    <p:animRot by="-21600000">
                                      <p:cBhvr>
                                        <p:cTn id="1001" dur="5000" fill="hold"/>
                                        <p:tgtEl>
                                          <p:spTgt spid="5"/>
                                        </p:tgtEl>
                                        <p:attrNameLst>
                                          <p:attrName>r</p:attrName>
                                        </p:attrNameLst>
                                      </p:cBhvr>
                                    </p:animRot>
                                  </p:childTnLst>
                                </p:cTn>
                              </p:par>
                              <p:par>
                                <p:cTn id="1002" presetID="8" presetClass="emph" presetSubtype="0" fill="hold" grpId="4" nodeType="withEffect">
                                  <p:stCondLst>
                                    <p:cond delay="0"/>
                                  </p:stCondLst>
                                  <p:childTnLst>
                                    <p:animRot by="-21600000">
                                      <p:cBhvr>
                                        <p:cTn id="1003" dur="5000" fill="hold"/>
                                        <p:tgtEl>
                                          <p:spTgt spid="53"/>
                                        </p:tgtEl>
                                        <p:attrNameLst>
                                          <p:attrName>r</p:attrName>
                                        </p:attrNameLst>
                                      </p:cBhvr>
                                    </p:animRot>
                                  </p:childTnLst>
                                </p:cTn>
                              </p:par>
                              <p:par>
                                <p:cTn id="1004" presetID="8" presetClass="emph" presetSubtype="0" fill="hold" grpId="4" nodeType="withEffect">
                                  <p:stCondLst>
                                    <p:cond delay="0"/>
                                  </p:stCondLst>
                                  <p:childTnLst>
                                    <p:animRot by="-21600000">
                                      <p:cBhvr>
                                        <p:cTn id="1005" dur="5000" fill="hold"/>
                                        <p:tgtEl>
                                          <p:spTgt spid="52"/>
                                        </p:tgtEl>
                                        <p:attrNameLst>
                                          <p:attrName>r</p:attrName>
                                        </p:attrNameLst>
                                      </p:cBhvr>
                                    </p:animRot>
                                  </p:childTnLst>
                                </p:cTn>
                              </p:par>
                              <p:par>
                                <p:cTn id="1006" presetID="8" presetClass="emph" presetSubtype="0" fill="hold" grpId="4" nodeType="withEffect">
                                  <p:stCondLst>
                                    <p:cond delay="0"/>
                                  </p:stCondLst>
                                  <p:childTnLst>
                                    <p:animRot by="-21600000">
                                      <p:cBhvr>
                                        <p:cTn id="1007" dur="5000" fill="hold"/>
                                        <p:tgtEl>
                                          <p:spTgt spid="54"/>
                                        </p:tgtEl>
                                        <p:attrNameLst>
                                          <p:attrName>r</p:attrName>
                                        </p:attrNameLst>
                                      </p:cBhvr>
                                    </p:animRot>
                                  </p:childTnLst>
                                </p:cTn>
                              </p:par>
                              <p:par>
                                <p:cTn id="1008" presetID="8" presetClass="emph" presetSubtype="0" fill="hold" grpId="4" nodeType="withEffect">
                                  <p:stCondLst>
                                    <p:cond delay="0"/>
                                  </p:stCondLst>
                                  <p:childTnLst>
                                    <p:animRot by="-21600000">
                                      <p:cBhvr>
                                        <p:cTn id="1009" dur="5000" fill="hold"/>
                                        <p:tgtEl>
                                          <p:spTgt spid="60"/>
                                        </p:tgtEl>
                                        <p:attrNameLst>
                                          <p:attrName>r</p:attrName>
                                        </p:attrNameLst>
                                      </p:cBhvr>
                                    </p:animRot>
                                  </p:childTnLst>
                                </p:cTn>
                              </p:par>
                              <p:par>
                                <p:cTn id="1010" presetID="8" presetClass="emph" presetSubtype="0" fill="hold" grpId="4" nodeType="withEffect">
                                  <p:stCondLst>
                                    <p:cond delay="0"/>
                                  </p:stCondLst>
                                  <p:childTnLst>
                                    <p:animRot by="-21600000">
                                      <p:cBhvr>
                                        <p:cTn id="1011" dur="5000" fill="hold"/>
                                        <p:tgtEl>
                                          <p:spTgt spid="59"/>
                                        </p:tgtEl>
                                        <p:attrNameLst>
                                          <p:attrName>r</p:attrName>
                                        </p:attrNameLst>
                                      </p:cBhvr>
                                    </p:animRot>
                                  </p:childTnLst>
                                </p:cTn>
                              </p:par>
                              <p:par>
                                <p:cTn id="1012" presetID="8" presetClass="emph" presetSubtype="0" fill="hold" grpId="4" nodeType="withEffect">
                                  <p:stCondLst>
                                    <p:cond delay="0"/>
                                  </p:stCondLst>
                                  <p:childTnLst>
                                    <p:animRot by="-21600000">
                                      <p:cBhvr>
                                        <p:cTn id="1013" dur="5000" fill="hold"/>
                                        <p:tgtEl>
                                          <p:spTgt spid="61"/>
                                        </p:tgtEl>
                                        <p:attrNameLst>
                                          <p:attrName>r</p:attrName>
                                        </p:attrNameLst>
                                      </p:cBhvr>
                                    </p:animRot>
                                  </p:childTnLst>
                                </p:cTn>
                              </p:par>
                              <p:par>
                                <p:cTn id="1014" presetID="8" presetClass="emph" presetSubtype="0" fill="hold" grpId="4" nodeType="withEffect">
                                  <p:stCondLst>
                                    <p:cond delay="0"/>
                                  </p:stCondLst>
                                  <p:childTnLst>
                                    <p:animRot by="-21600000">
                                      <p:cBhvr>
                                        <p:cTn id="1015" dur="5000" fill="hold"/>
                                        <p:tgtEl>
                                          <p:spTgt spid="39"/>
                                        </p:tgtEl>
                                        <p:attrNameLst>
                                          <p:attrName>r</p:attrName>
                                        </p:attrNameLst>
                                      </p:cBhvr>
                                    </p:animRot>
                                  </p:childTnLst>
                                </p:cTn>
                              </p:par>
                              <p:par>
                                <p:cTn id="1016" presetID="8" presetClass="emph" presetSubtype="0" fill="hold" grpId="4" nodeType="withEffect">
                                  <p:stCondLst>
                                    <p:cond delay="0"/>
                                  </p:stCondLst>
                                  <p:childTnLst>
                                    <p:animRot by="-21600000">
                                      <p:cBhvr>
                                        <p:cTn id="1017" dur="5000" fill="hold"/>
                                        <p:tgtEl>
                                          <p:spTgt spid="38"/>
                                        </p:tgtEl>
                                        <p:attrNameLst>
                                          <p:attrName>r</p:attrName>
                                        </p:attrNameLst>
                                      </p:cBhvr>
                                    </p:animRot>
                                  </p:childTnLst>
                                </p:cTn>
                              </p:par>
                              <p:par>
                                <p:cTn id="1018" presetID="8" presetClass="emph" presetSubtype="0" fill="hold" grpId="4" nodeType="withEffect">
                                  <p:stCondLst>
                                    <p:cond delay="0"/>
                                  </p:stCondLst>
                                  <p:childTnLst>
                                    <p:animRot by="-21600000">
                                      <p:cBhvr>
                                        <p:cTn id="1019" dur="5000" fill="hold"/>
                                        <p:tgtEl>
                                          <p:spTgt spid="40"/>
                                        </p:tgtEl>
                                        <p:attrNameLst>
                                          <p:attrName>r</p:attrName>
                                        </p:attrNameLst>
                                      </p:cBhvr>
                                    </p:animRot>
                                  </p:childTnLst>
                                </p:cTn>
                              </p:par>
                              <p:par>
                                <p:cTn id="1020" presetID="8" presetClass="emph" presetSubtype="0" fill="hold" grpId="4" nodeType="withEffect">
                                  <p:stCondLst>
                                    <p:cond delay="0"/>
                                  </p:stCondLst>
                                  <p:childTnLst>
                                    <p:animRot by="-21600000">
                                      <p:cBhvr>
                                        <p:cTn id="1021" dur="5000" fill="hold"/>
                                        <p:tgtEl>
                                          <p:spTgt spid="46"/>
                                        </p:tgtEl>
                                        <p:attrNameLst>
                                          <p:attrName>r</p:attrName>
                                        </p:attrNameLst>
                                      </p:cBhvr>
                                    </p:animRot>
                                  </p:childTnLst>
                                </p:cTn>
                              </p:par>
                              <p:par>
                                <p:cTn id="1022" presetID="8" presetClass="emph" presetSubtype="0" fill="hold" grpId="4" nodeType="withEffect">
                                  <p:stCondLst>
                                    <p:cond delay="0"/>
                                  </p:stCondLst>
                                  <p:childTnLst>
                                    <p:animRot by="-21600000">
                                      <p:cBhvr>
                                        <p:cTn id="1023" dur="5000" fill="hold"/>
                                        <p:tgtEl>
                                          <p:spTgt spid="45"/>
                                        </p:tgtEl>
                                        <p:attrNameLst>
                                          <p:attrName>r</p:attrName>
                                        </p:attrNameLst>
                                      </p:cBhvr>
                                    </p:animRot>
                                  </p:childTnLst>
                                </p:cTn>
                              </p:par>
                              <p:par>
                                <p:cTn id="1024" presetID="8" presetClass="emph" presetSubtype="0" fill="hold" grpId="4" nodeType="withEffect">
                                  <p:stCondLst>
                                    <p:cond delay="0"/>
                                  </p:stCondLst>
                                  <p:childTnLst>
                                    <p:animRot by="-21600000">
                                      <p:cBhvr>
                                        <p:cTn id="1025" dur="5000" fill="hold"/>
                                        <p:tgtEl>
                                          <p:spTgt spid="47"/>
                                        </p:tgtEl>
                                        <p:attrNameLst>
                                          <p:attrName>r</p:attrName>
                                        </p:attrNameLst>
                                      </p:cBhvr>
                                    </p:animRot>
                                  </p:childTnLst>
                                </p:cTn>
                              </p:par>
                              <p:par>
                                <p:cTn id="1026" presetID="8" presetClass="emph" presetSubtype="0" fill="hold" grpId="4" nodeType="withEffect">
                                  <p:stCondLst>
                                    <p:cond delay="0"/>
                                  </p:stCondLst>
                                  <p:childTnLst>
                                    <p:animRot by="-21600000">
                                      <p:cBhvr>
                                        <p:cTn id="1027" dur="5000" fill="hold"/>
                                        <p:tgtEl>
                                          <p:spTgt spid="7"/>
                                        </p:tgtEl>
                                        <p:attrNameLst>
                                          <p:attrName>r</p:attrName>
                                        </p:attrNameLst>
                                      </p:cBhvr>
                                    </p:animRot>
                                  </p:childTnLst>
                                </p:cTn>
                              </p:par>
                              <p:par>
                                <p:cTn id="1028" presetID="45" presetClass="exit" presetSubtype="0" fill="hold" grpId="5" nodeType="withEffect">
                                  <p:stCondLst>
                                    <p:cond delay="0"/>
                                  </p:stCondLst>
                                  <p:childTnLst>
                                    <p:animEffect transition="out" filter="fade">
                                      <p:cBhvr>
                                        <p:cTn id="1029" dur="5000"/>
                                        <p:tgtEl>
                                          <p:spTgt spid="81"/>
                                        </p:tgtEl>
                                      </p:cBhvr>
                                    </p:animEffect>
                                    <p:anim calcmode="lin" valueType="num">
                                      <p:cBhvr>
                                        <p:cTn id="1030" dur="5000"/>
                                        <p:tgtEl>
                                          <p:spTgt spid="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1" dur="5000"/>
                                        <p:tgtEl>
                                          <p:spTgt spid="81"/>
                                        </p:tgtEl>
                                        <p:attrNameLst>
                                          <p:attrName>ppt_h</p:attrName>
                                        </p:attrNameLst>
                                      </p:cBhvr>
                                      <p:tavLst>
                                        <p:tav tm="0">
                                          <p:val>
                                            <p:strVal val="ppt_h"/>
                                          </p:val>
                                        </p:tav>
                                        <p:tav tm="100000">
                                          <p:val>
                                            <p:strVal val="ppt_h"/>
                                          </p:val>
                                        </p:tav>
                                      </p:tavLst>
                                    </p:anim>
                                    <p:set>
                                      <p:cBhvr>
                                        <p:cTn id="1032" dur="1" fill="hold">
                                          <p:stCondLst>
                                            <p:cond delay="4999"/>
                                          </p:stCondLst>
                                        </p:cTn>
                                        <p:tgtEl>
                                          <p:spTgt spid="81"/>
                                        </p:tgtEl>
                                        <p:attrNameLst>
                                          <p:attrName>style.visibility</p:attrName>
                                        </p:attrNameLst>
                                      </p:cBhvr>
                                      <p:to>
                                        <p:strVal val="hidden"/>
                                      </p:to>
                                    </p:set>
                                  </p:childTnLst>
                                </p:cTn>
                              </p:par>
                              <p:par>
                                <p:cTn id="1033" presetID="45" presetClass="exit" presetSubtype="0" fill="hold" grpId="5" nodeType="withEffect">
                                  <p:stCondLst>
                                    <p:cond delay="0"/>
                                  </p:stCondLst>
                                  <p:childTnLst>
                                    <p:animEffect transition="out" filter="fade">
                                      <p:cBhvr>
                                        <p:cTn id="1034" dur="5000"/>
                                        <p:tgtEl>
                                          <p:spTgt spid="87"/>
                                        </p:tgtEl>
                                      </p:cBhvr>
                                    </p:animEffect>
                                    <p:anim calcmode="lin" valueType="num">
                                      <p:cBhvr>
                                        <p:cTn id="1035" dur="5000"/>
                                        <p:tgtEl>
                                          <p:spTgt spid="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6" dur="5000"/>
                                        <p:tgtEl>
                                          <p:spTgt spid="87"/>
                                        </p:tgtEl>
                                        <p:attrNameLst>
                                          <p:attrName>ppt_h</p:attrName>
                                        </p:attrNameLst>
                                      </p:cBhvr>
                                      <p:tavLst>
                                        <p:tav tm="0">
                                          <p:val>
                                            <p:strVal val="ppt_h"/>
                                          </p:val>
                                        </p:tav>
                                        <p:tav tm="100000">
                                          <p:val>
                                            <p:strVal val="ppt_h"/>
                                          </p:val>
                                        </p:tav>
                                      </p:tavLst>
                                    </p:anim>
                                    <p:set>
                                      <p:cBhvr>
                                        <p:cTn id="1037" dur="1" fill="hold">
                                          <p:stCondLst>
                                            <p:cond delay="4999"/>
                                          </p:stCondLst>
                                        </p:cTn>
                                        <p:tgtEl>
                                          <p:spTgt spid="87"/>
                                        </p:tgtEl>
                                        <p:attrNameLst>
                                          <p:attrName>style.visibility</p:attrName>
                                        </p:attrNameLst>
                                      </p:cBhvr>
                                      <p:to>
                                        <p:strVal val="hidden"/>
                                      </p:to>
                                    </p:set>
                                  </p:childTnLst>
                                </p:cTn>
                              </p:par>
                              <p:par>
                                <p:cTn id="1038" presetID="45" presetClass="exit" presetSubtype="0" fill="hold" grpId="5" nodeType="withEffect">
                                  <p:stCondLst>
                                    <p:cond delay="0"/>
                                  </p:stCondLst>
                                  <p:childTnLst>
                                    <p:animEffect transition="out" filter="fade">
                                      <p:cBhvr>
                                        <p:cTn id="1039" dur="5000"/>
                                        <p:tgtEl>
                                          <p:spTgt spid="69"/>
                                        </p:tgtEl>
                                      </p:cBhvr>
                                    </p:animEffect>
                                    <p:anim calcmode="lin" valueType="num">
                                      <p:cBhvr>
                                        <p:cTn id="1040" dur="5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1" dur="5000"/>
                                        <p:tgtEl>
                                          <p:spTgt spid="69"/>
                                        </p:tgtEl>
                                        <p:attrNameLst>
                                          <p:attrName>ppt_h</p:attrName>
                                        </p:attrNameLst>
                                      </p:cBhvr>
                                      <p:tavLst>
                                        <p:tav tm="0">
                                          <p:val>
                                            <p:strVal val="ppt_h"/>
                                          </p:val>
                                        </p:tav>
                                        <p:tav tm="100000">
                                          <p:val>
                                            <p:strVal val="ppt_h"/>
                                          </p:val>
                                        </p:tav>
                                      </p:tavLst>
                                    </p:anim>
                                    <p:set>
                                      <p:cBhvr>
                                        <p:cTn id="1042" dur="1" fill="hold">
                                          <p:stCondLst>
                                            <p:cond delay="4999"/>
                                          </p:stCondLst>
                                        </p:cTn>
                                        <p:tgtEl>
                                          <p:spTgt spid="69"/>
                                        </p:tgtEl>
                                        <p:attrNameLst>
                                          <p:attrName>style.visibility</p:attrName>
                                        </p:attrNameLst>
                                      </p:cBhvr>
                                      <p:to>
                                        <p:strVal val="hidden"/>
                                      </p:to>
                                    </p:set>
                                  </p:childTnLst>
                                </p:cTn>
                              </p:par>
                              <p:par>
                                <p:cTn id="1043" presetID="45" presetClass="exit" presetSubtype="0" fill="hold" grpId="5" nodeType="withEffect">
                                  <p:stCondLst>
                                    <p:cond delay="0"/>
                                  </p:stCondLst>
                                  <p:childTnLst>
                                    <p:animEffect transition="out" filter="fade">
                                      <p:cBhvr>
                                        <p:cTn id="1044" dur="5000"/>
                                        <p:tgtEl>
                                          <p:spTgt spid="75"/>
                                        </p:tgtEl>
                                      </p:cBhvr>
                                    </p:animEffect>
                                    <p:anim calcmode="lin" valueType="num">
                                      <p:cBhvr>
                                        <p:cTn id="1045" dur="5000"/>
                                        <p:tgtEl>
                                          <p:spTgt spid="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6" dur="5000"/>
                                        <p:tgtEl>
                                          <p:spTgt spid="75"/>
                                        </p:tgtEl>
                                        <p:attrNameLst>
                                          <p:attrName>ppt_h</p:attrName>
                                        </p:attrNameLst>
                                      </p:cBhvr>
                                      <p:tavLst>
                                        <p:tav tm="0">
                                          <p:val>
                                            <p:strVal val="ppt_h"/>
                                          </p:val>
                                        </p:tav>
                                        <p:tav tm="100000">
                                          <p:val>
                                            <p:strVal val="ppt_h"/>
                                          </p:val>
                                        </p:tav>
                                      </p:tavLst>
                                    </p:anim>
                                    <p:set>
                                      <p:cBhvr>
                                        <p:cTn id="1047" dur="1" fill="hold">
                                          <p:stCondLst>
                                            <p:cond delay="4999"/>
                                          </p:stCondLst>
                                        </p:cTn>
                                        <p:tgtEl>
                                          <p:spTgt spid="75"/>
                                        </p:tgtEl>
                                        <p:attrNameLst>
                                          <p:attrName>style.visibility</p:attrName>
                                        </p:attrNameLst>
                                      </p:cBhvr>
                                      <p:to>
                                        <p:strVal val="hidden"/>
                                      </p:to>
                                    </p:set>
                                  </p:childTnLst>
                                </p:cTn>
                              </p:par>
                              <p:par>
                                <p:cTn id="1048" presetID="45" presetClass="exit" presetSubtype="0" fill="hold" grpId="5" nodeType="withEffect">
                                  <p:stCondLst>
                                    <p:cond delay="0"/>
                                  </p:stCondLst>
                                  <p:childTnLst>
                                    <p:animEffect transition="out" filter="fade">
                                      <p:cBhvr>
                                        <p:cTn id="1049" dur="5000"/>
                                        <p:tgtEl>
                                          <p:spTgt spid="63"/>
                                        </p:tgtEl>
                                      </p:cBhvr>
                                    </p:animEffect>
                                    <p:anim calcmode="lin" valueType="num">
                                      <p:cBhvr>
                                        <p:cTn id="1050" dur="5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1" dur="5000"/>
                                        <p:tgtEl>
                                          <p:spTgt spid="63"/>
                                        </p:tgtEl>
                                        <p:attrNameLst>
                                          <p:attrName>ppt_h</p:attrName>
                                        </p:attrNameLst>
                                      </p:cBhvr>
                                      <p:tavLst>
                                        <p:tav tm="0">
                                          <p:val>
                                            <p:strVal val="ppt_h"/>
                                          </p:val>
                                        </p:tav>
                                        <p:tav tm="100000">
                                          <p:val>
                                            <p:strVal val="ppt_h"/>
                                          </p:val>
                                        </p:tav>
                                      </p:tavLst>
                                    </p:anim>
                                    <p:set>
                                      <p:cBhvr>
                                        <p:cTn id="1052" dur="1" fill="hold">
                                          <p:stCondLst>
                                            <p:cond delay="4999"/>
                                          </p:stCondLst>
                                        </p:cTn>
                                        <p:tgtEl>
                                          <p:spTgt spid="63"/>
                                        </p:tgtEl>
                                        <p:attrNameLst>
                                          <p:attrName>style.visibility</p:attrName>
                                        </p:attrNameLst>
                                      </p:cBhvr>
                                      <p:to>
                                        <p:strVal val="hidden"/>
                                      </p:to>
                                    </p:set>
                                  </p:childTnLst>
                                </p:cTn>
                              </p:par>
                              <p:par>
                                <p:cTn id="1053" presetID="45" presetClass="exit" presetSubtype="0" fill="hold" grpId="5" nodeType="withEffect">
                                  <p:stCondLst>
                                    <p:cond delay="0"/>
                                  </p:stCondLst>
                                  <p:childTnLst>
                                    <p:animEffect transition="out" filter="fade">
                                      <p:cBhvr>
                                        <p:cTn id="1054" dur="5000"/>
                                        <p:tgtEl>
                                          <p:spTgt spid="82"/>
                                        </p:tgtEl>
                                      </p:cBhvr>
                                    </p:animEffect>
                                    <p:anim calcmode="lin" valueType="num">
                                      <p:cBhvr>
                                        <p:cTn id="1055" dur="5000"/>
                                        <p:tgtEl>
                                          <p:spTgt spid="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6" dur="5000"/>
                                        <p:tgtEl>
                                          <p:spTgt spid="82"/>
                                        </p:tgtEl>
                                        <p:attrNameLst>
                                          <p:attrName>ppt_h</p:attrName>
                                        </p:attrNameLst>
                                      </p:cBhvr>
                                      <p:tavLst>
                                        <p:tav tm="0">
                                          <p:val>
                                            <p:strVal val="ppt_h"/>
                                          </p:val>
                                        </p:tav>
                                        <p:tav tm="100000">
                                          <p:val>
                                            <p:strVal val="ppt_h"/>
                                          </p:val>
                                        </p:tav>
                                      </p:tavLst>
                                    </p:anim>
                                    <p:set>
                                      <p:cBhvr>
                                        <p:cTn id="1057" dur="1" fill="hold">
                                          <p:stCondLst>
                                            <p:cond delay="4999"/>
                                          </p:stCondLst>
                                        </p:cTn>
                                        <p:tgtEl>
                                          <p:spTgt spid="82"/>
                                        </p:tgtEl>
                                        <p:attrNameLst>
                                          <p:attrName>style.visibility</p:attrName>
                                        </p:attrNameLst>
                                      </p:cBhvr>
                                      <p:to>
                                        <p:strVal val="hidden"/>
                                      </p:to>
                                    </p:set>
                                  </p:childTnLst>
                                </p:cTn>
                              </p:par>
                              <p:par>
                                <p:cTn id="1058" presetID="45" presetClass="exit" presetSubtype="0" fill="hold" grpId="5" nodeType="withEffect">
                                  <p:stCondLst>
                                    <p:cond delay="0"/>
                                  </p:stCondLst>
                                  <p:childTnLst>
                                    <p:animEffect transition="out" filter="fade">
                                      <p:cBhvr>
                                        <p:cTn id="1059" dur="5000"/>
                                        <p:tgtEl>
                                          <p:spTgt spid="83"/>
                                        </p:tgtEl>
                                      </p:cBhvr>
                                    </p:animEffect>
                                    <p:anim calcmode="lin" valueType="num">
                                      <p:cBhvr>
                                        <p:cTn id="1060" dur="500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1" dur="5000"/>
                                        <p:tgtEl>
                                          <p:spTgt spid="83"/>
                                        </p:tgtEl>
                                        <p:attrNameLst>
                                          <p:attrName>ppt_h</p:attrName>
                                        </p:attrNameLst>
                                      </p:cBhvr>
                                      <p:tavLst>
                                        <p:tav tm="0">
                                          <p:val>
                                            <p:strVal val="ppt_h"/>
                                          </p:val>
                                        </p:tav>
                                        <p:tav tm="100000">
                                          <p:val>
                                            <p:strVal val="ppt_h"/>
                                          </p:val>
                                        </p:tav>
                                      </p:tavLst>
                                    </p:anim>
                                    <p:set>
                                      <p:cBhvr>
                                        <p:cTn id="1062" dur="1" fill="hold">
                                          <p:stCondLst>
                                            <p:cond delay="4999"/>
                                          </p:stCondLst>
                                        </p:cTn>
                                        <p:tgtEl>
                                          <p:spTgt spid="83"/>
                                        </p:tgtEl>
                                        <p:attrNameLst>
                                          <p:attrName>style.visibility</p:attrName>
                                        </p:attrNameLst>
                                      </p:cBhvr>
                                      <p:to>
                                        <p:strVal val="hidden"/>
                                      </p:to>
                                    </p:set>
                                  </p:childTnLst>
                                </p:cTn>
                              </p:par>
                              <p:par>
                                <p:cTn id="1063" presetID="45" presetClass="exit" presetSubtype="0" fill="hold" grpId="5" nodeType="withEffect">
                                  <p:stCondLst>
                                    <p:cond delay="0"/>
                                  </p:stCondLst>
                                  <p:childTnLst>
                                    <p:animEffect transition="out" filter="fade">
                                      <p:cBhvr>
                                        <p:cTn id="1064" dur="5000"/>
                                        <p:tgtEl>
                                          <p:spTgt spid="88"/>
                                        </p:tgtEl>
                                      </p:cBhvr>
                                    </p:animEffect>
                                    <p:anim calcmode="lin" valueType="num">
                                      <p:cBhvr>
                                        <p:cTn id="1065" dur="5000"/>
                                        <p:tgtEl>
                                          <p:spTgt spid="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6" dur="5000"/>
                                        <p:tgtEl>
                                          <p:spTgt spid="88"/>
                                        </p:tgtEl>
                                        <p:attrNameLst>
                                          <p:attrName>ppt_h</p:attrName>
                                        </p:attrNameLst>
                                      </p:cBhvr>
                                      <p:tavLst>
                                        <p:tav tm="0">
                                          <p:val>
                                            <p:strVal val="ppt_h"/>
                                          </p:val>
                                        </p:tav>
                                        <p:tav tm="100000">
                                          <p:val>
                                            <p:strVal val="ppt_h"/>
                                          </p:val>
                                        </p:tav>
                                      </p:tavLst>
                                    </p:anim>
                                    <p:set>
                                      <p:cBhvr>
                                        <p:cTn id="1067" dur="1" fill="hold">
                                          <p:stCondLst>
                                            <p:cond delay="4999"/>
                                          </p:stCondLst>
                                        </p:cTn>
                                        <p:tgtEl>
                                          <p:spTgt spid="88"/>
                                        </p:tgtEl>
                                        <p:attrNameLst>
                                          <p:attrName>style.visibility</p:attrName>
                                        </p:attrNameLst>
                                      </p:cBhvr>
                                      <p:to>
                                        <p:strVal val="hidden"/>
                                      </p:to>
                                    </p:set>
                                  </p:childTnLst>
                                </p:cTn>
                              </p:par>
                              <p:par>
                                <p:cTn id="1068" presetID="45" presetClass="exit" presetSubtype="0" fill="hold" grpId="5" nodeType="withEffect">
                                  <p:stCondLst>
                                    <p:cond delay="0"/>
                                  </p:stCondLst>
                                  <p:childTnLst>
                                    <p:animEffect transition="out" filter="fade">
                                      <p:cBhvr>
                                        <p:cTn id="1069" dur="5000"/>
                                        <p:tgtEl>
                                          <p:spTgt spid="89"/>
                                        </p:tgtEl>
                                      </p:cBhvr>
                                    </p:animEffect>
                                    <p:anim calcmode="lin" valueType="num">
                                      <p:cBhvr>
                                        <p:cTn id="1070" dur="5000"/>
                                        <p:tgtEl>
                                          <p:spTgt spid="8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1" dur="5000"/>
                                        <p:tgtEl>
                                          <p:spTgt spid="89"/>
                                        </p:tgtEl>
                                        <p:attrNameLst>
                                          <p:attrName>ppt_h</p:attrName>
                                        </p:attrNameLst>
                                      </p:cBhvr>
                                      <p:tavLst>
                                        <p:tav tm="0">
                                          <p:val>
                                            <p:strVal val="ppt_h"/>
                                          </p:val>
                                        </p:tav>
                                        <p:tav tm="100000">
                                          <p:val>
                                            <p:strVal val="ppt_h"/>
                                          </p:val>
                                        </p:tav>
                                      </p:tavLst>
                                    </p:anim>
                                    <p:set>
                                      <p:cBhvr>
                                        <p:cTn id="1072" dur="1" fill="hold">
                                          <p:stCondLst>
                                            <p:cond delay="4999"/>
                                          </p:stCondLst>
                                        </p:cTn>
                                        <p:tgtEl>
                                          <p:spTgt spid="89"/>
                                        </p:tgtEl>
                                        <p:attrNameLst>
                                          <p:attrName>style.visibility</p:attrName>
                                        </p:attrNameLst>
                                      </p:cBhvr>
                                      <p:to>
                                        <p:strVal val="hidden"/>
                                      </p:to>
                                    </p:set>
                                  </p:childTnLst>
                                </p:cTn>
                              </p:par>
                              <p:par>
                                <p:cTn id="1073" presetID="45" presetClass="exit" presetSubtype="0" fill="hold" grpId="5" nodeType="withEffect">
                                  <p:stCondLst>
                                    <p:cond delay="0"/>
                                  </p:stCondLst>
                                  <p:childTnLst>
                                    <p:animEffect transition="out" filter="fade">
                                      <p:cBhvr>
                                        <p:cTn id="1074" dur="5000"/>
                                        <p:tgtEl>
                                          <p:spTgt spid="70"/>
                                        </p:tgtEl>
                                      </p:cBhvr>
                                    </p:animEffect>
                                    <p:anim calcmode="lin" valueType="num">
                                      <p:cBhvr>
                                        <p:cTn id="1075" dur="5000"/>
                                        <p:tgtEl>
                                          <p:spTgt spid="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6" dur="5000"/>
                                        <p:tgtEl>
                                          <p:spTgt spid="70"/>
                                        </p:tgtEl>
                                        <p:attrNameLst>
                                          <p:attrName>ppt_h</p:attrName>
                                        </p:attrNameLst>
                                      </p:cBhvr>
                                      <p:tavLst>
                                        <p:tav tm="0">
                                          <p:val>
                                            <p:strVal val="ppt_h"/>
                                          </p:val>
                                        </p:tav>
                                        <p:tav tm="100000">
                                          <p:val>
                                            <p:strVal val="ppt_h"/>
                                          </p:val>
                                        </p:tav>
                                      </p:tavLst>
                                    </p:anim>
                                    <p:set>
                                      <p:cBhvr>
                                        <p:cTn id="1077" dur="1" fill="hold">
                                          <p:stCondLst>
                                            <p:cond delay="4999"/>
                                          </p:stCondLst>
                                        </p:cTn>
                                        <p:tgtEl>
                                          <p:spTgt spid="70"/>
                                        </p:tgtEl>
                                        <p:attrNameLst>
                                          <p:attrName>style.visibility</p:attrName>
                                        </p:attrNameLst>
                                      </p:cBhvr>
                                      <p:to>
                                        <p:strVal val="hidden"/>
                                      </p:to>
                                    </p:set>
                                  </p:childTnLst>
                                </p:cTn>
                              </p:par>
                              <p:par>
                                <p:cTn id="1078" presetID="45" presetClass="exit" presetSubtype="0" fill="hold" grpId="5" nodeType="withEffect">
                                  <p:stCondLst>
                                    <p:cond delay="0"/>
                                  </p:stCondLst>
                                  <p:childTnLst>
                                    <p:animEffect transition="out" filter="fade">
                                      <p:cBhvr>
                                        <p:cTn id="1079" dur="5000"/>
                                        <p:tgtEl>
                                          <p:spTgt spid="71"/>
                                        </p:tgtEl>
                                      </p:cBhvr>
                                    </p:animEffect>
                                    <p:anim calcmode="lin" valueType="num">
                                      <p:cBhvr>
                                        <p:cTn id="1080" dur="5000"/>
                                        <p:tgtEl>
                                          <p:spTgt spid="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1" dur="5000"/>
                                        <p:tgtEl>
                                          <p:spTgt spid="71"/>
                                        </p:tgtEl>
                                        <p:attrNameLst>
                                          <p:attrName>ppt_h</p:attrName>
                                        </p:attrNameLst>
                                      </p:cBhvr>
                                      <p:tavLst>
                                        <p:tav tm="0">
                                          <p:val>
                                            <p:strVal val="ppt_h"/>
                                          </p:val>
                                        </p:tav>
                                        <p:tav tm="100000">
                                          <p:val>
                                            <p:strVal val="ppt_h"/>
                                          </p:val>
                                        </p:tav>
                                      </p:tavLst>
                                    </p:anim>
                                    <p:set>
                                      <p:cBhvr>
                                        <p:cTn id="1082" dur="1" fill="hold">
                                          <p:stCondLst>
                                            <p:cond delay="4999"/>
                                          </p:stCondLst>
                                        </p:cTn>
                                        <p:tgtEl>
                                          <p:spTgt spid="71"/>
                                        </p:tgtEl>
                                        <p:attrNameLst>
                                          <p:attrName>style.visibility</p:attrName>
                                        </p:attrNameLst>
                                      </p:cBhvr>
                                      <p:to>
                                        <p:strVal val="hidden"/>
                                      </p:to>
                                    </p:set>
                                  </p:childTnLst>
                                </p:cTn>
                              </p:par>
                              <p:par>
                                <p:cTn id="1083" presetID="45" presetClass="exit" presetSubtype="0" fill="hold" grpId="5" nodeType="withEffect">
                                  <p:stCondLst>
                                    <p:cond delay="0"/>
                                  </p:stCondLst>
                                  <p:childTnLst>
                                    <p:animEffect transition="out" filter="fade">
                                      <p:cBhvr>
                                        <p:cTn id="1084" dur="5000"/>
                                        <p:tgtEl>
                                          <p:spTgt spid="76"/>
                                        </p:tgtEl>
                                      </p:cBhvr>
                                    </p:animEffect>
                                    <p:anim calcmode="lin" valueType="num">
                                      <p:cBhvr>
                                        <p:cTn id="1085" dur="5000"/>
                                        <p:tgtEl>
                                          <p:spTgt spid="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6" dur="5000"/>
                                        <p:tgtEl>
                                          <p:spTgt spid="76"/>
                                        </p:tgtEl>
                                        <p:attrNameLst>
                                          <p:attrName>ppt_h</p:attrName>
                                        </p:attrNameLst>
                                      </p:cBhvr>
                                      <p:tavLst>
                                        <p:tav tm="0">
                                          <p:val>
                                            <p:strVal val="ppt_h"/>
                                          </p:val>
                                        </p:tav>
                                        <p:tav tm="100000">
                                          <p:val>
                                            <p:strVal val="ppt_h"/>
                                          </p:val>
                                        </p:tav>
                                      </p:tavLst>
                                    </p:anim>
                                    <p:set>
                                      <p:cBhvr>
                                        <p:cTn id="1087" dur="1" fill="hold">
                                          <p:stCondLst>
                                            <p:cond delay="4999"/>
                                          </p:stCondLst>
                                        </p:cTn>
                                        <p:tgtEl>
                                          <p:spTgt spid="76"/>
                                        </p:tgtEl>
                                        <p:attrNameLst>
                                          <p:attrName>style.visibility</p:attrName>
                                        </p:attrNameLst>
                                      </p:cBhvr>
                                      <p:to>
                                        <p:strVal val="hidden"/>
                                      </p:to>
                                    </p:set>
                                  </p:childTnLst>
                                </p:cTn>
                              </p:par>
                              <p:par>
                                <p:cTn id="1088" presetID="45" presetClass="exit" presetSubtype="0" fill="hold" grpId="5" nodeType="withEffect">
                                  <p:stCondLst>
                                    <p:cond delay="0"/>
                                  </p:stCondLst>
                                  <p:childTnLst>
                                    <p:animEffect transition="out" filter="fade">
                                      <p:cBhvr>
                                        <p:cTn id="1089" dur="5000"/>
                                        <p:tgtEl>
                                          <p:spTgt spid="77"/>
                                        </p:tgtEl>
                                      </p:cBhvr>
                                    </p:animEffect>
                                    <p:anim calcmode="lin" valueType="num">
                                      <p:cBhvr>
                                        <p:cTn id="1090" dur="500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1" dur="5000"/>
                                        <p:tgtEl>
                                          <p:spTgt spid="77"/>
                                        </p:tgtEl>
                                        <p:attrNameLst>
                                          <p:attrName>ppt_h</p:attrName>
                                        </p:attrNameLst>
                                      </p:cBhvr>
                                      <p:tavLst>
                                        <p:tav tm="0">
                                          <p:val>
                                            <p:strVal val="ppt_h"/>
                                          </p:val>
                                        </p:tav>
                                        <p:tav tm="100000">
                                          <p:val>
                                            <p:strVal val="ppt_h"/>
                                          </p:val>
                                        </p:tav>
                                      </p:tavLst>
                                    </p:anim>
                                    <p:set>
                                      <p:cBhvr>
                                        <p:cTn id="1092" dur="1" fill="hold">
                                          <p:stCondLst>
                                            <p:cond delay="4999"/>
                                          </p:stCondLst>
                                        </p:cTn>
                                        <p:tgtEl>
                                          <p:spTgt spid="77"/>
                                        </p:tgtEl>
                                        <p:attrNameLst>
                                          <p:attrName>style.visibility</p:attrName>
                                        </p:attrNameLst>
                                      </p:cBhvr>
                                      <p:to>
                                        <p:strVal val="hidden"/>
                                      </p:to>
                                    </p:set>
                                  </p:childTnLst>
                                </p:cTn>
                              </p:par>
                              <p:par>
                                <p:cTn id="1093" presetID="45" presetClass="exit" presetSubtype="0" fill="hold" grpId="5" nodeType="withEffect">
                                  <p:stCondLst>
                                    <p:cond delay="0"/>
                                  </p:stCondLst>
                                  <p:childTnLst>
                                    <p:animEffect transition="out" filter="fade">
                                      <p:cBhvr>
                                        <p:cTn id="1094" dur="5000"/>
                                        <p:tgtEl>
                                          <p:spTgt spid="64"/>
                                        </p:tgtEl>
                                      </p:cBhvr>
                                    </p:animEffect>
                                    <p:anim calcmode="lin" valueType="num">
                                      <p:cBhvr>
                                        <p:cTn id="1095" dur="5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6" dur="5000"/>
                                        <p:tgtEl>
                                          <p:spTgt spid="64"/>
                                        </p:tgtEl>
                                        <p:attrNameLst>
                                          <p:attrName>ppt_h</p:attrName>
                                        </p:attrNameLst>
                                      </p:cBhvr>
                                      <p:tavLst>
                                        <p:tav tm="0">
                                          <p:val>
                                            <p:strVal val="ppt_h"/>
                                          </p:val>
                                        </p:tav>
                                        <p:tav tm="100000">
                                          <p:val>
                                            <p:strVal val="ppt_h"/>
                                          </p:val>
                                        </p:tav>
                                      </p:tavLst>
                                    </p:anim>
                                    <p:set>
                                      <p:cBhvr>
                                        <p:cTn id="1097" dur="1" fill="hold">
                                          <p:stCondLst>
                                            <p:cond delay="4999"/>
                                          </p:stCondLst>
                                        </p:cTn>
                                        <p:tgtEl>
                                          <p:spTgt spid="64"/>
                                        </p:tgtEl>
                                        <p:attrNameLst>
                                          <p:attrName>style.visibility</p:attrName>
                                        </p:attrNameLst>
                                      </p:cBhvr>
                                      <p:to>
                                        <p:strVal val="hidden"/>
                                      </p:to>
                                    </p:set>
                                  </p:childTnLst>
                                </p:cTn>
                              </p:par>
                              <p:par>
                                <p:cTn id="1098" presetID="45" presetClass="exit" presetSubtype="0" fill="hold" grpId="5" nodeType="withEffect">
                                  <p:stCondLst>
                                    <p:cond delay="0"/>
                                  </p:stCondLst>
                                  <p:childTnLst>
                                    <p:animEffect transition="out" filter="fade">
                                      <p:cBhvr>
                                        <p:cTn id="1099" dur="5000"/>
                                        <p:tgtEl>
                                          <p:spTgt spid="65"/>
                                        </p:tgtEl>
                                      </p:cBhvr>
                                    </p:animEffect>
                                    <p:anim calcmode="lin" valueType="num">
                                      <p:cBhvr>
                                        <p:cTn id="1100" dur="5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1" dur="5000"/>
                                        <p:tgtEl>
                                          <p:spTgt spid="65"/>
                                        </p:tgtEl>
                                        <p:attrNameLst>
                                          <p:attrName>ppt_h</p:attrName>
                                        </p:attrNameLst>
                                      </p:cBhvr>
                                      <p:tavLst>
                                        <p:tav tm="0">
                                          <p:val>
                                            <p:strVal val="ppt_h"/>
                                          </p:val>
                                        </p:tav>
                                        <p:tav tm="100000">
                                          <p:val>
                                            <p:strVal val="ppt_h"/>
                                          </p:val>
                                        </p:tav>
                                      </p:tavLst>
                                    </p:anim>
                                    <p:set>
                                      <p:cBhvr>
                                        <p:cTn id="1102" dur="1" fill="hold">
                                          <p:stCondLst>
                                            <p:cond delay="4999"/>
                                          </p:stCondLst>
                                        </p:cTn>
                                        <p:tgtEl>
                                          <p:spTgt spid="65"/>
                                        </p:tgtEl>
                                        <p:attrNameLst>
                                          <p:attrName>style.visibility</p:attrName>
                                        </p:attrNameLst>
                                      </p:cBhvr>
                                      <p:to>
                                        <p:strVal val="hidden"/>
                                      </p:to>
                                    </p:set>
                                  </p:childTnLst>
                                </p:cTn>
                              </p:par>
                              <p:par>
                                <p:cTn id="1103" presetID="45" presetClass="exit" presetSubtype="0" fill="hold" grpId="5" nodeType="withEffect">
                                  <p:stCondLst>
                                    <p:cond delay="0"/>
                                  </p:stCondLst>
                                  <p:childTnLst>
                                    <p:animEffect transition="out" filter="fade">
                                      <p:cBhvr>
                                        <p:cTn id="1104" dur="5000"/>
                                        <p:tgtEl>
                                          <p:spTgt spid="85"/>
                                        </p:tgtEl>
                                      </p:cBhvr>
                                    </p:animEffect>
                                    <p:anim calcmode="lin" valueType="num">
                                      <p:cBhvr>
                                        <p:cTn id="1105" dur="5000"/>
                                        <p:tgtEl>
                                          <p:spTgt spid="8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6" dur="5000"/>
                                        <p:tgtEl>
                                          <p:spTgt spid="85"/>
                                        </p:tgtEl>
                                        <p:attrNameLst>
                                          <p:attrName>ppt_h</p:attrName>
                                        </p:attrNameLst>
                                      </p:cBhvr>
                                      <p:tavLst>
                                        <p:tav tm="0">
                                          <p:val>
                                            <p:strVal val="ppt_h"/>
                                          </p:val>
                                        </p:tav>
                                        <p:tav tm="100000">
                                          <p:val>
                                            <p:strVal val="ppt_h"/>
                                          </p:val>
                                        </p:tav>
                                      </p:tavLst>
                                    </p:anim>
                                    <p:set>
                                      <p:cBhvr>
                                        <p:cTn id="1107" dur="1" fill="hold">
                                          <p:stCondLst>
                                            <p:cond delay="4999"/>
                                          </p:stCondLst>
                                        </p:cTn>
                                        <p:tgtEl>
                                          <p:spTgt spid="85"/>
                                        </p:tgtEl>
                                        <p:attrNameLst>
                                          <p:attrName>style.visibility</p:attrName>
                                        </p:attrNameLst>
                                      </p:cBhvr>
                                      <p:to>
                                        <p:strVal val="hidden"/>
                                      </p:to>
                                    </p:set>
                                  </p:childTnLst>
                                </p:cTn>
                              </p:par>
                              <p:par>
                                <p:cTn id="1108" presetID="45" presetClass="exit" presetSubtype="0" fill="hold" grpId="5" nodeType="withEffect">
                                  <p:stCondLst>
                                    <p:cond delay="0"/>
                                  </p:stCondLst>
                                  <p:childTnLst>
                                    <p:animEffect transition="out" filter="fade">
                                      <p:cBhvr>
                                        <p:cTn id="1109" dur="5000"/>
                                        <p:tgtEl>
                                          <p:spTgt spid="84"/>
                                        </p:tgtEl>
                                      </p:cBhvr>
                                    </p:animEffect>
                                    <p:anim calcmode="lin" valueType="num">
                                      <p:cBhvr>
                                        <p:cTn id="1110" dur="5000"/>
                                        <p:tgtEl>
                                          <p:spTgt spid="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1" dur="5000"/>
                                        <p:tgtEl>
                                          <p:spTgt spid="84"/>
                                        </p:tgtEl>
                                        <p:attrNameLst>
                                          <p:attrName>ppt_h</p:attrName>
                                        </p:attrNameLst>
                                      </p:cBhvr>
                                      <p:tavLst>
                                        <p:tav tm="0">
                                          <p:val>
                                            <p:strVal val="ppt_h"/>
                                          </p:val>
                                        </p:tav>
                                        <p:tav tm="100000">
                                          <p:val>
                                            <p:strVal val="ppt_h"/>
                                          </p:val>
                                        </p:tav>
                                      </p:tavLst>
                                    </p:anim>
                                    <p:set>
                                      <p:cBhvr>
                                        <p:cTn id="1112" dur="1" fill="hold">
                                          <p:stCondLst>
                                            <p:cond delay="4999"/>
                                          </p:stCondLst>
                                        </p:cTn>
                                        <p:tgtEl>
                                          <p:spTgt spid="84"/>
                                        </p:tgtEl>
                                        <p:attrNameLst>
                                          <p:attrName>style.visibility</p:attrName>
                                        </p:attrNameLst>
                                      </p:cBhvr>
                                      <p:to>
                                        <p:strVal val="hidden"/>
                                      </p:to>
                                    </p:set>
                                  </p:childTnLst>
                                </p:cTn>
                              </p:par>
                              <p:par>
                                <p:cTn id="1113" presetID="45" presetClass="exit" presetSubtype="0" fill="hold" grpId="5" nodeType="withEffect">
                                  <p:stCondLst>
                                    <p:cond delay="0"/>
                                  </p:stCondLst>
                                  <p:childTnLst>
                                    <p:animEffect transition="out" filter="fade">
                                      <p:cBhvr>
                                        <p:cTn id="1114" dur="5000"/>
                                        <p:tgtEl>
                                          <p:spTgt spid="86"/>
                                        </p:tgtEl>
                                      </p:cBhvr>
                                    </p:animEffect>
                                    <p:anim calcmode="lin" valueType="num">
                                      <p:cBhvr>
                                        <p:cTn id="1115" dur="5000"/>
                                        <p:tgtEl>
                                          <p:spTgt spid="8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6" dur="5000"/>
                                        <p:tgtEl>
                                          <p:spTgt spid="86"/>
                                        </p:tgtEl>
                                        <p:attrNameLst>
                                          <p:attrName>ppt_h</p:attrName>
                                        </p:attrNameLst>
                                      </p:cBhvr>
                                      <p:tavLst>
                                        <p:tav tm="0">
                                          <p:val>
                                            <p:strVal val="ppt_h"/>
                                          </p:val>
                                        </p:tav>
                                        <p:tav tm="100000">
                                          <p:val>
                                            <p:strVal val="ppt_h"/>
                                          </p:val>
                                        </p:tav>
                                      </p:tavLst>
                                    </p:anim>
                                    <p:set>
                                      <p:cBhvr>
                                        <p:cTn id="1117" dur="1" fill="hold">
                                          <p:stCondLst>
                                            <p:cond delay="4999"/>
                                          </p:stCondLst>
                                        </p:cTn>
                                        <p:tgtEl>
                                          <p:spTgt spid="86"/>
                                        </p:tgtEl>
                                        <p:attrNameLst>
                                          <p:attrName>style.visibility</p:attrName>
                                        </p:attrNameLst>
                                      </p:cBhvr>
                                      <p:to>
                                        <p:strVal val="hidden"/>
                                      </p:to>
                                    </p:set>
                                  </p:childTnLst>
                                </p:cTn>
                              </p:par>
                              <p:par>
                                <p:cTn id="1118" presetID="45" presetClass="exit" presetSubtype="0" fill="hold" grpId="5" nodeType="withEffect">
                                  <p:stCondLst>
                                    <p:cond delay="0"/>
                                  </p:stCondLst>
                                  <p:childTnLst>
                                    <p:animEffect transition="out" filter="fade">
                                      <p:cBhvr>
                                        <p:cTn id="1119" dur="5000"/>
                                        <p:tgtEl>
                                          <p:spTgt spid="91"/>
                                        </p:tgtEl>
                                      </p:cBhvr>
                                    </p:animEffect>
                                    <p:anim calcmode="lin" valueType="num">
                                      <p:cBhvr>
                                        <p:cTn id="1120" dur="5000"/>
                                        <p:tgtEl>
                                          <p:spTgt spid="9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1" dur="5000"/>
                                        <p:tgtEl>
                                          <p:spTgt spid="91"/>
                                        </p:tgtEl>
                                        <p:attrNameLst>
                                          <p:attrName>ppt_h</p:attrName>
                                        </p:attrNameLst>
                                      </p:cBhvr>
                                      <p:tavLst>
                                        <p:tav tm="0">
                                          <p:val>
                                            <p:strVal val="ppt_h"/>
                                          </p:val>
                                        </p:tav>
                                        <p:tav tm="100000">
                                          <p:val>
                                            <p:strVal val="ppt_h"/>
                                          </p:val>
                                        </p:tav>
                                      </p:tavLst>
                                    </p:anim>
                                    <p:set>
                                      <p:cBhvr>
                                        <p:cTn id="1122" dur="1" fill="hold">
                                          <p:stCondLst>
                                            <p:cond delay="4999"/>
                                          </p:stCondLst>
                                        </p:cTn>
                                        <p:tgtEl>
                                          <p:spTgt spid="91"/>
                                        </p:tgtEl>
                                        <p:attrNameLst>
                                          <p:attrName>style.visibility</p:attrName>
                                        </p:attrNameLst>
                                      </p:cBhvr>
                                      <p:to>
                                        <p:strVal val="hidden"/>
                                      </p:to>
                                    </p:set>
                                  </p:childTnLst>
                                </p:cTn>
                              </p:par>
                              <p:par>
                                <p:cTn id="1123" presetID="45" presetClass="exit" presetSubtype="0" fill="hold" grpId="5" nodeType="withEffect">
                                  <p:stCondLst>
                                    <p:cond delay="0"/>
                                  </p:stCondLst>
                                  <p:childTnLst>
                                    <p:animEffect transition="out" filter="fade">
                                      <p:cBhvr>
                                        <p:cTn id="1124" dur="5000"/>
                                        <p:tgtEl>
                                          <p:spTgt spid="90"/>
                                        </p:tgtEl>
                                      </p:cBhvr>
                                    </p:animEffect>
                                    <p:anim calcmode="lin" valueType="num">
                                      <p:cBhvr>
                                        <p:cTn id="1125" dur="5000"/>
                                        <p:tgtEl>
                                          <p:spTgt spid="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6" dur="5000"/>
                                        <p:tgtEl>
                                          <p:spTgt spid="90"/>
                                        </p:tgtEl>
                                        <p:attrNameLst>
                                          <p:attrName>ppt_h</p:attrName>
                                        </p:attrNameLst>
                                      </p:cBhvr>
                                      <p:tavLst>
                                        <p:tav tm="0">
                                          <p:val>
                                            <p:strVal val="ppt_h"/>
                                          </p:val>
                                        </p:tav>
                                        <p:tav tm="100000">
                                          <p:val>
                                            <p:strVal val="ppt_h"/>
                                          </p:val>
                                        </p:tav>
                                      </p:tavLst>
                                    </p:anim>
                                    <p:set>
                                      <p:cBhvr>
                                        <p:cTn id="1127" dur="1" fill="hold">
                                          <p:stCondLst>
                                            <p:cond delay="4999"/>
                                          </p:stCondLst>
                                        </p:cTn>
                                        <p:tgtEl>
                                          <p:spTgt spid="90"/>
                                        </p:tgtEl>
                                        <p:attrNameLst>
                                          <p:attrName>style.visibility</p:attrName>
                                        </p:attrNameLst>
                                      </p:cBhvr>
                                      <p:to>
                                        <p:strVal val="hidden"/>
                                      </p:to>
                                    </p:set>
                                  </p:childTnLst>
                                </p:cTn>
                              </p:par>
                              <p:par>
                                <p:cTn id="1128" presetID="45" presetClass="exit" presetSubtype="0" fill="hold" grpId="5" nodeType="withEffect">
                                  <p:stCondLst>
                                    <p:cond delay="0"/>
                                  </p:stCondLst>
                                  <p:childTnLst>
                                    <p:animEffect transition="out" filter="fade">
                                      <p:cBhvr>
                                        <p:cTn id="1129" dur="5000"/>
                                        <p:tgtEl>
                                          <p:spTgt spid="92"/>
                                        </p:tgtEl>
                                      </p:cBhvr>
                                    </p:animEffect>
                                    <p:anim calcmode="lin" valueType="num">
                                      <p:cBhvr>
                                        <p:cTn id="1130" dur="5000"/>
                                        <p:tgtEl>
                                          <p:spTgt spid="9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1" dur="5000"/>
                                        <p:tgtEl>
                                          <p:spTgt spid="92"/>
                                        </p:tgtEl>
                                        <p:attrNameLst>
                                          <p:attrName>ppt_h</p:attrName>
                                        </p:attrNameLst>
                                      </p:cBhvr>
                                      <p:tavLst>
                                        <p:tav tm="0">
                                          <p:val>
                                            <p:strVal val="ppt_h"/>
                                          </p:val>
                                        </p:tav>
                                        <p:tav tm="100000">
                                          <p:val>
                                            <p:strVal val="ppt_h"/>
                                          </p:val>
                                        </p:tav>
                                      </p:tavLst>
                                    </p:anim>
                                    <p:set>
                                      <p:cBhvr>
                                        <p:cTn id="1132" dur="1" fill="hold">
                                          <p:stCondLst>
                                            <p:cond delay="4999"/>
                                          </p:stCondLst>
                                        </p:cTn>
                                        <p:tgtEl>
                                          <p:spTgt spid="92"/>
                                        </p:tgtEl>
                                        <p:attrNameLst>
                                          <p:attrName>style.visibility</p:attrName>
                                        </p:attrNameLst>
                                      </p:cBhvr>
                                      <p:to>
                                        <p:strVal val="hidden"/>
                                      </p:to>
                                    </p:set>
                                  </p:childTnLst>
                                </p:cTn>
                              </p:par>
                              <p:par>
                                <p:cTn id="1133" presetID="45" presetClass="exit" presetSubtype="0" fill="hold" grpId="5" nodeType="withEffect">
                                  <p:stCondLst>
                                    <p:cond delay="0"/>
                                  </p:stCondLst>
                                  <p:childTnLst>
                                    <p:animEffect transition="out" filter="fade">
                                      <p:cBhvr>
                                        <p:cTn id="1134" dur="5000"/>
                                        <p:tgtEl>
                                          <p:spTgt spid="73"/>
                                        </p:tgtEl>
                                      </p:cBhvr>
                                    </p:animEffect>
                                    <p:anim calcmode="lin" valueType="num">
                                      <p:cBhvr>
                                        <p:cTn id="1135" dur="5000"/>
                                        <p:tgtEl>
                                          <p:spTgt spid="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6" dur="5000"/>
                                        <p:tgtEl>
                                          <p:spTgt spid="73"/>
                                        </p:tgtEl>
                                        <p:attrNameLst>
                                          <p:attrName>ppt_h</p:attrName>
                                        </p:attrNameLst>
                                      </p:cBhvr>
                                      <p:tavLst>
                                        <p:tav tm="0">
                                          <p:val>
                                            <p:strVal val="ppt_h"/>
                                          </p:val>
                                        </p:tav>
                                        <p:tav tm="100000">
                                          <p:val>
                                            <p:strVal val="ppt_h"/>
                                          </p:val>
                                        </p:tav>
                                      </p:tavLst>
                                    </p:anim>
                                    <p:set>
                                      <p:cBhvr>
                                        <p:cTn id="1137" dur="1" fill="hold">
                                          <p:stCondLst>
                                            <p:cond delay="4999"/>
                                          </p:stCondLst>
                                        </p:cTn>
                                        <p:tgtEl>
                                          <p:spTgt spid="73"/>
                                        </p:tgtEl>
                                        <p:attrNameLst>
                                          <p:attrName>style.visibility</p:attrName>
                                        </p:attrNameLst>
                                      </p:cBhvr>
                                      <p:to>
                                        <p:strVal val="hidden"/>
                                      </p:to>
                                    </p:set>
                                  </p:childTnLst>
                                </p:cTn>
                              </p:par>
                              <p:par>
                                <p:cTn id="1138" presetID="45" presetClass="exit" presetSubtype="0" fill="hold" grpId="5" nodeType="withEffect">
                                  <p:stCondLst>
                                    <p:cond delay="0"/>
                                  </p:stCondLst>
                                  <p:childTnLst>
                                    <p:animEffect transition="out" filter="fade">
                                      <p:cBhvr>
                                        <p:cTn id="1139" dur="5000"/>
                                        <p:tgtEl>
                                          <p:spTgt spid="72"/>
                                        </p:tgtEl>
                                      </p:cBhvr>
                                    </p:animEffect>
                                    <p:anim calcmode="lin" valueType="num">
                                      <p:cBhvr>
                                        <p:cTn id="1140" dur="5000"/>
                                        <p:tgtEl>
                                          <p:spTgt spid="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1" dur="5000"/>
                                        <p:tgtEl>
                                          <p:spTgt spid="72"/>
                                        </p:tgtEl>
                                        <p:attrNameLst>
                                          <p:attrName>ppt_h</p:attrName>
                                        </p:attrNameLst>
                                      </p:cBhvr>
                                      <p:tavLst>
                                        <p:tav tm="0">
                                          <p:val>
                                            <p:strVal val="ppt_h"/>
                                          </p:val>
                                        </p:tav>
                                        <p:tav tm="100000">
                                          <p:val>
                                            <p:strVal val="ppt_h"/>
                                          </p:val>
                                        </p:tav>
                                      </p:tavLst>
                                    </p:anim>
                                    <p:set>
                                      <p:cBhvr>
                                        <p:cTn id="1142" dur="1" fill="hold">
                                          <p:stCondLst>
                                            <p:cond delay="4999"/>
                                          </p:stCondLst>
                                        </p:cTn>
                                        <p:tgtEl>
                                          <p:spTgt spid="72"/>
                                        </p:tgtEl>
                                        <p:attrNameLst>
                                          <p:attrName>style.visibility</p:attrName>
                                        </p:attrNameLst>
                                      </p:cBhvr>
                                      <p:to>
                                        <p:strVal val="hidden"/>
                                      </p:to>
                                    </p:set>
                                  </p:childTnLst>
                                </p:cTn>
                              </p:par>
                              <p:par>
                                <p:cTn id="1143" presetID="45" presetClass="exit" presetSubtype="0" fill="hold" grpId="5" nodeType="withEffect">
                                  <p:stCondLst>
                                    <p:cond delay="0"/>
                                  </p:stCondLst>
                                  <p:childTnLst>
                                    <p:animEffect transition="out" filter="fade">
                                      <p:cBhvr>
                                        <p:cTn id="1144" dur="5000"/>
                                        <p:tgtEl>
                                          <p:spTgt spid="74"/>
                                        </p:tgtEl>
                                      </p:cBhvr>
                                    </p:animEffect>
                                    <p:anim calcmode="lin" valueType="num">
                                      <p:cBhvr>
                                        <p:cTn id="1145" dur="5000"/>
                                        <p:tgtEl>
                                          <p:spTgt spid="7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6" dur="5000"/>
                                        <p:tgtEl>
                                          <p:spTgt spid="74"/>
                                        </p:tgtEl>
                                        <p:attrNameLst>
                                          <p:attrName>ppt_h</p:attrName>
                                        </p:attrNameLst>
                                      </p:cBhvr>
                                      <p:tavLst>
                                        <p:tav tm="0">
                                          <p:val>
                                            <p:strVal val="ppt_h"/>
                                          </p:val>
                                        </p:tav>
                                        <p:tav tm="100000">
                                          <p:val>
                                            <p:strVal val="ppt_h"/>
                                          </p:val>
                                        </p:tav>
                                      </p:tavLst>
                                    </p:anim>
                                    <p:set>
                                      <p:cBhvr>
                                        <p:cTn id="1147" dur="1" fill="hold">
                                          <p:stCondLst>
                                            <p:cond delay="4999"/>
                                          </p:stCondLst>
                                        </p:cTn>
                                        <p:tgtEl>
                                          <p:spTgt spid="74"/>
                                        </p:tgtEl>
                                        <p:attrNameLst>
                                          <p:attrName>style.visibility</p:attrName>
                                        </p:attrNameLst>
                                      </p:cBhvr>
                                      <p:to>
                                        <p:strVal val="hidden"/>
                                      </p:to>
                                    </p:set>
                                  </p:childTnLst>
                                </p:cTn>
                              </p:par>
                              <p:par>
                                <p:cTn id="1148" presetID="45" presetClass="exit" presetSubtype="0" fill="hold" grpId="5" nodeType="withEffect">
                                  <p:stCondLst>
                                    <p:cond delay="0"/>
                                  </p:stCondLst>
                                  <p:childTnLst>
                                    <p:animEffect transition="out" filter="fade">
                                      <p:cBhvr>
                                        <p:cTn id="1149" dur="5000"/>
                                        <p:tgtEl>
                                          <p:spTgt spid="79"/>
                                        </p:tgtEl>
                                      </p:cBhvr>
                                    </p:animEffect>
                                    <p:anim calcmode="lin" valueType="num">
                                      <p:cBhvr>
                                        <p:cTn id="1150" dur="5000"/>
                                        <p:tgtEl>
                                          <p:spTgt spid="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1" dur="5000"/>
                                        <p:tgtEl>
                                          <p:spTgt spid="79"/>
                                        </p:tgtEl>
                                        <p:attrNameLst>
                                          <p:attrName>ppt_h</p:attrName>
                                        </p:attrNameLst>
                                      </p:cBhvr>
                                      <p:tavLst>
                                        <p:tav tm="0">
                                          <p:val>
                                            <p:strVal val="ppt_h"/>
                                          </p:val>
                                        </p:tav>
                                        <p:tav tm="100000">
                                          <p:val>
                                            <p:strVal val="ppt_h"/>
                                          </p:val>
                                        </p:tav>
                                      </p:tavLst>
                                    </p:anim>
                                    <p:set>
                                      <p:cBhvr>
                                        <p:cTn id="1152" dur="1" fill="hold">
                                          <p:stCondLst>
                                            <p:cond delay="4999"/>
                                          </p:stCondLst>
                                        </p:cTn>
                                        <p:tgtEl>
                                          <p:spTgt spid="79"/>
                                        </p:tgtEl>
                                        <p:attrNameLst>
                                          <p:attrName>style.visibility</p:attrName>
                                        </p:attrNameLst>
                                      </p:cBhvr>
                                      <p:to>
                                        <p:strVal val="hidden"/>
                                      </p:to>
                                    </p:set>
                                  </p:childTnLst>
                                </p:cTn>
                              </p:par>
                              <p:par>
                                <p:cTn id="1153" presetID="45" presetClass="exit" presetSubtype="0" fill="hold" grpId="5" nodeType="withEffect">
                                  <p:stCondLst>
                                    <p:cond delay="0"/>
                                  </p:stCondLst>
                                  <p:childTnLst>
                                    <p:animEffect transition="out" filter="fade">
                                      <p:cBhvr>
                                        <p:cTn id="1154" dur="5000"/>
                                        <p:tgtEl>
                                          <p:spTgt spid="78"/>
                                        </p:tgtEl>
                                      </p:cBhvr>
                                    </p:animEffect>
                                    <p:anim calcmode="lin" valueType="num">
                                      <p:cBhvr>
                                        <p:cTn id="1155" dur="5000"/>
                                        <p:tgtEl>
                                          <p:spTgt spid="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6" dur="5000"/>
                                        <p:tgtEl>
                                          <p:spTgt spid="78"/>
                                        </p:tgtEl>
                                        <p:attrNameLst>
                                          <p:attrName>ppt_h</p:attrName>
                                        </p:attrNameLst>
                                      </p:cBhvr>
                                      <p:tavLst>
                                        <p:tav tm="0">
                                          <p:val>
                                            <p:strVal val="ppt_h"/>
                                          </p:val>
                                        </p:tav>
                                        <p:tav tm="100000">
                                          <p:val>
                                            <p:strVal val="ppt_h"/>
                                          </p:val>
                                        </p:tav>
                                      </p:tavLst>
                                    </p:anim>
                                    <p:set>
                                      <p:cBhvr>
                                        <p:cTn id="1157" dur="1" fill="hold">
                                          <p:stCondLst>
                                            <p:cond delay="4999"/>
                                          </p:stCondLst>
                                        </p:cTn>
                                        <p:tgtEl>
                                          <p:spTgt spid="78"/>
                                        </p:tgtEl>
                                        <p:attrNameLst>
                                          <p:attrName>style.visibility</p:attrName>
                                        </p:attrNameLst>
                                      </p:cBhvr>
                                      <p:to>
                                        <p:strVal val="hidden"/>
                                      </p:to>
                                    </p:set>
                                  </p:childTnLst>
                                </p:cTn>
                              </p:par>
                              <p:par>
                                <p:cTn id="1158" presetID="45" presetClass="exit" presetSubtype="0" fill="hold" grpId="5" nodeType="withEffect">
                                  <p:stCondLst>
                                    <p:cond delay="0"/>
                                  </p:stCondLst>
                                  <p:childTnLst>
                                    <p:animEffect transition="out" filter="fade">
                                      <p:cBhvr>
                                        <p:cTn id="1159" dur="5000"/>
                                        <p:tgtEl>
                                          <p:spTgt spid="80"/>
                                        </p:tgtEl>
                                      </p:cBhvr>
                                    </p:animEffect>
                                    <p:anim calcmode="lin" valueType="num">
                                      <p:cBhvr>
                                        <p:cTn id="1160" dur="5000"/>
                                        <p:tgtEl>
                                          <p:spTgt spid="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1" dur="5000"/>
                                        <p:tgtEl>
                                          <p:spTgt spid="80"/>
                                        </p:tgtEl>
                                        <p:attrNameLst>
                                          <p:attrName>ppt_h</p:attrName>
                                        </p:attrNameLst>
                                      </p:cBhvr>
                                      <p:tavLst>
                                        <p:tav tm="0">
                                          <p:val>
                                            <p:strVal val="ppt_h"/>
                                          </p:val>
                                        </p:tav>
                                        <p:tav tm="100000">
                                          <p:val>
                                            <p:strVal val="ppt_h"/>
                                          </p:val>
                                        </p:tav>
                                      </p:tavLst>
                                    </p:anim>
                                    <p:set>
                                      <p:cBhvr>
                                        <p:cTn id="1162" dur="1" fill="hold">
                                          <p:stCondLst>
                                            <p:cond delay="4999"/>
                                          </p:stCondLst>
                                        </p:cTn>
                                        <p:tgtEl>
                                          <p:spTgt spid="80"/>
                                        </p:tgtEl>
                                        <p:attrNameLst>
                                          <p:attrName>style.visibility</p:attrName>
                                        </p:attrNameLst>
                                      </p:cBhvr>
                                      <p:to>
                                        <p:strVal val="hidden"/>
                                      </p:to>
                                    </p:set>
                                  </p:childTnLst>
                                </p:cTn>
                              </p:par>
                              <p:par>
                                <p:cTn id="1163" presetID="45" presetClass="exit" presetSubtype="0" fill="hold" grpId="5" nodeType="withEffect">
                                  <p:stCondLst>
                                    <p:cond delay="0"/>
                                  </p:stCondLst>
                                  <p:childTnLst>
                                    <p:animEffect transition="out" filter="fade">
                                      <p:cBhvr>
                                        <p:cTn id="1164" dur="5000"/>
                                        <p:tgtEl>
                                          <p:spTgt spid="67"/>
                                        </p:tgtEl>
                                      </p:cBhvr>
                                    </p:animEffect>
                                    <p:anim calcmode="lin" valueType="num">
                                      <p:cBhvr>
                                        <p:cTn id="1165" dur="5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6" dur="5000"/>
                                        <p:tgtEl>
                                          <p:spTgt spid="67"/>
                                        </p:tgtEl>
                                        <p:attrNameLst>
                                          <p:attrName>ppt_h</p:attrName>
                                        </p:attrNameLst>
                                      </p:cBhvr>
                                      <p:tavLst>
                                        <p:tav tm="0">
                                          <p:val>
                                            <p:strVal val="ppt_h"/>
                                          </p:val>
                                        </p:tav>
                                        <p:tav tm="100000">
                                          <p:val>
                                            <p:strVal val="ppt_h"/>
                                          </p:val>
                                        </p:tav>
                                      </p:tavLst>
                                    </p:anim>
                                    <p:set>
                                      <p:cBhvr>
                                        <p:cTn id="1167" dur="1" fill="hold">
                                          <p:stCondLst>
                                            <p:cond delay="4999"/>
                                          </p:stCondLst>
                                        </p:cTn>
                                        <p:tgtEl>
                                          <p:spTgt spid="67"/>
                                        </p:tgtEl>
                                        <p:attrNameLst>
                                          <p:attrName>style.visibility</p:attrName>
                                        </p:attrNameLst>
                                      </p:cBhvr>
                                      <p:to>
                                        <p:strVal val="hidden"/>
                                      </p:to>
                                    </p:set>
                                  </p:childTnLst>
                                </p:cTn>
                              </p:par>
                              <p:par>
                                <p:cTn id="1168" presetID="45" presetClass="exit" presetSubtype="0" fill="hold" grpId="5" nodeType="withEffect">
                                  <p:stCondLst>
                                    <p:cond delay="0"/>
                                  </p:stCondLst>
                                  <p:childTnLst>
                                    <p:animEffect transition="out" filter="fade">
                                      <p:cBhvr>
                                        <p:cTn id="1169" dur="5000"/>
                                        <p:tgtEl>
                                          <p:spTgt spid="66"/>
                                        </p:tgtEl>
                                      </p:cBhvr>
                                    </p:animEffect>
                                    <p:anim calcmode="lin" valueType="num">
                                      <p:cBhvr>
                                        <p:cTn id="1170" dur="5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1" dur="5000"/>
                                        <p:tgtEl>
                                          <p:spTgt spid="66"/>
                                        </p:tgtEl>
                                        <p:attrNameLst>
                                          <p:attrName>ppt_h</p:attrName>
                                        </p:attrNameLst>
                                      </p:cBhvr>
                                      <p:tavLst>
                                        <p:tav tm="0">
                                          <p:val>
                                            <p:strVal val="ppt_h"/>
                                          </p:val>
                                        </p:tav>
                                        <p:tav tm="100000">
                                          <p:val>
                                            <p:strVal val="ppt_h"/>
                                          </p:val>
                                        </p:tav>
                                      </p:tavLst>
                                    </p:anim>
                                    <p:set>
                                      <p:cBhvr>
                                        <p:cTn id="1172" dur="1" fill="hold">
                                          <p:stCondLst>
                                            <p:cond delay="4999"/>
                                          </p:stCondLst>
                                        </p:cTn>
                                        <p:tgtEl>
                                          <p:spTgt spid="66"/>
                                        </p:tgtEl>
                                        <p:attrNameLst>
                                          <p:attrName>style.visibility</p:attrName>
                                        </p:attrNameLst>
                                      </p:cBhvr>
                                      <p:to>
                                        <p:strVal val="hidden"/>
                                      </p:to>
                                    </p:set>
                                  </p:childTnLst>
                                </p:cTn>
                              </p:par>
                              <p:par>
                                <p:cTn id="1173" presetID="45" presetClass="exit" presetSubtype="0" fill="hold" grpId="5" nodeType="withEffect">
                                  <p:stCondLst>
                                    <p:cond delay="0"/>
                                  </p:stCondLst>
                                  <p:childTnLst>
                                    <p:animEffect transition="out" filter="fade">
                                      <p:cBhvr>
                                        <p:cTn id="1174" dur="5000"/>
                                        <p:tgtEl>
                                          <p:spTgt spid="68"/>
                                        </p:tgtEl>
                                      </p:cBhvr>
                                    </p:animEffect>
                                    <p:anim calcmode="lin" valueType="num">
                                      <p:cBhvr>
                                        <p:cTn id="1175" dur="5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6" dur="5000"/>
                                        <p:tgtEl>
                                          <p:spTgt spid="68"/>
                                        </p:tgtEl>
                                        <p:attrNameLst>
                                          <p:attrName>ppt_h</p:attrName>
                                        </p:attrNameLst>
                                      </p:cBhvr>
                                      <p:tavLst>
                                        <p:tav tm="0">
                                          <p:val>
                                            <p:strVal val="ppt_h"/>
                                          </p:val>
                                        </p:tav>
                                        <p:tav tm="100000">
                                          <p:val>
                                            <p:strVal val="ppt_h"/>
                                          </p:val>
                                        </p:tav>
                                      </p:tavLst>
                                    </p:anim>
                                    <p:set>
                                      <p:cBhvr>
                                        <p:cTn id="1177" dur="1" fill="hold">
                                          <p:stCondLst>
                                            <p:cond delay="4999"/>
                                          </p:stCondLst>
                                        </p:cTn>
                                        <p:tgtEl>
                                          <p:spTgt spid="68"/>
                                        </p:tgtEl>
                                        <p:attrNameLst>
                                          <p:attrName>style.visibility</p:attrName>
                                        </p:attrNameLst>
                                      </p:cBhvr>
                                      <p:to>
                                        <p:strVal val="hidden"/>
                                      </p:to>
                                    </p:set>
                                  </p:childTnLst>
                                </p:cTn>
                              </p:par>
                              <p:par>
                                <p:cTn id="1178" presetID="45" presetClass="exit" presetSubtype="0" fill="hold" grpId="5" nodeType="withEffect">
                                  <p:stCondLst>
                                    <p:cond delay="0"/>
                                  </p:stCondLst>
                                  <p:childTnLst>
                                    <p:animEffect transition="out" filter="fade">
                                      <p:cBhvr>
                                        <p:cTn id="1179" dur="5000"/>
                                        <p:tgtEl>
                                          <p:spTgt spid="8"/>
                                        </p:tgtEl>
                                      </p:cBhvr>
                                    </p:animEffect>
                                    <p:anim calcmode="lin" valueType="num">
                                      <p:cBhvr>
                                        <p:cTn id="1180"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1" dur="5000"/>
                                        <p:tgtEl>
                                          <p:spTgt spid="8"/>
                                        </p:tgtEl>
                                        <p:attrNameLst>
                                          <p:attrName>ppt_h</p:attrName>
                                        </p:attrNameLst>
                                      </p:cBhvr>
                                      <p:tavLst>
                                        <p:tav tm="0">
                                          <p:val>
                                            <p:strVal val="ppt_h"/>
                                          </p:val>
                                        </p:tav>
                                        <p:tav tm="100000">
                                          <p:val>
                                            <p:strVal val="ppt_h"/>
                                          </p:val>
                                        </p:tav>
                                      </p:tavLst>
                                    </p:anim>
                                    <p:set>
                                      <p:cBhvr>
                                        <p:cTn id="1182" dur="1" fill="hold">
                                          <p:stCondLst>
                                            <p:cond delay="4999"/>
                                          </p:stCondLst>
                                        </p:cTn>
                                        <p:tgtEl>
                                          <p:spTgt spid="8"/>
                                        </p:tgtEl>
                                        <p:attrNameLst>
                                          <p:attrName>style.visibility</p:attrName>
                                        </p:attrNameLst>
                                      </p:cBhvr>
                                      <p:to>
                                        <p:strVal val="hidden"/>
                                      </p:to>
                                    </p:set>
                                  </p:childTnLst>
                                </p:cTn>
                              </p:par>
                              <p:par>
                                <p:cTn id="1183" presetID="45" presetClass="exit" presetSubtype="0" fill="hold" grpId="5" nodeType="withEffect">
                                  <p:stCondLst>
                                    <p:cond delay="0"/>
                                  </p:stCondLst>
                                  <p:childTnLst>
                                    <p:animEffect transition="out" filter="fade">
                                      <p:cBhvr>
                                        <p:cTn id="1184" dur="5000"/>
                                        <p:tgtEl>
                                          <p:spTgt spid="6"/>
                                        </p:tgtEl>
                                      </p:cBhvr>
                                    </p:animEffect>
                                    <p:anim calcmode="lin" valueType="num">
                                      <p:cBhvr>
                                        <p:cTn id="1185"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6" dur="5000"/>
                                        <p:tgtEl>
                                          <p:spTgt spid="6"/>
                                        </p:tgtEl>
                                        <p:attrNameLst>
                                          <p:attrName>ppt_h</p:attrName>
                                        </p:attrNameLst>
                                      </p:cBhvr>
                                      <p:tavLst>
                                        <p:tav tm="0">
                                          <p:val>
                                            <p:strVal val="ppt_h"/>
                                          </p:val>
                                        </p:tav>
                                        <p:tav tm="100000">
                                          <p:val>
                                            <p:strVal val="ppt_h"/>
                                          </p:val>
                                        </p:tav>
                                      </p:tavLst>
                                    </p:anim>
                                    <p:set>
                                      <p:cBhvr>
                                        <p:cTn id="1187" dur="1" fill="hold">
                                          <p:stCondLst>
                                            <p:cond delay="4999"/>
                                          </p:stCondLst>
                                        </p:cTn>
                                        <p:tgtEl>
                                          <p:spTgt spid="6"/>
                                        </p:tgtEl>
                                        <p:attrNameLst>
                                          <p:attrName>style.visibility</p:attrName>
                                        </p:attrNameLst>
                                      </p:cBhvr>
                                      <p:to>
                                        <p:strVal val="hidden"/>
                                      </p:to>
                                    </p:set>
                                  </p:childTnLst>
                                </p:cTn>
                              </p:par>
                              <p:par>
                                <p:cTn id="1188" presetID="45" presetClass="exit" presetSubtype="0" fill="hold" grpId="5" nodeType="withEffect">
                                  <p:stCondLst>
                                    <p:cond delay="0"/>
                                  </p:stCondLst>
                                  <p:childTnLst>
                                    <p:animEffect transition="out" filter="fade">
                                      <p:cBhvr>
                                        <p:cTn id="1189" dur="5000"/>
                                        <p:tgtEl>
                                          <p:spTgt spid="49"/>
                                        </p:tgtEl>
                                      </p:cBhvr>
                                    </p:animEffect>
                                    <p:anim calcmode="lin" valueType="num">
                                      <p:cBhvr>
                                        <p:cTn id="1190"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1" dur="5000"/>
                                        <p:tgtEl>
                                          <p:spTgt spid="49"/>
                                        </p:tgtEl>
                                        <p:attrNameLst>
                                          <p:attrName>ppt_h</p:attrName>
                                        </p:attrNameLst>
                                      </p:cBhvr>
                                      <p:tavLst>
                                        <p:tav tm="0">
                                          <p:val>
                                            <p:strVal val="ppt_h"/>
                                          </p:val>
                                        </p:tav>
                                        <p:tav tm="100000">
                                          <p:val>
                                            <p:strVal val="ppt_h"/>
                                          </p:val>
                                        </p:tav>
                                      </p:tavLst>
                                    </p:anim>
                                    <p:set>
                                      <p:cBhvr>
                                        <p:cTn id="1192" dur="1" fill="hold">
                                          <p:stCondLst>
                                            <p:cond delay="4999"/>
                                          </p:stCondLst>
                                        </p:cTn>
                                        <p:tgtEl>
                                          <p:spTgt spid="49"/>
                                        </p:tgtEl>
                                        <p:attrNameLst>
                                          <p:attrName>style.visibility</p:attrName>
                                        </p:attrNameLst>
                                      </p:cBhvr>
                                      <p:to>
                                        <p:strVal val="hidden"/>
                                      </p:to>
                                    </p:set>
                                  </p:childTnLst>
                                </p:cTn>
                              </p:par>
                              <p:par>
                                <p:cTn id="1193" presetID="45" presetClass="exit" presetSubtype="0" fill="hold" grpId="5" nodeType="withEffect">
                                  <p:stCondLst>
                                    <p:cond delay="0"/>
                                  </p:stCondLst>
                                  <p:childTnLst>
                                    <p:animEffect transition="out" filter="fade">
                                      <p:cBhvr>
                                        <p:cTn id="1194" dur="5000"/>
                                        <p:tgtEl>
                                          <p:spTgt spid="56"/>
                                        </p:tgtEl>
                                      </p:cBhvr>
                                    </p:animEffect>
                                    <p:anim calcmode="lin" valueType="num">
                                      <p:cBhvr>
                                        <p:cTn id="1195"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6" dur="5000"/>
                                        <p:tgtEl>
                                          <p:spTgt spid="56"/>
                                        </p:tgtEl>
                                        <p:attrNameLst>
                                          <p:attrName>ppt_h</p:attrName>
                                        </p:attrNameLst>
                                      </p:cBhvr>
                                      <p:tavLst>
                                        <p:tav tm="0">
                                          <p:val>
                                            <p:strVal val="ppt_h"/>
                                          </p:val>
                                        </p:tav>
                                        <p:tav tm="100000">
                                          <p:val>
                                            <p:strVal val="ppt_h"/>
                                          </p:val>
                                        </p:tav>
                                      </p:tavLst>
                                    </p:anim>
                                    <p:set>
                                      <p:cBhvr>
                                        <p:cTn id="1197" dur="1" fill="hold">
                                          <p:stCondLst>
                                            <p:cond delay="4999"/>
                                          </p:stCondLst>
                                        </p:cTn>
                                        <p:tgtEl>
                                          <p:spTgt spid="56"/>
                                        </p:tgtEl>
                                        <p:attrNameLst>
                                          <p:attrName>style.visibility</p:attrName>
                                        </p:attrNameLst>
                                      </p:cBhvr>
                                      <p:to>
                                        <p:strVal val="hidden"/>
                                      </p:to>
                                    </p:set>
                                  </p:childTnLst>
                                </p:cTn>
                              </p:par>
                              <p:par>
                                <p:cTn id="1198" presetID="45" presetClass="exit" presetSubtype="0" fill="hold" grpId="5" nodeType="withEffect">
                                  <p:stCondLst>
                                    <p:cond delay="0"/>
                                  </p:stCondLst>
                                  <p:childTnLst>
                                    <p:animEffect transition="out" filter="fade">
                                      <p:cBhvr>
                                        <p:cTn id="1199" dur="5000"/>
                                        <p:tgtEl>
                                          <p:spTgt spid="35"/>
                                        </p:tgtEl>
                                      </p:cBhvr>
                                    </p:animEffect>
                                    <p:anim calcmode="lin" valueType="num">
                                      <p:cBhvr>
                                        <p:cTn id="1200"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1" dur="5000"/>
                                        <p:tgtEl>
                                          <p:spTgt spid="35"/>
                                        </p:tgtEl>
                                        <p:attrNameLst>
                                          <p:attrName>ppt_h</p:attrName>
                                        </p:attrNameLst>
                                      </p:cBhvr>
                                      <p:tavLst>
                                        <p:tav tm="0">
                                          <p:val>
                                            <p:strVal val="ppt_h"/>
                                          </p:val>
                                        </p:tav>
                                        <p:tav tm="100000">
                                          <p:val>
                                            <p:strVal val="ppt_h"/>
                                          </p:val>
                                        </p:tav>
                                      </p:tavLst>
                                    </p:anim>
                                    <p:set>
                                      <p:cBhvr>
                                        <p:cTn id="1202" dur="1" fill="hold">
                                          <p:stCondLst>
                                            <p:cond delay="4999"/>
                                          </p:stCondLst>
                                        </p:cTn>
                                        <p:tgtEl>
                                          <p:spTgt spid="35"/>
                                        </p:tgtEl>
                                        <p:attrNameLst>
                                          <p:attrName>style.visibility</p:attrName>
                                        </p:attrNameLst>
                                      </p:cBhvr>
                                      <p:to>
                                        <p:strVal val="hidden"/>
                                      </p:to>
                                    </p:set>
                                  </p:childTnLst>
                                </p:cTn>
                              </p:par>
                              <p:par>
                                <p:cTn id="1203" presetID="45" presetClass="exit" presetSubtype="0" fill="hold" grpId="5" nodeType="withEffect">
                                  <p:stCondLst>
                                    <p:cond delay="0"/>
                                  </p:stCondLst>
                                  <p:childTnLst>
                                    <p:animEffect transition="out" filter="fade">
                                      <p:cBhvr>
                                        <p:cTn id="1204" dur="5000"/>
                                        <p:tgtEl>
                                          <p:spTgt spid="42"/>
                                        </p:tgtEl>
                                      </p:cBhvr>
                                    </p:animEffect>
                                    <p:anim calcmode="lin" valueType="num">
                                      <p:cBhvr>
                                        <p:cTn id="1205"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6" dur="5000"/>
                                        <p:tgtEl>
                                          <p:spTgt spid="42"/>
                                        </p:tgtEl>
                                        <p:attrNameLst>
                                          <p:attrName>ppt_h</p:attrName>
                                        </p:attrNameLst>
                                      </p:cBhvr>
                                      <p:tavLst>
                                        <p:tav tm="0">
                                          <p:val>
                                            <p:strVal val="ppt_h"/>
                                          </p:val>
                                        </p:tav>
                                        <p:tav tm="100000">
                                          <p:val>
                                            <p:strVal val="ppt_h"/>
                                          </p:val>
                                        </p:tav>
                                      </p:tavLst>
                                    </p:anim>
                                    <p:set>
                                      <p:cBhvr>
                                        <p:cTn id="1207" dur="1" fill="hold">
                                          <p:stCondLst>
                                            <p:cond delay="4999"/>
                                          </p:stCondLst>
                                        </p:cTn>
                                        <p:tgtEl>
                                          <p:spTgt spid="42"/>
                                        </p:tgtEl>
                                        <p:attrNameLst>
                                          <p:attrName>style.visibility</p:attrName>
                                        </p:attrNameLst>
                                      </p:cBhvr>
                                      <p:to>
                                        <p:strVal val="hidden"/>
                                      </p:to>
                                    </p:set>
                                  </p:childTnLst>
                                </p:cTn>
                              </p:par>
                              <p:par>
                                <p:cTn id="1208" presetID="45" presetClass="exit" presetSubtype="0" fill="hold" grpId="5" nodeType="withEffect">
                                  <p:stCondLst>
                                    <p:cond delay="0"/>
                                  </p:stCondLst>
                                  <p:childTnLst>
                                    <p:animEffect transition="out" filter="fade">
                                      <p:cBhvr>
                                        <p:cTn id="1209" dur="5000"/>
                                        <p:tgtEl>
                                          <p:spTgt spid="3"/>
                                        </p:tgtEl>
                                      </p:cBhvr>
                                    </p:animEffect>
                                    <p:anim calcmode="lin" valueType="num">
                                      <p:cBhvr>
                                        <p:cTn id="1210" dur="5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1" dur="5000"/>
                                        <p:tgtEl>
                                          <p:spTgt spid="3"/>
                                        </p:tgtEl>
                                        <p:attrNameLst>
                                          <p:attrName>ppt_h</p:attrName>
                                        </p:attrNameLst>
                                      </p:cBhvr>
                                      <p:tavLst>
                                        <p:tav tm="0">
                                          <p:val>
                                            <p:strVal val="ppt_h"/>
                                          </p:val>
                                        </p:tav>
                                        <p:tav tm="100000">
                                          <p:val>
                                            <p:strVal val="ppt_h"/>
                                          </p:val>
                                        </p:tav>
                                      </p:tavLst>
                                    </p:anim>
                                    <p:set>
                                      <p:cBhvr>
                                        <p:cTn id="1212" dur="1" fill="hold">
                                          <p:stCondLst>
                                            <p:cond delay="4999"/>
                                          </p:stCondLst>
                                        </p:cTn>
                                        <p:tgtEl>
                                          <p:spTgt spid="3"/>
                                        </p:tgtEl>
                                        <p:attrNameLst>
                                          <p:attrName>style.visibility</p:attrName>
                                        </p:attrNameLst>
                                      </p:cBhvr>
                                      <p:to>
                                        <p:strVal val="hidden"/>
                                      </p:to>
                                    </p:set>
                                  </p:childTnLst>
                                </p:cTn>
                              </p:par>
                              <p:par>
                                <p:cTn id="1213" presetID="45" presetClass="exit" presetSubtype="0" fill="hold" grpId="5" nodeType="withEffect">
                                  <p:stCondLst>
                                    <p:cond delay="0"/>
                                  </p:stCondLst>
                                  <p:childTnLst>
                                    <p:animEffect transition="out" filter="fade">
                                      <p:cBhvr>
                                        <p:cTn id="1214" dur="5000"/>
                                        <p:tgtEl>
                                          <p:spTgt spid="50"/>
                                        </p:tgtEl>
                                      </p:cBhvr>
                                    </p:animEffect>
                                    <p:anim calcmode="lin" valueType="num">
                                      <p:cBhvr>
                                        <p:cTn id="1215"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6" dur="5000"/>
                                        <p:tgtEl>
                                          <p:spTgt spid="50"/>
                                        </p:tgtEl>
                                        <p:attrNameLst>
                                          <p:attrName>ppt_h</p:attrName>
                                        </p:attrNameLst>
                                      </p:cBhvr>
                                      <p:tavLst>
                                        <p:tav tm="0">
                                          <p:val>
                                            <p:strVal val="ppt_h"/>
                                          </p:val>
                                        </p:tav>
                                        <p:tav tm="100000">
                                          <p:val>
                                            <p:strVal val="ppt_h"/>
                                          </p:val>
                                        </p:tav>
                                      </p:tavLst>
                                    </p:anim>
                                    <p:set>
                                      <p:cBhvr>
                                        <p:cTn id="1217" dur="1" fill="hold">
                                          <p:stCondLst>
                                            <p:cond delay="4999"/>
                                          </p:stCondLst>
                                        </p:cTn>
                                        <p:tgtEl>
                                          <p:spTgt spid="50"/>
                                        </p:tgtEl>
                                        <p:attrNameLst>
                                          <p:attrName>style.visibility</p:attrName>
                                        </p:attrNameLst>
                                      </p:cBhvr>
                                      <p:to>
                                        <p:strVal val="hidden"/>
                                      </p:to>
                                    </p:set>
                                  </p:childTnLst>
                                </p:cTn>
                              </p:par>
                              <p:par>
                                <p:cTn id="1218" presetID="45" presetClass="exit" presetSubtype="0" fill="hold" grpId="5" nodeType="withEffect">
                                  <p:stCondLst>
                                    <p:cond delay="0"/>
                                  </p:stCondLst>
                                  <p:childTnLst>
                                    <p:animEffect transition="out" filter="fade">
                                      <p:cBhvr>
                                        <p:cTn id="1219" dur="5000"/>
                                        <p:tgtEl>
                                          <p:spTgt spid="51"/>
                                        </p:tgtEl>
                                      </p:cBhvr>
                                    </p:animEffect>
                                    <p:anim calcmode="lin" valueType="num">
                                      <p:cBhvr>
                                        <p:cTn id="1220"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1" dur="5000"/>
                                        <p:tgtEl>
                                          <p:spTgt spid="51"/>
                                        </p:tgtEl>
                                        <p:attrNameLst>
                                          <p:attrName>ppt_h</p:attrName>
                                        </p:attrNameLst>
                                      </p:cBhvr>
                                      <p:tavLst>
                                        <p:tav tm="0">
                                          <p:val>
                                            <p:strVal val="ppt_h"/>
                                          </p:val>
                                        </p:tav>
                                        <p:tav tm="100000">
                                          <p:val>
                                            <p:strVal val="ppt_h"/>
                                          </p:val>
                                        </p:tav>
                                      </p:tavLst>
                                    </p:anim>
                                    <p:set>
                                      <p:cBhvr>
                                        <p:cTn id="1222" dur="1" fill="hold">
                                          <p:stCondLst>
                                            <p:cond delay="4999"/>
                                          </p:stCondLst>
                                        </p:cTn>
                                        <p:tgtEl>
                                          <p:spTgt spid="51"/>
                                        </p:tgtEl>
                                        <p:attrNameLst>
                                          <p:attrName>style.visibility</p:attrName>
                                        </p:attrNameLst>
                                      </p:cBhvr>
                                      <p:to>
                                        <p:strVal val="hidden"/>
                                      </p:to>
                                    </p:set>
                                  </p:childTnLst>
                                </p:cTn>
                              </p:par>
                              <p:par>
                                <p:cTn id="1223" presetID="45" presetClass="exit" presetSubtype="0" fill="hold" grpId="5" nodeType="withEffect">
                                  <p:stCondLst>
                                    <p:cond delay="0"/>
                                  </p:stCondLst>
                                  <p:childTnLst>
                                    <p:animEffect transition="out" filter="fade">
                                      <p:cBhvr>
                                        <p:cTn id="1224" dur="5000"/>
                                        <p:tgtEl>
                                          <p:spTgt spid="57"/>
                                        </p:tgtEl>
                                      </p:cBhvr>
                                    </p:animEffect>
                                    <p:anim calcmode="lin" valueType="num">
                                      <p:cBhvr>
                                        <p:cTn id="1225"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6" dur="5000"/>
                                        <p:tgtEl>
                                          <p:spTgt spid="57"/>
                                        </p:tgtEl>
                                        <p:attrNameLst>
                                          <p:attrName>ppt_h</p:attrName>
                                        </p:attrNameLst>
                                      </p:cBhvr>
                                      <p:tavLst>
                                        <p:tav tm="0">
                                          <p:val>
                                            <p:strVal val="ppt_h"/>
                                          </p:val>
                                        </p:tav>
                                        <p:tav tm="100000">
                                          <p:val>
                                            <p:strVal val="ppt_h"/>
                                          </p:val>
                                        </p:tav>
                                      </p:tavLst>
                                    </p:anim>
                                    <p:set>
                                      <p:cBhvr>
                                        <p:cTn id="1227" dur="1" fill="hold">
                                          <p:stCondLst>
                                            <p:cond delay="4999"/>
                                          </p:stCondLst>
                                        </p:cTn>
                                        <p:tgtEl>
                                          <p:spTgt spid="57"/>
                                        </p:tgtEl>
                                        <p:attrNameLst>
                                          <p:attrName>style.visibility</p:attrName>
                                        </p:attrNameLst>
                                      </p:cBhvr>
                                      <p:to>
                                        <p:strVal val="hidden"/>
                                      </p:to>
                                    </p:set>
                                  </p:childTnLst>
                                </p:cTn>
                              </p:par>
                              <p:par>
                                <p:cTn id="1228" presetID="45" presetClass="exit" presetSubtype="0" fill="hold" grpId="5" nodeType="withEffect">
                                  <p:stCondLst>
                                    <p:cond delay="0"/>
                                  </p:stCondLst>
                                  <p:childTnLst>
                                    <p:animEffect transition="out" filter="fade">
                                      <p:cBhvr>
                                        <p:cTn id="1229" dur="5000"/>
                                        <p:tgtEl>
                                          <p:spTgt spid="58"/>
                                        </p:tgtEl>
                                      </p:cBhvr>
                                    </p:animEffect>
                                    <p:anim calcmode="lin" valueType="num">
                                      <p:cBhvr>
                                        <p:cTn id="1230"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1" dur="5000"/>
                                        <p:tgtEl>
                                          <p:spTgt spid="58"/>
                                        </p:tgtEl>
                                        <p:attrNameLst>
                                          <p:attrName>ppt_h</p:attrName>
                                        </p:attrNameLst>
                                      </p:cBhvr>
                                      <p:tavLst>
                                        <p:tav tm="0">
                                          <p:val>
                                            <p:strVal val="ppt_h"/>
                                          </p:val>
                                        </p:tav>
                                        <p:tav tm="100000">
                                          <p:val>
                                            <p:strVal val="ppt_h"/>
                                          </p:val>
                                        </p:tav>
                                      </p:tavLst>
                                    </p:anim>
                                    <p:set>
                                      <p:cBhvr>
                                        <p:cTn id="1232" dur="1" fill="hold">
                                          <p:stCondLst>
                                            <p:cond delay="4999"/>
                                          </p:stCondLst>
                                        </p:cTn>
                                        <p:tgtEl>
                                          <p:spTgt spid="58"/>
                                        </p:tgtEl>
                                        <p:attrNameLst>
                                          <p:attrName>style.visibility</p:attrName>
                                        </p:attrNameLst>
                                      </p:cBhvr>
                                      <p:to>
                                        <p:strVal val="hidden"/>
                                      </p:to>
                                    </p:set>
                                  </p:childTnLst>
                                </p:cTn>
                              </p:par>
                              <p:par>
                                <p:cTn id="1233" presetID="45" presetClass="exit" presetSubtype="0" fill="hold" grpId="5" nodeType="withEffect">
                                  <p:stCondLst>
                                    <p:cond delay="0"/>
                                  </p:stCondLst>
                                  <p:childTnLst>
                                    <p:animEffect transition="out" filter="fade">
                                      <p:cBhvr>
                                        <p:cTn id="1234" dur="5000"/>
                                        <p:tgtEl>
                                          <p:spTgt spid="36"/>
                                        </p:tgtEl>
                                      </p:cBhvr>
                                    </p:animEffect>
                                    <p:anim calcmode="lin" valueType="num">
                                      <p:cBhvr>
                                        <p:cTn id="1235"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6" dur="5000"/>
                                        <p:tgtEl>
                                          <p:spTgt spid="36"/>
                                        </p:tgtEl>
                                        <p:attrNameLst>
                                          <p:attrName>ppt_h</p:attrName>
                                        </p:attrNameLst>
                                      </p:cBhvr>
                                      <p:tavLst>
                                        <p:tav tm="0">
                                          <p:val>
                                            <p:strVal val="ppt_h"/>
                                          </p:val>
                                        </p:tav>
                                        <p:tav tm="100000">
                                          <p:val>
                                            <p:strVal val="ppt_h"/>
                                          </p:val>
                                        </p:tav>
                                      </p:tavLst>
                                    </p:anim>
                                    <p:set>
                                      <p:cBhvr>
                                        <p:cTn id="1237" dur="1" fill="hold">
                                          <p:stCondLst>
                                            <p:cond delay="4999"/>
                                          </p:stCondLst>
                                        </p:cTn>
                                        <p:tgtEl>
                                          <p:spTgt spid="36"/>
                                        </p:tgtEl>
                                        <p:attrNameLst>
                                          <p:attrName>style.visibility</p:attrName>
                                        </p:attrNameLst>
                                      </p:cBhvr>
                                      <p:to>
                                        <p:strVal val="hidden"/>
                                      </p:to>
                                    </p:set>
                                  </p:childTnLst>
                                </p:cTn>
                              </p:par>
                              <p:par>
                                <p:cTn id="1238" presetID="45" presetClass="exit" presetSubtype="0" fill="hold" grpId="5" nodeType="withEffect">
                                  <p:stCondLst>
                                    <p:cond delay="0"/>
                                  </p:stCondLst>
                                  <p:childTnLst>
                                    <p:animEffect transition="out" filter="fade">
                                      <p:cBhvr>
                                        <p:cTn id="1239" dur="5000"/>
                                        <p:tgtEl>
                                          <p:spTgt spid="37"/>
                                        </p:tgtEl>
                                      </p:cBhvr>
                                    </p:animEffect>
                                    <p:anim calcmode="lin" valueType="num">
                                      <p:cBhvr>
                                        <p:cTn id="1240"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1" dur="5000"/>
                                        <p:tgtEl>
                                          <p:spTgt spid="37"/>
                                        </p:tgtEl>
                                        <p:attrNameLst>
                                          <p:attrName>ppt_h</p:attrName>
                                        </p:attrNameLst>
                                      </p:cBhvr>
                                      <p:tavLst>
                                        <p:tav tm="0">
                                          <p:val>
                                            <p:strVal val="ppt_h"/>
                                          </p:val>
                                        </p:tav>
                                        <p:tav tm="100000">
                                          <p:val>
                                            <p:strVal val="ppt_h"/>
                                          </p:val>
                                        </p:tav>
                                      </p:tavLst>
                                    </p:anim>
                                    <p:set>
                                      <p:cBhvr>
                                        <p:cTn id="1242" dur="1" fill="hold">
                                          <p:stCondLst>
                                            <p:cond delay="4999"/>
                                          </p:stCondLst>
                                        </p:cTn>
                                        <p:tgtEl>
                                          <p:spTgt spid="37"/>
                                        </p:tgtEl>
                                        <p:attrNameLst>
                                          <p:attrName>style.visibility</p:attrName>
                                        </p:attrNameLst>
                                      </p:cBhvr>
                                      <p:to>
                                        <p:strVal val="hidden"/>
                                      </p:to>
                                    </p:set>
                                  </p:childTnLst>
                                </p:cTn>
                              </p:par>
                              <p:par>
                                <p:cTn id="1243" presetID="45" presetClass="exit" presetSubtype="0" fill="hold" grpId="5" nodeType="withEffect">
                                  <p:stCondLst>
                                    <p:cond delay="0"/>
                                  </p:stCondLst>
                                  <p:childTnLst>
                                    <p:animEffect transition="out" filter="fade">
                                      <p:cBhvr>
                                        <p:cTn id="1244" dur="5000"/>
                                        <p:tgtEl>
                                          <p:spTgt spid="43"/>
                                        </p:tgtEl>
                                      </p:cBhvr>
                                    </p:animEffect>
                                    <p:anim calcmode="lin" valueType="num">
                                      <p:cBhvr>
                                        <p:cTn id="1245"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6" dur="5000"/>
                                        <p:tgtEl>
                                          <p:spTgt spid="43"/>
                                        </p:tgtEl>
                                        <p:attrNameLst>
                                          <p:attrName>ppt_h</p:attrName>
                                        </p:attrNameLst>
                                      </p:cBhvr>
                                      <p:tavLst>
                                        <p:tav tm="0">
                                          <p:val>
                                            <p:strVal val="ppt_h"/>
                                          </p:val>
                                        </p:tav>
                                        <p:tav tm="100000">
                                          <p:val>
                                            <p:strVal val="ppt_h"/>
                                          </p:val>
                                        </p:tav>
                                      </p:tavLst>
                                    </p:anim>
                                    <p:set>
                                      <p:cBhvr>
                                        <p:cTn id="1247" dur="1" fill="hold">
                                          <p:stCondLst>
                                            <p:cond delay="4999"/>
                                          </p:stCondLst>
                                        </p:cTn>
                                        <p:tgtEl>
                                          <p:spTgt spid="43"/>
                                        </p:tgtEl>
                                        <p:attrNameLst>
                                          <p:attrName>style.visibility</p:attrName>
                                        </p:attrNameLst>
                                      </p:cBhvr>
                                      <p:to>
                                        <p:strVal val="hidden"/>
                                      </p:to>
                                    </p:set>
                                  </p:childTnLst>
                                </p:cTn>
                              </p:par>
                              <p:par>
                                <p:cTn id="1248" presetID="45" presetClass="exit" presetSubtype="0" fill="hold" grpId="5" nodeType="withEffect">
                                  <p:stCondLst>
                                    <p:cond delay="0"/>
                                  </p:stCondLst>
                                  <p:childTnLst>
                                    <p:animEffect transition="out" filter="fade">
                                      <p:cBhvr>
                                        <p:cTn id="1249" dur="5000"/>
                                        <p:tgtEl>
                                          <p:spTgt spid="44"/>
                                        </p:tgtEl>
                                      </p:cBhvr>
                                    </p:animEffect>
                                    <p:anim calcmode="lin" valueType="num">
                                      <p:cBhvr>
                                        <p:cTn id="1250"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1" dur="5000"/>
                                        <p:tgtEl>
                                          <p:spTgt spid="44"/>
                                        </p:tgtEl>
                                        <p:attrNameLst>
                                          <p:attrName>ppt_h</p:attrName>
                                        </p:attrNameLst>
                                      </p:cBhvr>
                                      <p:tavLst>
                                        <p:tav tm="0">
                                          <p:val>
                                            <p:strVal val="ppt_h"/>
                                          </p:val>
                                        </p:tav>
                                        <p:tav tm="100000">
                                          <p:val>
                                            <p:strVal val="ppt_h"/>
                                          </p:val>
                                        </p:tav>
                                      </p:tavLst>
                                    </p:anim>
                                    <p:set>
                                      <p:cBhvr>
                                        <p:cTn id="1252" dur="1" fill="hold">
                                          <p:stCondLst>
                                            <p:cond delay="4999"/>
                                          </p:stCondLst>
                                        </p:cTn>
                                        <p:tgtEl>
                                          <p:spTgt spid="44"/>
                                        </p:tgtEl>
                                        <p:attrNameLst>
                                          <p:attrName>style.visibility</p:attrName>
                                        </p:attrNameLst>
                                      </p:cBhvr>
                                      <p:to>
                                        <p:strVal val="hidden"/>
                                      </p:to>
                                    </p:set>
                                  </p:childTnLst>
                                </p:cTn>
                              </p:par>
                              <p:par>
                                <p:cTn id="1253" presetID="45" presetClass="exit" presetSubtype="0" fill="hold" grpId="5" nodeType="withEffect">
                                  <p:stCondLst>
                                    <p:cond delay="0"/>
                                  </p:stCondLst>
                                  <p:childTnLst>
                                    <p:animEffect transition="out" filter="fade">
                                      <p:cBhvr>
                                        <p:cTn id="1254" dur="5000"/>
                                        <p:tgtEl>
                                          <p:spTgt spid="4"/>
                                        </p:tgtEl>
                                      </p:cBhvr>
                                    </p:animEffect>
                                    <p:anim calcmode="lin" valueType="num">
                                      <p:cBhvr>
                                        <p:cTn id="1255" dur="5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6" dur="5000"/>
                                        <p:tgtEl>
                                          <p:spTgt spid="4"/>
                                        </p:tgtEl>
                                        <p:attrNameLst>
                                          <p:attrName>ppt_h</p:attrName>
                                        </p:attrNameLst>
                                      </p:cBhvr>
                                      <p:tavLst>
                                        <p:tav tm="0">
                                          <p:val>
                                            <p:strVal val="ppt_h"/>
                                          </p:val>
                                        </p:tav>
                                        <p:tav tm="100000">
                                          <p:val>
                                            <p:strVal val="ppt_h"/>
                                          </p:val>
                                        </p:tav>
                                      </p:tavLst>
                                    </p:anim>
                                    <p:set>
                                      <p:cBhvr>
                                        <p:cTn id="1257" dur="1" fill="hold">
                                          <p:stCondLst>
                                            <p:cond delay="4999"/>
                                          </p:stCondLst>
                                        </p:cTn>
                                        <p:tgtEl>
                                          <p:spTgt spid="4"/>
                                        </p:tgtEl>
                                        <p:attrNameLst>
                                          <p:attrName>style.visibility</p:attrName>
                                        </p:attrNameLst>
                                      </p:cBhvr>
                                      <p:to>
                                        <p:strVal val="hidden"/>
                                      </p:to>
                                    </p:set>
                                  </p:childTnLst>
                                </p:cTn>
                              </p:par>
                              <p:par>
                                <p:cTn id="1258" presetID="45" presetClass="exit" presetSubtype="0" fill="hold" grpId="5" nodeType="withEffect">
                                  <p:stCondLst>
                                    <p:cond delay="0"/>
                                  </p:stCondLst>
                                  <p:childTnLst>
                                    <p:animEffect transition="out" filter="fade">
                                      <p:cBhvr>
                                        <p:cTn id="1259" dur="5000"/>
                                        <p:tgtEl>
                                          <p:spTgt spid="5"/>
                                        </p:tgtEl>
                                      </p:cBhvr>
                                    </p:animEffect>
                                    <p:anim calcmode="lin" valueType="num">
                                      <p:cBhvr>
                                        <p:cTn id="1260"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1" dur="5000"/>
                                        <p:tgtEl>
                                          <p:spTgt spid="5"/>
                                        </p:tgtEl>
                                        <p:attrNameLst>
                                          <p:attrName>ppt_h</p:attrName>
                                        </p:attrNameLst>
                                      </p:cBhvr>
                                      <p:tavLst>
                                        <p:tav tm="0">
                                          <p:val>
                                            <p:strVal val="ppt_h"/>
                                          </p:val>
                                        </p:tav>
                                        <p:tav tm="100000">
                                          <p:val>
                                            <p:strVal val="ppt_h"/>
                                          </p:val>
                                        </p:tav>
                                      </p:tavLst>
                                    </p:anim>
                                    <p:set>
                                      <p:cBhvr>
                                        <p:cTn id="1262" dur="1" fill="hold">
                                          <p:stCondLst>
                                            <p:cond delay="4999"/>
                                          </p:stCondLst>
                                        </p:cTn>
                                        <p:tgtEl>
                                          <p:spTgt spid="5"/>
                                        </p:tgtEl>
                                        <p:attrNameLst>
                                          <p:attrName>style.visibility</p:attrName>
                                        </p:attrNameLst>
                                      </p:cBhvr>
                                      <p:to>
                                        <p:strVal val="hidden"/>
                                      </p:to>
                                    </p:set>
                                  </p:childTnLst>
                                </p:cTn>
                              </p:par>
                              <p:par>
                                <p:cTn id="1263" presetID="45" presetClass="exit" presetSubtype="0" fill="hold" grpId="5" nodeType="withEffect">
                                  <p:stCondLst>
                                    <p:cond delay="0"/>
                                  </p:stCondLst>
                                  <p:childTnLst>
                                    <p:animEffect transition="out" filter="fade">
                                      <p:cBhvr>
                                        <p:cTn id="1264" dur="5000"/>
                                        <p:tgtEl>
                                          <p:spTgt spid="53"/>
                                        </p:tgtEl>
                                      </p:cBhvr>
                                    </p:animEffect>
                                    <p:anim calcmode="lin" valueType="num">
                                      <p:cBhvr>
                                        <p:cTn id="1265"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6" dur="5000"/>
                                        <p:tgtEl>
                                          <p:spTgt spid="53"/>
                                        </p:tgtEl>
                                        <p:attrNameLst>
                                          <p:attrName>ppt_h</p:attrName>
                                        </p:attrNameLst>
                                      </p:cBhvr>
                                      <p:tavLst>
                                        <p:tav tm="0">
                                          <p:val>
                                            <p:strVal val="ppt_h"/>
                                          </p:val>
                                        </p:tav>
                                        <p:tav tm="100000">
                                          <p:val>
                                            <p:strVal val="ppt_h"/>
                                          </p:val>
                                        </p:tav>
                                      </p:tavLst>
                                    </p:anim>
                                    <p:set>
                                      <p:cBhvr>
                                        <p:cTn id="1267" dur="1" fill="hold">
                                          <p:stCondLst>
                                            <p:cond delay="4999"/>
                                          </p:stCondLst>
                                        </p:cTn>
                                        <p:tgtEl>
                                          <p:spTgt spid="53"/>
                                        </p:tgtEl>
                                        <p:attrNameLst>
                                          <p:attrName>style.visibility</p:attrName>
                                        </p:attrNameLst>
                                      </p:cBhvr>
                                      <p:to>
                                        <p:strVal val="hidden"/>
                                      </p:to>
                                    </p:set>
                                  </p:childTnLst>
                                </p:cTn>
                              </p:par>
                              <p:par>
                                <p:cTn id="1268" presetID="45" presetClass="exit" presetSubtype="0" fill="hold" grpId="5" nodeType="withEffect">
                                  <p:stCondLst>
                                    <p:cond delay="0"/>
                                  </p:stCondLst>
                                  <p:childTnLst>
                                    <p:animEffect transition="out" filter="fade">
                                      <p:cBhvr>
                                        <p:cTn id="1269" dur="5000"/>
                                        <p:tgtEl>
                                          <p:spTgt spid="52"/>
                                        </p:tgtEl>
                                      </p:cBhvr>
                                    </p:animEffect>
                                    <p:anim calcmode="lin" valueType="num">
                                      <p:cBhvr>
                                        <p:cTn id="1270"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1" dur="5000"/>
                                        <p:tgtEl>
                                          <p:spTgt spid="52"/>
                                        </p:tgtEl>
                                        <p:attrNameLst>
                                          <p:attrName>ppt_h</p:attrName>
                                        </p:attrNameLst>
                                      </p:cBhvr>
                                      <p:tavLst>
                                        <p:tav tm="0">
                                          <p:val>
                                            <p:strVal val="ppt_h"/>
                                          </p:val>
                                        </p:tav>
                                        <p:tav tm="100000">
                                          <p:val>
                                            <p:strVal val="ppt_h"/>
                                          </p:val>
                                        </p:tav>
                                      </p:tavLst>
                                    </p:anim>
                                    <p:set>
                                      <p:cBhvr>
                                        <p:cTn id="1272" dur="1" fill="hold">
                                          <p:stCondLst>
                                            <p:cond delay="4999"/>
                                          </p:stCondLst>
                                        </p:cTn>
                                        <p:tgtEl>
                                          <p:spTgt spid="52"/>
                                        </p:tgtEl>
                                        <p:attrNameLst>
                                          <p:attrName>style.visibility</p:attrName>
                                        </p:attrNameLst>
                                      </p:cBhvr>
                                      <p:to>
                                        <p:strVal val="hidden"/>
                                      </p:to>
                                    </p:set>
                                  </p:childTnLst>
                                </p:cTn>
                              </p:par>
                              <p:par>
                                <p:cTn id="1273" presetID="45" presetClass="exit" presetSubtype="0" fill="hold" grpId="5" nodeType="withEffect">
                                  <p:stCondLst>
                                    <p:cond delay="0"/>
                                  </p:stCondLst>
                                  <p:childTnLst>
                                    <p:animEffect transition="out" filter="fade">
                                      <p:cBhvr>
                                        <p:cTn id="1274" dur="5000"/>
                                        <p:tgtEl>
                                          <p:spTgt spid="54"/>
                                        </p:tgtEl>
                                      </p:cBhvr>
                                    </p:animEffect>
                                    <p:anim calcmode="lin" valueType="num">
                                      <p:cBhvr>
                                        <p:cTn id="1275"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6" dur="5000"/>
                                        <p:tgtEl>
                                          <p:spTgt spid="54"/>
                                        </p:tgtEl>
                                        <p:attrNameLst>
                                          <p:attrName>ppt_h</p:attrName>
                                        </p:attrNameLst>
                                      </p:cBhvr>
                                      <p:tavLst>
                                        <p:tav tm="0">
                                          <p:val>
                                            <p:strVal val="ppt_h"/>
                                          </p:val>
                                        </p:tav>
                                        <p:tav tm="100000">
                                          <p:val>
                                            <p:strVal val="ppt_h"/>
                                          </p:val>
                                        </p:tav>
                                      </p:tavLst>
                                    </p:anim>
                                    <p:set>
                                      <p:cBhvr>
                                        <p:cTn id="1277" dur="1" fill="hold">
                                          <p:stCondLst>
                                            <p:cond delay="4999"/>
                                          </p:stCondLst>
                                        </p:cTn>
                                        <p:tgtEl>
                                          <p:spTgt spid="54"/>
                                        </p:tgtEl>
                                        <p:attrNameLst>
                                          <p:attrName>style.visibility</p:attrName>
                                        </p:attrNameLst>
                                      </p:cBhvr>
                                      <p:to>
                                        <p:strVal val="hidden"/>
                                      </p:to>
                                    </p:set>
                                  </p:childTnLst>
                                </p:cTn>
                              </p:par>
                              <p:par>
                                <p:cTn id="1278" presetID="45" presetClass="exit" presetSubtype="0" fill="hold" grpId="5" nodeType="withEffect">
                                  <p:stCondLst>
                                    <p:cond delay="0"/>
                                  </p:stCondLst>
                                  <p:childTnLst>
                                    <p:animEffect transition="out" filter="fade">
                                      <p:cBhvr>
                                        <p:cTn id="1279" dur="5000"/>
                                        <p:tgtEl>
                                          <p:spTgt spid="60"/>
                                        </p:tgtEl>
                                      </p:cBhvr>
                                    </p:animEffect>
                                    <p:anim calcmode="lin" valueType="num">
                                      <p:cBhvr>
                                        <p:cTn id="1280" dur="5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1" dur="5000"/>
                                        <p:tgtEl>
                                          <p:spTgt spid="60"/>
                                        </p:tgtEl>
                                        <p:attrNameLst>
                                          <p:attrName>ppt_h</p:attrName>
                                        </p:attrNameLst>
                                      </p:cBhvr>
                                      <p:tavLst>
                                        <p:tav tm="0">
                                          <p:val>
                                            <p:strVal val="ppt_h"/>
                                          </p:val>
                                        </p:tav>
                                        <p:tav tm="100000">
                                          <p:val>
                                            <p:strVal val="ppt_h"/>
                                          </p:val>
                                        </p:tav>
                                      </p:tavLst>
                                    </p:anim>
                                    <p:set>
                                      <p:cBhvr>
                                        <p:cTn id="1282" dur="1" fill="hold">
                                          <p:stCondLst>
                                            <p:cond delay="4999"/>
                                          </p:stCondLst>
                                        </p:cTn>
                                        <p:tgtEl>
                                          <p:spTgt spid="60"/>
                                        </p:tgtEl>
                                        <p:attrNameLst>
                                          <p:attrName>style.visibility</p:attrName>
                                        </p:attrNameLst>
                                      </p:cBhvr>
                                      <p:to>
                                        <p:strVal val="hidden"/>
                                      </p:to>
                                    </p:set>
                                  </p:childTnLst>
                                </p:cTn>
                              </p:par>
                              <p:par>
                                <p:cTn id="1283" presetID="45" presetClass="exit" presetSubtype="0" fill="hold" grpId="5" nodeType="withEffect">
                                  <p:stCondLst>
                                    <p:cond delay="0"/>
                                  </p:stCondLst>
                                  <p:childTnLst>
                                    <p:animEffect transition="out" filter="fade">
                                      <p:cBhvr>
                                        <p:cTn id="1284" dur="5000"/>
                                        <p:tgtEl>
                                          <p:spTgt spid="59"/>
                                        </p:tgtEl>
                                      </p:cBhvr>
                                    </p:animEffect>
                                    <p:anim calcmode="lin" valueType="num">
                                      <p:cBhvr>
                                        <p:cTn id="1285" dur="5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6" dur="5000"/>
                                        <p:tgtEl>
                                          <p:spTgt spid="59"/>
                                        </p:tgtEl>
                                        <p:attrNameLst>
                                          <p:attrName>ppt_h</p:attrName>
                                        </p:attrNameLst>
                                      </p:cBhvr>
                                      <p:tavLst>
                                        <p:tav tm="0">
                                          <p:val>
                                            <p:strVal val="ppt_h"/>
                                          </p:val>
                                        </p:tav>
                                        <p:tav tm="100000">
                                          <p:val>
                                            <p:strVal val="ppt_h"/>
                                          </p:val>
                                        </p:tav>
                                      </p:tavLst>
                                    </p:anim>
                                    <p:set>
                                      <p:cBhvr>
                                        <p:cTn id="1287" dur="1" fill="hold">
                                          <p:stCondLst>
                                            <p:cond delay="4999"/>
                                          </p:stCondLst>
                                        </p:cTn>
                                        <p:tgtEl>
                                          <p:spTgt spid="59"/>
                                        </p:tgtEl>
                                        <p:attrNameLst>
                                          <p:attrName>style.visibility</p:attrName>
                                        </p:attrNameLst>
                                      </p:cBhvr>
                                      <p:to>
                                        <p:strVal val="hidden"/>
                                      </p:to>
                                    </p:set>
                                  </p:childTnLst>
                                </p:cTn>
                              </p:par>
                              <p:par>
                                <p:cTn id="1288" presetID="45" presetClass="exit" presetSubtype="0" fill="hold" grpId="5" nodeType="withEffect">
                                  <p:stCondLst>
                                    <p:cond delay="0"/>
                                  </p:stCondLst>
                                  <p:childTnLst>
                                    <p:animEffect transition="out" filter="fade">
                                      <p:cBhvr>
                                        <p:cTn id="1289" dur="5000"/>
                                        <p:tgtEl>
                                          <p:spTgt spid="61"/>
                                        </p:tgtEl>
                                      </p:cBhvr>
                                    </p:animEffect>
                                    <p:anim calcmode="lin" valueType="num">
                                      <p:cBhvr>
                                        <p:cTn id="1290" dur="5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1" dur="5000"/>
                                        <p:tgtEl>
                                          <p:spTgt spid="61"/>
                                        </p:tgtEl>
                                        <p:attrNameLst>
                                          <p:attrName>ppt_h</p:attrName>
                                        </p:attrNameLst>
                                      </p:cBhvr>
                                      <p:tavLst>
                                        <p:tav tm="0">
                                          <p:val>
                                            <p:strVal val="ppt_h"/>
                                          </p:val>
                                        </p:tav>
                                        <p:tav tm="100000">
                                          <p:val>
                                            <p:strVal val="ppt_h"/>
                                          </p:val>
                                        </p:tav>
                                      </p:tavLst>
                                    </p:anim>
                                    <p:set>
                                      <p:cBhvr>
                                        <p:cTn id="1292" dur="1" fill="hold">
                                          <p:stCondLst>
                                            <p:cond delay="4999"/>
                                          </p:stCondLst>
                                        </p:cTn>
                                        <p:tgtEl>
                                          <p:spTgt spid="61"/>
                                        </p:tgtEl>
                                        <p:attrNameLst>
                                          <p:attrName>style.visibility</p:attrName>
                                        </p:attrNameLst>
                                      </p:cBhvr>
                                      <p:to>
                                        <p:strVal val="hidden"/>
                                      </p:to>
                                    </p:set>
                                  </p:childTnLst>
                                </p:cTn>
                              </p:par>
                              <p:par>
                                <p:cTn id="1293" presetID="45" presetClass="exit" presetSubtype="0" fill="hold" grpId="5" nodeType="withEffect">
                                  <p:stCondLst>
                                    <p:cond delay="0"/>
                                  </p:stCondLst>
                                  <p:childTnLst>
                                    <p:animEffect transition="out" filter="fade">
                                      <p:cBhvr>
                                        <p:cTn id="1294" dur="5000"/>
                                        <p:tgtEl>
                                          <p:spTgt spid="39"/>
                                        </p:tgtEl>
                                      </p:cBhvr>
                                    </p:animEffect>
                                    <p:anim calcmode="lin" valueType="num">
                                      <p:cBhvr>
                                        <p:cTn id="1295"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6" dur="5000"/>
                                        <p:tgtEl>
                                          <p:spTgt spid="39"/>
                                        </p:tgtEl>
                                        <p:attrNameLst>
                                          <p:attrName>ppt_h</p:attrName>
                                        </p:attrNameLst>
                                      </p:cBhvr>
                                      <p:tavLst>
                                        <p:tav tm="0">
                                          <p:val>
                                            <p:strVal val="ppt_h"/>
                                          </p:val>
                                        </p:tav>
                                        <p:tav tm="100000">
                                          <p:val>
                                            <p:strVal val="ppt_h"/>
                                          </p:val>
                                        </p:tav>
                                      </p:tavLst>
                                    </p:anim>
                                    <p:set>
                                      <p:cBhvr>
                                        <p:cTn id="1297" dur="1" fill="hold">
                                          <p:stCondLst>
                                            <p:cond delay="4999"/>
                                          </p:stCondLst>
                                        </p:cTn>
                                        <p:tgtEl>
                                          <p:spTgt spid="39"/>
                                        </p:tgtEl>
                                        <p:attrNameLst>
                                          <p:attrName>style.visibility</p:attrName>
                                        </p:attrNameLst>
                                      </p:cBhvr>
                                      <p:to>
                                        <p:strVal val="hidden"/>
                                      </p:to>
                                    </p:set>
                                  </p:childTnLst>
                                </p:cTn>
                              </p:par>
                              <p:par>
                                <p:cTn id="1298" presetID="45" presetClass="exit" presetSubtype="0" fill="hold" grpId="5" nodeType="withEffect">
                                  <p:stCondLst>
                                    <p:cond delay="0"/>
                                  </p:stCondLst>
                                  <p:childTnLst>
                                    <p:animEffect transition="out" filter="fade">
                                      <p:cBhvr>
                                        <p:cTn id="1299" dur="5000"/>
                                        <p:tgtEl>
                                          <p:spTgt spid="38"/>
                                        </p:tgtEl>
                                      </p:cBhvr>
                                    </p:animEffect>
                                    <p:anim calcmode="lin" valueType="num">
                                      <p:cBhvr>
                                        <p:cTn id="1300"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1" dur="5000"/>
                                        <p:tgtEl>
                                          <p:spTgt spid="38"/>
                                        </p:tgtEl>
                                        <p:attrNameLst>
                                          <p:attrName>ppt_h</p:attrName>
                                        </p:attrNameLst>
                                      </p:cBhvr>
                                      <p:tavLst>
                                        <p:tav tm="0">
                                          <p:val>
                                            <p:strVal val="ppt_h"/>
                                          </p:val>
                                        </p:tav>
                                        <p:tav tm="100000">
                                          <p:val>
                                            <p:strVal val="ppt_h"/>
                                          </p:val>
                                        </p:tav>
                                      </p:tavLst>
                                    </p:anim>
                                    <p:set>
                                      <p:cBhvr>
                                        <p:cTn id="1302" dur="1" fill="hold">
                                          <p:stCondLst>
                                            <p:cond delay="4999"/>
                                          </p:stCondLst>
                                        </p:cTn>
                                        <p:tgtEl>
                                          <p:spTgt spid="38"/>
                                        </p:tgtEl>
                                        <p:attrNameLst>
                                          <p:attrName>style.visibility</p:attrName>
                                        </p:attrNameLst>
                                      </p:cBhvr>
                                      <p:to>
                                        <p:strVal val="hidden"/>
                                      </p:to>
                                    </p:set>
                                  </p:childTnLst>
                                </p:cTn>
                              </p:par>
                              <p:par>
                                <p:cTn id="1303" presetID="45" presetClass="exit" presetSubtype="0" fill="hold" grpId="5" nodeType="withEffect">
                                  <p:stCondLst>
                                    <p:cond delay="0"/>
                                  </p:stCondLst>
                                  <p:childTnLst>
                                    <p:animEffect transition="out" filter="fade">
                                      <p:cBhvr>
                                        <p:cTn id="1304" dur="5000"/>
                                        <p:tgtEl>
                                          <p:spTgt spid="40"/>
                                        </p:tgtEl>
                                      </p:cBhvr>
                                    </p:animEffect>
                                    <p:anim calcmode="lin" valueType="num">
                                      <p:cBhvr>
                                        <p:cTn id="1305"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6" dur="5000"/>
                                        <p:tgtEl>
                                          <p:spTgt spid="40"/>
                                        </p:tgtEl>
                                        <p:attrNameLst>
                                          <p:attrName>ppt_h</p:attrName>
                                        </p:attrNameLst>
                                      </p:cBhvr>
                                      <p:tavLst>
                                        <p:tav tm="0">
                                          <p:val>
                                            <p:strVal val="ppt_h"/>
                                          </p:val>
                                        </p:tav>
                                        <p:tav tm="100000">
                                          <p:val>
                                            <p:strVal val="ppt_h"/>
                                          </p:val>
                                        </p:tav>
                                      </p:tavLst>
                                    </p:anim>
                                    <p:set>
                                      <p:cBhvr>
                                        <p:cTn id="1307" dur="1" fill="hold">
                                          <p:stCondLst>
                                            <p:cond delay="4999"/>
                                          </p:stCondLst>
                                        </p:cTn>
                                        <p:tgtEl>
                                          <p:spTgt spid="40"/>
                                        </p:tgtEl>
                                        <p:attrNameLst>
                                          <p:attrName>style.visibility</p:attrName>
                                        </p:attrNameLst>
                                      </p:cBhvr>
                                      <p:to>
                                        <p:strVal val="hidden"/>
                                      </p:to>
                                    </p:set>
                                  </p:childTnLst>
                                </p:cTn>
                              </p:par>
                              <p:par>
                                <p:cTn id="1308" presetID="45" presetClass="exit" presetSubtype="0" fill="hold" grpId="5" nodeType="withEffect">
                                  <p:stCondLst>
                                    <p:cond delay="0"/>
                                  </p:stCondLst>
                                  <p:childTnLst>
                                    <p:animEffect transition="out" filter="fade">
                                      <p:cBhvr>
                                        <p:cTn id="1309" dur="5000"/>
                                        <p:tgtEl>
                                          <p:spTgt spid="46"/>
                                        </p:tgtEl>
                                      </p:cBhvr>
                                    </p:animEffect>
                                    <p:anim calcmode="lin" valueType="num">
                                      <p:cBhvr>
                                        <p:cTn id="1310"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1" dur="5000"/>
                                        <p:tgtEl>
                                          <p:spTgt spid="46"/>
                                        </p:tgtEl>
                                        <p:attrNameLst>
                                          <p:attrName>ppt_h</p:attrName>
                                        </p:attrNameLst>
                                      </p:cBhvr>
                                      <p:tavLst>
                                        <p:tav tm="0">
                                          <p:val>
                                            <p:strVal val="ppt_h"/>
                                          </p:val>
                                        </p:tav>
                                        <p:tav tm="100000">
                                          <p:val>
                                            <p:strVal val="ppt_h"/>
                                          </p:val>
                                        </p:tav>
                                      </p:tavLst>
                                    </p:anim>
                                    <p:set>
                                      <p:cBhvr>
                                        <p:cTn id="1312" dur="1" fill="hold">
                                          <p:stCondLst>
                                            <p:cond delay="4999"/>
                                          </p:stCondLst>
                                        </p:cTn>
                                        <p:tgtEl>
                                          <p:spTgt spid="46"/>
                                        </p:tgtEl>
                                        <p:attrNameLst>
                                          <p:attrName>style.visibility</p:attrName>
                                        </p:attrNameLst>
                                      </p:cBhvr>
                                      <p:to>
                                        <p:strVal val="hidden"/>
                                      </p:to>
                                    </p:set>
                                  </p:childTnLst>
                                </p:cTn>
                              </p:par>
                              <p:par>
                                <p:cTn id="1313" presetID="45" presetClass="exit" presetSubtype="0" fill="hold" grpId="5" nodeType="withEffect">
                                  <p:stCondLst>
                                    <p:cond delay="0"/>
                                  </p:stCondLst>
                                  <p:childTnLst>
                                    <p:animEffect transition="out" filter="fade">
                                      <p:cBhvr>
                                        <p:cTn id="1314" dur="5000"/>
                                        <p:tgtEl>
                                          <p:spTgt spid="45"/>
                                        </p:tgtEl>
                                      </p:cBhvr>
                                    </p:animEffect>
                                    <p:anim calcmode="lin" valueType="num">
                                      <p:cBhvr>
                                        <p:cTn id="1315"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6" dur="5000"/>
                                        <p:tgtEl>
                                          <p:spTgt spid="45"/>
                                        </p:tgtEl>
                                        <p:attrNameLst>
                                          <p:attrName>ppt_h</p:attrName>
                                        </p:attrNameLst>
                                      </p:cBhvr>
                                      <p:tavLst>
                                        <p:tav tm="0">
                                          <p:val>
                                            <p:strVal val="ppt_h"/>
                                          </p:val>
                                        </p:tav>
                                        <p:tav tm="100000">
                                          <p:val>
                                            <p:strVal val="ppt_h"/>
                                          </p:val>
                                        </p:tav>
                                      </p:tavLst>
                                    </p:anim>
                                    <p:set>
                                      <p:cBhvr>
                                        <p:cTn id="1317" dur="1" fill="hold">
                                          <p:stCondLst>
                                            <p:cond delay="4999"/>
                                          </p:stCondLst>
                                        </p:cTn>
                                        <p:tgtEl>
                                          <p:spTgt spid="45"/>
                                        </p:tgtEl>
                                        <p:attrNameLst>
                                          <p:attrName>style.visibility</p:attrName>
                                        </p:attrNameLst>
                                      </p:cBhvr>
                                      <p:to>
                                        <p:strVal val="hidden"/>
                                      </p:to>
                                    </p:set>
                                  </p:childTnLst>
                                </p:cTn>
                              </p:par>
                              <p:par>
                                <p:cTn id="1318" presetID="45" presetClass="exit" presetSubtype="0" fill="hold" grpId="5" nodeType="withEffect">
                                  <p:stCondLst>
                                    <p:cond delay="0"/>
                                  </p:stCondLst>
                                  <p:childTnLst>
                                    <p:animEffect transition="out" filter="fade">
                                      <p:cBhvr>
                                        <p:cTn id="1319" dur="5000"/>
                                        <p:tgtEl>
                                          <p:spTgt spid="47"/>
                                        </p:tgtEl>
                                      </p:cBhvr>
                                    </p:animEffect>
                                    <p:anim calcmode="lin" valueType="num">
                                      <p:cBhvr>
                                        <p:cTn id="1320"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21" dur="5000"/>
                                        <p:tgtEl>
                                          <p:spTgt spid="47"/>
                                        </p:tgtEl>
                                        <p:attrNameLst>
                                          <p:attrName>ppt_h</p:attrName>
                                        </p:attrNameLst>
                                      </p:cBhvr>
                                      <p:tavLst>
                                        <p:tav tm="0">
                                          <p:val>
                                            <p:strVal val="ppt_h"/>
                                          </p:val>
                                        </p:tav>
                                        <p:tav tm="100000">
                                          <p:val>
                                            <p:strVal val="ppt_h"/>
                                          </p:val>
                                        </p:tav>
                                      </p:tavLst>
                                    </p:anim>
                                    <p:set>
                                      <p:cBhvr>
                                        <p:cTn id="1322" dur="1" fill="hold">
                                          <p:stCondLst>
                                            <p:cond delay="4999"/>
                                          </p:stCondLst>
                                        </p:cTn>
                                        <p:tgtEl>
                                          <p:spTgt spid="47"/>
                                        </p:tgtEl>
                                        <p:attrNameLst>
                                          <p:attrName>style.visibility</p:attrName>
                                        </p:attrNameLst>
                                      </p:cBhvr>
                                      <p:to>
                                        <p:strVal val="hidden"/>
                                      </p:to>
                                    </p:set>
                                  </p:childTnLst>
                                </p:cTn>
                              </p:par>
                              <p:par>
                                <p:cTn id="1323" presetID="45" presetClass="exit" presetSubtype="0" fill="hold" grpId="5" nodeType="withEffect">
                                  <p:stCondLst>
                                    <p:cond delay="0"/>
                                  </p:stCondLst>
                                  <p:childTnLst>
                                    <p:animEffect transition="out" filter="fade">
                                      <p:cBhvr>
                                        <p:cTn id="1324" dur="5000"/>
                                        <p:tgtEl>
                                          <p:spTgt spid="7"/>
                                        </p:tgtEl>
                                      </p:cBhvr>
                                    </p:animEffect>
                                    <p:anim calcmode="lin" valueType="num">
                                      <p:cBhvr>
                                        <p:cTn id="1325"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26" dur="5000"/>
                                        <p:tgtEl>
                                          <p:spTgt spid="7"/>
                                        </p:tgtEl>
                                        <p:attrNameLst>
                                          <p:attrName>ppt_h</p:attrName>
                                        </p:attrNameLst>
                                      </p:cBhvr>
                                      <p:tavLst>
                                        <p:tav tm="0">
                                          <p:val>
                                            <p:strVal val="ppt_h"/>
                                          </p:val>
                                        </p:tav>
                                        <p:tav tm="100000">
                                          <p:val>
                                            <p:strVal val="ppt_h"/>
                                          </p:val>
                                        </p:tav>
                                      </p:tavLst>
                                    </p:anim>
                                    <p:set>
                                      <p:cBhvr>
                                        <p:cTn id="1327" dur="1" fill="hold">
                                          <p:stCondLst>
                                            <p:cond delay="4999"/>
                                          </p:stCondLst>
                                        </p:cTn>
                                        <p:tgtEl>
                                          <p:spTgt spid="7"/>
                                        </p:tgtEl>
                                        <p:attrNameLst>
                                          <p:attrName>style.visibility</p:attrName>
                                        </p:attrNameLst>
                                      </p:cBhvr>
                                      <p:to>
                                        <p:strVal val="hidden"/>
                                      </p:to>
                                    </p:set>
                                  </p:childTnLst>
                                </p:cTn>
                              </p:par>
                              <p:par>
                                <p:cTn id="1328" presetID="14" presetClass="entr" presetSubtype="10" fill="hold" grpId="0" nodeType="withEffect">
                                  <p:stCondLst>
                                    <p:cond delay="0"/>
                                  </p:stCondLst>
                                  <p:childTnLst>
                                    <p:set>
                                      <p:cBhvr>
                                        <p:cTn id="1329" dur="1" fill="hold">
                                          <p:stCondLst>
                                            <p:cond delay="0"/>
                                          </p:stCondLst>
                                        </p:cTn>
                                        <p:tgtEl>
                                          <p:spTgt spid="95"/>
                                        </p:tgtEl>
                                        <p:attrNameLst>
                                          <p:attrName>style.visibility</p:attrName>
                                        </p:attrNameLst>
                                      </p:cBhvr>
                                      <p:to>
                                        <p:strVal val="visible"/>
                                      </p:to>
                                    </p:set>
                                    <p:animEffect transition="in" filter="randombar(horizontal)">
                                      <p:cBhvr>
                                        <p:cTn id="1330" dur="5000"/>
                                        <p:tgtEl>
                                          <p:spTgt spid="95"/>
                                        </p:tgtEl>
                                      </p:cBhvr>
                                    </p:animEffect>
                                  </p:childTnLst>
                                </p:cTn>
                              </p:par>
                              <p:par>
                                <p:cTn id="1331" presetID="14" presetClass="entr" presetSubtype="10" fill="hold" grpId="0" nodeType="withEffect">
                                  <p:stCondLst>
                                    <p:cond delay="0"/>
                                  </p:stCondLst>
                                  <p:childTnLst>
                                    <p:set>
                                      <p:cBhvr>
                                        <p:cTn id="1332" dur="1" fill="hold">
                                          <p:stCondLst>
                                            <p:cond delay="0"/>
                                          </p:stCondLst>
                                        </p:cTn>
                                        <p:tgtEl>
                                          <p:spTgt spid="96"/>
                                        </p:tgtEl>
                                        <p:attrNameLst>
                                          <p:attrName>style.visibility</p:attrName>
                                        </p:attrNameLst>
                                      </p:cBhvr>
                                      <p:to>
                                        <p:strVal val="visible"/>
                                      </p:to>
                                    </p:set>
                                    <p:animEffect transition="in" filter="randombar(horizontal)">
                                      <p:cBhvr>
                                        <p:cTn id="1333" dur="5000"/>
                                        <p:tgtEl>
                                          <p:spTgt spid="96"/>
                                        </p:tgtEl>
                                      </p:cBhvr>
                                    </p:animEffect>
                                  </p:childTnLst>
                                </p:cTn>
                              </p:par>
                              <p:par>
                                <p:cTn id="1334" presetID="23" presetClass="entr" presetSubtype="288" fill="hold" nodeType="withEffect">
                                  <p:stCondLst>
                                    <p:cond delay="1250"/>
                                  </p:stCondLst>
                                  <p:childTnLst>
                                    <p:set>
                                      <p:cBhvr>
                                        <p:cTn id="1335" dur="1" fill="hold">
                                          <p:stCondLst>
                                            <p:cond delay="0"/>
                                          </p:stCondLst>
                                        </p:cTn>
                                        <p:tgtEl>
                                          <p:spTgt spid="93"/>
                                        </p:tgtEl>
                                        <p:attrNameLst>
                                          <p:attrName>style.visibility</p:attrName>
                                        </p:attrNameLst>
                                      </p:cBhvr>
                                      <p:to>
                                        <p:strVal val="visible"/>
                                      </p:to>
                                    </p:set>
                                    <p:anim calcmode="lin" valueType="num">
                                      <p:cBhvr>
                                        <p:cTn id="1336" dur="3000" fill="hold"/>
                                        <p:tgtEl>
                                          <p:spTgt spid="93"/>
                                        </p:tgtEl>
                                        <p:attrNameLst>
                                          <p:attrName>ppt_w</p:attrName>
                                        </p:attrNameLst>
                                      </p:cBhvr>
                                      <p:tavLst>
                                        <p:tav tm="0">
                                          <p:val>
                                            <p:strVal val="4/3*#ppt_w"/>
                                          </p:val>
                                        </p:tav>
                                        <p:tav tm="100000">
                                          <p:val>
                                            <p:strVal val="#ppt_w"/>
                                          </p:val>
                                        </p:tav>
                                      </p:tavLst>
                                    </p:anim>
                                    <p:anim calcmode="lin" valueType="num">
                                      <p:cBhvr>
                                        <p:cTn id="1337" dur="3000" fill="hold"/>
                                        <p:tgtEl>
                                          <p:spTgt spid="93"/>
                                        </p:tgtEl>
                                        <p:attrNameLst>
                                          <p:attrName>ppt_h</p:attrName>
                                        </p:attrNameLst>
                                      </p:cBhvr>
                                      <p:tavLst>
                                        <p:tav tm="0">
                                          <p:val>
                                            <p:strVal val="4/3*#ppt_h"/>
                                          </p:val>
                                        </p:tav>
                                        <p:tav tm="100000">
                                          <p:val>
                                            <p:strVal val="#ppt_h"/>
                                          </p:val>
                                        </p:tav>
                                      </p:tavLst>
                                    </p:anim>
                                  </p:childTnLst>
                                </p:cTn>
                              </p:par>
                              <p:par>
                                <p:cTn id="1338" presetID="16" presetClass="entr" presetSubtype="42" fill="hold" nodeType="withEffect">
                                  <p:stCondLst>
                                    <p:cond delay="1250"/>
                                  </p:stCondLst>
                                  <p:childTnLst>
                                    <p:set>
                                      <p:cBhvr>
                                        <p:cTn id="1339" dur="1" fill="hold">
                                          <p:stCondLst>
                                            <p:cond delay="0"/>
                                          </p:stCondLst>
                                        </p:cTn>
                                        <p:tgtEl>
                                          <p:spTgt spid="93"/>
                                        </p:tgtEl>
                                        <p:attrNameLst>
                                          <p:attrName>style.visibility</p:attrName>
                                        </p:attrNameLst>
                                      </p:cBhvr>
                                      <p:to>
                                        <p:strVal val="visible"/>
                                      </p:to>
                                    </p:set>
                                    <p:animEffect transition="in" filter="barn(outHorizontal)">
                                      <p:cBhvr>
                                        <p:cTn id="1340" dur="30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animBg="1"/>
      <p:bldP spid="96" grpId="0" animBg="1"/>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6" grpId="0" animBg="1"/>
      <p:bldP spid="46" grpId="1" animBg="1"/>
      <p:bldP spid="46" grpId="2" animBg="1"/>
      <p:bldP spid="46" grpId="3" animBg="1"/>
      <p:bldP spid="46" grpId="4" animBg="1"/>
      <p:bldP spid="46" grpId="5" animBg="1"/>
      <p:bldP spid="47" grpId="0" animBg="1"/>
      <p:bldP spid="47" grpId="1" animBg="1"/>
      <p:bldP spid="47" grpId="2" animBg="1"/>
      <p:bldP spid="47" grpId="3" animBg="1"/>
      <p:bldP spid="47" grpId="4" animBg="1"/>
      <p:bldP spid="47" grpId="5" animBg="1"/>
      <p:bldP spid="49" grpId="0" animBg="1"/>
      <p:bldP spid="49" grpId="1" animBg="1"/>
      <p:bldP spid="49" grpId="2" animBg="1"/>
      <p:bldP spid="49" grpId="3" animBg="1"/>
      <p:bldP spid="49" grpId="4" animBg="1"/>
      <p:bldP spid="49"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4" grpId="0" animBg="1"/>
      <p:bldP spid="54" grpId="1" animBg="1"/>
      <p:bldP spid="54" grpId="2" animBg="1"/>
      <p:bldP spid="54" grpId="3" animBg="1"/>
      <p:bldP spid="54" grpId="4" animBg="1"/>
      <p:bldP spid="54"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8" grpId="0" animBg="1"/>
      <p:bldP spid="58" grpId="1" animBg="1"/>
      <p:bldP spid="58" grpId="2" animBg="1"/>
      <p:bldP spid="58" grpId="3" animBg="1"/>
      <p:bldP spid="58" grpId="4" animBg="1"/>
      <p:bldP spid="58"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6" grpId="0" animBg="1"/>
      <p:bldP spid="66" grpId="1" animBg="1"/>
      <p:bldP spid="66" grpId="2" animBg="1"/>
      <p:bldP spid="66" grpId="3" animBg="1"/>
      <p:bldP spid="66" grpId="4" animBg="1"/>
      <p:bldP spid="66"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4" grpId="0" animBg="1"/>
      <p:bldP spid="74" grpId="1" animBg="1"/>
      <p:bldP spid="74" grpId="2" animBg="1"/>
      <p:bldP spid="74" grpId="3" animBg="1"/>
      <p:bldP spid="74" grpId="4" animBg="1"/>
      <p:bldP spid="74" grpId="5" animBg="1"/>
      <p:bldP spid="75" grpId="0" animBg="1"/>
      <p:bldP spid="75" grpId="1" animBg="1"/>
      <p:bldP spid="75" grpId="2" animBg="1"/>
      <p:bldP spid="75" grpId="3" animBg="1"/>
      <p:bldP spid="75" grpId="4" animBg="1"/>
      <p:bldP spid="75" grpId="5" animBg="1"/>
      <p:bldP spid="76" grpId="0" animBg="1"/>
      <p:bldP spid="76" grpId="1" animBg="1"/>
      <p:bldP spid="76" grpId="2" animBg="1"/>
      <p:bldP spid="76" grpId="3" animBg="1"/>
      <p:bldP spid="76" grpId="4" animBg="1"/>
      <p:bldP spid="76" grpId="5" animBg="1"/>
      <p:bldP spid="77" grpId="0" animBg="1"/>
      <p:bldP spid="77" grpId="1" animBg="1"/>
      <p:bldP spid="77" grpId="2" animBg="1"/>
      <p:bldP spid="77" grpId="3" animBg="1"/>
      <p:bldP spid="77" grpId="4" animBg="1"/>
      <p:bldP spid="77" grpId="5" animBg="1"/>
      <p:bldP spid="78" grpId="0" animBg="1"/>
      <p:bldP spid="78" grpId="1" animBg="1"/>
      <p:bldP spid="78" grpId="2" animBg="1"/>
      <p:bldP spid="78" grpId="3" animBg="1"/>
      <p:bldP spid="78" grpId="4" animBg="1"/>
      <p:bldP spid="78" grpId="5" animBg="1"/>
      <p:bldP spid="79" grpId="0" animBg="1"/>
      <p:bldP spid="79" grpId="1" animBg="1"/>
      <p:bldP spid="79" grpId="2" animBg="1"/>
      <p:bldP spid="79" grpId="3" animBg="1"/>
      <p:bldP spid="79" grpId="4" animBg="1"/>
      <p:bldP spid="79" grpId="5" animBg="1"/>
      <p:bldP spid="80" grpId="0" animBg="1"/>
      <p:bldP spid="80" grpId="1" animBg="1"/>
      <p:bldP spid="80" grpId="2" animBg="1"/>
      <p:bldP spid="80" grpId="3" animBg="1"/>
      <p:bldP spid="80" grpId="4" animBg="1"/>
      <p:bldP spid="80" grpId="5" animBg="1"/>
      <p:bldP spid="81" grpId="0" animBg="1"/>
      <p:bldP spid="81" grpId="1" animBg="1"/>
      <p:bldP spid="81" grpId="2" animBg="1"/>
      <p:bldP spid="81" grpId="3" animBg="1"/>
      <p:bldP spid="81" grpId="4" animBg="1"/>
      <p:bldP spid="81" grpId="5" animBg="1"/>
      <p:bldP spid="82" grpId="0" animBg="1"/>
      <p:bldP spid="82" grpId="1" animBg="1"/>
      <p:bldP spid="82" grpId="2" animBg="1"/>
      <p:bldP spid="82" grpId="3" animBg="1"/>
      <p:bldP spid="82" grpId="4" animBg="1"/>
      <p:bldP spid="82" grpId="5" animBg="1"/>
      <p:bldP spid="83" grpId="0" animBg="1"/>
      <p:bldP spid="83" grpId="1" animBg="1"/>
      <p:bldP spid="83" grpId="2" animBg="1"/>
      <p:bldP spid="83" grpId="3" animBg="1"/>
      <p:bldP spid="83" grpId="4" animBg="1"/>
      <p:bldP spid="83" grpId="5" animBg="1"/>
      <p:bldP spid="84" grpId="0" animBg="1"/>
      <p:bldP spid="84" grpId="1" animBg="1"/>
      <p:bldP spid="84" grpId="2" animBg="1"/>
      <p:bldP spid="84" grpId="3" animBg="1"/>
      <p:bldP spid="84" grpId="4" animBg="1"/>
      <p:bldP spid="84" grpId="5" animBg="1"/>
      <p:bldP spid="85" grpId="0" animBg="1"/>
      <p:bldP spid="85" grpId="1" animBg="1"/>
      <p:bldP spid="85" grpId="2" animBg="1"/>
      <p:bldP spid="85" grpId="3" animBg="1"/>
      <p:bldP spid="85" grpId="4" animBg="1"/>
      <p:bldP spid="85" grpId="5" animBg="1"/>
      <p:bldP spid="86" grpId="0" animBg="1"/>
      <p:bldP spid="86" grpId="1" animBg="1"/>
      <p:bldP spid="86" grpId="2" animBg="1"/>
      <p:bldP spid="86" grpId="3" animBg="1"/>
      <p:bldP spid="86" grpId="4" animBg="1"/>
      <p:bldP spid="86" grpId="5" animBg="1"/>
      <p:bldP spid="87" grpId="0" animBg="1"/>
      <p:bldP spid="87" grpId="1" animBg="1"/>
      <p:bldP spid="87" grpId="2" animBg="1"/>
      <p:bldP spid="87" grpId="3" animBg="1"/>
      <p:bldP spid="87" grpId="4" animBg="1"/>
      <p:bldP spid="87" grpId="5" animBg="1"/>
      <p:bldP spid="88" grpId="0" animBg="1"/>
      <p:bldP spid="88" grpId="1" animBg="1"/>
      <p:bldP spid="88" grpId="2" animBg="1"/>
      <p:bldP spid="88" grpId="3" animBg="1"/>
      <p:bldP spid="88" grpId="4" animBg="1"/>
      <p:bldP spid="88" grpId="5" animBg="1"/>
      <p:bldP spid="89" grpId="0" animBg="1"/>
      <p:bldP spid="89" grpId="1" animBg="1"/>
      <p:bldP spid="89" grpId="2" animBg="1"/>
      <p:bldP spid="89" grpId="3" animBg="1"/>
      <p:bldP spid="89" grpId="4" animBg="1"/>
      <p:bldP spid="89" grpId="5" animBg="1"/>
      <p:bldP spid="90" grpId="0" animBg="1"/>
      <p:bldP spid="90" grpId="1" animBg="1"/>
      <p:bldP spid="90" grpId="2" animBg="1"/>
      <p:bldP spid="90" grpId="3" animBg="1"/>
      <p:bldP spid="90" grpId="4" animBg="1"/>
      <p:bldP spid="90" grpId="5" animBg="1"/>
      <p:bldP spid="91" grpId="0" animBg="1"/>
      <p:bldP spid="91" grpId="1" animBg="1"/>
      <p:bldP spid="91" grpId="2" animBg="1"/>
      <p:bldP spid="91" grpId="3" animBg="1"/>
      <p:bldP spid="91" grpId="4" animBg="1"/>
      <p:bldP spid="91" grpId="5" animBg="1"/>
      <p:bldP spid="92" grpId="0" animBg="1"/>
      <p:bldP spid="92" grpId="1" animBg="1"/>
      <p:bldP spid="92" grpId="2" animBg="1"/>
      <p:bldP spid="92" grpId="3" animBg="1"/>
      <p:bldP spid="92" grpId="4" animBg="1"/>
      <p:bldP spid="92" grpId="5" animBg="1"/>
      <p:bldP spid="94"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10 Rectángulo"/>
          <p:cNvSpPr/>
          <p:nvPr/>
        </p:nvSpPr>
        <p:spPr>
          <a:xfrm>
            <a:off x="-3651" y="0"/>
            <a:ext cx="9147651" cy="5143500"/>
          </a:xfrm>
          <a:prstGeom prst="rect">
            <a:avLst/>
          </a:prstGeom>
          <a:gradFill flip="none" rotWithShape="1">
            <a:gsLst>
              <a:gs pos="2500">
                <a:srgbClr val="C00000"/>
              </a:gs>
              <a:gs pos="66000">
                <a:srgbClr val="2B030E">
                  <a:lumMod val="97000"/>
                  <a:alpha val="64000"/>
                </a:srgbClr>
              </a:gs>
              <a:gs pos="100000">
                <a:srgbClr val="4B041A">
                  <a:lumMod val="47000"/>
                </a:srgbClr>
              </a:gs>
              <a:gs pos="31000">
                <a:srgbClr val="31010F">
                  <a:alpha val="52000"/>
                </a:srgbClr>
              </a:gs>
              <a:gs pos="9000">
                <a:srgbClr val="F9054B">
                  <a:lumMod val="18000"/>
                  <a:alpha val="29000"/>
                </a:srgbClr>
              </a:gs>
              <a:gs pos="44000">
                <a:srgbClr val="360904"/>
              </a:gs>
            </a:gsLst>
            <a:path path="circle">
              <a:fillToRect l="50000" t="50000" r="50000" b="50000"/>
            </a:path>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026" name="Picture 2"/>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3707904" y="1707654"/>
            <a:ext cx="1772728" cy="16561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 name="15 Imagen" descr="Diapositiva12"/>
          <p:cNvPicPr>
            <a:picLocks noGrp="1" noChangeAspect="1"/>
          </p:cNvPicPr>
          <p:nvPr isPhoto="1"/>
        </p:nvPicPr>
        <p:blipFill rotWithShape="1">
          <a:blip r:embed="rId3" cstate="email">
            <a:lum/>
            <a:extLst>
              <a:ext uri="{28A0092B-C50C-407E-A947-70E740481C1C}">
                <a14:useLocalDpi xmlns:a14="http://schemas.microsoft.com/office/drawing/2010/main"/>
              </a:ext>
            </a:extLst>
          </a:blip>
          <a:srcRect/>
          <a:stretch/>
        </p:blipFill>
        <p:spPr>
          <a:xfrm>
            <a:off x="0" y="0"/>
            <a:ext cx="9144000" cy="5143500"/>
          </a:xfrm>
          <a:prstGeom prst="rect">
            <a:avLst/>
          </a:prstGeom>
          <a:noFill/>
          <a:ln>
            <a:noFill/>
          </a:ln>
        </p:spPr>
      </p:pic>
      <p:sp>
        <p:nvSpPr>
          <p:cNvPr id="3" name="Forma libre 22"/>
          <p:cNvSpPr/>
          <p:nvPr/>
        </p:nvSpPr>
        <p:spPr>
          <a:xfrm flipH="1">
            <a:off x="3912200" y="267494"/>
            <a:ext cx="1226803" cy="2160019"/>
          </a:xfrm>
          <a:custGeom>
            <a:avLst/>
            <a:gdLst>
              <a:gd name="connsiteX0" fmla="*/ 1615448 w 2538236"/>
              <a:gd name="connsiteY0" fmla="*/ 1371600 h 2743200"/>
              <a:gd name="connsiteX1" fmla="*/ 1638858 w 2538236"/>
              <a:gd name="connsiteY1" fmla="*/ 1372388 h 2743200"/>
              <a:gd name="connsiteX2" fmla="*/ 1623266 w 2538236"/>
              <a:gd name="connsiteY2" fmla="*/ 1374060 h 2743200"/>
              <a:gd name="connsiteX3" fmla="*/ 1371647 w 2538236"/>
              <a:gd name="connsiteY3" fmla="*/ 1591011 h 2743200"/>
              <a:gd name="connsiteX4" fmla="*/ 1686776 w 2538236"/>
              <a:gd name="connsiteY4" fmla="*/ 1812462 h 2743200"/>
              <a:gd name="connsiteX5" fmla="*/ 1943765 w 2538236"/>
              <a:gd name="connsiteY5" fmla="*/ 1719206 h 2743200"/>
              <a:gd name="connsiteX6" fmla="*/ 1953445 w 2538236"/>
              <a:gd name="connsiteY6" fmla="*/ 1707852 h 2743200"/>
              <a:gd name="connsiteX7" fmla="*/ 1943669 w 2538236"/>
              <a:gd name="connsiteY7" fmla="*/ 1724091 h 2743200"/>
              <a:gd name="connsiteX8" fmla="*/ 1615448 w 2538236"/>
              <a:gd name="connsiteY8" fmla="*/ 1859668 h 2743200"/>
              <a:gd name="connsiteX9" fmla="*/ 1249155 w 2538236"/>
              <a:gd name="connsiteY9" fmla="*/ 1615634 h 2743200"/>
              <a:gd name="connsiteX10" fmla="*/ 1615448 w 2538236"/>
              <a:gd name="connsiteY10" fmla="*/ 1371600 h 2743200"/>
              <a:gd name="connsiteX11" fmla="*/ 1524419 w 2538236"/>
              <a:gd name="connsiteY11" fmla="*/ 1371600 h 2743200"/>
              <a:gd name="connsiteX12" fmla="*/ 1554133 w 2538236"/>
              <a:gd name="connsiteY12" fmla="*/ 1372681 h 2743200"/>
              <a:gd name="connsiteX13" fmla="*/ 1534343 w 2538236"/>
              <a:gd name="connsiteY13" fmla="*/ 1374974 h 2743200"/>
              <a:gd name="connsiteX14" fmla="*/ 1214957 w 2538236"/>
              <a:gd name="connsiteY14" fmla="*/ 1672563 h 2743200"/>
              <a:gd name="connsiteX15" fmla="*/ 1614957 w 2538236"/>
              <a:gd name="connsiteY15" fmla="*/ 1976323 h 2743200"/>
              <a:gd name="connsiteX16" fmla="*/ 1941158 w 2538236"/>
              <a:gd name="connsiteY16" fmla="*/ 1848405 h 2743200"/>
              <a:gd name="connsiteX17" fmla="*/ 1953446 w 2538236"/>
              <a:gd name="connsiteY17" fmla="*/ 1832830 h 2743200"/>
              <a:gd name="connsiteX18" fmla="*/ 1941037 w 2538236"/>
              <a:gd name="connsiteY18" fmla="*/ 1855106 h 2743200"/>
              <a:gd name="connsiteX19" fmla="*/ 1524419 w 2538236"/>
              <a:gd name="connsiteY19" fmla="*/ 2041075 h 2743200"/>
              <a:gd name="connsiteX20" fmla="*/ 1059475 w 2538236"/>
              <a:gd name="connsiteY20" fmla="*/ 1706337 h 2743200"/>
              <a:gd name="connsiteX21" fmla="*/ 1524419 w 2538236"/>
              <a:gd name="connsiteY21" fmla="*/ 1371600 h 2743200"/>
              <a:gd name="connsiteX22" fmla="*/ 1426735 w 2538236"/>
              <a:gd name="connsiteY22" fmla="*/ 1371600 h 2743200"/>
              <a:gd name="connsiteX23" fmla="*/ 1466070 w 2538236"/>
              <a:gd name="connsiteY23" fmla="*/ 1372952 h 2743200"/>
              <a:gd name="connsiteX24" fmla="*/ 1439872 w 2538236"/>
              <a:gd name="connsiteY24" fmla="*/ 1375823 h 2743200"/>
              <a:gd name="connsiteX25" fmla="*/ 1017069 w 2538236"/>
              <a:gd name="connsiteY25" fmla="*/ 1748289 h 2743200"/>
              <a:gd name="connsiteX26" fmla="*/ 1546588 w 2538236"/>
              <a:gd name="connsiteY26" fmla="*/ 2128479 h 2743200"/>
              <a:gd name="connsiteX27" fmla="*/ 1978415 w 2538236"/>
              <a:gd name="connsiteY27" fmla="*/ 1968376 h 2743200"/>
              <a:gd name="connsiteX28" fmla="*/ 1994680 w 2538236"/>
              <a:gd name="connsiteY28" fmla="*/ 1948882 h 2743200"/>
              <a:gd name="connsiteX29" fmla="*/ 1978254 w 2538236"/>
              <a:gd name="connsiteY29" fmla="*/ 1976762 h 2743200"/>
              <a:gd name="connsiteX30" fmla="*/ 1426735 w 2538236"/>
              <a:gd name="connsiteY30" fmla="*/ 2209523 h 2743200"/>
              <a:gd name="connsiteX31" fmla="*/ 811241 w 2538236"/>
              <a:gd name="connsiteY31" fmla="*/ 1790561 h 2743200"/>
              <a:gd name="connsiteX32" fmla="*/ 1426735 w 2538236"/>
              <a:gd name="connsiteY32" fmla="*/ 1371600 h 2743200"/>
              <a:gd name="connsiteX33" fmla="*/ 1291901 w 2538236"/>
              <a:gd name="connsiteY33" fmla="*/ 1371600 h 2743200"/>
              <a:gd name="connsiteX34" fmla="*/ 1343934 w 2538236"/>
              <a:gd name="connsiteY34" fmla="*/ 1373314 h 2743200"/>
              <a:gd name="connsiteX35" fmla="*/ 1309279 w 2538236"/>
              <a:gd name="connsiteY35" fmla="*/ 1376954 h 2743200"/>
              <a:gd name="connsiteX36" fmla="*/ 750001 w 2538236"/>
              <a:gd name="connsiteY36" fmla="*/ 1849177 h 2743200"/>
              <a:gd name="connsiteX37" fmla="*/ 1450442 w 2538236"/>
              <a:gd name="connsiteY37" fmla="*/ 2331193 h 2743200"/>
              <a:gd name="connsiteX38" fmla="*/ 2021656 w 2538236"/>
              <a:gd name="connsiteY38" fmla="*/ 2128210 h 2743200"/>
              <a:gd name="connsiteX39" fmla="*/ 2043173 w 2538236"/>
              <a:gd name="connsiteY39" fmla="*/ 2103495 h 2743200"/>
              <a:gd name="connsiteX40" fmla="*/ 2021443 w 2538236"/>
              <a:gd name="connsiteY40" fmla="*/ 2138843 h 2743200"/>
              <a:gd name="connsiteX41" fmla="*/ 1291901 w 2538236"/>
              <a:gd name="connsiteY41" fmla="*/ 2433944 h 2743200"/>
              <a:gd name="connsiteX42" fmla="*/ 477734 w 2538236"/>
              <a:gd name="connsiteY42" fmla="*/ 1902772 h 2743200"/>
              <a:gd name="connsiteX43" fmla="*/ 903821 w 2538236"/>
              <a:gd name="connsiteY43" fmla="*/ 1435710 h 2743200"/>
              <a:gd name="connsiteX44" fmla="*/ 952407 w 2538236"/>
              <a:gd name="connsiteY44" fmla="*/ 1420440 h 2743200"/>
              <a:gd name="connsiteX45" fmla="*/ 989302 w 2538236"/>
              <a:gd name="connsiteY45" fmla="*/ 1409925 h 2743200"/>
              <a:gd name="connsiteX46" fmla="*/ 1000630 w 2538236"/>
              <a:gd name="connsiteY46" fmla="*/ 1407220 h 2743200"/>
              <a:gd name="connsiteX47" fmla="*/ 1065931 w 2538236"/>
              <a:gd name="connsiteY47" fmla="*/ 1392774 h 2743200"/>
              <a:gd name="connsiteX48" fmla="*/ 1109974 w 2538236"/>
              <a:gd name="connsiteY48" fmla="*/ 1385385 h 2743200"/>
              <a:gd name="connsiteX49" fmla="*/ 1129922 w 2538236"/>
              <a:gd name="connsiteY49" fmla="*/ 1382182 h 2743200"/>
              <a:gd name="connsiteX50" fmla="*/ 1208658 w 2538236"/>
              <a:gd name="connsiteY50" fmla="*/ 1374342 h 2743200"/>
              <a:gd name="connsiteX51" fmla="*/ 1291901 w 2538236"/>
              <a:gd name="connsiteY51" fmla="*/ 1371600 h 2743200"/>
              <a:gd name="connsiteX52" fmla="*/ 1128685 w 2538236"/>
              <a:gd name="connsiteY52" fmla="*/ 1371600 h 2743200"/>
              <a:gd name="connsiteX53" fmla="*/ 1200818 w 2538236"/>
              <a:gd name="connsiteY53" fmla="*/ 1373814 h 2743200"/>
              <a:gd name="connsiteX54" fmla="*/ 1152776 w 2538236"/>
              <a:gd name="connsiteY54" fmla="*/ 1378513 h 2743200"/>
              <a:gd name="connsiteX55" fmla="*/ 1129922 w 2538236"/>
              <a:gd name="connsiteY55" fmla="*/ 1382182 h 2743200"/>
              <a:gd name="connsiteX56" fmla="*/ 1127818 w 2538236"/>
              <a:gd name="connsiteY56" fmla="*/ 1382392 h 2743200"/>
              <a:gd name="connsiteX57" fmla="*/ 1109974 w 2538236"/>
              <a:gd name="connsiteY57" fmla="*/ 1385385 h 2743200"/>
              <a:gd name="connsiteX58" fmla="*/ 1071150 w 2538236"/>
              <a:gd name="connsiteY58" fmla="*/ 1391619 h 2743200"/>
              <a:gd name="connsiteX59" fmla="*/ 1065931 w 2538236"/>
              <a:gd name="connsiteY59" fmla="*/ 1392774 h 2743200"/>
              <a:gd name="connsiteX60" fmla="*/ 1049793 w 2538236"/>
              <a:gd name="connsiteY60" fmla="*/ 1395481 h 2743200"/>
              <a:gd name="connsiteX61" fmla="*/ 1000630 w 2538236"/>
              <a:gd name="connsiteY61" fmla="*/ 1407220 h 2743200"/>
              <a:gd name="connsiteX62" fmla="*/ 992420 w 2538236"/>
              <a:gd name="connsiteY62" fmla="*/ 1409036 h 2743200"/>
              <a:gd name="connsiteX63" fmla="*/ 989302 w 2538236"/>
              <a:gd name="connsiteY63" fmla="*/ 1409925 h 2743200"/>
              <a:gd name="connsiteX64" fmla="*/ 974991 w 2538236"/>
              <a:gd name="connsiteY64" fmla="*/ 1413342 h 2743200"/>
              <a:gd name="connsiteX65" fmla="*/ 952407 w 2538236"/>
              <a:gd name="connsiteY65" fmla="*/ 1420440 h 2743200"/>
              <a:gd name="connsiteX66" fmla="*/ 916914 w 2538236"/>
              <a:gd name="connsiteY66" fmla="*/ 1430555 h 2743200"/>
              <a:gd name="connsiteX67" fmla="*/ 377445 w 2538236"/>
              <a:gd name="connsiteY67" fmla="*/ 1988204 h 2743200"/>
              <a:gd name="connsiteX68" fmla="*/ 1348471 w 2538236"/>
              <a:gd name="connsiteY68" fmla="*/ 2610539 h 2743200"/>
              <a:gd name="connsiteX69" fmla="*/ 2140348 w 2538236"/>
              <a:gd name="connsiteY69" fmla="*/ 2348465 h 2743200"/>
              <a:gd name="connsiteX70" fmla="*/ 2170176 w 2538236"/>
              <a:gd name="connsiteY70" fmla="*/ 2316556 h 2743200"/>
              <a:gd name="connsiteX71" fmla="*/ 2140052 w 2538236"/>
              <a:gd name="connsiteY71" fmla="*/ 2362193 h 2743200"/>
              <a:gd name="connsiteX72" fmla="*/ 1128685 w 2538236"/>
              <a:gd name="connsiteY72" fmla="*/ 2743200 h 2743200"/>
              <a:gd name="connsiteX73" fmla="*/ 0 w 2538236"/>
              <a:gd name="connsiteY73" fmla="*/ 2057400 h 2743200"/>
              <a:gd name="connsiteX74" fmla="*/ 1128685 w 2538236"/>
              <a:gd name="connsiteY74" fmla="*/ 1371600 h 2743200"/>
              <a:gd name="connsiteX75" fmla="*/ 922788 w 2538236"/>
              <a:gd name="connsiteY75" fmla="*/ 883532 h 2743200"/>
              <a:gd name="connsiteX76" fmla="*/ 1289082 w 2538236"/>
              <a:gd name="connsiteY76" fmla="*/ 1127566 h 2743200"/>
              <a:gd name="connsiteX77" fmla="*/ 922788 w 2538236"/>
              <a:gd name="connsiteY77" fmla="*/ 1371600 h 2743200"/>
              <a:gd name="connsiteX78" fmla="*/ 899379 w 2538236"/>
              <a:gd name="connsiteY78" fmla="*/ 1370813 h 2743200"/>
              <a:gd name="connsiteX79" fmla="*/ 914970 w 2538236"/>
              <a:gd name="connsiteY79" fmla="*/ 1369141 h 2743200"/>
              <a:gd name="connsiteX80" fmla="*/ 1166589 w 2538236"/>
              <a:gd name="connsiteY80" fmla="*/ 1152189 h 2743200"/>
              <a:gd name="connsiteX81" fmla="*/ 851460 w 2538236"/>
              <a:gd name="connsiteY81" fmla="*/ 930738 h 2743200"/>
              <a:gd name="connsiteX82" fmla="*/ 594472 w 2538236"/>
              <a:gd name="connsiteY82" fmla="*/ 1023994 h 2743200"/>
              <a:gd name="connsiteX83" fmla="*/ 584791 w 2538236"/>
              <a:gd name="connsiteY83" fmla="*/ 1035349 h 2743200"/>
              <a:gd name="connsiteX84" fmla="*/ 594567 w 2538236"/>
              <a:gd name="connsiteY84" fmla="*/ 1019109 h 2743200"/>
              <a:gd name="connsiteX85" fmla="*/ 922788 w 2538236"/>
              <a:gd name="connsiteY85" fmla="*/ 883532 h 2743200"/>
              <a:gd name="connsiteX86" fmla="*/ 1013817 w 2538236"/>
              <a:gd name="connsiteY86" fmla="*/ 702126 h 2743200"/>
              <a:gd name="connsiteX87" fmla="*/ 1478762 w 2538236"/>
              <a:gd name="connsiteY87" fmla="*/ 1036863 h 2743200"/>
              <a:gd name="connsiteX88" fmla="*/ 1013817 w 2538236"/>
              <a:gd name="connsiteY88" fmla="*/ 1371600 h 2743200"/>
              <a:gd name="connsiteX89" fmla="*/ 984103 w 2538236"/>
              <a:gd name="connsiteY89" fmla="*/ 1370520 h 2743200"/>
              <a:gd name="connsiteX90" fmla="*/ 1003894 w 2538236"/>
              <a:gd name="connsiteY90" fmla="*/ 1368226 h 2743200"/>
              <a:gd name="connsiteX91" fmla="*/ 1323279 w 2538236"/>
              <a:gd name="connsiteY91" fmla="*/ 1070638 h 2743200"/>
              <a:gd name="connsiteX92" fmla="*/ 923280 w 2538236"/>
              <a:gd name="connsiteY92" fmla="*/ 766878 h 2743200"/>
              <a:gd name="connsiteX93" fmla="*/ 597078 w 2538236"/>
              <a:gd name="connsiteY93" fmla="*/ 894795 h 2743200"/>
              <a:gd name="connsiteX94" fmla="*/ 584791 w 2538236"/>
              <a:gd name="connsiteY94" fmla="*/ 910370 h 2743200"/>
              <a:gd name="connsiteX95" fmla="*/ 597200 w 2538236"/>
              <a:gd name="connsiteY95" fmla="*/ 888094 h 2743200"/>
              <a:gd name="connsiteX96" fmla="*/ 1013817 w 2538236"/>
              <a:gd name="connsiteY96" fmla="*/ 702126 h 2743200"/>
              <a:gd name="connsiteX97" fmla="*/ 1111502 w 2538236"/>
              <a:gd name="connsiteY97" fmla="*/ 533678 h 2743200"/>
              <a:gd name="connsiteX98" fmla="*/ 1726995 w 2538236"/>
              <a:gd name="connsiteY98" fmla="*/ 952639 h 2743200"/>
              <a:gd name="connsiteX99" fmla="*/ 1111502 w 2538236"/>
              <a:gd name="connsiteY99" fmla="*/ 1371600 h 2743200"/>
              <a:gd name="connsiteX100" fmla="*/ 1072166 w 2538236"/>
              <a:gd name="connsiteY100" fmla="*/ 1370248 h 2743200"/>
              <a:gd name="connsiteX101" fmla="*/ 1098365 w 2538236"/>
              <a:gd name="connsiteY101" fmla="*/ 1367377 h 2743200"/>
              <a:gd name="connsiteX102" fmla="*/ 1521167 w 2538236"/>
              <a:gd name="connsiteY102" fmla="*/ 994912 h 2743200"/>
              <a:gd name="connsiteX103" fmla="*/ 991648 w 2538236"/>
              <a:gd name="connsiteY103" fmla="*/ 614722 h 2743200"/>
              <a:gd name="connsiteX104" fmla="*/ 559822 w 2538236"/>
              <a:gd name="connsiteY104" fmla="*/ 774825 h 2743200"/>
              <a:gd name="connsiteX105" fmla="*/ 543556 w 2538236"/>
              <a:gd name="connsiteY105" fmla="*/ 794318 h 2743200"/>
              <a:gd name="connsiteX106" fmla="*/ 559983 w 2538236"/>
              <a:gd name="connsiteY106" fmla="*/ 766438 h 2743200"/>
              <a:gd name="connsiteX107" fmla="*/ 1111502 w 2538236"/>
              <a:gd name="connsiteY107" fmla="*/ 533678 h 2743200"/>
              <a:gd name="connsiteX108" fmla="*/ 1246335 w 2538236"/>
              <a:gd name="connsiteY108" fmla="*/ 309257 h 2743200"/>
              <a:gd name="connsiteX109" fmla="*/ 2060502 w 2538236"/>
              <a:gd name="connsiteY109" fmla="*/ 840428 h 2743200"/>
              <a:gd name="connsiteX110" fmla="*/ 1634415 w 2538236"/>
              <a:gd name="connsiteY110" fmla="*/ 1307491 h 2743200"/>
              <a:gd name="connsiteX111" fmla="*/ 1585829 w 2538236"/>
              <a:gd name="connsiteY111" fmla="*/ 1322761 h 2743200"/>
              <a:gd name="connsiteX112" fmla="*/ 1548935 w 2538236"/>
              <a:gd name="connsiteY112" fmla="*/ 1333275 h 2743200"/>
              <a:gd name="connsiteX113" fmla="*/ 1537606 w 2538236"/>
              <a:gd name="connsiteY113" fmla="*/ 1335980 h 2743200"/>
              <a:gd name="connsiteX114" fmla="*/ 1472305 w 2538236"/>
              <a:gd name="connsiteY114" fmla="*/ 1350427 h 2743200"/>
              <a:gd name="connsiteX115" fmla="*/ 1428262 w 2538236"/>
              <a:gd name="connsiteY115" fmla="*/ 1357815 h 2743200"/>
              <a:gd name="connsiteX116" fmla="*/ 1408315 w 2538236"/>
              <a:gd name="connsiteY116" fmla="*/ 1361018 h 2743200"/>
              <a:gd name="connsiteX117" fmla="*/ 1329579 w 2538236"/>
              <a:gd name="connsiteY117" fmla="*/ 1368858 h 2743200"/>
              <a:gd name="connsiteX118" fmla="*/ 1246335 w 2538236"/>
              <a:gd name="connsiteY118" fmla="*/ 1371600 h 2743200"/>
              <a:gd name="connsiteX119" fmla="*/ 1194302 w 2538236"/>
              <a:gd name="connsiteY119" fmla="*/ 1369886 h 2743200"/>
              <a:gd name="connsiteX120" fmla="*/ 1228958 w 2538236"/>
              <a:gd name="connsiteY120" fmla="*/ 1366246 h 2743200"/>
              <a:gd name="connsiteX121" fmla="*/ 1788235 w 2538236"/>
              <a:gd name="connsiteY121" fmla="*/ 894023 h 2743200"/>
              <a:gd name="connsiteX122" fmla="*/ 1087794 w 2538236"/>
              <a:gd name="connsiteY122" fmla="*/ 412007 h 2743200"/>
              <a:gd name="connsiteX123" fmla="*/ 516580 w 2538236"/>
              <a:gd name="connsiteY123" fmla="*/ 614990 h 2743200"/>
              <a:gd name="connsiteX124" fmla="*/ 495064 w 2538236"/>
              <a:gd name="connsiteY124" fmla="*/ 639705 h 2743200"/>
              <a:gd name="connsiteX125" fmla="*/ 516793 w 2538236"/>
              <a:gd name="connsiteY125" fmla="*/ 604358 h 2743200"/>
              <a:gd name="connsiteX126" fmla="*/ 1246335 w 2538236"/>
              <a:gd name="connsiteY126" fmla="*/ 309257 h 2743200"/>
              <a:gd name="connsiteX127" fmla="*/ 1409551 w 2538236"/>
              <a:gd name="connsiteY127" fmla="*/ 0 h 2743200"/>
              <a:gd name="connsiteX128" fmla="*/ 2538236 w 2538236"/>
              <a:gd name="connsiteY128" fmla="*/ 685800 h 2743200"/>
              <a:gd name="connsiteX129" fmla="*/ 1409551 w 2538236"/>
              <a:gd name="connsiteY129" fmla="*/ 1371600 h 2743200"/>
              <a:gd name="connsiteX130" fmla="*/ 1337418 w 2538236"/>
              <a:gd name="connsiteY130" fmla="*/ 1369387 h 2743200"/>
              <a:gd name="connsiteX131" fmla="*/ 1385461 w 2538236"/>
              <a:gd name="connsiteY131" fmla="*/ 1364688 h 2743200"/>
              <a:gd name="connsiteX132" fmla="*/ 1408315 w 2538236"/>
              <a:gd name="connsiteY132" fmla="*/ 1361018 h 2743200"/>
              <a:gd name="connsiteX133" fmla="*/ 1410418 w 2538236"/>
              <a:gd name="connsiteY133" fmla="*/ 1360809 h 2743200"/>
              <a:gd name="connsiteX134" fmla="*/ 1428262 w 2538236"/>
              <a:gd name="connsiteY134" fmla="*/ 1357815 h 2743200"/>
              <a:gd name="connsiteX135" fmla="*/ 1467087 w 2538236"/>
              <a:gd name="connsiteY135" fmla="*/ 1351581 h 2743200"/>
              <a:gd name="connsiteX136" fmla="*/ 1472305 w 2538236"/>
              <a:gd name="connsiteY136" fmla="*/ 1350427 h 2743200"/>
              <a:gd name="connsiteX137" fmla="*/ 1488443 w 2538236"/>
              <a:gd name="connsiteY137" fmla="*/ 1347720 h 2743200"/>
              <a:gd name="connsiteX138" fmla="*/ 1537606 w 2538236"/>
              <a:gd name="connsiteY138" fmla="*/ 1335980 h 2743200"/>
              <a:gd name="connsiteX139" fmla="*/ 1545816 w 2538236"/>
              <a:gd name="connsiteY139" fmla="*/ 1334164 h 2743200"/>
              <a:gd name="connsiteX140" fmla="*/ 1548935 w 2538236"/>
              <a:gd name="connsiteY140" fmla="*/ 1333275 h 2743200"/>
              <a:gd name="connsiteX141" fmla="*/ 1563246 w 2538236"/>
              <a:gd name="connsiteY141" fmla="*/ 1329858 h 2743200"/>
              <a:gd name="connsiteX142" fmla="*/ 1585829 w 2538236"/>
              <a:gd name="connsiteY142" fmla="*/ 1322761 h 2743200"/>
              <a:gd name="connsiteX143" fmla="*/ 1621322 w 2538236"/>
              <a:gd name="connsiteY143" fmla="*/ 1312645 h 2743200"/>
              <a:gd name="connsiteX144" fmla="*/ 2160791 w 2538236"/>
              <a:gd name="connsiteY144" fmla="*/ 754996 h 2743200"/>
              <a:gd name="connsiteX145" fmla="*/ 1189766 w 2538236"/>
              <a:gd name="connsiteY145" fmla="*/ 132662 h 2743200"/>
              <a:gd name="connsiteX146" fmla="*/ 397889 w 2538236"/>
              <a:gd name="connsiteY146" fmla="*/ 394735 h 2743200"/>
              <a:gd name="connsiteX147" fmla="*/ 368060 w 2538236"/>
              <a:gd name="connsiteY147" fmla="*/ 426644 h 2743200"/>
              <a:gd name="connsiteX148" fmla="*/ 398184 w 2538236"/>
              <a:gd name="connsiteY148" fmla="*/ 381007 h 2743200"/>
              <a:gd name="connsiteX149" fmla="*/ 1409551 w 2538236"/>
              <a:gd name="connsiteY149" fmla="*/ 0 h 274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538236" h="2743200">
                <a:moveTo>
                  <a:pt x="1615448" y="1371600"/>
                </a:moveTo>
                <a:lnTo>
                  <a:pt x="1638858" y="1372388"/>
                </a:lnTo>
                <a:lnTo>
                  <a:pt x="1623266" y="1374060"/>
                </a:lnTo>
                <a:cubicBezTo>
                  <a:pt x="1479668" y="1394709"/>
                  <a:pt x="1371647" y="1483996"/>
                  <a:pt x="1371647" y="1591011"/>
                </a:cubicBezTo>
                <a:cubicBezTo>
                  <a:pt x="1371647" y="1713315"/>
                  <a:pt x="1512735" y="1812462"/>
                  <a:pt x="1686776" y="1812462"/>
                </a:cubicBezTo>
                <a:cubicBezTo>
                  <a:pt x="1792832" y="1812462"/>
                  <a:pt x="1886651" y="1775645"/>
                  <a:pt x="1943765" y="1719206"/>
                </a:cubicBezTo>
                <a:lnTo>
                  <a:pt x="1953445" y="1707852"/>
                </a:lnTo>
                <a:lnTo>
                  <a:pt x="1943669" y="1724091"/>
                </a:lnTo>
                <a:cubicBezTo>
                  <a:pt x="1883732" y="1804446"/>
                  <a:pt x="1759270" y="1859668"/>
                  <a:pt x="1615448" y="1859668"/>
                </a:cubicBezTo>
                <a:cubicBezTo>
                  <a:pt x="1413150" y="1859668"/>
                  <a:pt x="1249155" y="1750411"/>
                  <a:pt x="1249155" y="1615634"/>
                </a:cubicBezTo>
                <a:cubicBezTo>
                  <a:pt x="1249155" y="1480858"/>
                  <a:pt x="1413150" y="1371600"/>
                  <a:pt x="1615448" y="1371600"/>
                </a:cubicBezTo>
                <a:close/>
                <a:moveTo>
                  <a:pt x="1524419" y="1371600"/>
                </a:moveTo>
                <a:lnTo>
                  <a:pt x="1554133" y="1372681"/>
                </a:lnTo>
                <a:lnTo>
                  <a:pt x="1534343" y="1374974"/>
                </a:lnTo>
                <a:cubicBezTo>
                  <a:pt x="1352070" y="1403299"/>
                  <a:pt x="1214957" y="1525771"/>
                  <a:pt x="1214957" y="1672563"/>
                </a:cubicBezTo>
                <a:cubicBezTo>
                  <a:pt x="1214957" y="1840325"/>
                  <a:pt x="1394043" y="1976323"/>
                  <a:pt x="1614957" y="1976323"/>
                </a:cubicBezTo>
                <a:cubicBezTo>
                  <a:pt x="1749575" y="1976323"/>
                  <a:pt x="1868662" y="1925821"/>
                  <a:pt x="1941158" y="1848405"/>
                </a:cubicBezTo>
                <a:lnTo>
                  <a:pt x="1953446" y="1832830"/>
                </a:lnTo>
                <a:lnTo>
                  <a:pt x="1941037" y="1855106"/>
                </a:lnTo>
                <a:cubicBezTo>
                  <a:pt x="1864957" y="1965327"/>
                  <a:pt x="1706975" y="2041075"/>
                  <a:pt x="1524419" y="2041075"/>
                </a:cubicBezTo>
                <a:cubicBezTo>
                  <a:pt x="1267638" y="2041075"/>
                  <a:pt x="1059475" y="1891208"/>
                  <a:pt x="1059475" y="1706337"/>
                </a:cubicBezTo>
                <a:cubicBezTo>
                  <a:pt x="1059475" y="1521467"/>
                  <a:pt x="1267638" y="1371600"/>
                  <a:pt x="1524419" y="1371600"/>
                </a:cubicBezTo>
                <a:close/>
                <a:moveTo>
                  <a:pt x="1426735" y="1371600"/>
                </a:moveTo>
                <a:lnTo>
                  <a:pt x="1466070" y="1372952"/>
                </a:lnTo>
                <a:lnTo>
                  <a:pt x="1439872" y="1375823"/>
                </a:lnTo>
                <a:cubicBezTo>
                  <a:pt x="1198579" y="1411274"/>
                  <a:pt x="1017069" y="1564563"/>
                  <a:pt x="1017069" y="1748289"/>
                </a:cubicBezTo>
                <a:cubicBezTo>
                  <a:pt x="1017069" y="1958262"/>
                  <a:pt x="1254143" y="2128479"/>
                  <a:pt x="1546588" y="2128479"/>
                </a:cubicBezTo>
                <a:cubicBezTo>
                  <a:pt x="1724797" y="2128479"/>
                  <a:pt x="1882445" y="2065271"/>
                  <a:pt x="1978415" y="1968376"/>
                </a:cubicBezTo>
                <a:lnTo>
                  <a:pt x="1994680" y="1948882"/>
                </a:lnTo>
                <a:lnTo>
                  <a:pt x="1978254" y="1976762"/>
                </a:lnTo>
                <a:cubicBezTo>
                  <a:pt x="1877539" y="2114716"/>
                  <a:pt x="1668402" y="2209523"/>
                  <a:pt x="1426735" y="2209523"/>
                </a:cubicBezTo>
                <a:cubicBezTo>
                  <a:pt x="1086807" y="2209523"/>
                  <a:pt x="811241" y="2021947"/>
                  <a:pt x="811241" y="1790561"/>
                </a:cubicBezTo>
                <a:cubicBezTo>
                  <a:pt x="811241" y="1559175"/>
                  <a:pt x="1086807" y="1371600"/>
                  <a:pt x="1426735" y="1371600"/>
                </a:cubicBezTo>
                <a:close/>
                <a:moveTo>
                  <a:pt x="1291901" y="1371600"/>
                </a:moveTo>
                <a:lnTo>
                  <a:pt x="1343934" y="1373314"/>
                </a:lnTo>
                <a:lnTo>
                  <a:pt x="1309279" y="1376954"/>
                </a:lnTo>
                <a:cubicBezTo>
                  <a:pt x="990099" y="1421900"/>
                  <a:pt x="750001" y="1616244"/>
                  <a:pt x="750001" y="1849177"/>
                </a:cubicBezTo>
                <a:cubicBezTo>
                  <a:pt x="750001" y="2115388"/>
                  <a:pt x="1063599" y="2331193"/>
                  <a:pt x="1450442" y="2331193"/>
                </a:cubicBezTo>
                <a:cubicBezTo>
                  <a:pt x="1686174" y="2331193"/>
                  <a:pt x="1894709" y="2251056"/>
                  <a:pt x="2021656" y="2128210"/>
                </a:cubicBezTo>
                <a:lnTo>
                  <a:pt x="2043173" y="2103495"/>
                </a:lnTo>
                <a:lnTo>
                  <a:pt x="2021443" y="2138843"/>
                </a:lnTo>
                <a:cubicBezTo>
                  <a:pt x="1888219" y="2313745"/>
                  <a:pt x="1611576" y="2433944"/>
                  <a:pt x="1291901" y="2433944"/>
                </a:cubicBezTo>
                <a:cubicBezTo>
                  <a:pt x="842249" y="2433944"/>
                  <a:pt x="477734" y="2196130"/>
                  <a:pt x="477734" y="1902772"/>
                </a:cubicBezTo>
                <a:cubicBezTo>
                  <a:pt x="477734" y="1701088"/>
                  <a:pt x="650024" y="1525658"/>
                  <a:pt x="903821" y="1435710"/>
                </a:cubicBezTo>
                <a:lnTo>
                  <a:pt x="952407" y="1420440"/>
                </a:lnTo>
                <a:lnTo>
                  <a:pt x="989302" y="1409925"/>
                </a:lnTo>
                <a:lnTo>
                  <a:pt x="1000630" y="1407220"/>
                </a:lnTo>
                <a:lnTo>
                  <a:pt x="1065931" y="1392774"/>
                </a:lnTo>
                <a:lnTo>
                  <a:pt x="1109974" y="1385385"/>
                </a:lnTo>
                <a:lnTo>
                  <a:pt x="1129922" y="1382182"/>
                </a:lnTo>
                <a:lnTo>
                  <a:pt x="1208658" y="1374342"/>
                </a:lnTo>
                <a:cubicBezTo>
                  <a:pt x="1236028" y="1372529"/>
                  <a:pt x="1263798" y="1371600"/>
                  <a:pt x="1291901" y="1371600"/>
                </a:cubicBezTo>
                <a:close/>
                <a:moveTo>
                  <a:pt x="1128685" y="1371600"/>
                </a:moveTo>
                <a:lnTo>
                  <a:pt x="1200818" y="1373814"/>
                </a:lnTo>
                <a:lnTo>
                  <a:pt x="1152776" y="1378513"/>
                </a:lnTo>
                <a:lnTo>
                  <a:pt x="1129922" y="1382182"/>
                </a:lnTo>
                <a:lnTo>
                  <a:pt x="1127818" y="1382392"/>
                </a:lnTo>
                <a:lnTo>
                  <a:pt x="1109974" y="1385385"/>
                </a:lnTo>
                <a:lnTo>
                  <a:pt x="1071150" y="1391619"/>
                </a:lnTo>
                <a:lnTo>
                  <a:pt x="1065931" y="1392774"/>
                </a:lnTo>
                <a:lnTo>
                  <a:pt x="1049793" y="1395481"/>
                </a:lnTo>
                <a:lnTo>
                  <a:pt x="1000630" y="1407220"/>
                </a:lnTo>
                <a:lnTo>
                  <a:pt x="992420" y="1409036"/>
                </a:lnTo>
                <a:lnTo>
                  <a:pt x="989302" y="1409925"/>
                </a:lnTo>
                <a:lnTo>
                  <a:pt x="974991" y="1413342"/>
                </a:lnTo>
                <a:lnTo>
                  <a:pt x="952407" y="1420440"/>
                </a:lnTo>
                <a:lnTo>
                  <a:pt x="916914" y="1430555"/>
                </a:lnTo>
                <a:cubicBezTo>
                  <a:pt x="597178" y="1532389"/>
                  <a:pt x="377445" y="1743851"/>
                  <a:pt x="377445" y="1988204"/>
                </a:cubicBezTo>
                <a:cubicBezTo>
                  <a:pt x="377445" y="2331910"/>
                  <a:pt x="812188" y="2610539"/>
                  <a:pt x="1348471" y="2610539"/>
                </a:cubicBezTo>
                <a:cubicBezTo>
                  <a:pt x="1675267" y="2610539"/>
                  <a:pt x="1964360" y="2507073"/>
                  <a:pt x="2140348" y="2348465"/>
                </a:cubicBezTo>
                <a:lnTo>
                  <a:pt x="2170176" y="2316556"/>
                </a:lnTo>
                <a:lnTo>
                  <a:pt x="2140052" y="2362193"/>
                </a:lnTo>
                <a:cubicBezTo>
                  <a:pt x="1955364" y="2588011"/>
                  <a:pt x="1571851" y="2743200"/>
                  <a:pt x="1128685" y="2743200"/>
                </a:cubicBezTo>
                <a:cubicBezTo>
                  <a:pt x="505330" y="2743200"/>
                  <a:pt x="0" y="2436157"/>
                  <a:pt x="0" y="2057400"/>
                </a:cubicBezTo>
                <a:cubicBezTo>
                  <a:pt x="0" y="1678643"/>
                  <a:pt x="505330" y="1371600"/>
                  <a:pt x="1128685" y="1371600"/>
                </a:cubicBezTo>
                <a:close/>
                <a:moveTo>
                  <a:pt x="922788" y="883532"/>
                </a:moveTo>
                <a:cubicBezTo>
                  <a:pt x="1125086" y="883532"/>
                  <a:pt x="1289082" y="992790"/>
                  <a:pt x="1289082" y="1127566"/>
                </a:cubicBezTo>
                <a:cubicBezTo>
                  <a:pt x="1289082" y="1262342"/>
                  <a:pt x="1125086" y="1371600"/>
                  <a:pt x="922788" y="1371600"/>
                </a:cubicBezTo>
                <a:lnTo>
                  <a:pt x="899379" y="1370813"/>
                </a:lnTo>
                <a:lnTo>
                  <a:pt x="914970" y="1369141"/>
                </a:lnTo>
                <a:cubicBezTo>
                  <a:pt x="1058569" y="1348491"/>
                  <a:pt x="1166589" y="1259205"/>
                  <a:pt x="1166589" y="1152189"/>
                </a:cubicBezTo>
                <a:cubicBezTo>
                  <a:pt x="1166589" y="1029885"/>
                  <a:pt x="1025501" y="930738"/>
                  <a:pt x="851460" y="930738"/>
                </a:cubicBezTo>
                <a:cubicBezTo>
                  <a:pt x="745405" y="930738"/>
                  <a:pt x="651585" y="967555"/>
                  <a:pt x="594472" y="1023994"/>
                </a:cubicBezTo>
                <a:lnTo>
                  <a:pt x="584791" y="1035349"/>
                </a:lnTo>
                <a:lnTo>
                  <a:pt x="594567" y="1019109"/>
                </a:lnTo>
                <a:cubicBezTo>
                  <a:pt x="654505" y="938754"/>
                  <a:pt x="778967" y="883532"/>
                  <a:pt x="922788" y="883532"/>
                </a:cubicBezTo>
                <a:close/>
                <a:moveTo>
                  <a:pt x="1013817" y="702126"/>
                </a:moveTo>
                <a:cubicBezTo>
                  <a:pt x="1270599" y="702126"/>
                  <a:pt x="1478762" y="851993"/>
                  <a:pt x="1478762" y="1036863"/>
                </a:cubicBezTo>
                <a:cubicBezTo>
                  <a:pt x="1478762" y="1221733"/>
                  <a:pt x="1270599" y="1371600"/>
                  <a:pt x="1013817" y="1371600"/>
                </a:cubicBezTo>
                <a:lnTo>
                  <a:pt x="984103" y="1370520"/>
                </a:lnTo>
                <a:lnTo>
                  <a:pt x="1003894" y="1368226"/>
                </a:lnTo>
                <a:cubicBezTo>
                  <a:pt x="1186167" y="1339902"/>
                  <a:pt x="1323279" y="1217429"/>
                  <a:pt x="1323279" y="1070638"/>
                </a:cubicBezTo>
                <a:cubicBezTo>
                  <a:pt x="1323279" y="902875"/>
                  <a:pt x="1144193" y="766878"/>
                  <a:pt x="923280" y="766878"/>
                </a:cubicBezTo>
                <a:cubicBezTo>
                  <a:pt x="788661" y="766878"/>
                  <a:pt x="669574" y="817379"/>
                  <a:pt x="597078" y="894795"/>
                </a:cubicBezTo>
                <a:lnTo>
                  <a:pt x="584791" y="910370"/>
                </a:lnTo>
                <a:lnTo>
                  <a:pt x="597200" y="888094"/>
                </a:lnTo>
                <a:cubicBezTo>
                  <a:pt x="673279" y="777873"/>
                  <a:pt x="831262" y="702126"/>
                  <a:pt x="1013817" y="702126"/>
                </a:cubicBezTo>
                <a:close/>
                <a:moveTo>
                  <a:pt x="1111502" y="533678"/>
                </a:moveTo>
                <a:cubicBezTo>
                  <a:pt x="1451429" y="533678"/>
                  <a:pt x="1726995" y="721253"/>
                  <a:pt x="1726995" y="952639"/>
                </a:cubicBezTo>
                <a:cubicBezTo>
                  <a:pt x="1726995" y="1184025"/>
                  <a:pt x="1451429" y="1371600"/>
                  <a:pt x="1111502" y="1371600"/>
                </a:cubicBezTo>
                <a:lnTo>
                  <a:pt x="1072166" y="1370248"/>
                </a:lnTo>
                <a:lnTo>
                  <a:pt x="1098365" y="1367377"/>
                </a:lnTo>
                <a:cubicBezTo>
                  <a:pt x="1339658" y="1331926"/>
                  <a:pt x="1521167" y="1178638"/>
                  <a:pt x="1521167" y="994912"/>
                </a:cubicBezTo>
                <a:cubicBezTo>
                  <a:pt x="1521167" y="784938"/>
                  <a:pt x="1284094" y="614722"/>
                  <a:pt x="991648" y="614722"/>
                </a:cubicBezTo>
                <a:cubicBezTo>
                  <a:pt x="813439" y="614722"/>
                  <a:pt x="655792" y="677930"/>
                  <a:pt x="559822" y="774825"/>
                </a:cubicBezTo>
                <a:lnTo>
                  <a:pt x="543556" y="794318"/>
                </a:lnTo>
                <a:lnTo>
                  <a:pt x="559983" y="766438"/>
                </a:lnTo>
                <a:cubicBezTo>
                  <a:pt x="660697" y="628484"/>
                  <a:pt x="869834" y="533678"/>
                  <a:pt x="1111502" y="533678"/>
                </a:cubicBezTo>
                <a:close/>
                <a:moveTo>
                  <a:pt x="1246335" y="309257"/>
                </a:moveTo>
                <a:cubicBezTo>
                  <a:pt x="1695987" y="309257"/>
                  <a:pt x="2060502" y="547070"/>
                  <a:pt x="2060502" y="840428"/>
                </a:cubicBezTo>
                <a:cubicBezTo>
                  <a:pt x="2060502" y="1042112"/>
                  <a:pt x="1888212" y="1217542"/>
                  <a:pt x="1634415" y="1307491"/>
                </a:cubicBezTo>
                <a:lnTo>
                  <a:pt x="1585829" y="1322761"/>
                </a:lnTo>
                <a:lnTo>
                  <a:pt x="1548935" y="1333275"/>
                </a:lnTo>
                <a:lnTo>
                  <a:pt x="1537606" y="1335980"/>
                </a:lnTo>
                <a:lnTo>
                  <a:pt x="1472305" y="1350427"/>
                </a:lnTo>
                <a:lnTo>
                  <a:pt x="1428262" y="1357815"/>
                </a:lnTo>
                <a:lnTo>
                  <a:pt x="1408315" y="1361018"/>
                </a:lnTo>
                <a:lnTo>
                  <a:pt x="1329579" y="1368858"/>
                </a:lnTo>
                <a:cubicBezTo>
                  <a:pt x="1302209" y="1370671"/>
                  <a:pt x="1274438" y="1371600"/>
                  <a:pt x="1246335" y="1371600"/>
                </a:cubicBezTo>
                <a:lnTo>
                  <a:pt x="1194302" y="1369886"/>
                </a:lnTo>
                <a:lnTo>
                  <a:pt x="1228958" y="1366246"/>
                </a:lnTo>
                <a:cubicBezTo>
                  <a:pt x="1548137" y="1321300"/>
                  <a:pt x="1788235" y="1126956"/>
                  <a:pt x="1788235" y="894023"/>
                </a:cubicBezTo>
                <a:cubicBezTo>
                  <a:pt x="1788235" y="627813"/>
                  <a:pt x="1474637" y="412007"/>
                  <a:pt x="1087794" y="412007"/>
                </a:cubicBezTo>
                <a:cubicBezTo>
                  <a:pt x="852062" y="412007"/>
                  <a:pt x="643528" y="492144"/>
                  <a:pt x="516580" y="614990"/>
                </a:cubicBezTo>
                <a:lnTo>
                  <a:pt x="495064" y="639705"/>
                </a:lnTo>
                <a:lnTo>
                  <a:pt x="516793" y="604358"/>
                </a:lnTo>
                <a:cubicBezTo>
                  <a:pt x="650017" y="429455"/>
                  <a:pt x="926661" y="309257"/>
                  <a:pt x="1246335" y="309257"/>
                </a:cubicBezTo>
                <a:close/>
                <a:moveTo>
                  <a:pt x="1409551" y="0"/>
                </a:moveTo>
                <a:cubicBezTo>
                  <a:pt x="2032907" y="0"/>
                  <a:pt x="2538236" y="307043"/>
                  <a:pt x="2538236" y="685800"/>
                </a:cubicBezTo>
                <a:cubicBezTo>
                  <a:pt x="2538236" y="1064557"/>
                  <a:pt x="2032906" y="1371600"/>
                  <a:pt x="1409551" y="1371600"/>
                </a:cubicBezTo>
                <a:lnTo>
                  <a:pt x="1337418" y="1369387"/>
                </a:lnTo>
                <a:lnTo>
                  <a:pt x="1385461" y="1364688"/>
                </a:lnTo>
                <a:lnTo>
                  <a:pt x="1408315" y="1361018"/>
                </a:lnTo>
                <a:lnTo>
                  <a:pt x="1410418" y="1360809"/>
                </a:lnTo>
                <a:lnTo>
                  <a:pt x="1428262" y="1357815"/>
                </a:lnTo>
                <a:lnTo>
                  <a:pt x="1467087" y="1351581"/>
                </a:lnTo>
                <a:lnTo>
                  <a:pt x="1472305" y="1350427"/>
                </a:lnTo>
                <a:lnTo>
                  <a:pt x="1488443" y="1347720"/>
                </a:lnTo>
                <a:lnTo>
                  <a:pt x="1537606" y="1335980"/>
                </a:lnTo>
                <a:lnTo>
                  <a:pt x="1545816" y="1334164"/>
                </a:lnTo>
                <a:lnTo>
                  <a:pt x="1548935" y="1333275"/>
                </a:lnTo>
                <a:lnTo>
                  <a:pt x="1563246" y="1329858"/>
                </a:lnTo>
                <a:lnTo>
                  <a:pt x="1585829" y="1322761"/>
                </a:lnTo>
                <a:lnTo>
                  <a:pt x="1621322" y="1312645"/>
                </a:lnTo>
                <a:cubicBezTo>
                  <a:pt x="1941058" y="1210811"/>
                  <a:pt x="2160791" y="999349"/>
                  <a:pt x="2160791" y="754996"/>
                </a:cubicBezTo>
                <a:cubicBezTo>
                  <a:pt x="2160791" y="411290"/>
                  <a:pt x="1726048" y="132662"/>
                  <a:pt x="1189766" y="132662"/>
                </a:cubicBezTo>
                <a:cubicBezTo>
                  <a:pt x="862969" y="132662"/>
                  <a:pt x="573877" y="236127"/>
                  <a:pt x="397889" y="394735"/>
                </a:cubicBezTo>
                <a:lnTo>
                  <a:pt x="368060" y="426644"/>
                </a:lnTo>
                <a:lnTo>
                  <a:pt x="398184" y="381007"/>
                </a:lnTo>
                <a:cubicBezTo>
                  <a:pt x="582873" y="155189"/>
                  <a:pt x="966385" y="0"/>
                  <a:pt x="1409551" y="0"/>
                </a:cubicBezTo>
                <a:close/>
              </a:path>
            </a:pathLst>
          </a:custGeom>
          <a:gradFill flip="none" rotWithShape="1">
            <a:gsLst>
              <a:gs pos="53000">
                <a:schemeClr val="tx1">
                  <a:alpha val="58000"/>
                </a:schemeClr>
              </a:gs>
              <a:gs pos="100000">
                <a:schemeClr val="tx1">
                  <a:alpha val="52000"/>
                </a:schemeClr>
              </a:gs>
              <a:gs pos="40000">
                <a:srgbClr val="CC0000">
                  <a:alpha val="67000"/>
                </a:srgbClr>
              </a:gs>
              <a:gs pos="70000">
                <a:srgbClr val="FF0000"/>
              </a:gs>
            </a:gsLst>
            <a:path path="circle">
              <a:fillToRect l="100000" t="100000"/>
            </a:path>
            <a:tileRect r="-100000" b="-100000"/>
          </a:gradFill>
          <a:ln w="31750">
            <a:solidFill>
              <a:schemeClr val="accent2">
                <a:lumMod val="50000"/>
              </a:schemeClr>
            </a:solidFill>
          </a:ln>
          <a:scene3d>
            <a:camera prst="orthographicFront"/>
            <a:lightRig rig="flood" dir="t"/>
          </a:scene3d>
          <a:sp3d prstMaterial="dkEdge">
            <a:bevelT w="273050" h="50800"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22"/>
          <p:cNvSpPr/>
          <p:nvPr/>
        </p:nvSpPr>
        <p:spPr>
          <a:xfrm rot="2749820" flipH="1">
            <a:off x="4900979" y="517309"/>
            <a:ext cx="1148592" cy="2307100"/>
          </a:xfrm>
          <a:custGeom>
            <a:avLst/>
            <a:gdLst>
              <a:gd name="connsiteX0" fmla="*/ 1615448 w 2538236"/>
              <a:gd name="connsiteY0" fmla="*/ 1371600 h 2743200"/>
              <a:gd name="connsiteX1" fmla="*/ 1638858 w 2538236"/>
              <a:gd name="connsiteY1" fmla="*/ 1372388 h 2743200"/>
              <a:gd name="connsiteX2" fmla="*/ 1623266 w 2538236"/>
              <a:gd name="connsiteY2" fmla="*/ 1374060 h 2743200"/>
              <a:gd name="connsiteX3" fmla="*/ 1371647 w 2538236"/>
              <a:gd name="connsiteY3" fmla="*/ 1591011 h 2743200"/>
              <a:gd name="connsiteX4" fmla="*/ 1686776 w 2538236"/>
              <a:gd name="connsiteY4" fmla="*/ 1812462 h 2743200"/>
              <a:gd name="connsiteX5" fmla="*/ 1943765 w 2538236"/>
              <a:gd name="connsiteY5" fmla="*/ 1719206 h 2743200"/>
              <a:gd name="connsiteX6" fmla="*/ 1953445 w 2538236"/>
              <a:gd name="connsiteY6" fmla="*/ 1707852 h 2743200"/>
              <a:gd name="connsiteX7" fmla="*/ 1943669 w 2538236"/>
              <a:gd name="connsiteY7" fmla="*/ 1724091 h 2743200"/>
              <a:gd name="connsiteX8" fmla="*/ 1615448 w 2538236"/>
              <a:gd name="connsiteY8" fmla="*/ 1859668 h 2743200"/>
              <a:gd name="connsiteX9" fmla="*/ 1249155 w 2538236"/>
              <a:gd name="connsiteY9" fmla="*/ 1615634 h 2743200"/>
              <a:gd name="connsiteX10" fmla="*/ 1615448 w 2538236"/>
              <a:gd name="connsiteY10" fmla="*/ 1371600 h 2743200"/>
              <a:gd name="connsiteX11" fmla="*/ 1524419 w 2538236"/>
              <a:gd name="connsiteY11" fmla="*/ 1371600 h 2743200"/>
              <a:gd name="connsiteX12" fmla="*/ 1554133 w 2538236"/>
              <a:gd name="connsiteY12" fmla="*/ 1372681 h 2743200"/>
              <a:gd name="connsiteX13" fmla="*/ 1534343 w 2538236"/>
              <a:gd name="connsiteY13" fmla="*/ 1374974 h 2743200"/>
              <a:gd name="connsiteX14" fmla="*/ 1214957 w 2538236"/>
              <a:gd name="connsiteY14" fmla="*/ 1672563 h 2743200"/>
              <a:gd name="connsiteX15" fmla="*/ 1614957 w 2538236"/>
              <a:gd name="connsiteY15" fmla="*/ 1976323 h 2743200"/>
              <a:gd name="connsiteX16" fmla="*/ 1941158 w 2538236"/>
              <a:gd name="connsiteY16" fmla="*/ 1848405 h 2743200"/>
              <a:gd name="connsiteX17" fmla="*/ 1953446 w 2538236"/>
              <a:gd name="connsiteY17" fmla="*/ 1832830 h 2743200"/>
              <a:gd name="connsiteX18" fmla="*/ 1941037 w 2538236"/>
              <a:gd name="connsiteY18" fmla="*/ 1855106 h 2743200"/>
              <a:gd name="connsiteX19" fmla="*/ 1524419 w 2538236"/>
              <a:gd name="connsiteY19" fmla="*/ 2041075 h 2743200"/>
              <a:gd name="connsiteX20" fmla="*/ 1059475 w 2538236"/>
              <a:gd name="connsiteY20" fmla="*/ 1706337 h 2743200"/>
              <a:gd name="connsiteX21" fmla="*/ 1524419 w 2538236"/>
              <a:gd name="connsiteY21" fmla="*/ 1371600 h 2743200"/>
              <a:gd name="connsiteX22" fmla="*/ 1426735 w 2538236"/>
              <a:gd name="connsiteY22" fmla="*/ 1371600 h 2743200"/>
              <a:gd name="connsiteX23" fmla="*/ 1466070 w 2538236"/>
              <a:gd name="connsiteY23" fmla="*/ 1372952 h 2743200"/>
              <a:gd name="connsiteX24" fmla="*/ 1439872 w 2538236"/>
              <a:gd name="connsiteY24" fmla="*/ 1375823 h 2743200"/>
              <a:gd name="connsiteX25" fmla="*/ 1017069 w 2538236"/>
              <a:gd name="connsiteY25" fmla="*/ 1748289 h 2743200"/>
              <a:gd name="connsiteX26" fmla="*/ 1546588 w 2538236"/>
              <a:gd name="connsiteY26" fmla="*/ 2128479 h 2743200"/>
              <a:gd name="connsiteX27" fmla="*/ 1978415 w 2538236"/>
              <a:gd name="connsiteY27" fmla="*/ 1968376 h 2743200"/>
              <a:gd name="connsiteX28" fmla="*/ 1994680 w 2538236"/>
              <a:gd name="connsiteY28" fmla="*/ 1948882 h 2743200"/>
              <a:gd name="connsiteX29" fmla="*/ 1978254 w 2538236"/>
              <a:gd name="connsiteY29" fmla="*/ 1976762 h 2743200"/>
              <a:gd name="connsiteX30" fmla="*/ 1426735 w 2538236"/>
              <a:gd name="connsiteY30" fmla="*/ 2209523 h 2743200"/>
              <a:gd name="connsiteX31" fmla="*/ 811241 w 2538236"/>
              <a:gd name="connsiteY31" fmla="*/ 1790561 h 2743200"/>
              <a:gd name="connsiteX32" fmla="*/ 1426735 w 2538236"/>
              <a:gd name="connsiteY32" fmla="*/ 1371600 h 2743200"/>
              <a:gd name="connsiteX33" fmla="*/ 1291901 w 2538236"/>
              <a:gd name="connsiteY33" fmla="*/ 1371600 h 2743200"/>
              <a:gd name="connsiteX34" fmla="*/ 1343934 w 2538236"/>
              <a:gd name="connsiteY34" fmla="*/ 1373314 h 2743200"/>
              <a:gd name="connsiteX35" fmla="*/ 1309279 w 2538236"/>
              <a:gd name="connsiteY35" fmla="*/ 1376954 h 2743200"/>
              <a:gd name="connsiteX36" fmla="*/ 750001 w 2538236"/>
              <a:gd name="connsiteY36" fmla="*/ 1849177 h 2743200"/>
              <a:gd name="connsiteX37" fmla="*/ 1450442 w 2538236"/>
              <a:gd name="connsiteY37" fmla="*/ 2331193 h 2743200"/>
              <a:gd name="connsiteX38" fmla="*/ 2021656 w 2538236"/>
              <a:gd name="connsiteY38" fmla="*/ 2128210 h 2743200"/>
              <a:gd name="connsiteX39" fmla="*/ 2043173 w 2538236"/>
              <a:gd name="connsiteY39" fmla="*/ 2103495 h 2743200"/>
              <a:gd name="connsiteX40" fmla="*/ 2021443 w 2538236"/>
              <a:gd name="connsiteY40" fmla="*/ 2138843 h 2743200"/>
              <a:gd name="connsiteX41" fmla="*/ 1291901 w 2538236"/>
              <a:gd name="connsiteY41" fmla="*/ 2433944 h 2743200"/>
              <a:gd name="connsiteX42" fmla="*/ 477734 w 2538236"/>
              <a:gd name="connsiteY42" fmla="*/ 1902772 h 2743200"/>
              <a:gd name="connsiteX43" fmla="*/ 903821 w 2538236"/>
              <a:gd name="connsiteY43" fmla="*/ 1435710 h 2743200"/>
              <a:gd name="connsiteX44" fmla="*/ 952407 w 2538236"/>
              <a:gd name="connsiteY44" fmla="*/ 1420440 h 2743200"/>
              <a:gd name="connsiteX45" fmla="*/ 989302 w 2538236"/>
              <a:gd name="connsiteY45" fmla="*/ 1409925 h 2743200"/>
              <a:gd name="connsiteX46" fmla="*/ 1000630 w 2538236"/>
              <a:gd name="connsiteY46" fmla="*/ 1407220 h 2743200"/>
              <a:gd name="connsiteX47" fmla="*/ 1065931 w 2538236"/>
              <a:gd name="connsiteY47" fmla="*/ 1392774 h 2743200"/>
              <a:gd name="connsiteX48" fmla="*/ 1109974 w 2538236"/>
              <a:gd name="connsiteY48" fmla="*/ 1385385 h 2743200"/>
              <a:gd name="connsiteX49" fmla="*/ 1129922 w 2538236"/>
              <a:gd name="connsiteY49" fmla="*/ 1382182 h 2743200"/>
              <a:gd name="connsiteX50" fmla="*/ 1208658 w 2538236"/>
              <a:gd name="connsiteY50" fmla="*/ 1374342 h 2743200"/>
              <a:gd name="connsiteX51" fmla="*/ 1291901 w 2538236"/>
              <a:gd name="connsiteY51" fmla="*/ 1371600 h 2743200"/>
              <a:gd name="connsiteX52" fmla="*/ 1128685 w 2538236"/>
              <a:gd name="connsiteY52" fmla="*/ 1371600 h 2743200"/>
              <a:gd name="connsiteX53" fmla="*/ 1200818 w 2538236"/>
              <a:gd name="connsiteY53" fmla="*/ 1373814 h 2743200"/>
              <a:gd name="connsiteX54" fmla="*/ 1152776 w 2538236"/>
              <a:gd name="connsiteY54" fmla="*/ 1378513 h 2743200"/>
              <a:gd name="connsiteX55" fmla="*/ 1129922 w 2538236"/>
              <a:gd name="connsiteY55" fmla="*/ 1382182 h 2743200"/>
              <a:gd name="connsiteX56" fmla="*/ 1127818 w 2538236"/>
              <a:gd name="connsiteY56" fmla="*/ 1382392 h 2743200"/>
              <a:gd name="connsiteX57" fmla="*/ 1109974 w 2538236"/>
              <a:gd name="connsiteY57" fmla="*/ 1385385 h 2743200"/>
              <a:gd name="connsiteX58" fmla="*/ 1071150 w 2538236"/>
              <a:gd name="connsiteY58" fmla="*/ 1391619 h 2743200"/>
              <a:gd name="connsiteX59" fmla="*/ 1065931 w 2538236"/>
              <a:gd name="connsiteY59" fmla="*/ 1392774 h 2743200"/>
              <a:gd name="connsiteX60" fmla="*/ 1049793 w 2538236"/>
              <a:gd name="connsiteY60" fmla="*/ 1395481 h 2743200"/>
              <a:gd name="connsiteX61" fmla="*/ 1000630 w 2538236"/>
              <a:gd name="connsiteY61" fmla="*/ 1407220 h 2743200"/>
              <a:gd name="connsiteX62" fmla="*/ 992420 w 2538236"/>
              <a:gd name="connsiteY62" fmla="*/ 1409036 h 2743200"/>
              <a:gd name="connsiteX63" fmla="*/ 989302 w 2538236"/>
              <a:gd name="connsiteY63" fmla="*/ 1409925 h 2743200"/>
              <a:gd name="connsiteX64" fmla="*/ 974991 w 2538236"/>
              <a:gd name="connsiteY64" fmla="*/ 1413342 h 2743200"/>
              <a:gd name="connsiteX65" fmla="*/ 952407 w 2538236"/>
              <a:gd name="connsiteY65" fmla="*/ 1420440 h 2743200"/>
              <a:gd name="connsiteX66" fmla="*/ 916914 w 2538236"/>
              <a:gd name="connsiteY66" fmla="*/ 1430555 h 2743200"/>
              <a:gd name="connsiteX67" fmla="*/ 377445 w 2538236"/>
              <a:gd name="connsiteY67" fmla="*/ 1988204 h 2743200"/>
              <a:gd name="connsiteX68" fmla="*/ 1348471 w 2538236"/>
              <a:gd name="connsiteY68" fmla="*/ 2610539 h 2743200"/>
              <a:gd name="connsiteX69" fmla="*/ 2140348 w 2538236"/>
              <a:gd name="connsiteY69" fmla="*/ 2348465 h 2743200"/>
              <a:gd name="connsiteX70" fmla="*/ 2170176 w 2538236"/>
              <a:gd name="connsiteY70" fmla="*/ 2316556 h 2743200"/>
              <a:gd name="connsiteX71" fmla="*/ 2140052 w 2538236"/>
              <a:gd name="connsiteY71" fmla="*/ 2362193 h 2743200"/>
              <a:gd name="connsiteX72" fmla="*/ 1128685 w 2538236"/>
              <a:gd name="connsiteY72" fmla="*/ 2743200 h 2743200"/>
              <a:gd name="connsiteX73" fmla="*/ 0 w 2538236"/>
              <a:gd name="connsiteY73" fmla="*/ 2057400 h 2743200"/>
              <a:gd name="connsiteX74" fmla="*/ 1128685 w 2538236"/>
              <a:gd name="connsiteY74" fmla="*/ 1371600 h 2743200"/>
              <a:gd name="connsiteX75" fmla="*/ 922788 w 2538236"/>
              <a:gd name="connsiteY75" fmla="*/ 883532 h 2743200"/>
              <a:gd name="connsiteX76" fmla="*/ 1289082 w 2538236"/>
              <a:gd name="connsiteY76" fmla="*/ 1127566 h 2743200"/>
              <a:gd name="connsiteX77" fmla="*/ 922788 w 2538236"/>
              <a:gd name="connsiteY77" fmla="*/ 1371600 h 2743200"/>
              <a:gd name="connsiteX78" fmla="*/ 899379 w 2538236"/>
              <a:gd name="connsiteY78" fmla="*/ 1370813 h 2743200"/>
              <a:gd name="connsiteX79" fmla="*/ 914970 w 2538236"/>
              <a:gd name="connsiteY79" fmla="*/ 1369141 h 2743200"/>
              <a:gd name="connsiteX80" fmla="*/ 1166589 w 2538236"/>
              <a:gd name="connsiteY80" fmla="*/ 1152189 h 2743200"/>
              <a:gd name="connsiteX81" fmla="*/ 851460 w 2538236"/>
              <a:gd name="connsiteY81" fmla="*/ 930738 h 2743200"/>
              <a:gd name="connsiteX82" fmla="*/ 594472 w 2538236"/>
              <a:gd name="connsiteY82" fmla="*/ 1023994 h 2743200"/>
              <a:gd name="connsiteX83" fmla="*/ 584791 w 2538236"/>
              <a:gd name="connsiteY83" fmla="*/ 1035349 h 2743200"/>
              <a:gd name="connsiteX84" fmla="*/ 594567 w 2538236"/>
              <a:gd name="connsiteY84" fmla="*/ 1019109 h 2743200"/>
              <a:gd name="connsiteX85" fmla="*/ 922788 w 2538236"/>
              <a:gd name="connsiteY85" fmla="*/ 883532 h 2743200"/>
              <a:gd name="connsiteX86" fmla="*/ 1013817 w 2538236"/>
              <a:gd name="connsiteY86" fmla="*/ 702126 h 2743200"/>
              <a:gd name="connsiteX87" fmla="*/ 1478762 w 2538236"/>
              <a:gd name="connsiteY87" fmla="*/ 1036863 h 2743200"/>
              <a:gd name="connsiteX88" fmla="*/ 1013817 w 2538236"/>
              <a:gd name="connsiteY88" fmla="*/ 1371600 h 2743200"/>
              <a:gd name="connsiteX89" fmla="*/ 984103 w 2538236"/>
              <a:gd name="connsiteY89" fmla="*/ 1370520 h 2743200"/>
              <a:gd name="connsiteX90" fmla="*/ 1003894 w 2538236"/>
              <a:gd name="connsiteY90" fmla="*/ 1368226 h 2743200"/>
              <a:gd name="connsiteX91" fmla="*/ 1323279 w 2538236"/>
              <a:gd name="connsiteY91" fmla="*/ 1070638 h 2743200"/>
              <a:gd name="connsiteX92" fmla="*/ 923280 w 2538236"/>
              <a:gd name="connsiteY92" fmla="*/ 766878 h 2743200"/>
              <a:gd name="connsiteX93" fmla="*/ 597078 w 2538236"/>
              <a:gd name="connsiteY93" fmla="*/ 894795 h 2743200"/>
              <a:gd name="connsiteX94" fmla="*/ 584791 w 2538236"/>
              <a:gd name="connsiteY94" fmla="*/ 910370 h 2743200"/>
              <a:gd name="connsiteX95" fmla="*/ 597200 w 2538236"/>
              <a:gd name="connsiteY95" fmla="*/ 888094 h 2743200"/>
              <a:gd name="connsiteX96" fmla="*/ 1013817 w 2538236"/>
              <a:gd name="connsiteY96" fmla="*/ 702126 h 2743200"/>
              <a:gd name="connsiteX97" fmla="*/ 1111502 w 2538236"/>
              <a:gd name="connsiteY97" fmla="*/ 533678 h 2743200"/>
              <a:gd name="connsiteX98" fmla="*/ 1726995 w 2538236"/>
              <a:gd name="connsiteY98" fmla="*/ 952639 h 2743200"/>
              <a:gd name="connsiteX99" fmla="*/ 1111502 w 2538236"/>
              <a:gd name="connsiteY99" fmla="*/ 1371600 h 2743200"/>
              <a:gd name="connsiteX100" fmla="*/ 1072166 w 2538236"/>
              <a:gd name="connsiteY100" fmla="*/ 1370248 h 2743200"/>
              <a:gd name="connsiteX101" fmla="*/ 1098365 w 2538236"/>
              <a:gd name="connsiteY101" fmla="*/ 1367377 h 2743200"/>
              <a:gd name="connsiteX102" fmla="*/ 1521167 w 2538236"/>
              <a:gd name="connsiteY102" fmla="*/ 994912 h 2743200"/>
              <a:gd name="connsiteX103" fmla="*/ 991648 w 2538236"/>
              <a:gd name="connsiteY103" fmla="*/ 614722 h 2743200"/>
              <a:gd name="connsiteX104" fmla="*/ 559822 w 2538236"/>
              <a:gd name="connsiteY104" fmla="*/ 774825 h 2743200"/>
              <a:gd name="connsiteX105" fmla="*/ 543556 w 2538236"/>
              <a:gd name="connsiteY105" fmla="*/ 794318 h 2743200"/>
              <a:gd name="connsiteX106" fmla="*/ 559983 w 2538236"/>
              <a:gd name="connsiteY106" fmla="*/ 766438 h 2743200"/>
              <a:gd name="connsiteX107" fmla="*/ 1111502 w 2538236"/>
              <a:gd name="connsiteY107" fmla="*/ 533678 h 2743200"/>
              <a:gd name="connsiteX108" fmla="*/ 1246335 w 2538236"/>
              <a:gd name="connsiteY108" fmla="*/ 309257 h 2743200"/>
              <a:gd name="connsiteX109" fmla="*/ 2060502 w 2538236"/>
              <a:gd name="connsiteY109" fmla="*/ 840428 h 2743200"/>
              <a:gd name="connsiteX110" fmla="*/ 1634415 w 2538236"/>
              <a:gd name="connsiteY110" fmla="*/ 1307491 h 2743200"/>
              <a:gd name="connsiteX111" fmla="*/ 1585829 w 2538236"/>
              <a:gd name="connsiteY111" fmla="*/ 1322761 h 2743200"/>
              <a:gd name="connsiteX112" fmla="*/ 1548935 w 2538236"/>
              <a:gd name="connsiteY112" fmla="*/ 1333275 h 2743200"/>
              <a:gd name="connsiteX113" fmla="*/ 1537606 w 2538236"/>
              <a:gd name="connsiteY113" fmla="*/ 1335980 h 2743200"/>
              <a:gd name="connsiteX114" fmla="*/ 1472305 w 2538236"/>
              <a:gd name="connsiteY114" fmla="*/ 1350427 h 2743200"/>
              <a:gd name="connsiteX115" fmla="*/ 1428262 w 2538236"/>
              <a:gd name="connsiteY115" fmla="*/ 1357815 h 2743200"/>
              <a:gd name="connsiteX116" fmla="*/ 1408315 w 2538236"/>
              <a:gd name="connsiteY116" fmla="*/ 1361018 h 2743200"/>
              <a:gd name="connsiteX117" fmla="*/ 1329579 w 2538236"/>
              <a:gd name="connsiteY117" fmla="*/ 1368858 h 2743200"/>
              <a:gd name="connsiteX118" fmla="*/ 1246335 w 2538236"/>
              <a:gd name="connsiteY118" fmla="*/ 1371600 h 2743200"/>
              <a:gd name="connsiteX119" fmla="*/ 1194302 w 2538236"/>
              <a:gd name="connsiteY119" fmla="*/ 1369886 h 2743200"/>
              <a:gd name="connsiteX120" fmla="*/ 1228958 w 2538236"/>
              <a:gd name="connsiteY120" fmla="*/ 1366246 h 2743200"/>
              <a:gd name="connsiteX121" fmla="*/ 1788235 w 2538236"/>
              <a:gd name="connsiteY121" fmla="*/ 894023 h 2743200"/>
              <a:gd name="connsiteX122" fmla="*/ 1087794 w 2538236"/>
              <a:gd name="connsiteY122" fmla="*/ 412007 h 2743200"/>
              <a:gd name="connsiteX123" fmla="*/ 516580 w 2538236"/>
              <a:gd name="connsiteY123" fmla="*/ 614990 h 2743200"/>
              <a:gd name="connsiteX124" fmla="*/ 495064 w 2538236"/>
              <a:gd name="connsiteY124" fmla="*/ 639705 h 2743200"/>
              <a:gd name="connsiteX125" fmla="*/ 516793 w 2538236"/>
              <a:gd name="connsiteY125" fmla="*/ 604358 h 2743200"/>
              <a:gd name="connsiteX126" fmla="*/ 1246335 w 2538236"/>
              <a:gd name="connsiteY126" fmla="*/ 309257 h 2743200"/>
              <a:gd name="connsiteX127" fmla="*/ 1409551 w 2538236"/>
              <a:gd name="connsiteY127" fmla="*/ 0 h 2743200"/>
              <a:gd name="connsiteX128" fmla="*/ 2538236 w 2538236"/>
              <a:gd name="connsiteY128" fmla="*/ 685800 h 2743200"/>
              <a:gd name="connsiteX129" fmla="*/ 1409551 w 2538236"/>
              <a:gd name="connsiteY129" fmla="*/ 1371600 h 2743200"/>
              <a:gd name="connsiteX130" fmla="*/ 1337418 w 2538236"/>
              <a:gd name="connsiteY130" fmla="*/ 1369387 h 2743200"/>
              <a:gd name="connsiteX131" fmla="*/ 1385461 w 2538236"/>
              <a:gd name="connsiteY131" fmla="*/ 1364688 h 2743200"/>
              <a:gd name="connsiteX132" fmla="*/ 1408315 w 2538236"/>
              <a:gd name="connsiteY132" fmla="*/ 1361018 h 2743200"/>
              <a:gd name="connsiteX133" fmla="*/ 1410418 w 2538236"/>
              <a:gd name="connsiteY133" fmla="*/ 1360809 h 2743200"/>
              <a:gd name="connsiteX134" fmla="*/ 1428262 w 2538236"/>
              <a:gd name="connsiteY134" fmla="*/ 1357815 h 2743200"/>
              <a:gd name="connsiteX135" fmla="*/ 1467087 w 2538236"/>
              <a:gd name="connsiteY135" fmla="*/ 1351581 h 2743200"/>
              <a:gd name="connsiteX136" fmla="*/ 1472305 w 2538236"/>
              <a:gd name="connsiteY136" fmla="*/ 1350427 h 2743200"/>
              <a:gd name="connsiteX137" fmla="*/ 1488443 w 2538236"/>
              <a:gd name="connsiteY137" fmla="*/ 1347720 h 2743200"/>
              <a:gd name="connsiteX138" fmla="*/ 1537606 w 2538236"/>
              <a:gd name="connsiteY138" fmla="*/ 1335980 h 2743200"/>
              <a:gd name="connsiteX139" fmla="*/ 1545816 w 2538236"/>
              <a:gd name="connsiteY139" fmla="*/ 1334164 h 2743200"/>
              <a:gd name="connsiteX140" fmla="*/ 1548935 w 2538236"/>
              <a:gd name="connsiteY140" fmla="*/ 1333275 h 2743200"/>
              <a:gd name="connsiteX141" fmla="*/ 1563246 w 2538236"/>
              <a:gd name="connsiteY141" fmla="*/ 1329858 h 2743200"/>
              <a:gd name="connsiteX142" fmla="*/ 1585829 w 2538236"/>
              <a:gd name="connsiteY142" fmla="*/ 1322761 h 2743200"/>
              <a:gd name="connsiteX143" fmla="*/ 1621322 w 2538236"/>
              <a:gd name="connsiteY143" fmla="*/ 1312645 h 2743200"/>
              <a:gd name="connsiteX144" fmla="*/ 2160791 w 2538236"/>
              <a:gd name="connsiteY144" fmla="*/ 754996 h 2743200"/>
              <a:gd name="connsiteX145" fmla="*/ 1189766 w 2538236"/>
              <a:gd name="connsiteY145" fmla="*/ 132662 h 2743200"/>
              <a:gd name="connsiteX146" fmla="*/ 397889 w 2538236"/>
              <a:gd name="connsiteY146" fmla="*/ 394735 h 2743200"/>
              <a:gd name="connsiteX147" fmla="*/ 368060 w 2538236"/>
              <a:gd name="connsiteY147" fmla="*/ 426644 h 2743200"/>
              <a:gd name="connsiteX148" fmla="*/ 398184 w 2538236"/>
              <a:gd name="connsiteY148" fmla="*/ 381007 h 2743200"/>
              <a:gd name="connsiteX149" fmla="*/ 1409551 w 2538236"/>
              <a:gd name="connsiteY149" fmla="*/ 0 h 274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538236" h="2743200">
                <a:moveTo>
                  <a:pt x="1615448" y="1371600"/>
                </a:moveTo>
                <a:lnTo>
                  <a:pt x="1638858" y="1372388"/>
                </a:lnTo>
                <a:lnTo>
                  <a:pt x="1623266" y="1374060"/>
                </a:lnTo>
                <a:cubicBezTo>
                  <a:pt x="1479668" y="1394709"/>
                  <a:pt x="1371647" y="1483996"/>
                  <a:pt x="1371647" y="1591011"/>
                </a:cubicBezTo>
                <a:cubicBezTo>
                  <a:pt x="1371647" y="1713315"/>
                  <a:pt x="1512735" y="1812462"/>
                  <a:pt x="1686776" y="1812462"/>
                </a:cubicBezTo>
                <a:cubicBezTo>
                  <a:pt x="1792832" y="1812462"/>
                  <a:pt x="1886651" y="1775645"/>
                  <a:pt x="1943765" y="1719206"/>
                </a:cubicBezTo>
                <a:lnTo>
                  <a:pt x="1953445" y="1707852"/>
                </a:lnTo>
                <a:lnTo>
                  <a:pt x="1943669" y="1724091"/>
                </a:lnTo>
                <a:cubicBezTo>
                  <a:pt x="1883732" y="1804446"/>
                  <a:pt x="1759270" y="1859668"/>
                  <a:pt x="1615448" y="1859668"/>
                </a:cubicBezTo>
                <a:cubicBezTo>
                  <a:pt x="1413150" y="1859668"/>
                  <a:pt x="1249155" y="1750411"/>
                  <a:pt x="1249155" y="1615634"/>
                </a:cubicBezTo>
                <a:cubicBezTo>
                  <a:pt x="1249155" y="1480858"/>
                  <a:pt x="1413150" y="1371600"/>
                  <a:pt x="1615448" y="1371600"/>
                </a:cubicBezTo>
                <a:close/>
                <a:moveTo>
                  <a:pt x="1524419" y="1371600"/>
                </a:moveTo>
                <a:lnTo>
                  <a:pt x="1554133" y="1372681"/>
                </a:lnTo>
                <a:lnTo>
                  <a:pt x="1534343" y="1374974"/>
                </a:lnTo>
                <a:cubicBezTo>
                  <a:pt x="1352070" y="1403299"/>
                  <a:pt x="1214957" y="1525771"/>
                  <a:pt x="1214957" y="1672563"/>
                </a:cubicBezTo>
                <a:cubicBezTo>
                  <a:pt x="1214957" y="1840325"/>
                  <a:pt x="1394043" y="1976323"/>
                  <a:pt x="1614957" y="1976323"/>
                </a:cubicBezTo>
                <a:cubicBezTo>
                  <a:pt x="1749575" y="1976323"/>
                  <a:pt x="1868662" y="1925821"/>
                  <a:pt x="1941158" y="1848405"/>
                </a:cubicBezTo>
                <a:lnTo>
                  <a:pt x="1953446" y="1832830"/>
                </a:lnTo>
                <a:lnTo>
                  <a:pt x="1941037" y="1855106"/>
                </a:lnTo>
                <a:cubicBezTo>
                  <a:pt x="1864957" y="1965327"/>
                  <a:pt x="1706975" y="2041075"/>
                  <a:pt x="1524419" y="2041075"/>
                </a:cubicBezTo>
                <a:cubicBezTo>
                  <a:pt x="1267638" y="2041075"/>
                  <a:pt x="1059475" y="1891208"/>
                  <a:pt x="1059475" y="1706337"/>
                </a:cubicBezTo>
                <a:cubicBezTo>
                  <a:pt x="1059475" y="1521467"/>
                  <a:pt x="1267638" y="1371600"/>
                  <a:pt x="1524419" y="1371600"/>
                </a:cubicBezTo>
                <a:close/>
                <a:moveTo>
                  <a:pt x="1426735" y="1371600"/>
                </a:moveTo>
                <a:lnTo>
                  <a:pt x="1466070" y="1372952"/>
                </a:lnTo>
                <a:lnTo>
                  <a:pt x="1439872" y="1375823"/>
                </a:lnTo>
                <a:cubicBezTo>
                  <a:pt x="1198579" y="1411274"/>
                  <a:pt x="1017069" y="1564563"/>
                  <a:pt x="1017069" y="1748289"/>
                </a:cubicBezTo>
                <a:cubicBezTo>
                  <a:pt x="1017069" y="1958262"/>
                  <a:pt x="1254143" y="2128479"/>
                  <a:pt x="1546588" y="2128479"/>
                </a:cubicBezTo>
                <a:cubicBezTo>
                  <a:pt x="1724797" y="2128479"/>
                  <a:pt x="1882445" y="2065271"/>
                  <a:pt x="1978415" y="1968376"/>
                </a:cubicBezTo>
                <a:lnTo>
                  <a:pt x="1994680" y="1948882"/>
                </a:lnTo>
                <a:lnTo>
                  <a:pt x="1978254" y="1976762"/>
                </a:lnTo>
                <a:cubicBezTo>
                  <a:pt x="1877539" y="2114716"/>
                  <a:pt x="1668402" y="2209523"/>
                  <a:pt x="1426735" y="2209523"/>
                </a:cubicBezTo>
                <a:cubicBezTo>
                  <a:pt x="1086807" y="2209523"/>
                  <a:pt x="811241" y="2021947"/>
                  <a:pt x="811241" y="1790561"/>
                </a:cubicBezTo>
                <a:cubicBezTo>
                  <a:pt x="811241" y="1559175"/>
                  <a:pt x="1086807" y="1371600"/>
                  <a:pt x="1426735" y="1371600"/>
                </a:cubicBezTo>
                <a:close/>
                <a:moveTo>
                  <a:pt x="1291901" y="1371600"/>
                </a:moveTo>
                <a:lnTo>
                  <a:pt x="1343934" y="1373314"/>
                </a:lnTo>
                <a:lnTo>
                  <a:pt x="1309279" y="1376954"/>
                </a:lnTo>
                <a:cubicBezTo>
                  <a:pt x="990099" y="1421900"/>
                  <a:pt x="750001" y="1616244"/>
                  <a:pt x="750001" y="1849177"/>
                </a:cubicBezTo>
                <a:cubicBezTo>
                  <a:pt x="750001" y="2115388"/>
                  <a:pt x="1063599" y="2331193"/>
                  <a:pt x="1450442" y="2331193"/>
                </a:cubicBezTo>
                <a:cubicBezTo>
                  <a:pt x="1686174" y="2331193"/>
                  <a:pt x="1894709" y="2251056"/>
                  <a:pt x="2021656" y="2128210"/>
                </a:cubicBezTo>
                <a:lnTo>
                  <a:pt x="2043173" y="2103495"/>
                </a:lnTo>
                <a:lnTo>
                  <a:pt x="2021443" y="2138843"/>
                </a:lnTo>
                <a:cubicBezTo>
                  <a:pt x="1888219" y="2313745"/>
                  <a:pt x="1611576" y="2433944"/>
                  <a:pt x="1291901" y="2433944"/>
                </a:cubicBezTo>
                <a:cubicBezTo>
                  <a:pt x="842249" y="2433944"/>
                  <a:pt x="477734" y="2196130"/>
                  <a:pt x="477734" y="1902772"/>
                </a:cubicBezTo>
                <a:cubicBezTo>
                  <a:pt x="477734" y="1701088"/>
                  <a:pt x="650024" y="1525658"/>
                  <a:pt x="903821" y="1435710"/>
                </a:cubicBezTo>
                <a:lnTo>
                  <a:pt x="952407" y="1420440"/>
                </a:lnTo>
                <a:lnTo>
                  <a:pt x="989302" y="1409925"/>
                </a:lnTo>
                <a:lnTo>
                  <a:pt x="1000630" y="1407220"/>
                </a:lnTo>
                <a:lnTo>
                  <a:pt x="1065931" y="1392774"/>
                </a:lnTo>
                <a:lnTo>
                  <a:pt x="1109974" y="1385385"/>
                </a:lnTo>
                <a:lnTo>
                  <a:pt x="1129922" y="1382182"/>
                </a:lnTo>
                <a:lnTo>
                  <a:pt x="1208658" y="1374342"/>
                </a:lnTo>
                <a:cubicBezTo>
                  <a:pt x="1236028" y="1372529"/>
                  <a:pt x="1263798" y="1371600"/>
                  <a:pt x="1291901" y="1371600"/>
                </a:cubicBezTo>
                <a:close/>
                <a:moveTo>
                  <a:pt x="1128685" y="1371600"/>
                </a:moveTo>
                <a:lnTo>
                  <a:pt x="1200818" y="1373814"/>
                </a:lnTo>
                <a:lnTo>
                  <a:pt x="1152776" y="1378513"/>
                </a:lnTo>
                <a:lnTo>
                  <a:pt x="1129922" y="1382182"/>
                </a:lnTo>
                <a:lnTo>
                  <a:pt x="1127818" y="1382392"/>
                </a:lnTo>
                <a:lnTo>
                  <a:pt x="1109974" y="1385385"/>
                </a:lnTo>
                <a:lnTo>
                  <a:pt x="1071150" y="1391619"/>
                </a:lnTo>
                <a:lnTo>
                  <a:pt x="1065931" y="1392774"/>
                </a:lnTo>
                <a:lnTo>
                  <a:pt x="1049793" y="1395481"/>
                </a:lnTo>
                <a:lnTo>
                  <a:pt x="1000630" y="1407220"/>
                </a:lnTo>
                <a:lnTo>
                  <a:pt x="992420" y="1409036"/>
                </a:lnTo>
                <a:lnTo>
                  <a:pt x="989302" y="1409925"/>
                </a:lnTo>
                <a:lnTo>
                  <a:pt x="974991" y="1413342"/>
                </a:lnTo>
                <a:lnTo>
                  <a:pt x="952407" y="1420440"/>
                </a:lnTo>
                <a:lnTo>
                  <a:pt x="916914" y="1430555"/>
                </a:lnTo>
                <a:cubicBezTo>
                  <a:pt x="597178" y="1532389"/>
                  <a:pt x="377445" y="1743851"/>
                  <a:pt x="377445" y="1988204"/>
                </a:cubicBezTo>
                <a:cubicBezTo>
                  <a:pt x="377445" y="2331910"/>
                  <a:pt x="812188" y="2610539"/>
                  <a:pt x="1348471" y="2610539"/>
                </a:cubicBezTo>
                <a:cubicBezTo>
                  <a:pt x="1675267" y="2610539"/>
                  <a:pt x="1964360" y="2507073"/>
                  <a:pt x="2140348" y="2348465"/>
                </a:cubicBezTo>
                <a:lnTo>
                  <a:pt x="2170176" y="2316556"/>
                </a:lnTo>
                <a:lnTo>
                  <a:pt x="2140052" y="2362193"/>
                </a:lnTo>
                <a:cubicBezTo>
                  <a:pt x="1955364" y="2588011"/>
                  <a:pt x="1571851" y="2743200"/>
                  <a:pt x="1128685" y="2743200"/>
                </a:cubicBezTo>
                <a:cubicBezTo>
                  <a:pt x="505330" y="2743200"/>
                  <a:pt x="0" y="2436157"/>
                  <a:pt x="0" y="2057400"/>
                </a:cubicBezTo>
                <a:cubicBezTo>
                  <a:pt x="0" y="1678643"/>
                  <a:pt x="505330" y="1371600"/>
                  <a:pt x="1128685" y="1371600"/>
                </a:cubicBezTo>
                <a:close/>
                <a:moveTo>
                  <a:pt x="922788" y="883532"/>
                </a:moveTo>
                <a:cubicBezTo>
                  <a:pt x="1125086" y="883532"/>
                  <a:pt x="1289082" y="992790"/>
                  <a:pt x="1289082" y="1127566"/>
                </a:cubicBezTo>
                <a:cubicBezTo>
                  <a:pt x="1289082" y="1262342"/>
                  <a:pt x="1125086" y="1371600"/>
                  <a:pt x="922788" y="1371600"/>
                </a:cubicBezTo>
                <a:lnTo>
                  <a:pt x="899379" y="1370813"/>
                </a:lnTo>
                <a:lnTo>
                  <a:pt x="914970" y="1369141"/>
                </a:lnTo>
                <a:cubicBezTo>
                  <a:pt x="1058569" y="1348491"/>
                  <a:pt x="1166589" y="1259205"/>
                  <a:pt x="1166589" y="1152189"/>
                </a:cubicBezTo>
                <a:cubicBezTo>
                  <a:pt x="1166589" y="1029885"/>
                  <a:pt x="1025501" y="930738"/>
                  <a:pt x="851460" y="930738"/>
                </a:cubicBezTo>
                <a:cubicBezTo>
                  <a:pt x="745405" y="930738"/>
                  <a:pt x="651585" y="967555"/>
                  <a:pt x="594472" y="1023994"/>
                </a:cubicBezTo>
                <a:lnTo>
                  <a:pt x="584791" y="1035349"/>
                </a:lnTo>
                <a:lnTo>
                  <a:pt x="594567" y="1019109"/>
                </a:lnTo>
                <a:cubicBezTo>
                  <a:pt x="654505" y="938754"/>
                  <a:pt x="778967" y="883532"/>
                  <a:pt x="922788" y="883532"/>
                </a:cubicBezTo>
                <a:close/>
                <a:moveTo>
                  <a:pt x="1013817" y="702126"/>
                </a:moveTo>
                <a:cubicBezTo>
                  <a:pt x="1270599" y="702126"/>
                  <a:pt x="1478762" y="851993"/>
                  <a:pt x="1478762" y="1036863"/>
                </a:cubicBezTo>
                <a:cubicBezTo>
                  <a:pt x="1478762" y="1221733"/>
                  <a:pt x="1270599" y="1371600"/>
                  <a:pt x="1013817" y="1371600"/>
                </a:cubicBezTo>
                <a:lnTo>
                  <a:pt x="984103" y="1370520"/>
                </a:lnTo>
                <a:lnTo>
                  <a:pt x="1003894" y="1368226"/>
                </a:lnTo>
                <a:cubicBezTo>
                  <a:pt x="1186167" y="1339902"/>
                  <a:pt x="1323279" y="1217429"/>
                  <a:pt x="1323279" y="1070638"/>
                </a:cubicBezTo>
                <a:cubicBezTo>
                  <a:pt x="1323279" y="902875"/>
                  <a:pt x="1144193" y="766878"/>
                  <a:pt x="923280" y="766878"/>
                </a:cubicBezTo>
                <a:cubicBezTo>
                  <a:pt x="788661" y="766878"/>
                  <a:pt x="669574" y="817379"/>
                  <a:pt x="597078" y="894795"/>
                </a:cubicBezTo>
                <a:lnTo>
                  <a:pt x="584791" y="910370"/>
                </a:lnTo>
                <a:lnTo>
                  <a:pt x="597200" y="888094"/>
                </a:lnTo>
                <a:cubicBezTo>
                  <a:pt x="673279" y="777873"/>
                  <a:pt x="831262" y="702126"/>
                  <a:pt x="1013817" y="702126"/>
                </a:cubicBezTo>
                <a:close/>
                <a:moveTo>
                  <a:pt x="1111502" y="533678"/>
                </a:moveTo>
                <a:cubicBezTo>
                  <a:pt x="1451429" y="533678"/>
                  <a:pt x="1726995" y="721253"/>
                  <a:pt x="1726995" y="952639"/>
                </a:cubicBezTo>
                <a:cubicBezTo>
                  <a:pt x="1726995" y="1184025"/>
                  <a:pt x="1451429" y="1371600"/>
                  <a:pt x="1111502" y="1371600"/>
                </a:cubicBezTo>
                <a:lnTo>
                  <a:pt x="1072166" y="1370248"/>
                </a:lnTo>
                <a:lnTo>
                  <a:pt x="1098365" y="1367377"/>
                </a:lnTo>
                <a:cubicBezTo>
                  <a:pt x="1339658" y="1331926"/>
                  <a:pt x="1521167" y="1178638"/>
                  <a:pt x="1521167" y="994912"/>
                </a:cubicBezTo>
                <a:cubicBezTo>
                  <a:pt x="1521167" y="784938"/>
                  <a:pt x="1284094" y="614722"/>
                  <a:pt x="991648" y="614722"/>
                </a:cubicBezTo>
                <a:cubicBezTo>
                  <a:pt x="813439" y="614722"/>
                  <a:pt x="655792" y="677930"/>
                  <a:pt x="559822" y="774825"/>
                </a:cubicBezTo>
                <a:lnTo>
                  <a:pt x="543556" y="794318"/>
                </a:lnTo>
                <a:lnTo>
                  <a:pt x="559983" y="766438"/>
                </a:lnTo>
                <a:cubicBezTo>
                  <a:pt x="660697" y="628484"/>
                  <a:pt x="869834" y="533678"/>
                  <a:pt x="1111502" y="533678"/>
                </a:cubicBezTo>
                <a:close/>
                <a:moveTo>
                  <a:pt x="1246335" y="309257"/>
                </a:moveTo>
                <a:cubicBezTo>
                  <a:pt x="1695987" y="309257"/>
                  <a:pt x="2060502" y="547070"/>
                  <a:pt x="2060502" y="840428"/>
                </a:cubicBezTo>
                <a:cubicBezTo>
                  <a:pt x="2060502" y="1042112"/>
                  <a:pt x="1888212" y="1217542"/>
                  <a:pt x="1634415" y="1307491"/>
                </a:cubicBezTo>
                <a:lnTo>
                  <a:pt x="1585829" y="1322761"/>
                </a:lnTo>
                <a:lnTo>
                  <a:pt x="1548935" y="1333275"/>
                </a:lnTo>
                <a:lnTo>
                  <a:pt x="1537606" y="1335980"/>
                </a:lnTo>
                <a:lnTo>
                  <a:pt x="1472305" y="1350427"/>
                </a:lnTo>
                <a:lnTo>
                  <a:pt x="1428262" y="1357815"/>
                </a:lnTo>
                <a:lnTo>
                  <a:pt x="1408315" y="1361018"/>
                </a:lnTo>
                <a:lnTo>
                  <a:pt x="1329579" y="1368858"/>
                </a:lnTo>
                <a:cubicBezTo>
                  <a:pt x="1302209" y="1370671"/>
                  <a:pt x="1274438" y="1371600"/>
                  <a:pt x="1246335" y="1371600"/>
                </a:cubicBezTo>
                <a:lnTo>
                  <a:pt x="1194302" y="1369886"/>
                </a:lnTo>
                <a:lnTo>
                  <a:pt x="1228958" y="1366246"/>
                </a:lnTo>
                <a:cubicBezTo>
                  <a:pt x="1548137" y="1321300"/>
                  <a:pt x="1788235" y="1126956"/>
                  <a:pt x="1788235" y="894023"/>
                </a:cubicBezTo>
                <a:cubicBezTo>
                  <a:pt x="1788235" y="627813"/>
                  <a:pt x="1474637" y="412007"/>
                  <a:pt x="1087794" y="412007"/>
                </a:cubicBezTo>
                <a:cubicBezTo>
                  <a:pt x="852062" y="412007"/>
                  <a:pt x="643528" y="492144"/>
                  <a:pt x="516580" y="614990"/>
                </a:cubicBezTo>
                <a:lnTo>
                  <a:pt x="495064" y="639705"/>
                </a:lnTo>
                <a:lnTo>
                  <a:pt x="516793" y="604358"/>
                </a:lnTo>
                <a:cubicBezTo>
                  <a:pt x="650017" y="429455"/>
                  <a:pt x="926661" y="309257"/>
                  <a:pt x="1246335" y="309257"/>
                </a:cubicBezTo>
                <a:close/>
                <a:moveTo>
                  <a:pt x="1409551" y="0"/>
                </a:moveTo>
                <a:cubicBezTo>
                  <a:pt x="2032907" y="0"/>
                  <a:pt x="2538236" y="307043"/>
                  <a:pt x="2538236" y="685800"/>
                </a:cubicBezTo>
                <a:cubicBezTo>
                  <a:pt x="2538236" y="1064557"/>
                  <a:pt x="2032906" y="1371600"/>
                  <a:pt x="1409551" y="1371600"/>
                </a:cubicBezTo>
                <a:lnTo>
                  <a:pt x="1337418" y="1369387"/>
                </a:lnTo>
                <a:lnTo>
                  <a:pt x="1385461" y="1364688"/>
                </a:lnTo>
                <a:lnTo>
                  <a:pt x="1408315" y="1361018"/>
                </a:lnTo>
                <a:lnTo>
                  <a:pt x="1410418" y="1360809"/>
                </a:lnTo>
                <a:lnTo>
                  <a:pt x="1428262" y="1357815"/>
                </a:lnTo>
                <a:lnTo>
                  <a:pt x="1467087" y="1351581"/>
                </a:lnTo>
                <a:lnTo>
                  <a:pt x="1472305" y="1350427"/>
                </a:lnTo>
                <a:lnTo>
                  <a:pt x="1488443" y="1347720"/>
                </a:lnTo>
                <a:lnTo>
                  <a:pt x="1537606" y="1335980"/>
                </a:lnTo>
                <a:lnTo>
                  <a:pt x="1545816" y="1334164"/>
                </a:lnTo>
                <a:lnTo>
                  <a:pt x="1548935" y="1333275"/>
                </a:lnTo>
                <a:lnTo>
                  <a:pt x="1563246" y="1329858"/>
                </a:lnTo>
                <a:lnTo>
                  <a:pt x="1585829" y="1322761"/>
                </a:lnTo>
                <a:lnTo>
                  <a:pt x="1621322" y="1312645"/>
                </a:lnTo>
                <a:cubicBezTo>
                  <a:pt x="1941058" y="1210811"/>
                  <a:pt x="2160791" y="999349"/>
                  <a:pt x="2160791" y="754996"/>
                </a:cubicBezTo>
                <a:cubicBezTo>
                  <a:pt x="2160791" y="411290"/>
                  <a:pt x="1726048" y="132662"/>
                  <a:pt x="1189766" y="132662"/>
                </a:cubicBezTo>
                <a:cubicBezTo>
                  <a:pt x="862969" y="132662"/>
                  <a:pt x="573877" y="236127"/>
                  <a:pt x="397889" y="394735"/>
                </a:cubicBezTo>
                <a:lnTo>
                  <a:pt x="368060" y="426644"/>
                </a:lnTo>
                <a:lnTo>
                  <a:pt x="398184" y="381007"/>
                </a:lnTo>
                <a:cubicBezTo>
                  <a:pt x="582873" y="155189"/>
                  <a:pt x="966385" y="0"/>
                  <a:pt x="1409551" y="0"/>
                </a:cubicBezTo>
                <a:close/>
              </a:path>
            </a:pathLst>
          </a:custGeom>
          <a:gradFill flip="none" rotWithShape="1">
            <a:gsLst>
              <a:gs pos="53000">
                <a:schemeClr val="tx1">
                  <a:alpha val="58000"/>
                </a:schemeClr>
              </a:gs>
              <a:gs pos="100000">
                <a:schemeClr val="tx1">
                  <a:alpha val="52000"/>
                </a:schemeClr>
              </a:gs>
              <a:gs pos="40000">
                <a:srgbClr val="CC0000">
                  <a:alpha val="67000"/>
                </a:srgbClr>
              </a:gs>
              <a:gs pos="70000">
                <a:srgbClr val="FF0000"/>
              </a:gs>
            </a:gsLst>
            <a:path path="circle">
              <a:fillToRect l="100000" t="100000"/>
            </a:path>
            <a:tileRect r="-100000" b="-100000"/>
          </a:gradFill>
          <a:ln w="31750">
            <a:solidFill>
              <a:schemeClr val="accent2">
                <a:lumMod val="50000"/>
              </a:schemeClr>
            </a:solidFill>
          </a:ln>
          <a:scene3d>
            <a:camera prst="orthographicFront"/>
            <a:lightRig rig="flood" dir="t">
              <a:rot lat="0" lon="0" rev="0"/>
            </a:lightRig>
          </a:scene3d>
          <a:sp3d prstMaterial="dkEdge">
            <a:bevelT w="273050" h="50800"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22"/>
          <p:cNvSpPr/>
          <p:nvPr/>
        </p:nvSpPr>
        <p:spPr>
          <a:xfrm rot="5400000" flipH="1">
            <a:off x="5256000" y="1385290"/>
            <a:ext cx="1148592" cy="2307100"/>
          </a:xfrm>
          <a:custGeom>
            <a:avLst/>
            <a:gdLst>
              <a:gd name="connsiteX0" fmla="*/ 1615448 w 2538236"/>
              <a:gd name="connsiteY0" fmla="*/ 1371600 h 2743200"/>
              <a:gd name="connsiteX1" fmla="*/ 1638858 w 2538236"/>
              <a:gd name="connsiteY1" fmla="*/ 1372388 h 2743200"/>
              <a:gd name="connsiteX2" fmla="*/ 1623266 w 2538236"/>
              <a:gd name="connsiteY2" fmla="*/ 1374060 h 2743200"/>
              <a:gd name="connsiteX3" fmla="*/ 1371647 w 2538236"/>
              <a:gd name="connsiteY3" fmla="*/ 1591011 h 2743200"/>
              <a:gd name="connsiteX4" fmla="*/ 1686776 w 2538236"/>
              <a:gd name="connsiteY4" fmla="*/ 1812462 h 2743200"/>
              <a:gd name="connsiteX5" fmla="*/ 1943765 w 2538236"/>
              <a:gd name="connsiteY5" fmla="*/ 1719206 h 2743200"/>
              <a:gd name="connsiteX6" fmla="*/ 1953445 w 2538236"/>
              <a:gd name="connsiteY6" fmla="*/ 1707852 h 2743200"/>
              <a:gd name="connsiteX7" fmla="*/ 1943669 w 2538236"/>
              <a:gd name="connsiteY7" fmla="*/ 1724091 h 2743200"/>
              <a:gd name="connsiteX8" fmla="*/ 1615448 w 2538236"/>
              <a:gd name="connsiteY8" fmla="*/ 1859668 h 2743200"/>
              <a:gd name="connsiteX9" fmla="*/ 1249155 w 2538236"/>
              <a:gd name="connsiteY9" fmla="*/ 1615634 h 2743200"/>
              <a:gd name="connsiteX10" fmla="*/ 1615448 w 2538236"/>
              <a:gd name="connsiteY10" fmla="*/ 1371600 h 2743200"/>
              <a:gd name="connsiteX11" fmla="*/ 1524419 w 2538236"/>
              <a:gd name="connsiteY11" fmla="*/ 1371600 h 2743200"/>
              <a:gd name="connsiteX12" fmla="*/ 1554133 w 2538236"/>
              <a:gd name="connsiteY12" fmla="*/ 1372681 h 2743200"/>
              <a:gd name="connsiteX13" fmla="*/ 1534343 w 2538236"/>
              <a:gd name="connsiteY13" fmla="*/ 1374974 h 2743200"/>
              <a:gd name="connsiteX14" fmla="*/ 1214957 w 2538236"/>
              <a:gd name="connsiteY14" fmla="*/ 1672563 h 2743200"/>
              <a:gd name="connsiteX15" fmla="*/ 1614957 w 2538236"/>
              <a:gd name="connsiteY15" fmla="*/ 1976323 h 2743200"/>
              <a:gd name="connsiteX16" fmla="*/ 1941158 w 2538236"/>
              <a:gd name="connsiteY16" fmla="*/ 1848405 h 2743200"/>
              <a:gd name="connsiteX17" fmla="*/ 1953446 w 2538236"/>
              <a:gd name="connsiteY17" fmla="*/ 1832830 h 2743200"/>
              <a:gd name="connsiteX18" fmla="*/ 1941037 w 2538236"/>
              <a:gd name="connsiteY18" fmla="*/ 1855106 h 2743200"/>
              <a:gd name="connsiteX19" fmla="*/ 1524419 w 2538236"/>
              <a:gd name="connsiteY19" fmla="*/ 2041075 h 2743200"/>
              <a:gd name="connsiteX20" fmla="*/ 1059475 w 2538236"/>
              <a:gd name="connsiteY20" fmla="*/ 1706337 h 2743200"/>
              <a:gd name="connsiteX21" fmla="*/ 1524419 w 2538236"/>
              <a:gd name="connsiteY21" fmla="*/ 1371600 h 2743200"/>
              <a:gd name="connsiteX22" fmla="*/ 1426735 w 2538236"/>
              <a:gd name="connsiteY22" fmla="*/ 1371600 h 2743200"/>
              <a:gd name="connsiteX23" fmla="*/ 1466070 w 2538236"/>
              <a:gd name="connsiteY23" fmla="*/ 1372952 h 2743200"/>
              <a:gd name="connsiteX24" fmla="*/ 1439872 w 2538236"/>
              <a:gd name="connsiteY24" fmla="*/ 1375823 h 2743200"/>
              <a:gd name="connsiteX25" fmla="*/ 1017069 w 2538236"/>
              <a:gd name="connsiteY25" fmla="*/ 1748289 h 2743200"/>
              <a:gd name="connsiteX26" fmla="*/ 1546588 w 2538236"/>
              <a:gd name="connsiteY26" fmla="*/ 2128479 h 2743200"/>
              <a:gd name="connsiteX27" fmla="*/ 1978415 w 2538236"/>
              <a:gd name="connsiteY27" fmla="*/ 1968376 h 2743200"/>
              <a:gd name="connsiteX28" fmla="*/ 1994680 w 2538236"/>
              <a:gd name="connsiteY28" fmla="*/ 1948882 h 2743200"/>
              <a:gd name="connsiteX29" fmla="*/ 1978254 w 2538236"/>
              <a:gd name="connsiteY29" fmla="*/ 1976762 h 2743200"/>
              <a:gd name="connsiteX30" fmla="*/ 1426735 w 2538236"/>
              <a:gd name="connsiteY30" fmla="*/ 2209523 h 2743200"/>
              <a:gd name="connsiteX31" fmla="*/ 811241 w 2538236"/>
              <a:gd name="connsiteY31" fmla="*/ 1790561 h 2743200"/>
              <a:gd name="connsiteX32" fmla="*/ 1426735 w 2538236"/>
              <a:gd name="connsiteY32" fmla="*/ 1371600 h 2743200"/>
              <a:gd name="connsiteX33" fmla="*/ 1291901 w 2538236"/>
              <a:gd name="connsiteY33" fmla="*/ 1371600 h 2743200"/>
              <a:gd name="connsiteX34" fmla="*/ 1343934 w 2538236"/>
              <a:gd name="connsiteY34" fmla="*/ 1373314 h 2743200"/>
              <a:gd name="connsiteX35" fmla="*/ 1309279 w 2538236"/>
              <a:gd name="connsiteY35" fmla="*/ 1376954 h 2743200"/>
              <a:gd name="connsiteX36" fmla="*/ 750001 w 2538236"/>
              <a:gd name="connsiteY36" fmla="*/ 1849177 h 2743200"/>
              <a:gd name="connsiteX37" fmla="*/ 1450442 w 2538236"/>
              <a:gd name="connsiteY37" fmla="*/ 2331193 h 2743200"/>
              <a:gd name="connsiteX38" fmla="*/ 2021656 w 2538236"/>
              <a:gd name="connsiteY38" fmla="*/ 2128210 h 2743200"/>
              <a:gd name="connsiteX39" fmla="*/ 2043173 w 2538236"/>
              <a:gd name="connsiteY39" fmla="*/ 2103495 h 2743200"/>
              <a:gd name="connsiteX40" fmla="*/ 2021443 w 2538236"/>
              <a:gd name="connsiteY40" fmla="*/ 2138843 h 2743200"/>
              <a:gd name="connsiteX41" fmla="*/ 1291901 w 2538236"/>
              <a:gd name="connsiteY41" fmla="*/ 2433944 h 2743200"/>
              <a:gd name="connsiteX42" fmla="*/ 477734 w 2538236"/>
              <a:gd name="connsiteY42" fmla="*/ 1902772 h 2743200"/>
              <a:gd name="connsiteX43" fmla="*/ 903821 w 2538236"/>
              <a:gd name="connsiteY43" fmla="*/ 1435710 h 2743200"/>
              <a:gd name="connsiteX44" fmla="*/ 952407 w 2538236"/>
              <a:gd name="connsiteY44" fmla="*/ 1420440 h 2743200"/>
              <a:gd name="connsiteX45" fmla="*/ 989302 w 2538236"/>
              <a:gd name="connsiteY45" fmla="*/ 1409925 h 2743200"/>
              <a:gd name="connsiteX46" fmla="*/ 1000630 w 2538236"/>
              <a:gd name="connsiteY46" fmla="*/ 1407220 h 2743200"/>
              <a:gd name="connsiteX47" fmla="*/ 1065931 w 2538236"/>
              <a:gd name="connsiteY47" fmla="*/ 1392774 h 2743200"/>
              <a:gd name="connsiteX48" fmla="*/ 1109974 w 2538236"/>
              <a:gd name="connsiteY48" fmla="*/ 1385385 h 2743200"/>
              <a:gd name="connsiteX49" fmla="*/ 1129922 w 2538236"/>
              <a:gd name="connsiteY49" fmla="*/ 1382182 h 2743200"/>
              <a:gd name="connsiteX50" fmla="*/ 1208658 w 2538236"/>
              <a:gd name="connsiteY50" fmla="*/ 1374342 h 2743200"/>
              <a:gd name="connsiteX51" fmla="*/ 1291901 w 2538236"/>
              <a:gd name="connsiteY51" fmla="*/ 1371600 h 2743200"/>
              <a:gd name="connsiteX52" fmla="*/ 1128685 w 2538236"/>
              <a:gd name="connsiteY52" fmla="*/ 1371600 h 2743200"/>
              <a:gd name="connsiteX53" fmla="*/ 1200818 w 2538236"/>
              <a:gd name="connsiteY53" fmla="*/ 1373814 h 2743200"/>
              <a:gd name="connsiteX54" fmla="*/ 1152776 w 2538236"/>
              <a:gd name="connsiteY54" fmla="*/ 1378513 h 2743200"/>
              <a:gd name="connsiteX55" fmla="*/ 1129922 w 2538236"/>
              <a:gd name="connsiteY55" fmla="*/ 1382182 h 2743200"/>
              <a:gd name="connsiteX56" fmla="*/ 1127818 w 2538236"/>
              <a:gd name="connsiteY56" fmla="*/ 1382392 h 2743200"/>
              <a:gd name="connsiteX57" fmla="*/ 1109974 w 2538236"/>
              <a:gd name="connsiteY57" fmla="*/ 1385385 h 2743200"/>
              <a:gd name="connsiteX58" fmla="*/ 1071150 w 2538236"/>
              <a:gd name="connsiteY58" fmla="*/ 1391619 h 2743200"/>
              <a:gd name="connsiteX59" fmla="*/ 1065931 w 2538236"/>
              <a:gd name="connsiteY59" fmla="*/ 1392774 h 2743200"/>
              <a:gd name="connsiteX60" fmla="*/ 1049793 w 2538236"/>
              <a:gd name="connsiteY60" fmla="*/ 1395481 h 2743200"/>
              <a:gd name="connsiteX61" fmla="*/ 1000630 w 2538236"/>
              <a:gd name="connsiteY61" fmla="*/ 1407220 h 2743200"/>
              <a:gd name="connsiteX62" fmla="*/ 992420 w 2538236"/>
              <a:gd name="connsiteY62" fmla="*/ 1409036 h 2743200"/>
              <a:gd name="connsiteX63" fmla="*/ 989302 w 2538236"/>
              <a:gd name="connsiteY63" fmla="*/ 1409925 h 2743200"/>
              <a:gd name="connsiteX64" fmla="*/ 974991 w 2538236"/>
              <a:gd name="connsiteY64" fmla="*/ 1413342 h 2743200"/>
              <a:gd name="connsiteX65" fmla="*/ 952407 w 2538236"/>
              <a:gd name="connsiteY65" fmla="*/ 1420440 h 2743200"/>
              <a:gd name="connsiteX66" fmla="*/ 916914 w 2538236"/>
              <a:gd name="connsiteY66" fmla="*/ 1430555 h 2743200"/>
              <a:gd name="connsiteX67" fmla="*/ 377445 w 2538236"/>
              <a:gd name="connsiteY67" fmla="*/ 1988204 h 2743200"/>
              <a:gd name="connsiteX68" fmla="*/ 1348471 w 2538236"/>
              <a:gd name="connsiteY68" fmla="*/ 2610539 h 2743200"/>
              <a:gd name="connsiteX69" fmla="*/ 2140348 w 2538236"/>
              <a:gd name="connsiteY69" fmla="*/ 2348465 h 2743200"/>
              <a:gd name="connsiteX70" fmla="*/ 2170176 w 2538236"/>
              <a:gd name="connsiteY70" fmla="*/ 2316556 h 2743200"/>
              <a:gd name="connsiteX71" fmla="*/ 2140052 w 2538236"/>
              <a:gd name="connsiteY71" fmla="*/ 2362193 h 2743200"/>
              <a:gd name="connsiteX72" fmla="*/ 1128685 w 2538236"/>
              <a:gd name="connsiteY72" fmla="*/ 2743200 h 2743200"/>
              <a:gd name="connsiteX73" fmla="*/ 0 w 2538236"/>
              <a:gd name="connsiteY73" fmla="*/ 2057400 h 2743200"/>
              <a:gd name="connsiteX74" fmla="*/ 1128685 w 2538236"/>
              <a:gd name="connsiteY74" fmla="*/ 1371600 h 2743200"/>
              <a:gd name="connsiteX75" fmla="*/ 922788 w 2538236"/>
              <a:gd name="connsiteY75" fmla="*/ 883532 h 2743200"/>
              <a:gd name="connsiteX76" fmla="*/ 1289082 w 2538236"/>
              <a:gd name="connsiteY76" fmla="*/ 1127566 h 2743200"/>
              <a:gd name="connsiteX77" fmla="*/ 922788 w 2538236"/>
              <a:gd name="connsiteY77" fmla="*/ 1371600 h 2743200"/>
              <a:gd name="connsiteX78" fmla="*/ 899379 w 2538236"/>
              <a:gd name="connsiteY78" fmla="*/ 1370813 h 2743200"/>
              <a:gd name="connsiteX79" fmla="*/ 914970 w 2538236"/>
              <a:gd name="connsiteY79" fmla="*/ 1369141 h 2743200"/>
              <a:gd name="connsiteX80" fmla="*/ 1166589 w 2538236"/>
              <a:gd name="connsiteY80" fmla="*/ 1152189 h 2743200"/>
              <a:gd name="connsiteX81" fmla="*/ 851460 w 2538236"/>
              <a:gd name="connsiteY81" fmla="*/ 930738 h 2743200"/>
              <a:gd name="connsiteX82" fmla="*/ 594472 w 2538236"/>
              <a:gd name="connsiteY82" fmla="*/ 1023994 h 2743200"/>
              <a:gd name="connsiteX83" fmla="*/ 584791 w 2538236"/>
              <a:gd name="connsiteY83" fmla="*/ 1035349 h 2743200"/>
              <a:gd name="connsiteX84" fmla="*/ 594567 w 2538236"/>
              <a:gd name="connsiteY84" fmla="*/ 1019109 h 2743200"/>
              <a:gd name="connsiteX85" fmla="*/ 922788 w 2538236"/>
              <a:gd name="connsiteY85" fmla="*/ 883532 h 2743200"/>
              <a:gd name="connsiteX86" fmla="*/ 1013817 w 2538236"/>
              <a:gd name="connsiteY86" fmla="*/ 702126 h 2743200"/>
              <a:gd name="connsiteX87" fmla="*/ 1478762 w 2538236"/>
              <a:gd name="connsiteY87" fmla="*/ 1036863 h 2743200"/>
              <a:gd name="connsiteX88" fmla="*/ 1013817 w 2538236"/>
              <a:gd name="connsiteY88" fmla="*/ 1371600 h 2743200"/>
              <a:gd name="connsiteX89" fmla="*/ 984103 w 2538236"/>
              <a:gd name="connsiteY89" fmla="*/ 1370520 h 2743200"/>
              <a:gd name="connsiteX90" fmla="*/ 1003894 w 2538236"/>
              <a:gd name="connsiteY90" fmla="*/ 1368226 h 2743200"/>
              <a:gd name="connsiteX91" fmla="*/ 1323279 w 2538236"/>
              <a:gd name="connsiteY91" fmla="*/ 1070638 h 2743200"/>
              <a:gd name="connsiteX92" fmla="*/ 923280 w 2538236"/>
              <a:gd name="connsiteY92" fmla="*/ 766878 h 2743200"/>
              <a:gd name="connsiteX93" fmla="*/ 597078 w 2538236"/>
              <a:gd name="connsiteY93" fmla="*/ 894795 h 2743200"/>
              <a:gd name="connsiteX94" fmla="*/ 584791 w 2538236"/>
              <a:gd name="connsiteY94" fmla="*/ 910370 h 2743200"/>
              <a:gd name="connsiteX95" fmla="*/ 597200 w 2538236"/>
              <a:gd name="connsiteY95" fmla="*/ 888094 h 2743200"/>
              <a:gd name="connsiteX96" fmla="*/ 1013817 w 2538236"/>
              <a:gd name="connsiteY96" fmla="*/ 702126 h 2743200"/>
              <a:gd name="connsiteX97" fmla="*/ 1111502 w 2538236"/>
              <a:gd name="connsiteY97" fmla="*/ 533678 h 2743200"/>
              <a:gd name="connsiteX98" fmla="*/ 1726995 w 2538236"/>
              <a:gd name="connsiteY98" fmla="*/ 952639 h 2743200"/>
              <a:gd name="connsiteX99" fmla="*/ 1111502 w 2538236"/>
              <a:gd name="connsiteY99" fmla="*/ 1371600 h 2743200"/>
              <a:gd name="connsiteX100" fmla="*/ 1072166 w 2538236"/>
              <a:gd name="connsiteY100" fmla="*/ 1370248 h 2743200"/>
              <a:gd name="connsiteX101" fmla="*/ 1098365 w 2538236"/>
              <a:gd name="connsiteY101" fmla="*/ 1367377 h 2743200"/>
              <a:gd name="connsiteX102" fmla="*/ 1521167 w 2538236"/>
              <a:gd name="connsiteY102" fmla="*/ 994912 h 2743200"/>
              <a:gd name="connsiteX103" fmla="*/ 991648 w 2538236"/>
              <a:gd name="connsiteY103" fmla="*/ 614722 h 2743200"/>
              <a:gd name="connsiteX104" fmla="*/ 559822 w 2538236"/>
              <a:gd name="connsiteY104" fmla="*/ 774825 h 2743200"/>
              <a:gd name="connsiteX105" fmla="*/ 543556 w 2538236"/>
              <a:gd name="connsiteY105" fmla="*/ 794318 h 2743200"/>
              <a:gd name="connsiteX106" fmla="*/ 559983 w 2538236"/>
              <a:gd name="connsiteY106" fmla="*/ 766438 h 2743200"/>
              <a:gd name="connsiteX107" fmla="*/ 1111502 w 2538236"/>
              <a:gd name="connsiteY107" fmla="*/ 533678 h 2743200"/>
              <a:gd name="connsiteX108" fmla="*/ 1246335 w 2538236"/>
              <a:gd name="connsiteY108" fmla="*/ 309257 h 2743200"/>
              <a:gd name="connsiteX109" fmla="*/ 2060502 w 2538236"/>
              <a:gd name="connsiteY109" fmla="*/ 840428 h 2743200"/>
              <a:gd name="connsiteX110" fmla="*/ 1634415 w 2538236"/>
              <a:gd name="connsiteY110" fmla="*/ 1307491 h 2743200"/>
              <a:gd name="connsiteX111" fmla="*/ 1585829 w 2538236"/>
              <a:gd name="connsiteY111" fmla="*/ 1322761 h 2743200"/>
              <a:gd name="connsiteX112" fmla="*/ 1548935 w 2538236"/>
              <a:gd name="connsiteY112" fmla="*/ 1333275 h 2743200"/>
              <a:gd name="connsiteX113" fmla="*/ 1537606 w 2538236"/>
              <a:gd name="connsiteY113" fmla="*/ 1335980 h 2743200"/>
              <a:gd name="connsiteX114" fmla="*/ 1472305 w 2538236"/>
              <a:gd name="connsiteY114" fmla="*/ 1350427 h 2743200"/>
              <a:gd name="connsiteX115" fmla="*/ 1428262 w 2538236"/>
              <a:gd name="connsiteY115" fmla="*/ 1357815 h 2743200"/>
              <a:gd name="connsiteX116" fmla="*/ 1408315 w 2538236"/>
              <a:gd name="connsiteY116" fmla="*/ 1361018 h 2743200"/>
              <a:gd name="connsiteX117" fmla="*/ 1329579 w 2538236"/>
              <a:gd name="connsiteY117" fmla="*/ 1368858 h 2743200"/>
              <a:gd name="connsiteX118" fmla="*/ 1246335 w 2538236"/>
              <a:gd name="connsiteY118" fmla="*/ 1371600 h 2743200"/>
              <a:gd name="connsiteX119" fmla="*/ 1194302 w 2538236"/>
              <a:gd name="connsiteY119" fmla="*/ 1369886 h 2743200"/>
              <a:gd name="connsiteX120" fmla="*/ 1228958 w 2538236"/>
              <a:gd name="connsiteY120" fmla="*/ 1366246 h 2743200"/>
              <a:gd name="connsiteX121" fmla="*/ 1788235 w 2538236"/>
              <a:gd name="connsiteY121" fmla="*/ 894023 h 2743200"/>
              <a:gd name="connsiteX122" fmla="*/ 1087794 w 2538236"/>
              <a:gd name="connsiteY122" fmla="*/ 412007 h 2743200"/>
              <a:gd name="connsiteX123" fmla="*/ 516580 w 2538236"/>
              <a:gd name="connsiteY123" fmla="*/ 614990 h 2743200"/>
              <a:gd name="connsiteX124" fmla="*/ 495064 w 2538236"/>
              <a:gd name="connsiteY124" fmla="*/ 639705 h 2743200"/>
              <a:gd name="connsiteX125" fmla="*/ 516793 w 2538236"/>
              <a:gd name="connsiteY125" fmla="*/ 604358 h 2743200"/>
              <a:gd name="connsiteX126" fmla="*/ 1246335 w 2538236"/>
              <a:gd name="connsiteY126" fmla="*/ 309257 h 2743200"/>
              <a:gd name="connsiteX127" fmla="*/ 1409551 w 2538236"/>
              <a:gd name="connsiteY127" fmla="*/ 0 h 2743200"/>
              <a:gd name="connsiteX128" fmla="*/ 2538236 w 2538236"/>
              <a:gd name="connsiteY128" fmla="*/ 685800 h 2743200"/>
              <a:gd name="connsiteX129" fmla="*/ 1409551 w 2538236"/>
              <a:gd name="connsiteY129" fmla="*/ 1371600 h 2743200"/>
              <a:gd name="connsiteX130" fmla="*/ 1337418 w 2538236"/>
              <a:gd name="connsiteY130" fmla="*/ 1369387 h 2743200"/>
              <a:gd name="connsiteX131" fmla="*/ 1385461 w 2538236"/>
              <a:gd name="connsiteY131" fmla="*/ 1364688 h 2743200"/>
              <a:gd name="connsiteX132" fmla="*/ 1408315 w 2538236"/>
              <a:gd name="connsiteY132" fmla="*/ 1361018 h 2743200"/>
              <a:gd name="connsiteX133" fmla="*/ 1410418 w 2538236"/>
              <a:gd name="connsiteY133" fmla="*/ 1360809 h 2743200"/>
              <a:gd name="connsiteX134" fmla="*/ 1428262 w 2538236"/>
              <a:gd name="connsiteY134" fmla="*/ 1357815 h 2743200"/>
              <a:gd name="connsiteX135" fmla="*/ 1467087 w 2538236"/>
              <a:gd name="connsiteY135" fmla="*/ 1351581 h 2743200"/>
              <a:gd name="connsiteX136" fmla="*/ 1472305 w 2538236"/>
              <a:gd name="connsiteY136" fmla="*/ 1350427 h 2743200"/>
              <a:gd name="connsiteX137" fmla="*/ 1488443 w 2538236"/>
              <a:gd name="connsiteY137" fmla="*/ 1347720 h 2743200"/>
              <a:gd name="connsiteX138" fmla="*/ 1537606 w 2538236"/>
              <a:gd name="connsiteY138" fmla="*/ 1335980 h 2743200"/>
              <a:gd name="connsiteX139" fmla="*/ 1545816 w 2538236"/>
              <a:gd name="connsiteY139" fmla="*/ 1334164 h 2743200"/>
              <a:gd name="connsiteX140" fmla="*/ 1548935 w 2538236"/>
              <a:gd name="connsiteY140" fmla="*/ 1333275 h 2743200"/>
              <a:gd name="connsiteX141" fmla="*/ 1563246 w 2538236"/>
              <a:gd name="connsiteY141" fmla="*/ 1329858 h 2743200"/>
              <a:gd name="connsiteX142" fmla="*/ 1585829 w 2538236"/>
              <a:gd name="connsiteY142" fmla="*/ 1322761 h 2743200"/>
              <a:gd name="connsiteX143" fmla="*/ 1621322 w 2538236"/>
              <a:gd name="connsiteY143" fmla="*/ 1312645 h 2743200"/>
              <a:gd name="connsiteX144" fmla="*/ 2160791 w 2538236"/>
              <a:gd name="connsiteY144" fmla="*/ 754996 h 2743200"/>
              <a:gd name="connsiteX145" fmla="*/ 1189766 w 2538236"/>
              <a:gd name="connsiteY145" fmla="*/ 132662 h 2743200"/>
              <a:gd name="connsiteX146" fmla="*/ 397889 w 2538236"/>
              <a:gd name="connsiteY146" fmla="*/ 394735 h 2743200"/>
              <a:gd name="connsiteX147" fmla="*/ 368060 w 2538236"/>
              <a:gd name="connsiteY147" fmla="*/ 426644 h 2743200"/>
              <a:gd name="connsiteX148" fmla="*/ 398184 w 2538236"/>
              <a:gd name="connsiteY148" fmla="*/ 381007 h 2743200"/>
              <a:gd name="connsiteX149" fmla="*/ 1409551 w 2538236"/>
              <a:gd name="connsiteY149" fmla="*/ 0 h 274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538236" h="2743200">
                <a:moveTo>
                  <a:pt x="1615448" y="1371600"/>
                </a:moveTo>
                <a:lnTo>
                  <a:pt x="1638858" y="1372388"/>
                </a:lnTo>
                <a:lnTo>
                  <a:pt x="1623266" y="1374060"/>
                </a:lnTo>
                <a:cubicBezTo>
                  <a:pt x="1479668" y="1394709"/>
                  <a:pt x="1371647" y="1483996"/>
                  <a:pt x="1371647" y="1591011"/>
                </a:cubicBezTo>
                <a:cubicBezTo>
                  <a:pt x="1371647" y="1713315"/>
                  <a:pt x="1512735" y="1812462"/>
                  <a:pt x="1686776" y="1812462"/>
                </a:cubicBezTo>
                <a:cubicBezTo>
                  <a:pt x="1792832" y="1812462"/>
                  <a:pt x="1886651" y="1775645"/>
                  <a:pt x="1943765" y="1719206"/>
                </a:cubicBezTo>
                <a:lnTo>
                  <a:pt x="1953445" y="1707852"/>
                </a:lnTo>
                <a:lnTo>
                  <a:pt x="1943669" y="1724091"/>
                </a:lnTo>
                <a:cubicBezTo>
                  <a:pt x="1883732" y="1804446"/>
                  <a:pt x="1759270" y="1859668"/>
                  <a:pt x="1615448" y="1859668"/>
                </a:cubicBezTo>
                <a:cubicBezTo>
                  <a:pt x="1413150" y="1859668"/>
                  <a:pt x="1249155" y="1750411"/>
                  <a:pt x="1249155" y="1615634"/>
                </a:cubicBezTo>
                <a:cubicBezTo>
                  <a:pt x="1249155" y="1480858"/>
                  <a:pt x="1413150" y="1371600"/>
                  <a:pt x="1615448" y="1371600"/>
                </a:cubicBezTo>
                <a:close/>
                <a:moveTo>
                  <a:pt x="1524419" y="1371600"/>
                </a:moveTo>
                <a:lnTo>
                  <a:pt x="1554133" y="1372681"/>
                </a:lnTo>
                <a:lnTo>
                  <a:pt x="1534343" y="1374974"/>
                </a:lnTo>
                <a:cubicBezTo>
                  <a:pt x="1352070" y="1403299"/>
                  <a:pt x="1214957" y="1525771"/>
                  <a:pt x="1214957" y="1672563"/>
                </a:cubicBezTo>
                <a:cubicBezTo>
                  <a:pt x="1214957" y="1840325"/>
                  <a:pt x="1394043" y="1976323"/>
                  <a:pt x="1614957" y="1976323"/>
                </a:cubicBezTo>
                <a:cubicBezTo>
                  <a:pt x="1749575" y="1976323"/>
                  <a:pt x="1868662" y="1925821"/>
                  <a:pt x="1941158" y="1848405"/>
                </a:cubicBezTo>
                <a:lnTo>
                  <a:pt x="1953446" y="1832830"/>
                </a:lnTo>
                <a:lnTo>
                  <a:pt x="1941037" y="1855106"/>
                </a:lnTo>
                <a:cubicBezTo>
                  <a:pt x="1864957" y="1965327"/>
                  <a:pt x="1706975" y="2041075"/>
                  <a:pt x="1524419" y="2041075"/>
                </a:cubicBezTo>
                <a:cubicBezTo>
                  <a:pt x="1267638" y="2041075"/>
                  <a:pt x="1059475" y="1891208"/>
                  <a:pt x="1059475" y="1706337"/>
                </a:cubicBezTo>
                <a:cubicBezTo>
                  <a:pt x="1059475" y="1521467"/>
                  <a:pt x="1267638" y="1371600"/>
                  <a:pt x="1524419" y="1371600"/>
                </a:cubicBezTo>
                <a:close/>
                <a:moveTo>
                  <a:pt x="1426735" y="1371600"/>
                </a:moveTo>
                <a:lnTo>
                  <a:pt x="1466070" y="1372952"/>
                </a:lnTo>
                <a:lnTo>
                  <a:pt x="1439872" y="1375823"/>
                </a:lnTo>
                <a:cubicBezTo>
                  <a:pt x="1198579" y="1411274"/>
                  <a:pt x="1017069" y="1564563"/>
                  <a:pt x="1017069" y="1748289"/>
                </a:cubicBezTo>
                <a:cubicBezTo>
                  <a:pt x="1017069" y="1958262"/>
                  <a:pt x="1254143" y="2128479"/>
                  <a:pt x="1546588" y="2128479"/>
                </a:cubicBezTo>
                <a:cubicBezTo>
                  <a:pt x="1724797" y="2128479"/>
                  <a:pt x="1882445" y="2065271"/>
                  <a:pt x="1978415" y="1968376"/>
                </a:cubicBezTo>
                <a:lnTo>
                  <a:pt x="1994680" y="1948882"/>
                </a:lnTo>
                <a:lnTo>
                  <a:pt x="1978254" y="1976762"/>
                </a:lnTo>
                <a:cubicBezTo>
                  <a:pt x="1877539" y="2114716"/>
                  <a:pt x="1668402" y="2209523"/>
                  <a:pt x="1426735" y="2209523"/>
                </a:cubicBezTo>
                <a:cubicBezTo>
                  <a:pt x="1086807" y="2209523"/>
                  <a:pt x="811241" y="2021947"/>
                  <a:pt x="811241" y="1790561"/>
                </a:cubicBezTo>
                <a:cubicBezTo>
                  <a:pt x="811241" y="1559175"/>
                  <a:pt x="1086807" y="1371600"/>
                  <a:pt x="1426735" y="1371600"/>
                </a:cubicBezTo>
                <a:close/>
                <a:moveTo>
                  <a:pt x="1291901" y="1371600"/>
                </a:moveTo>
                <a:lnTo>
                  <a:pt x="1343934" y="1373314"/>
                </a:lnTo>
                <a:lnTo>
                  <a:pt x="1309279" y="1376954"/>
                </a:lnTo>
                <a:cubicBezTo>
                  <a:pt x="990099" y="1421900"/>
                  <a:pt x="750001" y="1616244"/>
                  <a:pt x="750001" y="1849177"/>
                </a:cubicBezTo>
                <a:cubicBezTo>
                  <a:pt x="750001" y="2115388"/>
                  <a:pt x="1063599" y="2331193"/>
                  <a:pt x="1450442" y="2331193"/>
                </a:cubicBezTo>
                <a:cubicBezTo>
                  <a:pt x="1686174" y="2331193"/>
                  <a:pt x="1894709" y="2251056"/>
                  <a:pt x="2021656" y="2128210"/>
                </a:cubicBezTo>
                <a:lnTo>
                  <a:pt x="2043173" y="2103495"/>
                </a:lnTo>
                <a:lnTo>
                  <a:pt x="2021443" y="2138843"/>
                </a:lnTo>
                <a:cubicBezTo>
                  <a:pt x="1888219" y="2313745"/>
                  <a:pt x="1611576" y="2433944"/>
                  <a:pt x="1291901" y="2433944"/>
                </a:cubicBezTo>
                <a:cubicBezTo>
                  <a:pt x="842249" y="2433944"/>
                  <a:pt x="477734" y="2196130"/>
                  <a:pt x="477734" y="1902772"/>
                </a:cubicBezTo>
                <a:cubicBezTo>
                  <a:pt x="477734" y="1701088"/>
                  <a:pt x="650024" y="1525658"/>
                  <a:pt x="903821" y="1435710"/>
                </a:cubicBezTo>
                <a:lnTo>
                  <a:pt x="952407" y="1420440"/>
                </a:lnTo>
                <a:lnTo>
                  <a:pt x="989302" y="1409925"/>
                </a:lnTo>
                <a:lnTo>
                  <a:pt x="1000630" y="1407220"/>
                </a:lnTo>
                <a:lnTo>
                  <a:pt x="1065931" y="1392774"/>
                </a:lnTo>
                <a:lnTo>
                  <a:pt x="1109974" y="1385385"/>
                </a:lnTo>
                <a:lnTo>
                  <a:pt x="1129922" y="1382182"/>
                </a:lnTo>
                <a:lnTo>
                  <a:pt x="1208658" y="1374342"/>
                </a:lnTo>
                <a:cubicBezTo>
                  <a:pt x="1236028" y="1372529"/>
                  <a:pt x="1263798" y="1371600"/>
                  <a:pt x="1291901" y="1371600"/>
                </a:cubicBezTo>
                <a:close/>
                <a:moveTo>
                  <a:pt x="1128685" y="1371600"/>
                </a:moveTo>
                <a:lnTo>
                  <a:pt x="1200818" y="1373814"/>
                </a:lnTo>
                <a:lnTo>
                  <a:pt x="1152776" y="1378513"/>
                </a:lnTo>
                <a:lnTo>
                  <a:pt x="1129922" y="1382182"/>
                </a:lnTo>
                <a:lnTo>
                  <a:pt x="1127818" y="1382392"/>
                </a:lnTo>
                <a:lnTo>
                  <a:pt x="1109974" y="1385385"/>
                </a:lnTo>
                <a:lnTo>
                  <a:pt x="1071150" y="1391619"/>
                </a:lnTo>
                <a:lnTo>
                  <a:pt x="1065931" y="1392774"/>
                </a:lnTo>
                <a:lnTo>
                  <a:pt x="1049793" y="1395481"/>
                </a:lnTo>
                <a:lnTo>
                  <a:pt x="1000630" y="1407220"/>
                </a:lnTo>
                <a:lnTo>
                  <a:pt x="992420" y="1409036"/>
                </a:lnTo>
                <a:lnTo>
                  <a:pt x="989302" y="1409925"/>
                </a:lnTo>
                <a:lnTo>
                  <a:pt x="974991" y="1413342"/>
                </a:lnTo>
                <a:lnTo>
                  <a:pt x="952407" y="1420440"/>
                </a:lnTo>
                <a:lnTo>
                  <a:pt x="916914" y="1430555"/>
                </a:lnTo>
                <a:cubicBezTo>
                  <a:pt x="597178" y="1532389"/>
                  <a:pt x="377445" y="1743851"/>
                  <a:pt x="377445" y="1988204"/>
                </a:cubicBezTo>
                <a:cubicBezTo>
                  <a:pt x="377445" y="2331910"/>
                  <a:pt x="812188" y="2610539"/>
                  <a:pt x="1348471" y="2610539"/>
                </a:cubicBezTo>
                <a:cubicBezTo>
                  <a:pt x="1675267" y="2610539"/>
                  <a:pt x="1964360" y="2507073"/>
                  <a:pt x="2140348" y="2348465"/>
                </a:cubicBezTo>
                <a:lnTo>
                  <a:pt x="2170176" y="2316556"/>
                </a:lnTo>
                <a:lnTo>
                  <a:pt x="2140052" y="2362193"/>
                </a:lnTo>
                <a:cubicBezTo>
                  <a:pt x="1955364" y="2588011"/>
                  <a:pt x="1571851" y="2743200"/>
                  <a:pt x="1128685" y="2743200"/>
                </a:cubicBezTo>
                <a:cubicBezTo>
                  <a:pt x="505330" y="2743200"/>
                  <a:pt x="0" y="2436157"/>
                  <a:pt x="0" y="2057400"/>
                </a:cubicBezTo>
                <a:cubicBezTo>
                  <a:pt x="0" y="1678643"/>
                  <a:pt x="505330" y="1371600"/>
                  <a:pt x="1128685" y="1371600"/>
                </a:cubicBezTo>
                <a:close/>
                <a:moveTo>
                  <a:pt x="922788" y="883532"/>
                </a:moveTo>
                <a:cubicBezTo>
                  <a:pt x="1125086" y="883532"/>
                  <a:pt x="1289082" y="992790"/>
                  <a:pt x="1289082" y="1127566"/>
                </a:cubicBezTo>
                <a:cubicBezTo>
                  <a:pt x="1289082" y="1262342"/>
                  <a:pt x="1125086" y="1371600"/>
                  <a:pt x="922788" y="1371600"/>
                </a:cubicBezTo>
                <a:lnTo>
                  <a:pt x="899379" y="1370813"/>
                </a:lnTo>
                <a:lnTo>
                  <a:pt x="914970" y="1369141"/>
                </a:lnTo>
                <a:cubicBezTo>
                  <a:pt x="1058569" y="1348491"/>
                  <a:pt x="1166589" y="1259205"/>
                  <a:pt x="1166589" y="1152189"/>
                </a:cubicBezTo>
                <a:cubicBezTo>
                  <a:pt x="1166589" y="1029885"/>
                  <a:pt x="1025501" y="930738"/>
                  <a:pt x="851460" y="930738"/>
                </a:cubicBezTo>
                <a:cubicBezTo>
                  <a:pt x="745405" y="930738"/>
                  <a:pt x="651585" y="967555"/>
                  <a:pt x="594472" y="1023994"/>
                </a:cubicBezTo>
                <a:lnTo>
                  <a:pt x="584791" y="1035349"/>
                </a:lnTo>
                <a:lnTo>
                  <a:pt x="594567" y="1019109"/>
                </a:lnTo>
                <a:cubicBezTo>
                  <a:pt x="654505" y="938754"/>
                  <a:pt x="778967" y="883532"/>
                  <a:pt x="922788" y="883532"/>
                </a:cubicBezTo>
                <a:close/>
                <a:moveTo>
                  <a:pt x="1013817" y="702126"/>
                </a:moveTo>
                <a:cubicBezTo>
                  <a:pt x="1270599" y="702126"/>
                  <a:pt x="1478762" y="851993"/>
                  <a:pt x="1478762" y="1036863"/>
                </a:cubicBezTo>
                <a:cubicBezTo>
                  <a:pt x="1478762" y="1221733"/>
                  <a:pt x="1270599" y="1371600"/>
                  <a:pt x="1013817" y="1371600"/>
                </a:cubicBezTo>
                <a:lnTo>
                  <a:pt x="984103" y="1370520"/>
                </a:lnTo>
                <a:lnTo>
                  <a:pt x="1003894" y="1368226"/>
                </a:lnTo>
                <a:cubicBezTo>
                  <a:pt x="1186167" y="1339902"/>
                  <a:pt x="1323279" y="1217429"/>
                  <a:pt x="1323279" y="1070638"/>
                </a:cubicBezTo>
                <a:cubicBezTo>
                  <a:pt x="1323279" y="902875"/>
                  <a:pt x="1144193" y="766878"/>
                  <a:pt x="923280" y="766878"/>
                </a:cubicBezTo>
                <a:cubicBezTo>
                  <a:pt x="788661" y="766878"/>
                  <a:pt x="669574" y="817379"/>
                  <a:pt x="597078" y="894795"/>
                </a:cubicBezTo>
                <a:lnTo>
                  <a:pt x="584791" y="910370"/>
                </a:lnTo>
                <a:lnTo>
                  <a:pt x="597200" y="888094"/>
                </a:lnTo>
                <a:cubicBezTo>
                  <a:pt x="673279" y="777873"/>
                  <a:pt x="831262" y="702126"/>
                  <a:pt x="1013817" y="702126"/>
                </a:cubicBezTo>
                <a:close/>
                <a:moveTo>
                  <a:pt x="1111502" y="533678"/>
                </a:moveTo>
                <a:cubicBezTo>
                  <a:pt x="1451429" y="533678"/>
                  <a:pt x="1726995" y="721253"/>
                  <a:pt x="1726995" y="952639"/>
                </a:cubicBezTo>
                <a:cubicBezTo>
                  <a:pt x="1726995" y="1184025"/>
                  <a:pt x="1451429" y="1371600"/>
                  <a:pt x="1111502" y="1371600"/>
                </a:cubicBezTo>
                <a:lnTo>
                  <a:pt x="1072166" y="1370248"/>
                </a:lnTo>
                <a:lnTo>
                  <a:pt x="1098365" y="1367377"/>
                </a:lnTo>
                <a:cubicBezTo>
                  <a:pt x="1339658" y="1331926"/>
                  <a:pt x="1521167" y="1178638"/>
                  <a:pt x="1521167" y="994912"/>
                </a:cubicBezTo>
                <a:cubicBezTo>
                  <a:pt x="1521167" y="784938"/>
                  <a:pt x="1284094" y="614722"/>
                  <a:pt x="991648" y="614722"/>
                </a:cubicBezTo>
                <a:cubicBezTo>
                  <a:pt x="813439" y="614722"/>
                  <a:pt x="655792" y="677930"/>
                  <a:pt x="559822" y="774825"/>
                </a:cubicBezTo>
                <a:lnTo>
                  <a:pt x="543556" y="794318"/>
                </a:lnTo>
                <a:lnTo>
                  <a:pt x="559983" y="766438"/>
                </a:lnTo>
                <a:cubicBezTo>
                  <a:pt x="660697" y="628484"/>
                  <a:pt x="869834" y="533678"/>
                  <a:pt x="1111502" y="533678"/>
                </a:cubicBezTo>
                <a:close/>
                <a:moveTo>
                  <a:pt x="1246335" y="309257"/>
                </a:moveTo>
                <a:cubicBezTo>
                  <a:pt x="1695987" y="309257"/>
                  <a:pt x="2060502" y="547070"/>
                  <a:pt x="2060502" y="840428"/>
                </a:cubicBezTo>
                <a:cubicBezTo>
                  <a:pt x="2060502" y="1042112"/>
                  <a:pt x="1888212" y="1217542"/>
                  <a:pt x="1634415" y="1307491"/>
                </a:cubicBezTo>
                <a:lnTo>
                  <a:pt x="1585829" y="1322761"/>
                </a:lnTo>
                <a:lnTo>
                  <a:pt x="1548935" y="1333275"/>
                </a:lnTo>
                <a:lnTo>
                  <a:pt x="1537606" y="1335980"/>
                </a:lnTo>
                <a:lnTo>
                  <a:pt x="1472305" y="1350427"/>
                </a:lnTo>
                <a:lnTo>
                  <a:pt x="1428262" y="1357815"/>
                </a:lnTo>
                <a:lnTo>
                  <a:pt x="1408315" y="1361018"/>
                </a:lnTo>
                <a:lnTo>
                  <a:pt x="1329579" y="1368858"/>
                </a:lnTo>
                <a:cubicBezTo>
                  <a:pt x="1302209" y="1370671"/>
                  <a:pt x="1274438" y="1371600"/>
                  <a:pt x="1246335" y="1371600"/>
                </a:cubicBezTo>
                <a:lnTo>
                  <a:pt x="1194302" y="1369886"/>
                </a:lnTo>
                <a:lnTo>
                  <a:pt x="1228958" y="1366246"/>
                </a:lnTo>
                <a:cubicBezTo>
                  <a:pt x="1548137" y="1321300"/>
                  <a:pt x="1788235" y="1126956"/>
                  <a:pt x="1788235" y="894023"/>
                </a:cubicBezTo>
                <a:cubicBezTo>
                  <a:pt x="1788235" y="627813"/>
                  <a:pt x="1474637" y="412007"/>
                  <a:pt x="1087794" y="412007"/>
                </a:cubicBezTo>
                <a:cubicBezTo>
                  <a:pt x="852062" y="412007"/>
                  <a:pt x="643528" y="492144"/>
                  <a:pt x="516580" y="614990"/>
                </a:cubicBezTo>
                <a:lnTo>
                  <a:pt x="495064" y="639705"/>
                </a:lnTo>
                <a:lnTo>
                  <a:pt x="516793" y="604358"/>
                </a:lnTo>
                <a:cubicBezTo>
                  <a:pt x="650017" y="429455"/>
                  <a:pt x="926661" y="309257"/>
                  <a:pt x="1246335" y="309257"/>
                </a:cubicBezTo>
                <a:close/>
                <a:moveTo>
                  <a:pt x="1409551" y="0"/>
                </a:moveTo>
                <a:cubicBezTo>
                  <a:pt x="2032907" y="0"/>
                  <a:pt x="2538236" y="307043"/>
                  <a:pt x="2538236" y="685800"/>
                </a:cubicBezTo>
                <a:cubicBezTo>
                  <a:pt x="2538236" y="1064557"/>
                  <a:pt x="2032906" y="1371600"/>
                  <a:pt x="1409551" y="1371600"/>
                </a:cubicBezTo>
                <a:lnTo>
                  <a:pt x="1337418" y="1369387"/>
                </a:lnTo>
                <a:lnTo>
                  <a:pt x="1385461" y="1364688"/>
                </a:lnTo>
                <a:lnTo>
                  <a:pt x="1408315" y="1361018"/>
                </a:lnTo>
                <a:lnTo>
                  <a:pt x="1410418" y="1360809"/>
                </a:lnTo>
                <a:lnTo>
                  <a:pt x="1428262" y="1357815"/>
                </a:lnTo>
                <a:lnTo>
                  <a:pt x="1467087" y="1351581"/>
                </a:lnTo>
                <a:lnTo>
                  <a:pt x="1472305" y="1350427"/>
                </a:lnTo>
                <a:lnTo>
                  <a:pt x="1488443" y="1347720"/>
                </a:lnTo>
                <a:lnTo>
                  <a:pt x="1537606" y="1335980"/>
                </a:lnTo>
                <a:lnTo>
                  <a:pt x="1545816" y="1334164"/>
                </a:lnTo>
                <a:lnTo>
                  <a:pt x="1548935" y="1333275"/>
                </a:lnTo>
                <a:lnTo>
                  <a:pt x="1563246" y="1329858"/>
                </a:lnTo>
                <a:lnTo>
                  <a:pt x="1585829" y="1322761"/>
                </a:lnTo>
                <a:lnTo>
                  <a:pt x="1621322" y="1312645"/>
                </a:lnTo>
                <a:cubicBezTo>
                  <a:pt x="1941058" y="1210811"/>
                  <a:pt x="2160791" y="999349"/>
                  <a:pt x="2160791" y="754996"/>
                </a:cubicBezTo>
                <a:cubicBezTo>
                  <a:pt x="2160791" y="411290"/>
                  <a:pt x="1726048" y="132662"/>
                  <a:pt x="1189766" y="132662"/>
                </a:cubicBezTo>
                <a:cubicBezTo>
                  <a:pt x="862969" y="132662"/>
                  <a:pt x="573877" y="236127"/>
                  <a:pt x="397889" y="394735"/>
                </a:cubicBezTo>
                <a:lnTo>
                  <a:pt x="368060" y="426644"/>
                </a:lnTo>
                <a:lnTo>
                  <a:pt x="398184" y="381007"/>
                </a:lnTo>
                <a:cubicBezTo>
                  <a:pt x="582873" y="155189"/>
                  <a:pt x="966385" y="0"/>
                  <a:pt x="1409551" y="0"/>
                </a:cubicBezTo>
                <a:close/>
              </a:path>
            </a:pathLst>
          </a:custGeom>
          <a:gradFill flip="none" rotWithShape="1">
            <a:gsLst>
              <a:gs pos="53000">
                <a:schemeClr val="tx1">
                  <a:alpha val="58000"/>
                </a:schemeClr>
              </a:gs>
              <a:gs pos="100000">
                <a:schemeClr val="tx1">
                  <a:alpha val="52000"/>
                </a:schemeClr>
              </a:gs>
              <a:gs pos="40000">
                <a:srgbClr val="CC0000">
                  <a:alpha val="67000"/>
                </a:srgbClr>
              </a:gs>
              <a:gs pos="70000">
                <a:srgbClr val="FF0000"/>
              </a:gs>
            </a:gsLst>
            <a:path path="circle">
              <a:fillToRect l="100000" t="100000"/>
            </a:path>
            <a:tileRect r="-100000" b="-100000"/>
          </a:gradFill>
          <a:ln w="31750">
            <a:solidFill>
              <a:schemeClr val="accent2">
                <a:lumMod val="50000"/>
              </a:schemeClr>
            </a:solidFill>
          </a:ln>
          <a:scene3d>
            <a:camera prst="orthographicFront"/>
            <a:lightRig rig="flood" dir="t"/>
          </a:scene3d>
          <a:sp3d prstMaterial="dkEdge">
            <a:bevelT w="273050" h="50800"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 name="Forma libre 22"/>
          <p:cNvSpPr/>
          <p:nvPr/>
        </p:nvSpPr>
        <p:spPr>
          <a:xfrm rot="8183604" flipH="1">
            <a:off x="4785521" y="2366920"/>
            <a:ext cx="1226803" cy="2160019"/>
          </a:xfrm>
          <a:custGeom>
            <a:avLst/>
            <a:gdLst>
              <a:gd name="connsiteX0" fmla="*/ 1615448 w 2538236"/>
              <a:gd name="connsiteY0" fmla="*/ 1371600 h 2743200"/>
              <a:gd name="connsiteX1" fmla="*/ 1638858 w 2538236"/>
              <a:gd name="connsiteY1" fmla="*/ 1372388 h 2743200"/>
              <a:gd name="connsiteX2" fmla="*/ 1623266 w 2538236"/>
              <a:gd name="connsiteY2" fmla="*/ 1374060 h 2743200"/>
              <a:gd name="connsiteX3" fmla="*/ 1371647 w 2538236"/>
              <a:gd name="connsiteY3" fmla="*/ 1591011 h 2743200"/>
              <a:gd name="connsiteX4" fmla="*/ 1686776 w 2538236"/>
              <a:gd name="connsiteY4" fmla="*/ 1812462 h 2743200"/>
              <a:gd name="connsiteX5" fmla="*/ 1943765 w 2538236"/>
              <a:gd name="connsiteY5" fmla="*/ 1719206 h 2743200"/>
              <a:gd name="connsiteX6" fmla="*/ 1953445 w 2538236"/>
              <a:gd name="connsiteY6" fmla="*/ 1707852 h 2743200"/>
              <a:gd name="connsiteX7" fmla="*/ 1943669 w 2538236"/>
              <a:gd name="connsiteY7" fmla="*/ 1724091 h 2743200"/>
              <a:gd name="connsiteX8" fmla="*/ 1615448 w 2538236"/>
              <a:gd name="connsiteY8" fmla="*/ 1859668 h 2743200"/>
              <a:gd name="connsiteX9" fmla="*/ 1249155 w 2538236"/>
              <a:gd name="connsiteY9" fmla="*/ 1615634 h 2743200"/>
              <a:gd name="connsiteX10" fmla="*/ 1615448 w 2538236"/>
              <a:gd name="connsiteY10" fmla="*/ 1371600 h 2743200"/>
              <a:gd name="connsiteX11" fmla="*/ 1524419 w 2538236"/>
              <a:gd name="connsiteY11" fmla="*/ 1371600 h 2743200"/>
              <a:gd name="connsiteX12" fmla="*/ 1554133 w 2538236"/>
              <a:gd name="connsiteY12" fmla="*/ 1372681 h 2743200"/>
              <a:gd name="connsiteX13" fmla="*/ 1534343 w 2538236"/>
              <a:gd name="connsiteY13" fmla="*/ 1374974 h 2743200"/>
              <a:gd name="connsiteX14" fmla="*/ 1214957 w 2538236"/>
              <a:gd name="connsiteY14" fmla="*/ 1672563 h 2743200"/>
              <a:gd name="connsiteX15" fmla="*/ 1614957 w 2538236"/>
              <a:gd name="connsiteY15" fmla="*/ 1976323 h 2743200"/>
              <a:gd name="connsiteX16" fmla="*/ 1941158 w 2538236"/>
              <a:gd name="connsiteY16" fmla="*/ 1848405 h 2743200"/>
              <a:gd name="connsiteX17" fmla="*/ 1953446 w 2538236"/>
              <a:gd name="connsiteY17" fmla="*/ 1832830 h 2743200"/>
              <a:gd name="connsiteX18" fmla="*/ 1941037 w 2538236"/>
              <a:gd name="connsiteY18" fmla="*/ 1855106 h 2743200"/>
              <a:gd name="connsiteX19" fmla="*/ 1524419 w 2538236"/>
              <a:gd name="connsiteY19" fmla="*/ 2041075 h 2743200"/>
              <a:gd name="connsiteX20" fmla="*/ 1059475 w 2538236"/>
              <a:gd name="connsiteY20" fmla="*/ 1706337 h 2743200"/>
              <a:gd name="connsiteX21" fmla="*/ 1524419 w 2538236"/>
              <a:gd name="connsiteY21" fmla="*/ 1371600 h 2743200"/>
              <a:gd name="connsiteX22" fmla="*/ 1426735 w 2538236"/>
              <a:gd name="connsiteY22" fmla="*/ 1371600 h 2743200"/>
              <a:gd name="connsiteX23" fmla="*/ 1466070 w 2538236"/>
              <a:gd name="connsiteY23" fmla="*/ 1372952 h 2743200"/>
              <a:gd name="connsiteX24" fmla="*/ 1439872 w 2538236"/>
              <a:gd name="connsiteY24" fmla="*/ 1375823 h 2743200"/>
              <a:gd name="connsiteX25" fmla="*/ 1017069 w 2538236"/>
              <a:gd name="connsiteY25" fmla="*/ 1748289 h 2743200"/>
              <a:gd name="connsiteX26" fmla="*/ 1546588 w 2538236"/>
              <a:gd name="connsiteY26" fmla="*/ 2128479 h 2743200"/>
              <a:gd name="connsiteX27" fmla="*/ 1978415 w 2538236"/>
              <a:gd name="connsiteY27" fmla="*/ 1968376 h 2743200"/>
              <a:gd name="connsiteX28" fmla="*/ 1994680 w 2538236"/>
              <a:gd name="connsiteY28" fmla="*/ 1948882 h 2743200"/>
              <a:gd name="connsiteX29" fmla="*/ 1978254 w 2538236"/>
              <a:gd name="connsiteY29" fmla="*/ 1976762 h 2743200"/>
              <a:gd name="connsiteX30" fmla="*/ 1426735 w 2538236"/>
              <a:gd name="connsiteY30" fmla="*/ 2209523 h 2743200"/>
              <a:gd name="connsiteX31" fmla="*/ 811241 w 2538236"/>
              <a:gd name="connsiteY31" fmla="*/ 1790561 h 2743200"/>
              <a:gd name="connsiteX32" fmla="*/ 1426735 w 2538236"/>
              <a:gd name="connsiteY32" fmla="*/ 1371600 h 2743200"/>
              <a:gd name="connsiteX33" fmla="*/ 1291901 w 2538236"/>
              <a:gd name="connsiteY33" fmla="*/ 1371600 h 2743200"/>
              <a:gd name="connsiteX34" fmla="*/ 1343934 w 2538236"/>
              <a:gd name="connsiteY34" fmla="*/ 1373314 h 2743200"/>
              <a:gd name="connsiteX35" fmla="*/ 1309279 w 2538236"/>
              <a:gd name="connsiteY35" fmla="*/ 1376954 h 2743200"/>
              <a:gd name="connsiteX36" fmla="*/ 750001 w 2538236"/>
              <a:gd name="connsiteY36" fmla="*/ 1849177 h 2743200"/>
              <a:gd name="connsiteX37" fmla="*/ 1450442 w 2538236"/>
              <a:gd name="connsiteY37" fmla="*/ 2331193 h 2743200"/>
              <a:gd name="connsiteX38" fmla="*/ 2021656 w 2538236"/>
              <a:gd name="connsiteY38" fmla="*/ 2128210 h 2743200"/>
              <a:gd name="connsiteX39" fmla="*/ 2043173 w 2538236"/>
              <a:gd name="connsiteY39" fmla="*/ 2103495 h 2743200"/>
              <a:gd name="connsiteX40" fmla="*/ 2021443 w 2538236"/>
              <a:gd name="connsiteY40" fmla="*/ 2138843 h 2743200"/>
              <a:gd name="connsiteX41" fmla="*/ 1291901 w 2538236"/>
              <a:gd name="connsiteY41" fmla="*/ 2433944 h 2743200"/>
              <a:gd name="connsiteX42" fmla="*/ 477734 w 2538236"/>
              <a:gd name="connsiteY42" fmla="*/ 1902772 h 2743200"/>
              <a:gd name="connsiteX43" fmla="*/ 903821 w 2538236"/>
              <a:gd name="connsiteY43" fmla="*/ 1435710 h 2743200"/>
              <a:gd name="connsiteX44" fmla="*/ 952407 w 2538236"/>
              <a:gd name="connsiteY44" fmla="*/ 1420440 h 2743200"/>
              <a:gd name="connsiteX45" fmla="*/ 989302 w 2538236"/>
              <a:gd name="connsiteY45" fmla="*/ 1409925 h 2743200"/>
              <a:gd name="connsiteX46" fmla="*/ 1000630 w 2538236"/>
              <a:gd name="connsiteY46" fmla="*/ 1407220 h 2743200"/>
              <a:gd name="connsiteX47" fmla="*/ 1065931 w 2538236"/>
              <a:gd name="connsiteY47" fmla="*/ 1392774 h 2743200"/>
              <a:gd name="connsiteX48" fmla="*/ 1109974 w 2538236"/>
              <a:gd name="connsiteY48" fmla="*/ 1385385 h 2743200"/>
              <a:gd name="connsiteX49" fmla="*/ 1129922 w 2538236"/>
              <a:gd name="connsiteY49" fmla="*/ 1382182 h 2743200"/>
              <a:gd name="connsiteX50" fmla="*/ 1208658 w 2538236"/>
              <a:gd name="connsiteY50" fmla="*/ 1374342 h 2743200"/>
              <a:gd name="connsiteX51" fmla="*/ 1291901 w 2538236"/>
              <a:gd name="connsiteY51" fmla="*/ 1371600 h 2743200"/>
              <a:gd name="connsiteX52" fmla="*/ 1128685 w 2538236"/>
              <a:gd name="connsiteY52" fmla="*/ 1371600 h 2743200"/>
              <a:gd name="connsiteX53" fmla="*/ 1200818 w 2538236"/>
              <a:gd name="connsiteY53" fmla="*/ 1373814 h 2743200"/>
              <a:gd name="connsiteX54" fmla="*/ 1152776 w 2538236"/>
              <a:gd name="connsiteY54" fmla="*/ 1378513 h 2743200"/>
              <a:gd name="connsiteX55" fmla="*/ 1129922 w 2538236"/>
              <a:gd name="connsiteY55" fmla="*/ 1382182 h 2743200"/>
              <a:gd name="connsiteX56" fmla="*/ 1127818 w 2538236"/>
              <a:gd name="connsiteY56" fmla="*/ 1382392 h 2743200"/>
              <a:gd name="connsiteX57" fmla="*/ 1109974 w 2538236"/>
              <a:gd name="connsiteY57" fmla="*/ 1385385 h 2743200"/>
              <a:gd name="connsiteX58" fmla="*/ 1071150 w 2538236"/>
              <a:gd name="connsiteY58" fmla="*/ 1391619 h 2743200"/>
              <a:gd name="connsiteX59" fmla="*/ 1065931 w 2538236"/>
              <a:gd name="connsiteY59" fmla="*/ 1392774 h 2743200"/>
              <a:gd name="connsiteX60" fmla="*/ 1049793 w 2538236"/>
              <a:gd name="connsiteY60" fmla="*/ 1395481 h 2743200"/>
              <a:gd name="connsiteX61" fmla="*/ 1000630 w 2538236"/>
              <a:gd name="connsiteY61" fmla="*/ 1407220 h 2743200"/>
              <a:gd name="connsiteX62" fmla="*/ 992420 w 2538236"/>
              <a:gd name="connsiteY62" fmla="*/ 1409036 h 2743200"/>
              <a:gd name="connsiteX63" fmla="*/ 989302 w 2538236"/>
              <a:gd name="connsiteY63" fmla="*/ 1409925 h 2743200"/>
              <a:gd name="connsiteX64" fmla="*/ 974991 w 2538236"/>
              <a:gd name="connsiteY64" fmla="*/ 1413342 h 2743200"/>
              <a:gd name="connsiteX65" fmla="*/ 952407 w 2538236"/>
              <a:gd name="connsiteY65" fmla="*/ 1420440 h 2743200"/>
              <a:gd name="connsiteX66" fmla="*/ 916914 w 2538236"/>
              <a:gd name="connsiteY66" fmla="*/ 1430555 h 2743200"/>
              <a:gd name="connsiteX67" fmla="*/ 377445 w 2538236"/>
              <a:gd name="connsiteY67" fmla="*/ 1988204 h 2743200"/>
              <a:gd name="connsiteX68" fmla="*/ 1348471 w 2538236"/>
              <a:gd name="connsiteY68" fmla="*/ 2610539 h 2743200"/>
              <a:gd name="connsiteX69" fmla="*/ 2140348 w 2538236"/>
              <a:gd name="connsiteY69" fmla="*/ 2348465 h 2743200"/>
              <a:gd name="connsiteX70" fmla="*/ 2170176 w 2538236"/>
              <a:gd name="connsiteY70" fmla="*/ 2316556 h 2743200"/>
              <a:gd name="connsiteX71" fmla="*/ 2140052 w 2538236"/>
              <a:gd name="connsiteY71" fmla="*/ 2362193 h 2743200"/>
              <a:gd name="connsiteX72" fmla="*/ 1128685 w 2538236"/>
              <a:gd name="connsiteY72" fmla="*/ 2743200 h 2743200"/>
              <a:gd name="connsiteX73" fmla="*/ 0 w 2538236"/>
              <a:gd name="connsiteY73" fmla="*/ 2057400 h 2743200"/>
              <a:gd name="connsiteX74" fmla="*/ 1128685 w 2538236"/>
              <a:gd name="connsiteY74" fmla="*/ 1371600 h 2743200"/>
              <a:gd name="connsiteX75" fmla="*/ 922788 w 2538236"/>
              <a:gd name="connsiteY75" fmla="*/ 883532 h 2743200"/>
              <a:gd name="connsiteX76" fmla="*/ 1289082 w 2538236"/>
              <a:gd name="connsiteY76" fmla="*/ 1127566 h 2743200"/>
              <a:gd name="connsiteX77" fmla="*/ 922788 w 2538236"/>
              <a:gd name="connsiteY77" fmla="*/ 1371600 h 2743200"/>
              <a:gd name="connsiteX78" fmla="*/ 899379 w 2538236"/>
              <a:gd name="connsiteY78" fmla="*/ 1370813 h 2743200"/>
              <a:gd name="connsiteX79" fmla="*/ 914970 w 2538236"/>
              <a:gd name="connsiteY79" fmla="*/ 1369141 h 2743200"/>
              <a:gd name="connsiteX80" fmla="*/ 1166589 w 2538236"/>
              <a:gd name="connsiteY80" fmla="*/ 1152189 h 2743200"/>
              <a:gd name="connsiteX81" fmla="*/ 851460 w 2538236"/>
              <a:gd name="connsiteY81" fmla="*/ 930738 h 2743200"/>
              <a:gd name="connsiteX82" fmla="*/ 594472 w 2538236"/>
              <a:gd name="connsiteY82" fmla="*/ 1023994 h 2743200"/>
              <a:gd name="connsiteX83" fmla="*/ 584791 w 2538236"/>
              <a:gd name="connsiteY83" fmla="*/ 1035349 h 2743200"/>
              <a:gd name="connsiteX84" fmla="*/ 594567 w 2538236"/>
              <a:gd name="connsiteY84" fmla="*/ 1019109 h 2743200"/>
              <a:gd name="connsiteX85" fmla="*/ 922788 w 2538236"/>
              <a:gd name="connsiteY85" fmla="*/ 883532 h 2743200"/>
              <a:gd name="connsiteX86" fmla="*/ 1013817 w 2538236"/>
              <a:gd name="connsiteY86" fmla="*/ 702126 h 2743200"/>
              <a:gd name="connsiteX87" fmla="*/ 1478762 w 2538236"/>
              <a:gd name="connsiteY87" fmla="*/ 1036863 h 2743200"/>
              <a:gd name="connsiteX88" fmla="*/ 1013817 w 2538236"/>
              <a:gd name="connsiteY88" fmla="*/ 1371600 h 2743200"/>
              <a:gd name="connsiteX89" fmla="*/ 984103 w 2538236"/>
              <a:gd name="connsiteY89" fmla="*/ 1370520 h 2743200"/>
              <a:gd name="connsiteX90" fmla="*/ 1003894 w 2538236"/>
              <a:gd name="connsiteY90" fmla="*/ 1368226 h 2743200"/>
              <a:gd name="connsiteX91" fmla="*/ 1323279 w 2538236"/>
              <a:gd name="connsiteY91" fmla="*/ 1070638 h 2743200"/>
              <a:gd name="connsiteX92" fmla="*/ 923280 w 2538236"/>
              <a:gd name="connsiteY92" fmla="*/ 766878 h 2743200"/>
              <a:gd name="connsiteX93" fmla="*/ 597078 w 2538236"/>
              <a:gd name="connsiteY93" fmla="*/ 894795 h 2743200"/>
              <a:gd name="connsiteX94" fmla="*/ 584791 w 2538236"/>
              <a:gd name="connsiteY94" fmla="*/ 910370 h 2743200"/>
              <a:gd name="connsiteX95" fmla="*/ 597200 w 2538236"/>
              <a:gd name="connsiteY95" fmla="*/ 888094 h 2743200"/>
              <a:gd name="connsiteX96" fmla="*/ 1013817 w 2538236"/>
              <a:gd name="connsiteY96" fmla="*/ 702126 h 2743200"/>
              <a:gd name="connsiteX97" fmla="*/ 1111502 w 2538236"/>
              <a:gd name="connsiteY97" fmla="*/ 533678 h 2743200"/>
              <a:gd name="connsiteX98" fmla="*/ 1726995 w 2538236"/>
              <a:gd name="connsiteY98" fmla="*/ 952639 h 2743200"/>
              <a:gd name="connsiteX99" fmla="*/ 1111502 w 2538236"/>
              <a:gd name="connsiteY99" fmla="*/ 1371600 h 2743200"/>
              <a:gd name="connsiteX100" fmla="*/ 1072166 w 2538236"/>
              <a:gd name="connsiteY100" fmla="*/ 1370248 h 2743200"/>
              <a:gd name="connsiteX101" fmla="*/ 1098365 w 2538236"/>
              <a:gd name="connsiteY101" fmla="*/ 1367377 h 2743200"/>
              <a:gd name="connsiteX102" fmla="*/ 1521167 w 2538236"/>
              <a:gd name="connsiteY102" fmla="*/ 994912 h 2743200"/>
              <a:gd name="connsiteX103" fmla="*/ 991648 w 2538236"/>
              <a:gd name="connsiteY103" fmla="*/ 614722 h 2743200"/>
              <a:gd name="connsiteX104" fmla="*/ 559822 w 2538236"/>
              <a:gd name="connsiteY104" fmla="*/ 774825 h 2743200"/>
              <a:gd name="connsiteX105" fmla="*/ 543556 w 2538236"/>
              <a:gd name="connsiteY105" fmla="*/ 794318 h 2743200"/>
              <a:gd name="connsiteX106" fmla="*/ 559983 w 2538236"/>
              <a:gd name="connsiteY106" fmla="*/ 766438 h 2743200"/>
              <a:gd name="connsiteX107" fmla="*/ 1111502 w 2538236"/>
              <a:gd name="connsiteY107" fmla="*/ 533678 h 2743200"/>
              <a:gd name="connsiteX108" fmla="*/ 1246335 w 2538236"/>
              <a:gd name="connsiteY108" fmla="*/ 309257 h 2743200"/>
              <a:gd name="connsiteX109" fmla="*/ 2060502 w 2538236"/>
              <a:gd name="connsiteY109" fmla="*/ 840428 h 2743200"/>
              <a:gd name="connsiteX110" fmla="*/ 1634415 w 2538236"/>
              <a:gd name="connsiteY110" fmla="*/ 1307491 h 2743200"/>
              <a:gd name="connsiteX111" fmla="*/ 1585829 w 2538236"/>
              <a:gd name="connsiteY111" fmla="*/ 1322761 h 2743200"/>
              <a:gd name="connsiteX112" fmla="*/ 1548935 w 2538236"/>
              <a:gd name="connsiteY112" fmla="*/ 1333275 h 2743200"/>
              <a:gd name="connsiteX113" fmla="*/ 1537606 w 2538236"/>
              <a:gd name="connsiteY113" fmla="*/ 1335980 h 2743200"/>
              <a:gd name="connsiteX114" fmla="*/ 1472305 w 2538236"/>
              <a:gd name="connsiteY114" fmla="*/ 1350427 h 2743200"/>
              <a:gd name="connsiteX115" fmla="*/ 1428262 w 2538236"/>
              <a:gd name="connsiteY115" fmla="*/ 1357815 h 2743200"/>
              <a:gd name="connsiteX116" fmla="*/ 1408315 w 2538236"/>
              <a:gd name="connsiteY116" fmla="*/ 1361018 h 2743200"/>
              <a:gd name="connsiteX117" fmla="*/ 1329579 w 2538236"/>
              <a:gd name="connsiteY117" fmla="*/ 1368858 h 2743200"/>
              <a:gd name="connsiteX118" fmla="*/ 1246335 w 2538236"/>
              <a:gd name="connsiteY118" fmla="*/ 1371600 h 2743200"/>
              <a:gd name="connsiteX119" fmla="*/ 1194302 w 2538236"/>
              <a:gd name="connsiteY119" fmla="*/ 1369886 h 2743200"/>
              <a:gd name="connsiteX120" fmla="*/ 1228958 w 2538236"/>
              <a:gd name="connsiteY120" fmla="*/ 1366246 h 2743200"/>
              <a:gd name="connsiteX121" fmla="*/ 1788235 w 2538236"/>
              <a:gd name="connsiteY121" fmla="*/ 894023 h 2743200"/>
              <a:gd name="connsiteX122" fmla="*/ 1087794 w 2538236"/>
              <a:gd name="connsiteY122" fmla="*/ 412007 h 2743200"/>
              <a:gd name="connsiteX123" fmla="*/ 516580 w 2538236"/>
              <a:gd name="connsiteY123" fmla="*/ 614990 h 2743200"/>
              <a:gd name="connsiteX124" fmla="*/ 495064 w 2538236"/>
              <a:gd name="connsiteY124" fmla="*/ 639705 h 2743200"/>
              <a:gd name="connsiteX125" fmla="*/ 516793 w 2538236"/>
              <a:gd name="connsiteY125" fmla="*/ 604358 h 2743200"/>
              <a:gd name="connsiteX126" fmla="*/ 1246335 w 2538236"/>
              <a:gd name="connsiteY126" fmla="*/ 309257 h 2743200"/>
              <a:gd name="connsiteX127" fmla="*/ 1409551 w 2538236"/>
              <a:gd name="connsiteY127" fmla="*/ 0 h 2743200"/>
              <a:gd name="connsiteX128" fmla="*/ 2538236 w 2538236"/>
              <a:gd name="connsiteY128" fmla="*/ 685800 h 2743200"/>
              <a:gd name="connsiteX129" fmla="*/ 1409551 w 2538236"/>
              <a:gd name="connsiteY129" fmla="*/ 1371600 h 2743200"/>
              <a:gd name="connsiteX130" fmla="*/ 1337418 w 2538236"/>
              <a:gd name="connsiteY130" fmla="*/ 1369387 h 2743200"/>
              <a:gd name="connsiteX131" fmla="*/ 1385461 w 2538236"/>
              <a:gd name="connsiteY131" fmla="*/ 1364688 h 2743200"/>
              <a:gd name="connsiteX132" fmla="*/ 1408315 w 2538236"/>
              <a:gd name="connsiteY132" fmla="*/ 1361018 h 2743200"/>
              <a:gd name="connsiteX133" fmla="*/ 1410418 w 2538236"/>
              <a:gd name="connsiteY133" fmla="*/ 1360809 h 2743200"/>
              <a:gd name="connsiteX134" fmla="*/ 1428262 w 2538236"/>
              <a:gd name="connsiteY134" fmla="*/ 1357815 h 2743200"/>
              <a:gd name="connsiteX135" fmla="*/ 1467087 w 2538236"/>
              <a:gd name="connsiteY135" fmla="*/ 1351581 h 2743200"/>
              <a:gd name="connsiteX136" fmla="*/ 1472305 w 2538236"/>
              <a:gd name="connsiteY136" fmla="*/ 1350427 h 2743200"/>
              <a:gd name="connsiteX137" fmla="*/ 1488443 w 2538236"/>
              <a:gd name="connsiteY137" fmla="*/ 1347720 h 2743200"/>
              <a:gd name="connsiteX138" fmla="*/ 1537606 w 2538236"/>
              <a:gd name="connsiteY138" fmla="*/ 1335980 h 2743200"/>
              <a:gd name="connsiteX139" fmla="*/ 1545816 w 2538236"/>
              <a:gd name="connsiteY139" fmla="*/ 1334164 h 2743200"/>
              <a:gd name="connsiteX140" fmla="*/ 1548935 w 2538236"/>
              <a:gd name="connsiteY140" fmla="*/ 1333275 h 2743200"/>
              <a:gd name="connsiteX141" fmla="*/ 1563246 w 2538236"/>
              <a:gd name="connsiteY141" fmla="*/ 1329858 h 2743200"/>
              <a:gd name="connsiteX142" fmla="*/ 1585829 w 2538236"/>
              <a:gd name="connsiteY142" fmla="*/ 1322761 h 2743200"/>
              <a:gd name="connsiteX143" fmla="*/ 1621322 w 2538236"/>
              <a:gd name="connsiteY143" fmla="*/ 1312645 h 2743200"/>
              <a:gd name="connsiteX144" fmla="*/ 2160791 w 2538236"/>
              <a:gd name="connsiteY144" fmla="*/ 754996 h 2743200"/>
              <a:gd name="connsiteX145" fmla="*/ 1189766 w 2538236"/>
              <a:gd name="connsiteY145" fmla="*/ 132662 h 2743200"/>
              <a:gd name="connsiteX146" fmla="*/ 397889 w 2538236"/>
              <a:gd name="connsiteY146" fmla="*/ 394735 h 2743200"/>
              <a:gd name="connsiteX147" fmla="*/ 368060 w 2538236"/>
              <a:gd name="connsiteY147" fmla="*/ 426644 h 2743200"/>
              <a:gd name="connsiteX148" fmla="*/ 398184 w 2538236"/>
              <a:gd name="connsiteY148" fmla="*/ 381007 h 2743200"/>
              <a:gd name="connsiteX149" fmla="*/ 1409551 w 2538236"/>
              <a:gd name="connsiteY149" fmla="*/ 0 h 274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538236" h="2743200">
                <a:moveTo>
                  <a:pt x="1615448" y="1371600"/>
                </a:moveTo>
                <a:lnTo>
                  <a:pt x="1638858" y="1372388"/>
                </a:lnTo>
                <a:lnTo>
                  <a:pt x="1623266" y="1374060"/>
                </a:lnTo>
                <a:cubicBezTo>
                  <a:pt x="1479668" y="1394709"/>
                  <a:pt x="1371647" y="1483996"/>
                  <a:pt x="1371647" y="1591011"/>
                </a:cubicBezTo>
                <a:cubicBezTo>
                  <a:pt x="1371647" y="1713315"/>
                  <a:pt x="1512735" y="1812462"/>
                  <a:pt x="1686776" y="1812462"/>
                </a:cubicBezTo>
                <a:cubicBezTo>
                  <a:pt x="1792832" y="1812462"/>
                  <a:pt x="1886651" y="1775645"/>
                  <a:pt x="1943765" y="1719206"/>
                </a:cubicBezTo>
                <a:lnTo>
                  <a:pt x="1953445" y="1707852"/>
                </a:lnTo>
                <a:lnTo>
                  <a:pt x="1943669" y="1724091"/>
                </a:lnTo>
                <a:cubicBezTo>
                  <a:pt x="1883732" y="1804446"/>
                  <a:pt x="1759270" y="1859668"/>
                  <a:pt x="1615448" y="1859668"/>
                </a:cubicBezTo>
                <a:cubicBezTo>
                  <a:pt x="1413150" y="1859668"/>
                  <a:pt x="1249155" y="1750411"/>
                  <a:pt x="1249155" y="1615634"/>
                </a:cubicBezTo>
                <a:cubicBezTo>
                  <a:pt x="1249155" y="1480858"/>
                  <a:pt x="1413150" y="1371600"/>
                  <a:pt x="1615448" y="1371600"/>
                </a:cubicBezTo>
                <a:close/>
                <a:moveTo>
                  <a:pt x="1524419" y="1371600"/>
                </a:moveTo>
                <a:lnTo>
                  <a:pt x="1554133" y="1372681"/>
                </a:lnTo>
                <a:lnTo>
                  <a:pt x="1534343" y="1374974"/>
                </a:lnTo>
                <a:cubicBezTo>
                  <a:pt x="1352070" y="1403299"/>
                  <a:pt x="1214957" y="1525771"/>
                  <a:pt x="1214957" y="1672563"/>
                </a:cubicBezTo>
                <a:cubicBezTo>
                  <a:pt x="1214957" y="1840325"/>
                  <a:pt x="1394043" y="1976323"/>
                  <a:pt x="1614957" y="1976323"/>
                </a:cubicBezTo>
                <a:cubicBezTo>
                  <a:pt x="1749575" y="1976323"/>
                  <a:pt x="1868662" y="1925821"/>
                  <a:pt x="1941158" y="1848405"/>
                </a:cubicBezTo>
                <a:lnTo>
                  <a:pt x="1953446" y="1832830"/>
                </a:lnTo>
                <a:lnTo>
                  <a:pt x="1941037" y="1855106"/>
                </a:lnTo>
                <a:cubicBezTo>
                  <a:pt x="1864957" y="1965327"/>
                  <a:pt x="1706975" y="2041075"/>
                  <a:pt x="1524419" y="2041075"/>
                </a:cubicBezTo>
                <a:cubicBezTo>
                  <a:pt x="1267638" y="2041075"/>
                  <a:pt x="1059475" y="1891208"/>
                  <a:pt x="1059475" y="1706337"/>
                </a:cubicBezTo>
                <a:cubicBezTo>
                  <a:pt x="1059475" y="1521467"/>
                  <a:pt x="1267638" y="1371600"/>
                  <a:pt x="1524419" y="1371600"/>
                </a:cubicBezTo>
                <a:close/>
                <a:moveTo>
                  <a:pt x="1426735" y="1371600"/>
                </a:moveTo>
                <a:lnTo>
                  <a:pt x="1466070" y="1372952"/>
                </a:lnTo>
                <a:lnTo>
                  <a:pt x="1439872" y="1375823"/>
                </a:lnTo>
                <a:cubicBezTo>
                  <a:pt x="1198579" y="1411274"/>
                  <a:pt x="1017069" y="1564563"/>
                  <a:pt x="1017069" y="1748289"/>
                </a:cubicBezTo>
                <a:cubicBezTo>
                  <a:pt x="1017069" y="1958262"/>
                  <a:pt x="1254143" y="2128479"/>
                  <a:pt x="1546588" y="2128479"/>
                </a:cubicBezTo>
                <a:cubicBezTo>
                  <a:pt x="1724797" y="2128479"/>
                  <a:pt x="1882445" y="2065271"/>
                  <a:pt x="1978415" y="1968376"/>
                </a:cubicBezTo>
                <a:lnTo>
                  <a:pt x="1994680" y="1948882"/>
                </a:lnTo>
                <a:lnTo>
                  <a:pt x="1978254" y="1976762"/>
                </a:lnTo>
                <a:cubicBezTo>
                  <a:pt x="1877539" y="2114716"/>
                  <a:pt x="1668402" y="2209523"/>
                  <a:pt x="1426735" y="2209523"/>
                </a:cubicBezTo>
                <a:cubicBezTo>
                  <a:pt x="1086807" y="2209523"/>
                  <a:pt x="811241" y="2021947"/>
                  <a:pt x="811241" y="1790561"/>
                </a:cubicBezTo>
                <a:cubicBezTo>
                  <a:pt x="811241" y="1559175"/>
                  <a:pt x="1086807" y="1371600"/>
                  <a:pt x="1426735" y="1371600"/>
                </a:cubicBezTo>
                <a:close/>
                <a:moveTo>
                  <a:pt x="1291901" y="1371600"/>
                </a:moveTo>
                <a:lnTo>
                  <a:pt x="1343934" y="1373314"/>
                </a:lnTo>
                <a:lnTo>
                  <a:pt x="1309279" y="1376954"/>
                </a:lnTo>
                <a:cubicBezTo>
                  <a:pt x="990099" y="1421900"/>
                  <a:pt x="750001" y="1616244"/>
                  <a:pt x="750001" y="1849177"/>
                </a:cubicBezTo>
                <a:cubicBezTo>
                  <a:pt x="750001" y="2115388"/>
                  <a:pt x="1063599" y="2331193"/>
                  <a:pt x="1450442" y="2331193"/>
                </a:cubicBezTo>
                <a:cubicBezTo>
                  <a:pt x="1686174" y="2331193"/>
                  <a:pt x="1894709" y="2251056"/>
                  <a:pt x="2021656" y="2128210"/>
                </a:cubicBezTo>
                <a:lnTo>
                  <a:pt x="2043173" y="2103495"/>
                </a:lnTo>
                <a:lnTo>
                  <a:pt x="2021443" y="2138843"/>
                </a:lnTo>
                <a:cubicBezTo>
                  <a:pt x="1888219" y="2313745"/>
                  <a:pt x="1611576" y="2433944"/>
                  <a:pt x="1291901" y="2433944"/>
                </a:cubicBezTo>
                <a:cubicBezTo>
                  <a:pt x="842249" y="2433944"/>
                  <a:pt x="477734" y="2196130"/>
                  <a:pt x="477734" y="1902772"/>
                </a:cubicBezTo>
                <a:cubicBezTo>
                  <a:pt x="477734" y="1701088"/>
                  <a:pt x="650024" y="1525658"/>
                  <a:pt x="903821" y="1435710"/>
                </a:cubicBezTo>
                <a:lnTo>
                  <a:pt x="952407" y="1420440"/>
                </a:lnTo>
                <a:lnTo>
                  <a:pt x="989302" y="1409925"/>
                </a:lnTo>
                <a:lnTo>
                  <a:pt x="1000630" y="1407220"/>
                </a:lnTo>
                <a:lnTo>
                  <a:pt x="1065931" y="1392774"/>
                </a:lnTo>
                <a:lnTo>
                  <a:pt x="1109974" y="1385385"/>
                </a:lnTo>
                <a:lnTo>
                  <a:pt x="1129922" y="1382182"/>
                </a:lnTo>
                <a:lnTo>
                  <a:pt x="1208658" y="1374342"/>
                </a:lnTo>
                <a:cubicBezTo>
                  <a:pt x="1236028" y="1372529"/>
                  <a:pt x="1263798" y="1371600"/>
                  <a:pt x="1291901" y="1371600"/>
                </a:cubicBezTo>
                <a:close/>
                <a:moveTo>
                  <a:pt x="1128685" y="1371600"/>
                </a:moveTo>
                <a:lnTo>
                  <a:pt x="1200818" y="1373814"/>
                </a:lnTo>
                <a:lnTo>
                  <a:pt x="1152776" y="1378513"/>
                </a:lnTo>
                <a:lnTo>
                  <a:pt x="1129922" y="1382182"/>
                </a:lnTo>
                <a:lnTo>
                  <a:pt x="1127818" y="1382392"/>
                </a:lnTo>
                <a:lnTo>
                  <a:pt x="1109974" y="1385385"/>
                </a:lnTo>
                <a:lnTo>
                  <a:pt x="1071150" y="1391619"/>
                </a:lnTo>
                <a:lnTo>
                  <a:pt x="1065931" y="1392774"/>
                </a:lnTo>
                <a:lnTo>
                  <a:pt x="1049793" y="1395481"/>
                </a:lnTo>
                <a:lnTo>
                  <a:pt x="1000630" y="1407220"/>
                </a:lnTo>
                <a:lnTo>
                  <a:pt x="992420" y="1409036"/>
                </a:lnTo>
                <a:lnTo>
                  <a:pt x="989302" y="1409925"/>
                </a:lnTo>
                <a:lnTo>
                  <a:pt x="974991" y="1413342"/>
                </a:lnTo>
                <a:lnTo>
                  <a:pt x="952407" y="1420440"/>
                </a:lnTo>
                <a:lnTo>
                  <a:pt x="916914" y="1430555"/>
                </a:lnTo>
                <a:cubicBezTo>
                  <a:pt x="597178" y="1532389"/>
                  <a:pt x="377445" y="1743851"/>
                  <a:pt x="377445" y="1988204"/>
                </a:cubicBezTo>
                <a:cubicBezTo>
                  <a:pt x="377445" y="2331910"/>
                  <a:pt x="812188" y="2610539"/>
                  <a:pt x="1348471" y="2610539"/>
                </a:cubicBezTo>
                <a:cubicBezTo>
                  <a:pt x="1675267" y="2610539"/>
                  <a:pt x="1964360" y="2507073"/>
                  <a:pt x="2140348" y="2348465"/>
                </a:cubicBezTo>
                <a:lnTo>
                  <a:pt x="2170176" y="2316556"/>
                </a:lnTo>
                <a:lnTo>
                  <a:pt x="2140052" y="2362193"/>
                </a:lnTo>
                <a:cubicBezTo>
                  <a:pt x="1955364" y="2588011"/>
                  <a:pt x="1571851" y="2743200"/>
                  <a:pt x="1128685" y="2743200"/>
                </a:cubicBezTo>
                <a:cubicBezTo>
                  <a:pt x="505330" y="2743200"/>
                  <a:pt x="0" y="2436157"/>
                  <a:pt x="0" y="2057400"/>
                </a:cubicBezTo>
                <a:cubicBezTo>
                  <a:pt x="0" y="1678643"/>
                  <a:pt x="505330" y="1371600"/>
                  <a:pt x="1128685" y="1371600"/>
                </a:cubicBezTo>
                <a:close/>
                <a:moveTo>
                  <a:pt x="922788" y="883532"/>
                </a:moveTo>
                <a:cubicBezTo>
                  <a:pt x="1125086" y="883532"/>
                  <a:pt x="1289082" y="992790"/>
                  <a:pt x="1289082" y="1127566"/>
                </a:cubicBezTo>
                <a:cubicBezTo>
                  <a:pt x="1289082" y="1262342"/>
                  <a:pt x="1125086" y="1371600"/>
                  <a:pt x="922788" y="1371600"/>
                </a:cubicBezTo>
                <a:lnTo>
                  <a:pt x="899379" y="1370813"/>
                </a:lnTo>
                <a:lnTo>
                  <a:pt x="914970" y="1369141"/>
                </a:lnTo>
                <a:cubicBezTo>
                  <a:pt x="1058569" y="1348491"/>
                  <a:pt x="1166589" y="1259205"/>
                  <a:pt x="1166589" y="1152189"/>
                </a:cubicBezTo>
                <a:cubicBezTo>
                  <a:pt x="1166589" y="1029885"/>
                  <a:pt x="1025501" y="930738"/>
                  <a:pt x="851460" y="930738"/>
                </a:cubicBezTo>
                <a:cubicBezTo>
                  <a:pt x="745405" y="930738"/>
                  <a:pt x="651585" y="967555"/>
                  <a:pt x="594472" y="1023994"/>
                </a:cubicBezTo>
                <a:lnTo>
                  <a:pt x="584791" y="1035349"/>
                </a:lnTo>
                <a:lnTo>
                  <a:pt x="594567" y="1019109"/>
                </a:lnTo>
                <a:cubicBezTo>
                  <a:pt x="654505" y="938754"/>
                  <a:pt x="778967" y="883532"/>
                  <a:pt x="922788" y="883532"/>
                </a:cubicBezTo>
                <a:close/>
                <a:moveTo>
                  <a:pt x="1013817" y="702126"/>
                </a:moveTo>
                <a:cubicBezTo>
                  <a:pt x="1270599" y="702126"/>
                  <a:pt x="1478762" y="851993"/>
                  <a:pt x="1478762" y="1036863"/>
                </a:cubicBezTo>
                <a:cubicBezTo>
                  <a:pt x="1478762" y="1221733"/>
                  <a:pt x="1270599" y="1371600"/>
                  <a:pt x="1013817" y="1371600"/>
                </a:cubicBezTo>
                <a:lnTo>
                  <a:pt x="984103" y="1370520"/>
                </a:lnTo>
                <a:lnTo>
                  <a:pt x="1003894" y="1368226"/>
                </a:lnTo>
                <a:cubicBezTo>
                  <a:pt x="1186167" y="1339902"/>
                  <a:pt x="1323279" y="1217429"/>
                  <a:pt x="1323279" y="1070638"/>
                </a:cubicBezTo>
                <a:cubicBezTo>
                  <a:pt x="1323279" y="902875"/>
                  <a:pt x="1144193" y="766878"/>
                  <a:pt x="923280" y="766878"/>
                </a:cubicBezTo>
                <a:cubicBezTo>
                  <a:pt x="788661" y="766878"/>
                  <a:pt x="669574" y="817379"/>
                  <a:pt x="597078" y="894795"/>
                </a:cubicBezTo>
                <a:lnTo>
                  <a:pt x="584791" y="910370"/>
                </a:lnTo>
                <a:lnTo>
                  <a:pt x="597200" y="888094"/>
                </a:lnTo>
                <a:cubicBezTo>
                  <a:pt x="673279" y="777873"/>
                  <a:pt x="831262" y="702126"/>
                  <a:pt x="1013817" y="702126"/>
                </a:cubicBezTo>
                <a:close/>
                <a:moveTo>
                  <a:pt x="1111502" y="533678"/>
                </a:moveTo>
                <a:cubicBezTo>
                  <a:pt x="1451429" y="533678"/>
                  <a:pt x="1726995" y="721253"/>
                  <a:pt x="1726995" y="952639"/>
                </a:cubicBezTo>
                <a:cubicBezTo>
                  <a:pt x="1726995" y="1184025"/>
                  <a:pt x="1451429" y="1371600"/>
                  <a:pt x="1111502" y="1371600"/>
                </a:cubicBezTo>
                <a:lnTo>
                  <a:pt x="1072166" y="1370248"/>
                </a:lnTo>
                <a:lnTo>
                  <a:pt x="1098365" y="1367377"/>
                </a:lnTo>
                <a:cubicBezTo>
                  <a:pt x="1339658" y="1331926"/>
                  <a:pt x="1521167" y="1178638"/>
                  <a:pt x="1521167" y="994912"/>
                </a:cubicBezTo>
                <a:cubicBezTo>
                  <a:pt x="1521167" y="784938"/>
                  <a:pt x="1284094" y="614722"/>
                  <a:pt x="991648" y="614722"/>
                </a:cubicBezTo>
                <a:cubicBezTo>
                  <a:pt x="813439" y="614722"/>
                  <a:pt x="655792" y="677930"/>
                  <a:pt x="559822" y="774825"/>
                </a:cubicBezTo>
                <a:lnTo>
                  <a:pt x="543556" y="794318"/>
                </a:lnTo>
                <a:lnTo>
                  <a:pt x="559983" y="766438"/>
                </a:lnTo>
                <a:cubicBezTo>
                  <a:pt x="660697" y="628484"/>
                  <a:pt x="869834" y="533678"/>
                  <a:pt x="1111502" y="533678"/>
                </a:cubicBezTo>
                <a:close/>
                <a:moveTo>
                  <a:pt x="1246335" y="309257"/>
                </a:moveTo>
                <a:cubicBezTo>
                  <a:pt x="1695987" y="309257"/>
                  <a:pt x="2060502" y="547070"/>
                  <a:pt x="2060502" y="840428"/>
                </a:cubicBezTo>
                <a:cubicBezTo>
                  <a:pt x="2060502" y="1042112"/>
                  <a:pt x="1888212" y="1217542"/>
                  <a:pt x="1634415" y="1307491"/>
                </a:cubicBezTo>
                <a:lnTo>
                  <a:pt x="1585829" y="1322761"/>
                </a:lnTo>
                <a:lnTo>
                  <a:pt x="1548935" y="1333275"/>
                </a:lnTo>
                <a:lnTo>
                  <a:pt x="1537606" y="1335980"/>
                </a:lnTo>
                <a:lnTo>
                  <a:pt x="1472305" y="1350427"/>
                </a:lnTo>
                <a:lnTo>
                  <a:pt x="1428262" y="1357815"/>
                </a:lnTo>
                <a:lnTo>
                  <a:pt x="1408315" y="1361018"/>
                </a:lnTo>
                <a:lnTo>
                  <a:pt x="1329579" y="1368858"/>
                </a:lnTo>
                <a:cubicBezTo>
                  <a:pt x="1302209" y="1370671"/>
                  <a:pt x="1274438" y="1371600"/>
                  <a:pt x="1246335" y="1371600"/>
                </a:cubicBezTo>
                <a:lnTo>
                  <a:pt x="1194302" y="1369886"/>
                </a:lnTo>
                <a:lnTo>
                  <a:pt x="1228958" y="1366246"/>
                </a:lnTo>
                <a:cubicBezTo>
                  <a:pt x="1548137" y="1321300"/>
                  <a:pt x="1788235" y="1126956"/>
                  <a:pt x="1788235" y="894023"/>
                </a:cubicBezTo>
                <a:cubicBezTo>
                  <a:pt x="1788235" y="627813"/>
                  <a:pt x="1474637" y="412007"/>
                  <a:pt x="1087794" y="412007"/>
                </a:cubicBezTo>
                <a:cubicBezTo>
                  <a:pt x="852062" y="412007"/>
                  <a:pt x="643528" y="492144"/>
                  <a:pt x="516580" y="614990"/>
                </a:cubicBezTo>
                <a:lnTo>
                  <a:pt x="495064" y="639705"/>
                </a:lnTo>
                <a:lnTo>
                  <a:pt x="516793" y="604358"/>
                </a:lnTo>
                <a:cubicBezTo>
                  <a:pt x="650017" y="429455"/>
                  <a:pt x="926661" y="309257"/>
                  <a:pt x="1246335" y="309257"/>
                </a:cubicBezTo>
                <a:close/>
                <a:moveTo>
                  <a:pt x="1409551" y="0"/>
                </a:moveTo>
                <a:cubicBezTo>
                  <a:pt x="2032907" y="0"/>
                  <a:pt x="2538236" y="307043"/>
                  <a:pt x="2538236" y="685800"/>
                </a:cubicBezTo>
                <a:cubicBezTo>
                  <a:pt x="2538236" y="1064557"/>
                  <a:pt x="2032906" y="1371600"/>
                  <a:pt x="1409551" y="1371600"/>
                </a:cubicBezTo>
                <a:lnTo>
                  <a:pt x="1337418" y="1369387"/>
                </a:lnTo>
                <a:lnTo>
                  <a:pt x="1385461" y="1364688"/>
                </a:lnTo>
                <a:lnTo>
                  <a:pt x="1408315" y="1361018"/>
                </a:lnTo>
                <a:lnTo>
                  <a:pt x="1410418" y="1360809"/>
                </a:lnTo>
                <a:lnTo>
                  <a:pt x="1428262" y="1357815"/>
                </a:lnTo>
                <a:lnTo>
                  <a:pt x="1467087" y="1351581"/>
                </a:lnTo>
                <a:lnTo>
                  <a:pt x="1472305" y="1350427"/>
                </a:lnTo>
                <a:lnTo>
                  <a:pt x="1488443" y="1347720"/>
                </a:lnTo>
                <a:lnTo>
                  <a:pt x="1537606" y="1335980"/>
                </a:lnTo>
                <a:lnTo>
                  <a:pt x="1545816" y="1334164"/>
                </a:lnTo>
                <a:lnTo>
                  <a:pt x="1548935" y="1333275"/>
                </a:lnTo>
                <a:lnTo>
                  <a:pt x="1563246" y="1329858"/>
                </a:lnTo>
                <a:lnTo>
                  <a:pt x="1585829" y="1322761"/>
                </a:lnTo>
                <a:lnTo>
                  <a:pt x="1621322" y="1312645"/>
                </a:lnTo>
                <a:cubicBezTo>
                  <a:pt x="1941058" y="1210811"/>
                  <a:pt x="2160791" y="999349"/>
                  <a:pt x="2160791" y="754996"/>
                </a:cubicBezTo>
                <a:cubicBezTo>
                  <a:pt x="2160791" y="411290"/>
                  <a:pt x="1726048" y="132662"/>
                  <a:pt x="1189766" y="132662"/>
                </a:cubicBezTo>
                <a:cubicBezTo>
                  <a:pt x="862969" y="132662"/>
                  <a:pt x="573877" y="236127"/>
                  <a:pt x="397889" y="394735"/>
                </a:cubicBezTo>
                <a:lnTo>
                  <a:pt x="368060" y="426644"/>
                </a:lnTo>
                <a:lnTo>
                  <a:pt x="398184" y="381007"/>
                </a:lnTo>
                <a:cubicBezTo>
                  <a:pt x="582873" y="155189"/>
                  <a:pt x="966385" y="0"/>
                  <a:pt x="1409551" y="0"/>
                </a:cubicBezTo>
                <a:close/>
              </a:path>
            </a:pathLst>
          </a:custGeom>
          <a:gradFill flip="none" rotWithShape="1">
            <a:gsLst>
              <a:gs pos="53000">
                <a:schemeClr val="tx1">
                  <a:alpha val="58000"/>
                </a:schemeClr>
              </a:gs>
              <a:gs pos="100000">
                <a:schemeClr val="tx1">
                  <a:alpha val="52000"/>
                </a:schemeClr>
              </a:gs>
              <a:gs pos="40000">
                <a:srgbClr val="CC0000">
                  <a:alpha val="67000"/>
                </a:srgbClr>
              </a:gs>
              <a:gs pos="70000">
                <a:srgbClr val="FF0000"/>
              </a:gs>
            </a:gsLst>
            <a:path path="circle">
              <a:fillToRect l="100000" t="100000"/>
            </a:path>
            <a:tileRect r="-100000" b="-100000"/>
          </a:gradFill>
          <a:ln w="31750">
            <a:solidFill>
              <a:schemeClr val="accent2">
                <a:lumMod val="50000"/>
              </a:schemeClr>
            </a:solidFill>
          </a:ln>
          <a:scene3d>
            <a:camera prst="orthographicFront"/>
            <a:lightRig rig="flood" dir="t"/>
          </a:scene3d>
          <a:sp3d prstMaterial="dkEdge">
            <a:bevelT w="273050" h="50800"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22"/>
          <p:cNvSpPr/>
          <p:nvPr/>
        </p:nvSpPr>
        <p:spPr>
          <a:xfrm rot="10800000" flipH="1">
            <a:off x="3912200" y="2646851"/>
            <a:ext cx="1226803" cy="2160019"/>
          </a:xfrm>
          <a:custGeom>
            <a:avLst/>
            <a:gdLst>
              <a:gd name="connsiteX0" fmla="*/ 1615448 w 2538236"/>
              <a:gd name="connsiteY0" fmla="*/ 1371600 h 2743200"/>
              <a:gd name="connsiteX1" fmla="*/ 1638858 w 2538236"/>
              <a:gd name="connsiteY1" fmla="*/ 1372388 h 2743200"/>
              <a:gd name="connsiteX2" fmla="*/ 1623266 w 2538236"/>
              <a:gd name="connsiteY2" fmla="*/ 1374060 h 2743200"/>
              <a:gd name="connsiteX3" fmla="*/ 1371647 w 2538236"/>
              <a:gd name="connsiteY3" fmla="*/ 1591011 h 2743200"/>
              <a:gd name="connsiteX4" fmla="*/ 1686776 w 2538236"/>
              <a:gd name="connsiteY4" fmla="*/ 1812462 h 2743200"/>
              <a:gd name="connsiteX5" fmla="*/ 1943765 w 2538236"/>
              <a:gd name="connsiteY5" fmla="*/ 1719206 h 2743200"/>
              <a:gd name="connsiteX6" fmla="*/ 1953445 w 2538236"/>
              <a:gd name="connsiteY6" fmla="*/ 1707852 h 2743200"/>
              <a:gd name="connsiteX7" fmla="*/ 1943669 w 2538236"/>
              <a:gd name="connsiteY7" fmla="*/ 1724091 h 2743200"/>
              <a:gd name="connsiteX8" fmla="*/ 1615448 w 2538236"/>
              <a:gd name="connsiteY8" fmla="*/ 1859668 h 2743200"/>
              <a:gd name="connsiteX9" fmla="*/ 1249155 w 2538236"/>
              <a:gd name="connsiteY9" fmla="*/ 1615634 h 2743200"/>
              <a:gd name="connsiteX10" fmla="*/ 1615448 w 2538236"/>
              <a:gd name="connsiteY10" fmla="*/ 1371600 h 2743200"/>
              <a:gd name="connsiteX11" fmla="*/ 1524419 w 2538236"/>
              <a:gd name="connsiteY11" fmla="*/ 1371600 h 2743200"/>
              <a:gd name="connsiteX12" fmla="*/ 1554133 w 2538236"/>
              <a:gd name="connsiteY12" fmla="*/ 1372681 h 2743200"/>
              <a:gd name="connsiteX13" fmla="*/ 1534343 w 2538236"/>
              <a:gd name="connsiteY13" fmla="*/ 1374974 h 2743200"/>
              <a:gd name="connsiteX14" fmla="*/ 1214957 w 2538236"/>
              <a:gd name="connsiteY14" fmla="*/ 1672563 h 2743200"/>
              <a:gd name="connsiteX15" fmla="*/ 1614957 w 2538236"/>
              <a:gd name="connsiteY15" fmla="*/ 1976323 h 2743200"/>
              <a:gd name="connsiteX16" fmla="*/ 1941158 w 2538236"/>
              <a:gd name="connsiteY16" fmla="*/ 1848405 h 2743200"/>
              <a:gd name="connsiteX17" fmla="*/ 1953446 w 2538236"/>
              <a:gd name="connsiteY17" fmla="*/ 1832830 h 2743200"/>
              <a:gd name="connsiteX18" fmla="*/ 1941037 w 2538236"/>
              <a:gd name="connsiteY18" fmla="*/ 1855106 h 2743200"/>
              <a:gd name="connsiteX19" fmla="*/ 1524419 w 2538236"/>
              <a:gd name="connsiteY19" fmla="*/ 2041075 h 2743200"/>
              <a:gd name="connsiteX20" fmla="*/ 1059475 w 2538236"/>
              <a:gd name="connsiteY20" fmla="*/ 1706337 h 2743200"/>
              <a:gd name="connsiteX21" fmla="*/ 1524419 w 2538236"/>
              <a:gd name="connsiteY21" fmla="*/ 1371600 h 2743200"/>
              <a:gd name="connsiteX22" fmla="*/ 1426735 w 2538236"/>
              <a:gd name="connsiteY22" fmla="*/ 1371600 h 2743200"/>
              <a:gd name="connsiteX23" fmla="*/ 1466070 w 2538236"/>
              <a:gd name="connsiteY23" fmla="*/ 1372952 h 2743200"/>
              <a:gd name="connsiteX24" fmla="*/ 1439872 w 2538236"/>
              <a:gd name="connsiteY24" fmla="*/ 1375823 h 2743200"/>
              <a:gd name="connsiteX25" fmla="*/ 1017069 w 2538236"/>
              <a:gd name="connsiteY25" fmla="*/ 1748289 h 2743200"/>
              <a:gd name="connsiteX26" fmla="*/ 1546588 w 2538236"/>
              <a:gd name="connsiteY26" fmla="*/ 2128479 h 2743200"/>
              <a:gd name="connsiteX27" fmla="*/ 1978415 w 2538236"/>
              <a:gd name="connsiteY27" fmla="*/ 1968376 h 2743200"/>
              <a:gd name="connsiteX28" fmla="*/ 1994680 w 2538236"/>
              <a:gd name="connsiteY28" fmla="*/ 1948882 h 2743200"/>
              <a:gd name="connsiteX29" fmla="*/ 1978254 w 2538236"/>
              <a:gd name="connsiteY29" fmla="*/ 1976762 h 2743200"/>
              <a:gd name="connsiteX30" fmla="*/ 1426735 w 2538236"/>
              <a:gd name="connsiteY30" fmla="*/ 2209523 h 2743200"/>
              <a:gd name="connsiteX31" fmla="*/ 811241 w 2538236"/>
              <a:gd name="connsiteY31" fmla="*/ 1790561 h 2743200"/>
              <a:gd name="connsiteX32" fmla="*/ 1426735 w 2538236"/>
              <a:gd name="connsiteY32" fmla="*/ 1371600 h 2743200"/>
              <a:gd name="connsiteX33" fmla="*/ 1291901 w 2538236"/>
              <a:gd name="connsiteY33" fmla="*/ 1371600 h 2743200"/>
              <a:gd name="connsiteX34" fmla="*/ 1343934 w 2538236"/>
              <a:gd name="connsiteY34" fmla="*/ 1373314 h 2743200"/>
              <a:gd name="connsiteX35" fmla="*/ 1309279 w 2538236"/>
              <a:gd name="connsiteY35" fmla="*/ 1376954 h 2743200"/>
              <a:gd name="connsiteX36" fmla="*/ 750001 w 2538236"/>
              <a:gd name="connsiteY36" fmla="*/ 1849177 h 2743200"/>
              <a:gd name="connsiteX37" fmla="*/ 1450442 w 2538236"/>
              <a:gd name="connsiteY37" fmla="*/ 2331193 h 2743200"/>
              <a:gd name="connsiteX38" fmla="*/ 2021656 w 2538236"/>
              <a:gd name="connsiteY38" fmla="*/ 2128210 h 2743200"/>
              <a:gd name="connsiteX39" fmla="*/ 2043173 w 2538236"/>
              <a:gd name="connsiteY39" fmla="*/ 2103495 h 2743200"/>
              <a:gd name="connsiteX40" fmla="*/ 2021443 w 2538236"/>
              <a:gd name="connsiteY40" fmla="*/ 2138843 h 2743200"/>
              <a:gd name="connsiteX41" fmla="*/ 1291901 w 2538236"/>
              <a:gd name="connsiteY41" fmla="*/ 2433944 h 2743200"/>
              <a:gd name="connsiteX42" fmla="*/ 477734 w 2538236"/>
              <a:gd name="connsiteY42" fmla="*/ 1902772 h 2743200"/>
              <a:gd name="connsiteX43" fmla="*/ 903821 w 2538236"/>
              <a:gd name="connsiteY43" fmla="*/ 1435710 h 2743200"/>
              <a:gd name="connsiteX44" fmla="*/ 952407 w 2538236"/>
              <a:gd name="connsiteY44" fmla="*/ 1420440 h 2743200"/>
              <a:gd name="connsiteX45" fmla="*/ 989302 w 2538236"/>
              <a:gd name="connsiteY45" fmla="*/ 1409925 h 2743200"/>
              <a:gd name="connsiteX46" fmla="*/ 1000630 w 2538236"/>
              <a:gd name="connsiteY46" fmla="*/ 1407220 h 2743200"/>
              <a:gd name="connsiteX47" fmla="*/ 1065931 w 2538236"/>
              <a:gd name="connsiteY47" fmla="*/ 1392774 h 2743200"/>
              <a:gd name="connsiteX48" fmla="*/ 1109974 w 2538236"/>
              <a:gd name="connsiteY48" fmla="*/ 1385385 h 2743200"/>
              <a:gd name="connsiteX49" fmla="*/ 1129922 w 2538236"/>
              <a:gd name="connsiteY49" fmla="*/ 1382182 h 2743200"/>
              <a:gd name="connsiteX50" fmla="*/ 1208658 w 2538236"/>
              <a:gd name="connsiteY50" fmla="*/ 1374342 h 2743200"/>
              <a:gd name="connsiteX51" fmla="*/ 1291901 w 2538236"/>
              <a:gd name="connsiteY51" fmla="*/ 1371600 h 2743200"/>
              <a:gd name="connsiteX52" fmla="*/ 1128685 w 2538236"/>
              <a:gd name="connsiteY52" fmla="*/ 1371600 h 2743200"/>
              <a:gd name="connsiteX53" fmla="*/ 1200818 w 2538236"/>
              <a:gd name="connsiteY53" fmla="*/ 1373814 h 2743200"/>
              <a:gd name="connsiteX54" fmla="*/ 1152776 w 2538236"/>
              <a:gd name="connsiteY54" fmla="*/ 1378513 h 2743200"/>
              <a:gd name="connsiteX55" fmla="*/ 1129922 w 2538236"/>
              <a:gd name="connsiteY55" fmla="*/ 1382182 h 2743200"/>
              <a:gd name="connsiteX56" fmla="*/ 1127818 w 2538236"/>
              <a:gd name="connsiteY56" fmla="*/ 1382392 h 2743200"/>
              <a:gd name="connsiteX57" fmla="*/ 1109974 w 2538236"/>
              <a:gd name="connsiteY57" fmla="*/ 1385385 h 2743200"/>
              <a:gd name="connsiteX58" fmla="*/ 1071150 w 2538236"/>
              <a:gd name="connsiteY58" fmla="*/ 1391619 h 2743200"/>
              <a:gd name="connsiteX59" fmla="*/ 1065931 w 2538236"/>
              <a:gd name="connsiteY59" fmla="*/ 1392774 h 2743200"/>
              <a:gd name="connsiteX60" fmla="*/ 1049793 w 2538236"/>
              <a:gd name="connsiteY60" fmla="*/ 1395481 h 2743200"/>
              <a:gd name="connsiteX61" fmla="*/ 1000630 w 2538236"/>
              <a:gd name="connsiteY61" fmla="*/ 1407220 h 2743200"/>
              <a:gd name="connsiteX62" fmla="*/ 992420 w 2538236"/>
              <a:gd name="connsiteY62" fmla="*/ 1409036 h 2743200"/>
              <a:gd name="connsiteX63" fmla="*/ 989302 w 2538236"/>
              <a:gd name="connsiteY63" fmla="*/ 1409925 h 2743200"/>
              <a:gd name="connsiteX64" fmla="*/ 974991 w 2538236"/>
              <a:gd name="connsiteY64" fmla="*/ 1413342 h 2743200"/>
              <a:gd name="connsiteX65" fmla="*/ 952407 w 2538236"/>
              <a:gd name="connsiteY65" fmla="*/ 1420440 h 2743200"/>
              <a:gd name="connsiteX66" fmla="*/ 916914 w 2538236"/>
              <a:gd name="connsiteY66" fmla="*/ 1430555 h 2743200"/>
              <a:gd name="connsiteX67" fmla="*/ 377445 w 2538236"/>
              <a:gd name="connsiteY67" fmla="*/ 1988204 h 2743200"/>
              <a:gd name="connsiteX68" fmla="*/ 1348471 w 2538236"/>
              <a:gd name="connsiteY68" fmla="*/ 2610539 h 2743200"/>
              <a:gd name="connsiteX69" fmla="*/ 2140348 w 2538236"/>
              <a:gd name="connsiteY69" fmla="*/ 2348465 h 2743200"/>
              <a:gd name="connsiteX70" fmla="*/ 2170176 w 2538236"/>
              <a:gd name="connsiteY70" fmla="*/ 2316556 h 2743200"/>
              <a:gd name="connsiteX71" fmla="*/ 2140052 w 2538236"/>
              <a:gd name="connsiteY71" fmla="*/ 2362193 h 2743200"/>
              <a:gd name="connsiteX72" fmla="*/ 1128685 w 2538236"/>
              <a:gd name="connsiteY72" fmla="*/ 2743200 h 2743200"/>
              <a:gd name="connsiteX73" fmla="*/ 0 w 2538236"/>
              <a:gd name="connsiteY73" fmla="*/ 2057400 h 2743200"/>
              <a:gd name="connsiteX74" fmla="*/ 1128685 w 2538236"/>
              <a:gd name="connsiteY74" fmla="*/ 1371600 h 2743200"/>
              <a:gd name="connsiteX75" fmla="*/ 922788 w 2538236"/>
              <a:gd name="connsiteY75" fmla="*/ 883532 h 2743200"/>
              <a:gd name="connsiteX76" fmla="*/ 1289082 w 2538236"/>
              <a:gd name="connsiteY76" fmla="*/ 1127566 h 2743200"/>
              <a:gd name="connsiteX77" fmla="*/ 922788 w 2538236"/>
              <a:gd name="connsiteY77" fmla="*/ 1371600 h 2743200"/>
              <a:gd name="connsiteX78" fmla="*/ 899379 w 2538236"/>
              <a:gd name="connsiteY78" fmla="*/ 1370813 h 2743200"/>
              <a:gd name="connsiteX79" fmla="*/ 914970 w 2538236"/>
              <a:gd name="connsiteY79" fmla="*/ 1369141 h 2743200"/>
              <a:gd name="connsiteX80" fmla="*/ 1166589 w 2538236"/>
              <a:gd name="connsiteY80" fmla="*/ 1152189 h 2743200"/>
              <a:gd name="connsiteX81" fmla="*/ 851460 w 2538236"/>
              <a:gd name="connsiteY81" fmla="*/ 930738 h 2743200"/>
              <a:gd name="connsiteX82" fmla="*/ 594472 w 2538236"/>
              <a:gd name="connsiteY82" fmla="*/ 1023994 h 2743200"/>
              <a:gd name="connsiteX83" fmla="*/ 584791 w 2538236"/>
              <a:gd name="connsiteY83" fmla="*/ 1035349 h 2743200"/>
              <a:gd name="connsiteX84" fmla="*/ 594567 w 2538236"/>
              <a:gd name="connsiteY84" fmla="*/ 1019109 h 2743200"/>
              <a:gd name="connsiteX85" fmla="*/ 922788 w 2538236"/>
              <a:gd name="connsiteY85" fmla="*/ 883532 h 2743200"/>
              <a:gd name="connsiteX86" fmla="*/ 1013817 w 2538236"/>
              <a:gd name="connsiteY86" fmla="*/ 702126 h 2743200"/>
              <a:gd name="connsiteX87" fmla="*/ 1478762 w 2538236"/>
              <a:gd name="connsiteY87" fmla="*/ 1036863 h 2743200"/>
              <a:gd name="connsiteX88" fmla="*/ 1013817 w 2538236"/>
              <a:gd name="connsiteY88" fmla="*/ 1371600 h 2743200"/>
              <a:gd name="connsiteX89" fmla="*/ 984103 w 2538236"/>
              <a:gd name="connsiteY89" fmla="*/ 1370520 h 2743200"/>
              <a:gd name="connsiteX90" fmla="*/ 1003894 w 2538236"/>
              <a:gd name="connsiteY90" fmla="*/ 1368226 h 2743200"/>
              <a:gd name="connsiteX91" fmla="*/ 1323279 w 2538236"/>
              <a:gd name="connsiteY91" fmla="*/ 1070638 h 2743200"/>
              <a:gd name="connsiteX92" fmla="*/ 923280 w 2538236"/>
              <a:gd name="connsiteY92" fmla="*/ 766878 h 2743200"/>
              <a:gd name="connsiteX93" fmla="*/ 597078 w 2538236"/>
              <a:gd name="connsiteY93" fmla="*/ 894795 h 2743200"/>
              <a:gd name="connsiteX94" fmla="*/ 584791 w 2538236"/>
              <a:gd name="connsiteY94" fmla="*/ 910370 h 2743200"/>
              <a:gd name="connsiteX95" fmla="*/ 597200 w 2538236"/>
              <a:gd name="connsiteY95" fmla="*/ 888094 h 2743200"/>
              <a:gd name="connsiteX96" fmla="*/ 1013817 w 2538236"/>
              <a:gd name="connsiteY96" fmla="*/ 702126 h 2743200"/>
              <a:gd name="connsiteX97" fmla="*/ 1111502 w 2538236"/>
              <a:gd name="connsiteY97" fmla="*/ 533678 h 2743200"/>
              <a:gd name="connsiteX98" fmla="*/ 1726995 w 2538236"/>
              <a:gd name="connsiteY98" fmla="*/ 952639 h 2743200"/>
              <a:gd name="connsiteX99" fmla="*/ 1111502 w 2538236"/>
              <a:gd name="connsiteY99" fmla="*/ 1371600 h 2743200"/>
              <a:gd name="connsiteX100" fmla="*/ 1072166 w 2538236"/>
              <a:gd name="connsiteY100" fmla="*/ 1370248 h 2743200"/>
              <a:gd name="connsiteX101" fmla="*/ 1098365 w 2538236"/>
              <a:gd name="connsiteY101" fmla="*/ 1367377 h 2743200"/>
              <a:gd name="connsiteX102" fmla="*/ 1521167 w 2538236"/>
              <a:gd name="connsiteY102" fmla="*/ 994912 h 2743200"/>
              <a:gd name="connsiteX103" fmla="*/ 991648 w 2538236"/>
              <a:gd name="connsiteY103" fmla="*/ 614722 h 2743200"/>
              <a:gd name="connsiteX104" fmla="*/ 559822 w 2538236"/>
              <a:gd name="connsiteY104" fmla="*/ 774825 h 2743200"/>
              <a:gd name="connsiteX105" fmla="*/ 543556 w 2538236"/>
              <a:gd name="connsiteY105" fmla="*/ 794318 h 2743200"/>
              <a:gd name="connsiteX106" fmla="*/ 559983 w 2538236"/>
              <a:gd name="connsiteY106" fmla="*/ 766438 h 2743200"/>
              <a:gd name="connsiteX107" fmla="*/ 1111502 w 2538236"/>
              <a:gd name="connsiteY107" fmla="*/ 533678 h 2743200"/>
              <a:gd name="connsiteX108" fmla="*/ 1246335 w 2538236"/>
              <a:gd name="connsiteY108" fmla="*/ 309257 h 2743200"/>
              <a:gd name="connsiteX109" fmla="*/ 2060502 w 2538236"/>
              <a:gd name="connsiteY109" fmla="*/ 840428 h 2743200"/>
              <a:gd name="connsiteX110" fmla="*/ 1634415 w 2538236"/>
              <a:gd name="connsiteY110" fmla="*/ 1307491 h 2743200"/>
              <a:gd name="connsiteX111" fmla="*/ 1585829 w 2538236"/>
              <a:gd name="connsiteY111" fmla="*/ 1322761 h 2743200"/>
              <a:gd name="connsiteX112" fmla="*/ 1548935 w 2538236"/>
              <a:gd name="connsiteY112" fmla="*/ 1333275 h 2743200"/>
              <a:gd name="connsiteX113" fmla="*/ 1537606 w 2538236"/>
              <a:gd name="connsiteY113" fmla="*/ 1335980 h 2743200"/>
              <a:gd name="connsiteX114" fmla="*/ 1472305 w 2538236"/>
              <a:gd name="connsiteY114" fmla="*/ 1350427 h 2743200"/>
              <a:gd name="connsiteX115" fmla="*/ 1428262 w 2538236"/>
              <a:gd name="connsiteY115" fmla="*/ 1357815 h 2743200"/>
              <a:gd name="connsiteX116" fmla="*/ 1408315 w 2538236"/>
              <a:gd name="connsiteY116" fmla="*/ 1361018 h 2743200"/>
              <a:gd name="connsiteX117" fmla="*/ 1329579 w 2538236"/>
              <a:gd name="connsiteY117" fmla="*/ 1368858 h 2743200"/>
              <a:gd name="connsiteX118" fmla="*/ 1246335 w 2538236"/>
              <a:gd name="connsiteY118" fmla="*/ 1371600 h 2743200"/>
              <a:gd name="connsiteX119" fmla="*/ 1194302 w 2538236"/>
              <a:gd name="connsiteY119" fmla="*/ 1369886 h 2743200"/>
              <a:gd name="connsiteX120" fmla="*/ 1228958 w 2538236"/>
              <a:gd name="connsiteY120" fmla="*/ 1366246 h 2743200"/>
              <a:gd name="connsiteX121" fmla="*/ 1788235 w 2538236"/>
              <a:gd name="connsiteY121" fmla="*/ 894023 h 2743200"/>
              <a:gd name="connsiteX122" fmla="*/ 1087794 w 2538236"/>
              <a:gd name="connsiteY122" fmla="*/ 412007 h 2743200"/>
              <a:gd name="connsiteX123" fmla="*/ 516580 w 2538236"/>
              <a:gd name="connsiteY123" fmla="*/ 614990 h 2743200"/>
              <a:gd name="connsiteX124" fmla="*/ 495064 w 2538236"/>
              <a:gd name="connsiteY124" fmla="*/ 639705 h 2743200"/>
              <a:gd name="connsiteX125" fmla="*/ 516793 w 2538236"/>
              <a:gd name="connsiteY125" fmla="*/ 604358 h 2743200"/>
              <a:gd name="connsiteX126" fmla="*/ 1246335 w 2538236"/>
              <a:gd name="connsiteY126" fmla="*/ 309257 h 2743200"/>
              <a:gd name="connsiteX127" fmla="*/ 1409551 w 2538236"/>
              <a:gd name="connsiteY127" fmla="*/ 0 h 2743200"/>
              <a:gd name="connsiteX128" fmla="*/ 2538236 w 2538236"/>
              <a:gd name="connsiteY128" fmla="*/ 685800 h 2743200"/>
              <a:gd name="connsiteX129" fmla="*/ 1409551 w 2538236"/>
              <a:gd name="connsiteY129" fmla="*/ 1371600 h 2743200"/>
              <a:gd name="connsiteX130" fmla="*/ 1337418 w 2538236"/>
              <a:gd name="connsiteY130" fmla="*/ 1369387 h 2743200"/>
              <a:gd name="connsiteX131" fmla="*/ 1385461 w 2538236"/>
              <a:gd name="connsiteY131" fmla="*/ 1364688 h 2743200"/>
              <a:gd name="connsiteX132" fmla="*/ 1408315 w 2538236"/>
              <a:gd name="connsiteY132" fmla="*/ 1361018 h 2743200"/>
              <a:gd name="connsiteX133" fmla="*/ 1410418 w 2538236"/>
              <a:gd name="connsiteY133" fmla="*/ 1360809 h 2743200"/>
              <a:gd name="connsiteX134" fmla="*/ 1428262 w 2538236"/>
              <a:gd name="connsiteY134" fmla="*/ 1357815 h 2743200"/>
              <a:gd name="connsiteX135" fmla="*/ 1467087 w 2538236"/>
              <a:gd name="connsiteY135" fmla="*/ 1351581 h 2743200"/>
              <a:gd name="connsiteX136" fmla="*/ 1472305 w 2538236"/>
              <a:gd name="connsiteY136" fmla="*/ 1350427 h 2743200"/>
              <a:gd name="connsiteX137" fmla="*/ 1488443 w 2538236"/>
              <a:gd name="connsiteY137" fmla="*/ 1347720 h 2743200"/>
              <a:gd name="connsiteX138" fmla="*/ 1537606 w 2538236"/>
              <a:gd name="connsiteY138" fmla="*/ 1335980 h 2743200"/>
              <a:gd name="connsiteX139" fmla="*/ 1545816 w 2538236"/>
              <a:gd name="connsiteY139" fmla="*/ 1334164 h 2743200"/>
              <a:gd name="connsiteX140" fmla="*/ 1548935 w 2538236"/>
              <a:gd name="connsiteY140" fmla="*/ 1333275 h 2743200"/>
              <a:gd name="connsiteX141" fmla="*/ 1563246 w 2538236"/>
              <a:gd name="connsiteY141" fmla="*/ 1329858 h 2743200"/>
              <a:gd name="connsiteX142" fmla="*/ 1585829 w 2538236"/>
              <a:gd name="connsiteY142" fmla="*/ 1322761 h 2743200"/>
              <a:gd name="connsiteX143" fmla="*/ 1621322 w 2538236"/>
              <a:gd name="connsiteY143" fmla="*/ 1312645 h 2743200"/>
              <a:gd name="connsiteX144" fmla="*/ 2160791 w 2538236"/>
              <a:gd name="connsiteY144" fmla="*/ 754996 h 2743200"/>
              <a:gd name="connsiteX145" fmla="*/ 1189766 w 2538236"/>
              <a:gd name="connsiteY145" fmla="*/ 132662 h 2743200"/>
              <a:gd name="connsiteX146" fmla="*/ 397889 w 2538236"/>
              <a:gd name="connsiteY146" fmla="*/ 394735 h 2743200"/>
              <a:gd name="connsiteX147" fmla="*/ 368060 w 2538236"/>
              <a:gd name="connsiteY147" fmla="*/ 426644 h 2743200"/>
              <a:gd name="connsiteX148" fmla="*/ 398184 w 2538236"/>
              <a:gd name="connsiteY148" fmla="*/ 381007 h 2743200"/>
              <a:gd name="connsiteX149" fmla="*/ 1409551 w 2538236"/>
              <a:gd name="connsiteY149" fmla="*/ 0 h 274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538236" h="2743200">
                <a:moveTo>
                  <a:pt x="1615448" y="1371600"/>
                </a:moveTo>
                <a:lnTo>
                  <a:pt x="1638858" y="1372388"/>
                </a:lnTo>
                <a:lnTo>
                  <a:pt x="1623266" y="1374060"/>
                </a:lnTo>
                <a:cubicBezTo>
                  <a:pt x="1479668" y="1394709"/>
                  <a:pt x="1371647" y="1483996"/>
                  <a:pt x="1371647" y="1591011"/>
                </a:cubicBezTo>
                <a:cubicBezTo>
                  <a:pt x="1371647" y="1713315"/>
                  <a:pt x="1512735" y="1812462"/>
                  <a:pt x="1686776" y="1812462"/>
                </a:cubicBezTo>
                <a:cubicBezTo>
                  <a:pt x="1792832" y="1812462"/>
                  <a:pt x="1886651" y="1775645"/>
                  <a:pt x="1943765" y="1719206"/>
                </a:cubicBezTo>
                <a:lnTo>
                  <a:pt x="1953445" y="1707852"/>
                </a:lnTo>
                <a:lnTo>
                  <a:pt x="1943669" y="1724091"/>
                </a:lnTo>
                <a:cubicBezTo>
                  <a:pt x="1883732" y="1804446"/>
                  <a:pt x="1759270" y="1859668"/>
                  <a:pt x="1615448" y="1859668"/>
                </a:cubicBezTo>
                <a:cubicBezTo>
                  <a:pt x="1413150" y="1859668"/>
                  <a:pt x="1249155" y="1750411"/>
                  <a:pt x="1249155" y="1615634"/>
                </a:cubicBezTo>
                <a:cubicBezTo>
                  <a:pt x="1249155" y="1480858"/>
                  <a:pt x="1413150" y="1371600"/>
                  <a:pt x="1615448" y="1371600"/>
                </a:cubicBezTo>
                <a:close/>
                <a:moveTo>
                  <a:pt x="1524419" y="1371600"/>
                </a:moveTo>
                <a:lnTo>
                  <a:pt x="1554133" y="1372681"/>
                </a:lnTo>
                <a:lnTo>
                  <a:pt x="1534343" y="1374974"/>
                </a:lnTo>
                <a:cubicBezTo>
                  <a:pt x="1352070" y="1403299"/>
                  <a:pt x="1214957" y="1525771"/>
                  <a:pt x="1214957" y="1672563"/>
                </a:cubicBezTo>
                <a:cubicBezTo>
                  <a:pt x="1214957" y="1840325"/>
                  <a:pt x="1394043" y="1976323"/>
                  <a:pt x="1614957" y="1976323"/>
                </a:cubicBezTo>
                <a:cubicBezTo>
                  <a:pt x="1749575" y="1976323"/>
                  <a:pt x="1868662" y="1925821"/>
                  <a:pt x="1941158" y="1848405"/>
                </a:cubicBezTo>
                <a:lnTo>
                  <a:pt x="1953446" y="1832830"/>
                </a:lnTo>
                <a:lnTo>
                  <a:pt x="1941037" y="1855106"/>
                </a:lnTo>
                <a:cubicBezTo>
                  <a:pt x="1864957" y="1965327"/>
                  <a:pt x="1706975" y="2041075"/>
                  <a:pt x="1524419" y="2041075"/>
                </a:cubicBezTo>
                <a:cubicBezTo>
                  <a:pt x="1267638" y="2041075"/>
                  <a:pt x="1059475" y="1891208"/>
                  <a:pt x="1059475" y="1706337"/>
                </a:cubicBezTo>
                <a:cubicBezTo>
                  <a:pt x="1059475" y="1521467"/>
                  <a:pt x="1267638" y="1371600"/>
                  <a:pt x="1524419" y="1371600"/>
                </a:cubicBezTo>
                <a:close/>
                <a:moveTo>
                  <a:pt x="1426735" y="1371600"/>
                </a:moveTo>
                <a:lnTo>
                  <a:pt x="1466070" y="1372952"/>
                </a:lnTo>
                <a:lnTo>
                  <a:pt x="1439872" y="1375823"/>
                </a:lnTo>
                <a:cubicBezTo>
                  <a:pt x="1198579" y="1411274"/>
                  <a:pt x="1017069" y="1564563"/>
                  <a:pt x="1017069" y="1748289"/>
                </a:cubicBezTo>
                <a:cubicBezTo>
                  <a:pt x="1017069" y="1958262"/>
                  <a:pt x="1254143" y="2128479"/>
                  <a:pt x="1546588" y="2128479"/>
                </a:cubicBezTo>
                <a:cubicBezTo>
                  <a:pt x="1724797" y="2128479"/>
                  <a:pt x="1882445" y="2065271"/>
                  <a:pt x="1978415" y="1968376"/>
                </a:cubicBezTo>
                <a:lnTo>
                  <a:pt x="1994680" y="1948882"/>
                </a:lnTo>
                <a:lnTo>
                  <a:pt x="1978254" y="1976762"/>
                </a:lnTo>
                <a:cubicBezTo>
                  <a:pt x="1877539" y="2114716"/>
                  <a:pt x="1668402" y="2209523"/>
                  <a:pt x="1426735" y="2209523"/>
                </a:cubicBezTo>
                <a:cubicBezTo>
                  <a:pt x="1086807" y="2209523"/>
                  <a:pt x="811241" y="2021947"/>
                  <a:pt x="811241" y="1790561"/>
                </a:cubicBezTo>
                <a:cubicBezTo>
                  <a:pt x="811241" y="1559175"/>
                  <a:pt x="1086807" y="1371600"/>
                  <a:pt x="1426735" y="1371600"/>
                </a:cubicBezTo>
                <a:close/>
                <a:moveTo>
                  <a:pt x="1291901" y="1371600"/>
                </a:moveTo>
                <a:lnTo>
                  <a:pt x="1343934" y="1373314"/>
                </a:lnTo>
                <a:lnTo>
                  <a:pt x="1309279" y="1376954"/>
                </a:lnTo>
                <a:cubicBezTo>
                  <a:pt x="990099" y="1421900"/>
                  <a:pt x="750001" y="1616244"/>
                  <a:pt x="750001" y="1849177"/>
                </a:cubicBezTo>
                <a:cubicBezTo>
                  <a:pt x="750001" y="2115388"/>
                  <a:pt x="1063599" y="2331193"/>
                  <a:pt x="1450442" y="2331193"/>
                </a:cubicBezTo>
                <a:cubicBezTo>
                  <a:pt x="1686174" y="2331193"/>
                  <a:pt x="1894709" y="2251056"/>
                  <a:pt x="2021656" y="2128210"/>
                </a:cubicBezTo>
                <a:lnTo>
                  <a:pt x="2043173" y="2103495"/>
                </a:lnTo>
                <a:lnTo>
                  <a:pt x="2021443" y="2138843"/>
                </a:lnTo>
                <a:cubicBezTo>
                  <a:pt x="1888219" y="2313745"/>
                  <a:pt x="1611576" y="2433944"/>
                  <a:pt x="1291901" y="2433944"/>
                </a:cubicBezTo>
                <a:cubicBezTo>
                  <a:pt x="842249" y="2433944"/>
                  <a:pt x="477734" y="2196130"/>
                  <a:pt x="477734" y="1902772"/>
                </a:cubicBezTo>
                <a:cubicBezTo>
                  <a:pt x="477734" y="1701088"/>
                  <a:pt x="650024" y="1525658"/>
                  <a:pt x="903821" y="1435710"/>
                </a:cubicBezTo>
                <a:lnTo>
                  <a:pt x="952407" y="1420440"/>
                </a:lnTo>
                <a:lnTo>
                  <a:pt x="989302" y="1409925"/>
                </a:lnTo>
                <a:lnTo>
                  <a:pt x="1000630" y="1407220"/>
                </a:lnTo>
                <a:lnTo>
                  <a:pt x="1065931" y="1392774"/>
                </a:lnTo>
                <a:lnTo>
                  <a:pt x="1109974" y="1385385"/>
                </a:lnTo>
                <a:lnTo>
                  <a:pt x="1129922" y="1382182"/>
                </a:lnTo>
                <a:lnTo>
                  <a:pt x="1208658" y="1374342"/>
                </a:lnTo>
                <a:cubicBezTo>
                  <a:pt x="1236028" y="1372529"/>
                  <a:pt x="1263798" y="1371600"/>
                  <a:pt x="1291901" y="1371600"/>
                </a:cubicBezTo>
                <a:close/>
                <a:moveTo>
                  <a:pt x="1128685" y="1371600"/>
                </a:moveTo>
                <a:lnTo>
                  <a:pt x="1200818" y="1373814"/>
                </a:lnTo>
                <a:lnTo>
                  <a:pt x="1152776" y="1378513"/>
                </a:lnTo>
                <a:lnTo>
                  <a:pt x="1129922" y="1382182"/>
                </a:lnTo>
                <a:lnTo>
                  <a:pt x="1127818" y="1382392"/>
                </a:lnTo>
                <a:lnTo>
                  <a:pt x="1109974" y="1385385"/>
                </a:lnTo>
                <a:lnTo>
                  <a:pt x="1071150" y="1391619"/>
                </a:lnTo>
                <a:lnTo>
                  <a:pt x="1065931" y="1392774"/>
                </a:lnTo>
                <a:lnTo>
                  <a:pt x="1049793" y="1395481"/>
                </a:lnTo>
                <a:lnTo>
                  <a:pt x="1000630" y="1407220"/>
                </a:lnTo>
                <a:lnTo>
                  <a:pt x="992420" y="1409036"/>
                </a:lnTo>
                <a:lnTo>
                  <a:pt x="989302" y="1409925"/>
                </a:lnTo>
                <a:lnTo>
                  <a:pt x="974991" y="1413342"/>
                </a:lnTo>
                <a:lnTo>
                  <a:pt x="952407" y="1420440"/>
                </a:lnTo>
                <a:lnTo>
                  <a:pt x="916914" y="1430555"/>
                </a:lnTo>
                <a:cubicBezTo>
                  <a:pt x="597178" y="1532389"/>
                  <a:pt x="377445" y="1743851"/>
                  <a:pt x="377445" y="1988204"/>
                </a:cubicBezTo>
                <a:cubicBezTo>
                  <a:pt x="377445" y="2331910"/>
                  <a:pt x="812188" y="2610539"/>
                  <a:pt x="1348471" y="2610539"/>
                </a:cubicBezTo>
                <a:cubicBezTo>
                  <a:pt x="1675267" y="2610539"/>
                  <a:pt x="1964360" y="2507073"/>
                  <a:pt x="2140348" y="2348465"/>
                </a:cubicBezTo>
                <a:lnTo>
                  <a:pt x="2170176" y="2316556"/>
                </a:lnTo>
                <a:lnTo>
                  <a:pt x="2140052" y="2362193"/>
                </a:lnTo>
                <a:cubicBezTo>
                  <a:pt x="1955364" y="2588011"/>
                  <a:pt x="1571851" y="2743200"/>
                  <a:pt x="1128685" y="2743200"/>
                </a:cubicBezTo>
                <a:cubicBezTo>
                  <a:pt x="505330" y="2743200"/>
                  <a:pt x="0" y="2436157"/>
                  <a:pt x="0" y="2057400"/>
                </a:cubicBezTo>
                <a:cubicBezTo>
                  <a:pt x="0" y="1678643"/>
                  <a:pt x="505330" y="1371600"/>
                  <a:pt x="1128685" y="1371600"/>
                </a:cubicBezTo>
                <a:close/>
                <a:moveTo>
                  <a:pt x="922788" y="883532"/>
                </a:moveTo>
                <a:cubicBezTo>
                  <a:pt x="1125086" y="883532"/>
                  <a:pt x="1289082" y="992790"/>
                  <a:pt x="1289082" y="1127566"/>
                </a:cubicBezTo>
                <a:cubicBezTo>
                  <a:pt x="1289082" y="1262342"/>
                  <a:pt x="1125086" y="1371600"/>
                  <a:pt x="922788" y="1371600"/>
                </a:cubicBezTo>
                <a:lnTo>
                  <a:pt x="899379" y="1370813"/>
                </a:lnTo>
                <a:lnTo>
                  <a:pt x="914970" y="1369141"/>
                </a:lnTo>
                <a:cubicBezTo>
                  <a:pt x="1058569" y="1348491"/>
                  <a:pt x="1166589" y="1259205"/>
                  <a:pt x="1166589" y="1152189"/>
                </a:cubicBezTo>
                <a:cubicBezTo>
                  <a:pt x="1166589" y="1029885"/>
                  <a:pt x="1025501" y="930738"/>
                  <a:pt x="851460" y="930738"/>
                </a:cubicBezTo>
                <a:cubicBezTo>
                  <a:pt x="745405" y="930738"/>
                  <a:pt x="651585" y="967555"/>
                  <a:pt x="594472" y="1023994"/>
                </a:cubicBezTo>
                <a:lnTo>
                  <a:pt x="584791" y="1035349"/>
                </a:lnTo>
                <a:lnTo>
                  <a:pt x="594567" y="1019109"/>
                </a:lnTo>
                <a:cubicBezTo>
                  <a:pt x="654505" y="938754"/>
                  <a:pt x="778967" y="883532"/>
                  <a:pt x="922788" y="883532"/>
                </a:cubicBezTo>
                <a:close/>
                <a:moveTo>
                  <a:pt x="1013817" y="702126"/>
                </a:moveTo>
                <a:cubicBezTo>
                  <a:pt x="1270599" y="702126"/>
                  <a:pt x="1478762" y="851993"/>
                  <a:pt x="1478762" y="1036863"/>
                </a:cubicBezTo>
                <a:cubicBezTo>
                  <a:pt x="1478762" y="1221733"/>
                  <a:pt x="1270599" y="1371600"/>
                  <a:pt x="1013817" y="1371600"/>
                </a:cubicBezTo>
                <a:lnTo>
                  <a:pt x="984103" y="1370520"/>
                </a:lnTo>
                <a:lnTo>
                  <a:pt x="1003894" y="1368226"/>
                </a:lnTo>
                <a:cubicBezTo>
                  <a:pt x="1186167" y="1339902"/>
                  <a:pt x="1323279" y="1217429"/>
                  <a:pt x="1323279" y="1070638"/>
                </a:cubicBezTo>
                <a:cubicBezTo>
                  <a:pt x="1323279" y="902875"/>
                  <a:pt x="1144193" y="766878"/>
                  <a:pt x="923280" y="766878"/>
                </a:cubicBezTo>
                <a:cubicBezTo>
                  <a:pt x="788661" y="766878"/>
                  <a:pt x="669574" y="817379"/>
                  <a:pt x="597078" y="894795"/>
                </a:cubicBezTo>
                <a:lnTo>
                  <a:pt x="584791" y="910370"/>
                </a:lnTo>
                <a:lnTo>
                  <a:pt x="597200" y="888094"/>
                </a:lnTo>
                <a:cubicBezTo>
                  <a:pt x="673279" y="777873"/>
                  <a:pt x="831262" y="702126"/>
                  <a:pt x="1013817" y="702126"/>
                </a:cubicBezTo>
                <a:close/>
                <a:moveTo>
                  <a:pt x="1111502" y="533678"/>
                </a:moveTo>
                <a:cubicBezTo>
                  <a:pt x="1451429" y="533678"/>
                  <a:pt x="1726995" y="721253"/>
                  <a:pt x="1726995" y="952639"/>
                </a:cubicBezTo>
                <a:cubicBezTo>
                  <a:pt x="1726995" y="1184025"/>
                  <a:pt x="1451429" y="1371600"/>
                  <a:pt x="1111502" y="1371600"/>
                </a:cubicBezTo>
                <a:lnTo>
                  <a:pt x="1072166" y="1370248"/>
                </a:lnTo>
                <a:lnTo>
                  <a:pt x="1098365" y="1367377"/>
                </a:lnTo>
                <a:cubicBezTo>
                  <a:pt x="1339658" y="1331926"/>
                  <a:pt x="1521167" y="1178638"/>
                  <a:pt x="1521167" y="994912"/>
                </a:cubicBezTo>
                <a:cubicBezTo>
                  <a:pt x="1521167" y="784938"/>
                  <a:pt x="1284094" y="614722"/>
                  <a:pt x="991648" y="614722"/>
                </a:cubicBezTo>
                <a:cubicBezTo>
                  <a:pt x="813439" y="614722"/>
                  <a:pt x="655792" y="677930"/>
                  <a:pt x="559822" y="774825"/>
                </a:cubicBezTo>
                <a:lnTo>
                  <a:pt x="543556" y="794318"/>
                </a:lnTo>
                <a:lnTo>
                  <a:pt x="559983" y="766438"/>
                </a:lnTo>
                <a:cubicBezTo>
                  <a:pt x="660697" y="628484"/>
                  <a:pt x="869834" y="533678"/>
                  <a:pt x="1111502" y="533678"/>
                </a:cubicBezTo>
                <a:close/>
                <a:moveTo>
                  <a:pt x="1246335" y="309257"/>
                </a:moveTo>
                <a:cubicBezTo>
                  <a:pt x="1695987" y="309257"/>
                  <a:pt x="2060502" y="547070"/>
                  <a:pt x="2060502" y="840428"/>
                </a:cubicBezTo>
                <a:cubicBezTo>
                  <a:pt x="2060502" y="1042112"/>
                  <a:pt x="1888212" y="1217542"/>
                  <a:pt x="1634415" y="1307491"/>
                </a:cubicBezTo>
                <a:lnTo>
                  <a:pt x="1585829" y="1322761"/>
                </a:lnTo>
                <a:lnTo>
                  <a:pt x="1548935" y="1333275"/>
                </a:lnTo>
                <a:lnTo>
                  <a:pt x="1537606" y="1335980"/>
                </a:lnTo>
                <a:lnTo>
                  <a:pt x="1472305" y="1350427"/>
                </a:lnTo>
                <a:lnTo>
                  <a:pt x="1428262" y="1357815"/>
                </a:lnTo>
                <a:lnTo>
                  <a:pt x="1408315" y="1361018"/>
                </a:lnTo>
                <a:lnTo>
                  <a:pt x="1329579" y="1368858"/>
                </a:lnTo>
                <a:cubicBezTo>
                  <a:pt x="1302209" y="1370671"/>
                  <a:pt x="1274438" y="1371600"/>
                  <a:pt x="1246335" y="1371600"/>
                </a:cubicBezTo>
                <a:lnTo>
                  <a:pt x="1194302" y="1369886"/>
                </a:lnTo>
                <a:lnTo>
                  <a:pt x="1228958" y="1366246"/>
                </a:lnTo>
                <a:cubicBezTo>
                  <a:pt x="1548137" y="1321300"/>
                  <a:pt x="1788235" y="1126956"/>
                  <a:pt x="1788235" y="894023"/>
                </a:cubicBezTo>
                <a:cubicBezTo>
                  <a:pt x="1788235" y="627813"/>
                  <a:pt x="1474637" y="412007"/>
                  <a:pt x="1087794" y="412007"/>
                </a:cubicBezTo>
                <a:cubicBezTo>
                  <a:pt x="852062" y="412007"/>
                  <a:pt x="643528" y="492144"/>
                  <a:pt x="516580" y="614990"/>
                </a:cubicBezTo>
                <a:lnTo>
                  <a:pt x="495064" y="639705"/>
                </a:lnTo>
                <a:lnTo>
                  <a:pt x="516793" y="604358"/>
                </a:lnTo>
                <a:cubicBezTo>
                  <a:pt x="650017" y="429455"/>
                  <a:pt x="926661" y="309257"/>
                  <a:pt x="1246335" y="309257"/>
                </a:cubicBezTo>
                <a:close/>
                <a:moveTo>
                  <a:pt x="1409551" y="0"/>
                </a:moveTo>
                <a:cubicBezTo>
                  <a:pt x="2032907" y="0"/>
                  <a:pt x="2538236" y="307043"/>
                  <a:pt x="2538236" y="685800"/>
                </a:cubicBezTo>
                <a:cubicBezTo>
                  <a:pt x="2538236" y="1064557"/>
                  <a:pt x="2032906" y="1371600"/>
                  <a:pt x="1409551" y="1371600"/>
                </a:cubicBezTo>
                <a:lnTo>
                  <a:pt x="1337418" y="1369387"/>
                </a:lnTo>
                <a:lnTo>
                  <a:pt x="1385461" y="1364688"/>
                </a:lnTo>
                <a:lnTo>
                  <a:pt x="1408315" y="1361018"/>
                </a:lnTo>
                <a:lnTo>
                  <a:pt x="1410418" y="1360809"/>
                </a:lnTo>
                <a:lnTo>
                  <a:pt x="1428262" y="1357815"/>
                </a:lnTo>
                <a:lnTo>
                  <a:pt x="1467087" y="1351581"/>
                </a:lnTo>
                <a:lnTo>
                  <a:pt x="1472305" y="1350427"/>
                </a:lnTo>
                <a:lnTo>
                  <a:pt x="1488443" y="1347720"/>
                </a:lnTo>
                <a:lnTo>
                  <a:pt x="1537606" y="1335980"/>
                </a:lnTo>
                <a:lnTo>
                  <a:pt x="1545816" y="1334164"/>
                </a:lnTo>
                <a:lnTo>
                  <a:pt x="1548935" y="1333275"/>
                </a:lnTo>
                <a:lnTo>
                  <a:pt x="1563246" y="1329858"/>
                </a:lnTo>
                <a:lnTo>
                  <a:pt x="1585829" y="1322761"/>
                </a:lnTo>
                <a:lnTo>
                  <a:pt x="1621322" y="1312645"/>
                </a:lnTo>
                <a:cubicBezTo>
                  <a:pt x="1941058" y="1210811"/>
                  <a:pt x="2160791" y="999349"/>
                  <a:pt x="2160791" y="754996"/>
                </a:cubicBezTo>
                <a:cubicBezTo>
                  <a:pt x="2160791" y="411290"/>
                  <a:pt x="1726048" y="132662"/>
                  <a:pt x="1189766" y="132662"/>
                </a:cubicBezTo>
                <a:cubicBezTo>
                  <a:pt x="862969" y="132662"/>
                  <a:pt x="573877" y="236127"/>
                  <a:pt x="397889" y="394735"/>
                </a:cubicBezTo>
                <a:lnTo>
                  <a:pt x="368060" y="426644"/>
                </a:lnTo>
                <a:lnTo>
                  <a:pt x="398184" y="381007"/>
                </a:lnTo>
                <a:cubicBezTo>
                  <a:pt x="582873" y="155189"/>
                  <a:pt x="966385" y="0"/>
                  <a:pt x="1409551" y="0"/>
                </a:cubicBezTo>
                <a:close/>
              </a:path>
            </a:pathLst>
          </a:custGeom>
          <a:gradFill flip="none" rotWithShape="1">
            <a:gsLst>
              <a:gs pos="53000">
                <a:schemeClr val="tx1">
                  <a:alpha val="58000"/>
                </a:schemeClr>
              </a:gs>
              <a:gs pos="100000">
                <a:schemeClr val="tx1">
                  <a:alpha val="52000"/>
                </a:schemeClr>
              </a:gs>
              <a:gs pos="40000">
                <a:srgbClr val="CC0000">
                  <a:alpha val="67000"/>
                </a:srgbClr>
              </a:gs>
              <a:gs pos="70000">
                <a:srgbClr val="FF0000"/>
              </a:gs>
            </a:gsLst>
            <a:path path="circle">
              <a:fillToRect l="100000" t="100000"/>
            </a:path>
            <a:tileRect r="-100000" b="-100000"/>
          </a:gradFill>
          <a:ln w="31750">
            <a:solidFill>
              <a:schemeClr val="accent2">
                <a:lumMod val="50000"/>
              </a:schemeClr>
            </a:solidFill>
          </a:ln>
          <a:scene3d>
            <a:camera prst="orthographicFront"/>
            <a:lightRig rig="flood" dir="t"/>
          </a:scene3d>
          <a:sp3d prstMaterial="dkEdge">
            <a:bevelT w="273050" h="50800"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2"/>
          <p:cNvSpPr/>
          <p:nvPr/>
        </p:nvSpPr>
        <p:spPr>
          <a:xfrm rot="13544863" flipH="1">
            <a:off x="2999628" y="2258122"/>
            <a:ext cx="1148592" cy="2307100"/>
          </a:xfrm>
          <a:custGeom>
            <a:avLst/>
            <a:gdLst>
              <a:gd name="connsiteX0" fmla="*/ 1615448 w 2538236"/>
              <a:gd name="connsiteY0" fmla="*/ 1371600 h 2743200"/>
              <a:gd name="connsiteX1" fmla="*/ 1638858 w 2538236"/>
              <a:gd name="connsiteY1" fmla="*/ 1372388 h 2743200"/>
              <a:gd name="connsiteX2" fmla="*/ 1623266 w 2538236"/>
              <a:gd name="connsiteY2" fmla="*/ 1374060 h 2743200"/>
              <a:gd name="connsiteX3" fmla="*/ 1371647 w 2538236"/>
              <a:gd name="connsiteY3" fmla="*/ 1591011 h 2743200"/>
              <a:gd name="connsiteX4" fmla="*/ 1686776 w 2538236"/>
              <a:gd name="connsiteY4" fmla="*/ 1812462 h 2743200"/>
              <a:gd name="connsiteX5" fmla="*/ 1943765 w 2538236"/>
              <a:gd name="connsiteY5" fmla="*/ 1719206 h 2743200"/>
              <a:gd name="connsiteX6" fmla="*/ 1953445 w 2538236"/>
              <a:gd name="connsiteY6" fmla="*/ 1707852 h 2743200"/>
              <a:gd name="connsiteX7" fmla="*/ 1943669 w 2538236"/>
              <a:gd name="connsiteY7" fmla="*/ 1724091 h 2743200"/>
              <a:gd name="connsiteX8" fmla="*/ 1615448 w 2538236"/>
              <a:gd name="connsiteY8" fmla="*/ 1859668 h 2743200"/>
              <a:gd name="connsiteX9" fmla="*/ 1249155 w 2538236"/>
              <a:gd name="connsiteY9" fmla="*/ 1615634 h 2743200"/>
              <a:gd name="connsiteX10" fmla="*/ 1615448 w 2538236"/>
              <a:gd name="connsiteY10" fmla="*/ 1371600 h 2743200"/>
              <a:gd name="connsiteX11" fmla="*/ 1524419 w 2538236"/>
              <a:gd name="connsiteY11" fmla="*/ 1371600 h 2743200"/>
              <a:gd name="connsiteX12" fmla="*/ 1554133 w 2538236"/>
              <a:gd name="connsiteY12" fmla="*/ 1372681 h 2743200"/>
              <a:gd name="connsiteX13" fmla="*/ 1534343 w 2538236"/>
              <a:gd name="connsiteY13" fmla="*/ 1374974 h 2743200"/>
              <a:gd name="connsiteX14" fmla="*/ 1214957 w 2538236"/>
              <a:gd name="connsiteY14" fmla="*/ 1672563 h 2743200"/>
              <a:gd name="connsiteX15" fmla="*/ 1614957 w 2538236"/>
              <a:gd name="connsiteY15" fmla="*/ 1976323 h 2743200"/>
              <a:gd name="connsiteX16" fmla="*/ 1941158 w 2538236"/>
              <a:gd name="connsiteY16" fmla="*/ 1848405 h 2743200"/>
              <a:gd name="connsiteX17" fmla="*/ 1953446 w 2538236"/>
              <a:gd name="connsiteY17" fmla="*/ 1832830 h 2743200"/>
              <a:gd name="connsiteX18" fmla="*/ 1941037 w 2538236"/>
              <a:gd name="connsiteY18" fmla="*/ 1855106 h 2743200"/>
              <a:gd name="connsiteX19" fmla="*/ 1524419 w 2538236"/>
              <a:gd name="connsiteY19" fmla="*/ 2041075 h 2743200"/>
              <a:gd name="connsiteX20" fmla="*/ 1059475 w 2538236"/>
              <a:gd name="connsiteY20" fmla="*/ 1706337 h 2743200"/>
              <a:gd name="connsiteX21" fmla="*/ 1524419 w 2538236"/>
              <a:gd name="connsiteY21" fmla="*/ 1371600 h 2743200"/>
              <a:gd name="connsiteX22" fmla="*/ 1426735 w 2538236"/>
              <a:gd name="connsiteY22" fmla="*/ 1371600 h 2743200"/>
              <a:gd name="connsiteX23" fmla="*/ 1466070 w 2538236"/>
              <a:gd name="connsiteY23" fmla="*/ 1372952 h 2743200"/>
              <a:gd name="connsiteX24" fmla="*/ 1439872 w 2538236"/>
              <a:gd name="connsiteY24" fmla="*/ 1375823 h 2743200"/>
              <a:gd name="connsiteX25" fmla="*/ 1017069 w 2538236"/>
              <a:gd name="connsiteY25" fmla="*/ 1748289 h 2743200"/>
              <a:gd name="connsiteX26" fmla="*/ 1546588 w 2538236"/>
              <a:gd name="connsiteY26" fmla="*/ 2128479 h 2743200"/>
              <a:gd name="connsiteX27" fmla="*/ 1978415 w 2538236"/>
              <a:gd name="connsiteY27" fmla="*/ 1968376 h 2743200"/>
              <a:gd name="connsiteX28" fmla="*/ 1994680 w 2538236"/>
              <a:gd name="connsiteY28" fmla="*/ 1948882 h 2743200"/>
              <a:gd name="connsiteX29" fmla="*/ 1978254 w 2538236"/>
              <a:gd name="connsiteY29" fmla="*/ 1976762 h 2743200"/>
              <a:gd name="connsiteX30" fmla="*/ 1426735 w 2538236"/>
              <a:gd name="connsiteY30" fmla="*/ 2209523 h 2743200"/>
              <a:gd name="connsiteX31" fmla="*/ 811241 w 2538236"/>
              <a:gd name="connsiteY31" fmla="*/ 1790561 h 2743200"/>
              <a:gd name="connsiteX32" fmla="*/ 1426735 w 2538236"/>
              <a:gd name="connsiteY32" fmla="*/ 1371600 h 2743200"/>
              <a:gd name="connsiteX33" fmla="*/ 1291901 w 2538236"/>
              <a:gd name="connsiteY33" fmla="*/ 1371600 h 2743200"/>
              <a:gd name="connsiteX34" fmla="*/ 1343934 w 2538236"/>
              <a:gd name="connsiteY34" fmla="*/ 1373314 h 2743200"/>
              <a:gd name="connsiteX35" fmla="*/ 1309279 w 2538236"/>
              <a:gd name="connsiteY35" fmla="*/ 1376954 h 2743200"/>
              <a:gd name="connsiteX36" fmla="*/ 750001 w 2538236"/>
              <a:gd name="connsiteY36" fmla="*/ 1849177 h 2743200"/>
              <a:gd name="connsiteX37" fmla="*/ 1450442 w 2538236"/>
              <a:gd name="connsiteY37" fmla="*/ 2331193 h 2743200"/>
              <a:gd name="connsiteX38" fmla="*/ 2021656 w 2538236"/>
              <a:gd name="connsiteY38" fmla="*/ 2128210 h 2743200"/>
              <a:gd name="connsiteX39" fmla="*/ 2043173 w 2538236"/>
              <a:gd name="connsiteY39" fmla="*/ 2103495 h 2743200"/>
              <a:gd name="connsiteX40" fmla="*/ 2021443 w 2538236"/>
              <a:gd name="connsiteY40" fmla="*/ 2138843 h 2743200"/>
              <a:gd name="connsiteX41" fmla="*/ 1291901 w 2538236"/>
              <a:gd name="connsiteY41" fmla="*/ 2433944 h 2743200"/>
              <a:gd name="connsiteX42" fmla="*/ 477734 w 2538236"/>
              <a:gd name="connsiteY42" fmla="*/ 1902772 h 2743200"/>
              <a:gd name="connsiteX43" fmla="*/ 903821 w 2538236"/>
              <a:gd name="connsiteY43" fmla="*/ 1435710 h 2743200"/>
              <a:gd name="connsiteX44" fmla="*/ 952407 w 2538236"/>
              <a:gd name="connsiteY44" fmla="*/ 1420440 h 2743200"/>
              <a:gd name="connsiteX45" fmla="*/ 989302 w 2538236"/>
              <a:gd name="connsiteY45" fmla="*/ 1409925 h 2743200"/>
              <a:gd name="connsiteX46" fmla="*/ 1000630 w 2538236"/>
              <a:gd name="connsiteY46" fmla="*/ 1407220 h 2743200"/>
              <a:gd name="connsiteX47" fmla="*/ 1065931 w 2538236"/>
              <a:gd name="connsiteY47" fmla="*/ 1392774 h 2743200"/>
              <a:gd name="connsiteX48" fmla="*/ 1109974 w 2538236"/>
              <a:gd name="connsiteY48" fmla="*/ 1385385 h 2743200"/>
              <a:gd name="connsiteX49" fmla="*/ 1129922 w 2538236"/>
              <a:gd name="connsiteY49" fmla="*/ 1382182 h 2743200"/>
              <a:gd name="connsiteX50" fmla="*/ 1208658 w 2538236"/>
              <a:gd name="connsiteY50" fmla="*/ 1374342 h 2743200"/>
              <a:gd name="connsiteX51" fmla="*/ 1291901 w 2538236"/>
              <a:gd name="connsiteY51" fmla="*/ 1371600 h 2743200"/>
              <a:gd name="connsiteX52" fmla="*/ 1128685 w 2538236"/>
              <a:gd name="connsiteY52" fmla="*/ 1371600 h 2743200"/>
              <a:gd name="connsiteX53" fmla="*/ 1200818 w 2538236"/>
              <a:gd name="connsiteY53" fmla="*/ 1373814 h 2743200"/>
              <a:gd name="connsiteX54" fmla="*/ 1152776 w 2538236"/>
              <a:gd name="connsiteY54" fmla="*/ 1378513 h 2743200"/>
              <a:gd name="connsiteX55" fmla="*/ 1129922 w 2538236"/>
              <a:gd name="connsiteY55" fmla="*/ 1382182 h 2743200"/>
              <a:gd name="connsiteX56" fmla="*/ 1127818 w 2538236"/>
              <a:gd name="connsiteY56" fmla="*/ 1382392 h 2743200"/>
              <a:gd name="connsiteX57" fmla="*/ 1109974 w 2538236"/>
              <a:gd name="connsiteY57" fmla="*/ 1385385 h 2743200"/>
              <a:gd name="connsiteX58" fmla="*/ 1071150 w 2538236"/>
              <a:gd name="connsiteY58" fmla="*/ 1391619 h 2743200"/>
              <a:gd name="connsiteX59" fmla="*/ 1065931 w 2538236"/>
              <a:gd name="connsiteY59" fmla="*/ 1392774 h 2743200"/>
              <a:gd name="connsiteX60" fmla="*/ 1049793 w 2538236"/>
              <a:gd name="connsiteY60" fmla="*/ 1395481 h 2743200"/>
              <a:gd name="connsiteX61" fmla="*/ 1000630 w 2538236"/>
              <a:gd name="connsiteY61" fmla="*/ 1407220 h 2743200"/>
              <a:gd name="connsiteX62" fmla="*/ 992420 w 2538236"/>
              <a:gd name="connsiteY62" fmla="*/ 1409036 h 2743200"/>
              <a:gd name="connsiteX63" fmla="*/ 989302 w 2538236"/>
              <a:gd name="connsiteY63" fmla="*/ 1409925 h 2743200"/>
              <a:gd name="connsiteX64" fmla="*/ 974991 w 2538236"/>
              <a:gd name="connsiteY64" fmla="*/ 1413342 h 2743200"/>
              <a:gd name="connsiteX65" fmla="*/ 952407 w 2538236"/>
              <a:gd name="connsiteY65" fmla="*/ 1420440 h 2743200"/>
              <a:gd name="connsiteX66" fmla="*/ 916914 w 2538236"/>
              <a:gd name="connsiteY66" fmla="*/ 1430555 h 2743200"/>
              <a:gd name="connsiteX67" fmla="*/ 377445 w 2538236"/>
              <a:gd name="connsiteY67" fmla="*/ 1988204 h 2743200"/>
              <a:gd name="connsiteX68" fmla="*/ 1348471 w 2538236"/>
              <a:gd name="connsiteY68" fmla="*/ 2610539 h 2743200"/>
              <a:gd name="connsiteX69" fmla="*/ 2140348 w 2538236"/>
              <a:gd name="connsiteY69" fmla="*/ 2348465 h 2743200"/>
              <a:gd name="connsiteX70" fmla="*/ 2170176 w 2538236"/>
              <a:gd name="connsiteY70" fmla="*/ 2316556 h 2743200"/>
              <a:gd name="connsiteX71" fmla="*/ 2140052 w 2538236"/>
              <a:gd name="connsiteY71" fmla="*/ 2362193 h 2743200"/>
              <a:gd name="connsiteX72" fmla="*/ 1128685 w 2538236"/>
              <a:gd name="connsiteY72" fmla="*/ 2743200 h 2743200"/>
              <a:gd name="connsiteX73" fmla="*/ 0 w 2538236"/>
              <a:gd name="connsiteY73" fmla="*/ 2057400 h 2743200"/>
              <a:gd name="connsiteX74" fmla="*/ 1128685 w 2538236"/>
              <a:gd name="connsiteY74" fmla="*/ 1371600 h 2743200"/>
              <a:gd name="connsiteX75" fmla="*/ 922788 w 2538236"/>
              <a:gd name="connsiteY75" fmla="*/ 883532 h 2743200"/>
              <a:gd name="connsiteX76" fmla="*/ 1289082 w 2538236"/>
              <a:gd name="connsiteY76" fmla="*/ 1127566 h 2743200"/>
              <a:gd name="connsiteX77" fmla="*/ 922788 w 2538236"/>
              <a:gd name="connsiteY77" fmla="*/ 1371600 h 2743200"/>
              <a:gd name="connsiteX78" fmla="*/ 899379 w 2538236"/>
              <a:gd name="connsiteY78" fmla="*/ 1370813 h 2743200"/>
              <a:gd name="connsiteX79" fmla="*/ 914970 w 2538236"/>
              <a:gd name="connsiteY79" fmla="*/ 1369141 h 2743200"/>
              <a:gd name="connsiteX80" fmla="*/ 1166589 w 2538236"/>
              <a:gd name="connsiteY80" fmla="*/ 1152189 h 2743200"/>
              <a:gd name="connsiteX81" fmla="*/ 851460 w 2538236"/>
              <a:gd name="connsiteY81" fmla="*/ 930738 h 2743200"/>
              <a:gd name="connsiteX82" fmla="*/ 594472 w 2538236"/>
              <a:gd name="connsiteY82" fmla="*/ 1023994 h 2743200"/>
              <a:gd name="connsiteX83" fmla="*/ 584791 w 2538236"/>
              <a:gd name="connsiteY83" fmla="*/ 1035349 h 2743200"/>
              <a:gd name="connsiteX84" fmla="*/ 594567 w 2538236"/>
              <a:gd name="connsiteY84" fmla="*/ 1019109 h 2743200"/>
              <a:gd name="connsiteX85" fmla="*/ 922788 w 2538236"/>
              <a:gd name="connsiteY85" fmla="*/ 883532 h 2743200"/>
              <a:gd name="connsiteX86" fmla="*/ 1013817 w 2538236"/>
              <a:gd name="connsiteY86" fmla="*/ 702126 h 2743200"/>
              <a:gd name="connsiteX87" fmla="*/ 1478762 w 2538236"/>
              <a:gd name="connsiteY87" fmla="*/ 1036863 h 2743200"/>
              <a:gd name="connsiteX88" fmla="*/ 1013817 w 2538236"/>
              <a:gd name="connsiteY88" fmla="*/ 1371600 h 2743200"/>
              <a:gd name="connsiteX89" fmla="*/ 984103 w 2538236"/>
              <a:gd name="connsiteY89" fmla="*/ 1370520 h 2743200"/>
              <a:gd name="connsiteX90" fmla="*/ 1003894 w 2538236"/>
              <a:gd name="connsiteY90" fmla="*/ 1368226 h 2743200"/>
              <a:gd name="connsiteX91" fmla="*/ 1323279 w 2538236"/>
              <a:gd name="connsiteY91" fmla="*/ 1070638 h 2743200"/>
              <a:gd name="connsiteX92" fmla="*/ 923280 w 2538236"/>
              <a:gd name="connsiteY92" fmla="*/ 766878 h 2743200"/>
              <a:gd name="connsiteX93" fmla="*/ 597078 w 2538236"/>
              <a:gd name="connsiteY93" fmla="*/ 894795 h 2743200"/>
              <a:gd name="connsiteX94" fmla="*/ 584791 w 2538236"/>
              <a:gd name="connsiteY94" fmla="*/ 910370 h 2743200"/>
              <a:gd name="connsiteX95" fmla="*/ 597200 w 2538236"/>
              <a:gd name="connsiteY95" fmla="*/ 888094 h 2743200"/>
              <a:gd name="connsiteX96" fmla="*/ 1013817 w 2538236"/>
              <a:gd name="connsiteY96" fmla="*/ 702126 h 2743200"/>
              <a:gd name="connsiteX97" fmla="*/ 1111502 w 2538236"/>
              <a:gd name="connsiteY97" fmla="*/ 533678 h 2743200"/>
              <a:gd name="connsiteX98" fmla="*/ 1726995 w 2538236"/>
              <a:gd name="connsiteY98" fmla="*/ 952639 h 2743200"/>
              <a:gd name="connsiteX99" fmla="*/ 1111502 w 2538236"/>
              <a:gd name="connsiteY99" fmla="*/ 1371600 h 2743200"/>
              <a:gd name="connsiteX100" fmla="*/ 1072166 w 2538236"/>
              <a:gd name="connsiteY100" fmla="*/ 1370248 h 2743200"/>
              <a:gd name="connsiteX101" fmla="*/ 1098365 w 2538236"/>
              <a:gd name="connsiteY101" fmla="*/ 1367377 h 2743200"/>
              <a:gd name="connsiteX102" fmla="*/ 1521167 w 2538236"/>
              <a:gd name="connsiteY102" fmla="*/ 994912 h 2743200"/>
              <a:gd name="connsiteX103" fmla="*/ 991648 w 2538236"/>
              <a:gd name="connsiteY103" fmla="*/ 614722 h 2743200"/>
              <a:gd name="connsiteX104" fmla="*/ 559822 w 2538236"/>
              <a:gd name="connsiteY104" fmla="*/ 774825 h 2743200"/>
              <a:gd name="connsiteX105" fmla="*/ 543556 w 2538236"/>
              <a:gd name="connsiteY105" fmla="*/ 794318 h 2743200"/>
              <a:gd name="connsiteX106" fmla="*/ 559983 w 2538236"/>
              <a:gd name="connsiteY106" fmla="*/ 766438 h 2743200"/>
              <a:gd name="connsiteX107" fmla="*/ 1111502 w 2538236"/>
              <a:gd name="connsiteY107" fmla="*/ 533678 h 2743200"/>
              <a:gd name="connsiteX108" fmla="*/ 1246335 w 2538236"/>
              <a:gd name="connsiteY108" fmla="*/ 309257 h 2743200"/>
              <a:gd name="connsiteX109" fmla="*/ 2060502 w 2538236"/>
              <a:gd name="connsiteY109" fmla="*/ 840428 h 2743200"/>
              <a:gd name="connsiteX110" fmla="*/ 1634415 w 2538236"/>
              <a:gd name="connsiteY110" fmla="*/ 1307491 h 2743200"/>
              <a:gd name="connsiteX111" fmla="*/ 1585829 w 2538236"/>
              <a:gd name="connsiteY111" fmla="*/ 1322761 h 2743200"/>
              <a:gd name="connsiteX112" fmla="*/ 1548935 w 2538236"/>
              <a:gd name="connsiteY112" fmla="*/ 1333275 h 2743200"/>
              <a:gd name="connsiteX113" fmla="*/ 1537606 w 2538236"/>
              <a:gd name="connsiteY113" fmla="*/ 1335980 h 2743200"/>
              <a:gd name="connsiteX114" fmla="*/ 1472305 w 2538236"/>
              <a:gd name="connsiteY114" fmla="*/ 1350427 h 2743200"/>
              <a:gd name="connsiteX115" fmla="*/ 1428262 w 2538236"/>
              <a:gd name="connsiteY115" fmla="*/ 1357815 h 2743200"/>
              <a:gd name="connsiteX116" fmla="*/ 1408315 w 2538236"/>
              <a:gd name="connsiteY116" fmla="*/ 1361018 h 2743200"/>
              <a:gd name="connsiteX117" fmla="*/ 1329579 w 2538236"/>
              <a:gd name="connsiteY117" fmla="*/ 1368858 h 2743200"/>
              <a:gd name="connsiteX118" fmla="*/ 1246335 w 2538236"/>
              <a:gd name="connsiteY118" fmla="*/ 1371600 h 2743200"/>
              <a:gd name="connsiteX119" fmla="*/ 1194302 w 2538236"/>
              <a:gd name="connsiteY119" fmla="*/ 1369886 h 2743200"/>
              <a:gd name="connsiteX120" fmla="*/ 1228958 w 2538236"/>
              <a:gd name="connsiteY120" fmla="*/ 1366246 h 2743200"/>
              <a:gd name="connsiteX121" fmla="*/ 1788235 w 2538236"/>
              <a:gd name="connsiteY121" fmla="*/ 894023 h 2743200"/>
              <a:gd name="connsiteX122" fmla="*/ 1087794 w 2538236"/>
              <a:gd name="connsiteY122" fmla="*/ 412007 h 2743200"/>
              <a:gd name="connsiteX123" fmla="*/ 516580 w 2538236"/>
              <a:gd name="connsiteY123" fmla="*/ 614990 h 2743200"/>
              <a:gd name="connsiteX124" fmla="*/ 495064 w 2538236"/>
              <a:gd name="connsiteY124" fmla="*/ 639705 h 2743200"/>
              <a:gd name="connsiteX125" fmla="*/ 516793 w 2538236"/>
              <a:gd name="connsiteY125" fmla="*/ 604358 h 2743200"/>
              <a:gd name="connsiteX126" fmla="*/ 1246335 w 2538236"/>
              <a:gd name="connsiteY126" fmla="*/ 309257 h 2743200"/>
              <a:gd name="connsiteX127" fmla="*/ 1409551 w 2538236"/>
              <a:gd name="connsiteY127" fmla="*/ 0 h 2743200"/>
              <a:gd name="connsiteX128" fmla="*/ 2538236 w 2538236"/>
              <a:gd name="connsiteY128" fmla="*/ 685800 h 2743200"/>
              <a:gd name="connsiteX129" fmla="*/ 1409551 w 2538236"/>
              <a:gd name="connsiteY129" fmla="*/ 1371600 h 2743200"/>
              <a:gd name="connsiteX130" fmla="*/ 1337418 w 2538236"/>
              <a:gd name="connsiteY130" fmla="*/ 1369387 h 2743200"/>
              <a:gd name="connsiteX131" fmla="*/ 1385461 w 2538236"/>
              <a:gd name="connsiteY131" fmla="*/ 1364688 h 2743200"/>
              <a:gd name="connsiteX132" fmla="*/ 1408315 w 2538236"/>
              <a:gd name="connsiteY132" fmla="*/ 1361018 h 2743200"/>
              <a:gd name="connsiteX133" fmla="*/ 1410418 w 2538236"/>
              <a:gd name="connsiteY133" fmla="*/ 1360809 h 2743200"/>
              <a:gd name="connsiteX134" fmla="*/ 1428262 w 2538236"/>
              <a:gd name="connsiteY134" fmla="*/ 1357815 h 2743200"/>
              <a:gd name="connsiteX135" fmla="*/ 1467087 w 2538236"/>
              <a:gd name="connsiteY135" fmla="*/ 1351581 h 2743200"/>
              <a:gd name="connsiteX136" fmla="*/ 1472305 w 2538236"/>
              <a:gd name="connsiteY136" fmla="*/ 1350427 h 2743200"/>
              <a:gd name="connsiteX137" fmla="*/ 1488443 w 2538236"/>
              <a:gd name="connsiteY137" fmla="*/ 1347720 h 2743200"/>
              <a:gd name="connsiteX138" fmla="*/ 1537606 w 2538236"/>
              <a:gd name="connsiteY138" fmla="*/ 1335980 h 2743200"/>
              <a:gd name="connsiteX139" fmla="*/ 1545816 w 2538236"/>
              <a:gd name="connsiteY139" fmla="*/ 1334164 h 2743200"/>
              <a:gd name="connsiteX140" fmla="*/ 1548935 w 2538236"/>
              <a:gd name="connsiteY140" fmla="*/ 1333275 h 2743200"/>
              <a:gd name="connsiteX141" fmla="*/ 1563246 w 2538236"/>
              <a:gd name="connsiteY141" fmla="*/ 1329858 h 2743200"/>
              <a:gd name="connsiteX142" fmla="*/ 1585829 w 2538236"/>
              <a:gd name="connsiteY142" fmla="*/ 1322761 h 2743200"/>
              <a:gd name="connsiteX143" fmla="*/ 1621322 w 2538236"/>
              <a:gd name="connsiteY143" fmla="*/ 1312645 h 2743200"/>
              <a:gd name="connsiteX144" fmla="*/ 2160791 w 2538236"/>
              <a:gd name="connsiteY144" fmla="*/ 754996 h 2743200"/>
              <a:gd name="connsiteX145" fmla="*/ 1189766 w 2538236"/>
              <a:gd name="connsiteY145" fmla="*/ 132662 h 2743200"/>
              <a:gd name="connsiteX146" fmla="*/ 397889 w 2538236"/>
              <a:gd name="connsiteY146" fmla="*/ 394735 h 2743200"/>
              <a:gd name="connsiteX147" fmla="*/ 368060 w 2538236"/>
              <a:gd name="connsiteY147" fmla="*/ 426644 h 2743200"/>
              <a:gd name="connsiteX148" fmla="*/ 398184 w 2538236"/>
              <a:gd name="connsiteY148" fmla="*/ 381007 h 2743200"/>
              <a:gd name="connsiteX149" fmla="*/ 1409551 w 2538236"/>
              <a:gd name="connsiteY149" fmla="*/ 0 h 274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538236" h="2743200">
                <a:moveTo>
                  <a:pt x="1615448" y="1371600"/>
                </a:moveTo>
                <a:lnTo>
                  <a:pt x="1638858" y="1372388"/>
                </a:lnTo>
                <a:lnTo>
                  <a:pt x="1623266" y="1374060"/>
                </a:lnTo>
                <a:cubicBezTo>
                  <a:pt x="1479668" y="1394709"/>
                  <a:pt x="1371647" y="1483996"/>
                  <a:pt x="1371647" y="1591011"/>
                </a:cubicBezTo>
                <a:cubicBezTo>
                  <a:pt x="1371647" y="1713315"/>
                  <a:pt x="1512735" y="1812462"/>
                  <a:pt x="1686776" y="1812462"/>
                </a:cubicBezTo>
                <a:cubicBezTo>
                  <a:pt x="1792832" y="1812462"/>
                  <a:pt x="1886651" y="1775645"/>
                  <a:pt x="1943765" y="1719206"/>
                </a:cubicBezTo>
                <a:lnTo>
                  <a:pt x="1953445" y="1707852"/>
                </a:lnTo>
                <a:lnTo>
                  <a:pt x="1943669" y="1724091"/>
                </a:lnTo>
                <a:cubicBezTo>
                  <a:pt x="1883732" y="1804446"/>
                  <a:pt x="1759270" y="1859668"/>
                  <a:pt x="1615448" y="1859668"/>
                </a:cubicBezTo>
                <a:cubicBezTo>
                  <a:pt x="1413150" y="1859668"/>
                  <a:pt x="1249155" y="1750411"/>
                  <a:pt x="1249155" y="1615634"/>
                </a:cubicBezTo>
                <a:cubicBezTo>
                  <a:pt x="1249155" y="1480858"/>
                  <a:pt x="1413150" y="1371600"/>
                  <a:pt x="1615448" y="1371600"/>
                </a:cubicBezTo>
                <a:close/>
                <a:moveTo>
                  <a:pt x="1524419" y="1371600"/>
                </a:moveTo>
                <a:lnTo>
                  <a:pt x="1554133" y="1372681"/>
                </a:lnTo>
                <a:lnTo>
                  <a:pt x="1534343" y="1374974"/>
                </a:lnTo>
                <a:cubicBezTo>
                  <a:pt x="1352070" y="1403299"/>
                  <a:pt x="1214957" y="1525771"/>
                  <a:pt x="1214957" y="1672563"/>
                </a:cubicBezTo>
                <a:cubicBezTo>
                  <a:pt x="1214957" y="1840325"/>
                  <a:pt x="1394043" y="1976323"/>
                  <a:pt x="1614957" y="1976323"/>
                </a:cubicBezTo>
                <a:cubicBezTo>
                  <a:pt x="1749575" y="1976323"/>
                  <a:pt x="1868662" y="1925821"/>
                  <a:pt x="1941158" y="1848405"/>
                </a:cubicBezTo>
                <a:lnTo>
                  <a:pt x="1953446" y="1832830"/>
                </a:lnTo>
                <a:lnTo>
                  <a:pt x="1941037" y="1855106"/>
                </a:lnTo>
                <a:cubicBezTo>
                  <a:pt x="1864957" y="1965327"/>
                  <a:pt x="1706975" y="2041075"/>
                  <a:pt x="1524419" y="2041075"/>
                </a:cubicBezTo>
                <a:cubicBezTo>
                  <a:pt x="1267638" y="2041075"/>
                  <a:pt x="1059475" y="1891208"/>
                  <a:pt x="1059475" y="1706337"/>
                </a:cubicBezTo>
                <a:cubicBezTo>
                  <a:pt x="1059475" y="1521467"/>
                  <a:pt x="1267638" y="1371600"/>
                  <a:pt x="1524419" y="1371600"/>
                </a:cubicBezTo>
                <a:close/>
                <a:moveTo>
                  <a:pt x="1426735" y="1371600"/>
                </a:moveTo>
                <a:lnTo>
                  <a:pt x="1466070" y="1372952"/>
                </a:lnTo>
                <a:lnTo>
                  <a:pt x="1439872" y="1375823"/>
                </a:lnTo>
                <a:cubicBezTo>
                  <a:pt x="1198579" y="1411274"/>
                  <a:pt x="1017069" y="1564563"/>
                  <a:pt x="1017069" y="1748289"/>
                </a:cubicBezTo>
                <a:cubicBezTo>
                  <a:pt x="1017069" y="1958262"/>
                  <a:pt x="1254143" y="2128479"/>
                  <a:pt x="1546588" y="2128479"/>
                </a:cubicBezTo>
                <a:cubicBezTo>
                  <a:pt x="1724797" y="2128479"/>
                  <a:pt x="1882445" y="2065271"/>
                  <a:pt x="1978415" y="1968376"/>
                </a:cubicBezTo>
                <a:lnTo>
                  <a:pt x="1994680" y="1948882"/>
                </a:lnTo>
                <a:lnTo>
                  <a:pt x="1978254" y="1976762"/>
                </a:lnTo>
                <a:cubicBezTo>
                  <a:pt x="1877539" y="2114716"/>
                  <a:pt x="1668402" y="2209523"/>
                  <a:pt x="1426735" y="2209523"/>
                </a:cubicBezTo>
                <a:cubicBezTo>
                  <a:pt x="1086807" y="2209523"/>
                  <a:pt x="811241" y="2021947"/>
                  <a:pt x="811241" y="1790561"/>
                </a:cubicBezTo>
                <a:cubicBezTo>
                  <a:pt x="811241" y="1559175"/>
                  <a:pt x="1086807" y="1371600"/>
                  <a:pt x="1426735" y="1371600"/>
                </a:cubicBezTo>
                <a:close/>
                <a:moveTo>
                  <a:pt x="1291901" y="1371600"/>
                </a:moveTo>
                <a:lnTo>
                  <a:pt x="1343934" y="1373314"/>
                </a:lnTo>
                <a:lnTo>
                  <a:pt x="1309279" y="1376954"/>
                </a:lnTo>
                <a:cubicBezTo>
                  <a:pt x="990099" y="1421900"/>
                  <a:pt x="750001" y="1616244"/>
                  <a:pt x="750001" y="1849177"/>
                </a:cubicBezTo>
                <a:cubicBezTo>
                  <a:pt x="750001" y="2115388"/>
                  <a:pt x="1063599" y="2331193"/>
                  <a:pt x="1450442" y="2331193"/>
                </a:cubicBezTo>
                <a:cubicBezTo>
                  <a:pt x="1686174" y="2331193"/>
                  <a:pt x="1894709" y="2251056"/>
                  <a:pt x="2021656" y="2128210"/>
                </a:cubicBezTo>
                <a:lnTo>
                  <a:pt x="2043173" y="2103495"/>
                </a:lnTo>
                <a:lnTo>
                  <a:pt x="2021443" y="2138843"/>
                </a:lnTo>
                <a:cubicBezTo>
                  <a:pt x="1888219" y="2313745"/>
                  <a:pt x="1611576" y="2433944"/>
                  <a:pt x="1291901" y="2433944"/>
                </a:cubicBezTo>
                <a:cubicBezTo>
                  <a:pt x="842249" y="2433944"/>
                  <a:pt x="477734" y="2196130"/>
                  <a:pt x="477734" y="1902772"/>
                </a:cubicBezTo>
                <a:cubicBezTo>
                  <a:pt x="477734" y="1701088"/>
                  <a:pt x="650024" y="1525658"/>
                  <a:pt x="903821" y="1435710"/>
                </a:cubicBezTo>
                <a:lnTo>
                  <a:pt x="952407" y="1420440"/>
                </a:lnTo>
                <a:lnTo>
                  <a:pt x="989302" y="1409925"/>
                </a:lnTo>
                <a:lnTo>
                  <a:pt x="1000630" y="1407220"/>
                </a:lnTo>
                <a:lnTo>
                  <a:pt x="1065931" y="1392774"/>
                </a:lnTo>
                <a:lnTo>
                  <a:pt x="1109974" y="1385385"/>
                </a:lnTo>
                <a:lnTo>
                  <a:pt x="1129922" y="1382182"/>
                </a:lnTo>
                <a:lnTo>
                  <a:pt x="1208658" y="1374342"/>
                </a:lnTo>
                <a:cubicBezTo>
                  <a:pt x="1236028" y="1372529"/>
                  <a:pt x="1263798" y="1371600"/>
                  <a:pt x="1291901" y="1371600"/>
                </a:cubicBezTo>
                <a:close/>
                <a:moveTo>
                  <a:pt x="1128685" y="1371600"/>
                </a:moveTo>
                <a:lnTo>
                  <a:pt x="1200818" y="1373814"/>
                </a:lnTo>
                <a:lnTo>
                  <a:pt x="1152776" y="1378513"/>
                </a:lnTo>
                <a:lnTo>
                  <a:pt x="1129922" y="1382182"/>
                </a:lnTo>
                <a:lnTo>
                  <a:pt x="1127818" y="1382392"/>
                </a:lnTo>
                <a:lnTo>
                  <a:pt x="1109974" y="1385385"/>
                </a:lnTo>
                <a:lnTo>
                  <a:pt x="1071150" y="1391619"/>
                </a:lnTo>
                <a:lnTo>
                  <a:pt x="1065931" y="1392774"/>
                </a:lnTo>
                <a:lnTo>
                  <a:pt x="1049793" y="1395481"/>
                </a:lnTo>
                <a:lnTo>
                  <a:pt x="1000630" y="1407220"/>
                </a:lnTo>
                <a:lnTo>
                  <a:pt x="992420" y="1409036"/>
                </a:lnTo>
                <a:lnTo>
                  <a:pt x="989302" y="1409925"/>
                </a:lnTo>
                <a:lnTo>
                  <a:pt x="974991" y="1413342"/>
                </a:lnTo>
                <a:lnTo>
                  <a:pt x="952407" y="1420440"/>
                </a:lnTo>
                <a:lnTo>
                  <a:pt x="916914" y="1430555"/>
                </a:lnTo>
                <a:cubicBezTo>
                  <a:pt x="597178" y="1532389"/>
                  <a:pt x="377445" y="1743851"/>
                  <a:pt x="377445" y="1988204"/>
                </a:cubicBezTo>
                <a:cubicBezTo>
                  <a:pt x="377445" y="2331910"/>
                  <a:pt x="812188" y="2610539"/>
                  <a:pt x="1348471" y="2610539"/>
                </a:cubicBezTo>
                <a:cubicBezTo>
                  <a:pt x="1675267" y="2610539"/>
                  <a:pt x="1964360" y="2507073"/>
                  <a:pt x="2140348" y="2348465"/>
                </a:cubicBezTo>
                <a:lnTo>
                  <a:pt x="2170176" y="2316556"/>
                </a:lnTo>
                <a:lnTo>
                  <a:pt x="2140052" y="2362193"/>
                </a:lnTo>
                <a:cubicBezTo>
                  <a:pt x="1955364" y="2588011"/>
                  <a:pt x="1571851" y="2743200"/>
                  <a:pt x="1128685" y="2743200"/>
                </a:cubicBezTo>
                <a:cubicBezTo>
                  <a:pt x="505330" y="2743200"/>
                  <a:pt x="0" y="2436157"/>
                  <a:pt x="0" y="2057400"/>
                </a:cubicBezTo>
                <a:cubicBezTo>
                  <a:pt x="0" y="1678643"/>
                  <a:pt x="505330" y="1371600"/>
                  <a:pt x="1128685" y="1371600"/>
                </a:cubicBezTo>
                <a:close/>
                <a:moveTo>
                  <a:pt x="922788" y="883532"/>
                </a:moveTo>
                <a:cubicBezTo>
                  <a:pt x="1125086" y="883532"/>
                  <a:pt x="1289082" y="992790"/>
                  <a:pt x="1289082" y="1127566"/>
                </a:cubicBezTo>
                <a:cubicBezTo>
                  <a:pt x="1289082" y="1262342"/>
                  <a:pt x="1125086" y="1371600"/>
                  <a:pt x="922788" y="1371600"/>
                </a:cubicBezTo>
                <a:lnTo>
                  <a:pt x="899379" y="1370813"/>
                </a:lnTo>
                <a:lnTo>
                  <a:pt x="914970" y="1369141"/>
                </a:lnTo>
                <a:cubicBezTo>
                  <a:pt x="1058569" y="1348491"/>
                  <a:pt x="1166589" y="1259205"/>
                  <a:pt x="1166589" y="1152189"/>
                </a:cubicBezTo>
                <a:cubicBezTo>
                  <a:pt x="1166589" y="1029885"/>
                  <a:pt x="1025501" y="930738"/>
                  <a:pt x="851460" y="930738"/>
                </a:cubicBezTo>
                <a:cubicBezTo>
                  <a:pt x="745405" y="930738"/>
                  <a:pt x="651585" y="967555"/>
                  <a:pt x="594472" y="1023994"/>
                </a:cubicBezTo>
                <a:lnTo>
                  <a:pt x="584791" y="1035349"/>
                </a:lnTo>
                <a:lnTo>
                  <a:pt x="594567" y="1019109"/>
                </a:lnTo>
                <a:cubicBezTo>
                  <a:pt x="654505" y="938754"/>
                  <a:pt x="778967" y="883532"/>
                  <a:pt x="922788" y="883532"/>
                </a:cubicBezTo>
                <a:close/>
                <a:moveTo>
                  <a:pt x="1013817" y="702126"/>
                </a:moveTo>
                <a:cubicBezTo>
                  <a:pt x="1270599" y="702126"/>
                  <a:pt x="1478762" y="851993"/>
                  <a:pt x="1478762" y="1036863"/>
                </a:cubicBezTo>
                <a:cubicBezTo>
                  <a:pt x="1478762" y="1221733"/>
                  <a:pt x="1270599" y="1371600"/>
                  <a:pt x="1013817" y="1371600"/>
                </a:cubicBezTo>
                <a:lnTo>
                  <a:pt x="984103" y="1370520"/>
                </a:lnTo>
                <a:lnTo>
                  <a:pt x="1003894" y="1368226"/>
                </a:lnTo>
                <a:cubicBezTo>
                  <a:pt x="1186167" y="1339902"/>
                  <a:pt x="1323279" y="1217429"/>
                  <a:pt x="1323279" y="1070638"/>
                </a:cubicBezTo>
                <a:cubicBezTo>
                  <a:pt x="1323279" y="902875"/>
                  <a:pt x="1144193" y="766878"/>
                  <a:pt x="923280" y="766878"/>
                </a:cubicBezTo>
                <a:cubicBezTo>
                  <a:pt x="788661" y="766878"/>
                  <a:pt x="669574" y="817379"/>
                  <a:pt x="597078" y="894795"/>
                </a:cubicBezTo>
                <a:lnTo>
                  <a:pt x="584791" y="910370"/>
                </a:lnTo>
                <a:lnTo>
                  <a:pt x="597200" y="888094"/>
                </a:lnTo>
                <a:cubicBezTo>
                  <a:pt x="673279" y="777873"/>
                  <a:pt x="831262" y="702126"/>
                  <a:pt x="1013817" y="702126"/>
                </a:cubicBezTo>
                <a:close/>
                <a:moveTo>
                  <a:pt x="1111502" y="533678"/>
                </a:moveTo>
                <a:cubicBezTo>
                  <a:pt x="1451429" y="533678"/>
                  <a:pt x="1726995" y="721253"/>
                  <a:pt x="1726995" y="952639"/>
                </a:cubicBezTo>
                <a:cubicBezTo>
                  <a:pt x="1726995" y="1184025"/>
                  <a:pt x="1451429" y="1371600"/>
                  <a:pt x="1111502" y="1371600"/>
                </a:cubicBezTo>
                <a:lnTo>
                  <a:pt x="1072166" y="1370248"/>
                </a:lnTo>
                <a:lnTo>
                  <a:pt x="1098365" y="1367377"/>
                </a:lnTo>
                <a:cubicBezTo>
                  <a:pt x="1339658" y="1331926"/>
                  <a:pt x="1521167" y="1178638"/>
                  <a:pt x="1521167" y="994912"/>
                </a:cubicBezTo>
                <a:cubicBezTo>
                  <a:pt x="1521167" y="784938"/>
                  <a:pt x="1284094" y="614722"/>
                  <a:pt x="991648" y="614722"/>
                </a:cubicBezTo>
                <a:cubicBezTo>
                  <a:pt x="813439" y="614722"/>
                  <a:pt x="655792" y="677930"/>
                  <a:pt x="559822" y="774825"/>
                </a:cubicBezTo>
                <a:lnTo>
                  <a:pt x="543556" y="794318"/>
                </a:lnTo>
                <a:lnTo>
                  <a:pt x="559983" y="766438"/>
                </a:lnTo>
                <a:cubicBezTo>
                  <a:pt x="660697" y="628484"/>
                  <a:pt x="869834" y="533678"/>
                  <a:pt x="1111502" y="533678"/>
                </a:cubicBezTo>
                <a:close/>
                <a:moveTo>
                  <a:pt x="1246335" y="309257"/>
                </a:moveTo>
                <a:cubicBezTo>
                  <a:pt x="1695987" y="309257"/>
                  <a:pt x="2060502" y="547070"/>
                  <a:pt x="2060502" y="840428"/>
                </a:cubicBezTo>
                <a:cubicBezTo>
                  <a:pt x="2060502" y="1042112"/>
                  <a:pt x="1888212" y="1217542"/>
                  <a:pt x="1634415" y="1307491"/>
                </a:cubicBezTo>
                <a:lnTo>
                  <a:pt x="1585829" y="1322761"/>
                </a:lnTo>
                <a:lnTo>
                  <a:pt x="1548935" y="1333275"/>
                </a:lnTo>
                <a:lnTo>
                  <a:pt x="1537606" y="1335980"/>
                </a:lnTo>
                <a:lnTo>
                  <a:pt x="1472305" y="1350427"/>
                </a:lnTo>
                <a:lnTo>
                  <a:pt x="1428262" y="1357815"/>
                </a:lnTo>
                <a:lnTo>
                  <a:pt x="1408315" y="1361018"/>
                </a:lnTo>
                <a:lnTo>
                  <a:pt x="1329579" y="1368858"/>
                </a:lnTo>
                <a:cubicBezTo>
                  <a:pt x="1302209" y="1370671"/>
                  <a:pt x="1274438" y="1371600"/>
                  <a:pt x="1246335" y="1371600"/>
                </a:cubicBezTo>
                <a:lnTo>
                  <a:pt x="1194302" y="1369886"/>
                </a:lnTo>
                <a:lnTo>
                  <a:pt x="1228958" y="1366246"/>
                </a:lnTo>
                <a:cubicBezTo>
                  <a:pt x="1548137" y="1321300"/>
                  <a:pt x="1788235" y="1126956"/>
                  <a:pt x="1788235" y="894023"/>
                </a:cubicBezTo>
                <a:cubicBezTo>
                  <a:pt x="1788235" y="627813"/>
                  <a:pt x="1474637" y="412007"/>
                  <a:pt x="1087794" y="412007"/>
                </a:cubicBezTo>
                <a:cubicBezTo>
                  <a:pt x="852062" y="412007"/>
                  <a:pt x="643528" y="492144"/>
                  <a:pt x="516580" y="614990"/>
                </a:cubicBezTo>
                <a:lnTo>
                  <a:pt x="495064" y="639705"/>
                </a:lnTo>
                <a:lnTo>
                  <a:pt x="516793" y="604358"/>
                </a:lnTo>
                <a:cubicBezTo>
                  <a:pt x="650017" y="429455"/>
                  <a:pt x="926661" y="309257"/>
                  <a:pt x="1246335" y="309257"/>
                </a:cubicBezTo>
                <a:close/>
                <a:moveTo>
                  <a:pt x="1409551" y="0"/>
                </a:moveTo>
                <a:cubicBezTo>
                  <a:pt x="2032907" y="0"/>
                  <a:pt x="2538236" y="307043"/>
                  <a:pt x="2538236" y="685800"/>
                </a:cubicBezTo>
                <a:cubicBezTo>
                  <a:pt x="2538236" y="1064557"/>
                  <a:pt x="2032906" y="1371600"/>
                  <a:pt x="1409551" y="1371600"/>
                </a:cubicBezTo>
                <a:lnTo>
                  <a:pt x="1337418" y="1369387"/>
                </a:lnTo>
                <a:lnTo>
                  <a:pt x="1385461" y="1364688"/>
                </a:lnTo>
                <a:lnTo>
                  <a:pt x="1408315" y="1361018"/>
                </a:lnTo>
                <a:lnTo>
                  <a:pt x="1410418" y="1360809"/>
                </a:lnTo>
                <a:lnTo>
                  <a:pt x="1428262" y="1357815"/>
                </a:lnTo>
                <a:lnTo>
                  <a:pt x="1467087" y="1351581"/>
                </a:lnTo>
                <a:lnTo>
                  <a:pt x="1472305" y="1350427"/>
                </a:lnTo>
                <a:lnTo>
                  <a:pt x="1488443" y="1347720"/>
                </a:lnTo>
                <a:lnTo>
                  <a:pt x="1537606" y="1335980"/>
                </a:lnTo>
                <a:lnTo>
                  <a:pt x="1545816" y="1334164"/>
                </a:lnTo>
                <a:lnTo>
                  <a:pt x="1548935" y="1333275"/>
                </a:lnTo>
                <a:lnTo>
                  <a:pt x="1563246" y="1329858"/>
                </a:lnTo>
                <a:lnTo>
                  <a:pt x="1585829" y="1322761"/>
                </a:lnTo>
                <a:lnTo>
                  <a:pt x="1621322" y="1312645"/>
                </a:lnTo>
                <a:cubicBezTo>
                  <a:pt x="1941058" y="1210811"/>
                  <a:pt x="2160791" y="999349"/>
                  <a:pt x="2160791" y="754996"/>
                </a:cubicBezTo>
                <a:cubicBezTo>
                  <a:pt x="2160791" y="411290"/>
                  <a:pt x="1726048" y="132662"/>
                  <a:pt x="1189766" y="132662"/>
                </a:cubicBezTo>
                <a:cubicBezTo>
                  <a:pt x="862969" y="132662"/>
                  <a:pt x="573877" y="236127"/>
                  <a:pt x="397889" y="394735"/>
                </a:cubicBezTo>
                <a:lnTo>
                  <a:pt x="368060" y="426644"/>
                </a:lnTo>
                <a:lnTo>
                  <a:pt x="398184" y="381007"/>
                </a:lnTo>
                <a:cubicBezTo>
                  <a:pt x="582873" y="155189"/>
                  <a:pt x="966385" y="0"/>
                  <a:pt x="1409551" y="0"/>
                </a:cubicBezTo>
                <a:close/>
              </a:path>
            </a:pathLst>
          </a:custGeom>
          <a:gradFill flip="none" rotWithShape="1">
            <a:gsLst>
              <a:gs pos="53000">
                <a:schemeClr val="tx1">
                  <a:alpha val="58000"/>
                </a:schemeClr>
              </a:gs>
              <a:gs pos="100000">
                <a:schemeClr val="tx1">
                  <a:alpha val="52000"/>
                </a:schemeClr>
              </a:gs>
              <a:gs pos="40000">
                <a:srgbClr val="CC0000">
                  <a:alpha val="67000"/>
                </a:srgbClr>
              </a:gs>
              <a:gs pos="70000">
                <a:srgbClr val="FF0000"/>
              </a:gs>
            </a:gsLst>
            <a:path path="circle">
              <a:fillToRect l="100000" t="100000"/>
            </a:path>
            <a:tileRect r="-100000" b="-100000"/>
          </a:gradFill>
          <a:ln w="31750">
            <a:solidFill>
              <a:schemeClr val="accent2">
                <a:lumMod val="50000"/>
              </a:schemeClr>
            </a:solidFill>
          </a:ln>
          <a:scene3d>
            <a:camera prst="orthographicFront"/>
            <a:lightRig rig="flood" dir="t"/>
          </a:scene3d>
          <a:sp3d prstMaterial="dkEdge">
            <a:bevelT w="273050" h="50800"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Forma libre 22"/>
          <p:cNvSpPr/>
          <p:nvPr/>
        </p:nvSpPr>
        <p:spPr>
          <a:xfrm rot="16200000" flipH="1">
            <a:off x="2700000" y="1385290"/>
            <a:ext cx="1148592" cy="2307100"/>
          </a:xfrm>
          <a:custGeom>
            <a:avLst/>
            <a:gdLst>
              <a:gd name="connsiteX0" fmla="*/ 1615448 w 2538236"/>
              <a:gd name="connsiteY0" fmla="*/ 1371600 h 2743200"/>
              <a:gd name="connsiteX1" fmla="*/ 1638858 w 2538236"/>
              <a:gd name="connsiteY1" fmla="*/ 1372388 h 2743200"/>
              <a:gd name="connsiteX2" fmla="*/ 1623266 w 2538236"/>
              <a:gd name="connsiteY2" fmla="*/ 1374060 h 2743200"/>
              <a:gd name="connsiteX3" fmla="*/ 1371647 w 2538236"/>
              <a:gd name="connsiteY3" fmla="*/ 1591011 h 2743200"/>
              <a:gd name="connsiteX4" fmla="*/ 1686776 w 2538236"/>
              <a:gd name="connsiteY4" fmla="*/ 1812462 h 2743200"/>
              <a:gd name="connsiteX5" fmla="*/ 1943765 w 2538236"/>
              <a:gd name="connsiteY5" fmla="*/ 1719206 h 2743200"/>
              <a:gd name="connsiteX6" fmla="*/ 1953445 w 2538236"/>
              <a:gd name="connsiteY6" fmla="*/ 1707852 h 2743200"/>
              <a:gd name="connsiteX7" fmla="*/ 1943669 w 2538236"/>
              <a:gd name="connsiteY7" fmla="*/ 1724091 h 2743200"/>
              <a:gd name="connsiteX8" fmla="*/ 1615448 w 2538236"/>
              <a:gd name="connsiteY8" fmla="*/ 1859668 h 2743200"/>
              <a:gd name="connsiteX9" fmla="*/ 1249155 w 2538236"/>
              <a:gd name="connsiteY9" fmla="*/ 1615634 h 2743200"/>
              <a:gd name="connsiteX10" fmla="*/ 1615448 w 2538236"/>
              <a:gd name="connsiteY10" fmla="*/ 1371600 h 2743200"/>
              <a:gd name="connsiteX11" fmla="*/ 1524419 w 2538236"/>
              <a:gd name="connsiteY11" fmla="*/ 1371600 h 2743200"/>
              <a:gd name="connsiteX12" fmla="*/ 1554133 w 2538236"/>
              <a:gd name="connsiteY12" fmla="*/ 1372681 h 2743200"/>
              <a:gd name="connsiteX13" fmla="*/ 1534343 w 2538236"/>
              <a:gd name="connsiteY13" fmla="*/ 1374974 h 2743200"/>
              <a:gd name="connsiteX14" fmla="*/ 1214957 w 2538236"/>
              <a:gd name="connsiteY14" fmla="*/ 1672563 h 2743200"/>
              <a:gd name="connsiteX15" fmla="*/ 1614957 w 2538236"/>
              <a:gd name="connsiteY15" fmla="*/ 1976323 h 2743200"/>
              <a:gd name="connsiteX16" fmla="*/ 1941158 w 2538236"/>
              <a:gd name="connsiteY16" fmla="*/ 1848405 h 2743200"/>
              <a:gd name="connsiteX17" fmla="*/ 1953446 w 2538236"/>
              <a:gd name="connsiteY17" fmla="*/ 1832830 h 2743200"/>
              <a:gd name="connsiteX18" fmla="*/ 1941037 w 2538236"/>
              <a:gd name="connsiteY18" fmla="*/ 1855106 h 2743200"/>
              <a:gd name="connsiteX19" fmla="*/ 1524419 w 2538236"/>
              <a:gd name="connsiteY19" fmla="*/ 2041075 h 2743200"/>
              <a:gd name="connsiteX20" fmla="*/ 1059475 w 2538236"/>
              <a:gd name="connsiteY20" fmla="*/ 1706337 h 2743200"/>
              <a:gd name="connsiteX21" fmla="*/ 1524419 w 2538236"/>
              <a:gd name="connsiteY21" fmla="*/ 1371600 h 2743200"/>
              <a:gd name="connsiteX22" fmla="*/ 1426735 w 2538236"/>
              <a:gd name="connsiteY22" fmla="*/ 1371600 h 2743200"/>
              <a:gd name="connsiteX23" fmla="*/ 1466070 w 2538236"/>
              <a:gd name="connsiteY23" fmla="*/ 1372952 h 2743200"/>
              <a:gd name="connsiteX24" fmla="*/ 1439872 w 2538236"/>
              <a:gd name="connsiteY24" fmla="*/ 1375823 h 2743200"/>
              <a:gd name="connsiteX25" fmla="*/ 1017069 w 2538236"/>
              <a:gd name="connsiteY25" fmla="*/ 1748289 h 2743200"/>
              <a:gd name="connsiteX26" fmla="*/ 1546588 w 2538236"/>
              <a:gd name="connsiteY26" fmla="*/ 2128479 h 2743200"/>
              <a:gd name="connsiteX27" fmla="*/ 1978415 w 2538236"/>
              <a:gd name="connsiteY27" fmla="*/ 1968376 h 2743200"/>
              <a:gd name="connsiteX28" fmla="*/ 1994680 w 2538236"/>
              <a:gd name="connsiteY28" fmla="*/ 1948882 h 2743200"/>
              <a:gd name="connsiteX29" fmla="*/ 1978254 w 2538236"/>
              <a:gd name="connsiteY29" fmla="*/ 1976762 h 2743200"/>
              <a:gd name="connsiteX30" fmla="*/ 1426735 w 2538236"/>
              <a:gd name="connsiteY30" fmla="*/ 2209523 h 2743200"/>
              <a:gd name="connsiteX31" fmla="*/ 811241 w 2538236"/>
              <a:gd name="connsiteY31" fmla="*/ 1790561 h 2743200"/>
              <a:gd name="connsiteX32" fmla="*/ 1426735 w 2538236"/>
              <a:gd name="connsiteY32" fmla="*/ 1371600 h 2743200"/>
              <a:gd name="connsiteX33" fmla="*/ 1291901 w 2538236"/>
              <a:gd name="connsiteY33" fmla="*/ 1371600 h 2743200"/>
              <a:gd name="connsiteX34" fmla="*/ 1343934 w 2538236"/>
              <a:gd name="connsiteY34" fmla="*/ 1373314 h 2743200"/>
              <a:gd name="connsiteX35" fmla="*/ 1309279 w 2538236"/>
              <a:gd name="connsiteY35" fmla="*/ 1376954 h 2743200"/>
              <a:gd name="connsiteX36" fmla="*/ 750001 w 2538236"/>
              <a:gd name="connsiteY36" fmla="*/ 1849177 h 2743200"/>
              <a:gd name="connsiteX37" fmla="*/ 1450442 w 2538236"/>
              <a:gd name="connsiteY37" fmla="*/ 2331193 h 2743200"/>
              <a:gd name="connsiteX38" fmla="*/ 2021656 w 2538236"/>
              <a:gd name="connsiteY38" fmla="*/ 2128210 h 2743200"/>
              <a:gd name="connsiteX39" fmla="*/ 2043173 w 2538236"/>
              <a:gd name="connsiteY39" fmla="*/ 2103495 h 2743200"/>
              <a:gd name="connsiteX40" fmla="*/ 2021443 w 2538236"/>
              <a:gd name="connsiteY40" fmla="*/ 2138843 h 2743200"/>
              <a:gd name="connsiteX41" fmla="*/ 1291901 w 2538236"/>
              <a:gd name="connsiteY41" fmla="*/ 2433944 h 2743200"/>
              <a:gd name="connsiteX42" fmla="*/ 477734 w 2538236"/>
              <a:gd name="connsiteY42" fmla="*/ 1902772 h 2743200"/>
              <a:gd name="connsiteX43" fmla="*/ 903821 w 2538236"/>
              <a:gd name="connsiteY43" fmla="*/ 1435710 h 2743200"/>
              <a:gd name="connsiteX44" fmla="*/ 952407 w 2538236"/>
              <a:gd name="connsiteY44" fmla="*/ 1420440 h 2743200"/>
              <a:gd name="connsiteX45" fmla="*/ 989302 w 2538236"/>
              <a:gd name="connsiteY45" fmla="*/ 1409925 h 2743200"/>
              <a:gd name="connsiteX46" fmla="*/ 1000630 w 2538236"/>
              <a:gd name="connsiteY46" fmla="*/ 1407220 h 2743200"/>
              <a:gd name="connsiteX47" fmla="*/ 1065931 w 2538236"/>
              <a:gd name="connsiteY47" fmla="*/ 1392774 h 2743200"/>
              <a:gd name="connsiteX48" fmla="*/ 1109974 w 2538236"/>
              <a:gd name="connsiteY48" fmla="*/ 1385385 h 2743200"/>
              <a:gd name="connsiteX49" fmla="*/ 1129922 w 2538236"/>
              <a:gd name="connsiteY49" fmla="*/ 1382182 h 2743200"/>
              <a:gd name="connsiteX50" fmla="*/ 1208658 w 2538236"/>
              <a:gd name="connsiteY50" fmla="*/ 1374342 h 2743200"/>
              <a:gd name="connsiteX51" fmla="*/ 1291901 w 2538236"/>
              <a:gd name="connsiteY51" fmla="*/ 1371600 h 2743200"/>
              <a:gd name="connsiteX52" fmla="*/ 1128685 w 2538236"/>
              <a:gd name="connsiteY52" fmla="*/ 1371600 h 2743200"/>
              <a:gd name="connsiteX53" fmla="*/ 1200818 w 2538236"/>
              <a:gd name="connsiteY53" fmla="*/ 1373814 h 2743200"/>
              <a:gd name="connsiteX54" fmla="*/ 1152776 w 2538236"/>
              <a:gd name="connsiteY54" fmla="*/ 1378513 h 2743200"/>
              <a:gd name="connsiteX55" fmla="*/ 1129922 w 2538236"/>
              <a:gd name="connsiteY55" fmla="*/ 1382182 h 2743200"/>
              <a:gd name="connsiteX56" fmla="*/ 1127818 w 2538236"/>
              <a:gd name="connsiteY56" fmla="*/ 1382392 h 2743200"/>
              <a:gd name="connsiteX57" fmla="*/ 1109974 w 2538236"/>
              <a:gd name="connsiteY57" fmla="*/ 1385385 h 2743200"/>
              <a:gd name="connsiteX58" fmla="*/ 1071150 w 2538236"/>
              <a:gd name="connsiteY58" fmla="*/ 1391619 h 2743200"/>
              <a:gd name="connsiteX59" fmla="*/ 1065931 w 2538236"/>
              <a:gd name="connsiteY59" fmla="*/ 1392774 h 2743200"/>
              <a:gd name="connsiteX60" fmla="*/ 1049793 w 2538236"/>
              <a:gd name="connsiteY60" fmla="*/ 1395481 h 2743200"/>
              <a:gd name="connsiteX61" fmla="*/ 1000630 w 2538236"/>
              <a:gd name="connsiteY61" fmla="*/ 1407220 h 2743200"/>
              <a:gd name="connsiteX62" fmla="*/ 992420 w 2538236"/>
              <a:gd name="connsiteY62" fmla="*/ 1409036 h 2743200"/>
              <a:gd name="connsiteX63" fmla="*/ 989302 w 2538236"/>
              <a:gd name="connsiteY63" fmla="*/ 1409925 h 2743200"/>
              <a:gd name="connsiteX64" fmla="*/ 974991 w 2538236"/>
              <a:gd name="connsiteY64" fmla="*/ 1413342 h 2743200"/>
              <a:gd name="connsiteX65" fmla="*/ 952407 w 2538236"/>
              <a:gd name="connsiteY65" fmla="*/ 1420440 h 2743200"/>
              <a:gd name="connsiteX66" fmla="*/ 916914 w 2538236"/>
              <a:gd name="connsiteY66" fmla="*/ 1430555 h 2743200"/>
              <a:gd name="connsiteX67" fmla="*/ 377445 w 2538236"/>
              <a:gd name="connsiteY67" fmla="*/ 1988204 h 2743200"/>
              <a:gd name="connsiteX68" fmla="*/ 1348471 w 2538236"/>
              <a:gd name="connsiteY68" fmla="*/ 2610539 h 2743200"/>
              <a:gd name="connsiteX69" fmla="*/ 2140348 w 2538236"/>
              <a:gd name="connsiteY69" fmla="*/ 2348465 h 2743200"/>
              <a:gd name="connsiteX70" fmla="*/ 2170176 w 2538236"/>
              <a:gd name="connsiteY70" fmla="*/ 2316556 h 2743200"/>
              <a:gd name="connsiteX71" fmla="*/ 2140052 w 2538236"/>
              <a:gd name="connsiteY71" fmla="*/ 2362193 h 2743200"/>
              <a:gd name="connsiteX72" fmla="*/ 1128685 w 2538236"/>
              <a:gd name="connsiteY72" fmla="*/ 2743200 h 2743200"/>
              <a:gd name="connsiteX73" fmla="*/ 0 w 2538236"/>
              <a:gd name="connsiteY73" fmla="*/ 2057400 h 2743200"/>
              <a:gd name="connsiteX74" fmla="*/ 1128685 w 2538236"/>
              <a:gd name="connsiteY74" fmla="*/ 1371600 h 2743200"/>
              <a:gd name="connsiteX75" fmla="*/ 922788 w 2538236"/>
              <a:gd name="connsiteY75" fmla="*/ 883532 h 2743200"/>
              <a:gd name="connsiteX76" fmla="*/ 1289082 w 2538236"/>
              <a:gd name="connsiteY76" fmla="*/ 1127566 h 2743200"/>
              <a:gd name="connsiteX77" fmla="*/ 922788 w 2538236"/>
              <a:gd name="connsiteY77" fmla="*/ 1371600 h 2743200"/>
              <a:gd name="connsiteX78" fmla="*/ 899379 w 2538236"/>
              <a:gd name="connsiteY78" fmla="*/ 1370813 h 2743200"/>
              <a:gd name="connsiteX79" fmla="*/ 914970 w 2538236"/>
              <a:gd name="connsiteY79" fmla="*/ 1369141 h 2743200"/>
              <a:gd name="connsiteX80" fmla="*/ 1166589 w 2538236"/>
              <a:gd name="connsiteY80" fmla="*/ 1152189 h 2743200"/>
              <a:gd name="connsiteX81" fmla="*/ 851460 w 2538236"/>
              <a:gd name="connsiteY81" fmla="*/ 930738 h 2743200"/>
              <a:gd name="connsiteX82" fmla="*/ 594472 w 2538236"/>
              <a:gd name="connsiteY82" fmla="*/ 1023994 h 2743200"/>
              <a:gd name="connsiteX83" fmla="*/ 584791 w 2538236"/>
              <a:gd name="connsiteY83" fmla="*/ 1035349 h 2743200"/>
              <a:gd name="connsiteX84" fmla="*/ 594567 w 2538236"/>
              <a:gd name="connsiteY84" fmla="*/ 1019109 h 2743200"/>
              <a:gd name="connsiteX85" fmla="*/ 922788 w 2538236"/>
              <a:gd name="connsiteY85" fmla="*/ 883532 h 2743200"/>
              <a:gd name="connsiteX86" fmla="*/ 1013817 w 2538236"/>
              <a:gd name="connsiteY86" fmla="*/ 702126 h 2743200"/>
              <a:gd name="connsiteX87" fmla="*/ 1478762 w 2538236"/>
              <a:gd name="connsiteY87" fmla="*/ 1036863 h 2743200"/>
              <a:gd name="connsiteX88" fmla="*/ 1013817 w 2538236"/>
              <a:gd name="connsiteY88" fmla="*/ 1371600 h 2743200"/>
              <a:gd name="connsiteX89" fmla="*/ 984103 w 2538236"/>
              <a:gd name="connsiteY89" fmla="*/ 1370520 h 2743200"/>
              <a:gd name="connsiteX90" fmla="*/ 1003894 w 2538236"/>
              <a:gd name="connsiteY90" fmla="*/ 1368226 h 2743200"/>
              <a:gd name="connsiteX91" fmla="*/ 1323279 w 2538236"/>
              <a:gd name="connsiteY91" fmla="*/ 1070638 h 2743200"/>
              <a:gd name="connsiteX92" fmla="*/ 923280 w 2538236"/>
              <a:gd name="connsiteY92" fmla="*/ 766878 h 2743200"/>
              <a:gd name="connsiteX93" fmla="*/ 597078 w 2538236"/>
              <a:gd name="connsiteY93" fmla="*/ 894795 h 2743200"/>
              <a:gd name="connsiteX94" fmla="*/ 584791 w 2538236"/>
              <a:gd name="connsiteY94" fmla="*/ 910370 h 2743200"/>
              <a:gd name="connsiteX95" fmla="*/ 597200 w 2538236"/>
              <a:gd name="connsiteY95" fmla="*/ 888094 h 2743200"/>
              <a:gd name="connsiteX96" fmla="*/ 1013817 w 2538236"/>
              <a:gd name="connsiteY96" fmla="*/ 702126 h 2743200"/>
              <a:gd name="connsiteX97" fmla="*/ 1111502 w 2538236"/>
              <a:gd name="connsiteY97" fmla="*/ 533678 h 2743200"/>
              <a:gd name="connsiteX98" fmla="*/ 1726995 w 2538236"/>
              <a:gd name="connsiteY98" fmla="*/ 952639 h 2743200"/>
              <a:gd name="connsiteX99" fmla="*/ 1111502 w 2538236"/>
              <a:gd name="connsiteY99" fmla="*/ 1371600 h 2743200"/>
              <a:gd name="connsiteX100" fmla="*/ 1072166 w 2538236"/>
              <a:gd name="connsiteY100" fmla="*/ 1370248 h 2743200"/>
              <a:gd name="connsiteX101" fmla="*/ 1098365 w 2538236"/>
              <a:gd name="connsiteY101" fmla="*/ 1367377 h 2743200"/>
              <a:gd name="connsiteX102" fmla="*/ 1521167 w 2538236"/>
              <a:gd name="connsiteY102" fmla="*/ 994912 h 2743200"/>
              <a:gd name="connsiteX103" fmla="*/ 991648 w 2538236"/>
              <a:gd name="connsiteY103" fmla="*/ 614722 h 2743200"/>
              <a:gd name="connsiteX104" fmla="*/ 559822 w 2538236"/>
              <a:gd name="connsiteY104" fmla="*/ 774825 h 2743200"/>
              <a:gd name="connsiteX105" fmla="*/ 543556 w 2538236"/>
              <a:gd name="connsiteY105" fmla="*/ 794318 h 2743200"/>
              <a:gd name="connsiteX106" fmla="*/ 559983 w 2538236"/>
              <a:gd name="connsiteY106" fmla="*/ 766438 h 2743200"/>
              <a:gd name="connsiteX107" fmla="*/ 1111502 w 2538236"/>
              <a:gd name="connsiteY107" fmla="*/ 533678 h 2743200"/>
              <a:gd name="connsiteX108" fmla="*/ 1246335 w 2538236"/>
              <a:gd name="connsiteY108" fmla="*/ 309257 h 2743200"/>
              <a:gd name="connsiteX109" fmla="*/ 2060502 w 2538236"/>
              <a:gd name="connsiteY109" fmla="*/ 840428 h 2743200"/>
              <a:gd name="connsiteX110" fmla="*/ 1634415 w 2538236"/>
              <a:gd name="connsiteY110" fmla="*/ 1307491 h 2743200"/>
              <a:gd name="connsiteX111" fmla="*/ 1585829 w 2538236"/>
              <a:gd name="connsiteY111" fmla="*/ 1322761 h 2743200"/>
              <a:gd name="connsiteX112" fmla="*/ 1548935 w 2538236"/>
              <a:gd name="connsiteY112" fmla="*/ 1333275 h 2743200"/>
              <a:gd name="connsiteX113" fmla="*/ 1537606 w 2538236"/>
              <a:gd name="connsiteY113" fmla="*/ 1335980 h 2743200"/>
              <a:gd name="connsiteX114" fmla="*/ 1472305 w 2538236"/>
              <a:gd name="connsiteY114" fmla="*/ 1350427 h 2743200"/>
              <a:gd name="connsiteX115" fmla="*/ 1428262 w 2538236"/>
              <a:gd name="connsiteY115" fmla="*/ 1357815 h 2743200"/>
              <a:gd name="connsiteX116" fmla="*/ 1408315 w 2538236"/>
              <a:gd name="connsiteY116" fmla="*/ 1361018 h 2743200"/>
              <a:gd name="connsiteX117" fmla="*/ 1329579 w 2538236"/>
              <a:gd name="connsiteY117" fmla="*/ 1368858 h 2743200"/>
              <a:gd name="connsiteX118" fmla="*/ 1246335 w 2538236"/>
              <a:gd name="connsiteY118" fmla="*/ 1371600 h 2743200"/>
              <a:gd name="connsiteX119" fmla="*/ 1194302 w 2538236"/>
              <a:gd name="connsiteY119" fmla="*/ 1369886 h 2743200"/>
              <a:gd name="connsiteX120" fmla="*/ 1228958 w 2538236"/>
              <a:gd name="connsiteY120" fmla="*/ 1366246 h 2743200"/>
              <a:gd name="connsiteX121" fmla="*/ 1788235 w 2538236"/>
              <a:gd name="connsiteY121" fmla="*/ 894023 h 2743200"/>
              <a:gd name="connsiteX122" fmla="*/ 1087794 w 2538236"/>
              <a:gd name="connsiteY122" fmla="*/ 412007 h 2743200"/>
              <a:gd name="connsiteX123" fmla="*/ 516580 w 2538236"/>
              <a:gd name="connsiteY123" fmla="*/ 614990 h 2743200"/>
              <a:gd name="connsiteX124" fmla="*/ 495064 w 2538236"/>
              <a:gd name="connsiteY124" fmla="*/ 639705 h 2743200"/>
              <a:gd name="connsiteX125" fmla="*/ 516793 w 2538236"/>
              <a:gd name="connsiteY125" fmla="*/ 604358 h 2743200"/>
              <a:gd name="connsiteX126" fmla="*/ 1246335 w 2538236"/>
              <a:gd name="connsiteY126" fmla="*/ 309257 h 2743200"/>
              <a:gd name="connsiteX127" fmla="*/ 1409551 w 2538236"/>
              <a:gd name="connsiteY127" fmla="*/ 0 h 2743200"/>
              <a:gd name="connsiteX128" fmla="*/ 2538236 w 2538236"/>
              <a:gd name="connsiteY128" fmla="*/ 685800 h 2743200"/>
              <a:gd name="connsiteX129" fmla="*/ 1409551 w 2538236"/>
              <a:gd name="connsiteY129" fmla="*/ 1371600 h 2743200"/>
              <a:gd name="connsiteX130" fmla="*/ 1337418 w 2538236"/>
              <a:gd name="connsiteY130" fmla="*/ 1369387 h 2743200"/>
              <a:gd name="connsiteX131" fmla="*/ 1385461 w 2538236"/>
              <a:gd name="connsiteY131" fmla="*/ 1364688 h 2743200"/>
              <a:gd name="connsiteX132" fmla="*/ 1408315 w 2538236"/>
              <a:gd name="connsiteY132" fmla="*/ 1361018 h 2743200"/>
              <a:gd name="connsiteX133" fmla="*/ 1410418 w 2538236"/>
              <a:gd name="connsiteY133" fmla="*/ 1360809 h 2743200"/>
              <a:gd name="connsiteX134" fmla="*/ 1428262 w 2538236"/>
              <a:gd name="connsiteY134" fmla="*/ 1357815 h 2743200"/>
              <a:gd name="connsiteX135" fmla="*/ 1467087 w 2538236"/>
              <a:gd name="connsiteY135" fmla="*/ 1351581 h 2743200"/>
              <a:gd name="connsiteX136" fmla="*/ 1472305 w 2538236"/>
              <a:gd name="connsiteY136" fmla="*/ 1350427 h 2743200"/>
              <a:gd name="connsiteX137" fmla="*/ 1488443 w 2538236"/>
              <a:gd name="connsiteY137" fmla="*/ 1347720 h 2743200"/>
              <a:gd name="connsiteX138" fmla="*/ 1537606 w 2538236"/>
              <a:gd name="connsiteY138" fmla="*/ 1335980 h 2743200"/>
              <a:gd name="connsiteX139" fmla="*/ 1545816 w 2538236"/>
              <a:gd name="connsiteY139" fmla="*/ 1334164 h 2743200"/>
              <a:gd name="connsiteX140" fmla="*/ 1548935 w 2538236"/>
              <a:gd name="connsiteY140" fmla="*/ 1333275 h 2743200"/>
              <a:gd name="connsiteX141" fmla="*/ 1563246 w 2538236"/>
              <a:gd name="connsiteY141" fmla="*/ 1329858 h 2743200"/>
              <a:gd name="connsiteX142" fmla="*/ 1585829 w 2538236"/>
              <a:gd name="connsiteY142" fmla="*/ 1322761 h 2743200"/>
              <a:gd name="connsiteX143" fmla="*/ 1621322 w 2538236"/>
              <a:gd name="connsiteY143" fmla="*/ 1312645 h 2743200"/>
              <a:gd name="connsiteX144" fmla="*/ 2160791 w 2538236"/>
              <a:gd name="connsiteY144" fmla="*/ 754996 h 2743200"/>
              <a:gd name="connsiteX145" fmla="*/ 1189766 w 2538236"/>
              <a:gd name="connsiteY145" fmla="*/ 132662 h 2743200"/>
              <a:gd name="connsiteX146" fmla="*/ 397889 w 2538236"/>
              <a:gd name="connsiteY146" fmla="*/ 394735 h 2743200"/>
              <a:gd name="connsiteX147" fmla="*/ 368060 w 2538236"/>
              <a:gd name="connsiteY147" fmla="*/ 426644 h 2743200"/>
              <a:gd name="connsiteX148" fmla="*/ 398184 w 2538236"/>
              <a:gd name="connsiteY148" fmla="*/ 381007 h 2743200"/>
              <a:gd name="connsiteX149" fmla="*/ 1409551 w 2538236"/>
              <a:gd name="connsiteY149" fmla="*/ 0 h 274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538236" h="2743200">
                <a:moveTo>
                  <a:pt x="1615448" y="1371600"/>
                </a:moveTo>
                <a:lnTo>
                  <a:pt x="1638858" y="1372388"/>
                </a:lnTo>
                <a:lnTo>
                  <a:pt x="1623266" y="1374060"/>
                </a:lnTo>
                <a:cubicBezTo>
                  <a:pt x="1479668" y="1394709"/>
                  <a:pt x="1371647" y="1483996"/>
                  <a:pt x="1371647" y="1591011"/>
                </a:cubicBezTo>
                <a:cubicBezTo>
                  <a:pt x="1371647" y="1713315"/>
                  <a:pt x="1512735" y="1812462"/>
                  <a:pt x="1686776" y="1812462"/>
                </a:cubicBezTo>
                <a:cubicBezTo>
                  <a:pt x="1792832" y="1812462"/>
                  <a:pt x="1886651" y="1775645"/>
                  <a:pt x="1943765" y="1719206"/>
                </a:cubicBezTo>
                <a:lnTo>
                  <a:pt x="1953445" y="1707852"/>
                </a:lnTo>
                <a:lnTo>
                  <a:pt x="1943669" y="1724091"/>
                </a:lnTo>
                <a:cubicBezTo>
                  <a:pt x="1883732" y="1804446"/>
                  <a:pt x="1759270" y="1859668"/>
                  <a:pt x="1615448" y="1859668"/>
                </a:cubicBezTo>
                <a:cubicBezTo>
                  <a:pt x="1413150" y="1859668"/>
                  <a:pt x="1249155" y="1750411"/>
                  <a:pt x="1249155" y="1615634"/>
                </a:cubicBezTo>
                <a:cubicBezTo>
                  <a:pt x="1249155" y="1480858"/>
                  <a:pt x="1413150" y="1371600"/>
                  <a:pt x="1615448" y="1371600"/>
                </a:cubicBezTo>
                <a:close/>
                <a:moveTo>
                  <a:pt x="1524419" y="1371600"/>
                </a:moveTo>
                <a:lnTo>
                  <a:pt x="1554133" y="1372681"/>
                </a:lnTo>
                <a:lnTo>
                  <a:pt x="1534343" y="1374974"/>
                </a:lnTo>
                <a:cubicBezTo>
                  <a:pt x="1352070" y="1403299"/>
                  <a:pt x="1214957" y="1525771"/>
                  <a:pt x="1214957" y="1672563"/>
                </a:cubicBezTo>
                <a:cubicBezTo>
                  <a:pt x="1214957" y="1840325"/>
                  <a:pt x="1394043" y="1976323"/>
                  <a:pt x="1614957" y="1976323"/>
                </a:cubicBezTo>
                <a:cubicBezTo>
                  <a:pt x="1749575" y="1976323"/>
                  <a:pt x="1868662" y="1925821"/>
                  <a:pt x="1941158" y="1848405"/>
                </a:cubicBezTo>
                <a:lnTo>
                  <a:pt x="1953446" y="1832830"/>
                </a:lnTo>
                <a:lnTo>
                  <a:pt x="1941037" y="1855106"/>
                </a:lnTo>
                <a:cubicBezTo>
                  <a:pt x="1864957" y="1965327"/>
                  <a:pt x="1706975" y="2041075"/>
                  <a:pt x="1524419" y="2041075"/>
                </a:cubicBezTo>
                <a:cubicBezTo>
                  <a:pt x="1267638" y="2041075"/>
                  <a:pt x="1059475" y="1891208"/>
                  <a:pt x="1059475" y="1706337"/>
                </a:cubicBezTo>
                <a:cubicBezTo>
                  <a:pt x="1059475" y="1521467"/>
                  <a:pt x="1267638" y="1371600"/>
                  <a:pt x="1524419" y="1371600"/>
                </a:cubicBezTo>
                <a:close/>
                <a:moveTo>
                  <a:pt x="1426735" y="1371600"/>
                </a:moveTo>
                <a:lnTo>
                  <a:pt x="1466070" y="1372952"/>
                </a:lnTo>
                <a:lnTo>
                  <a:pt x="1439872" y="1375823"/>
                </a:lnTo>
                <a:cubicBezTo>
                  <a:pt x="1198579" y="1411274"/>
                  <a:pt x="1017069" y="1564563"/>
                  <a:pt x="1017069" y="1748289"/>
                </a:cubicBezTo>
                <a:cubicBezTo>
                  <a:pt x="1017069" y="1958262"/>
                  <a:pt x="1254143" y="2128479"/>
                  <a:pt x="1546588" y="2128479"/>
                </a:cubicBezTo>
                <a:cubicBezTo>
                  <a:pt x="1724797" y="2128479"/>
                  <a:pt x="1882445" y="2065271"/>
                  <a:pt x="1978415" y="1968376"/>
                </a:cubicBezTo>
                <a:lnTo>
                  <a:pt x="1994680" y="1948882"/>
                </a:lnTo>
                <a:lnTo>
                  <a:pt x="1978254" y="1976762"/>
                </a:lnTo>
                <a:cubicBezTo>
                  <a:pt x="1877539" y="2114716"/>
                  <a:pt x="1668402" y="2209523"/>
                  <a:pt x="1426735" y="2209523"/>
                </a:cubicBezTo>
                <a:cubicBezTo>
                  <a:pt x="1086807" y="2209523"/>
                  <a:pt x="811241" y="2021947"/>
                  <a:pt x="811241" y="1790561"/>
                </a:cubicBezTo>
                <a:cubicBezTo>
                  <a:pt x="811241" y="1559175"/>
                  <a:pt x="1086807" y="1371600"/>
                  <a:pt x="1426735" y="1371600"/>
                </a:cubicBezTo>
                <a:close/>
                <a:moveTo>
                  <a:pt x="1291901" y="1371600"/>
                </a:moveTo>
                <a:lnTo>
                  <a:pt x="1343934" y="1373314"/>
                </a:lnTo>
                <a:lnTo>
                  <a:pt x="1309279" y="1376954"/>
                </a:lnTo>
                <a:cubicBezTo>
                  <a:pt x="990099" y="1421900"/>
                  <a:pt x="750001" y="1616244"/>
                  <a:pt x="750001" y="1849177"/>
                </a:cubicBezTo>
                <a:cubicBezTo>
                  <a:pt x="750001" y="2115388"/>
                  <a:pt x="1063599" y="2331193"/>
                  <a:pt x="1450442" y="2331193"/>
                </a:cubicBezTo>
                <a:cubicBezTo>
                  <a:pt x="1686174" y="2331193"/>
                  <a:pt x="1894709" y="2251056"/>
                  <a:pt x="2021656" y="2128210"/>
                </a:cubicBezTo>
                <a:lnTo>
                  <a:pt x="2043173" y="2103495"/>
                </a:lnTo>
                <a:lnTo>
                  <a:pt x="2021443" y="2138843"/>
                </a:lnTo>
                <a:cubicBezTo>
                  <a:pt x="1888219" y="2313745"/>
                  <a:pt x="1611576" y="2433944"/>
                  <a:pt x="1291901" y="2433944"/>
                </a:cubicBezTo>
                <a:cubicBezTo>
                  <a:pt x="842249" y="2433944"/>
                  <a:pt x="477734" y="2196130"/>
                  <a:pt x="477734" y="1902772"/>
                </a:cubicBezTo>
                <a:cubicBezTo>
                  <a:pt x="477734" y="1701088"/>
                  <a:pt x="650024" y="1525658"/>
                  <a:pt x="903821" y="1435710"/>
                </a:cubicBezTo>
                <a:lnTo>
                  <a:pt x="952407" y="1420440"/>
                </a:lnTo>
                <a:lnTo>
                  <a:pt x="989302" y="1409925"/>
                </a:lnTo>
                <a:lnTo>
                  <a:pt x="1000630" y="1407220"/>
                </a:lnTo>
                <a:lnTo>
                  <a:pt x="1065931" y="1392774"/>
                </a:lnTo>
                <a:lnTo>
                  <a:pt x="1109974" y="1385385"/>
                </a:lnTo>
                <a:lnTo>
                  <a:pt x="1129922" y="1382182"/>
                </a:lnTo>
                <a:lnTo>
                  <a:pt x="1208658" y="1374342"/>
                </a:lnTo>
                <a:cubicBezTo>
                  <a:pt x="1236028" y="1372529"/>
                  <a:pt x="1263798" y="1371600"/>
                  <a:pt x="1291901" y="1371600"/>
                </a:cubicBezTo>
                <a:close/>
                <a:moveTo>
                  <a:pt x="1128685" y="1371600"/>
                </a:moveTo>
                <a:lnTo>
                  <a:pt x="1200818" y="1373814"/>
                </a:lnTo>
                <a:lnTo>
                  <a:pt x="1152776" y="1378513"/>
                </a:lnTo>
                <a:lnTo>
                  <a:pt x="1129922" y="1382182"/>
                </a:lnTo>
                <a:lnTo>
                  <a:pt x="1127818" y="1382392"/>
                </a:lnTo>
                <a:lnTo>
                  <a:pt x="1109974" y="1385385"/>
                </a:lnTo>
                <a:lnTo>
                  <a:pt x="1071150" y="1391619"/>
                </a:lnTo>
                <a:lnTo>
                  <a:pt x="1065931" y="1392774"/>
                </a:lnTo>
                <a:lnTo>
                  <a:pt x="1049793" y="1395481"/>
                </a:lnTo>
                <a:lnTo>
                  <a:pt x="1000630" y="1407220"/>
                </a:lnTo>
                <a:lnTo>
                  <a:pt x="992420" y="1409036"/>
                </a:lnTo>
                <a:lnTo>
                  <a:pt x="989302" y="1409925"/>
                </a:lnTo>
                <a:lnTo>
                  <a:pt x="974991" y="1413342"/>
                </a:lnTo>
                <a:lnTo>
                  <a:pt x="952407" y="1420440"/>
                </a:lnTo>
                <a:lnTo>
                  <a:pt x="916914" y="1430555"/>
                </a:lnTo>
                <a:cubicBezTo>
                  <a:pt x="597178" y="1532389"/>
                  <a:pt x="377445" y="1743851"/>
                  <a:pt x="377445" y="1988204"/>
                </a:cubicBezTo>
                <a:cubicBezTo>
                  <a:pt x="377445" y="2331910"/>
                  <a:pt x="812188" y="2610539"/>
                  <a:pt x="1348471" y="2610539"/>
                </a:cubicBezTo>
                <a:cubicBezTo>
                  <a:pt x="1675267" y="2610539"/>
                  <a:pt x="1964360" y="2507073"/>
                  <a:pt x="2140348" y="2348465"/>
                </a:cubicBezTo>
                <a:lnTo>
                  <a:pt x="2170176" y="2316556"/>
                </a:lnTo>
                <a:lnTo>
                  <a:pt x="2140052" y="2362193"/>
                </a:lnTo>
                <a:cubicBezTo>
                  <a:pt x="1955364" y="2588011"/>
                  <a:pt x="1571851" y="2743200"/>
                  <a:pt x="1128685" y="2743200"/>
                </a:cubicBezTo>
                <a:cubicBezTo>
                  <a:pt x="505330" y="2743200"/>
                  <a:pt x="0" y="2436157"/>
                  <a:pt x="0" y="2057400"/>
                </a:cubicBezTo>
                <a:cubicBezTo>
                  <a:pt x="0" y="1678643"/>
                  <a:pt x="505330" y="1371600"/>
                  <a:pt x="1128685" y="1371600"/>
                </a:cubicBezTo>
                <a:close/>
                <a:moveTo>
                  <a:pt x="922788" y="883532"/>
                </a:moveTo>
                <a:cubicBezTo>
                  <a:pt x="1125086" y="883532"/>
                  <a:pt x="1289082" y="992790"/>
                  <a:pt x="1289082" y="1127566"/>
                </a:cubicBezTo>
                <a:cubicBezTo>
                  <a:pt x="1289082" y="1262342"/>
                  <a:pt x="1125086" y="1371600"/>
                  <a:pt x="922788" y="1371600"/>
                </a:cubicBezTo>
                <a:lnTo>
                  <a:pt x="899379" y="1370813"/>
                </a:lnTo>
                <a:lnTo>
                  <a:pt x="914970" y="1369141"/>
                </a:lnTo>
                <a:cubicBezTo>
                  <a:pt x="1058569" y="1348491"/>
                  <a:pt x="1166589" y="1259205"/>
                  <a:pt x="1166589" y="1152189"/>
                </a:cubicBezTo>
                <a:cubicBezTo>
                  <a:pt x="1166589" y="1029885"/>
                  <a:pt x="1025501" y="930738"/>
                  <a:pt x="851460" y="930738"/>
                </a:cubicBezTo>
                <a:cubicBezTo>
                  <a:pt x="745405" y="930738"/>
                  <a:pt x="651585" y="967555"/>
                  <a:pt x="594472" y="1023994"/>
                </a:cubicBezTo>
                <a:lnTo>
                  <a:pt x="584791" y="1035349"/>
                </a:lnTo>
                <a:lnTo>
                  <a:pt x="594567" y="1019109"/>
                </a:lnTo>
                <a:cubicBezTo>
                  <a:pt x="654505" y="938754"/>
                  <a:pt x="778967" y="883532"/>
                  <a:pt x="922788" y="883532"/>
                </a:cubicBezTo>
                <a:close/>
                <a:moveTo>
                  <a:pt x="1013817" y="702126"/>
                </a:moveTo>
                <a:cubicBezTo>
                  <a:pt x="1270599" y="702126"/>
                  <a:pt x="1478762" y="851993"/>
                  <a:pt x="1478762" y="1036863"/>
                </a:cubicBezTo>
                <a:cubicBezTo>
                  <a:pt x="1478762" y="1221733"/>
                  <a:pt x="1270599" y="1371600"/>
                  <a:pt x="1013817" y="1371600"/>
                </a:cubicBezTo>
                <a:lnTo>
                  <a:pt x="984103" y="1370520"/>
                </a:lnTo>
                <a:lnTo>
                  <a:pt x="1003894" y="1368226"/>
                </a:lnTo>
                <a:cubicBezTo>
                  <a:pt x="1186167" y="1339902"/>
                  <a:pt x="1323279" y="1217429"/>
                  <a:pt x="1323279" y="1070638"/>
                </a:cubicBezTo>
                <a:cubicBezTo>
                  <a:pt x="1323279" y="902875"/>
                  <a:pt x="1144193" y="766878"/>
                  <a:pt x="923280" y="766878"/>
                </a:cubicBezTo>
                <a:cubicBezTo>
                  <a:pt x="788661" y="766878"/>
                  <a:pt x="669574" y="817379"/>
                  <a:pt x="597078" y="894795"/>
                </a:cubicBezTo>
                <a:lnTo>
                  <a:pt x="584791" y="910370"/>
                </a:lnTo>
                <a:lnTo>
                  <a:pt x="597200" y="888094"/>
                </a:lnTo>
                <a:cubicBezTo>
                  <a:pt x="673279" y="777873"/>
                  <a:pt x="831262" y="702126"/>
                  <a:pt x="1013817" y="702126"/>
                </a:cubicBezTo>
                <a:close/>
                <a:moveTo>
                  <a:pt x="1111502" y="533678"/>
                </a:moveTo>
                <a:cubicBezTo>
                  <a:pt x="1451429" y="533678"/>
                  <a:pt x="1726995" y="721253"/>
                  <a:pt x="1726995" y="952639"/>
                </a:cubicBezTo>
                <a:cubicBezTo>
                  <a:pt x="1726995" y="1184025"/>
                  <a:pt x="1451429" y="1371600"/>
                  <a:pt x="1111502" y="1371600"/>
                </a:cubicBezTo>
                <a:lnTo>
                  <a:pt x="1072166" y="1370248"/>
                </a:lnTo>
                <a:lnTo>
                  <a:pt x="1098365" y="1367377"/>
                </a:lnTo>
                <a:cubicBezTo>
                  <a:pt x="1339658" y="1331926"/>
                  <a:pt x="1521167" y="1178638"/>
                  <a:pt x="1521167" y="994912"/>
                </a:cubicBezTo>
                <a:cubicBezTo>
                  <a:pt x="1521167" y="784938"/>
                  <a:pt x="1284094" y="614722"/>
                  <a:pt x="991648" y="614722"/>
                </a:cubicBezTo>
                <a:cubicBezTo>
                  <a:pt x="813439" y="614722"/>
                  <a:pt x="655792" y="677930"/>
                  <a:pt x="559822" y="774825"/>
                </a:cubicBezTo>
                <a:lnTo>
                  <a:pt x="543556" y="794318"/>
                </a:lnTo>
                <a:lnTo>
                  <a:pt x="559983" y="766438"/>
                </a:lnTo>
                <a:cubicBezTo>
                  <a:pt x="660697" y="628484"/>
                  <a:pt x="869834" y="533678"/>
                  <a:pt x="1111502" y="533678"/>
                </a:cubicBezTo>
                <a:close/>
                <a:moveTo>
                  <a:pt x="1246335" y="309257"/>
                </a:moveTo>
                <a:cubicBezTo>
                  <a:pt x="1695987" y="309257"/>
                  <a:pt x="2060502" y="547070"/>
                  <a:pt x="2060502" y="840428"/>
                </a:cubicBezTo>
                <a:cubicBezTo>
                  <a:pt x="2060502" y="1042112"/>
                  <a:pt x="1888212" y="1217542"/>
                  <a:pt x="1634415" y="1307491"/>
                </a:cubicBezTo>
                <a:lnTo>
                  <a:pt x="1585829" y="1322761"/>
                </a:lnTo>
                <a:lnTo>
                  <a:pt x="1548935" y="1333275"/>
                </a:lnTo>
                <a:lnTo>
                  <a:pt x="1537606" y="1335980"/>
                </a:lnTo>
                <a:lnTo>
                  <a:pt x="1472305" y="1350427"/>
                </a:lnTo>
                <a:lnTo>
                  <a:pt x="1428262" y="1357815"/>
                </a:lnTo>
                <a:lnTo>
                  <a:pt x="1408315" y="1361018"/>
                </a:lnTo>
                <a:lnTo>
                  <a:pt x="1329579" y="1368858"/>
                </a:lnTo>
                <a:cubicBezTo>
                  <a:pt x="1302209" y="1370671"/>
                  <a:pt x="1274438" y="1371600"/>
                  <a:pt x="1246335" y="1371600"/>
                </a:cubicBezTo>
                <a:lnTo>
                  <a:pt x="1194302" y="1369886"/>
                </a:lnTo>
                <a:lnTo>
                  <a:pt x="1228958" y="1366246"/>
                </a:lnTo>
                <a:cubicBezTo>
                  <a:pt x="1548137" y="1321300"/>
                  <a:pt x="1788235" y="1126956"/>
                  <a:pt x="1788235" y="894023"/>
                </a:cubicBezTo>
                <a:cubicBezTo>
                  <a:pt x="1788235" y="627813"/>
                  <a:pt x="1474637" y="412007"/>
                  <a:pt x="1087794" y="412007"/>
                </a:cubicBezTo>
                <a:cubicBezTo>
                  <a:pt x="852062" y="412007"/>
                  <a:pt x="643528" y="492144"/>
                  <a:pt x="516580" y="614990"/>
                </a:cubicBezTo>
                <a:lnTo>
                  <a:pt x="495064" y="639705"/>
                </a:lnTo>
                <a:lnTo>
                  <a:pt x="516793" y="604358"/>
                </a:lnTo>
                <a:cubicBezTo>
                  <a:pt x="650017" y="429455"/>
                  <a:pt x="926661" y="309257"/>
                  <a:pt x="1246335" y="309257"/>
                </a:cubicBezTo>
                <a:close/>
                <a:moveTo>
                  <a:pt x="1409551" y="0"/>
                </a:moveTo>
                <a:cubicBezTo>
                  <a:pt x="2032907" y="0"/>
                  <a:pt x="2538236" y="307043"/>
                  <a:pt x="2538236" y="685800"/>
                </a:cubicBezTo>
                <a:cubicBezTo>
                  <a:pt x="2538236" y="1064557"/>
                  <a:pt x="2032906" y="1371600"/>
                  <a:pt x="1409551" y="1371600"/>
                </a:cubicBezTo>
                <a:lnTo>
                  <a:pt x="1337418" y="1369387"/>
                </a:lnTo>
                <a:lnTo>
                  <a:pt x="1385461" y="1364688"/>
                </a:lnTo>
                <a:lnTo>
                  <a:pt x="1408315" y="1361018"/>
                </a:lnTo>
                <a:lnTo>
                  <a:pt x="1410418" y="1360809"/>
                </a:lnTo>
                <a:lnTo>
                  <a:pt x="1428262" y="1357815"/>
                </a:lnTo>
                <a:lnTo>
                  <a:pt x="1467087" y="1351581"/>
                </a:lnTo>
                <a:lnTo>
                  <a:pt x="1472305" y="1350427"/>
                </a:lnTo>
                <a:lnTo>
                  <a:pt x="1488443" y="1347720"/>
                </a:lnTo>
                <a:lnTo>
                  <a:pt x="1537606" y="1335980"/>
                </a:lnTo>
                <a:lnTo>
                  <a:pt x="1545816" y="1334164"/>
                </a:lnTo>
                <a:lnTo>
                  <a:pt x="1548935" y="1333275"/>
                </a:lnTo>
                <a:lnTo>
                  <a:pt x="1563246" y="1329858"/>
                </a:lnTo>
                <a:lnTo>
                  <a:pt x="1585829" y="1322761"/>
                </a:lnTo>
                <a:lnTo>
                  <a:pt x="1621322" y="1312645"/>
                </a:lnTo>
                <a:cubicBezTo>
                  <a:pt x="1941058" y="1210811"/>
                  <a:pt x="2160791" y="999349"/>
                  <a:pt x="2160791" y="754996"/>
                </a:cubicBezTo>
                <a:cubicBezTo>
                  <a:pt x="2160791" y="411290"/>
                  <a:pt x="1726048" y="132662"/>
                  <a:pt x="1189766" y="132662"/>
                </a:cubicBezTo>
                <a:cubicBezTo>
                  <a:pt x="862969" y="132662"/>
                  <a:pt x="573877" y="236127"/>
                  <a:pt x="397889" y="394735"/>
                </a:cubicBezTo>
                <a:lnTo>
                  <a:pt x="368060" y="426644"/>
                </a:lnTo>
                <a:lnTo>
                  <a:pt x="398184" y="381007"/>
                </a:lnTo>
                <a:cubicBezTo>
                  <a:pt x="582873" y="155189"/>
                  <a:pt x="966385" y="0"/>
                  <a:pt x="1409551" y="0"/>
                </a:cubicBezTo>
                <a:close/>
              </a:path>
            </a:pathLst>
          </a:custGeom>
          <a:gradFill flip="none" rotWithShape="1">
            <a:gsLst>
              <a:gs pos="53000">
                <a:schemeClr val="tx1">
                  <a:alpha val="58000"/>
                </a:schemeClr>
              </a:gs>
              <a:gs pos="100000">
                <a:schemeClr val="tx1">
                  <a:alpha val="52000"/>
                </a:schemeClr>
              </a:gs>
              <a:gs pos="40000">
                <a:srgbClr val="CC0000">
                  <a:alpha val="67000"/>
                </a:srgbClr>
              </a:gs>
              <a:gs pos="70000">
                <a:srgbClr val="FF0000"/>
              </a:gs>
            </a:gsLst>
            <a:path path="circle">
              <a:fillToRect l="100000" t="100000"/>
            </a:path>
            <a:tileRect r="-100000" b="-100000"/>
          </a:gradFill>
          <a:ln w="31750">
            <a:solidFill>
              <a:schemeClr val="accent2">
                <a:lumMod val="50000"/>
              </a:schemeClr>
            </a:solidFill>
          </a:ln>
          <a:scene3d>
            <a:camera prst="orthographicFront"/>
            <a:lightRig rig="flood" dir="t"/>
          </a:scene3d>
          <a:sp3d prstMaterial="dkEdge">
            <a:bevelT w="273050" h="50800"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22"/>
          <p:cNvSpPr/>
          <p:nvPr/>
        </p:nvSpPr>
        <p:spPr>
          <a:xfrm rot="18872018" flipH="1">
            <a:off x="3009599" y="527945"/>
            <a:ext cx="1148592" cy="2307100"/>
          </a:xfrm>
          <a:custGeom>
            <a:avLst/>
            <a:gdLst>
              <a:gd name="connsiteX0" fmla="*/ 1615448 w 2538236"/>
              <a:gd name="connsiteY0" fmla="*/ 1371600 h 2743200"/>
              <a:gd name="connsiteX1" fmla="*/ 1638858 w 2538236"/>
              <a:gd name="connsiteY1" fmla="*/ 1372388 h 2743200"/>
              <a:gd name="connsiteX2" fmla="*/ 1623266 w 2538236"/>
              <a:gd name="connsiteY2" fmla="*/ 1374060 h 2743200"/>
              <a:gd name="connsiteX3" fmla="*/ 1371647 w 2538236"/>
              <a:gd name="connsiteY3" fmla="*/ 1591011 h 2743200"/>
              <a:gd name="connsiteX4" fmla="*/ 1686776 w 2538236"/>
              <a:gd name="connsiteY4" fmla="*/ 1812462 h 2743200"/>
              <a:gd name="connsiteX5" fmla="*/ 1943765 w 2538236"/>
              <a:gd name="connsiteY5" fmla="*/ 1719206 h 2743200"/>
              <a:gd name="connsiteX6" fmla="*/ 1953445 w 2538236"/>
              <a:gd name="connsiteY6" fmla="*/ 1707852 h 2743200"/>
              <a:gd name="connsiteX7" fmla="*/ 1943669 w 2538236"/>
              <a:gd name="connsiteY7" fmla="*/ 1724091 h 2743200"/>
              <a:gd name="connsiteX8" fmla="*/ 1615448 w 2538236"/>
              <a:gd name="connsiteY8" fmla="*/ 1859668 h 2743200"/>
              <a:gd name="connsiteX9" fmla="*/ 1249155 w 2538236"/>
              <a:gd name="connsiteY9" fmla="*/ 1615634 h 2743200"/>
              <a:gd name="connsiteX10" fmla="*/ 1615448 w 2538236"/>
              <a:gd name="connsiteY10" fmla="*/ 1371600 h 2743200"/>
              <a:gd name="connsiteX11" fmla="*/ 1524419 w 2538236"/>
              <a:gd name="connsiteY11" fmla="*/ 1371600 h 2743200"/>
              <a:gd name="connsiteX12" fmla="*/ 1554133 w 2538236"/>
              <a:gd name="connsiteY12" fmla="*/ 1372681 h 2743200"/>
              <a:gd name="connsiteX13" fmla="*/ 1534343 w 2538236"/>
              <a:gd name="connsiteY13" fmla="*/ 1374974 h 2743200"/>
              <a:gd name="connsiteX14" fmla="*/ 1214957 w 2538236"/>
              <a:gd name="connsiteY14" fmla="*/ 1672563 h 2743200"/>
              <a:gd name="connsiteX15" fmla="*/ 1614957 w 2538236"/>
              <a:gd name="connsiteY15" fmla="*/ 1976323 h 2743200"/>
              <a:gd name="connsiteX16" fmla="*/ 1941158 w 2538236"/>
              <a:gd name="connsiteY16" fmla="*/ 1848405 h 2743200"/>
              <a:gd name="connsiteX17" fmla="*/ 1953446 w 2538236"/>
              <a:gd name="connsiteY17" fmla="*/ 1832830 h 2743200"/>
              <a:gd name="connsiteX18" fmla="*/ 1941037 w 2538236"/>
              <a:gd name="connsiteY18" fmla="*/ 1855106 h 2743200"/>
              <a:gd name="connsiteX19" fmla="*/ 1524419 w 2538236"/>
              <a:gd name="connsiteY19" fmla="*/ 2041075 h 2743200"/>
              <a:gd name="connsiteX20" fmla="*/ 1059475 w 2538236"/>
              <a:gd name="connsiteY20" fmla="*/ 1706337 h 2743200"/>
              <a:gd name="connsiteX21" fmla="*/ 1524419 w 2538236"/>
              <a:gd name="connsiteY21" fmla="*/ 1371600 h 2743200"/>
              <a:gd name="connsiteX22" fmla="*/ 1426735 w 2538236"/>
              <a:gd name="connsiteY22" fmla="*/ 1371600 h 2743200"/>
              <a:gd name="connsiteX23" fmla="*/ 1466070 w 2538236"/>
              <a:gd name="connsiteY23" fmla="*/ 1372952 h 2743200"/>
              <a:gd name="connsiteX24" fmla="*/ 1439872 w 2538236"/>
              <a:gd name="connsiteY24" fmla="*/ 1375823 h 2743200"/>
              <a:gd name="connsiteX25" fmla="*/ 1017069 w 2538236"/>
              <a:gd name="connsiteY25" fmla="*/ 1748289 h 2743200"/>
              <a:gd name="connsiteX26" fmla="*/ 1546588 w 2538236"/>
              <a:gd name="connsiteY26" fmla="*/ 2128479 h 2743200"/>
              <a:gd name="connsiteX27" fmla="*/ 1978415 w 2538236"/>
              <a:gd name="connsiteY27" fmla="*/ 1968376 h 2743200"/>
              <a:gd name="connsiteX28" fmla="*/ 1994680 w 2538236"/>
              <a:gd name="connsiteY28" fmla="*/ 1948882 h 2743200"/>
              <a:gd name="connsiteX29" fmla="*/ 1978254 w 2538236"/>
              <a:gd name="connsiteY29" fmla="*/ 1976762 h 2743200"/>
              <a:gd name="connsiteX30" fmla="*/ 1426735 w 2538236"/>
              <a:gd name="connsiteY30" fmla="*/ 2209523 h 2743200"/>
              <a:gd name="connsiteX31" fmla="*/ 811241 w 2538236"/>
              <a:gd name="connsiteY31" fmla="*/ 1790561 h 2743200"/>
              <a:gd name="connsiteX32" fmla="*/ 1426735 w 2538236"/>
              <a:gd name="connsiteY32" fmla="*/ 1371600 h 2743200"/>
              <a:gd name="connsiteX33" fmla="*/ 1291901 w 2538236"/>
              <a:gd name="connsiteY33" fmla="*/ 1371600 h 2743200"/>
              <a:gd name="connsiteX34" fmla="*/ 1343934 w 2538236"/>
              <a:gd name="connsiteY34" fmla="*/ 1373314 h 2743200"/>
              <a:gd name="connsiteX35" fmla="*/ 1309279 w 2538236"/>
              <a:gd name="connsiteY35" fmla="*/ 1376954 h 2743200"/>
              <a:gd name="connsiteX36" fmla="*/ 750001 w 2538236"/>
              <a:gd name="connsiteY36" fmla="*/ 1849177 h 2743200"/>
              <a:gd name="connsiteX37" fmla="*/ 1450442 w 2538236"/>
              <a:gd name="connsiteY37" fmla="*/ 2331193 h 2743200"/>
              <a:gd name="connsiteX38" fmla="*/ 2021656 w 2538236"/>
              <a:gd name="connsiteY38" fmla="*/ 2128210 h 2743200"/>
              <a:gd name="connsiteX39" fmla="*/ 2043173 w 2538236"/>
              <a:gd name="connsiteY39" fmla="*/ 2103495 h 2743200"/>
              <a:gd name="connsiteX40" fmla="*/ 2021443 w 2538236"/>
              <a:gd name="connsiteY40" fmla="*/ 2138843 h 2743200"/>
              <a:gd name="connsiteX41" fmla="*/ 1291901 w 2538236"/>
              <a:gd name="connsiteY41" fmla="*/ 2433944 h 2743200"/>
              <a:gd name="connsiteX42" fmla="*/ 477734 w 2538236"/>
              <a:gd name="connsiteY42" fmla="*/ 1902772 h 2743200"/>
              <a:gd name="connsiteX43" fmla="*/ 903821 w 2538236"/>
              <a:gd name="connsiteY43" fmla="*/ 1435710 h 2743200"/>
              <a:gd name="connsiteX44" fmla="*/ 952407 w 2538236"/>
              <a:gd name="connsiteY44" fmla="*/ 1420440 h 2743200"/>
              <a:gd name="connsiteX45" fmla="*/ 989302 w 2538236"/>
              <a:gd name="connsiteY45" fmla="*/ 1409925 h 2743200"/>
              <a:gd name="connsiteX46" fmla="*/ 1000630 w 2538236"/>
              <a:gd name="connsiteY46" fmla="*/ 1407220 h 2743200"/>
              <a:gd name="connsiteX47" fmla="*/ 1065931 w 2538236"/>
              <a:gd name="connsiteY47" fmla="*/ 1392774 h 2743200"/>
              <a:gd name="connsiteX48" fmla="*/ 1109974 w 2538236"/>
              <a:gd name="connsiteY48" fmla="*/ 1385385 h 2743200"/>
              <a:gd name="connsiteX49" fmla="*/ 1129922 w 2538236"/>
              <a:gd name="connsiteY49" fmla="*/ 1382182 h 2743200"/>
              <a:gd name="connsiteX50" fmla="*/ 1208658 w 2538236"/>
              <a:gd name="connsiteY50" fmla="*/ 1374342 h 2743200"/>
              <a:gd name="connsiteX51" fmla="*/ 1291901 w 2538236"/>
              <a:gd name="connsiteY51" fmla="*/ 1371600 h 2743200"/>
              <a:gd name="connsiteX52" fmla="*/ 1128685 w 2538236"/>
              <a:gd name="connsiteY52" fmla="*/ 1371600 h 2743200"/>
              <a:gd name="connsiteX53" fmla="*/ 1200818 w 2538236"/>
              <a:gd name="connsiteY53" fmla="*/ 1373814 h 2743200"/>
              <a:gd name="connsiteX54" fmla="*/ 1152776 w 2538236"/>
              <a:gd name="connsiteY54" fmla="*/ 1378513 h 2743200"/>
              <a:gd name="connsiteX55" fmla="*/ 1129922 w 2538236"/>
              <a:gd name="connsiteY55" fmla="*/ 1382182 h 2743200"/>
              <a:gd name="connsiteX56" fmla="*/ 1127818 w 2538236"/>
              <a:gd name="connsiteY56" fmla="*/ 1382392 h 2743200"/>
              <a:gd name="connsiteX57" fmla="*/ 1109974 w 2538236"/>
              <a:gd name="connsiteY57" fmla="*/ 1385385 h 2743200"/>
              <a:gd name="connsiteX58" fmla="*/ 1071150 w 2538236"/>
              <a:gd name="connsiteY58" fmla="*/ 1391619 h 2743200"/>
              <a:gd name="connsiteX59" fmla="*/ 1065931 w 2538236"/>
              <a:gd name="connsiteY59" fmla="*/ 1392774 h 2743200"/>
              <a:gd name="connsiteX60" fmla="*/ 1049793 w 2538236"/>
              <a:gd name="connsiteY60" fmla="*/ 1395481 h 2743200"/>
              <a:gd name="connsiteX61" fmla="*/ 1000630 w 2538236"/>
              <a:gd name="connsiteY61" fmla="*/ 1407220 h 2743200"/>
              <a:gd name="connsiteX62" fmla="*/ 992420 w 2538236"/>
              <a:gd name="connsiteY62" fmla="*/ 1409036 h 2743200"/>
              <a:gd name="connsiteX63" fmla="*/ 989302 w 2538236"/>
              <a:gd name="connsiteY63" fmla="*/ 1409925 h 2743200"/>
              <a:gd name="connsiteX64" fmla="*/ 974991 w 2538236"/>
              <a:gd name="connsiteY64" fmla="*/ 1413342 h 2743200"/>
              <a:gd name="connsiteX65" fmla="*/ 952407 w 2538236"/>
              <a:gd name="connsiteY65" fmla="*/ 1420440 h 2743200"/>
              <a:gd name="connsiteX66" fmla="*/ 916914 w 2538236"/>
              <a:gd name="connsiteY66" fmla="*/ 1430555 h 2743200"/>
              <a:gd name="connsiteX67" fmla="*/ 377445 w 2538236"/>
              <a:gd name="connsiteY67" fmla="*/ 1988204 h 2743200"/>
              <a:gd name="connsiteX68" fmla="*/ 1348471 w 2538236"/>
              <a:gd name="connsiteY68" fmla="*/ 2610539 h 2743200"/>
              <a:gd name="connsiteX69" fmla="*/ 2140348 w 2538236"/>
              <a:gd name="connsiteY69" fmla="*/ 2348465 h 2743200"/>
              <a:gd name="connsiteX70" fmla="*/ 2170176 w 2538236"/>
              <a:gd name="connsiteY70" fmla="*/ 2316556 h 2743200"/>
              <a:gd name="connsiteX71" fmla="*/ 2140052 w 2538236"/>
              <a:gd name="connsiteY71" fmla="*/ 2362193 h 2743200"/>
              <a:gd name="connsiteX72" fmla="*/ 1128685 w 2538236"/>
              <a:gd name="connsiteY72" fmla="*/ 2743200 h 2743200"/>
              <a:gd name="connsiteX73" fmla="*/ 0 w 2538236"/>
              <a:gd name="connsiteY73" fmla="*/ 2057400 h 2743200"/>
              <a:gd name="connsiteX74" fmla="*/ 1128685 w 2538236"/>
              <a:gd name="connsiteY74" fmla="*/ 1371600 h 2743200"/>
              <a:gd name="connsiteX75" fmla="*/ 922788 w 2538236"/>
              <a:gd name="connsiteY75" fmla="*/ 883532 h 2743200"/>
              <a:gd name="connsiteX76" fmla="*/ 1289082 w 2538236"/>
              <a:gd name="connsiteY76" fmla="*/ 1127566 h 2743200"/>
              <a:gd name="connsiteX77" fmla="*/ 922788 w 2538236"/>
              <a:gd name="connsiteY77" fmla="*/ 1371600 h 2743200"/>
              <a:gd name="connsiteX78" fmla="*/ 899379 w 2538236"/>
              <a:gd name="connsiteY78" fmla="*/ 1370813 h 2743200"/>
              <a:gd name="connsiteX79" fmla="*/ 914970 w 2538236"/>
              <a:gd name="connsiteY79" fmla="*/ 1369141 h 2743200"/>
              <a:gd name="connsiteX80" fmla="*/ 1166589 w 2538236"/>
              <a:gd name="connsiteY80" fmla="*/ 1152189 h 2743200"/>
              <a:gd name="connsiteX81" fmla="*/ 851460 w 2538236"/>
              <a:gd name="connsiteY81" fmla="*/ 930738 h 2743200"/>
              <a:gd name="connsiteX82" fmla="*/ 594472 w 2538236"/>
              <a:gd name="connsiteY82" fmla="*/ 1023994 h 2743200"/>
              <a:gd name="connsiteX83" fmla="*/ 584791 w 2538236"/>
              <a:gd name="connsiteY83" fmla="*/ 1035349 h 2743200"/>
              <a:gd name="connsiteX84" fmla="*/ 594567 w 2538236"/>
              <a:gd name="connsiteY84" fmla="*/ 1019109 h 2743200"/>
              <a:gd name="connsiteX85" fmla="*/ 922788 w 2538236"/>
              <a:gd name="connsiteY85" fmla="*/ 883532 h 2743200"/>
              <a:gd name="connsiteX86" fmla="*/ 1013817 w 2538236"/>
              <a:gd name="connsiteY86" fmla="*/ 702126 h 2743200"/>
              <a:gd name="connsiteX87" fmla="*/ 1478762 w 2538236"/>
              <a:gd name="connsiteY87" fmla="*/ 1036863 h 2743200"/>
              <a:gd name="connsiteX88" fmla="*/ 1013817 w 2538236"/>
              <a:gd name="connsiteY88" fmla="*/ 1371600 h 2743200"/>
              <a:gd name="connsiteX89" fmla="*/ 984103 w 2538236"/>
              <a:gd name="connsiteY89" fmla="*/ 1370520 h 2743200"/>
              <a:gd name="connsiteX90" fmla="*/ 1003894 w 2538236"/>
              <a:gd name="connsiteY90" fmla="*/ 1368226 h 2743200"/>
              <a:gd name="connsiteX91" fmla="*/ 1323279 w 2538236"/>
              <a:gd name="connsiteY91" fmla="*/ 1070638 h 2743200"/>
              <a:gd name="connsiteX92" fmla="*/ 923280 w 2538236"/>
              <a:gd name="connsiteY92" fmla="*/ 766878 h 2743200"/>
              <a:gd name="connsiteX93" fmla="*/ 597078 w 2538236"/>
              <a:gd name="connsiteY93" fmla="*/ 894795 h 2743200"/>
              <a:gd name="connsiteX94" fmla="*/ 584791 w 2538236"/>
              <a:gd name="connsiteY94" fmla="*/ 910370 h 2743200"/>
              <a:gd name="connsiteX95" fmla="*/ 597200 w 2538236"/>
              <a:gd name="connsiteY95" fmla="*/ 888094 h 2743200"/>
              <a:gd name="connsiteX96" fmla="*/ 1013817 w 2538236"/>
              <a:gd name="connsiteY96" fmla="*/ 702126 h 2743200"/>
              <a:gd name="connsiteX97" fmla="*/ 1111502 w 2538236"/>
              <a:gd name="connsiteY97" fmla="*/ 533678 h 2743200"/>
              <a:gd name="connsiteX98" fmla="*/ 1726995 w 2538236"/>
              <a:gd name="connsiteY98" fmla="*/ 952639 h 2743200"/>
              <a:gd name="connsiteX99" fmla="*/ 1111502 w 2538236"/>
              <a:gd name="connsiteY99" fmla="*/ 1371600 h 2743200"/>
              <a:gd name="connsiteX100" fmla="*/ 1072166 w 2538236"/>
              <a:gd name="connsiteY100" fmla="*/ 1370248 h 2743200"/>
              <a:gd name="connsiteX101" fmla="*/ 1098365 w 2538236"/>
              <a:gd name="connsiteY101" fmla="*/ 1367377 h 2743200"/>
              <a:gd name="connsiteX102" fmla="*/ 1521167 w 2538236"/>
              <a:gd name="connsiteY102" fmla="*/ 994912 h 2743200"/>
              <a:gd name="connsiteX103" fmla="*/ 991648 w 2538236"/>
              <a:gd name="connsiteY103" fmla="*/ 614722 h 2743200"/>
              <a:gd name="connsiteX104" fmla="*/ 559822 w 2538236"/>
              <a:gd name="connsiteY104" fmla="*/ 774825 h 2743200"/>
              <a:gd name="connsiteX105" fmla="*/ 543556 w 2538236"/>
              <a:gd name="connsiteY105" fmla="*/ 794318 h 2743200"/>
              <a:gd name="connsiteX106" fmla="*/ 559983 w 2538236"/>
              <a:gd name="connsiteY106" fmla="*/ 766438 h 2743200"/>
              <a:gd name="connsiteX107" fmla="*/ 1111502 w 2538236"/>
              <a:gd name="connsiteY107" fmla="*/ 533678 h 2743200"/>
              <a:gd name="connsiteX108" fmla="*/ 1246335 w 2538236"/>
              <a:gd name="connsiteY108" fmla="*/ 309257 h 2743200"/>
              <a:gd name="connsiteX109" fmla="*/ 2060502 w 2538236"/>
              <a:gd name="connsiteY109" fmla="*/ 840428 h 2743200"/>
              <a:gd name="connsiteX110" fmla="*/ 1634415 w 2538236"/>
              <a:gd name="connsiteY110" fmla="*/ 1307491 h 2743200"/>
              <a:gd name="connsiteX111" fmla="*/ 1585829 w 2538236"/>
              <a:gd name="connsiteY111" fmla="*/ 1322761 h 2743200"/>
              <a:gd name="connsiteX112" fmla="*/ 1548935 w 2538236"/>
              <a:gd name="connsiteY112" fmla="*/ 1333275 h 2743200"/>
              <a:gd name="connsiteX113" fmla="*/ 1537606 w 2538236"/>
              <a:gd name="connsiteY113" fmla="*/ 1335980 h 2743200"/>
              <a:gd name="connsiteX114" fmla="*/ 1472305 w 2538236"/>
              <a:gd name="connsiteY114" fmla="*/ 1350427 h 2743200"/>
              <a:gd name="connsiteX115" fmla="*/ 1428262 w 2538236"/>
              <a:gd name="connsiteY115" fmla="*/ 1357815 h 2743200"/>
              <a:gd name="connsiteX116" fmla="*/ 1408315 w 2538236"/>
              <a:gd name="connsiteY116" fmla="*/ 1361018 h 2743200"/>
              <a:gd name="connsiteX117" fmla="*/ 1329579 w 2538236"/>
              <a:gd name="connsiteY117" fmla="*/ 1368858 h 2743200"/>
              <a:gd name="connsiteX118" fmla="*/ 1246335 w 2538236"/>
              <a:gd name="connsiteY118" fmla="*/ 1371600 h 2743200"/>
              <a:gd name="connsiteX119" fmla="*/ 1194302 w 2538236"/>
              <a:gd name="connsiteY119" fmla="*/ 1369886 h 2743200"/>
              <a:gd name="connsiteX120" fmla="*/ 1228958 w 2538236"/>
              <a:gd name="connsiteY120" fmla="*/ 1366246 h 2743200"/>
              <a:gd name="connsiteX121" fmla="*/ 1788235 w 2538236"/>
              <a:gd name="connsiteY121" fmla="*/ 894023 h 2743200"/>
              <a:gd name="connsiteX122" fmla="*/ 1087794 w 2538236"/>
              <a:gd name="connsiteY122" fmla="*/ 412007 h 2743200"/>
              <a:gd name="connsiteX123" fmla="*/ 516580 w 2538236"/>
              <a:gd name="connsiteY123" fmla="*/ 614990 h 2743200"/>
              <a:gd name="connsiteX124" fmla="*/ 495064 w 2538236"/>
              <a:gd name="connsiteY124" fmla="*/ 639705 h 2743200"/>
              <a:gd name="connsiteX125" fmla="*/ 516793 w 2538236"/>
              <a:gd name="connsiteY125" fmla="*/ 604358 h 2743200"/>
              <a:gd name="connsiteX126" fmla="*/ 1246335 w 2538236"/>
              <a:gd name="connsiteY126" fmla="*/ 309257 h 2743200"/>
              <a:gd name="connsiteX127" fmla="*/ 1409551 w 2538236"/>
              <a:gd name="connsiteY127" fmla="*/ 0 h 2743200"/>
              <a:gd name="connsiteX128" fmla="*/ 2538236 w 2538236"/>
              <a:gd name="connsiteY128" fmla="*/ 685800 h 2743200"/>
              <a:gd name="connsiteX129" fmla="*/ 1409551 w 2538236"/>
              <a:gd name="connsiteY129" fmla="*/ 1371600 h 2743200"/>
              <a:gd name="connsiteX130" fmla="*/ 1337418 w 2538236"/>
              <a:gd name="connsiteY130" fmla="*/ 1369387 h 2743200"/>
              <a:gd name="connsiteX131" fmla="*/ 1385461 w 2538236"/>
              <a:gd name="connsiteY131" fmla="*/ 1364688 h 2743200"/>
              <a:gd name="connsiteX132" fmla="*/ 1408315 w 2538236"/>
              <a:gd name="connsiteY132" fmla="*/ 1361018 h 2743200"/>
              <a:gd name="connsiteX133" fmla="*/ 1410418 w 2538236"/>
              <a:gd name="connsiteY133" fmla="*/ 1360809 h 2743200"/>
              <a:gd name="connsiteX134" fmla="*/ 1428262 w 2538236"/>
              <a:gd name="connsiteY134" fmla="*/ 1357815 h 2743200"/>
              <a:gd name="connsiteX135" fmla="*/ 1467087 w 2538236"/>
              <a:gd name="connsiteY135" fmla="*/ 1351581 h 2743200"/>
              <a:gd name="connsiteX136" fmla="*/ 1472305 w 2538236"/>
              <a:gd name="connsiteY136" fmla="*/ 1350427 h 2743200"/>
              <a:gd name="connsiteX137" fmla="*/ 1488443 w 2538236"/>
              <a:gd name="connsiteY137" fmla="*/ 1347720 h 2743200"/>
              <a:gd name="connsiteX138" fmla="*/ 1537606 w 2538236"/>
              <a:gd name="connsiteY138" fmla="*/ 1335980 h 2743200"/>
              <a:gd name="connsiteX139" fmla="*/ 1545816 w 2538236"/>
              <a:gd name="connsiteY139" fmla="*/ 1334164 h 2743200"/>
              <a:gd name="connsiteX140" fmla="*/ 1548935 w 2538236"/>
              <a:gd name="connsiteY140" fmla="*/ 1333275 h 2743200"/>
              <a:gd name="connsiteX141" fmla="*/ 1563246 w 2538236"/>
              <a:gd name="connsiteY141" fmla="*/ 1329858 h 2743200"/>
              <a:gd name="connsiteX142" fmla="*/ 1585829 w 2538236"/>
              <a:gd name="connsiteY142" fmla="*/ 1322761 h 2743200"/>
              <a:gd name="connsiteX143" fmla="*/ 1621322 w 2538236"/>
              <a:gd name="connsiteY143" fmla="*/ 1312645 h 2743200"/>
              <a:gd name="connsiteX144" fmla="*/ 2160791 w 2538236"/>
              <a:gd name="connsiteY144" fmla="*/ 754996 h 2743200"/>
              <a:gd name="connsiteX145" fmla="*/ 1189766 w 2538236"/>
              <a:gd name="connsiteY145" fmla="*/ 132662 h 2743200"/>
              <a:gd name="connsiteX146" fmla="*/ 397889 w 2538236"/>
              <a:gd name="connsiteY146" fmla="*/ 394735 h 2743200"/>
              <a:gd name="connsiteX147" fmla="*/ 368060 w 2538236"/>
              <a:gd name="connsiteY147" fmla="*/ 426644 h 2743200"/>
              <a:gd name="connsiteX148" fmla="*/ 398184 w 2538236"/>
              <a:gd name="connsiteY148" fmla="*/ 381007 h 2743200"/>
              <a:gd name="connsiteX149" fmla="*/ 1409551 w 2538236"/>
              <a:gd name="connsiteY149" fmla="*/ 0 h 274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538236" h="2743200">
                <a:moveTo>
                  <a:pt x="1615448" y="1371600"/>
                </a:moveTo>
                <a:lnTo>
                  <a:pt x="1638858" y="1372388"/>
                </a:lnTo>
                <a:lnTo>
                  <a:pt x="1623266" y="1374060"/>
                </a:lnTo>
                <a:cubicBezTo>
                  <a:pt x="1479668" y="1394709"/>
                  <a:pt x="1371647" y="1483996"/>
                  <a:pt x="1371647" y="1591011"/>
                </a:cubicBezTo>
                <a:cubicBezTo>
                  <a:pt x="1371647" y="1713315"/>
                  <a:pt x="1512735" y="1812462"/>
                  <a:pt x="1686776" y="1812462"/>
                </a:cubicBezTo>
                <a:cubicBezTo>
                  <a:pt x="1792832" y="1812462"/>
                  <a:pt x="1886651" y="1775645"/>
                  <a:pt x="1943765" y="1719206"/>
                </a:cubicBezTo>
                <a:lnTo>
                  <a:pt x="1953445" y="1707852"/>
                </a:lnTo>
                <a:lnTo>
                  <a:pt x="1943669" y="1724091"/>
                </a:lnTo>
                <a:cubicBezTo>
                  <a:pt x="1883732" y="1804446"/>
                  <a:pt x="1759270" y="1859668"/>
                  <a:pt x="1615448" y="1859668"/>
                </a:cubicBezTo>
                <a:cubicBezTo>
                  <a:pt x="1413150" y="1859668"/>
                  <a:pt x="1249155" y="1750411"/>
                  <a:pt x="1249155" y="1615634"/>
                </a:cubicBezTo>
                <a:cubicBezTo>
                  <a:pt x="1249155" y="1480858"/>
                  <a:pt x="1413150" y="1371600"/>
                  <a:pt x="1615448" y="1371600"/>
                </a:cubicBezTo>
                <a:close/>
                <a:moveTo>
                  <a:pt x="1524419" y="1371600"/>
                </a:moveTo>
                <a:lnTo>
                  <a:pt x="1554133" y="1372681"/>
                </a:lnTo>
                <a:lnTo>
                  <a:pt x="1534343" y="1374974"/>
                </a:lnTo>
                <a:cubicBezTo>
                  <a:pt x="1352070" y="1403299"/>
                  <a:pt x="1214957" y="1525771"/>
                  <a:pt x="1214957" y="1672563"/>
                </a:cubicBezTo>
                <a:cubicBezTo>
                  <a:pt x="1214957" y="1840325"/>
                  <a:pt x="1394043" y="1976323"/>
                  <a:pt x="1614957" y="1976323"/>
                </a:cubicBezTo>
                <a:cubicBezTo>
                  <a:pt x="1749575" y="1976323"/>
                  <a:pt x="1868662" y="1925821"/>
                  <a:pt x="1941158" y="1848405"/>
                </a:cubicBezTo>
                <a:lnTo>
                  <a:pt x="1953446" y="1832830"/>
                </a:lnTo>
                <a:lnTo>
                  <a:pt x="1941037" y="1855106"/>
                </a:lnTo>
                <a:cubicBezTo>
                  <a:pt x="1864957" y="1965327"/>
                  <a:pt x="1706975" y="2041075"/>
                  <a:pt x="1524419" y="2041075"/>
                </a:cubicBezTo>
                <a:cubicBezTo>
                  <a:pt x="1267638" y="2041075"/>
                  <a:pt x="1059475" y="1891208"/>
                  <a:pt x="1059475" y="1706337"/>
                </a:cubicBezTo>
                <a:cubicBezTo>
                  <a:pt x="1059475" y="1521467"/>
                  <a:pt x="1267638" y="1371600"/>
                  <a:pt x="1524419" y="1371600"/>
                </a:cubicBezTo>
                <a:close/>
                <a:moveTo>
                  <a:pt x="1426735" y="1371600"/>
                </a:moveTo>
                <a:lnTo>
                  <a:pt x="1466070" y="1372952"/>
                </a:lnTo>
                <a:lnTo>
                  <a:pt x="1439872" y="1375823"/>
                </a:lnTo>
                <a:cubicBezTo>
                  <a:pt x="1198579" y="1411274"/>
                  <a:pt x="1017069" y="1564563"/>
                  <a:pt x="1017069" y="1748289"/>
                </a:cubicBezTo>
                <a:cubicBezTo>
                  <a:pt x="1017069" y="1958262"/>
                  <a:pt x="1254143" y="2128479"/>
                  <a:pt x="1546588" y="2128479"/>
                </a:cubicBezTo>
                <a:cubicBezTo>
                  <a:pt x="1724797" y="2128479"/>
                  <a:pt x="1882445" y="2065271"/>
                  <a:pt x="1978415" y="1968376"/>
                </a:cubicBezTo>
                <a:lnTo>
                  <a:pt x="1994680" y="1948882"/>
                </a:lnTo>
                <a:lnTo>
                  <a:pt x="1978254" y="1976762"/>
                </a:lnTo>
                <a:cubicBezTo>
                  <a:pt x="1877539" y="2114716"/>
                  <a:pt x="1668402" y="2209523"/>
                  <a:pt x="1426735" y="2209523"/>
                </a:cubicBezTo>
                <a:cubicBezTo>
                  <a:pt x="1086807" y="2209523"/>
                  <a:pt x="811241" y="2021947"/>
                  <a:pt x="811241" y="1790561"/>
                </a:cubicBezTo>
                <a:cubicBezTo>
                  <a:pt x="811241" y="1559175"/>
                  <a:pt x="1086807" y="1371600"/>
                  <a:pt x="1426735" y="1371600"/>
                </a:cubicBezTo>
                <a:close/>
                <a:moveTo>
                  <a:pt x="1291901" y="1371600"/>
                </a:moveTo>
                <a:lnTo>
                  <a:pt x="1343934" y="1373314"/>
                </a:lnTo>
                <a:lnTo>
                  <a:pt x="1309279" y="1376954"/>
                </a:lnTo>
                <a:cubicBezTo>
                  <a:pt x="990099" y="1421900"/>
                  <a:pt x="750001" y="1616244"/>
                  <a:pt x="750001" y="1849177"/>
                </a:cubicBezTo>
                <a:cubicBezTo>
                  <a:pt x="750001" y="2115388"/>
                  <a:pt x="1063599" y="2331193"/>
                  <a:pt x="1450442" y="2331193"/>
                </a:cubicBezTo>
                <a:cubicBezTo>
                  <a:pt x="1686174" y="2331193"/>
                  <a:pt x="1894709" y="2251056"/>
                  <a:pt x="2021656" y="2128210"/>
                </a:cubicBezTo>
                <a:lnTo>
                  <a:pt x="2043173" y="2103495"/>
                </a:lnTo>
                <a:lnTo>
                  <a:pt x="2021443" y="2138843"/>
                </a:lnTo>
                <a:cubicBezTo>
                  <a:pt x="1888219" y="2313745"/>
                  <a:pt x="1611576" y="2433944"/>
                  <a:pt x="1291901" y="2433944"/>
                </a:cubicBezTo>
                <a:cubicBezTo>
                  <a:pt x="842249" y="2433944"/>
                  <a:pt x="477734" y="2196130"/>
                  <a:pt x="477734" y="1902772"/>
                </a:cubicBezTo>
                <a:cubicBezTo>
                  <a:pt x="477734" y="1701088"/>
                  <a:pt x="650024" y="1525658"/>
                  <a:pt x="903821" y="1435710"/>
                </a:cubicBezTo>
                <a:lnTo>
                  <a:pt x="952407" y="1420440"/>
                </a:lnTo>
                <a:lnTo>
                  <a:pt x="989302" y="1409925"/>
                </a:lnTo>
                <a:lnTo>
                  <a:pt x="1000630" y="1407220"/>
                </a:lnTo>
                <a:lnTo>
                  <a:pt x="1065931" y="1392774"/>
                </a:lnTo>
                <a:lnTo>
                  <a:pt x="1109974" y="1385385"/>
                </a:lnTo>
                <a:lnTo>
                  <a:pt x="1129922" y="1382182"/>
                </a:lnTo>
                <a:lnTo>
                  <a:pt x="1208658" y="1374342"/>
                </a:lnTo>
                <a:cubicBezTo>
                  <a:pt x="1236028" y="1372529"/>
                  <a:pt x="1263798" y="1371600"/>
                  <a:pt x="1291901" y="1371600"/>
                </a:cubicBezTo>
                <a:close/>
                <a:moveTo>
                  <a:pt x="1128685" y="1371600"/>
                </a:moveTo>
                <a:lnTo>
                  <a:pt x="1200818" y="1373814"/>
                </a:lnTo>
                <a:lnTo>
                  <a:pt x="1152776" y="1378513"/>
                </a:lnTo>
                <a:lnTo>
                  <a:pt x="1129922" y="1382182"/>
                </a:lnTo>
                <a:lnTo>
                  <a:pt x="1127818" y="1382392"/>
                </a:lnTo>
                <a:lnTo>
                  <a:pt x="1109974" y="1385385"/>
                </a:lnTo>
                <a:lnTo>
                  <a:pt x="1071150" y="1391619"/>
                </a:lnTo>
                <a:lnTo>
                  <a:pt x="1065931" y="1392774"/>
                </a:lnTo>
                <a:lnTo>
                  <a:pt x="1049793" y="1395481"/>
                </a:lnTo>
                <a:lnTo>
                  <a:pt x="1000630" y="1407220"/>
                </a:lnTo>
                <a:lnTo>
                  <a:pt x="992420" y="1409036"/>
                </a:lnTo>
                <a:lnTo>
                  <a:pt x="989302" y="1409925"/>
                </a:lnTo>
                <a:lnTo>
                  <a:pt x="974991" y="1413342"/>
                </a:lnTo>
                <a:lnTo>
                  <a:pt x="952407" y="1420440"/>
                </a:lnTo>
                <a:lnTo>
                  <a:pt x="916914" y="1430555"/>
                </a:lnTo>
                <a:cubicBezTo>
                  <a:pt x="597178" y="1532389"/>
                  <a:pt x="377445" y="1743851"/>
                  <a:pt x="377445" y="1988204"/>
                </a:cubicBezTo>
                <a:cubicBezTo>
                  <a:pt x="377445" y="2331910"/>
                  <a:pt x="812188" y="2610539"/>
                  <a:pt x="1348471" y="2610539"/>
                </a:cubicBezTo>
                <a:cubicBezTo>
                  <a:pt x="1675267" y="2610539"/>
                  <a:pt x="1964360" y="2507073"/>
                  <a:pt x="2140348" y="2348465"/>
                </a:cubicBezTo>
                <a:lnTo>
                  <a:pt x="2170176" y="2316556"/>
                </a:lnTo>
                <a:lnTo>
                  <a:pt x="2140052" y="2362193"/>
                </a:lnTo>
                <a:cubicBezTo>
                  <a:pt x="1955364" y="2588011"/>
                  <a:pt x="1571851" y="2743200"/>
                  <a:pt x="1128685" y="2743200"/>
                </a:cubicBezTo>
                <a:cubicBezTo>
                  <a:pt x="505330" y="2743200"/>
                  <a:pt x="0" y="2436157"/>
                  <a:pt x="0" y="2057400"/>
                </a:cubicBezTo>
                <a:cubicBezTo>
                  <a:pt x="0" y="1678643"/>
                  <a:pt x="505330" y="1371600"/>
                  <a:pt x="1128685" y="1371600"/>
                </a:cubicBezTo>
                <a:close/>
                <a:moveTo>
                  <a:pt x="922788" y="883532"/>
                </a:moveTo>
                <a:cubicBezTo>
                  <a:pt x="1125086" y="883532"/>
                  <a:pt x="1289082" y="992790"/>
                  <a:pt x="1289082" y="1127566"/>
                </a:cubicBezTo>
                <a:cubicBezTo>
                  <a:pt x="1289082" y="1262342"/>
                  <a:pt x="1125086" y="1371600"/>
                  <a:pt x="922788" y="1371600"/>
                </a:cubicBezTo>
                <a:lnTo>
                  <a:pt x="899379" y="1370813"/>
                </a:lnTo>
                <a:lnTo>
                  <a:pt x="914970" y="1369141"/>
                </a:lnTo>
                <a:cubicBezTo>
                  <a:pt x="1058569" y="1348491"/>
                  <a:pt x="1166589" y="1259205"/>
                  <a:pt x="1166589" y="1152189"/>
                </a:cubicBezTo>
                <a:cubicBezTo>
                  <a:pt x="1166589" y="1029885"/>
                  <a:pt x="1025501" y="930738"/>
                  <a:pt x="851460" y="930738"/>
                </a:cubicBezTo>
                <a:cubicBezTo>
                  <a:pt x="745405" y="930738"/>
                  <a:pt x="651585" y="967555"/>
                  <a:pt x="594472" y="1023994"/>
                </a:cubicBezTo>
                <a:lnTo>
                  <a:pt x="584791" y="1035349"/>
                </a:lnTo>
                <a:lnTo>
                  <a:pt x="594567" y="1019109"/>
                </a:lnTo>
                <a:cubicBezTo>
                  <a:pt x="654505" y="938754"/>
                  <a:pt x="778967" y="883532"/>
                  <a:pt x="922788" y="883532"/>
                </a:cubicBezTo>
                <a:close/>
                <a:moveTo>
                  <a:pt x="1013817" y="702126"/>
                </a:moveTo>
                <a:cubicBezTo>
                  <a:pt x="1270599" y="702126"/>
                  <a:pt x="1478762" y="851993"/>
                  <a:pt x="1478762" y="1036863"/>
                </a:cubicBezTo>
                <a:cubicBezTo>
                  <a:pt x="1478762" y="1221733"/>
                  <a:pt x="1270599" y="1371600"/>
                  <a:pt x="1013817" y="1371600"/>
                </a:cubicBezTo>
                <a:lnTo>
                  <a:pt x="984103" y="1370520"/>
                </a:lnTo>
                <a:lnTo>
                  <a:pt x="1003894" y="1368226"/>
                </a:lnTo>
                <a:cubicBezTo>
                  <a:pt x="1186167" y="1339902"/>
                  <a:pt x="1323279" y="1217429"/>
                  <a:pt x="1323279" y="1070638"/>
                </a:cubicBezTo>
                <a:cubicBezTo>
                  <a:pt x="1323279" y="902875"/>
                  <a:pt x="1144193" y="766878"/>
                  <a:pt x="923280" y="766878"/>
                </a:cubicBezTo>
                <a:cubicBezTo>
                  <a:pt x="788661" y="766878"/>
                  <a:pt x="669574" y="817379"/>
                  <a:pt x="597078" y="894795"/>
                </a:cubicBezTo>
                <a:lnTo>
                  <a:pt x="584791" y="910370"/>
                </a:lnTo>
                <a:lnTo>
                  <a:pt x="597200" y="888094"/>
                </a:lnTo>
                <a:cubicBezTo>
                  <a:pt x="673279" y="777873"/>
                  <a:pt x="831262" y="702126"/>
                  <a:pt x="1013817" y="702126"/>
                </a:cubicBezTo>
                <a:close/>
                <a:moveTo>
                  <a:pt x="1111502" y="533678"/>
                </a:moveTo>
                <a:cubicBezTo>
                  <a:pt x="1451429" y="533678"/>
                  <a:pt x="1726995" y="721253"/>
                  <a:pt x="1726995" y="952639"/>
                </a:cubicBezTo>
                <a:cubicBezTo>
                  <a:pt x="1726995" y="1184025"/>
                  <a:pt x="1451429" y="1371600"/>
                  <a:pt x="1111502" y="1371600"/>
                </a:cubicBezTo>
                <a:lnTo>
                  <a:pt x="1072166" y="1370248"/>
                </a:lnTo>
                <a:lnTo>
                  <a:pt x="1098365" y="1367377"/>
                </a:lnTo>
                <a:cubicBezTo>
                  <a:pt x="1339658" y="1331926"/>
                  <a:pt x="1521167" y="1178638"/>
                  <a:pt x="1521167" y="994912"/>
                </a:cubicBezTo>
                <a:cubicBezTo>
                  <a:pt x="1521167" y="784938"/>
                  <a:pt x="1284094" y="614722"/>
                  <a:pt x="991648" y="614722"/>
                </a:cubicBezTo>
                <a:cubicBezTo>
                  <a:pt x="813439" y="614722"/>
                  <a:pt x="655792" y="677930"/>
                  <a:pt x="559822" y="774825"/>
                </a:cubicBezTo>
                <a:lnTo>
                  <a:pt x="543556" y="794318"/>
                </a:lnTo>
                <a:lnTo>
                  <a:pt x="559983" y="766438"/>
                </a:lnTo>
                <a:cubicBezTo>
                  <a:pt x="660697" y="628484"/>
                  <a:pt x="869834" y="533678"/>
                  <a:pt x="1111502" y="533678"/>
                </a:cubicBezTo>
                <a:close/>
                <a:moveTo>
                  <a:pt x="1246335" y="309257"/>
                </a:moveTo>
                <a:cubicBezTo>
                  <a:pt x="1695987" y="309257"/>
                  <a:pt x="2060502" y="547070"/>
                  <a:pt x="2060502" y="840428"/>
                </a:cubicBezTo>
                <a:cubicBezTo>
                  <a:pt x="2060502" y="1042112"/>
                  <a:pt x="1888212" y="1217542"/>
                  <a:pt x="1634415" y="1307491"/>
                </a:cubicBezTo>
                <a:lnTo>
                  <a:pt x="1585829" y="1322761"/>
                </a:lnTo>
                <a:lnTo>
                  <a:pt x="1548935" y="1333275"/>
                </a:lnTo>
                <a:lnTo>
                  <a:pt x="1537606" y="1335980"/>
                </a:lnTo>
                <a:lnTo>
                  <a:pt x="1472305" y="1350427"/>
                </a:lnTo>
                <a:lnTo>
                  <a:pt x="1428262" y="1357815"/>
                </a:lnTo>
                <a:lnTo>
                  <a:pt x="1408315" y="1361018"/>
                </a:lnTo>
                <a:lnTo>
                  <a:pt x="1329579" y="1368858"/>
                </a:lnTo>
                <a:cubicBezTo>
                  <a:pt x="1302209" y="1370671"/>
                  <a:pt x="1274438" y="1371600"/>
                  <a:pt x="1246335" y="1371600"/>
                </a:cubicBezTo>
                <a:lnTo>
                  <a:pt x="1194302" y="1369886"/>
                </a:lnTo>
                <a:lnTo>
                  <a:pt x="1228958" y="1366246"/>
                </a:lnTo>
                <a:cubicBezTo>
                  <a:pt x="1548137" y="1321300"/>
                  <a:pt x="1788235" y="1126956"/>
                  <a:pt x="1788235" y="894023"/>
                </a:cubicBezTo>
                <a:cubicBezTo>
                  <a:pt x="1788235" y="627813"/>
                  <a:pt x="1474637" y="412007"/>
                  <a:pt x="1087794" y="412007"/>
                </a:cubicBezTo>
                <a:cubicBezTo>
                  <a:pt x="852062" y="412007"/>
                  <a:pt x="643528" y="492144"/>
                  <a:pt x="516580" y="614990"/>
                </a:cubicBezTo>
                <a:lnTo>
                  <a:pt x="495064" y="639705"/>
                </a:lnTo>
                <a:lnTo>
                  <a:pt x="516793" y="604358"/>
                </a:lnTo>
                <a:cubicBezTo>
                  <a:pt x="650017" y="429455"/>
                  <a:pt x="926661" y="309257"/>
                  <a:pt x="1246335" y="309257"/>
                </a:cubicBezTo>
                <a:close/>
                <a:moveTo>
                  <a:pt x="1409551" y="0"/>
                </a:moveTo>
                <a:cubicBezTo>
                  <a:pt x="2032907" y="0"/>
                  <a:pt x="2538236" y="307043"/>
                  <a:pt x="2538236" y="685800"/>
                </a:cubicBezTo>
                <a:cubicBezTo>
                  <a:pt x="2538236" y="1064557"/>
                  <a:pt x="2032906" y="1371600"/>
                  <a:pt x="1409551" y="1371600"/>
                </a:cubicBezTo>
                <a:lnTo>
                  <a:pt x="1337418" y="1369387"/>
                </a:lnTo>
                <a:lnTo>
                  <a:pt x="1385461" y="1364688"/>
                </a:lnTo>
                <a:lnTo>
                  <a:pt x="1408315" y="1361018"/>
                </a:lnTo>
                <a:lnTo>
                  <a:pt x="1410418" y="1360809"/>
                </a:lnTo>
                <a:lnTo>
                  <a:pt x="1428262" y="1357815"/>
                </a:lnTo>
                <a:lnTo>
                  <a:pt x="1467087" y="1351581"/>
                </a:lnTo>
                <a:lnTo>
                  <a:pt x="1472305" y="1350427"/>
                </a:lnTo>
                <a:lnTo>
                  <a:pt x="1488443" y="1347720"/>
                </a:lnTo>
                <a:lnTo>
                  <a:pt x="1537606" y="1335980"/>
                </a:lnTo>
                <a:lnTo>
                  <a:pt x="1545816" y="1334164"/>
                </a:lnTo>
                <a:lnTo>
                  <a:pt x="1548935" y="1333275"/>
                </a:lnTo>
                <a:lnTo>
                  <a:pt x="1563246" y="1329858"/>
                </a:lnTo>
                <a:lnTo>
                  <a:pt x="1585829" y="1322761"/>
                </a:lnTo>
                <a:lnTo>
                  <a:pt x="1621322" y="1312645"/>
                </a:lnTo>
                <a:cubicBezTo>
                  <a:pt x="1941058" y="1210811"/>
                  <a:pt x="2160791" y="999349"/>
                  <a:pt x="2160791" y="754996"/>
                </a:cubicBezTo>
                <a:cubicBezTo>
                  <a:pt x="2160791" y="411290"/>
                  <a:pt x="1726048" y="132662"/>
                  <a:pt x="1189766" y="132662"/>
                </a:cubicBezTo>
                <a:cubicBezTo>
                  <a:pt x="862969" y="132662"/>
                  <a:pt x="573877" y="236127"/>
                  <a:pt x="397889" y="394735"/>
                </a:cubicBezTo>
                <a:lnTo>
                  <a:pt x="368060" y="426644"/>
                </a:lnTo>
                <a:lnTo>
                  <a:pt x="398184" y="381007"/>
                </a:lnTo>
                <a:cubicBezTo>
                  <a:pt x="582873" y="155189"/>
                  <a:pt x="966385" y="0"/>
                  <a:pt x="1409551" y="0"/>
                </a:cubicBezTo>
                <a:close/>
              </a:path>
            </a:pathLst>
          </a:custGeom>
          <a:gradFill flip="none" rotWithShape="1">
            <a:gsLst>
              <a:gs pos="53000">
                <a:schemeClr val="tx1">
                  <a:alpha val="58000"/>
                </a:schemeClr>
              </a:gs>
              <a:gs pos="100000">
                <a:schemeClr val="tx1">
                  <a:alpha val="52000"/>
                </a:schemeClr>
              </a:gs>
              <a:gs pos="40000">
                <a:srgbClr val="CC0000">
                  <a:alpha val="67000"/>
                </a:srgbClr>
              </a:gs>
              <a:gs pos="70000">
                <a:srgbClr val="FF0000"/>
              </a:gs>
            </a:gsLst>
            <a:path path="circle">
              <a:fillToRect l="100000" t="100000"/>
            </a:path>
            <a:tileRect r="-100000" b="-100000"/>
          </a:gradFill>
          <a:ln w="31750">
            <a:solidFill>
              <a:schemeClr val="accent2">
                <a:lumMod val="50000"/>
              </a:schemeClr>
            </a:solidFill>
          </a:ln>
          <a:scene3d>
            <a:camera prst="orthographicFront"/>
            <a:lightRig rig="flood" dir="t"/>
          </a:scene3d>
          <a:sp3d prstMaterial="dkEdge">
            <a:bevelT w="273050" h="50800" prst="slope"/>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2" name="11 Anillo"/>
          <p:cNvSpPr/>
          <p:nvPr/>
        </p:nvSpPr>
        <p:spPr>
          <a:xfrm rot="5400000">
            <a:off x="936000" y="-1080000"/>
            <a:ext cx="7200800" cy="7236297"/>
          </a:xfrm>
          <a:prstGeom prst="donut">
            <a:avLst>
              <a:gd name="adj" fmla="val 5542"/>
            </a:avLst>
          </a:prstGeom>
          <a:solidFill>
            <a:srgbClr val="EE1246">
              <a:alpha val="0"/>
            </a:srgbClr>
          </a:solidFill>
          <a:ln w="85725" cap="rnd" cmpd="sng">
            <a:gradFill flip="none" rotWithShape="1">
              <a:gsLst>
                <a:gs pos="88340">
                  <a:schemeClr val="tx1">
                    <a:lumMod val="85000"/>
                  </a:schemeClr>
                </a:gs>
                <a:gs pos="72500">
                  <a:srgbClr val="C00000"/>
                </a:gs>
                <a:gs pos="1000">
                  <a:srgbClr val="C00000"/>
                </a:gs>
                <a:gs pos="15000">
                  <a:schemeClr val="tx1">
                    <a:lumMod val="95000"/>
                  </a:schemeClr>
                </a:gs>
                <a:gs pos="32000">
                  <a:srgbClr val="C00000"/>
                </a:gs>
                <a:gs pos="50000">
                  <a:schemeClr val="tx1">
                    <a:lumMod val="95000"/>
                  </a:schemeClr>
                </a:gs>
                <a:gs pos="99000">
                  <a:srgbClr val="C00000"/>
                </a:gs>
              </a:gsLst>
              <a:lin ang="16200000" scaled="1"/>
              <a:tileRect/>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solidFill>
                <a:schemeClr val="tx1"/>
              </a:solidFill>
            </a:endParaRPr>
          </a:p>
        </p:txBody>
      </p:sp>
      <p:sp>
        <p:nvSpPr>
          <p:cNvPr id="13" name="12 Anillo"/>
          <p:cNvSpPr/>
          <p:nvPr/>
        </p:nvSpPr>
        <p:spPr>
          <a:xfrm rot="5400000">
            <a:off x="917341" y="-1118407"/>
            <a:ext cx="7200800" cy="7236297"/>
          </a:xfrm>
          <a:prstGeom prst="donut">
            <a:avLst>
              <a:gd name="adj" fmla="val 5542"/>
            </a:avLst>
          </a:prstGeom>
          <a:solidFill>
            <a:srgbClr val="EE1246">
              <a:alpha val="0"/>
            </a:srgbClr>
          </a:solidFill>
          <a:ln w="85725" cap="rnd" cmpd="sng">
            <a:gradFill flip="none" rotWithShape="1">
              <a:gsLst>
                <a:gs pos="88340">
                  <a:schemeClr val="tx1">
                    <a:lumMod val="85000"/>
                  </a:schemeClr>
                </a:gs>
                <a:gs pos="72500">
                  <a:srgbClr val="C00000"/>
                </a:gs>
                <a:gs pos="1000">
                  <a:srgbClr val="C00000"/>
                </a:gs>
                <a:gs pos="15000">
                  <a:schemeClr val="tx1">
                    <a:lumMod val="95000"/>
                  </a:schemeClr>
                </a:gs>
                <a:gs pos="32000">
                  <a:srgbClr val="C00000"/>
                </a:gs>
                <a:gs pos="50000">
                  <a:schemeClr val="tx1">
                    <a:lumMod val="95000"/>
                  </a:schemeClr>
                </a:gs>
                <a:gs pos="99000">
                  <a:srgbClr val="C00000"/>
                </a:gs>
              </a:gsLst>
              <a:lin ang="16200000" scaled="1"/>
              <a:tileRect/>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solidFill>
                <a:schemeClr val="tx1"/>
              </a:solidFill>
            </a:endParaRPr>
          </a:p>
        </p:txBody>
      </p:sp>
      <p:sp>
        <p:nvSpPr>
          <p:cNvPr id="14" name="13 Anillo"/>
          <p:cNvSpPr/>
          <p:nvPr/>
        </p:nvSpPr>
        <p:spPr>
          <a:xfrm rot="5400000">
            <a:off x="917341" y="-1118406"/>
            <a:ext cx="7200800" cy="7236297"/>
          </a:xfrm>
          <a:prstGeom prst="donut">
            <a:avLst>
              <a:gd name="adj" fmla="val 5542"/>
            </a:avLst>
          </a:prstGeom>
          <a:solidFill>
            <a:srgbClr val="EE1246">
              <a:alpha val="0"/>
            </a:srgbClr>
          </a:solidFill>
          <a:ln w="85725" cap="rnd" cmpd="sng">
            <a:gradFill flip="none" rotWithShape="1">
              <a:gsLst>
                <a:gs pos="88340">
                  <a:schemeClr val="tx1">
                    <a:lumMod val="85000"/>
                  </a:schemeClr>
                </a:gs>
                <a:gs pos="72500">
                  <a:srgbClr val="C00000"/>
                </a:gs>
                <a:gs pos="1000">
                  <a:srgbClr val="C00000"/>
                </a:gs>
                <a:gs pos="15000">
                  <a:schemeClr val="tx1">
                    <a:lumMod val="95000"/>
                  </a:schemeClr>
                </a:gs>
                <a:gs pos="32000">
                  <a:srgbClr val="C00000"/>
                </a:gs>
                <a:gs pos="50000">
                  <a:schemeClr val="tx1">
                    <a:lumMod val="95000"/>
                  </a:schemeClr>
                </a:gs>
                <a:gs pos="99000">
                  <a:srgbClr val="C00000"/>
                </a:gs>
              </a:gsLst>
              <a:lin ang="16200000" scaled="1"/>
              <a:tileRect/>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solidFill>
                <a:schemeClr val="tx1"/>
              </a:solidFill>
            </a:endParaRPr>
          </a:p>
        </p:txBody>
      </p:sp>
      <p:sp>
        <p:nvSpPr>
          <p:cNvPr id="17" name="16 Rectángulo"/>
          <p:cNvSpPr/>
          <p:nvPr/>
        </p:nvSpPr>
        <p:spPr>
          <a:xfrm flipH="1">
            <a:off x="0" y="-1244674"/>
            <a:ext cx="9460656" cy="7416824"/>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1324057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7"/>
                                        </p:tgtEl>
                                        <p:attrNameLst>
                                          <p:attrName>style.opacity</p:attrName>
                                        </p:attrNameLst>
                                      </p:cBhvr>
                                      <p:to>
                                        <p:strVal val="0"/>
                                      </p:to>
                                    </p:set>
                                    <p:animEffect filter="image" prLst="opacity: 0">
                                      <p:cBhvr rctx="IE">
                                        <p:cTn id="7" dur="indefinite"/>
                                        <p:tgtEl>
                                          <p:spTgt spid="17"/>
                                        </p:tgtEl>
                                      </p:cBhvr>
                                    </p:animEffect>
                                  </p:childTnLst>
                                </p:cTn>
                              </p:par>
                              <p:par>
                                <p:cTn id="8" presetID="23" presetClass="entr" presetSubtype="16" fill="hold" grpId="2"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p:cTn id="10" dur="2500" fill="hold"/>
                                        <p:tgtEl>
                                          <p:spTgt spid="3"/>
                                        </p:tgtEl>
                                        <p:attrNameLst>
                                          <p:attrName>ppt_w</p:attrName>
                                        </p:attrNameLst>
                                      </p:cBhvr>
                                      <p:tavLst>
                                        <p:tav tm="0">
                                          <p:val>
                                            <p:fltVal val="0"/>
                                          </p:val>
                                        </p:tav>
                                        <p:tav tm="100000">
                                          <p:val>
                                            <p:strVal val="#ppt_w"/>
                                          </p:val>
                                        </p:tav>
                                      </p:tavLst>
                                    </p:anim>
                                    <p:anim calcmode="lin" valueType="num">
                                      <p:cBhvr>
                                        <p:cTn id="11" dur="2500" fill="hold"/>
                                        <p:tgtEl>
                                          <p:spTgt spid="3"/>
                                        </p:tgtEl>
                                        <p:attrNameLst>
                                          <p:attrName>ppt_h</p:attrName>
                                        </p:attrNameLst>
                                      </p:cBhvr>
                                      <p:tavLst>
                                        <p:tav tm="0">
                                          <p:val>
                                            <p:fltVal val="0"/>
                                          </p:val>
                                        </p:tav>
                                        <p:tav tm="100000">
                                          <p:val>
                                            <p:strVal val="#ppt_h"/>
                                          </p:val>
                                        </p:tav>
                                      </p:tavLst>
                                    </p:anim>
                                  </p:childTnLst>
                                </p:cTn>
                              </p:par>
                              <p:par>
                                <p:cTn id="12" presetID="8" presetClass="emph" presetSubtype="0" repeatCount="indefinite" fill="hold" grpId="1" nodeType="withEffect">
                                  <p:stCondLst>
                                    <p:cond delay="0"/>
                                  </p:stCondLst>
                                  <p:childTnLst>
                                    <p:animRot by="21600000">
                                      <p:cBhvr>
                                        <p:cTn id="13" dur="2500" fill="hold"/>
                                        <p:tgtEl>
                                          <p:spTgt spid="3"/>
                                        </p:tgtEl>
                                        <p:attrNameLst>
                                          <p:attrName>r</p:attrName>
                                        </p:attrNameLst>
                                      </p:cBhvr>
                                    </p:animRot>
                                  </p:childTnLst>
                                </p:cTn>
                              </p:par>
                              <p:par>
                                <p:cTn id="14" presetID="23" presetClass="entr" presetSubtype="16" fill="hold" grpId="0" nodeType="with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p:cTn id="16" dur="2500" fill="hold"/>
                                        <p:tgtEl>
                                          <p:spTgt spid="4"/>
                                        </p:tgtEl>
                                        <p:attrNameLst>
                                          <p:attrName>ppt_w</p:attrName>
                                        </p:attrNameLst>
                                      </p:cBhvr>
                                      <p:tavLst>
                                        <p:tav tm="0">
                                          <p:val>
                                            <p:fltVal val="0"/>
                                          </p:val>
                                        </p:tav>
                                        <p:tav tm="100000">
                                          <p:val>
                                            <p:strVal val="#ppt_w"/>
                                          </p:val>
                                        </p:tav>
                                      </p:tavLst>
                                    </p:anim>
                                    <p:anim calcmode="lin" valueType="num">
                                      <p:cBhvr>
                                        <p:cTn id="17" dur="2500" fill="hold"/>
                                        <p:tgtEl>
                                          <p:spTgt spid="4"/>
                                        </p:tgtEl>
                                        <p:attrNameLst>
                                          <p:attrName>ppt_h</p:attrName>
                                        </p:attrNameLst>
                                      </p:cBhvr>
                                      <p:tavLst>
                                        <p:tav tm="0">
                                          <p:val>
                                            <p:fltVal val="0"/>
                                          </p:val>
                                        </p:tav>
                                        <p:tav tm="100000">
                                          <p:val>
                                            <p:strVal val="#ppt_h"/>
                                          </p:val>
                                        </p:tav>
                                      </p:tavLst>
                                    </p:anim>
                                  </p:childTnLst>
                                </p:cTn>
                              </p:par>
                              <p:par>
                                <p:cTn id="18" presetID="8" presetClass="emph" presetSubtype="0" repeatCount="indefinite" fill="hold" grpId="1" nodeType="withEffect">
                                  <p:stCondLst>
                                    <p:cond delay="0"/>
                                  </p:stCondLst>
                                  <p:childTnLst>
                                    <p:animRot by="21600000">
                                      <p:cBhvr>
                                        <p:cTn id="19" dur="2500" fill="hold"/>
                                        <p:tgtEl>
                                          <p:spTgt spid="4"/>
                                        </p:tgtEl>
                                        <p:attrNameLst>
                                          <p:attrName>r</p:attrName>
                                        </p:attrNameLst>
                                      </p:cBhvr>
                                    </p:animRot>
                                  </p:childTnLst>
                                </p:cTn>
                              </p:par>
                              <p:par>
                                <p:cTn id="20" presetID="23" presetClass="entr" presetSubtype="16"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p:cTn id="22" dur="2500" fill="hold"/>
                                        <p:tgtEl>
                                          <p:spTgt spid="5"/>
                                        </p:tgtEl>
                                        <p:attrNameLst>
                                          <p:attrName>ppt_w</p:attrName>
                                        </p:attrNameLst>
                                      </p:cBhvr>
                                      <p:tavLst>
                                        <p:tav tm="0">
                                          <p:val>
                                            <p:fltVal val="0"/>
                                          </p:val>
                                        </p:tav>
                                        <p:tav tm="100000">
                                          <p:val>
                                            <p:strVal val="#ppt_w"/>
                                          </p:val>
                                        </p:tav>
                                      </p:tavLst>
                                    </p:anim>
                                    <p:anim calcmode="lin" valueType="num">
                                      <p:cBhvr>
                                        <p:cTn id="23" dur="2500" fill="hold"/>
                                        <p:tgtEl>
                                          <p:spTgt spid="5"/>
                                        </p:tgtEl>
                                        <p:attrNameLst>
                                          <p:attrName>ppt_h</p:attrName>
                                        </p:attrNameLst>
                                      </p:cBhvr>
                                      <p:tavLst>
                                        <p:tav tm="0">
                                          <p:val>
                                            <p:fltVal val="0"/>
                                          </p:val>
                                        </p:tav>
                                        <p:tav tm="100000">
                                          <p:val>
                                            <p:strVal val="#ppt_h"/>
                                          </p:val>
                                        </p:tav>
                                      </p:tavLst>
                                    </p:anim>
                                  </p:childTnLst>
                                </p:cTn>
                              </p:par>
                              <p:par>
                                <p:cTn id="24" presetID="8" presetClass="emph" presetSubtype="0" repeatCount="indefinite" fill="hold" grpId="1" nodeType="withEffect">
                                  <p:stCondLst>
                                    <p:cond delay="0"/>
                                  </p:stCondLst>
                                  <p:childTnLst>
                                    <p:animRot by="21600000">
                                      <p:cBhvr>
                                        <p:cTn id="25" dur="2500" fill="hold"/>
                                        <p:tgtEl>
                                          <p:spTgt spid="5"/>
                                        </p:tgtEl>
                                        <p:attrNameLst>
                                          <p:attrName>r</p:attrName>
                                        </p:attrNameLst>
                                      </p:cBhvr>
                                    </p:animRot>
                                  </p:childTnLst>
                                </p:cTn>
                              </p:par>
                              <p:par>
                                <p:cTn id="26" presetID="23" presetClass="entr" presetSubtype="16" fill="hold" grpId="0"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p:cTn id="28" dur="2500" fill="hold"/>
                                        <p:tgtEl>
                                          <p:spTgt spid="6"/>
                                        </p:tgtEl>
                                        <p:attrNameLst>
                                          <p:attrName>ppt_w</p:attrName>
                                        </p:attrNameLst>
                                      </p:cBhvr>
                                      <p:tavLst>
                                        <p:tav tm="0">
                                          <p:val>
                                            <p:fltVal val="0"/>
                                          </p:val>
                                        </p:tav>
                                        <p:tav tm="100000">
                                          <p:val>
                                            <p:strVal val="#ppt_w"/>
                                          </p:val>
                                        </p:tav>
                                      </p:tavLst>
                                    </p:anim>
                                    <p:anim calcmode="lin" valueType="num">
                                      <p:cBhvr>
                                        <p:cTn id="29" dur="2500" fill="hold"/>
                                        <p:tgtEl>
                                          <p:spTgt spid="6"/>
                                        </p:tgtEl>
                                        <p:attrNameLst>
                                          <p:attrName>ppt_h</p:attrName>
                                        </p:attrNameLst>
                                      </p:cBhvr>
                                      <p:tavLst>
                                        <p:tav tm="0">
                                          <p:val>
                                            <p:fltVal val="0"/>
                                          </p:val>
                                        </p:tav>
                                        <p:tav tm="100000">
                                          <p:val>
                                            <p:strVal val="#ppt_h"/>
                                          </p:val>
                                        </p:tav>
                                      </p:tavLst>
                                    </p:anim>
                                  </p:childTnLst>
                                </p:cTn>
                              </p:par>
                              <p:par>
                                <p:cTn id="30" presetID="8" presetClass="emph" presetSubtype="0" repeatCount="indefinite" fill="hold" grpId="1" nodeType="withEffect">
                                  <p:stCondLst>
                                    <p:cond delay="0"/>
                                  </p:stCondLst>
                                  <p:childTnLst>
                                    <p:animRot by="21600000">
                                      <p:cBhvr>
                                        <p:cTn id="31" dur="2500" fill="hold"/>
                                        <p:tgtEl>
                                          <p:spTgt spid="6"/>
                                        </p:tgtEl>
                                        <p:attrNameLst>
                                          <p:attrName>r</p:attrName>
                                        </p:attrNameLst>
                                      </p:cBhvr>
                                    </p:animRot>
                                  </p:childTnLst>
                                </p:cTn>
                              </p:par>
                              <p:par>
                                <p:cTn id="32" presetID="23" presetClass="entr" presetSubtype="16" fill="hold" grpId="0"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p:cTn id="34" dur="2500" fill="hold"/>
                                        <p:tgtEl>
                                          <p:spTgt spid="7"/>
                                        </p:tgtEl>
                                        <p:attrNameLst>
                                          <p:attrName>ppt_w</p:attrName>
                                        </p:attrNameLst>
                                      </p:cBhvr>
                                      <p:tavLst>
                                        <p:tav tm="0">
                                          <p:val>
                                            <p:fltVal val="0"/>
                                          </p:val>
                                        </p:tav>
                                        <p:tav tm="100000">
                                          <p:val>
                                            <p:strVal val="#ppt_w"/>
                                          </p:val>
                                        </p:tav>
                                      </p:tavLst>
                                    </p:anim>
                                    <p:anim calcmode="lin" valueType="num">
                                      <p:cBhvr>
                                        <p:cTn id="35" dur="2500" fill="hold"/>
                                        <p:tgtEl>
                                          <p:spTgt spid="7"/>
                                        </p:tgtEl>
                                        <p:attrNameLst>
                                          <p:attrName>ppt_h</p:attrName>
                                        </p:attrNameLst>
                                      </p:cBhvr>
                                      <p:tavLst>
                                        <p:tav tm="0">
                                          <p:val>
                                            <p:fltVal val="0"/>
                                          </p:val>
                                        </p:tav>
                                        <p:tav tm="100000">
                                          <p:val>
                                            <p:strVal val="#ppt_h"/>
                                          </p:val>
                                        </p:tav>
                                      </p:tavLst>
                                    </p:anim>
                                  </p:childTnLst>
                                </p:cTn>
                              </p:par>
                              <p:par>
                                <p:cTn id="36" presetID="8" presetClass="emph" presetSubtype="0" repeatCount="indefinite" fill="hold" grpId="1" nodeType="withEffect">
                                  <p:stCondLst>
                                    <p:cond delay="0"/>
                                  </p:stCondLst>
                                  <p:childTnLst>
                                    <p:animRot by="21600000">
                                      <p:cBhvr>
                                        <p:cTn id="37" dur="2500" fill="hold"/>
                                        <p:tgtEl>
                                          <p:spTgt spid="7"/>
                                        </p:tgtEl>
                                        <p:attrNameLst>
                                          <p:attrName>r</p:attrName>
                                        </p:attrNameLst>
                                      </p:cBhvr>
                                    </p:animRot>
                                  </p:childTnLst>
                                </p:cTn>
                              </p:par>
                              <p:par>
                                <p:cTn id="38" presetID="23" presetClass="entr" presetSubtype="16" fill="hold" grpId="0" nodeType="withEffect">
                                  <p:stCondLst>
                                    <p:cond delay="0"/>
                                  </p:stCondLst>
                                  <p:childTnLst>
                                    <p:set>
                                      <p:cBhvr>
                                        <p:cTn id="39" dur="1" fill="hold">
                                          <p:stCondLst>
                                            <p:cond delay="0"/>
                                          </p:stCondLst>
                                        </p:cTn>
                                        <p:tgtEl>
                                          <p:spTgt spid="8"/>
                                        </p:tgtEl>
                                        <p:attrNameLst>
                                          <p:attrName>style.visibility</p:attrName>
                                        </p:attrNameLst>
                                      </p:cBhvr>
                                      <p:to>
                                        <p:strVal val="visible"/>
                                      </p:to>
                                    </p:set>
                                    <p:anim calcmode="lin" valueType="num">
                                      <p:cBhvr>
                                        <p:cTn id="40" dur="2500" fill="hold"/>
                                        <p:tgtEl>
                                          <p:spTgt spid="8"/>
                                        </p:tgtEl>
                                        <p:attrNameLst>
                                          <p:attrName>ppt_w</p:attrName>
                                        </p:attrNameLst>
                                      </p:cBhvr>
                                      <p:tavLst>
                                        <p:tav tm="0">
                                          <p:val>
                                            <p:fltVal val="0"/>
                                          </p:val>
                                        </p:tav>
                                        <p:tav tm="100000">
                                          <p:val>
                                            <p:strVal val="#ppt_w"/>
                                          </p:val>
                                        </p:tav>
                                      </p:tavLst>
                                    </p:anim>
                                    <p:anim calcmode="lin" valueType="num">
                                      <p:cBhvr>
                                        <p:cTn id="41" dur="2500" fill="hold"/>
                                        <p:tgtEl>
                                          <p:spTgt spid="8"/>
                                        </p:tgtEl>
                                        <p:attrNameLst>
                                          <p:attrName>ppt_h</p:attrName>
                                        </p:attrNameLst>
                                      </p:cBhvr>
                                      <p:tavLst>
                                        <p:tav tm="0">
                                          <p:val>
                                            <p:fltVal val="0"/>
                                          </p:val>
                                        </p:tav>
                                        <p:tav tm="100000">
                                          <p:val>
                                            <p:strVal val="#ppt_h"/>
                                          </p:val>
                                        </p:tav>
                                      </p:tavLst>
                                    </p:anim>
                                  </p:childTnLst>
                                </p:cTn>
                              </p:par>
                              <p:par>
                                <p:cTn id="42" presetID="8" presetClass="emph" presetSubtype="0" repeatCount="indefinite" fill="hold" grpId="1" nodeType="withEffect">
                                  <p:stCondLst>
                                    <p:cond delay="0"/>
                                  </p:stCondLst>
                                  <p:childTnLst>
                                    <p:animRot by="21600000">
                                      <p:cBhvr>
                                        <p:cTn id="43" dur="2500" fill="hold"/>
                                        <p:tgtEl>
                                          <p:spTgt spid="8"/>
                                        </p:tgtEl>
                                        <p:attrNameLst>
                                          <p:attrName>r</p:attrName>
                                        </p:attrNameLst>
                                      </p:cBhvr>
                                    </p:animRot>
                                  </p:childTnLst>
                                </p:cTn>
                              </p:par>
                              <p:par>
                                <p:cTn id="44" presetID="23" presetClass="entr" presetSubtype="16" fill="hold" grpId="0" nodeType="with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p:cTn id="46" dur="2500" fill="hold"/>
                                        <p:tgtEl>
                                          <p:spTgt spid="9"/>
                                        </p:tgtEl>
                                        <p:attrNameLst>
                                          <p:attrName>ppt_w</p:attrName>
                                        </p:attrNameLst>
                                      </p:cBhvr>
                                      <p:tavLst>
                                        <p:tav tm="0">
                                          <p:val>
                                            <p:fltVal val="0"/>
                                          </p:val>
                                        </p:tav>
                                        <p:tav tm="100000">
                                          <p:val>
                                            <p:strVal val="#ppt_w"/>
                                          </p:val>
                                        </p:tav>
                                      </p:tavLst>
                                    </p:anim>
                                    <p:anim calcmode="lin" valueType="num">
                                      <p:cBhvr>
                                        <p:cTn id="47" dur="2500" fill="hold"/>
                                        <p:tgtEl>
                                          <p:spTgt spid="9"/>
                                        </p:tgtEl>
                                        <p:attrNameLst>
                                          <p:attrName>ppt_h</p:attrName>
                                        </p:attrNameLst>
                                      </p:cBhvr>
                                      <p:tavLst>
                                        <p:tav tm="0">
                                          <p:val>
                                            <p:fltVal val="0"/>
                                          </p:val>
                                        </p:tav>
                                        <p:tav tm="100000">
                                          <p:val>
                                            <p:strVal val="#ppt_h"/>
                                          </p:val>
                                        </p:tav>
                                      </p:tavLst>
                                    </p:anim>
                                  </p:childTnLst>
                                </p:cTn>
                              </p:par>
                              <p:par>
                                <p:cTn id="48" presetID="8" presetClass="emph" presetSubtype="0" repeatCount="indefinite" fill="hold" grpId="1" nodeType="withEffect">
                                  <p:stCondLst>
                                    <p:cond delay="0"/>
                                  </p:stCondLst>
                                  <p:childTnLst>
                                    <p:animRot by="21600000">
                                      <p:cBhvr>
                                        <p:cTn id="49" dur="2500" fill="hold"/>
                                        <p:tgtEl>
                                          <p:spTgt spid="9"/>
                                        </p:tgtEl>
                                        <p:attrNameLst>
                                          <p:attrName>r</p:attrName>
                                        </p:attrNameLst>
                                      </p:cBhvr>
                                    </p:animRot>
                                  </p:childTnLst>
                                </p:cTn>
                              </p:par>
                              <p:par>
                                <p:cTn id="50" presetID="23" presetClass="entr" presetSubtype="16"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p:cTn id="52" dur="2500" fill="hold"/>
                                        <p:tgtEl>
                                          <p:spTgt spid="10"/>
                                        </p:tgtEl>
                                        <p:attrNameLst>
                                          <p:attrName>ppt_w</p:attrName>
                                        </p:attrNameLst>
                                      </p:cBhvr>
                                      <p:tavLst>
                                        <p:tav tm="0">
                                          <p:val>
                                            <p:fltVal val="0"/>
                                          </p:val>
                                        </p:tav>
                                        <p:tav tm="100000">
                                          <p:val>
                                            <p:strVal val="#ppt_w"/>
                                          </p:val>
                                        </p:tav>
                                      </p:tavLst>
                                    </p:anim>
                                    <p:anim calcmode="lin" valueType="num">
                                      <p:cBhvr>
                                        <p:cTn id="53" dur="2500" fill="hold"/>
                                        <p:tgtEl>
                                          <p:spTgt spid="10"/>
                                        </p:tgtEl>
                                        <p:attrNameLst>
                                          <p:attrName>ppt_h</p:attrName>
                                        </p:attrNameLst>
                                      </p:cBhvr>
                                      <p:tavLst>
                                        <p:tav tm="0">
                                          <p:val>
                                            <p:fltVal val="0"/>
                                          </p:val>
                                        </p:tav>
                                        <p:tav tm="100000">
                                          <p:val>
                                            <p:strVal val="#ppt_h"/>
                                          </p:val>
                                        </p:tav>
                                      </p:tavLst>
                                    </p:anim>
                                  </p:childTnLst>
                                </p:cTn>
                              </p:par>
                              <p:par>
                                <p:cTn id="54" presetID="8" presetClass="emph" presetSubtype="0" repeatCount="indefinite" fill="hold" grpId="1" nodeType="withEffect">
                                  <p:stCondLst>
                                    <p:cond delay="0"/>
                                  </p:stCondLst>
                                  <p:childTnLst>
                                    <p:animRot by="21600000">
                                      <p:cBhvr>
                                        <p:cTn id="55" dur="2500" fill="hold"/>
                                        <p:tgtEl>
                                          <p:spTgt spid="10"/>
                                        </p:tgtEl>
                                        <p:attrNameLst>
                                          <p:attrName>r</p:attrName>
                                        </p:attrNameLst>
                                      </p:cBhvr>
                                    </p:animRot>
                                  </p:childTnLst>
                                </p:cTn>
                              </p:par>
                              <p:par>
                                <p:cTn id="56" presetID="8" presetClass="emph" presetSubtype="0" repeatCount="indefinite" fill="hold" grpId="0" nodeType="withEffect">
                                  <p:stCondLst>
                                    <p:cond delay="0"/>
                                  </p:stCondLst>
                                  <p:childTnLst>
                                    <p:animRot by="21600000">
                                      <p:cBhvr>
                                        <p:cTn id="57" dur="2500" fill="hold"/>
                                        <p:tgtEl>
                                          <p:spTgt spid="12"/>
                                        </p:tgtEl>
                                        <p:attrNameLst>
                                          <p:attrName>r</p:attrName>
                                        </p:attrNameLst>
                                      </p:cBhvr>
                                    </p:animRot>
                                  </p:childTnLst>
                                </p:cTn>
                              </p:par>
                              <p:par>
                                <p:cTn id="58" presetID="23" presetClass="entr" presetSubtype="528" fill="hold" grpId="2" nodeType="withEffect">
                                  <p:stCondLst>
                                    <p:cond delay="0"/>
                                  </p:stCondLst>
                                  <p:childTnLst>
                                    <p:set>
                                      <p:cBhvr>
                                        <p:cTn id="59" dur="1" fill="hold">
                                          <p:stCondLst>
                                            <p:cond delay="0"/>
                                          </p:stCondLst>
                                        </p:cTn>
                                        <p:tgtEl>
                                          <p:spTgt spid="13"/>
                                        </p:tgtEl>
                                        <p:attrNameLst>
                                          <p:attrName>style.visibility</p:attrName>
                                        </p:attrNameLst>
                                      </p:cBhvr>
                                      <p:to>
                                        <p:strVal val="visible"/>
                                      </p:to>
                                    </p:set>
                                    <p:anim calcmode="lin" valueType="num">
                                      <p:cBhvr>
                                        <p:cTn id="60" dur="2500" fill="hold"/>
                                        <p:tgtEl>
                                          <p:spTgt spid="13"/>
                                        </p:tgtEl>
                                        <p:attrNameLst>
                                          <p:attrName>ppt_w</p:attrName>
                                        </p:attrNameLst>
                                      </p:cBhvr>
                                      <p:tavLst>
                                        <p:tav tm="0">
                                          <p:val>
                                            <p:fltVal val="0"/>
                                          </p:val>
                                        </p:tav>
                                        <p:tav tm="100000">
                                          <p:val>
                                            <p:strVal val="#ppt_w"/>
                                          </p:val>
                                        </p:tav>
                                      </p:tavLst>
                                    </p:anim>
                                    <p:anim calcmode="lin" valueType="num">
                                      <p:cBhvr>
                                        <p:cTn id="61" dur="2500" fill="hold"/>
                                        <p:tgtEl>
                                          <p:spTgt spid="13"/>
                                        </p:tgtEl>
                                        <p:attrNameLst>
                                          <p:attrName>ppt_h</p:attrName>
                                        </p:attrNameLst>
                                      </p:cBhvr>
                                      <p:tavLst>
                                        <p:tav tm="0">
                                          <p:val>
                                            <p:fltVal val="0"/>
                                          </p:val>
                                        </p:tav>
                                        <p:tav tm="100000">
                                          <p:val>
                                            <p:strVal val="#ppt_h"/>
                                          </p:val>
                                        </p:tav>
                                      </p:tavLst>
                                    </p:anim>
                                    <p:anim calcmode="lin" valueType="num">
                                      <p:cBhvr>
                                        <p:cTn id="62" dur="2500" fill="hold"/>
                                        <p:tgtEl>
                                          <p:spTgt spid="13"/>
                                        </p:tgtEl>
                                        <p:attrNameLst>
                                          <p:attrName>ppt_x</p:attrName>
                                        </p:attrNameLst>
                                      </p:cBhvr>
                                      <p:tavLst>
                                        <p:tav tm="0">
                                          <p:val>
                                            <p:fltVal val="0.5"/>
                                          </p:val>
                                        </p:tav>
                                        <p:tav tm="100000">
                                          <p:val>
                                            <p:strVal val="#ppt_x"/>
                                          </p:val>
                                        </p:tav>
                                      </p:tavLst>
                                    </p:anim>
                                    <p:anim calcmode="lin" valueType="num">
                                      <p:cBhvr>
                                        <p:cTn id="63" dur="2500" fill="hold"/>
                                        <p:tgtEl>
                                          <p:spTgt spid="13"/>
                                        </p:tgtEl>
                                        <p:attrNameLst>
                                          <p:attrName>ppt_y</p:attrName>
                                        </p:attrNameLst>
                                      </p:cBhvr>
                                      <p:tavLst>
                                        <p:tav tm="0">
                                          <p:val>
                                            <p:fltVal val="0.5"/>
                                          </p:val>
                                        </p:tav>
                                        <p:tav tm="100000">
                                          <p:val>
                                            <p:strVal val="#ppt_y"/>
                                          </p:val>
                                        </p:tav>
                                      </p:tavLst>
                                    </p:anim>
                                  </p:childTnLst>
                                </p:cTn>
                              </p:par>
                              <p:par>
                                <p:cTn id="64" presetID="23" presetClass="exit" presetSubtype="32" fill="hold" grpId="2" nodeType="withEffect">
                                  <p:stCondLst>
                                    <p:cond delay="0"/>
                                  </p:stCondLst>
                                  <p:childTnLst>
                                    <p:anim calcmode="lin" valueType="num">
                                      <p:cBhvr>
                                        <p:cTn id="65" dur="2500"/>
                                        <p:tgtEl>
                                          <p:spTgt spid="12"/>
                                        </p:tgtEl>
                                        <p:attrNameLst>
                                          <p:attrName>ppt_w</p:attrName>
                                        </p:attrNameLst>
                                      </p:cBhvr>
                                      <p:tavLst>
                                        <p:tav tm="0">
                                          <p:val>
                                            <p:strVal val="ppt_w"/>
                                          </p:val>
                                        </p:tav>
                                        <p:tav tm="100000">
                                          <p:val>
                                            <p:fltVal val="0"/>
                                          </p:val>
                                        </p:tav>
                                      </p:tavLst>
                                    </p:anim>
                                    <p:anim calcmode="lin" valueType="num">
                                      <p:cBhvr>
                                        <p:cTn id="66" dur="2500"/>
                                        <p:tgtEl>
                                          <p:spTgt spid="12"/>
                                        </p:tgtEl>
                                        <p:attrNameLst>
                                          <p:attrName>ppt_h</p:attrName>
                                        </p:attrNameLst>
                                      </p:cBhvr>
                                      <p:tavLst>
                                        <p:tav tm="0">
                                          <p:val>
                                            <p:strVal val="ppt_h"/>
                                          </p:val>
                                        </p:tav>
                                        <p:tav tm="100000">
                                          <p:val>
                                            <p:fltVal val="0"/>
                                          </p:val>
                                        </p:tav>
                                      </p:tavLst>
                                    </p:anim>
                                    <p:set>
                                      <p:cBhvr>
                                        <p:cTn id="67" dur="1" fill="hold">
                                          <p:stCondLst>
                                            <p:cond delay="2499"/>
                                          </p:stCondLst>
                                        </p:cTn>
                                        <p:tgtEl>
                                          <p:spTgt spid="12"/>
                                        </p:tgtEl>
                                        <p:attrNameLst>
                                          <p:attrName>style.visibility</p:attrName>
                                        </p:attrNameLst>
                                      </p:cBhvr>
                                      <p:to>
                                        <p:strVal val="hidden"/>
                                      </p:to>
                                    </p:set>
                                  </p:childTnLst>
                                </p:cTn>
                              </p:par>
                              <p:par>
                                <p:cTn id="68" presetID="8" presetClass="emph" presetSubtype="0" repeatCount="indefinite" fill="hold" grpId="0" nodeType="withEffect">
                                  <p:stCondLst>
                                    <p:cond delay="0"/>
                                  </p:stCondLst>
                                  <p:childTnLst>
                                    <p:animRot by="21600000">
                                      <p:cBhvr>
                                        <p:cTn id="69" dur="2500" fill="hold"/>
                                        <p:tgtEl>
                                          <p:spTgt spid="13"/>
                                        </p:tgtEl>
                                        <p:attrNameLst>
                                          <p:attrName>r</p:attrName>
                                        </p:attrNameLst>
                                      </p:cBhvr>
                                    </p:animRot>
                                  </p:childTnLst>
                                </p:cTn>
                              </p:par>
                              <p:par>
                                <p:cTn id="70" presetID="8" presetClass="emph" presetSubtype="0" repeatCount="indefinite" fill="hold" grpId="0" nodeType="withEffect">
                                  <p:stCondLst>
                                    <p:cond delay="0"/>
                                  </p:stCondLst>
                                  <p:childTnLst>
                                    <p:animRot by="21600000">
                                      <p:cBhvr>
                                        <p:cTn id="71" dur="2500" fill="hold"/>
                                        <p:tgtEl>
                                          <p:spTgt spid="14"/>
                                        </p:tgtEl>
                                        <p:attrNameLst>
                                          <p:attrName>r</p:attrName>
                                        </p:attrNameLst>
                                      </p:cBhvr>
                                    </p:animRot>
                                  </p:childTnLst>
                                </p:cTn>
                              </p:par>
                              <p:par>
                                <p:cTn id="72" presetID="23" presetClass="entr" presetSubtype="528" fill="hold" nodeType="withEffect">
                                  <p:stCondLst>
                                    <p:cond delay="0"/>
                                  </p:stCondLst>
                                  <p:childTnLst>
                                    <p:set>
                                      <p:cBhvr>
                                        <p:cTn id="73" dur="1" fill="hold">
                                          <p:stCondLst>
                                            <p:cond delay="0"/>
                                          </p:stCondLst>
                                        </p:cTn>
                                        <p:tgtEl>
                                          <p:spTgt spid="1026"/>
                                        </p:tgtEl>
                                        <p:attrNameLst>
                                          <p:attrName>style.visibility</p:attrName>
                                        </p:attrNameLst>
                                      </p:cBhvr>
                                      <p:to>
                                        <p:strVal val="visible"/>
                                      </p:to>
                                    </p:set>
                                    <p:anim calcmode="lin" valueType="num">
                                      <p:cBhvr>
                                        <p:cTn id="74" dur="2500" fill="hold"/>
                                        <p:tgtEl>
                                          <p:spTgt spid="1026"/>
                                        </p:tgtEl>
                                        <p:attrNameLst>
                                          <p:attrName>ppt_w</p:attrName>
                                        </p:attrNameLst>
                                      </p:cBhvr>
                                      <p:tavLst>
                                        <p:tav tm="0">
                                          <p:val>
                                            <p:fltVal val="0"/>
                                          </p:val>
                                        </p:tav>
                                        <p:tav tm="100000">
                                          <p:val>
                                            <p:strVal val="#ppt_w"/>
                                          </p:val>
                                        </p:tav>
                                      </p:tavLst>
                                    </p:anim>
                                    <p:anim calcmode="lin" valueType="num">
                                      <p:cBhvr>
                                        <p:cTn id="75" dur="2500" fill="hold"/>
                                        <p:tgtEl>
                                          <p:spTgt spid="1026"/>
                                        </p:tgtEl>
                                        <p:attrNameLst>
                                          <p:attrName>ppt_h</p:attrName>
                                        </p:attrNameLst>
                                      </p:cBhvr>
                                      <p:tavLst>
                                        <p:tav tm="0">
                                          <p:val>
                                            <p:fltVal val="0"/>
                                          </p:val>
                                        </p:tav>
                                        <p:tav tm="100000">
                                          <p:val>
                                            <p:strVal val="#ppt_h"/>
                                          </p:val>
                                        </p:tav>
                                      </p:tavLst>
                                    </p:anim>
                                    <p:anim calcmode="lin" valueType="num">
                                      <p:cBhvr>
                                        <p:cTn id="76" dur="2500" fill="hold"/>
                                        <p:tgtEl>
                                          <p:spTgt spid="1026"/>
                                        </p:tgtEl>
                                        <p:attrNameLst>
                                          <p:attrName>ppt_x</p:attrName>
                                        </p:attrNameLst>
                                      </p:cBhvr>
                                      <p:tavLst>
                                        <p:tav tm="0">
                                          <p:val>
                                            <p:fltVal val="0.5"/>
                                          </p:val>
                                        </p:tav>
                                        <p:tav tm="100000">
                                          <p:val>
                                            <p:strVal val="#ppt_x"/>
                                          </p:val>
                                        </p:tav>
                                      </p:tavLst>
                                    </p:anim>
                                    <p:anim calcmode="lin" valueType="num">
                                      <p:cBhvr>
                                        <p:cTn id="77" dur="2500" fill="hold"/>
                                        <p:tgtEl>
                                          <p:spTgt spid="1026"/>
                                        </p:tgtEl>
                                        <p:attrNameLst>
                                          <p:attrName>ppt_y</p:attrName>
                                        </p:attrNameLst>
                                      </p:cBhvr>
                                      <p:tavLst>
                                        <p:tav tm="0">
                                          <p:val>
                                            <p:fltVal val="0.5"/>
                                          </p:val>
                                        </p:tav>
                                        <p:tav tm="100000">
                                          <p:val>
                                            <p:strVal val="#ppt_y"/>
                                          </p:val>
                                        </p:tav>
                                      </p:tavLst>
                                    </p:anim>
                                  </p:childTnLst>
                                </p:cTn>
                              </p:par>
                            </p:childTnLst>
                          </p:cTn>
                        </p:par>
                        <p:par>
                          <p:cTn id="78" fill="hold">
                            <p:stCondLst>
                              <p:cond delay="2500"/>
                            </p:stCondLst>
                            <p:childTnLst>
                              <p:par>
                                <p:cTn id="79" presetID="23" presetClass="exit" presetSubtype="544" fill="hold" grpId="0" nodeType="afterEffect">
                                  <p:stCondLst>
                                    <p:cond delay="0"/>
                                  </p:stCondLst>
                                  <p:childTnLst>
                                    <p:anim calcmode="lin" valueType="num">
                                      <p:cBhvr>
                                        <p:cTn id="80" dur="2500"/>
                                        <p:tgtEl>
                                          <p:spTgt spid="3"/>
                                        </p:tgtEl>
                                        <p:attrNameLst>
                                          <p:attrName>ppt_w</p:attrName>
                                        </p:attrNameLst>
                                      </p:cBhvr>
                                      <p:tavLst>
                                        <p:tav tm="0">
                                          <p:val>
                                            <p:strVal val="ppt_w"/>
                                          </p:val>
                                        </p:tav>
                                        <p:tav tm="100000">
                                          <p:val>
                                            <p:fltVal val="0"/>
                                          </p:val>
                                        </p:tav>
                                      </p:tavLst>
                                    </p:anim>
                                    <p:anim calcmode="lin" valueType="num">
                                      <p:cBhvr>
                                        <p:cTn id="81" dur="2500"/>
                                        <p:tgtEl>
                                          <p:spTgt spid="3"/>
                                        </p:tgtEl>
                                        <p:attrNameLst>
                                          <p:attrName>ppt_h</p:attrName>
                                        </p:attrNameLst>
                                      </p:cBhvr>
                                      <p:tavLst>
                                        <p:tav tm="0">
                                          <p:val>
                                            <p:strVal val="ppt_h"/>
                                          </p:val>
                                        </p:tav>
                                        <p:tav tm="100000">
                                          <p:val>
                                            <p:fltVal val="0"/>
                                          </p:val>
                                        </p:tav>
                                      </p:tavLst>
                                    </p:anim>
                                    <p:anim calcmode="lin" valueType="num">
                                      <p:cBhvr>
                                        <p:cTn id="82" dur="2500"/>
                                        <p:tgtEl>
                                          <p:spTgt spid="3"/>
                                        </p:tgtEl>
                                        <p:attrNameLst>
                                          <p:attrName>ppt_x</p:attrName>
                                        </p:attrNameLst>
                                      </p:cBhvr>
                                      <p:tavLst>
                                        <p:tav tm="0">
                                          <p:val>
                                            <p:strVal val="ppt_x"/>
                                          </p:val>
                                        </p:tav>
                                        <p:tav tm="100000">
                                          <p:val>
                                            <p:fltVal val="0.5"/>
                                          </p:val>
                                        </p:tav>
                                      </p:tavLst>
                                    </p:anim>
                                    <p:anim calcmode="lin" valueType="num">
                                      <p:cBhvr>
                                        <p:cTn id="83" dur="2500"/>
                                        <p:tgtEl>
                                          <p:spTgt spid="3"/>
                                        </p:tgtEl>
                                        <p:attrNameLst>
                                          <p:attrName>ppt_y</p:attrName>
                                        </p:attrNameLst>
                                      </p:cBhvr>
                                      <p:tavLst>
                                        <p:tav tm="0">
                                          <p:val>
                                            <p:strVal val="ppt_y"/>
                                          </p:val>
                                        </p:tav>
                                        <p:tav tm="100000">
                                          <p:val>
                                            <p:fltVal val="0.5"/>
                                          </p:val>
                                        </p:tav>
                                      </p:tavLst>
                                    </p:anim>
                                    <p:set>
                                      <p:cBhvr>
                                        <p:cTn id="84" dur="1" fill="hold">
                                          <p:stCondLst>
                                            <p:cond delay="2499"/>
                                          </p:stCondLst>
                                        </p:cTn>
                                        <p:tgtEl>
                                          <p:spTgt spid="3"/>
                                        </p:tgtEl>
                                        <p:attrNameLst>
                                          <p:attrName>style.visibility</p:attrName>
                                        </p:attrNameLst>
                                      </p:cBhvr>
                                      <p:to>
                                        <p:strVal val="hidden"/>
                                      </p:to>
                                    </p:set>
                                  </p:childTnLst>
                                </p:cTn>
                              </p:par>
                              <p:par>
                                <p:cTn id="85" presetID="23" presetClass="exit" presetSubtype="544" fill="hold" grpId="2" nodeType="withEffect">
                                  <p:stCondLst>
                                    <p:cond delay="0"/>
                                  </p:stCondLst>
                                  <p:childTnLst>
                                    <p:anim calcmode="lin" valueType="num">
                                      <p:cBhvr>
                                        <p:cTn id="86" dur="2500"/>
                                        <p:tgtEl>
                                          <p:spTgt spid="4"/>
                                        </p:tgtEl>
                                        <p:attrNameLst>
                                          <p:attrName>ppt_w</p:attrName>
                                        </p:attrNameLst>
                                      </p:cBhvr>
                                      <p:tavLst>
                                        <p:tav tm="0">
                                          <p:val>
                                            <p:strVal val="ppt_w"/>
                                          </p:val>
                                        </p:tav>
                                        <p:tav tm="100000">
                                          <p:val>
                                            <p:fltVal val="0"/>
                                          </p:val>
                                        </p:tav>
                                      </p:tavLst>
                                    </p:anim>
                                    <p:anim calcmode="lin" valueType="num">
                                      <p:cBhvr>
                                        <p:cTn id="87" dur="2500"/>
                                        <p:tgtEl>
                                          <p:spTgt spid="4"/>
                                        </p:tgtEl>
                                        <p:attrNameLst>
                                          <p:attrName>ppt_h</p:attrName>
                                        </p:attrNameLst>
                                      </p:cBhvr>
                                      <p:tavLst>
                                        <p:tav tm="0">
                                          <p:val>
                                            <p:strVal val="ppt_h"/>
                                          </p:val>
                                        </p:tav>
                                        <p:tav tm="100000">
                                          <p:val>
                                            <p:fltVal val="0"/>
                                          </p:val>
                                        </p:tav>
                                      </p:tavLst>
                                    </p:anim>
                                    <p:anim calcmode="lin" valueType="num">
                                      <p:cBhvr>
                                        <p:cTn id="88" dur="2500"/>
                                        <p:tgtEl>
                                          <p:spTgt spid="4"/>
                                        </p:tgtEl>
                                        <p:attrNameLst>
                                          <p:attrName>ppt_x</p:attrName>
                                        </p:attrNameLst>
                                      </p:cBhvr>
                                      <p:tavLst>
                                        <p:tav tm="0">
                                          <p:val>
                                            <p:strVal val="ppt_x"/>
                                          </p:val>
                                        </p:tav>
                                        <p:tav tm="100000">
                                          <p:val>
                                            <p:fltVal val="0.5"/>
                                          </p:val>
                                        </p:tav>
                                      </p:tavLst>
                                    </p:anim>
                                    <p:anim calcmode="lin" valueType="num">
                                      <p:cBhvr>
                                        <p:cTn id="89" dur="2500"/>
                                        <p:tgtEl>
                                          <p:spTgt spid="4"/>
                                        </p:tgtEl>
                                        <p:attrNameLst>
                                          <p:attrName>ppt_y</p:attrName>
                                        </p:attrNameLst>
                                      </p:cBhvr>
                                      <p:tavLst>
                                        <p:tav tm="0">
                                          <p:val>
                                            <p:strVal val="ppt_y"/>
                                          </p:val>
                                        </p:tav>
                                        <p:tav tm="100000">
                                          <p:val>
                                            <p:fltVal val="0.5"/>
                                          </p:val>
                                        </p:tav>
                                      </p:tavLst>
                                    </p:anim>
                                    <p:set>
                                      <p:cBhvr>
                                        <p:cTn id="90" dur="1" fill="hold">
                                          <p:stCondLst>
                                            <p:cond delay="2499"/>
                                          </p:stCondLst>
                                        </p:cTn>
                                        <p:tgtEl>
                                          <p:spTgt spid="4"/>
                                        </p:tgtEl>
                                        <p:attrNameLst>
                                          <p:attrName>style.visibility</p:attrName>
                                        </p:attrNameLst>
                                      </p:cBhvr>
                                      <p:to>
                                        <p:strVal val="hidden"/>
                                      </p:to>
                                    </p:set>
                                  </p:childTnLst>
                                </p:cTn>
                              </p:par>
                              <p:par>
                                <p:cTn id="91" presetID="23" presetClass="exit" presetSubtype="544" fill="hold" grpId="2" nodeType="withEffect">
                                  <p:stCondLst>
                                    <p:cond delay="0"/>
                                  </p:stCondLst>
                                  <p:childTnLst>
                                    <p:anim calcmode="lin" valueType="num">
                                      <p:cBhvr>
                                        <p:cTn id="92" dur="2500"/>
                                        <p:tgtEl>
                                          <p:spTgt spid="6"/>
                                        </p:tgtEl>
                                        <p:attrNameLst>
                                          <p:attrName>ppt_w</p:attrName>
                                        </p:attrNameLst>
                                      </p:cBhvr>
                                      <p:tavLst>
                                        <p:tav tm="0">
                                          <p:val>
                                            <p:strVal val="ppt_w"/>
                                          </p:val>
                                        </p:tav>
                                        <p:tav tm="100000">
                                          <p:val>
                                            <p:fltVal val="0"/>
                                          </p:val>
                                        </p:tav>
                                      </p:tavLst>
                                    </p:anim>
                                    <p:anim calcmode="lin" valueType="num">
                                      <p:cBhvr>
                                        <p:cTn id="93" dur="2500"/>
                                        <p:tgtEl>
                                          <p:spTgt spid="6"/>
                                        </p:tgtEl>
                                        <p:attrNameLst>
                                          <p:attrName>ppt_h</p:attrName>
                                        </p:attrNameLst>
                                      </p:cBhvr>
                                      <p:tavLst>
                                        <p:tav tm="0">
                                          <p:val>
                                            <p:strVal val="ppt_h"/>
                                          </p:val>
                                        </p:tav>
                                        <p:tav tm="100000">
                                          <p:val>
                                            <p:fltVal val="0"/>
                                          </p:val>
                                        </p:tav>
                                      </p:tavLst>
                                    </p:anim>
                                    <p:anim calcmode="lin" valueType="num">
                                      <p:cBhvr>
                                        <p:cTn id="94" dur="2500"/>
                                        <p:tgtEl>
                                          <p:spTgt spid="6"/>
                                        </p:tgtEl>
                                        <p:attrNameLst>
                                          <p:attrName>ppt_x</p:attrName>
                                        </p:attrNameLst>
                                      </p:cBhvr>
                                      <p:tavLst>
                                        <p:tav tm="0">
                                          <p:val>
                                            <p:strVal val="ppt_x"/>
                                          </p:val>
                                        </p:tav>
                                        <p:tav tm="100000">
                                          <p:val>
                                            <p:fltVal val="0.5"/>
                                          </p:val>
                                        </p:tav>
                                      </p:tavLst>
                                    </p:anim>
                                    <p:anim calcmode="lin" valueType="num">
                                      <p:cBhvr>
                                        <p:cTn id="95" dur="2500"/>
                                        <p:tgtEl>
                                          <p:spTgt spid="6"/>
                                        </p:tgtEl>
                                        <p:attrNameLst>
                                          <p:attrName>ppt_y</p:attrName>
                                        </p:attrNameLst>
                                      </p:cBhvr>
                                      <p:tavLst>
                                        <p:tav tm="0">
                                          <p:val>
                                            <p:strVal val="ppt_y"/>
                                          </p:val>
                                        </p:tav>
                                        <p:tav tm="100000">
                                          <p:val>
                                            <p:fltVal val="0.5"/>
                                          </p:val>
                                        </p:tav>
                                      </p:tavLst>
                                    </p:anim>
                                    <p:set>
                                      <p:cBhvr>
                                        <p:cTn id="96" dur="1" fill="hold">
                                          <p:stCondLst>
                                            <p:cond delay="2499"/>
                                          </p:stCondLst>
                                        </p:cTn>
                                        <p:tgtEl>
                                          <p:spTgt spid="6"/>
                                        </p:tgtEl>
                                        <p:attrNameLst>
                                          <p:attrName>style.visibility</p:attrName>
                                        </p:attrNameLst>
                                      </p:cBhvr>
                                      <p:to>
                                        <p:strVal val="hidden"/>
                                      </p:to>
                                    </p:set>
                                  </p:childTnLst>
                                </p:cTn>
                              </p:par>
                              <p:par>
                                <p:cTn id="97" presetID="23" presetClass="exit" presetSubtype="544" fill="hold" grpId="2" nodeType="withEffect">
                                  <p:stCondLst>
                                    <p:cond delay="0"/>
                                  </p:stCondLst>
                                  <p:childTnLst>
                                    <p:anim calcmode="lin" valueType="num">
                                      <p:cBhvr>
                                        <p:cTn id="98" dur="2500"/>
                                        <p:tgtEl>
                                          <p:spTgt spid="5"/>
                                        </p:tgtEl>
                                        <p:attrNameLst>
                                          <p:attrName>ppt_w</p:attrName>
                                        </p:attrNameLst>
                                      </p:cBhvr>
                                      <p:tavLst>
                                        <p:tav tm="0">
                                          <p:val>
                                            <p:strVal val="ppt_w"/>
                                          </p:val>
                                        </p:tav>
                                        <p:tav tm="100000">
                                          <p:val>
                                            <p:fltVal val="0"/>
                                          </p:val>
                                        </p:tav>
                                      </p:tavLst>
                                    </p:anim>
                                    <p:anim calcmode="lin" valueType="num">
                                      <p:cBhvr>
                                        <p:cTn id="99" dur="2500"/>
                                        <p:tgtEl>
                                          <p:spTgt spid="5"/>
                                        </p:tgtEl>
                                        <p:attrNameLst>
                                          <p:attrName>ppt_h</p:attrName>
                                        </p:attrNameLst>
                                      </p:cBhvr>
                                      <p:tavLst>
                                        <p:tav tm="0">
                                          <p:val>
                                            <p:strVal val="ppt_h"/>
                                          </p:val>
                                        </p:tav>
                                        <p:tav tm="100000">
                                          <p:val>
                                            <p:fltVal val="0"/>
                                          </p:val>
                                        </p:tav>
                                      </p:tavLst>
                                    </p:anim>
                                    <p:anim calcmode="lin" valueType="num">
                                      <p:cBhvr>
                                        <p:cTn id="100" dur="2500"/>
                                        <p:tgtEl>
                                          <p:spTgt spid="5"/>
                                        </p:tgtEl>
                                        <p:attrNameLst>
                                          <p:attrName>ppt_x</p:attrName>
                                        </p:attrNameLst>
                                      </p:cBhvr>
                                      <p:tavLst>
                                        <p:tav tm="0">
                                          <p:val>
                                            <p:strVal val="ppt_x"/>
                                          </p:val>
                                        </p:tav>
                                        <p:tav tm="100000">
                                          <p:val>
                                            <p:fltVal val="0.5"/>
                                          </p:val>
                                        </p:tav>
                                      </p:tavLst>
                                    </p:anim>
                                    <p:anim calcmode="lin" valueType="num">
                                      <p:cBhvr>
                                        <p:cTn id="101" dur="2500"/>
                                        <p:tgtEl>
                                          <p:spTgt spid="5"/>
                                        </p:tgtEl>
                                        <p:attrNameLst>
                                          <p:attrName>ppt_y</p:attrName>
                                        </p:attrNameLst>
                                      </p:cBhvr>
                                      <p:tavLst>
                                        <p:tav tm="0">
                                          <p:val>
                                            <p:strVal val="ppt_y"/>
                                          </p:val>
                                        </p:tav>
                                        <p:tav tm="100000">
                                          <p:val>
                                            <p:fltVal val="0.5"/>
                                          </p:val>
                                        </p:tav>
                                      </p:tavLst>
                                    </p:anim>
                                    <p:set>
                                      <p:cBhvr>
                                        <p:cTn id="102" dur="1" fill="hold">
                                          <p:stCondLst>
                                            <p:cond delay="2499"/>
                                          </p:stCondLst>
                                        </p:cTn>
                                        <p:tgtEl>
                                          <p:spTgt spid="5"/>
                                        </p:tgtEl>
                                        <p:attrNameLst>
                                          <p:attrName>style.visibility</p:attrName>
                                        </p:attrNameLst>
                                      </p:cBhvr>
                                      <p:to>
                                        <p:strVal val="hidden"/>
                                      </p:to>
                                    </p:set>
                                  </p:childTnLst>
                                </p:cTn>
                              </p:par>
                              <p:par>
                                <p:cTn id="103" presetID="23" presetClass="exit" presetSubtype="544" fill="hold" grpId="2" nodeType="withEffect">
                                  <p:stCondLst>
                                    <p:cond delay="0"/>
                                  </p:stCondLst>
                                  <p:childTnLst>
                                    <p:anim calcmode="lin" valueType="num">
                                      <p:cBhvr>
                                        <p:cTn id="104" dur="2500"/>
                                        <p:tgtEl>
                                          <p:spTgt spid="7"/>
                                        </p:tgtEl>
                                        <p:attrNameLst>
                                          <p:attrName>ppt_w</p:attrName>
                                        </p:attrNameLst>
                                      </p:cBhvr>
                                      <p:tavLst>
                                        <p:tav tm="0">
                                          <p:val>
                                            <p:strVal val="ppt_w"/>
                                          </p:val>
                                        </p:tav>
                                        <p:tav tm="100000">
                                          <p:val>
                                            <p:fltVal val="0"/>
                                          </p:val>
                                        </p:tav>
                                      </p:tavLst>
                                    </p:anim>
                                    <p:anim calcmode="lin" valueType="num">
                                      <p:cBhvr>
                                        <p:cTn id="105" dur="2500"/>
                                        <p:tgtEl>
                                          <p:spTgt spid="7"/>
                                        </p:tgtEl>
                                        <p:attrNameLst>
                                          <p:attrName>ppt_h</p:attrName>
                                        </p:attrNameLst>
                                      </p:cBhvr>
                                      <p:tavLst>
                                        <p:tav tm="0">
                                          <p:val>
                                            <p:strVal val="ppt_h"/>
                                          </p:val>
                                        </p:tav>
                                        <p:tav tm="100000">
                                          <p:val>
                                            <p:fltVal val="0"/>
                                          </p:val>
                                        </p:tav>
                                      </p:tavLst>
                                    </p:anim>
                                    <p:anim calcmode="lin" valueType="num">
                                      <p:cBhvr>
                                        <p:cTn id="106" dur="2500"/>
                                        <p:tgtEl>
                                          <p:spTgt spid="7"/>
                                        </p:tgtEl>
                                        <p:attrNameLst>
                                          <p:attrName>ppt_x</p:attrName>
                                        </p:attrNameLst>
                                      </p:cBhvr>
                                      <p:tavLst>
                                        <p:tav tm="0">
                                          <p:val>
                                            <p:strVal val="ppt_x"/>
                                          </p:val>
                                        </p:tav>
                                        <p:tav tm="100000">
                                          <p:val>
                                            <p:fltVal val="0.5"/>
                                          </p:val>
                                        </p:tav>
                                      </p:tavLst>
                                    </p:anim>
                                    <p:anim calcmode="lin" valueType="num">
                                      <p:cBhvr>
                                        <p:cTn id="107" dur="2500"/>
                                        <p:tgtEl>
                                          <p:spTgt spid="7"/>
                                        </p:tgtEl>
                                        <p:attrNameLst>
                                          <p:attrName>ppt_y</p:attrName>
                                        </p:attrNameLst>
                                      </p:cBhvr>
                                      <p:tavLst>
                                        <p:tav tm="0">
                                          <p:val>
                                            <p:strVal val="ppt_y"/>
                                          </p:val>
                                        </p:tav>
                                        <p:tav tm="100000">
                                          <p:val>
                                            <p:fltVal val="0.5"/>
                                          </p:val>
                                        </p:tav>
                                      </p:tavLst>
                                    </p:anim>
                                    <p:set>
                                      <p:cBhvr>
                                        <p:cTn id="108" dur="1" fill="hold">
                                          <p:stCondLst>
                                            <p:cond delay="2499"/>
                                          </p:stCondLst>
                                        </p:cTn>
                                        <p:tgtEl>
                                          <p:spTgt spid="7"/>
                                        </p:tgtEl>
                                        <p:attrNameLst>
                                          <p:attrName>style.visibility</p:attrName>
                                        </p:attrNameLst>
                                      </p:cBhvr>
                                      <p:to>
                                        <p:strVal val="hidden"/>
                                      </p:to>
                                    </p:set>
                                  </p:childTnLst>
                                </p:cTn>
                              </p:par>
                              <p:par>
                                <p:cTn id="109" presetID="23" presetClass="exit" presetSubtype="544" fill="hold" grpId="2" nodeType="withEffect">
                                  <p:stCondLst>
                                    <p:cond delay="0"/>
                                  </p:stCondLst>
                                  <p:childTnLst>
                                    <p:anim calcmode="lin" valueType="num">
                                      <p:cBhvr>
                                        <p:cTn id="110" dur="2500"/>
                                        <p:tgtEl>
                                          <p:spTgt spid="8"/>
                                        </p:tgtEl>
                                        <p:attrNameLst>
                                          <p:attrName>ppt_w</p:attrName>
                                        </p:attrNameLst>
                                      </p:cBhvr>
                                      <p:tavLst>
                                        <p:tav tm="0">
                                          <p:val>
                                            <p:strVal val="ppt_w"/>
                                          </p:val>
                                        </p:tav>
                                        <p:tav tm="100000">
                                          <p:val>
                                            <p:fltVal val="0"/>
                                          </p:val>
                                        </p:tav>
                                      </p:tavLst>
                                    </p:anim>
                                    <p:anim calcmode="lin" valueType="num">
                                      <p:cBhvr>
                                        <p:cTn id="111" dur="2500"/>
                                        <p:tgtEl>
                                          <p:spTgt spid="8"/>
                                        </p:tgtEl>
                                        <p:attrNameLst>
                                          <p:attrName>ppt_h</p:attrName>
                                        </p:attrNameLst>
                                      </p:cBhvr>
                                      <p:tavLst>
                                        <p:tav tm="0">
                                          <p:val>
                                            <p:strVal val="ppt_h"/>
                                          </p:val>
                                        </p:tav>
                                        <p:tav tm="100000">
                                          <p:val>
                                            <p:fltVal val="0"/>
                                          </p:val>
                                        </p:tav>
                                      </p:tavLst>
                                    </p:anim>
                                    <p:anim calcmode="lin" valueType="num">
                                      <p:cBhvr>
                                        <p:cTn id="112" dur="2500"/>
                                        <p:tgtEl>
                                          <p:spTgt spid="8"/>
                                        </p:tgtEl>
                                        <p:attrNameLst>
                                          <p:attrName>ppt_x</p:attrName>
                                        </p:attrNameLst>
                                      </p:cBhvr>
                                      <p:tavLst>
                                        <p:tav tm="0">
                                          <p:val>
                                            <p:strVal val="ppt_x"/>
                                          </p:val>
                                        </p:tav>
                                        <p:tav tm="100000">
                                          <p:val>
                                            <p:fltVal val="0.5"/>
                                          </p:val>
                                        </p:tav>
                                      </p:tavLst>
                                    </p:anim>
                                    <p:anim calcmode="lin" valueType="num">
                                      <p:cBhvr>
                                        <p:cTn id="113" dur="2500"/>
                                        <p:tgtEl>
                                          <p:spTgt spid="8"/>
                                        </p:tgtEl>
                                        <p:attrNameLst>
                                          <p:attrName>ppt_y</p:attrName>
                                        </p:attrNameLst>
                                      </p:cBhvr>
                                      <p:tavLst>
                                        <p:tav tm="0">
                                          <p:val>
                                            <p:strVal val="ppt_y"/>
                                          </p:val>
                                        </p:tav>
                                        <p:tav tm="100000">
                                          <p:val>
                                            <p:fltVal val="0.5"/>
                                          </p:val>
                                        </p:tav>
                                      </p:tavLst>
                                    </p:anim>
                                    <p:set>
                                      <p:cBhvr>
                                        <p:cTn id="114" dur="1" fill="hold">
                                          <p:stCondLst>
                                            <p:cond delay="2499"/>
                                          </p:stCondLst>
                                        </p:cTn>
                                        <p:tgtEl>
                                          <p:spTgt spid="8"/>
                                        </p:tgtEl>
                                        <p:attrNameLst>
                                          <p:attrName>style.visibility</p:attrName>
                                        </p:attrNameLst>
                                      </p:cBhvr>
                                      <p:to>
                                        <p:strVal val="hidden"/>
                                      </p:to>
                                    </p:set>
                                  </p:childTnLst>
                                </p:cTn>
                              </p:par>
                              <p:par>
                                <p:cTn id="115" presetID="23" presetClass="exit" presetSubtype="544" fill="hold" grpId="2" nodeType="withEffect">
                                  <p:stCondLst>
                                    <p:cond delay="0"/>
                                  </p:stCondLst>
                                  <p:childTnLst>
                                    <p:anim calcmode="lin" valueType="num">
                                      <p:cBhvr>
                                        <p:cTn id="116" dur="2500"/>
                                        <p:tgtEl>
                                          <p:spTgt spid="9"/>
                                        </p:tgtEl>
                                        <p:attrNameLst>
                                          <p:attrName>ppt_w</p:attrName>
                                        </p:attrNameLst>
                                      </p:cBhvr>
                                      <p:tavLst>
                                        <p:tav tm="0">
                                          <p:val>
                                            <p:strVal val="ppt_w"/>
                                          </p:val>
                                        </p:tav>
                                        <p:tav tm="100000">
                                          <p:val>
                                            <p:fltVal val="0"/>
                                          </p:val>
                                        </p:tav>
                                      </p:tavLst>
                                    </p:anim>
                                    <p:anim calcmode="lin" valueType="num">
                                      <p:cBhvr>
                                        <p:cTn id="117" dur="2500"/>
                                        <p:tgtEl>
                                          <p:spTgt spid="9"/>
                                        </p:tgtEl>
                                        <p:attrNameLst>
                                          <p:attrName>ppt_h</p:attrName>
                                        </p:attrNameLst>
                                      </p:cBhvr>
                                      <p:tavLst>
                                        <p:tav tm="0">
                                          <p:val>
                                            <p:strVal val="ppt_h"/>
                                          </p:val>
                                        </p:tav>
                                        <p:tav tm="100000">
                                          <p:val>
                                            <p:fltVal val="0"/>
                                          </p:val>
                                        </p:tav>
                                      </p:tavLst>
                                    </p:anim>
                                    <p:anim calcmode="lin" valueType="num">
                                      <p:cBhvr>
                                        <p:cTn id="118" dur="2500"/>
                                        <p:tgtEl>
                                          <p:spTgt spid="9"/>
                                        </p:tgtEl>
                                        <p:attrNameLst>
                                          <p:attrName>ppt_x</p:attrName>
                                        </p:attrNameLst>
                                      </p:cBhvr>
                                      <p:tavLst>
                                        <p:tav tm="0">
                                          <p:val>
                                            <p:strVal val="ppt_x"/>
                                          </p:val>
                                        </p:tav>
                                        <p:tav tm="100000">
                                          <p:val>
                                            <p:fltVal val="0.5"/>
                                          </p:val>
                                        </p:tav>
                                      </p:tavLst>
                                    </p:anim>
                                    <p:anim calcmode="lin" valueType="num">
                                      <p:cBhvr>
                                        <p:cTn id="119" dur="2500"/>
                                        <p:tgtEl>
                                          <p:spTgt spid="9"/>
                                        </p:tgtEl>
                                        <p:attrNameLst>
                                          <p:attrName>ppt_y</p:attrName>
                                        </p:attrNameLst>
                                      </p:cBhvr>
                                      <p:tavLst>
                                        <p:tav tm="0">
                                          <p:val>
                                            <p:strVal val="ppt_y"/>
                                          </p:val>
                                        </p:tav>
                                        <p:tav tm="100000">
                                          <p:val>
                                            <p:fltVal val="0.5"/>
                                          </p:val>
                                        </p:tav>
                                      </p:tavLst>
                                    </p:anim>
                                    <p:set>
                                      <p:cBhvr>
                                        <p:cTn id="120" dur="1" fill="hold">
                                          <p:stCondLst>
                                            <p:cond delay="2499"/>
                                          </p:stCondLst>
                                        </p:cTn>
                                        <p:tgtEl>
                                          <p:spTgt spid="9"/>
                                        </p:tgtEl>
                                        <p:attrNameLst>
                                          <p:attrName>style.visibility</p:attrName>
                                        </p:attrNameLst>
                                      </p:cBhvr>
                                      <p:to>
                                        <p:strVal val="hidden"/>
                                      </p:to>
                                    </p:set>
                                  </p:childTnLst>
                                </p:cTn>
                              </p:par>
                              <p:par>
                                <p:cTn id="121" presetID="23" presetClass="exit" presetSubtype="544" fill="hold" grpId="2" nodeType="withEffect">
                                  <p:stCondLst>
                                    <p:cond delay="0"/>
                                  </p:stCondLst>
                                  <p:childTnLst>
                                    <p:anim calcmode="lin" valueType="num">
                                      <p:cBhvr>
                                        <p:cTn id="122" dur="2500"/>
                                        <p:tgtEl>
                                          <p:spTgt spid="10"/>
                                        </p:tgtEl>
                                        <p:attrNameLst>
                                          <p:attrName>ppt_w</p:attrName>
                                        </p:attrNameLst>
                                      </p:cBhvr>
                                      <p:tavLst>
                                        <p:tav tm="0">
                                          <p:val>
                                            <p:strVal val="ppt_w"/>
                                          </p:val>
                                        </p:tav>
                                        <p:tav tm="100000">
                                          <p:val>
                                            <p:fltVal val="0"/>
                                          </p:val>
                                        </p:tav>
                                      </p:tavLst>
                                    </p:anim>
                                    <p:anim calcmode="lin" valueType="num">
                                      <p:cBhvr>
                                        <p:cTn id="123" dur="2500"/>
                                        <p:tgtEl>
                                          <p:spTgt spid="10"/>
                                        </p:tgtEl>
                                        <p:attrNameLst>
                                          <p:attrName>ppt_h</p:attrName>
                                        </p:attrNameLst>
                                      </p:cBhvr>
                                      <p:tavLst>
                                        <p:tav tm="0">
                                          <p:val>
                                            <p:strVal val="ppt_h"/>
                                          </p:val>
                                        </p:tav>
                                        <p:tav tm="100000">
                                          <p:val>
                                            <p:fltVal val="0"/>
                                          </p:val>
                                        </p:tav>
                                      </p:tavLst>
                                    </p:anim>
                                    <p:anim calcmode="lin" valueType="num">
                                      <p:cBhvr>
                                        <p:cTn id="124" dur="2500"/>
                                        <p:tgtEl>
                                          <p:spTgt spid="10"/>
                                        </p:tgtEl>
                                        <p:attrNameLst>
                                          <p:attrName>ppt_x</p:attrName>
                                        </p:attrNameLst>
                                      </p:cBhvr>
                                      <p:tavLst>
                                        <p:tav tm="0">
                                          <p:val>
                                            <p:strVal val="ppt_x"/>
                                          </p:val>
                                        </p:tav>
                                        <p:tav tm="100000">
                                          <p:val>
                                            <p:fltVal val="0.5"/>
                                          </p:val>
                                        </p:tav>
                                      </p:tavLst>
                                    </p:anim>
                                    <p:anim calcmode="lin" valueType="num">
                                      <p:cBhvr>
                                        <p:cTn id="125" dur="2500"/>
                                        <p:tgtEl>
                                          <p:spTgt spid="10"/>
                                        </p:tgtEl>
                                        <p:attrNameLst>
                                          <p:attrName>ppt_y</p:attrName>
                                        </p:attrNameLst>
                                      </p:cBhvr>
                                      <p:tavLst>
                                        <p:tav tm="0">
                                          <p:val>
                                            <p:strVal val="ppt_y"/>
                                          </p:val>
                                        </p:tav>
                                        <p:tav tm="100000">
                                          <p:val>
                                            <p:fltVal val="0.5"/>
                                          </p:val>
                                        </p:tav>
                                      </p:tavLst>
                                    </p:anim>
                                    <p:set>
                                      <p:cBhvr>
                                        <p:cTn id="126" dur="1" fill="hold">
                                          <p:stCondLst>
                                            <p:cond delay="2499"/>
                                          </p:stCondLst>
                                        </p:cTn>
                                        <p:tgtEl>
                                          <p:spTgt spid="10"/>
                                        </p:tgtEl>
                                        <p:attrNameLst>
                                          <p:attrName>style.visibility</p:attrName>
                                        </p:attrNameLst>
                                      </p:cBhvr>
                                      <p:to>
                                        <p:strVal val="hidden"/>
                                      </p:to>
                                    </p:set>
                                  </p:childTnLst>
                                </p:cTn>
                              </p:par>
                              <p:par>
                                <p:cTn id="127" presetID="23" presetClass="exit" presetSubtype="272" fill="hold" grpId="1" nodeType="withEffect">
                                  <p:stCondLst>
                                    <p:cond delay="0"/>
                                  </p:stCondLst>
                                  <p:childTnLst>
                                    <p:anim calcmode="lin" valueType="num">
                                      <p:cBhvr>
                                        <p:cTn id="128" dur="2500"/>
                                        <p:tgtEl>
                                          <p:spTgt spid="12"/>
                                        </p:tgtEl>
                                        <p:attrNameLst>
                                          <p:attrName>ppt_w</p:attrName>
                                        </p:attrNameLst>
                                      </p:cBhvr>
                                      <p:tavLst>
                                        <p:tav tm="0">
                                          <p:val>
                                            <p:strVal val="ppt_w"/>
                                          </p:val>
                                        </p:tav>
                                        <p:tav tm="100000">
                                          <p:val>
                                            <p:strVal val="4/3*ppt_w"/>
                                          </p:val>
                                        </p:tav>
                                      </p:tavLst>
                                    </p:anim>
                                    <p:anim calcmode="lin" valueType="num">
                                      <p:cBhvr>
                                        <p:cTn id="129" dur="2500"/>
                                        <p:tgtEl>
                                          <p:spTgt spid="12"/>
                                        </p:tgtEl>
                                        <p:attrNameLst>
                                          <p:attrName>ppt_h</p:attrName>
                                        </p:attrNameLst>
                                      </p:cBhvr>
                                      <p:tavLst>
                                        <p:tav tm="0">
                                          <p:val>
                                            <p:strVal val="ppt_h"/>
                                          </p:val>
                                        </p:tav>
                                        <p:tav tm="100000">
                                          <p:val>
                                            <p:strVal val="4/3*ppt_h"/>
                                          </p:val>
                                        </p:tav>
                                      </p:tavLst>
                                    </p:anim>
                                    <p:set>
                                      <p:cBhvr>
                                        <p:cTn id="130" dur="1" fill="hold">
                                          <p:stCondLst>
                                            <p:cond delay="2499"/>
                                          </p:stCondLst>
                                        </p:cTn>
                                        <p:tgtEl>
                                          <p:spTgt spid="12"/>
                                        </p:tgtEl>
                                        <p:attrNameLst>
                                          <p:attrName>style.visibility</p:attrName>
                                        </p:attrNameLst>
                                      </p:cBhvr>
                                      <p:to>
                                        <p:strVal val="hidden"/>
                                      </p:to>
                                    </p:set>
                                  </p:childTnLst>
                                </p:cTn>
                              </p:par>
                              <p:par>
                                <p:cTn id="131" presetID="23" presetClass="exit" presetSubtype="32" fill="hold" grpId="1" nodeType="withEffect">
                                  <p:stCondLst>
                                    <p:cond delay="0"/>
                                  </p:stCondLst>
                                  <p:childTnLst>
                                    <p:anim calcmode="lin" valueType="num">
                                      <p:cBhvr>
                                        <p:cTn id="132" dur="2500"/>
                                        <p:tgtEl>
                                          <p:spTgt spid="13"/>
                                        </p:tgtEl>
                                        <p:attrNameLst>
                                          <p:attrName>ppt_w</p:attrName>
                                        </p:attrNameLst>
                                      </p:cBhvr>
                                      <p:tavLst>
                                        <p:tav tm="0">
                                          <p:val>
                                            <p:strVal val="ppt_w"/>
                                          </p:val>
                                        </p:tav>
                                        <p:tav tm="100000">
                                          <p:val>
                                            <p:fltVal val="0"/>
                                          </p:val>
                                        </p:tav>
                                      </p:tavLst>
                                    </p:anim>
                                    <p:anim calcmode="lin" valueType="num">
                                      <p:cBhvr>
                                        <p:cTn id="133" dur="2500"/>
                                        <p:tgtEl>
                                          <p:spTgt spid="13"/>
                                        </p:tgtEl>
                                        <p:attrNameLst>
                                          <p:attrName>ppt_h</p:attrName>
                                        </p:attrNameLst>
                                      </p:cBhvr>
                                      <p:tavLst>
                                        <p:tav tm="0">
                                          <p:val>
                                            <p:strVal val="ppt_h"/>
                                          </p:val>
                                        </p:tav>
                                        <p:tav tm="100000">
                                          <p:val>
                                            <p:fltVal val="0"/>
                                          </p:val>
                                        </p:tav>
                                      </p:tavLst>
                                    </p:anim>
                                    <p:set>
                                      <p:cBhvr>
                                        <p:cTn id="134" dur="1" fill="hold">
                                          <p:stCondLst>
                                            <p:cond delay="2499"/>
                                          </p:stCondLst>
                                        </p:cTn>
                                        <p:tgtEl>
                                          <p:spTgt spid="13"/>
                                        </p:tgtEl>
                                        <p:attrNameLst>
                                          <p:attrName>style.visibility</p:attrName>
                                        </p:attrNameLst>
                                      </p:cBhvr>
                                      <p:to>
                                        <p:strVal val="hidden"/>
                                      </p:to>
                                    </p:set>
                                  </p:childTnLst>
                                </p:cTn>
                              </p:par>
                              <p:par>
                                <p:cTn id="135" presetID="23" presetClass="exit" presetSubtype="272" fill="hold" grpId="1" nodeType="withEffect">
                                  <p:stCondLst>
                                    <p:cond delay="0"/>
                                  </p:stCondLst>
                                  <p:childTnLst>
                                    <p:anim calcmode="lin" valueType="num">
                                      <p:cBhvr>
                                        <p:cTn id="136" dur="2500"/>
                                        <p:tgtEl>
                                          <p:spTgt spid="14"/>
                                        </p:tgtEl>
                                        <p:attrNameLst>
                                          <p:attrName>ppt_w</p:attrName>
                                        </p:attrNameLst>
                                      </p:cBhvr>
                                      <p:tavLst>
                                        <p:tav tm="0">
                                          <p:val>
                                            <p:strVal val="ppt_w"/>
                                          </p:val>
                                        </p:tav>
                                        <p:tav tm="100000">
                                          <p:val>
                                            <p:strVal val="4/3*ppt_w"/>
                                          </p:val>
                                        </p:tav>
                                      </p:tavLst>
                                    </p:anim>
                                    <p:anim calcmode="lin" valueType="num">
                                      <p:cBhvr>
                                        <p:cTn id="137" dur="2500"/>
                                        <p:tgtEl>
                                          <p:spTgt spid="14"/>
                                        </p:tgtEl>
                                        <p:attrNameLst>
                                          <p:attrName>ppt_h</p:attrName>
                                        </p:attrNameLst>
                                      </p:cBhvr>
                                      <p:tavLst>
                                        <p:tav tm="0">
                                          <p:val>
                                            <p:strVal val="ppt_h"/>
                                          </p:val>
                                        </p:tav>
                                        <p:tav tm="100000">
                                          <p:val>
                                            <p:strVal val="4/3*ppt_h"/>
                                          </p:val>
                                        </p:tav>
                                      </p:tavLst>
                                    </p:anim>
                                    <p:set>
                                      <p:cBhvr>
                                        <p:cTn id="138" dur="1" fill="hold">
                                          <p:stCondLst>
                                            <p:cond delay="2499"/>
                                          </p:stCondLst>
                                        </p:cTn>
                                        <p:tgtEl>
                                          <p:spTgt spid="14"/>
                                        </p:tgtEl>
                                        <p:attrNameLst>
                                          <p:attrName>style.visibility</p:attrName>
                                        </p:attrNameLst>
                                      </p:cBhvr>
                                      <p:to>
                                        <p:strVal val="hidden"/>
                                      </p:to>
                                    </p:set>
                                  </p:childTnLst>
                                </p:cTn>
                              </p:par>
                              <p:par>
                                <p:cTn id="139" presetID="23" presetClass="entr" presetSubtype="288" fill="hold" nodeType="withEffect">
                                  <p:stCondLst>
                                    <p:cond delay="0"/>
                                  </p:stCondLst>
                                  <p:childTnLst>
                                    <p:set>
                                      <p:cBhvr>
                                        <p:cTn id="140" dur="1" fill="hold">
                                          <p:stCondLst>
                                            <p:cond delay="0"/>
                                          </p:stCondLst>
                                        </p:cTn>
                                        <p:tgtEl>
                                          <p:spTgt spid="16"/>
                                        </p:tgtEl>
                                        <p:attrNameLst>
                                          <p:attrName>style.visibility</p:attrName>
                                        </p:attrNameLst>
                                      </p:cBhvr>
                                      <p:to>
                                        <p:strVal val="visible"/>
                                      </p:to>
                                    </p:set>
                                    <p:anim calcmode="lin" valueType="num">
                                      <p:cBhvr>
                                        <p:cTn id="141" dur="3000" fill="hold"/>
                                        <p:tgtEl>
                                          <p:spTgt spid="16"/>
                                        </p:tgtEl>
                                        <p:attrNameLst>
                                          <p:attrName>ppt_w</p:attrName>
                                        </p:attrNameLst>
                                      </p:cBhvr>
                                      <p:tavLst>
                                        <p:tav tm="0">
                                          <p:val>
                                            <p:strVal val="4/3*#ppt_w"/>
                                          </p:val>
                                        </p:tav>
                                        <p:tav tm="100000">
                                          <p:val>
                                            <p:strVal val="#ppt_w"/>
                                          </p:val>
                                        </p:tav>
                                      </p:tavLst>
                                    </p:anim>
                                    <p:anim calcmode="lin" valueType="num">
                                      <p:cBhvr>
                                        <p:cTn id="142" dur="3000" fill="hold"/>
                                        <p:tgtEl>
                                          <p:spTgt spid="16"/>
                                        </p:tgtEl>
                                        <p:attrNameLst>
                                          <p:attrName>ppt_h</p:attrName>
                                        </p:attrNameLst>
                                      </p:cBhvr>
                                      <p:tavLst>
                                        <p:tav tm="0">
                                          <p:val>
                                            <p:strVal val="4/3*#ppt_h"/>
                                          </p:val>
                                        </p:tav>
                                        <p:tav tm="100000">
                                          <p:val>
                                            <p:strVal val="#ppt_h"/>
                                          </p:val>
                                        </p:tav>
                                      </p:tavLst>
                                    </p:anim>
                                  </p:childTnLst>
                                </p:cTn>
                              </p:par>
                              <p:par>
                                <p:cTn id="143" presetID="21" presetClass="entr" presetSubtype="8" fill="hold" nodeType="withEffect">
                                  <p:stCondLst>
                                    <p:cond delay="0"/>
                                  </p:stCondLst>
                                  <p:childTnLst>
                                    <p:set>
                                      <p:cBhvr>
                                        <p:cTn id="144" dur="1" fill="hold">
                                          <p:stCondLst>
                                            <p:cond delay="0"/>
                                          </p:stCondLst>
                                        </p:cTn>
                                        <p:tgtEl>
                                          <p:spTgt spid="16"/>
                                        </p:tgtEl>
                                        <p:attrNameLst>
                                          <p:attrName>style.visibility</p:attrName>
                                        </p:attrNameLst>
                                      </p:cBhvr>
                                      <p:to>
                                        <p:strVal val="visible"/>
                                      </p:to>
                                    </p:set>
                                    <p:animEffect transition="in" filter="wheel(8)">
                                      <p:cBhvr>
                                        <p:cTn id="145" dur="3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2" grpId="0" animBg="1"/>
      <p:bldP spid="12" grpId="1" animBg="1"/>
      <p:bldP spid="12" grpId="2" animBg="1"/>
      <p:bldP spid="13" grpId="0" animBg="1"/>
      <p:bldP spid="13" grpId="1" animBg="1"/>
      <p:bldP spid="13" grpId="2" animBg="1"/>
      <p:bldP spid="14" grpId="0" animBg="1"/>
      <p:bldP spid="14" grpId="1" animBg="1"/>
      <p:bldP spid="17"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63 Rectángulo"/>
          <p:cNvSpPr/>
          <p:nvPr/>
        </p:nvSpPr>
        <p:spPr>
          <a:xfrm>
            <a:off x="0" y="-18530"/>
            <a:ext cx="9144000" cy="5152274"/>
          </a:xfrm>
          <a:prstGeom prst="rect">
            <a:avLst/>
          </a:prstGeom>
          <a:gradFill flip="none" rotWithShape="1">
            <a:gsLst>
              <a:gs pos="95000">
                <a:srgbClr val="00B0F0"/>
              </a:gs>
              <a:gs pos="3000">
                <a:srgbClr val="00B0F0"/>
              </a:gs>
              <a:gs pos="52088">
                <a:srgbClr val="000E2A">
                  <a:lumMod val="58000"/>
                </a:srgbClr>
              </a:gs>
              <a:gs pos="29000">
                <a:srgbClr val="001D56">
                  <a:lumMod val="45000"/>
                </a:srgbClr>
              </a:gs>
              <a:gs pos="73000">
                <a:srgbClr val="002060">
                  <a:lumMod val="46000"/>
                </a:srgbClr>
              </a:gs>
              <a:gs pos="100000">
                <a:srgbClr val="FF0000"/>
              </a:gs>
              <a:gs pos="22000">
                <a:srgbClr val="002060"/>
              </a:gs>
              <a:gs pos="79000">
                <a:srgbClr val="002060"/>
              </a:gs>
              <a:gs pos="417">
                <a:srgbClr val="FF0000"/>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6" name="65 Imagen" descr="Diapositiva27"/>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61786"/>
          </a:xfrm>
          <a:prstGeom prst="rect">
            <a:avLst/>
          </a:prstGeom>
          <a:noFill/>
          <a:ln>
            <a:noFill/>
          </a:ln>
        </p:spPr>
      </p:pic>
      <p:sp>
        <p:nvSpPr>
          <p:cNvPr id="2" name="1 Arco de bloque"/>
          <p:cNvSpPr/>
          <p:nvPr/>
        </p:nvSpPr>
        <p:spPr>
          <a:xfrm rot="5400000">
            <a:off x="-838755" y="63870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rco de bloque"/>
          <p:cNvSpPr/>
          <p:nvPr/>
        </p:nvSpPr>
        <p:spPr>
          <a:xfrm rot="5400000">
            <a:off x="-262691" y="63870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rco de bloque"/>
          <p:cNvSpPr/>
          <p:nvPr/>
        </p:nvSpPr>
        <p:spPr>
          <a:xfrm rot="5400000">
            <a:off x="313373" y="63870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rco de bloque"/>
          <p:cNvSpPr/>
          <p:nvPr/>
        </p:nvSpPr>
        <p:spPr>
          <a:xfrm rot="5400000">
            <a:off x="961445" y="63870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rco de bloque"/>
          <p:cNvSpPr/>
          <p:nvPr/>
        </p:nvSpPr>
        <p:spPr>
          <a:xfrm rot="5400000">
            <a:off x="1537509" y="63870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rco de bloque"/>
          <p:cNvSpPr/>
          <p:nvPr/>
        </p:nvSpPr>
        <p:spPr>
          <a:xfrm rot="5400000">
            <a:off x="2113573" y="63870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rco de bloque"/>
          <p:cNvSpPr/>
          <p:nvPr/>
        </p:nvSpPr>
        <p:spPr>
          <a:xfrm rot="5400000">
            <a:off x="2689637" y="63870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rco de bloque"/>
          <p:cNvSpPr/>
          <p:nvPr/>
        </p:nvSpPr>
        <p:spPr>
          <a:xfrm rot="5400000">
            <a:off x="3265701" y="63870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rco de bloque"/>
          <p:cNvSpPr/>
          <p:nvPr/>
        </p:nvSpPr>
        <p:spPr>
          <a:xfrm rot="5400000">
            <a:off x="3841765" y="63870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rco de bloque"/>
          <p:cNvSpPr/>
          <p:nvPr/>
        </p:nvSpPr>
        <p:spPr>
          <a:xfrm rot="5400000">
            <a:off x="4442997" y="63870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rot="5400000">
            <a:off x="5018997" y="63870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rot="5400000">
            <a:off x="5558997" y="63870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rot="5400000">
            <a:off x="6181517" y="63870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rco de bloque"/>
          <p:cNvSpPr/>
          <p:nvPr/>
        </p:nvSpPr>
        <p:spPr>
          <a:xfrm rot="5400000">
            <a:off x="6757581" y="63870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rco de bloque"/>
          <p:cNvSpPr/>
          <p:nvPr/>
        </p:nvSpPr>
        <p:spPr>
          <a:xfrm rot="5400000">
            <a:off x="7333645" y="63870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rco de bloque"/>
          <p:cNvSpPr/>
          <p:nvPr/>
        </p:nvSpPr>
        <p:spPr>
          <a:xfrm rot="16200000" flipH="1">
            <a:off x="8370676" y="573274"/>
            <a:ext cx="1440160" cy="2556792"/>
          </a:xfrm>
          <a:prstGeom prst="blockArc">
            <a:avLst>
              <a:gd name="adj1" fmla="val 10800000"/>
              <a:gd name="adj2" fmla="val 21589167"/>
              <a:gd name="adj3" fmla="val 7825"/>
            </a:avLst>
          </a:prstGeom>
          <a:noFill/>
          <a:ln w="44450" cap="rnd"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rco de bloque"/>
          <p:cNvSpPr/>
          <p:nvPr/>
        </p:nvSpPr>
        <p:spPr>
          <a:xfrm rot="16200000" flipH="1">
            <a:off x="7794612" y="57327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rco de bloque"/>
          <p:cNvSpPr/>
          <p:nvPr/>
        </p:nvSpPr>
        <p:spPr>
          <a:xfrm rot="16200000" flipH="1">
            <a:off x="7218548" y="57327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rco de bloque"/>
          <p:cNvSpPr/>
          <p:nvPr/>
        </p:nvSpPr>
        <p:spPr>
          <a:xfrm rot="16200000" flipH="1">
            <a:off x="6570476" y="57327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rot="16200000" flipH="1">
            <a:off x="5994412" y="57327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rot="16200000" flipH="1">
            <a:off x="5418348" y="57327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rot="16200000" flipH="1">
            <a:off x="4842284" y="57327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rot="16200000" flipH="1">
            <a:off x="4266220" y="57327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rot="16200000" flipH="1">
            <a:off x="3690156" y="57327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rco de bloque"/>
          <p:cNvSpPr/>
          <p:nvPr/>
        </p:nvSpPr>
        <p:spPr>
          <a:xfrm rot="16200000" flipH="1">
            <a:off x="3088924" y="57327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rco de bloque"/>
          <p:cNvSpPr/>
          <p:nvPr/>
        </p:nvSpPr>
        <p:spPr>
          <a:xfrm rot="16200000" flipH="1">
            <a:off x="2512924" y="57327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rco de bloque"/>
          <p:cNvSpPr/>
          <p:nvPr/>
        </p:nvSpPr>
        <p:spPr>
          <a:xfrm rot="16200000" flipH="1">
            <a:off x="1972924" y="57327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rco de bloque"/>
          <p:cNvSpPr/>
          <p:nvPr/>
        </p:nvSpPr>
        <p:spPr>
          <a:xfrm rot="16200000" flipH="1">
            <a:off x="1350404" y="57327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rco de bloque"/>
          <p:cNvSpPr/>
          <p:nvPr/>
        </p:nvSpPr>
        <p:spPr>
          <a:xfrm rot="16200000" flipH="1">
            <a:off x="774340" y="57327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rco de bloque"/>
          <p:cNvSpPr/>
          <p:nvPr/>
        </p:nvSpPr>
        <p:spPr>
          <a:xfrm rot="16200000" flipH="1">
            <a:off x="198276" y="57327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rco de bloque"/>
          <p:cNvSpPr/>
          <p:nvPr/>
        </p:nvSpPr>
        <p:spPr>
          <a:xfrm rot="5400000">
            <a:off x="-857519" y="207886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rco de bloque"/>
          <p:cNvSpPr/>
          <p:nvPr/>
        </p:nvSpPr>
        <p:spPr>
          <a:xfrm rot="5400000">
            <a:off x="-281455" y="207886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rco de bloque"/>
          <p:cNvSpPr/>
          <p:nvPr/>
        </p:nvSpPr>
        <p:spPr>
          <a:xfrm rot="5400000">
            <a:off x="294609" y="207886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rco de bloque"/>
          <p:cNvSpPr/>
          <p:nvPr/>
        </p:nvSpPr>
        <p:spPr>
          <a:xfrm rot="5400000">
            <a:off x="942681" y="207886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rco de bloque"/>
          <p:cNvSpPr/>
          <p:nvPr/>
        </p:nvSpPr>
        <p:spPr>
          <a:xfrm rot="5400000">
            <a:off x="1518745" y="207886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rco de bloque"/>
          <p:cNvSpPr/>
          <p:nvPr/>
        </p:nvSpPr>
        <p:spPr>
          <a:xfrm rot="5400000">
            <a:off x="2094809" y="207886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rco de bloque"/>
          <p:cNvSpPr/>
          <p:nvPr/>
        </p:nvSpPr>
        <p:spPr>
          <a:xfrm rot="5400000">
            <a:off x="2670873" y="207886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rco de bloque"/>
          <p:cNvSpPr/>
          <p:nvPr/>
        </p:nvSpPr>
        <p:spPr>
          <a:xfrm rot="5400000">
            <a:off x="3246937" y="207886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rco de bloque"/>
          <p:cNvSpPr/>
          <p:nvPr/>
        </p:nvSpPr>
        <p:spPr>
          <a:xfrm rot="5400000">
            <a:off x="3823001" y="207886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rco de bloque"/>
          <p:cNvSpPr/>
          <p:nvPr/>
        </p:nvSpPr>
        <p:spPr>
          <a:xfrm rot="5400000">
            <a:off x="4424233" y="207886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rco de bloque"/>
          <p:cNvSpPr/>
          <p:nvPr/>
        </p:nvSpPr>
        <p:spPr>
          <a:xfrm rot="5400000">
            <a:off x="5000233" y="207886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rco de bloque"/>
          <p:cNvSpPr/>
          <p:nvPr/>
        </p:nvSpPr>
        <p:spPr>
          <a:xfrm rot="5400000">
            <a:off x="5540233" y="207886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rco de bloque"/>
          <p:cNvSpPr/>
          <p:nvPr/>
        </p:nvSpPr>
        <p:spPr>
          <a:xfrm rot="5400000">
            <a:off x="6162753" y="207886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rco de bloque"/>
          <p:cNvSpPr/>
          <p:nvPr/>
        </p:nvSpPr>
        <p:spPr>
          <a:xfrm rot="5400000">
            <a:off x="6738817" y="207886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rco de bloque"/>
          <p:cNvSpPr/>
          <p:nvPr/>
        </p:nvSpPr>
        <p:spPr>
          <a:xfrm rot="5400000">
            <a:off x="7314881" y="2078865"/>
            <a:ext cx="1427006" cy="2412776"/>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rco de bloque"/>
          <p:cNvSpPr/>
          <p:nvPr/>
        </p:nvSpPr>
        <p:spPr>
          <a:xfrm rot="16200000" flipH="1">
            <a:off x="8495928" y="2051940"/>
            <a:ext cx="1440160" cy="2556792"/>
          </a:xfrm>
          <a:prstGeom prst="blockArc">
            <a:avLst>
              <a:gd name="adj1" fmla="val 10800000"/>
              <a:gd name="adj2" fmla="val 21589167"/>
              <a:gd name="adj3" fmla="val 7825"/>
            </a:avLst>
          </a:prstGeom>
          <a:noFill/>
          <a:ln w="44450" cap="rnd"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rco de bloque"/>
          <p:cNvSpPr/>
          <p:nvPr/>
        </p:nvSpPr>
        <p:spPr>
          <a:xfrm rot="16200000" flipH="1">
            <a:off x="7775848" y="201343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rco de bloque"/>
          <p:cNvSpPr/>
          <p:nvPr/>
        </p:nvSpPr>
        <p:spPr>
          <a:xfrm rot="16200000" flipH="1">
            <a:off x="7199784" y="201343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rco de bloque"/>
          <p:cNvSpPr/>
          <p:nvPr/>
        </p:nvSpPr>
        <p:spPr>
          <a:xfrm rot="16200000" flipH="1">
            <a:off x="6551712" y="201343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rco de bloque"/>
          <p:cNvSpPr/>
          <p:nvPr/>
        </p:nvSpPr>
        <p:spPr>
          <a:xfrm rot="16200000" flipH="1">
            <a:off x="5975648" y="201343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rco de bloque"/>
          <p:cNvSpPr/>
          <p:nvPr/>
        </p:nvSpPr>
        <p:spPr>
          <a:xfrm rot="16200000" flipH="1">
            <a:off x="5399584" y="201343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rco de bloque"/>
          <p:cNvSpPr/>
          <p:nvPr/>
        </p:nvSpPr>
        <p:spPr>
          <a:xfrm rot="16200000" flipH="1">
            <a:off x="4823520" y="201343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rco de bloque"/>
          <p:cNvSpPr/>
          <p:nvPr/>
        </p:nvSpPr>
        <p:spPr>
          <a:xfrm rot="16200000" flipH="1">
            <a:off x="4247456" y="201343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rco de bloque"/>
          <p:cNvSpPr/>
          <p:nvPr/>
        </p:nvSpPr>
        <p:spPr>
          <a:xfrm rot="16200000" flipH="1">
            <a:off x="3671392" y="201343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rco de bloque"/>
          <p:cNvSpPr/>
          <p:nvPr/>
        </p:nvSpPr>
        <p:spPr>
          <a:xfrm rot="16200000" flipH="1">
            <a:off x="3070160" y="201343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rco de bloque"/>
          <p:cNvSpPr/>
          <p:nvPr/>
        </p:nvSpPr>
        <p:spPr>
          <a:xfrm rot="16200000" flipH="1">
            <a:off x="2494160" y="201343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rco de bloque"/>
          <p:cNvSpPr/>
          <p:nvPr/>
        </p:nvSpPr>
        <p:spPr>
          <a:xfrm rot="16200000" flipH="1">
            <a:off x="1954160" y="201343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rco de bloque"/>
          <p:cNvSpPr/>
          <p:nvPr/>
        </p:nvSpPr>
        <p:spPr>
          <a:xfrm rot="16200000" flipH="1">
            <a:off x="1331640" y="201343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rco de bloque"/>
          <p:cNvSpPr/>
          <p:nvPr/>
        </p:nvSpPr>
        <p:spPr>
          <a:xfrm rot="16200000" flipH="1">
            <a:off x="755576" y="201343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Arco de bloque"/>
          <p:cNvSpPr/>
          <p:nvPr/>
        </p:nvSpPr>
        <p:spPr>
          <a:xfrm rot="16200000" flipH="1">
            <a:off x="179512" y="2013434"/>
            <a:ext cx="1440160" cy="2556792"/>
          </a:xfrm>
          <a:prstGeom prst="blockArc">
            <a:avLst>
              <a:gd name="adj1" fmla="val 10800000"/>
              <a:gd name="adj2" fmla="val 21589167"/>
              <a:gd name="adj3" fmla="val 7825"/>
            </a:avLst>
          </a:prstGeom>
          <a:noFill/>
          <a:ln w="44450" cap="sq" cmpd="sng">
            <a:gradFill>
              <a:gsLst>
                <a:gs pos="11270">
                  <a:srgbClr val="00B0F0"/>
                </a:gs>
                <a:gs pos="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Rectángulo"/>
          <p:cNvSpPr/>
          <p:nvPr/>
        </p:nvSpPr>
        <p:spPr>
          <a:xfrm flipH="1">
            <a:off x="643" y="-236562"/>
            <a:ext cx="9460656"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7650579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1+#ppt_w/2"/>
                                          </p:val>
                                        </p:tav>
                                        <p:tav tm="100000">
                                          <p:val>
                                            <p:strVal val="#ppt_x"/>
                                          </p:val>
                                        </p:tav>
                                      </p:tavLst>
                                    </p:anim>
                                    <p:anim calcmode="lin" valueType="num">
                                      <p:cBhvr additive="base">
                                        <p:cTn id="8" dur="2000" fill="hold"/>
                                        <p:tgtEl>
                                          <p:spTgt spid="2"/>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10800000">
                                      <p:cBhvr>
                                        <p:cTn id="10" dur="2000" fill="hold"/>
                                        <p:tgtEl>
                                          <p:spTgt spid="2"/>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2000" fill="hold"/>
                                        <p:tgtEl>
                                          <p:spTgt spid="3"/>
                                        </p:tgtEl>
                                        <p:attrNameLst>
                                          <p:attrName>ppt_x</p:attrName>
                                        </p:attrNameLst>
                                      </p:cBhvr>
                                      <p:tavLst>
                                        <p:tav tm="0">
                                          <p:val>
                                            <p:strVal val="1+#ppt_w/2"/>
                                          </p:val>
                                        </p:tav>
                                        <p:tav tm="100000">
                                          <p:val>
                                            <p:strVal val="#ppt_x"/>
                                          </p:val>
                                        </p:tav>
                                      </p:tavLst>
                                    </p:anim>
                                    <p:anim calcmode="lin" valueType="num">
                                      <p:cBhvr additive="base">
                                        <p:cTn id="14" dur="2000" fill="hold"/>
                                        <p:tgtEl>
                                          <p:spTgt spid="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10800000">
                                      <p:cBhvr>
                                        <p:cTn id="16" dur="2000" fill="hold"/>
                                        <p:tgtEl>
                                          <p:spTgt spid="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2000" fill="hold"/>
                                        <p:tgtEl>
                                          <p:spTgt spid="4"/>
                                        </p:tgtEl>
                                        <p:attrNameLst>
                                          <p:attrName>ppt_x</p:attrName>
                                        </p:attrNameLst>
                                      </p:cBhvr>
                                      <p:tavLst>
                                        <p:tav tm="0">
                                          <p:val>
                                            <p:strVal val="1+#ppt_w/2"/>
                                          </p:val>
                                        </p:tav>
                                        <p:tav tm="100000">
                                          <p:val>
                                            <p:strVal val="#ppt_x"/>
                                          </p:val>
                                        </p:tav>
                                      </p:tavLst>
                                    </p:anim>
                                    <p:anim calcmode="lin" valueType="num">
                                      <p:cBhvr additive="base">
                                        <p:cTn id="20" dur="2000" fill="hold"/>
                                        <p:tgtEl>
                                          <p:spTgt spid="4"/>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10800000">
                                      <p:cBhvr>
                                        <p:cTn id="22" dur="2000" fill="hold"/>
                                        <p:tgtEl>
                                          <p:spTgt spid="4"/>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000" fill="hold"/>
                                        <p:tgtEl>
                                          <p:spTgt spid="5"/>
                                        </p:tgtEl>
                                        <p:attrNameLst>
                                          <p:attrName>ppt_x</p:attrName>
                                        </p:attrNameLst>
                                      </p:cBhvr>
                                      <p:tavLst>
                                        <p:tav tm="0">
                                          <p:val>
                                            <p:strVal val="1+#ppt_w/2"/>
                                          </p:val>
                                        </p:tav>
                                        <p:tav tm="100000">
                                          <p:val>
                                            <p:strVal val="#ppt_x"/>
                                          </p:val>
                                        </p:tav>
                                      </p:tavLst>
                                    </p:anim>
                                    <p:anim calcmode="lin" valueType="num">
                                      <p:cBhvr additive="base">
                                        <p:cTn id="26" dur="2000" fill="hold"/>
                                        <p:tgtEl>
                                          <p:spTgt spid="5"/>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10800000">
                                      <p:cBhvr>
                                        <p:cTn id="28" dur="2000" fill="hold"/>
                                        <p:tgtEl>
                                          <p:spTgt spid="5"/>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2000" fill="hold"/>
                                        <p:tgtEl>
                                          <p:spTgt spid="6"/>
                                        </p:tgtEl>
                                        <p:attrNameLst>
                                          <p:attrName>ppt_x</p:attrName>
                                        </p:attrNameLst>
                                      </p:cBhvr>
                                      <p:tavLst>
                                        <p:tav tm="0">
                                          <p:val>
                                            <p:strVal val="1+#ppt_w/2"/>
                                          </p:val>
                                        </p:tav>
                                        <p:tav tm="100000">
                                          <p:val>
                                            <p:strVal val="#ppt_x"/>
                                          </p:val>
                                        </p:tav>
                                      </p:tavLst>
                                    </p:anim>
                                    <p:anim calcmode="lin" valueType="num">
                                      <p:cBhvr additive="base">
                                        <p:cTn id="32" dur="2000" fill="hold"/>
                                        <p:tgtEl>
                                          <p:spTgt spid="6"/>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10800000">
                                      <p:cBhvr>
                                        <p:cTn id="34" dur="2000" fill="hold"/>
                                        <p:tgtEl>
                                          <p:spTgt spid="6"/>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2000" fill="hold"/>
                                        <p:tgtEl>
                                          <p:spTgt spid="7"/>
                                        </p:tgtEl>
                                        <p:attrNameLst>
                                          <p:attrName>ppt_x</p:attrName>
                                        </p:attrNameLst>
                                      </p:cBhvr>
                                      <p:tavLst>
                                        <p:tav tm="0">
                                          <p:val>
                                            <p:strVal val="1+#ppt_w/2"/>
                                          </p:val>
                                        </p:tav>
                                        <p:tav tm="100000">
                                          <p:val>
                                            <p:strVal val="#ppt_x"/>
                                          </p:val>
                                        </p:tav>
                                      </p:tavLst>
                                    </p:anim>
                                    <p:anim calcmode="lin" valueType="num">
                                      <p:cBhvr additive="base">
                                        <p:cTn id="38" dur="2000" fill="hold"/>
                                        <p:tgtEl>
                                          <p:spTgt spid="7"/>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10800000">
                                      <p:cBhvr>
                                        <p:cTn id="40" dur="2000" fill="hold"/>
                                        <p:tgtEl>
                                          <p:spTgt spid="7"/>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2000" fill="hold"/>
                                        <p:tgtEl>
                                          <p:spTgt spid="8"/>
                                        </p:tgtEl>
                                        <p:attrNameLst>
                                          <p:attrName>ppt_x</p:attrName>
                                        </p:attrNameLst>
                                      </p:cBhvr>
                                      <p:tavLst>
                                        <p:tav tm="0">
                                          <p:val>
                                            <p:strVal val="1+#ppt_w/2"/>
                                          </p:val>
                                        </p:tav>
                                        <p:tav tm="100000">
                                          <p:val>
                                            <p:strVal val="#ppt_x"/>
                                          </p:val>
                                        </p:tav>
                                      </p:tavLst>
                                    </p:anim>
                                    <p:anim calcmode="lin" valueType="num">
                                      <p:cBhvr additive="base">
                                        <p:cTn id="44" dur="2000" fill="hold"/>
                                        <p:tgtEl>
                                          <p:spTgt spid="8"/>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10800000">
                                      <p:cBhvr>
                                        <p:cTn id="46" dur="2000" fill="hold"/>
                                        <p:tgtEl>
                                          <p:spTgt spid="8"/>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9"/>
                                        </p:tgtEl>
                                        <p:attrNameLst>
                                          <p:attrName>style.visibility</p:attrName>
                                        </p:attrNameLst>
                                      </p:cBhvr>
                                      <p:to>
                                        <p:strVal val="visible"/>
                                      </p:to>
                                    </p:set>
                                    <p:anim calcmode="lin" valueType="num">
                                      <p:cBhvr additive="base">
                                        <p:cTn id="49" dur="2000" fill="hold"/>
                                        <p:tgtEl>
                                          <p:spTgt spid="9"/>
                                        </p:tgtEl>
                                        <p:attrNameLst>
                                          <p:attrName>ppt_x</p:attrName>
                                        </p:attrNameLst>
                                      </p:cBhvr>
                                      <p:tavLst>
                                        <p:tav tm="0">
                                          <p:val>
                                            <p:strVal val="1+#ppt_w/2"/>
                                          </p:val>
                                        </p:tav>
                                        <p:tav tm="100000">
                                          <p:val>
                                            <p:strVal val="#ppt_x"/>
                                          </p:val>
                                        </p:tav>
                                      </p:tavLst>
                                    </p:anim>
                                    <p:anim calcmode="lin" valueType="num">
                                      <p:cBhvr additive="base">
                                        <p:cTn id="50" dur="2000" fill="hold"/>
                                        <p:tgtEl>
                                          <p:spTgt spid="9"/>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10800000">
                                      <p:cBhvr>
                                        <p:cTn id="52" dur="2000" fill="hold"/>
                                        <p:tgtEl>
                                          <p:spTgt spid="9"/>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2000" fill="hold"/>
                                        <p:tgtEl>
                                          <p:spTgt spid="10"/>
                                        </p:tgtEl>
                                        <p:attrNameLst>
                                          <p:attrName>ppt_x</p:attrName>
                                        </p:attrNameLst>
                                      </p:cBhvr>
                                      <p:tavLst>
                                        <p:tav tm="0">
                                          <p:val>
                                            <p:strVal val="1+#ppt_w/2"/>
                                          </p:val>
                                        </p:tav>
                                        <p:tav tm="100000">
                                          <p:val>
                                            <p:strVal val="#ppt_x"/>
                                          </p:val>
                                        </p:tav>
                                      </p:tavLst>
                                    </p:anim>
                                    <p:anim calcmode="lin" valueType="num">
                                      <p:cBhvr additive="base">
                                        <p:cTn id="56" dur="2000" fill="hold"/>
                                        <p:tgtEl>
                                          <p:spTgt spid="10"/>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10800000">
                                      <p:cBhvr>
                                        <p:cTn id="58" dur="2000" fill="hold"/>
                                        <p:tgtEl>
                                          <p:spTgt spid="10"/>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additive="base">
                                        <p:cTn id="61" dur="2000" fill="hold"/>
                                        <p:tgtEl>
                                          <p:spTgt spid="11"/>
                                        </p:tgtEl>
                                        <p:attrNameLst>
                                          <p:attrName>ppt_x</p:attrName>
                                        </p:attrNameLst>
                                      </p:cBhvr>
                                      <p:tavLst>
                                        <p:tav tm="0">
                                          <p:val>
                                            <p:strVal val="1+#ppt_w/2"/>
                                          </p:val>
                                        </p:tav>
                                        <p:tav tm="100000">
                                          <p:val>
                                            <p:strVal val="#ppt_x"/>
                                          </p:val>
                                        </p:tav>
                                      </p:tavLst>
                                    </p:anim>
                                    <p:anim calcmode="lin" valueType="num">
                                      <p:cBhvr additive="base">
                                        <p:cTn id="62" dur="2000" fill="hold"/>
                                        <p:tgtEl>
                                          <p:spTgt spid="11"/>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10800000">
                                      <p:cBhvr>
                                        <p:cTn id="64" dur="2000" fill="hold"/>
                                        <p:tgtEl>
                                          <p:spTgt spid="11"/>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additive="base">
                                        <p:cTn id="67" dur="2000" fill="hold"/>
                                        <p:tgtEl>
                                          <p:spTgt spid="12"/>
                                        </p:tgtEl>
                                        <p:attrNameLst>
                                          <p:attrName>ppt_x</p:attrName>
                                        </p:attrNameLst>
                                      </p:cBhvr>
                                      <p:tavLst>
                                        <p:tav tm="0">
                                          <p:val>
                                            <p:strVal val="1+#ppt_w/2"/>
                                          </p:val>
                                        </p:tav>
                                        <p:tav tm="100000">
                                          <p:val>
                                            <p:strVal val="#ppt_x"/>
                                          </p:val>
                                        </p:tav>
                                      </p:tavLst>
                                    </p:anim>
                                    <p:anim calcmode="lin" valueType="num">
                                      <p:cBhvr additive="base">
                                        <p:cTn id="68" dur="2000" fill="hold"/>
                                        <p:tgtEl>
                                          <p:spTgt spid="12"/>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10800000">
                                      <p:cBhvr>
                                        <p:cTn id="70" dur="2000" fill="hold"/>
                                        <p:tgtEl>
                                          <p:spTgt spid="12"/>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additive="base">
                                        <p:cTn id="73" dur="2000" fill="hold"/>
                                        <p:tgtEl>
                                          <p:spTgt spid="13"/>
                                        </p:tgtEl>
                                        <p:attrNameLst>
                                          <p:attrName>ppt_x</p:attrName>
                                        </p:attrNameLst>
                                      </p:cBhvr>
                                      <p:tavLst>
                                        <p:tav tm="0">
                                          <p:val>
                                            <p:strVal val="1+#ppt_w/2"/>
                                          </p:val>
                                        </p:tav>
                                        <p:tav tm="100000">
                                          <p:val>
                                            <p:strVal val="#ppt_x"/>
                                          </p:val>
                                        </p:tav>
                                      </p:tavLst>
                                    </p:anim>
                                    <p:anim calcmode="lin" valueType="num">
                                      <p:cBhvr additive="base">
                                        <p:cTn id="74" dur="2000" fill="hold"/>
                                        <p:tgtEl>
                                          <p:spTgt spid="13"/>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10800000">
                                      <p:cBhvr>
                                        <p:cTn id="76" dur="2000" fill="hold"/>
                                        <p:tgtEl>
                                          <p:spTgt spid="13"/>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000" fill="hold"/>
                                        <p:tgtEl>
                                          <p:spTgt spid="14"/>
                                        </p:tgtEl>
                                        <p:attrNameLst>
                                          <p:attrName>ppt_x</p:attrName>
                                        </p:attrNameLst>
                                      </p:cBhvr>
                                      <p:tavLst>
                                        <p:tav tm="0">
                                          <p:val>
                                            <p:strVal val="1+#ppt_w/2"/>
                                          </p:val>
                                        </p:tav>
                                        <p:tav tm="100000">
                                          <p:val>
                                            <p:strVal val="#ppt_x"/>
                                          </p:val>
                                        </p:tav>
                                      </p:tavLst>
                                    </p:anim>
                                    <p:anim calcmode="lin" valueType="num">
                                      <p:cBhvr additive="base">
                                        <p:cTn id="80" dur="2000" fill="hold"/>
                                        <p:tgtEl>
                                          <p:spTgt spid="14"/>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10800000">
                                      <p:cBhvr>
                                        <p:cTn id="82" dur="2000" fill="hold"/>
                                        <p:tgtEl>
                                          <p:spTgt spid="14"/>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additive="base">
                                        <p:cTn id="85" dur="2000" fill="hold"/>
                                        <p:tgtEl>
                                          <p:spTgt spid="15"/>
                                        </p:tgtEl>
                                        <p:attrNameLst>
                                          <p:attrName>ppt_x</p:attrName>
                                        </p:attrNameLst>
                                      </p:cBhvr>
                                      <p:tavLst>
                                        <p:tav tm="0">
                                          <p:val>
                                            <p:strVal val="1+#ppt_w/2"/>
                                          </p:val>
                                        </p:tav>
                                        <p:tav tm="100000">
                                          <p:val>
                                            <p:strVal val="#ppt_x"/>
                                          </p:val>
                                        </p:tav>
                                      </p:tavLst>
                                    </p:anim>
                                    <p:anim calcmode="lin" valueType="num">
                                      <p:cBhvr additive="base">
                                        <p:cTn id="86" dur="2000" fill="hold"/>
                                        <p:tgtEl>
                                          <p:spTgt spid="15"/>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10800000">
                                      <p:cBhvr>
                                        <p:cTn id="88" dur="2000" fill="hold"/>
                                        <p:tgtEl>
                                          <p:spTgt spid="15"/>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additive="base">
                                        <p:cTn id="91" dur="2000" fill="hold"/>
                                        <p:tgtEl>
                                          <p:spTgt spid="16"/>
                                        </p:tgtEl>
                                        <p:attrNameLst>
                                          <p:attrName>ppt_x</p:attrName>
                                        </p:attrNameLst>
                                      </p:cBhvr>
                                      <p:tavLst>
                                        <p:tav tm="0">
                                          <p:val>
                                            <p:strVal val="1+#ppt_w/2"/>
                                          </p:val>
                                        </p:tav>
                                        <p:tav tm="100000">
                                          <p:val>
                                            <p:strVal val="#ppt_x"/>
                                          </p:val>
                                        </p:tav>
                                      </p:tavLst>
                                    </p:anim>
                                    <p:anim calcmode="lin" valueType="num">
                                      <p:cBhvr additive="base">
                                        <p:cTn id="92" dur="2000" fill="hold"/>
                                        <p:tgtEl>
                                          <p:spTgt spid="16"/>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10800000">
                                      <p:cBhvr>
                                        <p:cTn id="94" dur="2000" fill="hold"/>
                                        <p:tgtEl>
                                          <p:spTgt spid="16"/>
                                        </p:tgtEl>
                                        <p:attrNameLst>
                                          <p:attrName>r</p:attrName>
                                        </p:attrNameLst>
                                      </p:cBhvr>
                                    </p:animRot>
                                  </p:childTnLst>
                                </p:cTn>
                              </p:par>
                              <p:par>
                                <p:cTn id="95" presetID="2" presetClass="entr" presetSubtype="8"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additive="base">
                                        <p:cTn id="97" dur="2000" fill="hold"/>
                                        <p:tgtEl>
                                          <p:spTgt spid="17"/>
                                        </p:tgtEl>
                                        <p:attrNameLst>
                                          <p:attrName>ppt_x</p:attrName>
                                        </p:attrNameLst>
                                      </p:cBhvr>
                                      <p:tavLst>
                                        <p:tav tm="0">
                                          <p:val>
                                            <p:strVal val="0-#ppt_w/2"/>
                                          </p:val>
                                        </p:tav>
                                        <p:tav tm="100000">
                                          <p:val>
                                            <p:strVal val="#ppt_x"/>
                                          </p:val>
                                        </p:tav>
                                      </p:tavLst>
                                    </p:anim>
                                    <p:anim calcmode="lin" valueType="num">
                                      <p:cBhvr additive="base">
                                        <p:cTn id="98" dur="2000" fill="hold"/>
                                        <p:tgtEl>
                                          <p:spTgt spid="17"/>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10800000">
                                      <p:cBhvr>
                                        <p:cTn id="100" dur="2000" fill="hold"/>
                                        <p:tgtEl>
                                          <p:spTgt spid="17"/>
                                        </p:tgtEl>
                                        <p:attrNameLst>
                                          <p:attrName>r</p:attrName>
                                        </p:attrNameLst>
                                      </p:cBhvr>
                                    </p:animRot>
                                  </p:childTnLst>
                                </p:cTn>
                              </p:par>
                              <p:par>
                                <p:cTn id="101" presetID="2" presetClass="entr" presetSubtype="8" fill="hold" grpId="0" nodeType="withEffect">
                                  <p:stCondLst>
                                    <p:cond delay="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2000" fill="hold"/>
                                        <p:tgtEl>
                                          <p:spTgt spid="18"/>
                                        </p:tgtEl>
                                        <p:attrNameLst>
                                          <p:attrName>ppt_x</p:attrName>
                                        </p:attrNameLst>
                                      </p:cBhvr>
                                      <p:tavLst>
                                        <p:tav tm="0">
                                          <p:val>
                                            <p:strVal val="0-#ppt_w/2"/>
                                          </p:val>
                                        </p:tav>
                                        <p:tav tm="100000">
                                          <p:val>
                                            <p:strVal val="#ppt_x"/>
                                          </p:val>
                                        </p:tav>
                                      </p:tavLst>
                                    </p:anim>
                                    <p:anim calcmode="lin" valueType="num">
                                      <p:cBhvr additive="base">
                                        <p:cTn id="104" dur="2000" fill="hold"/>
                                        <p:tgtEl>
                                          <p:spTgt spid="18"/>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10800000">
                                      <p:cBhvr>
                                        <p:cTn id="106" dur="2000" fill="hold"/>
                                        <p:tgtEl>
                                          <p:spTgt spid="18"/>
                                        </p:tgtEl>
                                        <p:attrNameLst>
                                          <p:attrName>r</p:attrName>
                                        </p:attrNameLst>
                                      </p:cBhvr>
                                    </p:animRot>
                                  </p:childTnLst>
                                </p:cTn>
                              </p:par>
                              <p:par>
                                <p:cTn id="107" presetID="2" presetClass="entr" presetSubtype="8" fill="hold" grpId="0" nodeType="withEffect">
                                  <p:stCondLst>
                                    <p:cond delay="0"/>
                                  </p:stCondLst>
                                  <p:childTnLst>
                                    <p:set>
                                      <p:cBhvr>
                                        <p:cTn id="108" dur="1" fill="hold">
                                          <p:stCondLst>
                                            <p:cond delay="0"/>
                                          </p:stCondLst>
                                        </p:cTn>
                                        <p:tgtEl>
                                          <p:spTgt spid="19"/>
                                        </p:tgtEl>
                                        <p:attrNameLst>
                                          <p:attrName>style.visibility</p:attrName>
                                        </p:attrNameLst>
                                      </p:cBhvr>
                                      <p:to>
                                        <p:strVal val="visible"/>
                                      </p:to>
                                    </p:set>
                                    <p:anim calcmode="lin" valueType="num">
                                      <p:cBhvr additive="base">
                                        <p:cTn id="109" dur="2000" fill="hold"/>
                                        <p:tgtEl>
                                          <p:spTgt spid="19"/>
                                        </p:tgtEl>
                                        <p:attrNameLst>
                                          <p:attrName>ppt_x</p:attrName>
                                        </p:attrNameLst>
                                      </p:cBhvr>
                                      <p:tavLst>
                                        <p:tav tm="0">
                                          <p:val>
                                            <p:strVal val="0-#ppt_w/2"/>
                                          </p:val>
                                        </p:tav>
                                        <p:tav tm="100000">
                                          <p:val>
                                            <p:strVal val="#ppt_x"/>
                                          </p:val>
                                        </p:tav>
                                      </p:tavLst>
                                    </p:anim>
                                    <p:anim calcmode="lin" valueType="num">
                                      <p:cBhvr additive="base">
                                        <p:cTn id="110" dur="2000" fill="hold"/>
                                        <p:tgtEl>
                                          <p:spTgt spid="19"/>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10800000">
                                      <p:cBhvr>
                                        <p:cTn id="112" dur="2000" fill="hold"/>
                                        <p:tgtEl>
                                          <p:spTgt spid="19"/>
                                        </p:tgtEl>
                                        <p:attrNameLst>
                                          <p:attrName>r</p:attrName>
                                        </p:attrNameLst>
                                      </p:cBhvr>
                                    </p:animRot>
                                  </p:childTnLst>
                                </p:cTn>
                              </p:par>
                              <p:par>
                                <p:cTn id="113" presetID="2" presetClass="entr" presetSubtype="8" fill="hold" grpId="0" nodeType="withEffect">
                                  <p:stCondLst>
                                    <p:cond delay="0"/>
                                  </p:stCondLst>
                                  <p:childTnLst>
                                    <p:set>
                                      <p:cBhvr>
                                        <p:cTn id="114" dur="1" fill="hold">
                                          <p:stCondLst>
                                            <p:cond delay="0"/>
                                          </p:stCondLst>
                                        </p:cTn>
                                        <p:tgtEl>
                                          <p:spTgt spid="20"/>
                                        </p:tgtEl>
                                        <p:attrNameLst>
                                          <p:attrName>style.visibility</p:attrName>
                                        </p:attrNameLst>
                                      </p:cBhvr>
                                      <p:to>
                                        <p:strVal val="visible"/>
                                      </p:to>
                                    </p:set>
                                    <p:anim calcmode="lin" valueType="num">
                                      <p:cBhvr additive="base">
                                        <p:cTn id="115" dur="2000" fill="hold"/>
                                        <p:tgtEl>
                                          <p:spTgt spid="20"/>
                                        </p:tgtEl>
                                        <p:attrNameLst>
                                          <p:attrName>ppt_x</p:attrName>
                                        </p:attrNameLst>
                                      </p:cBhvr>
                                      <p:tavLst>
                                        <p:tav tm="0">
                                          <p:val>
                                            <p:strVal val="0-#ppt_w/2"/>
                                          </p:val>
                                        </p:tav>
                                        <p:tav tm="100000">
                                          <p:val>
                                            <p:strVal val="#ppt_x"/>
                                          </p:val>
                                        </p:tav>
                                      </p:tavLst>
                                    </p:anim>
                                    <p:anim calcmode="lin" valueType="num">
                                      <p:cBhvr additive="base">
                                        <p:cTn id="116" dur="2000" fill="hold"/>
                                        <p:tgtEl>
                                          <p:spTgt spid="20"/>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10800000">
                                      <p:cBhvr>
                                        <p:cTn id="118" dur="2000" fill="hold"/>
                                        <p:tgtEl>
                                          <p:spTgt spid="20"/>
                                        </p:tgtEl>
                                        <p:attrNameLst>
                                          <p:attrName>r</p:attrName>
                                        </p:attrNameLst>
                                      </p:cBhvr>
                                    </p:animRot>
                                  </p:childTnLst>
                                </p:cTn>
                              </p:par>
                              <p:par>
                                <p:cTn id="119" presetID="2" presetClass="entr" presetSubtype="8" fill="hold" grpId="0" nodeType="withEffect">
                                  <p:stCondLst>
                                    <p:cond delay="0"/>
                                  </p:stCondLst>
                                  <p:childTnLst>
                                    <p:set>
                                      <p:cBhvr>
                                        <p:cTn id="120" dur="1" fill="hold">
                                          <p:stCondLst>
                                            <p:cond delay="0"/>
                                          </p:stCondLst>
                                        </p:cTn>
                                        <p:tgtEl>
                                          <p:spTgt spid="21"/>
                                        </p:tgtEl>
                                        <p:attrNameLst>
                                          <p:attrName>style.visibility</p:attrName>
                                        </p:attrNameLst>
                                      </p:cBhvr>
                                      <p:to>
                                        <p:strVal val="visible"/>
                                      </p:to>
                                    </p:set>
                                    <p:anim calcmode="lin" valueType="num">
                                      <p:cBhvr additive="base">
                                        <p:cTn id="121" dur="2000" fill="hold"/>
                                        <p:tgtEl>
                                          <p:spTgt spid="21"/>
                                        </p:tgtEl>
                                        <p:attrNameLst>
                                          <p:attrName>ppt_x</p:attrName>
                                        </p:attrNameLst>
                                      </p:cBhvr>
                                      <p:tavLst>
                                        <p:tav tm="0">
                                          <p:val>
                                            <p:strVal val="0-#ppt_w/2"/>
                                          </p:val>
                                        </p:tav>
                                        <p:tav tm="100000">
                                          <p:val>
                                            <p:strVal val="#ppt_x"/>
                                          </p:val>
                                        </p:tav>
                                      </p:tavLst>
                                    </p:anim>
                                    <p:anim calcmode="lin" valueType="num">
                                      <p:cBhvr additive="base">
                                        <p:cTn id="122" dur="2000" fill="hold"/>
                                        <p:tgtEl>
                                          <p:spTgt spid="21"/>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10800000">
                                      <p:cBhvr>
                                        <p:cTn id="124" dur="2000" fill="hold"/>
                                        <p:tgtEl>
                                          <p:spTgt spid="21"/>
                                        </p:tgtEl>
                                        <p:attrNameLst>
                                          <p:attrName>r</p:attrName>
                                        </p:attrNameLst>
                                      </p:cBhvr>
                                    </p:animRot>
                                  </p:childTnLst>
                                </p:cTn>
                              </p:par>
                              <p:par>
                                <p:cTn id="125" presetID="2" presetClass="entr" presetSubtype="8" fill="hold" grpId="0" nodeType="withEffect">
                                  <p:stCondLst>
                                    <p:cond delay="0"/>
                                  </p:stCondLst>
                                  <p:childTnLst>
                                    <p:set>
                                      <p:cBhvr>
                                        <p:cTn id="126" dur="1" fill="hold">
                                          <p:stCondLst>
                                            <p:cond delay="0"/>
                                          </p:stCondLst>
                                        </p:cTn>
                                        <p:tgtEl>
                                          <p:spTgt spid="22"/>
                                        </p:tgtEl>
                                        <p:attrNameLst>
                                          <p:attrName>style.visibility</p:attrName>
                                        </p:attrNameLst>
                                      </p:cBhvr>
                                      <p:to>
                                        <p:strVal val="visible"/>
                                      </p:to>
                                    </p:set>
                                    <p:anim calcmode="lin" valueType="num">
                                      <p:cBhvr additive="base">
                                        <p:cTn id="127" dur="2000" fill="hold"/>
                                        <p:tgtEl>
                                          <p:spTgt spid="22"/>
                                        </p:tgtEl>
                                        <p:attrNameLst>
                                          <p:attrName>ppt_x</p:attrName>
                                        </p:attrNameLst>
                                      </p:cBhvr>
                                      <p:tavLst>
                                        <p:tav tm="0">
                                          <p:val>
                                            <p:strVal val="0-#ppt_w/2"/>
                                          </p:val>
                                        </p:tav>
                                        <p:tav tm="100000">
                                          <p:val>
                                            <p:strVal val="#ppt_x"/>
                                          </p:val>
                                        </p:tav>
                                      </p:tavLst>
                                    </p:anim>
                                    <p:anim calcmode="lin" valueType="num">
                                      <p:cBhvr additive="base">
                                        <p:cTn id="128" dur="2000" fill="hold"/>
                                        <p:tgtEl>
                                          <p:spTgt spid="2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10800000">
                                      <p:cBhvr>
                                        <p:cTn id="130" dur="2000" fill="hold"/>
                                        <p:tgtEl>
                                          <p:spTgt spid="22"/>
                                        </p:tgtEl>
                                        <p:attrNameLst>
                                          <p:attrName>r</p:attrName>
                                        </p:attrNameLst>
                                      </p:cBhvr>
                                    </p:animRot>
                                  </p:childTnLst>
                                </p:cTn>
                              </p:par>
                              <p:par>
                                <p:cTn id="131" presetID="2" presetClass="entr" presetSubtype="8" fill="hold" grpId="0" nodeType="withEffect">
                                  <p:stCondLst>
                                    <p:cond delay="0"/>
                                  </p:stCondLst>
                                  <p:childTnLst>
                                    <p:set>
                                      <p:cBhvr>
                                        <p:cTn id="132" dur="1" fill="hold">
                                          <p:stCondLst>
                                            <p:cond delay="0"/>
                                          </p:stCondLst>
                                        </p:cTn>
                                        <p:tgtEl>
                                          <p:spTgt spid="23"/>
                                        </p:tgtEl>
                                        <p:attrNameLst>
                                          <p:attrName>style.visibility</p:attrName>
                                        </p:attrNameLst>
                                      </p:cBhvr>
                                      <p:to>
                                        <p:strVal val="visible"/>
                                      </p:to>
                                    </p:set>
                                    <p:anim calcmode="lin" valueType="num">
                                      <p:cBhvr additive="base">
                                        <p:cTn id="133" dur="2000" fill="hold"/>
                                        <p:tgtEl>
                                          <p:spTgt spid="23"/>
                                        </p:tgtEl>
                                        <p:attrNameLst>
                                          <p:attrName>ppt_x</p:attrName>
                                        </p:attrNameLst>
                                      </p:cBhvr>
                                      <p:tavLst>
                                        <p:tav tm="0">
                                          <p:val>
                                            <p:strVal val="0-#ppt_w/2"/>
                                          </p:val>
                                        </p:tav>
                                        <p:tav tm="100000">
                                          <p:val>
                                            <p:strVal val="#ppt_x"/>
                                          </p:val>
                                        </p:tav>
                                      </p:tavLst>
                                    </p:anim>
                                    <p:anim calcmode="lin" valueType="num">
                                      <p:cBhvr additive="base">
                                        <p:cTn id="134" dur="2000" fill="hold"/>
                                        <p:tgtEl>
                                          <p:spTgt spid="23"/>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10800000">
                                      <p:cBhvr>
                                        <p:cTn id="136" dur="2000" fill="hold"/>
                                        <p:tgtEl>
                                          <p:spTgt spid="23"/>
                                        </p:tgtEl>
                                        <p:attrNameLst>
                                          <p:attrName>r</p:attrName>
                                        </p:attrNameLst>
                                      </p:cBhvr>
                                    </p:animRot>
                                  </p:childTnLst>
                                </p:cTn>
                              </p:par>
                              <p:par>
                                <p:cTn id="137" presetID="2" presetClass="entr" presetSubtype="8" fill="hold" grpId="0" nodeType="withEffect">
                                  <p:stCondLst>
                                    <p:cond delay="0"/>
                                  </p:stCondLst>
                                  <p:childTnLst>
                                    <p:set>
                                      <p:cBhvr>
                                        <p:cTn id="138" dur="1" fill="hold">
                                          <p:stCondLst>
                                            <p:cond delay="0"/>
                                          </p:stCondLst>
                                        </p:cTn>
                                        <p:tgtEl>
                                          <p:spTgt spid="24"/>
                                        </p:tgtEl>
                                        <p:attrNameLst>
                                          <p:attrName>style.visibility</p:attrName>
                                        </p:attrNameLst>
                                      </p:cBhvr>
                                      <p:to>
                                        <p:strVal val="visible"/>
                                      </p:to>
                                    </p:set>
                                    <p:anim calcmode="lin" valueType="num">
                                      <p:cBhvr additive="base">
                                        <p:cTn id="139" dur="2000" fill="hold"/>
                                        <p:tgtEl>
                                          <p:spTgt spid="24"/>
                                        </p:tgtEl>
                                        <p:attrNameLst>
                                          <p:attrName>ppt_x</p:attrName>
                                        </p:attrNameLst>
                                      </p:cBhvr>
                                      <p:tavLst>
                                        <p:tav tm="0">
                                          <p:val>
                                            <p:strVal val="0-#ppt_w/2"/>
                                          </p:val>
                                        </p:tav>
                                        <p:tav tm="100000">
                                          <p:val>
                                            <p:strVal val="#ppt_x"/>
                                          </p:val>
                                        </p:tav>
                                      </p:tavLst>
                                    </p:anim>
                                    <p:anim calcmode="lin" valueType="num">
                                      <p:cBhvr additive="base">
                                        <p:cTn id="140" dur="2000" fill="hold"/>
                                        <p:tgtEl>
                                          <p:spTgt spid="24"/>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10800000">
                                      <p:cBhvr>
                                        <p:cTn id="142" dur="2000" fill="hold"/>
                                        <p:tgtEl>
                                          <p:spTgt spid="24"/>
                                        </p:tgtEl>
                                        <p:attrNameLst>
                                          <p:attrName>r</p:attrName>
                                        </p:attrNameLst>
                                      </p:cBhvr>
                                    </p:animRot>
                                  </p:childTnLst>
                                </p:cTn>
                              </p:par>
                              <p:par>
                                <p:cTn id="143" presetID="2" presetClass="entr" presetSubtype="8" fill="hold" grpId="0" nodeType="withEffect">
                                  <p:stCondLst>
                                    <p:cond delay="0"/>
                                  </p:stCondLst>
                                  <p:childTnLst>
                                    <p:set>
                                      <p:cBhvr>
                                        <p:cTn id="144" dur="1" fill="hold">
                                          <p:stCondLst>
                                            <p:cond delay="0"/>
                                          </p:stCondLst>
                                        </p:cTn>
                                        <p:tgtEl>
                                          <p:spTgt spid="25"/>
                                        </p:tgtEl>
                                        <p:attrNameLst>
                                          <p:attrName>style.visibility</p:attrName>
                                        </p:attrNameLst>
                                      </p:cBhvr>
                                      <p:to>
                                        <p:strVal val="visible"/>
                                      </p:to>
                                    </p:set>
                                    <p:anim calcmode="lin" valueType="num">
                                      <p:cBhvr additive="base">
                                        <p:cTn id="145" dur="2000" fill="hold"/>
                                        <p:tgtEl>
                                          <p:spTgt spid="25"/>
                                        </p:tgtEl>
                                        <p:attrNameLst>
                                          <p:attrName>ppt_x</p:attrName>
                                        </p:attrNameLst>
                                      </p:cBhvr>
                                      <p:tavLst>
                                        <p:tav tm="0">
                                          <p:val>
                                            <p:strVal val="0-#ppt_w/2"/>
                                          </p:val>
                                        </p:tav>
                                        <p:tav tm="100000">
                                          <p:val>
                                            <p:strVal val="#ppt_x"/>
                                          </p:val>
                                        </p:tav>
                                      </p:tavLst>
                                    </p:anim>
                                    <p:anim calcmode="lin" valueType="num">
                                      <p:cBhvr additive="base">
                                        <p:cTn id="146" dur="2000" fill="hold"/>
                                        <p:tgtEl>
                                          <p:spTgt spid="25"/>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10800000">
                                      <p:cBhvr>
                                        <p:cTn id="148" dur="2000" fill="hold"/>
                                        <p:tgtEl>
                                          <p:spTgt spid="25"/>
                                        </p:tgtEl>
                                        <p:attrNameLst>
                                          <p:attrName>r</p:attrName>
                                        </p:attrNameLst>
                                      </p:cBhvr>
                                    </p:animRot>
                                  </p:childTnLst>
                                </p:cTn>
                              </p:par>
                              <p:par>
                                <p:cTn id="149" presetID="2" presetClass="entr" presetSubtype="8" fill="hold" grpId="0" nodeType="withEffect">
                                  <p:stCondLst>
                                    <p:cond delay="0"/>
                                  </p:stCondLst>
                                  <p:childTnLst>
                                    <p:set>
                                      <p:cBhvr>
                                        <p:cTn id="150" dur="1" fill="hold">
                                          <p:stCondLst>
                                            <p:cond delay="0"/>
                                          </p:stCondLst>
                                        </p:cTn>
                                        <p:tgtEl>
                                          <p:spTgt spid="26"/>
                                        </p:tgtEl>
                                        <p:attrNameLst>
                                          <p:attrName>style.visibility</p:attrName>
                                        </p:attrNameLst>
                                      </p:cBhvr>
                                      <p:to>
                                        <p:strVal val="visible"/>
                                      </p:to>
                                    </p:set>
                                    <p:anim calcmode="lin" valueType="num">
                                      <p:cBhvr additive="base">
                                        <p:cTn id="151" dur="2000" fill="hold"/>
                                        <p:tgtEl>
                                          <p:spTgt spid="26"/>
                                        </p:tgtEl>
                                        <p:attrNameLst>
                                          <p:attrName>ppt_x</p:attrName>
                                        </p:attrNameLst>
                                      </p:cBhvr>
                                      <p:tavLst>
                                        <p:tav tm="0">
                                          <p:val>
                                            <p:strVal val="0-#ppt_w/2"/>
                                          </p:val>
                                        </p:tav>
                                        <p:tav tm="100000">
                                          <p:val>
                                            <p:strVal val="#ppt_x"/>
                                          </p:val>
                                        </p:tav>
                                      </p:tavLst>
                                    </p:anim>
                                    <p:anim calcmode="lin" valueType="num">
                                      <p:cBhvr additive="base">
                                        <p:cTn id="152" dur="2000" fill="hold"/>
                                        <p:tgtEl>
                                          <p:spTgt spid="26"/>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10800000">
                                      <p:cBhvr>
                                        <p:cTn id="154" dur="2000" fill="hold"/>
                                        <p:tgtEl>
                                          <p:spTgt spid="26"/>
                                        </p:tgtEl>
                                        <p:attrNameLst>
                                          <p:attrName>r</p:attrName>
                                        </p:attrNameLst>
                                      </p:cBhvr>
                                    </p:animRot>
                                  </p:childTnLst>
                                </p:cTn>
                              </p:par>
                              <p:par>
                                <p:cTn id="155" presetID="2" presetClass="entr" presetSubtype="8" fill="hold" grpId="0" nodeType="withEffect">
                                  <p:stCondLst>
                                    <p:cond delay="0"/>
                                  </p:stCondLst>
                                  <p:childTnLst>
                                    <p:set>
                                      <p:cBhvr>
                                        <p:cTn id="156" dur="1" fill="hold">
                                          <p:stCondLst>
                                            <p:cond delay="0"/>
                                          </p:stCondLst>
                                        </p:cTn>
                                        <p:tgtEl>
                                          <p:spTgt spid="27"/>
                                        </p:tgtEl>
                                        <p:attrNameLst>
                                          <p:attrName>style.visibility</p:attrName>
                                        </p:attrNameLst>
                                      </p:cBhvr>
                                      <p:to>
                                        <p:strVal val="visible"/>
                                      </p:to>
                                    </p:set>
                                    <p:anim calcmode="lin" valueType="num">
                                      <p:cBhvr additive="base">
                                        <p:cTn id="157" dur="2000" fill="hold"/>
                                        <p:tgtEl>
                                          <p:spTgt spid="27"/>
                                        </p:tgtEl>
                                        <p:attrNameLst>
                                          <p:attrName>ppt_x</p:attrName>
                                        </p:attrNameLst>
                                      </p:cBhvr>
                                      <p:tavLst>
                                        <p:tav tm="0">
                                          <p:val>
                                            <p:strVal val="0-#ppt_w/2"/>
                                          </p:val>
                                        </p:tav>
                                        <p:tav tm="100000">
                                          <p:val>
                                            <p:strVal val="#ppt_x"/>
                                          </p:val>
                                        </p:tav>
                                      </p:tavLst>
                                    </p:anim>
                                    <p:anim calcmode="lin" valueType="num">
                                      <p:cBhvr additive="base">
                                        <p:cTn id="158" dur="2000" fill="hold"/>
                                        <p:tgtEl>
                                          <p:spTgt spid="27"/>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10800000">
                                      <p:cBhvr>
                                        <p:cTn id="160" dur="2000" fill="hold"/>
                                        <p:tgtEl>
                                          <p:spTgt spid="27"/>
                                        </p:tgtEl>
                                        <p:attrNameLst>
                                          <p:attrName>r</p:attrName>
                                        </p:attrNameLst>
                                      </p:cBhvr>
                                    </p:animRot>
                                  </p:childTnLst>
                                </p:cTn>
                              </p:par>
                              <p:par>
                                <p:cTn id="161" presetID="2" presetClass="entr" presetSubtype="8" fill="hold" grpId="0" nodeType="withEffect">
                                  <p:stCondLst>
                                    <p:cond delay="0"/>
                                  </p:stCondLst>
                                  <p:childTnLst>
                                    <p:set>
                                      <p:cBhvr>
                                        <p:cTn id="162" dur="1" fill="hold">
                                          <p:stCondLst>
                                            <p:cond delay="0"/>
                                          </p:stCondLst>
                                        </p:cTn>
                                        <p:tgtEl>
                                          <p:spTgt spid="28"/>
                                        </p:tgtEl>
                                        <p:attrNameLst>
                                          <p:attrName>style.visibility</p:attrName>
                                        </p:attrNameLst>
                                      </p:cBhvr>
                                      <p:to>
                                        <p:strVal val="visible"/>
                                      </p:to>
                                    </p:set>
                                    <p:anim calcmode="lin" valueType="num">
                                      <p:cBhvr additive="base">
                                        <p:cTn id="163" dur="2000" fill="hold"/>
                                        <p:tgtEl>
                                          <p:spTgt spid="28"/>
                                        </p:tgtEl>
                                        <p:attrNameLst>
                                          <p:attrName>ppt_x</p:attrName>
                                        </p:attrNameLst>
                                      </p:cBhvr>
                                      <p:tavLst>
                                        <p:tav tm="0">
                                          <p:val>
                                            <p:strVal val="0-#ppt_w/2"/>
                                          </p:val>
                                        </p:tav>
                                        <p:tav tm="100000">
                                          <p:val>
                                            <p:strVal val="#ppt_x"/>
                                          </p:val>
                                        </p:tav>
                                      </p:tavLst>
                                    </p:anim>
                                    <p:anim calcmode="lin" valueType="num">
                                      <p:cBhvr additive="base">
                                        <p:cTn id="164" dur="2000" fill="hold"/>
                                        <p:tgtEl>
                                          <p:spTgt spid="28"/>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10800000">
                                      <p:cBhvr>
                                        <p:cTn id="166" dur="2000" fill="hold"/>
                                        <p:tgtEl>
                                          <p:spTgt spid="28"/>
                                        </p:tgtEl>
                                        <p:attrNameLst>
                                          <p:attrName>r</p:attrName>
                                        </p:attrNameLst>
                                      </p:cBhvr>
                                    </p:animRot>
                                  </p:childTnLst>
                                </p:cTn>
                              </p:par>
                              <p:par>
                                <p:cTn id="167" presetID="2" presetClass="entr" presetSubtype="8" fill="hold" grpId="0" nodeType="withEffect">
                                  <p:stCondLst>
                                    <p:cond delay="0"/>
                                  </p:stCondLst>
                                  <p:childTnLst>
                                    <p:set>
                                      <p:cBhvr>
                                        <p:cTn id="168" dur="1" fill="hold">
                                          <p:stCondLst>
                                            <p:cond delay="0"/>
                                          </p:stCondLst>
                                        </p:cTn>
                                        <p:tgtEl>
                                          <p:spTgt spid="29"/>
                                        </p:tgtEl>
                                        <p:attrNameLst>
                                          <p:attrName>style.visibility</p:attrName>
                                        </p:attrNameLst>
                                      </p:cBhvr>
                                      <p:to>
                                        <p:strVal val="visible"/>
                                      </p:to>
                                    </p:set>
                                    <p:anim calcmode="lin" valueType="num">
                                      <p:cBhvr additive="base">
                                        <p:cTn id="169" dur="2000" fill="hold"/>
                                        <p:tgtEl>
                                          <p:spTgt spid="29"/>
                                        </p:tgtEl>
                                        <p:attrNameLst>
                                          <p:attrName>ppt_x</p:attrName>
                                        </p:attrNameLst>
                                      </p:cBhvr>
                                      <p:tavLst>
                                        <p:tav tm="0">
                                          <p:val>
                                            <p:strVal val="0-#ppt_w/2"/>
                                          </p:val>
                                        </p:tav>
                                        <p:tav tm="100000">
                                          <p:val>
                                            <p:strVal val="#ppt_x"/>
                                          </p:val>
                                        </p:tav>
                                      </p:tavLst>
                                    </p:anim>
                                    <p:anim calcmode="lin" valueType="num">
                                      <p:cBhvr additive="base">
                                        <p:cTn id="170" dur="2000" fill="hold"/>
                                        <p:tgtEl>
                                          <p:spTgt spid="29"/>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10800000">
                                      <p:cBhvr>
                                        <p:cTn id="172" dur="2000" fill="hold"/>
                                        <p:tgtEl>
                                          <p:spTgt spid="29"/>
                                        </p:tgtEl>
                                        <p:attrNameLst>
                                          <p:attrName>r</p:attrName>
                                        </p:attrNameLst>
                                      </p:cBhvr>
                                    </p:animRot>
                                  </p:childTnLst>
                                </p:cTn>
                              </p:par>
                              <p:par>
                                <p:cTn id="173" presetID="2" presetClass="entr" presetSubtype="8" fill="hold" grpId="0" nodeType="withEffect">
                                  <p:stCondLst>
                                    <p:cond delay="0"/>
                                  </p:stCondLst>
                                  <p:childTnLst>
                                    <p:set>
                                      <p:cBhvr>
                                        <p:cTn id="174" dur="1" fill="hold">
                                          <p:stCondLst>
                                            <p:cond delay="0"/>
                                          </p:stCondLst>
                                        </p:cTn>
                                        <p:tgtEl>
                                          <p:spTgt spid="30"/>
                                        </p:tgtEl>
                                        <p:attrNameLst>
                                          <p:attrName>style.visibility</p:attrName>
                                        </p:attrNameLst>
                                      </p:cBhvr>
                                      <p:to>
                                        <p:strVal val="visible"/>
                                      </p:to>
                                    </p:set>
                                    <p:anim calcmode="lin" valueType="num">
                                      <p:cBhvr additive="base">
                                        <p:cTn id="175" dur="2000" fill="hold"/>
                                        <p:tgtEl>
                                          <p:spTgt spid="30"/>
                                        </p:tgtEl>
                                        <p:attrNameLst>
                                          <p:attrName>ppt_x</p:attrName>
                                        </p:attrNameLst>
                                      </p:cBhvr>
                                      <p:tavLst>
                                        <p:tav tm="0">
                                          <p:val>
                                            <p:strVal val="0-#ppt_w/2"/>
                                          </p:val>
                                        </p:tav>
                                        <p:tav tm="100000">
                                          <p:val>
                                            <p:strVal val="#ppt_x"/>
                                          </p:val>
                                        </p:tav>
                                      </p:tavLst>
                                    </p:anim>
                                    <p:anim calcmode="lin" valueType="num">
                                      <p:cBhvr additive="base">
                                        <p:cTn id="176" dur="2000" fill="hold"/>
                                        <p:tgtEl>
                                          <p:spTgt spid="30"/>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10800000">
                                      <p:cBhvr>
                                        <p:cTn id="178" dur="2000" fill="hold"/>
                                        <p:tgtEl>
                                          <p:spTgt spid="30"/>
                                        </p:tgtEl>
                                        <p:attrNameLst>
                                          <p:attrName>r</p:attrName>
                                        </p:attrNameLst>
                                      </p:cBhvr>
                                    </p:animRot>
                                  </p:childTnLst>
                                </p:cTn>
                              </p:par>
                              <p:par>
                                <p:cTn id="179" presetID="2" presetClass="entr" presetSubtype="8" fill="hold" grpId="0" nodeType="withEffect">
                                  <p:stCondLst>
                                    <p:cond delay="0"/>
                                  </p:stCondLst>
                                  <p:childTnLst>
                                    <p:set>
                                      <p:cBhvr>
                                        <p:cTn id="180" dur="1" fill="hold">
                                          <p:stCondLst>
                                            <p:cond delay="0"/>
                                          </p:stCondLst>
                                        </p:cTn>
                                        <p:tgtEl>
                                          <p:spTgt spid="31"/>
                                        </p:tgtEl>
                                        <p:attrNameLst>
                                          <p:attrName>style.visibility</p:attrName>
                                        </p:attrNameLst>
                                      </p:cBhvr>
                                      <p:to>
                                        <p:strVal val="visible"/>
                                      </p:to>
                                    </p:set>
                                    <p:anim calcmode="lin" valueType="num">
                                      <p:cBhvr additive="base">
                                        <p:cTn id="181" dur="2000" fill="hold"/>
                                        <p:tgtEl>
                                          <p:spTgt spid="31"/>
                                        </p:tgtEl>
                                        <p:attrNameLst>
                                          <p:attrName>ppt_x</p:attrName>
                                        </p:attrNameLst>
                                      </p:cBhvr>
                                      <p:tavLst>
                                        <p:tav tm="0">
                                          <p:val>
                                            <p:strVal val="0-#ppt_w/2"/>
                                          </p:val>
                                        </p:tav>
                                        <p:tav tm="100000">
                                          <p:val>
                                            <p:strVal val="#ppt_x"/>
                                          </p:val>
                                        </p:tav>
                                      </p:tavLst>
                                    </p:anim>
                                    <p:anim calcmode="lin" valueType="num">
                                      <p:cBhvr additive="base">
                                        <p:cTn id="182" dur="2000" fill="hold"/>
                                        <p:tgtEl>
                                          <p:spTgt spid="31"/>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10800000">
                                      <p:cBhvr>
                                        <p:cTn id="184" dur="2000" fill="hold"/>
                                        <p:tgtEl>
                                          <p:spTgt spid="31"/>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33"/>
                                        </p:tgtEl>
                                        <p:attrNameLst>
                                          <p:attrName>style.visibility</p:attrName>
                                        </p:attrNameLst>
                                      </p:cBhvr>
                                      <p:to>
                                        <p:strVal val="visible"/>
                                      </p:to>
                                    </p:set>
                                    <p:anim calcmode="lin" valueType="num">
                                      <p:cBhvr additive="base">
                                        <p:cTn id="187" dur="2000" fill="hold"/>
                                        <p:tgtEl>
                                          <p:spTgt spid="33"/>
                                        </p:tgtEl>
                                        <p:attrNameLst>
                                          <p:attrName>ppt_x</p:attrName>
                                        </p:attrNameLst>
                                      </p:cBhvr>
                                      <p:tavLst>
                                        <p:tav tm="0">
                                          <p:val>
                                            <p:strVal val="1+#ppt_w/2"/>
                                          </p:val>
                                        </p:tav>
                                        <p:tav tm="100000">
                                          <p:val>
                                            <p:strVal val="#ppt_x"/>
                                          </p:val>
                                        </p:tav>
                                      </p:tavLst>
                                    </p:anim>
                                    <p:anim calcmode="lin" valueType="num">
                                      <p:cBhvr additive="base">
                                        <p:cTn id="188" dur="2000" fill="hold"/>
                                        <p:tgtEl>
                                          <p:spTgt spid="33"/>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10800000">
                                      <p:cBhvr>
                                        <p:cTn id="190" dur="2000" fill="hold"/>
                                        <p:tgtEl>
                                          <p:spTgt spid="33"/>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34"/>
                                        </p:tgtEl>
                                        <p:attrNameLst>
                                          <p:attrName>style.visibility</p:attrName>
                                        </p:attrNameLst>
                                      </p:cBhvr>
                                      <p:to>
                                        <p:strVal val="visible"/>
                                      </p:to>
                                    </p:set>
                                    <p:anim calcmode="lin" valueType="num">
                                      <p:cBhvr additive="base">
                                        <p:cTn id="193" dur="2000" fill="hold"/>
                                        <p:tgtEl>
                                          <p:spTgt spid="34"/>
                                        </p:tgtEl>
                                        <p:attrNameLst>
                                          <p:attrName>ppt_x</p:attrName>
                                        </p:attrNameLst>
                                      </p:cBhvr>
                                      <p:tavLst>
                                        <p:tav tm="0">
                                          <p:val>
                                            <p:strVal val="1+#ppt_w/2"/>
                                          </p:val>
                                        </p:tav>
                                        <p:tav tm="100000">
                                          <p:val>
                                            <p:strVal val="#ppt_x"/>
                                          </p:val>
                                        </p:tav>
                                      </p:tavLst>
                                    </p:anim>
                                    <p:anim calcmode="lin" valueType="num">
                                      <p:cBhvr additive="base">
                                        <p:cTn id="194" dur="2000" fill="hold"/>
                                        <p:tgtEl>
                                          <p:spTgt spid="34"/>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10800000">
                                      <p:cBhvr>
                                        <p:cTn id="196" dur="2000" fill="hold"/>
                                        <p:tgtEl>
                                          <p:spTgt spid="34"/>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35"/>
                                        </p:tgtEl>
                                        <p:attrNameLst>
                                          <p:attrName>style.visibility</p:attrName>
                                        </p:attrNameLst>
                                      </p:cBhvr>
                                      <p:to>
                                        <p:strVal val="visible"/>
                                      </p:to>
                                    </p:set>
                                    <p:anim calcmode="lin" valueType="num">
                                      <p:cBhvr additive="base">
                                        <p:cTn id="199" dur="2000" fill="hold"/>
                                        <p:tgtEl>
                                          <p:spTgt spid="35"/>
                                        </p:tgtEl>
                                        <p:attrNameLst>
                                          <p:attrName>ppt_x</p:attrName>
                                        </p:attrNameLst>
                                      </p:cBhvr>
                                      <p:tavLst>
                                        <p:tav tm="0">
                                          <p:val>
                                            <p:strVal val="1+#ppt_w/2"/>
                                          </p:val>
                                        </p:tav>
                                        <p:tav tm="100000">
                                          <p:val>
                                            <p:strVal val="#ppt_x"/>
                                          </p:val>
                                        </p:tav>
                                      </p:tavLst>
                                    </p:anim>
                                    <p:anim calcmode="lin" valueType="num">
                                      <p:cBhvr additive="base">
                                        <p:cTn id="200" dur="2000" fill="hold"/>
                                        <p:tgtEl>
                                          <p:spTgt spid="35"/>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10800000">
                                      <p:cBhvr>
                                        <p:cTn id="202" dur="2000" fill="hold"/>
                                        <p:tgtEl>
                                          <p:spTgt spid="35"/>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36"/>
                                        </p:tgtEl>
                                        <p:attrNameLst>
                                          <p:attrName>style.visibility</p:attrName>
                                        </p:attrNameLst>
                                      </p:cBhvr>
                                      <p:to>
                                        <p:strVal val="visible"/>
                                      </p:to>
                                    </p:set>
                                    <p:anim calcmode="lin" valueType="num">
                                      <p:cBhvr additive="base">
                                        <p:cTn id="205" dur="2000" fill="hold"/>
                                        <p:tgtEl>
                                          <p:spTgt spid="36"/>
                                        </p:tgtEl>
                                        <p:attrNameLst>
                                          <p:attrName>ppt_x</p:attrName>
                                        </p:attrNameLst>
                                      </p:cBhvr>
                                      <p:tavLst>
                                        <p:tav tm="0">
                                          <p:val>
                                            <p:strVal val="1+#ppt_w/2"/>
                                          </p:val>
                                        </p:tav>
                                        <p:tav tm="100000">
                                          <p:val>
                                            <p:strVal val="#ppt_x"/>
                                          </p:val>
                                        </p:tav>
                                      </p:tavLst>
                                    </p:anim>
                                    <p:anim calcmode="lin" valueType="num">
                                      <p:cBhvr additive="base">
                                        <p:cTn id="206" dur="2000" fill="hold"/>
                                        <p:tgtEl>
                                          <p:spTgt spid="36"/>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10800000">
                                      <p:cBhvr>
                                        <p:cTn id="208" dur="2000" fill="hold"/>
                                        <p:tgtEl>
                                          <p:spTgt spid="36"/>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37"/>
                                        </p:tgtEl>
                                        <p:attrNameLst>
                                          <p:attrName>style.visibility</p:attrName>
                                        </p:attrNameLst>
                                      </p:cBhvr>
                                      <p:to>
                                        <p:strVal val="visible"/>
                                      </p:to>
                                    </p:set>
                                    <p:anim calcmode="lin" valueType="num">
                                      <p:cBhvr additive="base">
                                        <p:cTn id="211" dur="2000" fill="hold"/>
                                        <p:tgtEl>
                                          <p:spTgt spid="37"/>
                                        </p:tgtEl>
                                        <p:attrNameLst>
                                          <p:attrName>ppt_x</p:attrName>
                                        </p:attrNameLst>
                                      </p:cBhvr>
                                      <p:tavLst>
                                        <p:tav tm="0">
                                          <p:val>
                                            <p:strVal val="1+#ppt_w/2"/>
                                          </p:val>
                                        </p:tav>
                                        <p:tav tm="100000">
                                          <p:val>
                                            <p:strVal val="#ppt_x"/>
                                          </p:val>
                                        </p:tav>
                                      </p:tavLst>
                                    </p:anim>
                                    <p:anim calcmode="lin" valueType="num">
                                      <p:cBhvr additive="base">
                                        <p:cTn id="212" dur="2000" fill="hold"/>
                                        <p:tgtEl>
                                          <p:spTgt spid="37"/>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10800000">
                                      <p:cBhvr>
                                        <p:cTn id="214" dur="2000" fill="hold"/>
                                        <p:tgtEl>
                                          <p:spTgt spid="37"/>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38"/>
                                        </p:tgtEl>
                                        <p:attrNameLst>
                                          <p:attrName>style.visibility</p:attrName>
                                        </p:attrNameLst>
                                      </p:cBhvr>
                                      <p:to>
                                        <p:strVal val="visible"/>
                                      </p:to>
                                    </p:set>
                                    <p:anim calcmode="lin" valueType="num">
                                      <p:cBhvr additive="base">
                                        <p:cTn id="217" dur="2000" fill="hold"/>
                                        <p:tgtEl>
                                          <p:spTgt spid="38"/>
                                        </p:tgtEl>
                                        <p:attrNameLst>
                                          <p:attrName>ppt_x</p:attrName>
                                        </p:attrNameLst>
                                      </p:cBhvr>
                                      <p:tavLst>
                                        <p:tav tm="0">
                                          <p:val>
                                            <p:strVal val="1+#ppt_w/2"/>
                                          </p:val>
                                        </p:tav>
                                        <p:tav tm="100000">
                                          <p:val>
                                            <p:strVal val="#ppt_x"/>
                                          </p:val>
                                        </p:tav>
                                      </p:tavLst>
                                    </p:anim>
                                    <p:anim calcmode="lin" valueType="num">
                                      <p:cBhvr additive="base">
                                        <p:cTn id="218" dur="2000" fill="hold"/>
                                        <p:tgtEl>
                                          <p:spTgt spid="38"/>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10800000">
                                      <p:cBhvr>
                                        <p:cTn id="220" dur="2000" fill="hold"/>
                                        <p:tgtEl>
                                          <p:spTgt spid="38"/>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39"/>
                                        </p:tgtEl>
                                        <p:attrNameLst>
                                          <p:attrName>style.visibility</p:attrName>
                                        </p:attrNameLst>
                                      </p:cBhvr>
                                      <p:to>
                                        <p:strVal val="visible"/>
                                      </p:to>
                                    </p:set>
                                    <p:anim calcmode="lin" valueType="num">
                                      <p:cBhvr additive="base">
                                        <p:cTn id="223" dur="2000" fill="hold"/>
                                        <p:tgtEl>
                                          <p:spTgt spid="39"/>
                                        </p:tgtEl>
                                        <p:attrNameLst>
                                          <p:attrName>ppt_x</p:attrName>
                                        </p:attrNameLst>
                                      </p:cBhvr>
                                      <p:tavLst>
                                        <p:tav tm="0">
                                          <p:val>
                                            <p:strVal val="1+#ppt_w/2"/>
                                          </p:val>
                                        </p:tav>
                                        <p:tav tm="100000">
                                          <p:val>
                                            <p:strVal val="#ppt_x"/>
                                          </p:val>
                                        </p:tav>
                                      </p:tavLst>
                                    </p:anim>
                                    <p:anim calcmode="lin" valueType="num">
                                      <p:cBhvr additive="base">
                                        <p:cTn id="224" dur="2000" fill="hold"/>
                                        <p:tgtEl>
                                          <p:spTgt spid="39"/>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10800000">
                                      <p:cBhvr>
                                        <p:cTn id="226" dur="2000" fill="hold"/>
                                        <p:tgtEl>
                                          <p:spTgt spid="39"/>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40"/>
                                        </p:tgtEl>
                                        <p:attrNameLst>
                                          <p:attrName>style.visibility</p:attrName>
                                        </p:attrNameLst>
                                      </p:cBhvr>
                                      <p:to>
                                        <p:strVal val="visible"/>
                                      </p:to>
                                    </p:set>
                                    <p:anim calcmode="lin" valueType="num">
                                      <p:cBhvr additive="base">
                                        <p:cTn id="229" dur="2000" fill="hold"/>
                                        <p:tgtEl>
                                          <p:spTgt spid="40"/>
                                        </p:tgtEl>
                                        <p:attrNameLst>
                                          <p:attrName>ppt_x</p:attrName>
                                        </p:attrNameLst>
                                      </p:cBhvr>
                                      <p:tavLst>
                                        <p:tav tm="0">
                                          <p:val>
                                            <p:strVal val="1+#ppt_w/2"/>
                                          </p:val>
                                        </p:tav>
                                        <p:tav tm="100000">
                                          <p:val>
                                            <p:strVal val="#ppt_x"/>
                                          </p:val>
                                        </p:tav>
                                      </p:tavLst>
                                    </p:anim>
                                    <p:anim calcmode="lin" valueType="num">
                                      <p:cBhvr additive="base">
                                        <p:cTn id="230" dur="2000" fill="hold"/>
                                        <p:tgtEl>
                                          <p:spTgt spid="40"/>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10800000">
                                      <p:cBhvr>
                                        <p:cTn id="232" dur="2000" fill="hold"/>
                                        <p:tgtEl>
                                          <p:spTgt spid="40"/>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41"/>
                                        </p:tgtEl>
                                        <p:attrNameLst>
                                          <p:attrName>style.visibility</p:attrName>
                                        </p:attrNameLst>
                                      </p:cBhvr>
                                      <p:to>
                                        <p:strVal val="visible"/>
                                      </p:to>
                                    </p:set>
                                    <p:anim calcmode="lin" valueType="num">
                                      <p:cBhvr additive="base">
                                        <p:cTn id="235" dur="2000" fill="hold"/>
                                        <p:tgtEl>
                                          <p:spTgt spid="41"/>
                                        </p:tgtEl>
                                        <p:attrNameLst>
                                          <p:attrName>ppt_x</p:attrName>
                                        </p:attrNameLst>
                                      </p:cBhvr>
                                      <p:tavLst>
                                        <p:tav tm="0">
                                          <p:val>
                                            <p:strVal val="1+#ppt_w/2"/>
                                          </p:val>
                                        </p:tav>
                                        <p:tav tm="100000">
                                          <p:val>
                                            <p:strVal val="#ppt_x"/>
                                          </p:val>
                                        </p:tav>
                                      </p:tavLst>
                                    </p:anim>
                                    <p:anim calcmode="lin" valueType="num">
                                      <p:cBhvr additive="base">
                                        <p:cTn id="236" dur="2000" fill="hold"/>
                                        <p:tgtEl>
                                          <p:spTgt spid="41"/>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10800000">
                                      <p:cBhvr>
                                        <p:cTn id="238" dur="2000" fill="hold"/>
                                        <p:tgtEl>
                                          <p:spTgt spid="41"/>
                                        </p:tgtEl>
                                        <p:attrNameLst>
                                          <p:attrName>r</p:attrName>
                                        </p:attrNameLst>
                                      </p:cBhvr>
                                    </p:animRot>
                                  </p:childTnLst>
                                </p:cTn>
                              </p:par>
                              <p:par>
                                <p:cTn id="239" presetID="2" presetClass="entr" presetSubtype="2" fill="hold" grpId="0" nodeType="withEffect">
                                  <p:stCondLst>
                                    <p:cond delay="0"/>
                                  </p:stCondLst>
                                  <p:childTnLst>
                                    <p:set>
                                      <p:cBhvr>
                                        <p:cTn id="240" dur="1" fill="hold">
                                          <p:stCondLst>
                                            <p:cond delay="0"/>
                                          </p:stCondLst>
                                        </p:cTn>
                                        <p:tgtEl>
                                          <p:spTgt spid="42"/>
                                        </p:tgtEl>
                                        <p:attrNameLst>
                                          <p:attrName>style.visibility</p:attrName>
                                        </p:attrNameLst>
                                      </p:cBhvr>
                                      <p:to>
                                        <p:strVal val="visible"/>
                                      </p:to>
                                    </p:set>
                                    <p:anim calcmode="lin" valueType="num">
                                      <p:cBhvr additive="base">
                                        <p:cTn id="241" dur="2000" fill="hold"/>
                                        <p:tgtEl>
                                          <p:spTgt spid="42"/>
                                        </p:tgtEl>
                                        <p:attrNameLst>
                                          <p:attrName>ppt_x</p:attrName>
                                        </p:attrNameLst>
                                      </p:cBhvr>
                                      <p:tavLst>
                                        <p:tav tm="0">
                                          <p:val>
                                            <p:strVal val="1+#ppt_w/2"/>
                                          </p:val>
                                        </p:tav>
                                        <p:tav tm="100000">
                                          <p:val>
                                            <p:strVal val="#ppt_x"/>
                                          </p:val>
                                        </p:tav>
                                      </p:tavLst>
                                    </p:anim>
                                    <p:anim calcmode="lin" valueType="num">
                                      <p:cBhvr additive="base">
                                        <p:cTn id="242" dur="2000" fill="hold"/>
                                        <p:tgtEl>
                                          <p:spTgt spid="42"/>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10800000">
                                      <p:cBhvr>
                                        <p:cTn id="244" dur="2000" fill="hold"/>
                                        <p:tgtEl>
                                          <p:spTgt spid="42"/>
                                        </p:tgtEl>
                                        <p:attrNameLst>
                                          <p:attrName>r</p:attrName>
                                        </p:attrNameLst>
                                      </p:cBhvr>
                                    </p:animRot>
                                  </p:childTnLst>
                                </p:cTn>
                              </p:par>
                              <p:par>
                                <p:cTn id="245" presetID="2" presetClass="entr" presetSubtype="2" fill="hold" grpId="0" nodeType="withEffect">
                                  <p:stCondLst>
                                    <p:cond delay="0"/>
                                  </p:stCondLst>
                                  <p:childTnLst>
                                    <p:set>
                                      <p:cBhvr>
                                        <p:cTn id="246" dur="1" fill="hold">
                                          <p:stCondLst>
                                            <p:cond delay="0"/>
                                          </p:stCondLst>
                                        </p:cTn>
                                        <p:tgtEl>
                                          <p:spTgt spid="43"/>
                                        </p:tgtEl>
                                        <p:attrNameLst>
                                          <p:attrName>style.visibility</p:attrName>
                                        </p:attrNameLst>
                                      </p:cBhvr>
                                      <p:to>
                                        <p:strVal val="visible"/>
                                      </p:to>
                                    </p:set>
                                    <p:anim calcmode="lin" valueType="num">
                                      <p:cBhvr additive="base">
                                        <p:cTn id="247" dur="2000" fill="hold"/>
                                        <p:tgtEl>
                                          <p:spTgt spid="43"/>
                                        </p:tgtEl>
                                        <p:attrNameLst>
                                          <p:attrName>ppt_x</p:attrName>
                                        </p:attrNameLst>
                                      </p:cBhvr>
                                      <p:tavLst>
                                        <p:tav tm="0">
                                          <p:val>
                                            <p:strVal val="1+#ppt_w/2"/>
                                          </p:val>
                                        </p:tav>
                                        <p:tav tm="100000">
                                          <p:val>
                                            <p:strVal val="#ppt_x"/>
                                          </p:val>
                                        </p:tav>
                                      </p:tavLst>
                                    </p:anim>
                                    <p:anim calcmode="lin" valueType="num">
                                      <p:cBhvr additive="base">
                                        <p:cTn id="248" dur="2000" fill="hold"/>
                                        <p:tgtEl>
                                          <p:spTgt spid="43"/>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10800000">
                                      <p:cBhvr>
                                        <p:cTn id="250" dur="2000" fill="hold"/>
                                        <p:tgtEl>
                                          <p:spTgt spid="43"/>
                                        </p:tgtEl>
                                        <p:attrNameLst>
                                          <p:attrName>r</p:attrName>
                                        </p:attrNameLst>
                                      </p:cBhvr>
                                    </p:animRot>
                                  </p:childTnLst>
                                </p:cTn>
                              </p:par>
                              <p:par>
                                <p:cTn id="251" presetID="2" presetClass="entr" presetSubtype="2" fill="hold" grpId="0" nodeType="withEffect">
                                  <p:stCondLst>
                                    <p:cond delay="0"/>
                                  </p:stCondLst>
                                  <p:childTnLst>
                                    <p:set>
                                      <p:cBhvr>
                                        <p:cTn id="252" dur="1" fill="hold">
                                          <p:stCondLst>
                                            <p:cond delay="0"/>
                                          </p:stCondLst>
                                        </p:cTn>
                                        <p:tgtEl>
                                          <p:spTgt spid="44"/>
                                        </p:tgtEl>
                                        <p:attrNameLst>
                                          <p:attrName>style.visibility</p:attrName>
                                        </p:attrNameLst>
                                      </p:cBhvr>
                                      <p:to>
                                        <p:strVal val="visible"/>
                                      </p:to>
                                    </p:set>
                                    <p:anim calcmode="lin" valueType="num">
                                      <p:cBhvr additive="base">
                                        <p:cTn id="253" dur="2000" fill="hold"/>
                                        <p:tgtEl>
                                          <p:spTgt spid="44"/>
                                        </p:tgtEl>
                                        <p:attrNameLst>
                                          <p:attrName>ppt_x</p:attrName>
                                        </p:attrNameLst>
                                      </p:cBhvr>
                                      <p:tavLst>
                                        <p:tav tm="0">
                                          <p:val>
                                            <p:strVal val="1+#ppt_w/2"/>
                                          </p:val>
                                        </p:tav>
                                        <p:tav tm="100000">
                                          <p:val>
                                            <p:strVal val="#ppt_x"/>
                                          </p:val>
                                        </p:tav>
                                      </p:tavLst>
                                    </p:anim>
                                    <p:anim calcmode="lin" valueType="num">
                                      <p:cBhvr additive="base">
                                        <p:cTn id="254" dur="2000" fill="hold"/>
                                        <p:tgtEl>
                                          <p:spTgt spid="44"/>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10800000">
                                      <p:cBhvr>
                                        <p:cTn id="256" dur="2000" fill="hold"/>
                                        <p:tgtEl>
                                          <p:spTgt spid="44"/>
                                        </p:tgtEl>
                                        <p:attrNameLst>
                                          <p:attrName>r</p:attrName>
                                        </p:attrNameLst>
                                      </p:cBhvr>
                                    </p:animRot>
                                  </p:childTnLst>
                                </p:cTn>
                              </p:par>
                              <p:par>
                                <p:cTn id="257" presetID="2" presetClass="entr" presetSubtype="2" fill="hold" grpId="0" nodeType="withEffect">
                                  <p:stCondLst>
                                    <p:cond delay="0"/>
                                  </p:stCondLst>
                                  <p:childTnLst>
                                    <p:set>
                                      <p:cBhvr>
                                        <p:cTn id="258" dur="1" fill="hold">
                                          <p:stCondLst>
                                            <p:cond delay="0"/>
                                          </p:stCondLst>
                                        </p:cTn>
                                        <p:tgtEl>
                                          <p:spTgt spid="45"/>
                                        </p:tgtEl>
                                        <p:attrNameLst>
                                          <p:attrName>style.visibility</p:attrName>
                                        </p:attrNameLst>
                                      </p:cBhvr>
                                      <p:to>
                                        <p:strVal val="visible"/>
                                      </p:to>
                                    </p:set>
                                    <p:anim calcmode="lin" valueType="num">
                                      <p:cBhvr additive="base">
                                        <p:cTn id="259" dur="2000" fill="hold"/>
                                        <p:tgtEl>
                                          <p:spTgt spid="45"/>
                                        </p:tgtEl>
                                        <p:attrNameLst>
                                          <p:attrName>ppt_x</p:attrName>
                                        </p:attrNameLst>
                                      </p:cBhvr>
                                      <p:tavLst>
                                        <p:tav tm="0">
                                          <p:val>
                                            <p:strVal val="1+#ppt_w/2"/>
                                          </p:val>
                                        </p:tav>
                                        <p:tav tm="100000">
                                          <p:val>
                                            <p:strVal val="#ppt_x"/>
                                          </p:val>
                                        </p:tav>
                                      </p:tavLst>
                                    </p:anim>
                                    <p:anim calcmode="lin" valueType="num">
                                      <p:cBhvr additive="base">
                                        <p:cTn id="260" dur="2000" fill="hold"/>
                                        <p:tgtEl>
                                          <p:spTgt spid="45"/>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10800000">
                                      <p:cBhvr>
                                        <p:cTn id="262" dur="2000" fill="hold"/>
                                        <p:tgtEl>
                                          <p:spTgt spid="45"/>
                                        </p:tgtEl>
                                        <p:attrNameLst>
                                          <p:attrName>r</p:attrName>
                                        </p:attrNameLst>
                                      </p:cBhvr>
                                    </p:animRot>
                                  </p:childTnLst>
                                </p:cTn>
                              </p:par>
                              <p:par>
                                <p:cTn id="263" presetID="2" presetClass="entr" presetSubtype="2" fill="hold" grpId="0" nodeType="withEffect">
                                  <p:stCondLst>
                                    <p:cond delay="0"/>
                                  </p:stCondLst>
                                  <p:childTnLst>
                                    <p:set>
                                      <p:cBhvr>
                                        <p:cTn id="264" dur="1" fill="hold">
                                          <p:stCondLst>
                                            <p:cond delay="0"/>
                                          </p:stCondLst>
                                        </p:cTn>
                                        <p:tgtEl>
                                          <p:spTgt spid="46"/>
                                        </p:tgtEl>
                                        <p:attrNameLst>
                                          <p:attrName>style.visibility</p:attrName>
                                        </p:attrNameLst>
                                      </p:cBhvr>
                                      <p:to>
                                        <p:strVal val="visible"/>
                                      </p:to>
                                    </p:set>
                                    <p:anim calcmode="lin" valueType="num">
                                      <p:cBhvr additive="base">
                                        <p:cTn id="265" dur="2000" fill="hold"/>
                                        <p:tgtEl>
                                          <p:spTgt spid="46"/>
                                        </p:tgtEl>
                                        <p:attrNameLst>
                                          <p:attrName>ppt_x</p:attrName>
                                        </p:attrNameLst>
                                      </p:cBhvr>
                                      <p:tavLst>
                                        <p:tav tm="0">
                                          <p:val>
                                            <p:strVal val="1+#ppt_w/2"/>
                                          </p:val>
                                        </p:tav>
                                        <p:tav tm="100000">
                                          <p:val>
                                            <p:strVal val="#ppt_x"/>
                                          </p:val>
                                        </p:tav>
                                      </p:tavLst>
                                    </p:anim>
                                    <p:anim calcmode="lin" valueType="num">
                                      <p:cBhvr additive="base">
                                        <p:cTn id="266" dur="2000" fill="hold"/>
                                        <p:tgtEl>
                                          <p:spTgt spid="46"/>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10800000">
                                      <p:cBhvr>
                                        <p:cTn id="268" dur="2000" fill="hold"/>
                                        <p:tgtEl>
                                          <p:spTgt spid="46"/>
                                        </p:tgtEl>
                                        <p:attrNameLst>
                                          <p:attrName>r</p:attrName>
                                        </p:attrNameLst>
                                      </p:cBhvr>
                                    </p:animRot>
                                  </p:childTnLst>
                                </p:cTn>
                              </p:par>
                              <p:par>
                                <p:cTn id="269" presetID="2" presetClass="entr" presetSubtype="2" fill="hold" grpId="0" nodeType="withEffect">
                                  <p:stCondLst>
                                    <p:cond delay="0"/>
                                  </p:stCondLst>
                                  <p:childTnLst>
                                    <p:set>
                                      <p:cBhvr>
                                        <p:cTn id="270" dur="1" fill="hold">
                                          <p:stCondLst>
                                            <p:cond delay="0"/>
                                          </p:stCondLst>
                                        </p:cTn>
                                        <p:tgtEl>
                                          <p:spTgt spid="47"/>
                                        </p:tgtEl>
                                        <p:attrNameLst>
                                          <p:attrName>style.visibility</p:attrName>
                                        </p:attrNameLst>
                                      </p:cBhvr>
                                      <p:to>
                                        <p:strVal val="visible"/>
                                      </p:to>
                                    </p:set>
                                    <p:anim calcmode="lin" valueType="num">
                                      <p:cBhvr additive="base">
                                        <p:cTn id="271" dur="2000" fill="hold"/>
                                        <p:tgtEl>
                                          <p:spTgt spid="47"/>
                                        </p:tgtEl>
                                        <p:attrNameLst>
                                          <p:attrName>ppt_x</p:attrName>
                                        </p:attrNameLst>
                                      </p:cBhvr>
                                      <p:tavLst>
                                        <p:tav tm="0">
                                          <p:val>
                                            <p:strVal val="1+#ppt_w/2"/>
                                          </p:val>
                                        </p:tav>
                                        <p:tav tm="100000">
                                          <p:val>
                                            <p:strVal val="#ppt_x"/>
                                          </p:val>
                                        </p:tav>
                                      </p:tavLst>
                                    </p:anim>
                                    <p:anim calcmode="lin" valueType="num">
                                      <p:cBhvr additive="base">
                                        <p:cTn id="272" dur="2000" fill="hold"/>
                                        <p:tgtEl>
                                          <p:spTgt spid="47"/>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10800000">
                                      <p:cBhvr>
                                        <p:cTn id="274" dur="2000" fill="hold"/>
                                        <p:tgtEl>
                                          <p:spTgt spid="47"/>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48"/>
                                        </p:tgtEl>
                                        <p:attrNameLst>
                                          <p:attrName>style.visibility</p:attrName>
                                        </p:attrNameLst>
                                      </p:cBhvr>
                                      <p:to>
                                        <p:strVal val="visible"/>
                                      </p:to>
                                    </p:set>
                                    <p:anim calcmode="lin" valueType="num">
                                      <p:cBhvr additive="base">
                                        <p:cTn id="277" dur="2000" fill="hold"/>
                                        <p:tgtEl>
                                          <p:spTgt spid="48"/>
                                        </p:tgtEl>
                                        <p:attrNameLst>
                                          <p:attrName>ppt_x</p:attrName>
                                        </p:attrNameLst>
                                      </p:cBhvr>
                                      <p:tavLst>
                                        <p:tav tm="0">
                                          <p:val>
                                            <p:strVal val="0-#ppt_w/2"/>
                                          </p:val>
                                        </p:tav>
                                        <p:tav tm="100000">
                                          <p:val>
                                            <p:strVal val="#ppt_x"/>
                                          </p:val>
                                        </p:tav>
                                      </p:tavLst>
                                    </p:anim>
                                    <p:anim calcmode="lin" valueType="num">
                                      <p:cBhvr additive="base">
                                        <p:cTn id="278" dur="2000" fill="hold"/>
                                        <p:tgtEl>
                                          <p:spTgt spid="48"/>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10800000">
                                      <p:cBhvr>
                                        <p:cTn id="280" dur="2000" fill="hold"/>
                                        <p:tgtEl>
                                          <p:spTgt spid="48"/>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49"/>
                                        </p:tgtEl>
                                        <p:attrNameLst>
                                          <p:attrName>style.visibility</p:attrName>
                                        </p:attrNameLst>
                                      </p:cBhvr>
                                      <p:to>
                                        <p:strVal val="visible"/>
                                      </p:to>
                                    </p:set>
                                    <p:anim calcmode="lin" valueType="num">
                                      <p:cBhvr additive="base">
                                        <p:cTn id="283" dur="2000" fill="hold"/>
                                        <p:tgtEl>
                                          <p:spTgt spid="49"/>
                                        </p:tgtEl>
                                        <p:attrNameLst>
                                          <p:attrName>ppt_x</p:attrName>
                                        </p:attrNameLst>
                                      </p:cBhvr>
                                      <p:tavLst>
                                        <p:tav tm="0">
                                          <p:val>
                                            <p:strVal val="0-#ppt_w/2"/>
                                          </p:val>
                                        </p:tav>
                                        <p:tav tm="100000">
                                          <p:val>
                                            <p:strVal val="#ppt_x"/>
                                          </p:val>
                                        </p:tav>
                                      </p:tavLst>
                                    </p:anim>
                                    <p:anim calcmode="lin" valueType="num">
                                      <p:cBhvr additive="base">
                                        <p:cTn id="284" dur="2000" fill="hold"/>
                                        <p:tgtEl>
                                          <p:spTgt spid="49"/>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10800000">
                                      <p:cBhvr>
                                        <p:cTn id="286" dur="2000" fill="hold"/>
                                        <p:tgtEl>
                                          <p:spTgt spid="49"/>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50"/>
                                        </p:tgtEl>
                                        <p:attrNameLst>
                                          <p:attrName>style.visibility</p:attrName>
                                        </p:attrNameLst>
                                      </p:cBhvr>
                                      <p:to>
                                        <p:strVal val="visible"/>
                                      </p:to>
                                    </p:set>
                                    <p:anim calcmode="lin" valueType="num">
                                      <p:cBhvr additive="base">
                                        <p:cTn id="289" dur="2000" fill="hold"/>
                                        <p:tgtEl>
                                          <p:spTgt spid="50"/>
                                        </p:tgtEl>
                                        <p:attrNameLst>
                                          <p:attrName>ppt_x</p:attrName>
                                        </p:attrNameLst>
                                      </p:cBhvr>
                                      <p:tavLst>
                                        <p:tav tm="0">
                                          <p:val>
                                            <p:strVal val="0-#ppt_w/2"/>
                                          </p:val>
                                        </p:tav>
                                        <p:tav tm="100000">
                                          <p:val>
                                            <p:strVal val="#ppt_x"/>
                                          </p:val>
                                        </p:tav>
                                      </p:tavLst>
                                    </p:anim>
                                    <p:anim calcmode="lin" valueType="num">
                                      <p:cBhvr additive="base">
                                        <p:cTn id="290" dur="2000" fill="hold"/>
                                        <p:tgtEl>
                                          <p:spTgt spid="50"/>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10800000">
                                      <p:cBhvr>
                                        <p:cTn id="292" dur="2000" fill="hold"/>
                                        <p:tgtEl>
                                          <p:spTgt spid="50"/>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51"/>
                                        </p:tgtEl>
                                        <p:attrNameLst>
                                          <p:attrName>style.visibility</p:attrName>
                                        </p:attrNameLst>
                                      </p:cBhvr>
                                      <p:to>
                                        <p:strVal val="visible"/>
                                      </p:to>
                                    </p:set>
                                    <p:anim calcmode="lin" valueType="num">
                                      <p:cBhvr additive="base">
                                        <p:cTn id="295" dur="2000" fill="hold"/>
                                        <p:tgtEl>
                                          <p:spTgt spid="51"/>
                                        </p:tgtEl>
                                        <p:attrNameLst>
                                          <p:attrName>ppt_x</p:attrName>
                                        </p:attrNameLst>
                                      </p:cBhvr>
                                      <p:tavLst>
                                        <p:tav tm="0">
                                          <p:val>
                                            <p:strVal val="0-#ppt_w/2"/>
                                          </p:val>
                                        </p:tav>
                                        <p:tav tm="100000">
                                          <p:val>
                                            <p:strVal val="#ppt_x"/>
                                          </p:val>
                                        </p:tav>
                                      </p:tavLst>
                                    </p:anim>
                                    <p:anim calcmode="lin" valueType="num">
                                      <p:cBhvr additive="base">
                                        <p:cTn id="296" dur="2000" fill="hold"/>
                                        <p:tgtEl>
                                          <p:spTgt spid="51"/>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10800000">
                                      <p:cBhvr>
                                        <p:cTn id="298" dur="2000" fill="hold"/>
                                        <p:tgtEl>
                                          <p:spTgt spid="51"/>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52"/>
                                        </p:tgtEl>
                                        <p:attrNameLst>
                                          <p:attrName>style.visibility</p:attrName>
                                        </p:attrNameLst>
                                      </p:cBhvr>
                                      <p:to>
                                        <p:strVal val="visible"/>
                                      </p:to>
                                    </p:set>
                                    <p:anim calcmode="lin" valueType="num">
                                      <p:cBhvr additive="base">
                                        <p:cTn id="301" dur="2000" fill="hold"/>
                                        <p:tgtEl>
                                          <p:spTgt spid="52"/>
                                        </p:tgtEl>
                                        <p:attrNameLst>
                                          <p:attrName>ppt_x</p:attrName>
                                        </p:attrNameLst>
                                      </p:cBhvr>
                                      <p:tavLst>
                                        <p:tav tm="0">
                                          <p:val>
                                            <p:strVal val="0-#ppt_w/2"/>
                                          </p:val>
                                        </p:tav>
                                        <p:tav tm="100000">
                                          <p:val>
                                            <p:strVal val="#ppt_x"/>
                                          </p:val>
                                        </p:tav>
                                      </p:tavLst>
                                    </p:anim>
                                    <p:anim calcmode="lin" valueType="num">
                                      <p:cBhvr additive="base">
                                        <p:cTn id="302" dur="2000" fill="hold"/>
                                        <p:tgtEl>
                                          <p:spTgt spid="52"/>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10800000">
                                      <p:cBhvr>
                                        <p:cTn id="304" dur="2000" fill="hold"/>
                                        <p:tgtEl>
                                          <p:spTgt spid="52"/>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54"/>
                                        </p:tgtEl>
                                        <p:attrNameLst>
                                          <p:attrName>style.visibility</p:attrName>
                                        </p:attrNameLst>
                                      </p:cBhvr>
                                      <p:to>
                                        <p:strVal val="visible"/>
                                      </p:to>
                                    </p:set>
                                    <p:anim calcmode="lin" valueType="num">
                                      <p:cBhvr additive="base">
                                        <p:cTn id="307" dur="2000" fill="hold"/>
                                        <p:tgtEl>
                                          <p:spTgt spid="54"/>
                                        </p:tgtEl>
                                        <p:attrNameLst>
                                          <p:attrName>ppt_x</p:attrName>
                                        </p:attrNameLst>
                                      </p:cBhvr>
                                      <p:tavLst>
                                        <p:tav tm="0">
                                          <p:val>
                                            <p:strVal val="0-#ppt_w/2"/>
                                          </p:val>
                                        </p:tav>
                                        <p:tav tm="100000">
                                          <p:val>
                                            <p:strVal val="#ppt_x"/>
                                          </p:val>
                                        </p:tav>
                                      </p:tavLst>
                                    </p:anim>
                                    <p:anim calcmode="lin" valueType="num">
                                      <p:cBhvr additive="base">
                                        <p:cTn id="308" dur="2000" fill="hold"/>
                                        <p:tgtEl>
                                          <p:spTgt spid="54"/>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10800000">
                                      <p:cBhvr>
                                        <p:cTn id="310" dur="2000" fill="hold"/>
                                        <p:tgtEl>
                                          <p:spTgt spid="54"/>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55"/>
                                        </p:tgtEl>
                                        <p:attrNameLst>
                                          <p:attrName>style.visibility</p:attrName>
                                        </p:attrNameLst>
                                      </p:cBhvr>
                                      <p:to>
                                        <p:strVal val="visible"/>
                                      </p:to>
                                    </p:set>
                                    <p:anim calcmode="lin" valueType="num">
                                      <p:cBhvr additive="base">
                                        <p:cTn id="313" dur="2000" fill="hold"/>
                                        <p:tgtEl>
                                          <p:spTgt spid="55"/>
                                        </p:tgtEl>
                                        <p:attrNameLst>
                                          <p:attrName>ppt_x</p:attrName>
                                        </p:attrNameLst>
                                      </p:cBhvr>
                                      <p:tavLst>
                                        <p:tav tm="0">
                                          <p:val>
                                            <p:strVal val="0-#ppt_w/2"/>
                                          </p:val>
                                        </p:tav>
                                        <p:tav tm="100000">
                                          <p:val>
                                            <p:strVal val="#ppt_x"/>
                                          </p:val>
                                        </p:tav>
                                      </p:tavLst>
                                    </p:anim>
                                    <p:anim calcmode="lin" valueType="num">
                                      <p:cBhvr additive="base">
                                        <p:cTn id="314" dur="2000" fill="hold"/>
                                        <p:tgtEl>
                                          <p:spTgt spid="55"/>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10800000">
                                      <p:cBhvr>
                                        <p:cTn id="316" dur="2000" fill="hold"/>
                                        <p:tgtEl>
                                          <p:spTgt spid="55"/>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56"/>
                                        </p:tgtEl>
                                        <p:attrNameLst>
                                          <p:attrName>style.visibility</p:attrName>
                                        </p:attrNameLst>
                                      </p:cBhvr>
                                      <p:to>
                                        <p:strVal val="visible"/>
                                      </p:to>
                                    </p:set>
                                    <p:anim calcmode="lin" valueType="num">
                                      <p:cBhvr additive="base">
                                        <p:cTn id="319" dur="2000" fill="hold"/>
                                        <p:tgtEl>
                                          <p:spTgt spid="56"/>
                                        </p:tgtEl>
                                        <p:attrNameLst>
                                          <p:attrName>ppt_x</p:attrName>
                                        </p:attrNameLst>
                                      </p:cBhvr>
                                      <p:tavLst>
                                        <p:tav tm="0">
                                          <p:val>
                                            <p:strVal val="0-#ppt_w/2"/>
                                          </p:val>
                                        </p:tav>
                                        <p:tav tm="100000">
                                          <p:val>
                                            <p:strVal val="#ppt_x"/>
                                          </p:val>
                                        </p:tav>
                                      </p:tavLst>
                                    </p:anim>
                                    <p:anim calcmode="lin" valueType="num">
                                      <p:cBhvr additive="base">
                                        <p:cTn id="320" dur="2000" fill="hold"/>
                                        <p:tgtEl>
                                          <p:spTgt spid="56"/>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10800000">
                                      <p:cBhvr>
                                        <p:cTn id="322" dur="2000" fill="hold"/>
                                        <p:tgtEl>
                                          <p:spTgt spid="56"/>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57"/>
                                        </p:tgtEl>
                                        <p:attrNameLst>
                                          <p:attrName>style.visibility</p:attrName>
                                        </p:attrNameLst>
                                      </p:cBhvr>
                                      <p:to>
                                        <p:strVal val="visible"/>
                                      </p:to>
                                    </p:set>
                                    <p:anim calcmode="lin" valueType="num">
                                      <p:cBhvr additive="base">
                                        <p:cTn id="325" dur="2000" fill="hold"/>
                                        <p:tgtEl>
                                          <p:spTgt spid="57"/>
                                        </p:tgtEl>
                                        <p:attrNameLst>
                                          <p:attrName>ppt_x</p:attrName>
                                        </p:attrNameLst>
                                      </p:cBhvr>
                                      <p:tavLst>
                                        <p:tav tm="0">
                                          <p:val>
                                            <p:strVal val="0-#ppt_w/2"/>
                                          </p:val>
                                        </p:tav>
                                        <p:tav tm="100000">
                                          <p:val>
                                            <p:strVal val="#ppt_x"/>
                                          </p:val>
                                        </p:tav>
                                      </p:tavLst>
                                    </p:anim>
                                    <p:anim calcmode="lin" valueType="num">
                                      <p:cBhvr additive="base">
                                        <p:cTn id="326" dur="2000" fill="hold"/>
                                        <p:tgtEl>
                                          <p:spTgt spid="57"/>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10800000">
                                      <p:cBhvr>
                                        <p:cTn id="328" dur="2000" fill="hold"/>
                                        <p:tgtEl>
                                          <p:spTgt spid="57"/>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58"/>
                                        </p:tgtEl>
                                        <p:attrNameLst>
                                          <p:attrName>style.visibility</p:attrName>
                                        </p:attrNameLst>
                                      </p:cBhvr>
                                      <p:to>
                                        <p:strVal val="visible"/>
                                      </p:to>
                                    </p:set>
                                    <p:anim calcmode="lin" valueType="num">
                                      <p:cBhvr additive="base">
                                        <p:cTn id="331" dur="2000" fill="hold"/>
                                        <p:tgtEl>
                                          <p:spTgt spid="58"/>
                                        </p:tgtEl>
                                        <p:attrNameLst>
                                          <p:attrName>ppt_x</p:attrName>
                                        </p:attrNameLst>
                                      </p:cBhvr>
                                      <p:tavLst>
                                        <p:tav tm="0">
                                          <p:val>
                                            <p:strVal val="0-#ppt_w/2"/>
                                          </p:val>
                                        </p:tav>
                                        <p:tav tm="100000">
                                          <p:val>
                                            <p:strVal val="#ppt_x"/>
                                          </p:val>
                                        </p:tav>
                                      </p:tavLst>
                                    </p:anim>
                                    <p:anim calcmode="lin" valueType="num">
                                      <p:cBhvr additive="base">
                                        <p:cTn id="332" dur="2000" fill="hold"/>
                                        <p:tgtEl>
                                          <p:spTgt spid="58"/>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10800000">
                                      <p:cBhvr>
                                        <p:cTn id="334" dur="2000" fill="hold"/>
                                        <p:tgtEl>
                                          <p:spTgt spid="58"/>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59"/>
                                        </p:tgtEl>
                                        <p:attrNameLst>
                                          <p:attrName>style.visibility</p:attrName>
                                        </p:attrNameLst>
                                      </p:cBhvr>
                                      <p:to>
                                        <p:strVal val="visible"/>
                                      </p:to>
                                    </p:set>
                                    <p:anim calcmode="lin" valueType="num">
                                      <p:cBhvr additive="base">
                                        <p:cTn id="337" dur="2000" fill="hold"/>
                                        <p:tgtEl>
                                          <p:spTgt spid="59"/>
                                        </p:tgtEl>
                                        <p:attrNameLst>
                                          <p:attrName>ppt_x</p:attrName>
                                        </p:attrNameLst>
                                      </p:cBhvr>
                                      <p:tavLst>
                                        <p:tav tm="0">
                                          <p:val>
                                            <p:strVal val="0-#ppt_w/2"/>
                                          </p:val>
                                        </p:tav>
                                        <p:tav tm="100000">
                                          <p:val>
                                            <p:strVal val="#ppt_x"/>
                                          </p:val>
                                        </p:tav>
                                      </p:tavLst>
                                    </p:anim>
                                    <p:anim calcmode="lin" valueType="num">
                                      <p:cBhvr additive="base">
                                        <p:cTn id="338" dur="2000" fill="hold"/>
                                        <p:tgtEl>
                                          <p:spTgt spid="59"/>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10800000">
                                      <p:cBhvr>
                                        <p:cTn id="340" dur="2000" fill="hold"/>
                                        <p:tgtEl>
                                          <p:spTgt spid="59"/>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60"/>
                                        </p:tgtEl>
                                        <p:attrNameLst>
                                          <p:attrName>style.visibility</p:attrName>
                                        </p:attrNameLst>
                                      </p:cBhvr>
                                      <p:to>
                                        <p:strVal val="visible"/>
                                      </p:to>
                                    </p:set>
                                    <p:anim calcmode="lin" valueType="num">
                                      <p:cBhvr additive="base">
                                        <p:cTn id="343" dur="2000" fill="hold"/>
                                        <p:tgtEl>
                                          <p:spTgt spid="60"/>
                                        </p:tgtEl>
                                        <p:attrNameLst>
                                          <p:attrName>ppt_x</p:attrName>
                                        </p:attrNameLst>
                                      </p:cBhvr>
                                      <p:tavLst>
                                        <p:tav tm="0">
                                          <p:val>
                                            <p:strVal val="0-#ppt_w/2"/>
                                          </p:val>
                                        </p:tav>
                                        <p:tav tm="100000">
                                          <p:val>
                                            <p:strVal val="#ppt_x"/>
                                          </p:val>
                                        </p:tav>
                                      </p:tavLst>
                                    </p:anim>
                                    <p:anim calcmode="lin" valueType="num">
                                      <p:cBhvr additive="base">
                                        <p:cTn id="344" dur="2000" fill="hold"/>
                                        <p:tgtEl>
                                          <p:spTgt spid="60"/>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10800000">
                                      <p:cBhvr>
                                        <p:cTn id="346" dur="2000" fill="hold"/>
                                        <p:tgtEl>
                                          <p:spTgt spid="60"/>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61"/>
                                        </p:tgtEl>
                                        <p:attrNameLst>
                                          <p:attrName>style.visibility</p:attrName>
                                        </p:attrNameLst>
                                      </p:cBhvr>
                                      <p:to>
                                        <p:strVal val="visible"/>
                                      </p:to>
                                    </p:set>
                                    <p:anim calcmode="lin" valueType="num">
                                      <p:cBhvr additive="base">
                                        <p:cTn id="349" dur="2000" fill="hold"/>
                                        <p:tgtEl>
                                          <p:spTgt spid="61"/>
                                        </p:tgtEl>
                                        <p:attrNameLst>
                                          <p:attrName>ppt_x</p:attrName>
                                        </p:attrNameLst>
                                      </p:cBhvr>
                                      <p:tavLst>
                                        <p:tav tm="0">
                                          <p:val>
                                            <p:strVal val="0-#ppt_w/2"/>
                                          </p:val>
                                        </p:tav>
                                        <p:tav tm="100000">
                                          <p:val>
                                            <p:strVal val="#ppt_x"/>
                                          </p:val>
                                        </p:tav>
                                      </p:tavLst>
                                    </p:anim>
                                    <p:anim calcmode="lin" valueType="num">
                                      <p:cBhvr additive="base">
                                        <p:cTn id="350" dur="2000" fill="hold"/>
                                        <p:tgtEl>
                                          <p:spTgt spid="61"/>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10800000">
                                      <p:cBhvr>
                                        <p:cTn id="352" dur="2000" fill="hold"/>
                                        <p:tgtEl>
                                          <p:spTgt spid="61"/>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62"/>
                                        </p:tgtEl>
                                        <p:attrNameLst>
                                          <p:attrName>style.visibility</p:attrName>
                                        </p:attrNameLst>
                                      </p:cBhvr>
                                      <p:to>
                                        <p:strVal val="visible"/>
                                      </p:to>
                                    </p:set>
                                    <p:anim calcmode="lin" valueType="num">
                                      <p:cBhvr additive="base">
                                        <p:cTn id="355" dur="2000" fill="hold"/>
                                        <p:tgtEl>
                                          <p:spTgt spid="62"/>
                                        </p:tgtEl>
                                        <p:attrNameLst>
                                          <p:attrName>ppt_x</p:attrName>
                                        </p:attrNameLst>
                                      </p:cBhvr>
                                      <p:tavLst>
                                        <p:tav tm="0">
                                          <p:val>
                                            <p:strVal val="0-#ppt_w/2"/>
                                          </p:val>
                                        </p:tav>
                                        <p:tav tm="100000">
                                          <p:val>
                                            <p:strVal val="#ppt_x"/>
                                          </p:val>
                                        </p:tav>
                                      </p:tavLst>
                                    </p:anim>
                                    <p:anim calcmode="lin" valueType="num">
                                      <p:cBhvr additive="base">
                                        <p:cTn id="356" dur="2000" fill="hold"/>
                                        <p:tgtEl>
                                          <p:spTgt spid="62"/>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10800000">
                                      <p:cBhvr>
                                        <p:cTn id="358" dur="2000" fill="hold"/>
                                        <p:tgtEl>
                                          <p:spTgt spid="62"/>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63"/>
                                        </p:tgtEl>
                                        <p:attrNameLst>
                                          <p:attrName>style.visibility</p:attrName>
                                        </p:attrNameLst>
                                      </p:cBhvr>
                                      <p:to>
                                        <p:strVal val="visible"/>
                                      </p:to>
                                    </p:set>
                                    <p:anim calcmode="lin" valueType="num">
                                      <p:cBhvr additive="base">
                                        <p:cTn id="361" dur="2000" fill="hold"/>
                                        <p:tgtEl>
                                          <p:spTgt spid="63"/>
                                        </p:tgtEl>
                                        <p:attrNameLst>
                                          <p:attrName>ppt_x</p:attrName>
                                        </p:attrNameLst>
                                      </p:cBhvr>
                                      <p:tavLst>
                                        <p:tav tm="0">
                                          <p:val>
                                            <p:strVal val="0-#ppt_w/2"/>
                                          </p:val>
                                        </p:tav>
                                        <p:tav tm="100000">
                                          <p:val>
                                            <p:strVal val="#ppt_x"/>
                                          </p:val>
                                        </p:tav>
                                      </p:tavLst>
                                    </p:anim>
                                    <p:anim calcmode="lin" valueType="num">
                                      <p:cBhvr additive="base">
                                        <p:cTn id="362" dur="2000" fill="hold"/>
                                        <p:tgtEl>
                                          <p:spTgt spid="63"/>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10800000">
                                      <p:cBhvr>
                                        <p:cTn id="364" dur="2000" fill="hold"/>
                                        <p:tgtEl>
                                          <p:spTgt spid="63"/>
                                        </p:tgtEl>
                                        <p:attrNameLst>
                                          <p:attrName>r</p:attrName>
                                        </p:attrNameLst>
                                      </p:cBhvr>
                                    </p:animRot>
                                  </p:childTnLst>
                                </p:cTn>
                              </p:par>
                              <p:par>
                                <p:cTn id="365" presetID="9" presetClass="emph" presetSubtype="0" grpId="0" nodeType="withEffect">
                                  <p:stCondLst>
                                    <p:cond delay="0"/>
                                  </p:stCondLst>
                                  <p:childTnLst>
                                    <p:set>
                                      <p:cBhvr rctx="PPT">
                                        <p:cTn id="366" dur="indefinite"/>
                                        <p:tgtEl>
                                          <p:spTgt spid="65"/>
                                        </p:tgtEl>
                                        <p:attrNameLst>
                                          <p:attrName>style.opacity</p:attrName>
                                        </p:attrNameLst>
                                      </p:cBhvr>
                                      <p:to>
                                        <p:strVal val="0"/>
                                      </p:to>
                                    </p:set>
                                    <p:animEffect filter="image" prLst="opacity: 0">
                                      <p:cBhvr rctx="IE">
                                        <p:cTn id="367" dur="indefinite"/>
                                        <p:tgtEl>
                                          <p:spTgt spid="65"/>
                                        </p:tgtEl>
                                      </p:cBhvr>
                                    </p:animEffect>
                                  </p:childTnLst>
                                </p:cTn>
                              </p:par>
                            </p:childTnLst>
                          </p:cTn>
                        </p:par>
                        <p:par>
                          <p:cTn id="368" fill="hold">
                            <p:stCondLst>
                              <p:cond delay="2000"/>
                            </p:stCondLst>
                            <p:childTnLst>
                              <p:par>
                                <p:cTn id="369" presetID="2" presetClass="exit" presetSubtype="2" fill="hold" grpId="2" nodeType="afterEffect">
                                  <p:stCondLst>
                                    <p:cond delay="0"/>
                                  </p:stCondLst>
                                  <p:childTnLst>
                                    <p:anim calcmode="lin" valueType="num">
                                      <p:cBhvr additive="base">
                                        <p:cTn id="370" dur="2250"/>
                                        <p:tgtEl>
                                          <p:spTgt spid="18"/>
                                        </p:tgtEl>
                                        <p:attrNameLst>
                                          <p:attrName>ppt_x</p:attrName>
                                        </p:attrNameLst>
                                      </p:cBhvr>
                                      <p:tavLst>
                                        <p:tav tm="0">
                                          <p:val>
                                            <p:strVal val="ppt_x"/>
                                          </p:val>
                                        </p:tav>
                                        <p:tav tm="100000">
                                          <p:val>
                                            <p:strVal val="1+ppt_w/2"/>
                                          </p:val>
                                        </p:tav>
                                      </p:tavLst>
                                    </p:anim>
                                    <p:anim calcmode="lin" valueType="num">
                                      <p:cBhvr additive="base">
                                        <p:cTn id="371" dur="2250"/>
                                        <p:tgtEl>
                                          <p:spTgt spid="18"/>
                                        </p:tgtEl>
                                        <p:attrNameLst>
                                          <p:attrName>ppt_y</p:attrName>
                                        </p:attrNameLst>
                                      </p:cBhvr>
                                      <p:tavLst>
                                        <p:tav tm="0">
                                          <p:val>
                                            <p:strVal val="ppt_y"/>
                                          </p:val>
                                        </p:tav>
                                        <p:tav tm="100000">
                                          <p:val>
                                            <p:strVal val="ppt_y"/>
                                          </p:val>
                                        </p:tav>
                                      </p:tavLst>
                                    </p:anim>
                                    <p:set>
                                      <p:cBhvr>
                                        <p:cTn id="372" dur="1" fill="hold">
                                          <p:stCondLst>
                                            <p:cond delay="2249"/>
                                          </p:stCondLst>
                                        </p:cTn>
                                        <p:tgtEl>
                                          <p:spTgt spid="18"/>
                                        </p:tgtEl>
                                        <p:attrNameLst>
                                          <p:attrName>style.visibility</p:attrName>
                                        </p:attrNameLst>
                                      </p:cBhvr>
                                      <p:to>
                                        <p:strVal val="hidden"/>
                                      </p:to>
                                    </p:set>
                                  </p:childTnLst>
                                </p:cTn>
                              </p:par>
                              <p:par>
                                <p:cTn id="373" presetID="2" presetClass="exit" presetSubtype="2" fill="hold" grpId="2" nodeType="withEffect">
                                  <p:stCondLst>
                                    <p:cond delay="0"/>
                                  </p:stCondLst>
                                  <p:childTnLst>
                                    <p:anim calcmode="lin" valueType="num">
                                      <p:cBhvr additive="base">
                                        <p:cTn id="374" dur="2250"/>
                                        <p:tgtEl>
                                          <p:spTgt spid="17"/>
                                        </p:tgtEl>
                                        <p:attrNameLst>
                                          <p:attrName>ppt_x</p:attrName>
                                        </p:attrNameLst>
                                      </p:cBhvr>
                                      <p:tavLst>
                                        <p:tav tm="0">
                                          <p:val>
                                            <p:strVal val="ppt_x"/>
                                          </p:val>
                                        </p:tav>
                                        <p:tav tm="100000">
                                          <p:val>
                                            <p:strVal val="1+ppt_w/2"/>
                                          </p:val>
                                        </p:tav>
                                      </p:tavLst>
                                    </p:anim>
                                    <p:anim calcmode="lin" valueType="num">
                                      <p:cBhvr additive="base">
                                        <p:cTn id="375" dur="2250"/>
                                        <p:tgtEl>
                                          <p:spTgt spid="17"/>
                                        </p:tgtEl>
                                        <p:attrNameLst>
                                          <p:attrName>ppt_y</p:attrName>
                                        </p:attrNameLst>
                                      </p:cBhvr>
                                      <p:tavLst>
                                        <p:tav tm="0">
                                          <p:val>
                                            <p:strVal val="ppt_y"/>
                                          </p:val>
                                        </p:tav>
                                        <p:tav tm="100000">
                                          <p:val>
                                            <p:strVal val="ppt_y"/>
                                          </p:val>
                                        </p:tav>
                                      </p:tavLst>
                                    </p:anim>
                                    <p:set>
                                      <p:cBhvr>
                                        <p:cTn id="376" dur="1" fill="hold">
                                          <p:stCondLst>
                                            <p:cond delay="2249"/>
                                          </p:stCondLst>
                                        </p:cTn>
                                        <p:tgtEl>
                                          <p:spTgt spid="17"/>
                                        </p:tgtEl>
                                        <p:attrNameLst>
                                          <p:attrName>style.visibility</p:attrName>
                                        </p:attrNameLst>
                                      </p:cBhvr>
                                      <p:to>
                                        <p:strVal val="hidden"/>
                                      </p:to>
                                    </p:set>
                                  </p:childTnLst>
                                </p:cTn>
                              </p:par>
                              <p:par>
                                <p:cTn id="377" presetID="2" presetClass="exit" presetSubtype="8" fill="hold" grpId="2" nodeType="withEffect">
                                  <p:stCondLst>
                                    <p:cond delay="0"/>
                                  </p:stCondLst>
                                  <p:childTnLst>
                                    <p:anim calcmode="lin" valueType="num">
                                      <p:cBhvr additive="base">
                                        <p:cTn id="378" dur="2250"/>
                                        <p:tgtEl>
                                          <p:spTgt spid="2"/>
                                        </p:tgtEl>
                                        <p:attrNameLst>
                                          <p:attrName>ppt_x</p:attrName>
                                        </p:attrNameLst>
                                      </p:cBhvr>
                                      <p:tavLst>
                                        <p:tav tm="0">
                                          <p:val>
                                            <p:strVal val="ppt_x"/>
                                          </p:val>
                                        </p:tav>
                                        <p:tav tm="100000">
                                          <p:val>
                                            <p:strVal val="0-ppt_w/2"/>
                                          </p:val>
                                        </p:tav>
                                      </p:tavLst>
                                    </p:anim>
                                    <p:anim calcmode="lin" valueType="num">
                                      <p:cBhvr additive="base">
                                        <p:cTn id="379" dur="2250"/>
                                        <p:tgtEl>
                                          <p:spTgt spid="2"/>
                                        </p:tgtEl>
                                        <p:attrNameLst>
                                          <p:attrName>ppt_y</p:attrName>
                                        </p:attrNameLst>
                                      </p:cBhvr>
                                      <p:tavLst>
                                        <p:tav tm="0">
                                          <p:val>
                                            <p:strVal val="ppt_y"/>
                                          </p:val>
                                        </p:tav>
                                        <p:tav tm="100000">
                                          <p:val>
                                            <p:strVal val="ppt_y"/>
                                          </p:val>
                                        </p:tav>
                                      </p:tavLst>
                                    </p:anim>
                                    <p:set>
                                      <p:cBhvr>
                                        <p:cTn id="380" dur="1" fill="hold">
                                          <p:stCondLst>
                                            <p:cond delay="2249"/>
                                          </p:stCondLst>
                                        </p:cTn>
                                        <p:tgtEl>
                                          <p:spTgt spid="2"/>
                                        </p:tgtEl>
                                        <p:attrNameLst>
                                          <p:attrName>style.visibility</p:attrName>
                                        </p:attrNameLst>
                                      </p:cBhvr>
                                      <p:to>
                                        <p:strVal val="hidden"/>
                                      </p:to>
                                    </p:set>
                                  </p:childTnLst>
                                </p:cTn>
                              </p:par>
                              <p:par>
                                <p:cTn id="381" presetID="2" presetClass="exit" presetSubtype="8" fill="hold" grpId="2" nodeType="withEffect">
                                  <p:stCondLst>
                                    <p:cond delay="0"/>
                                  </p:stCondLst>
                                  <p:childTnLst>
                                    <p:anim calcmode="lin" valueType="num">
                                      <p:cBhvr additive="base">
                                        <p:cTn id="382" dur="2250"/>
                                        <p:tgtEl>
                                          <p:spTgt spid="3"/>
                                        </p:tgtEl>
                                        <p:attrNameLst>
                                          <p:attrName>ppt_x</p:attrName>
                                        </p:attrNameLst>
                                      </p:cBhvr>
                                      <p:tavLst>
                                        <p:tav tm="0">
                                          <p:val>
                                            <p:strVal val="ppt_x"/>
                                          </p:val>
                                        </p:tav>
                                        <p:tav tm="100000">
                                          <p:val>
                                            <p:strVal val="0-ppt_w/2"/>
                                          </p:val>
                                        </p:tav>
                                      </p:tavLst>
                                    </p:anim>
                                    <p:anim calcmode="lin" valueType="num">
                                      <p:cBhvr additive="base">
                                        <p:cTn id="383" dur="2250"/>
                                        <p:tgtEl>
                                          <p:spTgt spid="3"/>
                                        </p:tgtEl>
                                        <p:attrNameLst>
                                          <p:attrName>ppt_y</p:attrName>
                                        </p:attrNameLst>
                                      </p:cBhvr>
                                      <p:tavLst>
                                        <p:tav tm="0">
                                          <p:val>
                                            <p:strVal val="ppt_y"/>
                                          </p:val>
                                        </p:tav>
                                        <p:tav tm="100000">
                                          <p:val>
                                            <p:strVal val="ppt_y"/>
                                          </p:val>
                                        </p:tav>
                                      </p:tavLst>
                                    </p:anim>
                                    <p:set>
                                      <p:cBhvr>
                                        <p:cTn id="384" dur="1" fill="hold">
                                          <p:stCondLst>
                                            <p:cond delay="2249"/>
                                          </p:stCondLst>
                                        </p:cTn>
                                        <p:tgtEl>
                                          <p:spTgt spid="3"/>
                                        </p:tgtEl>
                                        <p:attrNameLst>
                                          <p:attrName>style.visibility</p:attrName>
                                        </p:attrNameLst>
                                      </p:cBhvr>
                                      <p:to>
                                        <p:strVal val="hidden"/>
                                      </p:to>
                                    </p:set>
                                  </p:childTnLst>
                                </p:cTn>
                              </p:par>
                              <p:par>
                                <p:cTn id="385" presetID="2" presetClass="exit" presetSubtype="8" fill="hold" grpId="2" nodeType="withEffect">
                                  <p:stCondLst>
                                    <p:cond delay="0"/>
                                  </p:stCondLst>
                                  <p:childTnLst>
                                    <p:anim calcmode="lin" valueType="num">
                                      <p:cBhvr additive="base">
                                        <p:cTn id="386" dur="2250"/>
                                        <p:tgtEl>
                                          <p:spTgt spid="4"/>
                                        </p:tgtEl>
                                        <p:attrNameLst>
                                          <p:attrName>ppt_x</p:attrName>
                                        </p:attrNameLst>
                                      </p:cBhvr>
                                      <p:tavLst>
                                        <p:tav tm="0">
                                          <p:val>
                                            <p:strVal val="ppt_x"/>
                                          </p:val>
                                        </p:tav>
                                        <p:tav tm="100000">
                                          <p:val>
                                            <p:strVal val="0-ppt_w/2"/>
                                          </p:val>
                                        </p:tav>
                                      </p:tavLst>
                                    </p:anim>
                                    <p:anim calcmode="lin" valueType="num">
                                      <p:cBhvr additive="base">
                                        <p:cTn id="387" dur="2250"/>
                                        <p:tgtEl>
                                          <p:spTgt spid="4"/>
                                        </p:tgtEl>
                                        <p:attrNameLst>
                                          <p:attrName>ppt_y</p:attrName>
                                        </p:attrNameLst>
                                      </p:cBhvr>
                                      <p:tavLst>
                                        <p:tav tm="0">
                                          <p:val>
                                            <p:strVal val="ppt_y"/>
                                          </p:val>
                                        </p:tav>
                                        <p:tav tm="100000">
                                          <p:val>
                                            <p:strVal val="ppt_y"/>
                                          </p:val>
                                        </p:tav>
                                      </p:tavLst>
                                    </p:anim>
                                    <p:set>
                                      <p:cBhvr>
                                        <p:cTn id="388" dur="1" fill="hold">
                                          <p:stCondLst>
                                            <p:cond delay="2249"/>
                                          </p:stCondLst>
                                        </p:cTn>
                                        <p:tgtEl>
                                          <p:spTgt spid="4"/>
                                        </p:tgtEl>
                                        <p:attrNameLst>
                                          <p:attrName>style.visibility</p:attrName>
                                        </p:attrNameLst>
                                      </p:cBhvr>
                                      <p:to>
                                        <p:strVal val="hidden"/>
                                      </p:to>
                                    </p:set>
                                  </p:childTnLst>
                                </p:cTn>
                              </p:par>
                              <p:par>
                                <p:cTn id="389" presetID="2" presetClass="exit" presetSubtype="8" fill="hold" grpId="2" nodeType="withEffect">
                                  <p:stCondLst>
                                    <p:cond delay="0"/>
                                  </p:stCondLst>
                                  <p:childTnLst>
                                    <p:anim calcmode="lin" valueType="num">
                                      <p:cBhvr additive="base">
                                        <p:cTn id="390" dur="2250"/>
                                        <p:tgtEl>
                                          <p:spTgt spid="5"/>
                                        </p:tgtEl>
                                        <p:attrNameLst>
                                          <p:attrName>ppt_x</p:attrName>
                                        </p:attrNameLst>
                                      </p:cBhvr>
                                      <p:tavLst>
                                        <p:tav tm="0">
                                          <p:val>
                                            <p:strVal val="ppt_x"/>
                                          </p:val>
                                        </p:tav>
                                        <p:tav tm="100000">
                                          <p:val>
                                            <p:strVal val="0-ppt_w/2"/>
                                          </p:val>
                                        </p:tav>
                                      </p:tavLst>
                                    </p:anim>
                                    <p:anim calcmode="lin" valueType="num">
                                      <p:cBhvr additive="base">
                                        <p:cTn id="391" dur="2250"/>
                                        <p:tgtEl>
                                          <p:spTgt spid="5"/>
                                        </p:tgtEl>
                                        <p:attrNameLst>
                                          <p:attrName>ppt_y</p:attrName>
                                        </p:attrNameLst>
                                      </p:cBhvr>
                                      <p:tavLst>
                                        <p:tav tm="0">
                                          <p:val>
                                            <p:strVal val="ppt_y"/>
                                          </p:val>
                                        </p:tav>
                                        <p:tav tm="100000">
                                          <p:val>
                                            <p:strVal val="ppt_y"/>
                                          </p:val>
                                        </p:tav>
                                      </p:tavLst>
                                    </p:anim>
                                    <p:set>
                                      <p:cBhvr>
                                        <p:cTn id="392" dur="1" fill="hold">
                                          <p:stCondLst>
                                            <p:cond delay="2249"/>
                                          </p:stCondLst>
                                        </p:cTn>
                                        <p:tgtEl>
                                          <p:spTgt spid="5"/>
                                        </p:tgtEl>
                                        <p:attrNameLst>
                                          <p:attrName>style.visibility</p:attrName>
                                        </p:attrNameLst>
                                      </p:cBhvr>
                                      <p:to>
                                        <p:strVal val="hidden"/>
                                      </p:to>
                                    </p:set>
                                  </p:childTnLst>
                                </p:cTn>
                              </p:par>
                              <p:par>
                                <p:cTn id="393" presetID="2" presetClass="exit" presetSubtype="8" fill="hold" grpId="2" nodeType="withEffect">
                                  <p:stCondLst>
                                    <p:cond delay="0"/>
                                  </p:stCondLst>
                                  <p:childTnLst>
                                    <p:anim calcmode="lin" valueType="num">
                                      <p:cBhvr additive="base">
                                        <p:cTn id="394" dur="2250"/>
                                        <p:tgtEl>
                                          <p:spTgt spid="7"/>
                                        </p:tgtEl>
                                        <p:attrNameLst>
                                          <p:attrName>ppt_x</p:attrName>
                                        </p:attrNameLst>
                                      </p:cBhvr>
                                      <p:tavLst>
                                        <p:tav tm="0">
                                          <p:val>
                                            <p:strVal val="ppt_x"/>
                                          </p:val>
                                        </p:tav>
                                        <p:tav tm="100000">
                                          <p:val>
                                            <p:strVal val="0-ppt_w/2"/>
                                          </p:val>
                                        </p:tav>
                                      </p:tavLst>
                                    </p:anim>
                                    <p:anim calcmode="lin" valueType="num">
                                      <p:cBhvr additive="base">
                                        <p:cTn id="395" dur="2250"/>
                                        <p:tgtEl>
                                          <p:spTgt spid="7"/>
                                        </p:tgtEl>
                                        <p:attrNameLst>
                                          <p:attrName>ppt_y</p:attrName>
                                        </p:attrNameLst>
                                      </p:cBhvr>
                                      <p:tavLst>
                                        <p:tav tm="0">
                                          <p:val>
                                            <p:strVal val="ppt_y"/>
                                          </p:val>
                                        </p:tav>
                                        <p:tav tm="100000">
                                          <p:val>
                                            <p:strVal val="ppt_y"/>
                                          </p:val>
                                        </p:tav>
                                      </p:tavLst>
                                    </p:anim>
                                    <p:set>
                                      <p:cBhvr>
                                        <p:cTn id="396" dur="1" fill="hold">
                                          <p:stCondLst>
                                            <p:cond delay="2249"/>
                                          </p:stCondLst>
                                        </p:cTn>
                                        <p:tgtEl>
                                          <p:spTgt spid="7"/>
                                        </p:tgtEl>
                                        <p:attrNameLst>
                                          <p:attrName>style.visibility</p:attrName>
                                        </p:attrNameLst>
                                      </p:cBhvr>
                                      <p:to>
                                        <p:strVal val="hidden"/>
                                      </p:to>
                                    </p:set>
                                  </p:childTnLst>
                                </p:cTn>
                              </p:par>
                              <p:par>
                                <p:cTn id="397" presetID="2" presetClass="exit" presetSubtype="8" fill="hold" grpId="2" nodeType="withEffect">
                                  <p:stCondLst>
                                    <p:cond delay="0"/>
                                  </p:stCondLst>
                                  <p:childTnLst>
                                    <p:anim calcmode="lin" valueType="num">
                                      <p:cBhvr additive="base">
                                        <p:cTn id="398" dur="2250"/>
                                        <p:tgtEl>
                                          <p:spTgt spid="6"/>
                                        </p:tgtEl>
                                        <p:attrNameLst>
                                          <p:attrName>ppt_x</p:attrName>
                                        </p:attrNameLst>
                                      </p:cBhvr>
                                      <p:tavLst>
                                        <p:tav tm="0">
                                          <p:val>
                                            <p:strVal val="ppt_x"/>
                                          </p:val>
                                        </p:tav>
                                        <p:tav tm="100000">
                                          <p:val>
                                            <p:strVal val="0-ppt_w/2"/>
                                          </p:val>
                                        </p:tav>
                                      </p:tavLst>
                                    </p:anim>
                                    <p:anim calcmode="lin" valueType="num">
                                      <p:cBhvr additive="base">
                                        <p:cTn id="399" dur="2250"/>
                                        <p:tgtEl>
                                          <p:spTgt spid="6"/>
                                        </p:tgtEl>
                                        <p:attrNameLst>
                                          <p:attrName>ppt_y</p:attrName>
                                        </p:attrNameLst>
                                      </p:cBhvr>
                                      <p:tavLst>
                                        <p:tav tm="0">
                                          <p:val>
                                            <p:strVal val="ppt_y"/>
                                          </p:val>
                                        </p:tav>
                                        <p:tav tm="100000">
                                          <p:val>
                                            <p:strVal val="ppt_y"/>
                                          </p:val>
                                        </p:tav>
                                      </p:tavLst>
                                    </p:anim>
                                    <p:set>
                                      <p:cBhvr>
                                        <p:cTn id="400" dur="1" fill="hold">
                                          <p:stCondLst>
                                            <p:cond delay="2249"/>
                                          </p:stCondLst>
                                        </p:cTn>
                                        <p:tgtEl>
                                          <p:spTgt spid="6"/>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2250"/>
                                        <p:tgtEl>
                                          <p:spTgt spid="8"/>
                                        </p:tgtEl>
                                        <p:attrNameLst>
                                          <p:attrName>ppt_x</p:attrName>
                                        </p:attrNameLst>
                                      </p:cBhvr>
                                      <p:tavLst>
                                        <p:tav tm="0">
                                          <p:val>
                                            <p:strVal val="ppt_x"/>
                                          </p:val>
                                        </p:tav>
                                        <p:tav tm="100000">
                                          <p:val>
                                            <p:strVal val="0-ppt_w/2"/>
                                          </p:val>
                                        </p:tav>
                                      </p:tavLst>
                                    </p:anim>
                                    <p:anim calcmode="lin" valueType="num">
                                      <p:cBhvr additive="base">
                                        <p:cTn id="403" dur="2250"/>
                                        <p:tgtEl>
                                          <p:spTgt spid="8"/>
                                        </p:tgtEl>
                                        <p:attrNameLst>
                                          <p:attrName>ppt_y</p:attrName>
                                        </p:attrNameLst>
                                      </p:cBhvr>
                                      <p:tavLst>
                                        <p:tav tm="0">
                                          <p:val>
                                            <p:strVal val="ppt_y"/>
                                          </p:val>
                                        </p:tav>
                                        <p:tav tm="100000">
                                          <p:val>
                                            <p:strVal val="ppt_y"/>
                                          </p:val>
                                        </p:tav>
                                      </p:tavLst>
                                    </p:anim>
                                    <p:set>
                                      <p:cBhvr>
                                        <p:cTn id="404" dur="1" fill="hold">
                                          <p:stCondLst>
                                            <p:cond delay="2249"/>
                                          </p:stCondLst>
                                        </p:cTn>
                                        <p:tgtEl>
                                          <p:spTgt spid="8"/>
                                        </p:tgtEl>
                                        <p:attrNameLst>
                                          <p:attrName>style.visibility</p:attrName>
                                        </p:attrNameLst>
                                      </p:cBhvr>
                                      <p:to>
                                        <p:strVal val="hidden"/>
                                      </p:to>
                                    </p:set>
                                  </p:childTnLst>
                                </p:cTn>
                              </p:par>
                              <p:par>
                                <p:cTn id="405" presetID="2" presetClass="exit" presetSubtype="8" fill="hold" grpId="2" nodeType="withEffect">
                                  <p:stCondLst>
                                    <p:cond delay="0"/>
                                  </p:stCondLst>
                                  <p:childTnLst>
                                    <p:anim calcmode="lin" valueType="num">
                                      <p:cBhvr additive="base">
                                        <p:cTn id="406" dur="2250"/>
                                        <p:tgtEl>
                                          <p:spTgt spid="10"/>
                                        </p:tgtEl>
                                        <p:attrNameLst>
                                          <p:attrName>ppt_x</p:attrName>
                                        </p:attrNameLst>
                                      </p:cBhvr>
                                      <p:tavLst>
                                        <p:tav tm="0">
                                          <p:val>
                                            <p:strVal val="ppt_x"/>
                                          </p:val>
                                        </p:tav>
                                        <p:tav tm="100000">
                                          <p:val>
                                            <p:strVal val="0-ppt_w/2"/>
                                          </p:val>
                                        </p:tav>
                                      </p:tavLst>
                                    </p:anim>
                                    <p:anim calcmode="lin" valueType="num">
                                      <p:cBhvr additive="base">
                                        <p:cTn id="407" dur="2250"/>
                                        <p:tgtEl>
                                          <p:spTgt spid="10"/>
                                        </p:tgtEl>
                                        <p:attrNameLst>
                                          <p:attrName>ppt_y</p:attrName>
                                        </p:attrNameLst>
                                      </p:cBhvr>
                                      <p:tavLst>
                                        <p:tav tm="0">
                                          <p:val>
                                            <p:strVal val="ppt_y"/>
                                          </p:val>
                                        </p:tav>
                                        <p:tav tm="100000">
                                          <p:val>
                                            <p:strVal val="ppt_y"/>
                                          </p:val>
                                        </p:tav>
                                      </p:tavLst>
                                    </p:anim>
                                    <p:set>
                                      <p:cBhvr>
                                        <p:cTn id="408" dur="1" fill="hold">
                                          <p:stCondLst>
                                            <p:cond delay="2249"/>
                                          </p:stCondLst>
                                        </p:cTn>
                                        <p:tgtEl>
                                          <p:spTgt spid="10"/>
                                        </p:tgtEl>
                                        <p:attrNameLst>
                                          <p:attrName>style.visibility</p:attrName>
                                        </p:attrNameLst>
                                      </p:cBhvr>
                                      <p:to>
                                        <p:strVal val="hidden"/>
                                      </p:to>
                                    </p:set>
                                  </p:childTnLst>
                                </p:cTn>
                              </p:par>
                              <p:par>
                                <p:cTn id="409" presetID="2" presetClass="exit" presetSubtype="8" fill="hold" grpId="2" nodeType="withEffect">
                                  <p:stCondLst>
                                    <p:cond delay="0"/>
                                  </p:stCondLst>
                                  <p:childTnLst>
                                    <p:anim calcmode="lin" valueType="num">
                                      <p:cBhvr additive="base">
                                        <p:cTn id="410" dur="2250"/>
                                        <p:tgtEl>
                                          <p:spTgt spid="9"/>
                                        </p:tgtEl>
                                        <p:attrNameLst>
                                          <p:attrName>ppt_x</p:attrName>
                                        </p:attrNameLst>
                                      </p:cBhvr>
                                      <p:tavLst>
                                        <p:tav tm="0">
                                          <p:val>
                                            <p:strVal val="ppt_x"/>
                                          </p:val>
                                        </p:tav>
                                        <p:tav tm="100000">
                                          <p:val>
                                            <p:strVal val="0-ppt_w/2"/>
                                          </p:val>
                                        </p:tav>
                                      </p:tavLst>
                                    </p:anim>
                                    <p:anim calcmode="lin" valueType="num">
                                      <p:cBhvr additive="base">
                                        <p:cTn id="411" dur="2250"/>
                                        <p:tgtEl>
                                          <p:spTgt spid="9"/>
                                        </p:tgtEl>
                                        <p:attrNameLst>
                                          <p:attrName>ppt_y</p:attrName>
                                        </p:attrNameLst>
                                      </p:cBhvr>
                                      <p:tavLst>
                                        <p:tav tm="0">
                                          <p:val>
                                            <p:strVal val="ppt_y"/>
                                          </p:val>
                                        </p:tav>
                                        <p:tav tm="100000">
                                          <p:val>
                                            <p:strVal val="ppt_y"/>
                                          </p:val>
                                        </p:tav>
                                      </p:tavLst>
                                    </p:anim>
                                    <p:set>
                                      <p:cBhvr>
                                        <p:cTn id="412" dur="1" fill="hold">
                                          <p:stCondLst>
                                            <p:cond delay="2249"/>
                                          </p:stCondLst>
                                        </p:cTn>
                                        <p:tgtEl>
                                          <p:spTgt spid="9"/>
                                        </p:tgtEl>
                                        <p:attrNameLst>
                                          <p:attrName>style.visibility</p:attrName>
                                        </p:attrNameLst>
                                      </p:cBhvr>
                                      <p:to>
                                        <p:strVal val="hidden"/>
                                      </p:to>
                                    </p:set>
                                  </p:childTnLst>
                                </p:cTn>
                              </p:par>
                              <p:par>
                                <p:cTn id="413" presetID="2" presetClass="exit" presetSubtype="8" fill="hold" grpId="2" nodeType="withEffect">
                                  <p:stCondLst>
                                    <p:cond delay="0"/>
                                  </p:stCondLst>
                                  <p:childTnLst>
                                    <p:anim calcmode="lin" valueType="num">
                                      <p:cBhvr additive="base">
                                        <p:cTn id="414" dur="2250"/>
                                        <p:tgtEl>
                                          <p:spTgt spid="11"/>
                                        </p:tgtEl>
                                        <p:attrNameLst>
                                          <p:attrName>ppt_x</p:attrName>
                                        </p:attrNameLst>
                                      </p:cBhvr>
                                      <p:tavLst>
                                        <p:tav tm="0">
                                          <p:val>
                                            <p:strVal val="ppt_x"/>
                                          </p:val>
                                        </p:tav>
                                        <p:tav tm="100000">
                                          <p:val>
                                            <p:strVal val="0-ppt_w/2"/>
                                          </p:val>
                                        </p:tav>
                                      </p:tavLst>
                                    </p:anim>
                                    <p:anim calcmode="lin" valueType="num">
                                      <p:cBhvr additive="base">
                                        <p:cTn id="415" dur="2250"/>
                                        <p:tgtEl>
                                          <p:spTgt spid="11"/>
                                        </p:tgtEl>
                                        <p:attrNameLst>
                                          <p:attrName>ppt_y</p:attrName>
                                        </p:attrNameLst>
                                      </p:cBhvr>
                                      <p:tavLst>
                                        <p:tav tm="0">
                                          <p:val>
                                            <p:strVal val="ppt_y"/>
                                          </p:val>
                                        </p:tav>
                                        <p:tav tm="100000">
                                          <p:val>
                                            <p:strVal val="ppt_y"/>
                                          </p:val>
                                        </p:tav>
                                      </p:tavLst>
                                    </p:anim>
                                    <p:set>
                                      <p:cBhvr>
                                        <p:cTn id="416" dur="1" fill="hold">
                                          <p:stCondLst>
                                            <p:cond delay="2249"/>
                                          </p:stCondLst>
                                        </p:cTn>
                                        <p:tgtEl>
                                          <p:spTgt spid="11"/>
                                        </p:tgtEl>
                                        <p:attrNameLst>
                                          <p:attrName>style.visibility</p:attrName>
                                        </p:attrNameLst>
                                      </p:cBhvr>
                                      <p:to>
                                        <p:strVal val="hidden"/>
                                      </p:to>
                                    </p:set>
                                  </p:childTnLst>
                                </p:cTn>
                              </p:par>
                              <p:par>
                                <p:cTn id="417" presetID="2" presetClass="exit" presetSubtype="8" fill="hold" grpId="2" nodeType="withEffect">
                                  <p:stCondLst>
                                    <p:cond delay="0"/>
                                  </p:stCondLst>
                                  <p:childTnLst>
                                    <p:anim calcmode="lin" valueType="num">
                                      <p:cBhvr additive="base">
                                        <p:cTn id="418" dur="2250"/>
                                        <p:tgtEl>
                                          <p:spTgt spid="12"/>
                                        </p:tgtEl>
                                        <p:attrNameLst>
                                          <p:attrName>ppt_x</p:attrName>
                                        </p:attrNameLst>
                                      </p:cBhvr>
                                      <p:tavLst>
                                        <p:tav tm="0">
                                          <p:val>
                                            <p:strVal val="ppt_x"/>
                                          </p:val>
                                        </p:tav>
                                        <p:tav tm="100000">
                                          <p:val>
                                            <p:strVal val="0-ppt_w/2"/>
                                          </p:val>
                                        </p:tav>
                                      </p:tavLst>
                                    </p:anim>
                                    <p:anim calcmode="lin" valueType="num">
                                      <p:cBhvr additive="base">
                                        <p:cTn id="419" dur="2250"/>
                                        <p:tgtEl>
                                          <p:spTgt spid="12"/>
                                        </p:tgtEl>
                                        <p:attrNameLst>
                                          <p:attrName>ppt_y</p:attrName>
                                        </p:attrNameLst>
                                      </p:cBhvr>
                                      <p:tavLst>
                                        <p:tav tm="0">
                                          <p:val>
                                            <p:strVal val="ppt_y"/>
                                          </p:val>
                                        </p:tav>
                                        <p:tav tm="100000">
                                          <p:val>
                                            <p:strVal val="ppt_y"/>
                                          </p:val>
                                        </p:tav>
                                      </p:tavLst>
                                    </p:anim>
                                    <p:set>
                                      <p:cBhvr>
                                        <p:cTn id="420" dur="1" fill="hold">
                                          <p:stCondLst>
                                            <p:cond delay="2249"/>
                                          </p:stCondLst>
                                        </p:cTn>
                                        <p:tgtEl>
                                          <p:spTgt spid="12"/>
                                        </p:tgtEl>
                                        <p:attrNameLst>
                                          <p:attrName>style.visibility</p:attrName>
                                        </p:attrNameLst>
                                      </p:cBhvr>
                                      <p:to>
                                        <p:strVal val="hidden"/>
                                      </p:to>
                                    </p:set>
                                  </p:childTnLst>
                                </p:cTn>
                              </p:par>
                              <p:par>
                                <p:cTn id="421" presetID="2" presetClass="exit" presetSubtype="8" fill="hold" grpId="2" nodeType="withEffect">
                                  <p:stCondLst>
                                    <p:cond delay="0"/>
                                  </p:stCondLst>
                                  <p:childTnLst>
                                    <p:anim calcmode="lin" valueType="num">
                                      <p:cBhvr additive="base">
                                        <p:cTn id="422" dur="2250"/>
                                        <p:tgtEl>
                                          <p:spTgt spid="13"/>
                                        </p:tgtEl>
                                        <p:attrNameLst>
                                          <p:attrName>ppt_x</p:attrName>
                                        </p:attrNameLst>
                                      </p:cBhvr>
                                      <p:tavLst>
                                        <p:tav tm="0">
                                          <p:val>
                                            <p:strVal val="ppt_x"/>
                                          </p:val>
                                        </p:tav>
                                        <p:tav tm="100000">
                                          <p:val>
                                            <p:strVal val="0-ppt_w/2"/>
                                          </p:val>
                                        </p:tav>
                                      </p:tavLst>
                                    </p:anim>
                                    <p:anim calcmode="lin" valueType="num">
                                      <p:cBhvr additive="base">
                                        <p:cTn id="423" dur="2250"/>
                                        <p:tgtEl>
                                          <p:spTgt spid="13"/>
                                        </p:tgtEl>
                                        <p:attrNameLst>
                                          <p:attrName>ppt_y</p:attrName>
                                        </p:attrNameLst>
                                      </p:cBhvr>
                                      <p:tavLst>
                                        <p:tav tm="0">
                                          <p:val>
                                            <p:strVal val="ppt_y"/>
                                          </p:val>
                                        </p:tav>
                                        <p:tav tm="100000">
                                          <p:val>
                                            <p:strVal val="ppt_y"/>
                                          </p:val>
                                        </p:tav>
                                      </p:tavLst>
                                    </p:anim>
                                    <p:set>
                                      <p:cBhvr>
                                        <p:cTn id="424" dur="1" fill="hold">
                                          <p:stCondLst>
                                            <p:cond delay="2249"/>
                                          </p:stCondLst>
                                        </p:cTn>
                                        <p:tgtEl>
                                          <p:spTgt spid="13"/>
                                        </p:tgtEl>
                                        <p:attrNameLst>
                                          <p:attrName>style.visibility</p:attrName>
                                        </p:attrNameLst>
                                      </p:cBhvr>
                                      <p:to>
                                        <p:strVal val="hidden"/>
                                      </p:to>
                                    </p:set>
                                  </p:childTnLst>
                                </p:cTn>
                              </p:par>
                              <p:par>
                                <p:cTn id="425" presetID="2" presetClass="exit" presetSubtype="8" fill="hold" grpId="2" nodeType="withEffect">
                                  <p:stCondLst>
                                    <p:cond delay="0"/>
                                  </p:stCondLst>
                                  <p:childTnLst>
                                    <p:anim calcmode="lin" valueType="num">
                                      <p:cBhvr additive="base">
                                        <p:cTn id="426" dur="2250"/>
                                        <p:tgtEl>
                                          <p:spTgt spid="14"/>
                                        </p:tgtEl>
                                        <p:attrNameLst>
                                          <p:attrName>ppt_x</p:attrName>
                                        </p:attrNameLst>
                                      </p:cBhvr>
                                      <p:tavLst>
                                        <p:tav tm="0">
                                          <p:val>
                                            <p:strVal val="ppt_x"/>
                                          </p:val>
                                        </p:tav>
                                        <p:tav tm="100000">
                                          <p:val>
                                            <p:strVal val="0-ppt_w/2"/>
                                          </p:val>
                                        </p:tav>
                                      </p:tavLst>
                                    </p:anim>
                                    <p:anim calcmode="lin" valueType="num">
                                      <p:cBhvr additive="base">
                                        <p:cTn id="427" dur="2250"/>
                                        <p:tgtEl>
                                          <p:spTgt spid="14"/>
                                        </p:tgtEl>
                                        <p:attrNameLst>
                                          <p:attrName>ppt_y</p:attrName>
                                        </p:attrNameLst>
                                      </p:cBhvr>
                                      <p:tavLst>
                                        <p:tav tm="0">
                                          <p:val>
                                            <p:strVal val="ppt_y"/>
                                          </p:val>
                                        </p:tav>
                                        <p:tav tm="100000">
                                          <p:val>
                                            <p:strVal val="ppt_y"/>
                                          </p:val>
                                        </p:tav>
                                      </p:tavLst>
                                    </p:anim>
                                    <p:set>
                                      <p:cBhvr>
                                        <p:cTn id="428" dur="1" fill="hold">
                                          <p:stCondLst>
                                            <p:cond delay="2249"/>
                                          </p:stCondLst>
                                        </p:cTn>
                                        <p:tgtEl>
                                          <p:spTgt spid="14"/>
                                        </p:tgtEl>
                                        <p:attrNameLst>
                                          <p:attrName>style.visibility</p:attrName>
                                        </p:attrNameLst>
                                      </p:cBhvr>
                                      <p:to>
                                        <p:strVal val="hidden"/>
                                      </p:to>
                                    </p:set>
                                  </p:childTnLst>
                                </p:cTn>
                              </p:par>
                              <p:par>
                                <p:cTn id="429" presetID="2" presetClass="exit" presetSubtype="8" fill="hold" grpId="2" nodeType="withEffect">
                                  <p:stCondLst>
                                    <p:cond delay="0"/>
                                  </p:stCondLst>
                                  <p:childTnLst>
                                    <p:anim calcmode="lin" valueType="num">
                                      <p:cBhvr additive="base">
                                        <p:cTn id="430" dur="2250"/>
                                        <p:tgtEl>
                                          <p:spTgt spid="15"/>
                                        </p:tgtEl>
                                        <p:attrNameLst>
                                          <p:attrName>ppt_x</p:attrName>
                                        </p:attrNameLst>
                                      </p:cBhvr>
                                      <p:tavLst>
                                        <p:tav tm="0">
                                          <p:val>
                                            <p:strVal val="ppt_x"/>
                                          </p:val>
                                        </p:tav>
                                        <p:tav tm="100000">
                                          <p:val>
                                            <p:strVal val="0-ppt_w/2"/>
                                          </p:val>
                                        </p:tav>
                                      </p:tavLst>
                                    </p:anim>
                                    <p:anim calcmode="lin" valueType="num">
                                      <p:cBhvr additive="base">
                                        <p:cTn id="431" dur="2250"/>
                                        <p:tgtEl>
                                          <p:spTgt spid="15"/>
                                        </p:tgtEl>
                                        <p:attrNameLst>
                                          <p:attrName>ppt_y</p:attrName>
                                        </p:attrNameLst>
                                      </p:cBhvr>
                                      <p:tavLst>
                                        <p:tav tm="0">
                                          <p:val>
                                            <p:strVal val="ppt_y"/>
                                          </p:val>
                                        </p:tav>
                                        <p:tav tm="100000">
                                          <p:val>
                                            <p:strVal val="ppt_y"/>
                                          </p:val>
                                        </p:tav>
                                      </p:tavLst>
                                    </p:anim>
                                    <p:set>
                                      <p:cBhvr>
                                        <p:cTn id="432" dur="1" fill="hold">
                                          <p:stCondLst>
                                            <p:cond delay="2249"/>
                                          </p:stCondLst>
                                        </p:cTn>
                                        <p:tgtEl>
                                          <p:spTgt spid="15"/>
                                        </p:tgtEl>
                                        <p:attrNameLst>
                                          <p:attrName>style.visibility</p:attrName>
                                        </p:attrNameLst>
                                      </p:cBhvr>
                                      <p:to>
                                        <p:strVal val="hidden"/>
                                      </p:to>
                                    </p:set>
                                  </p:childTnLst>
                                </p:cTn>
                              </p:par>
                              <p:par>
                                <p:cTn id="433" presetID="2" presetClass="exit" presetSubtype="8" fill="hold" grpId="2" nodeType="withEffect">
                                  <p:stCondLst>
                                    <p:cond delay="0"/>
                                  </p:stCondLst>
                                  <p:childTnLst>
                                    <p:anim calcmode="lin" valueType="num">
                                      <p:cBhvr additive="base">
                                        <p:cTn id="434" dur="2250"/>
                                        <p:tgtEl>
                                          <p:spTgt spid="16"/>
                                        </p:tgtEl>
                                        <p:attrNameLst>
                                          <p:attrName>ppt_x</p:attrName>
                                        </p:attrNameLst>
                                      </p:cBhvr>
                                      <p:tavLst>
                                        <p:tav tm="0">
                                          <p:val>
                                            <p:strVal val="ppt_x"/>
                                          </p:val>
                                        </p:tav>
                                        <p:tav tm="100000">
                                          <p:val>
                                            <p:strVal val="0-ppt_w/2"/>
                                          </p:val>
                                        </p:tav>
                                      </p:tavLst>
                                    </p:anim>
                                    <p:anim calcmode="lin" valueType="num">
                                      <p:cBhvr additive="base">
                                        <p:cTn id="435" dur="2250"/>
                                        <p:tgtEl>
                                          <p:spTgt spid="16"/>
                                        </p:tgtEl>
                                        <p:attrNameLst>
                                          <p:attrName>ppt_y</p:attrName>
                                        </p:attrNameLst>
                                      </p:cBhvr>
                                      <p:tavLst>
                                        <p:tav tm="0">
                                          <p:val>
                                            <p:strVal val="ppt_y"/>
                                          </p:val>
                                        </p:tav>
                                        <p:tav tm="100000">
                                          <p:val>
                                            <p:strVal val="ppt_y"/>
                                          </p:val>
                                        </p:tav>
                                      </p:tavLst>
                                    </p:anim>
                                    <p:set>
                                      <p:cBhvr>
                                        <p:cTn id="436" dur="1" fill="hold">
                                          <p:stCondLst>
                                            <p:cond delay="2249"/>
                                          </p:stCondLst>
                                        </p:cTn>
                                        <p:tgtEl>
                                          <p:spTgt spid="16"/>
                                        </p:tgtEl>
                                        <p:attrNameLst>
                                          <p:attrName>style.visibility</p:attrName>
                                        </p:attrNameLst>
                                      </p:cBhvr>
                                      <p:to>
                                        <p:strVal val="hidden"/>
                                      </p:to>
                                    </p:set>
                                  </p:childTnLst>
                                </p:cTn>
                              </p:par>
                              <p:par>
                                <p:cTn id="437" presetID="2" presetClass="exit" presetSubtype="2" fill="hold" grpId="2" nodeType="withEffect">
                                  <p:stCondLst>
                                    <p:cond delay="0"/>
                                  </p:stCondLst>
                                  <p:childTnLst>
                                    <p:anim calcmode="lin" valueType="num">
                                      <p:cBhvr additive="base">
                                        <p:cTn id="438" dur="2250"/>
                                        <p:tgtEl>
                                          <p:spTgt spid="19"/>
                                        </p:tgtEl>
                                        <p:attrNameLst>
                                          <p:attrName>ppt_x</p:attrName>
                                        </p:attrNameLst>
                                      </p:cBhvr>
                                      <p:tavLst>
                                        <p:tav tm="0">
                                          <p:val>
                                            <p:strVal val="ppt_x"/>
                                          </p:val>
                                        </p:tav>
                                        <p:tav tm="100000">
                                          <p:val>
                                            <p:strVal val="1+ppt_w/2"/>
                                          </p:val>
                                        </p:tav>
                                      </p:tavLst>
                                    </p:anim>
                                    <p:anim calcmode="lin" valueType="num">
                                      <p:cBhvr additive="base">
                                        <p:cTn id="439" dur="2250"/>
                                        <p:tgtEl>
                                          <p:spTgt spid="19"/>
                                        </p:tgtEl>
                                        <p:attrNameLst>
                                          <p:attrName>ppt_y</p:attrName>
                                        </p:attrNameLst>
                                      </p:cBhvr>
                                      <p:tavLst>
                                        <p:tav tm="0">
                                          <p:val>
                                            <p:strVal val="ppt_y"/>
                                          </p:val>
                                        </p:tav>
                                        <p:tav tm="100000">
                                          <p:val>
                                            <p:strVal val="ppt_y"/>
                                          </p:val>
                                        </p:tav>
                                      </p:tavLst>
                                    </p:anim>
                                    <p:set>
                                      <p:cBhvr>
                                        <p:cTn id="440" dur="1" fill="hold">
                                          <p:stCondLst>
                                            <p:cond delay="2249"/>
                                          </p:stCondLst>
                                        </p:cTn>
                                        <p:tgtEl>
                                          <p:spTgt spid="19"/>
                                        </p:tgtEl>
                                        <p:attrNameLst>
                                          <p:attrName>style.visibility</p:attrName>
                                        </p:attrNameLst>
                                      </p:cBhvr>
                                      <p:to>
                                        <p:strVal val="hidden"/>
                                      </p:to>
                                    </p:set>
                                  </p:childTnLst>
                                </p:cTn>
                              </p:par>
                              <p:par>
                                <p:cTn id="441" presetID="2" presetClass="exit" presetSubtype="2" fill="hold" grpId="2" nodeType="withEffect">
                                  <p:stCondLst>
                                    <p:cond delay="0"/>
                                  </p:stCondLst>
                                  <p:childTnLst>
                                    <p:anim calcmode="lin" valueType="num">
                                      <p:cBhvr additive="base">
                                        <p:cTn id="442" dur="2250"/>
                                        <p:tgtEl>
                                          <p:spTgt spid="20"/>
                                        </p:tgtEl>
                                        <p:attrNameLst>
                                          <p:attrName>ppt_x</p:attrName>
                                        </p:attrNameLst>
                                      </p:cBhvr>
                                      <p:tavLst>
                                        <p:tav tm="0">
                                          <p:val>
                                            <p:strVal val="ppt_x"/>
                                          </p:val>
                                        </p:tav>
                                        <p:tav tm="100000">
                                          <p:val>
                                            <p:strVal val="1+ppt_w/2"/>
                                          </p:val>
                                        </p:tav>
                                      </p:tavLst>
                                    </p:anim>
                                    <p:anim calcmode="lin" valueType="num">
                                      <p:cBhvr additive="base">
                                        <p:cTn id="443" dur="2250"/>
                                        <p:tgtEl>
                                          <p:spTgt spid="20"/>
                                        </p:tgtEl>
                                        <p:attrNameLst>
                                          <p:attrName>ppt_y</p:attrName>
                                        </p:attrNameLst>
                                      </p:cBhvr>
                                      <p:tavLst>
                                        <p:tav tm="0">
                                          <p:val>
                                            <p:strVal val="ppt_y"/>
                                          </p:val>
                                        </p:tav>
                                        <p:tav tm="100000">
                                          <p:val>
                                            <p:strVal val="ppt_y"/>
                                          </p:val>
                                        </p:tav>
                                      </p:tavLst>
                                    </p:anim>
                                    <p:set>
                                      <p:cBhvr>
                                        <p:cTn id="444" dur="1" fill="hold">
                                          <p:stCondLst>
                                            <p:cond delay="2249"/>
                                          </p:stCondLst>
                                        </p:cTn>
                                        <p:tgtEl>
                                          <p:spTgt spid="20"/>
                                        </p:tgtEl>
                                        <p:attrNameLst>
                                          <p:attrName>style.visibility</p:attrName>
                                        </p:attrNameLst>
                                      </p:cBhvr>
                                      <p:to>
                                        <p:strVal val="hidden"/>
                                      </p:to>
                                    </p:set>
                                  </p:childTnLst>
                                </p:cTn>
                              </p:par>
                              <p:par>
                                <p:cTn id="445" presetID="2" presetClass="exit" presetSubtype="2" fill="hold" grpId="2" nodeType="withEffect">
                                  <p:stCondLst>
                                    <p:cond delay="0"/>
                                  </p:stCondLst>
                                  <p:childTnLst>
                                    <p:anim calcmode="lin" valueType="num">
                                      <p:cBhvr additive="base">
                                        <p:cTn id="446" dur="2250"/>
                                        <p:tgtEl>
                                          <p:spTgt spid="21"/>
                                        </p:tgtEl>
                                        <p:attrNameLst>
                                          <p:attrName>ppt_x</p:attrName>
                                        </p:attrNameLst>
                                      </p:cBhvr>
                                      <p:tavLst>
                                        <p:tav tm="0">
                                          <p:val>
                                            <p:strVal val="ppt_x"/>
                                          </p:val>
                                        </p:tav>
                                        <p:tav tm="100000">
                                          <p:val>
                                            <p:strVal val="1+ppt_w/2"/>
                                          </p:val>
                                        </p:tav>
                                      </p:tavLst>
                                    </p:anim>
                                    <p:anim calcmode="lin" valueType="num">
                                      <p:cBhvr additive="base">
                                        <p:cTn id="447" dur="2250"/>
                                        <p:tgtEl>
                                          <p:spTgt spid="21"/>
                                        </p:tgtEl>
                                        <p:attrNameLst>
                                          <p:attrName>ppt_y</p:attrName>
                                        </p:attrNameLst>
                                      </p:cBhvr>
                                      <p:tavLst>
                                        <p:tav tm="0">
                                          <p:val>
                                            <p:strVal val="ppt_y"/>
                                          </p:val>
                                        </p:tav>
                                        <p:tav tm="100000">
                                          <p:val>
                                            <p:strVal val="ppt_y"/>
                                          </p:val>
                                        </p:tav>
                                      </p:tavLst>
                                    </p:anim>
                                    <p:set>
                                      <p:cBhvr>
                                        <p:cTn id="448" dur="1" fill="hold">
                                          <p:stCondLst>
                                            <p:cond delay="2249"/>
                                          </p:stCondLst>
                                        </p:cTn>
                                        <p:tgtEl>
                                          <p:spTgt spid="21"/>
                                        </p:tgtEl>
                                        <p:attrNameLst>
                                          <p:attrName>style.visibility</p:attrName>
                                        </p:attrNameLst>
                                      </p:cBhvr>
                                      <p:to>
                                        <p:strVal val="hidden"/>
                                      </p:to>
                                    </p:set>
                                  </p:childTnLst>
                                </p:cTn>
                              </p:par>
                              <p:par>
                                <p:cTn id="449" presetID="2" presetClass="exit" presetSubtype="2" fill="hold" grpId="2" nodeType="withEffect">
                                  <p:stCondLst>
                                    <p:cond delay="0"/>
                                  </p:stCondLst>
                                  <p:childTnLst>
                                    <p:anim calcmode="lin" valueType="num">
                                      <p:cBhvr additive="base">
                                        <p:cTn id="450" dur="2250"/>
                                        <p:tgtEl>
                                          <p:spTgt spid="22"/>
                                        </p:tgtEl>
                                        <p:attrNameLst>
                                          <p:attrName>ppt_x</p:attrName>
                                        </p:attrNameLst>
                                      </p:cBhvr>
                                      <p:tavLst>
                                        <p:tav tm="0">
                                          <p:val>
                                            <p:strVal val="ppt_x"/>
                                          </p:val>
                                        </p:tav>
                                        <p:tav tm="100000">
                                          <p:val>
                                            <p:strVal val="1+ppt_w/2"/>
                                          </p:val>
                                        </p:tav>
                                      </p:tavLst>
                                    </p:anim>
                                    <p:anim calcmode="lin" valueType="num">
                                      <p:cBhvr additive="base">
                                        <p:cTn id="451" dur="2250"/>
                                        <p:tgtEl>
                                          <p:spTgt spid="22"/>
                                        </p:tgtEl>
                                        <p:attrNameLst>
                                          <p:attrName>ppt_y</p:attrName>
                                        </p:attrNameLst>
                                      </p:cBhvr>
                                      <p:tavLst>
                                        <p:tav tm="0">
                                          <p:val>
                                            <p:strVal val="ppt_y"/>
                                          </p:val>
                                        </p:tav>
                                        <p:tav tm="100000">
                                          <p:val>
                                            <p:strVal val="ppt_y"/>
                                          </p:val>
                                        </p:tav>
                                      </p:tavLst>
                                    </p:anim>
                                    <p:set>
                                      <p:cBhvr>
                                        <p:cTn id="452" dur="1" fill="hold">
                                          <p:stCondLst>
                                            <p:cond delay="2249"/>
                                          </p:stCondLst>
                                        </p:cTn>
                                        <p:tgtEl>
                                          <p:spTgt spid="22"/>
                                        </p:tgtEl>
                                        <p:attrNameLst>
                                          <p:attrName>style.visibility</p:attrName>
                                        </p:attrNameLst>
                                      </p:cBhvr>
                                      <p:to>
                                        <p:strVal val="hidden"/>
                                      </p:to>
                                    </p:set>
                                  </p:childTnLst>
                                </p:cTn>
                              </p:par>
                              <p:par>
                                <p:cTn id="453" presetID="2" presetClass="exit" presetSubtype="2" fill="hold" grpId="2" nodeType="withEffect">
                                  <p:stCondLst>
                                    <p:cond delay="0"/>
                                  </p:stCondLst>
                                  <p:childTnLst>
                                    <p:anim calcmode="lin" valueType="num">
                                      <p:cBhvr additive="base">
                                        <p:cTn id="454" dur="2250"/>
                                        <p:tgtEl>
                                          <p:spTgt spid="23"/>
                                        </p:tgtEl>
                                        <p:attrNameLst>
                                          <p:attrName>ppt_x</p:attrName>
                                        </p:attrNameLst>
                                      </p:cBhvr>
                                      <p:tavLst>
                                        <p:tav tm="0">
                                          <p:val>
                                            <p:strVal val="ppt_x"/>
                                          </p:val>
                                        </p:tav>
                                        <p:tav tm="100000">
                                          <p:val>
                                            <p:strVal val="1+ppt_w/2"/>
                                          </p:val>
                                        </p:tav>
                                      </p:tavLst>
                                    </p:anim>
                                    <p:anim calcmode="lin" valueType="num">
                                      <p:cBhvr additive="base">
                                        <p:cTn id="455" dur="2250"/>
                                        <p:tgtEl>
                                          <p:spTgt spid="23"/>
                                        </p:tgtEl>
                                        <p:attrNameLst>
                                          <p:attrName>ppt_y</p:attrName>
                                        </p:attrNameLst>
                                      </p:cBhvr>
                                      <p:tavLst>
                                        <p:tav tm="0">
                                          <p:val>
                                            <p:strVal val="ppt_y"/>
                                          </p:val>
                                        </p:tav>
                                        <p:tav tm="100000">
                                          <p:val>
                                            <p:strVal val="ppt_y"/>
                                          </p:val>
                                        </p:tav>
                                      </p:tavLst>
                                    </p:anim>
                                    <p:set>
                                      <p:cBhvr>
                                        <p:cTn id="456" dur="1" fill="hold">
                                          <p:stCondLst>
                                            <p:cond delay="2249"/>
                                          </p:stCondLst>
                                        </p:cTn>
                                        <p:tgtEl>
                                          <p:spTgt spid="23"/>
                                        </p:tgtEl>
                                        <p:attrNameLst>
                                          <p:attrName>style.visibility</p:attrName>
                                        </p:attrNameLst>
                                      </p:cBhvr>
                                      <p:to>
                                        <p:strVal val="hidden"/>
                                      </p:to>
                                    </p:set>
                                  </p:childTnLst>
                                </p:cTn>
                              </p:par>
                              <p:par>
                                <p:cTn id="457" presetID="2" presetClass="exit" presetSubtype="2" fill="hold" grpId="2" nodeType="withEffect">
                                  <p:stCondLst>
                                    <p:cond delay="0"/>
                                  </p:stCondLst>
                                  <p:childTnLst>
                                    <p:anim calcmode="lin" valueType="num">
                                      <p:cBhvr additive="base">
                                        <p:cTn id="458" dur="2250"/>
                                        <p:tgtEl>
                                          <p:spTgt spid="24"/>
                                        </p:tgtEl>
                                        <p:attrNameLst>
                                          <p:attrName>ppt_x</p:attrName>
                                        </p:attrNameLst>
                                      </p:cBhvr>
                                      <p:tavLst>
                                        <p:tav tm="0">
                                          <p:val>
                                            <p:strVal val="ppt_x"/>
                                          </p:val>
                                        </p:tav>
                                        <p:tav tm="100000">
                                          <p:val>
                                            <p:strVal val="1+ppt_w/2"/>
                                          </p:val>
                                        </p:tav>
                                      </p:tavLst>
                                    </p:anim>
                                    <p:anim calcmode="lin" valueType="num">
                                      <p:cBhvr additive="base">
                                        <p:cTn id="459" dur="2250"/>
                                        <p:tgtEl>
                                          <p:spTgt spid="24"/>
                                        </p:tgtEl>
                                        <p:attrNameLst>
                                          <p:attrName>ppt_y</p:attrName>
                                        </p:attrNameLst>
                                      </p:cBhvr>
                                      <p:tavLst>
                                        <p:tav tm="0">
                                          <p:val>
                                            <p:strVal val="ppt_y"/>
                                          </p:val>
                                        </p:tav>
                                        <p:tav tm="100000">
                                          <p:val>
                                            <p:strVal val="ppt_y"/>
                                          </p:val>
                                        </p:tav>
                                      </p:tavLst>
                                    </p:anim>
                                    <p:set>
                                      <p:cBhvr>
                                        <p:cTn id="460" dur="1" fill="hold">
                                          <p:stCondLst>
                                            <p:cond delay="2249"/>
                                          </p:stCondLst>
                                        </p:cTn>
                                        <p:tgtEl>
                                          <p:spTgt spid="24"/>
                                        </p:tgtEl>
                                        <p:attrNameLst>
                                          <p:attrName>style.visibility</p:attrName>
                                        </p:attrNameLst>
                                      </p:cBhvr>
                                      <p:to>
                                        <p:strVal val="hidden"/>
                                      </p:to>
                                    </p:set>
                                  </p:childTnLst>
                                </p:cTn>
                              </p:par>
                              <p:par>
                                <p:cTn id="461" presetID="2" presetClass="exit" presetSubtype="2" fill="hold" grpId="2" nodeType="withEffect">
                                  <p:stCondLst>
                                    <p:cond delay="0"/>
                                  </p:stCondLst>
                                  <p:childTnLst>
                                    <p:anim calcmode="lin" valueType="num">
                                      <p:cBhvr additive="base">
                                        <p:cTn id="462" dur="2250"/>
                                        <p:tgtEl>
                                          <p:spTgt spid="25"/>
                                        </p:tgtEl>
                                        <p:attrNameLst>
                                          <p:attrName>ppt_x</p:attrName>
                                        </p:attrNameLst>
                                      </p:cBhvr>
                                      <p:tavLst>
                                        <p:tav tm="0">
                                          <p:val>
                                            <p:strVal val="ppt_x"/>
                                          </p:val>
                                        </p:tav>
                                        <p:tav tm="100000">
                                          <p:val>
                                            <p:strVal val="1+ppt_w/2"/>
                                          </p:val>
                                        </p:tav>
                                      </p:tavLst>
                                    </p:anim>
                                    <p:anim calcmode="lin" valueType="num">
                                      <p:cBhvr additive="base">
                                        <p:cTn id="463" dur="2250"/>
                                        <p:tgtEl>
                                          <p:spTgt spid="25"/>
                                        </p:tgtEl>
                                        <p:attrNameLst>
                                          <p:attrName>ppt_y</p:attrName>
                                        </p:attrNameLst>
                                      </p:cBhvr>
                                      <p:tavLst>
                                        <p:tav tm="0">
                                          <p:val>
                                            <p:strVal val="ppt_y"/>
                                          </p:val>
                                        </p:tav>
                                        <p:tav tm="100000">
                                          <p:val>
                                            <p:strVal val="ppt_y"/>
                                          </p:val>
                                        </p:tav>
                                      </p:tavLst>
                                    </p:anim>
                                    <p:set>
                                      <p:cBhvr>
                                        <p:cTn id="464" dur="1" fill="hold">
                                          <p:stCondLst>
                                            <p:cond delay="2249"/>
                                          </p:stCondLst>
                                        </p:cTn>
                                        <p:tgtEl>
                                          <p:spTgt spid="25"/>
                                        </p:tgtEl>
                                        <p:attrNameLst>
                                          <p:attrName>style.visibility</p:attrName>
                                        </p:attrNameLst>
                                      </p:cBhvr>
                                      <p:to>
                                        <p:strVal val="hidden"/>
                                      </p:to>
                                    </p:set>
                                  </p:childTnLst>
                                </p:cTn>
                              </p:par>
                              <p:par>
                                <p:cTn id="465" presetID="2" presetClass="exit" presetSubtype="2" fill="hold" grpId="2" nodeType="withEffect">
                                  <p:stCondLst>
                                    <p:cond delay="0"/>
                                  </p:stCondLst>
                                  <p:childTnLst>
                                    <p:anim calcmode="lin" valueType="num">
                                      <p:cBhvr additive="base">
                                        <p:cTn id="466" dur="2250"/>
                                        <p:tgtEl>
                                          <p:spTgt spid="26"/>
                                        </p:tgtEl>
                                        <p:attrNameLst>
                                          <p:attrName>ppt_x</p:attrName>
                                        </p:attrNameLst>
                                      </p:cBhvr>
                                      <p:tavLst>
                                        <p:tav tm="0">
                                          <p:val>
                                            <p:strVal val="ppt_x"/>
                                          </p:val>
                                        </p:tav>
                                        <p:tav tm="100000">
                                          <p:val>
                                            <p:strVal val="1+ppt_w/2"/>
                                          </p:val>
                                        </p:tav>
                                      </p:tavLst>
                                    </p:anim>
                                    <p:anim calcmode="lin" valueType="num">
                                      <p:cBhvr additive="base">
                                        <p:cTn id="467" dur="2250"/>
                                        <p:tgtEl>
                                          <p:spTgt spid="26"/>
                                        </p:tgtEl>
                                        <p:attrNameLst>
                                          <p:attrName>ppt_y</p:attrName>
                                        </p:attrNameLst>
                                      </p:cBhvr>
                                      <p:tavLst>
                                        <p:tav tm="0">
                                          <p:val>
                                            <p:strVal val="ppt_y"/>
                                          </p:val>
                                        </p:tav>
                                        <p:tav tm="100000">
                                          <p:val>
                                            <p:strVal val="ppt_y"/>
                                          </p:val>
                                        </p:tav>
                                      </p:tavLst>
                                    </p:anim>
                                    <p:set>
                                      <p:cBhvr>
                                        <p:cTn id="468" dur="1" fill="hold">
                                          <p:stCondLst>
                                            <p:cond delay="2249"/>
                                          </p:stCondLst>
                                        </p:cTn>
                                        <p:tgtEl>
                                          <p:spTgt spid="26"/>
                                        </p:tgtEl>
                                        <p:attrNameLst>
                                          <p:attrName>style.visibility</p:attrName>
                                        </p:attrNameLst>
                                      </p:cBhvr>
                                      <p:to>
                                        <p:strVal val="hidden"/>
                                      </p:to>
                                    </p:set>
                                  </p:childTnLst>
                                </p:cTn>
                              </p:par>
                              <p:par>
                                <p:cTn id="469" presetID="2" presetClass="exit" presetSubtype="2" fill="hold" grpId="2" nodeType="withEffect">
                                  <p:stCondLst>
                                    <p:cond delay="0"/>
                                  </p:stCondLst>
                                  <p:childTnLst>
                                    <p:anim calcmode="lin" valueType="num">
                                      <p:cBhvr additive="base">
                                        <p:cTn id="470" dur="2250"/>
                                        <p:tgtEl>
                                          <p:spTgt spid="27"/>
                                        </p:tgtEl>
                                        <p:attrNameLst>
                                          <p:attrName>ppt_x</p:attrName>
                                        </p:attrNameLst>
                                      </p:cBhvr>
                                      <p:tavLst>
                                        <p:tav tm="0">
                                          <p:val>
                                            <p:strVal val="ppt_x"/>
                                          </p:val>
                                        </p:tav>
                                        <p:tav tm="100000">
                                          <p:val>
                                            <p:strVal val="1+ppt_w/2"/>
                                          </p:val>
                                        </p:tav>
                                      </p:tavLst>
                                    </p:anim>
                                    <p:anim calcmode="lin" valueType="num">
                                      <p:cBhvr additive="base">
                                        <p:cTn id="471" dur="2250"/>
                                        <p:tgtEl>
                                          <p:spTgt spid="27"/>
                                        </p:tgtEl>
                                        <p:attrNameLst>
                                          <p:attrName>ppt_y</p:attrName>
                                        </p:attrNameLst>
                                      </p:cBhvr>
                                      <p:tavLst>
                                        <p:tav tm="0">
                                          <p:val>
                                            <p:strVal val="ppt_y"/>
                                          </p:val>
                                        </p:tav>
                                        <p:tav tm="100000">
                                          <p:val>
                                            <p:strVal val="ppt_y"/>
                                          </p:val>
                                        </p:tav>
                                      </p:tavLst>
                                    </p:anim>
                                    <p:set>
                                      <p:cBhvr>
                                        <p:cTn id="472" dur="1" fill="hold">
                                          <p:stCondLst>
                                            <p:cond delay="2249"/>
                                          </p:stCondLst>
                                        </p:cTn>
                                        <p:tgtEl>
                                          <p:spTgt spid="27"/>
                                        </p:tgtEl>
                                        <p:attrNameLst>
                                          <p:attrName>style.visibility</p:attrName>
                                        </p:attrNameLst>
                                      </p:cBhvr>
                                      <p:to>
                                        <p:strVal val="hidden"/>
                                      </p:to>
                                    </p:set>
                                  </p:childTnLst>
                                </p:cTn>
                              </p:par>
                              <p:par>
                                <p:cTn id="473" presetID="2" presetClass="exit" presetSubtype="2" fill="hold" grpId="2" nodeType="withEffect">
                                  <p:stCondLst>
                                    <p:cond delay="0"/>
                                  </p:stCondLst>
                                  <p:childTnLst>
                                    <p:anim calcmode="lin" valueType="num">
                                      <p:cBhvr additive="base">
                                        <p:cTn id="474" dur="2250"/>
                                        <p:tgtEl>
                                          <p:spTgt spid="28"/>
                                        </p:tgtEl>
                                        <p:attrNameLst>
                                          <p:attrName>ppt_x</p:attrName>
                                        </p:attrNameLst>
                                      </p:cBhvr>
                                      <p:tavLst>
                                        <p:tav tm="0">
                                          <p:val>
                                            <p:strVal val="ppt_x"/>
                                          </p:val>
                                        </p:tav>
                                        <p:tav tm="100000">
                                          <p:val>
                                            <p:strVal val="1+ppt_w/2"/>
                                          </p:val>
                                        </p:tav>
                                      </p:tavLst>
                                    </p:anim>
                                    <p:anim calcmode="lin" valueType="num">
                                      <p:cBhvr additive="base">
                                        <p:cTn id="475" dur="2250"/>
                                        <p:tgtEl>
                                          <p:spTgt spid="28"/>
                                        </p:tgtEl>
                                        <p:attrNameLst>
                                          <p:attrName>ppt_y</p:attrName>
                                        </p:attrNameLst>
                                      </p:cBhvr>
                                      <p:tavLst>
                                        <p:tav tm="0">
                                          <p:val>
                                            <p:strVal val="ppt_y"/>
                                          </p:val>
                                        </p:tav>
                                        <p:tav tm="100000">
                                          <p:val>
                                            <p:strVal val="ppt_y"/>
                                          </p:val>
                                        </p:tav>
                                      </p:tavLst>
                                    </p:anim>
                                    <p:set>
                                      <p:cBhvr>
                                        <p:cTn id="476" dur="1" fill="hold">
                                          <p:stCondLst>
                                            <p:cond delay="2249"/>
                                          </p:stCondLst>
                                        </p:cTn>
                                        <p:tgtEl>
                                          <p:spTgt spid="28"/>
                                        </p:tgtEl>
                                        <p:attrNameLst>
                                          <p:attrName>style.visibility</p:attrName>
                                        </p:attrNameLst>
                                      </p:cBhvr>
                                      <p:to>
                                        <p:strVal val="hidden"/>
                                      </p:to>
                                    </p:set>
                                  </p:childTnLst>
                                </p:cTn>
                              </p:par>
                              <p:par>
                                <p:cTn id="477" presetID="2" presetClass="exit" presetSubtype="2" fill="hold" grpId="2" nodeType="withEffect">
                                  <p:stCondLst>
                                    <p:cond delay="0"/>
                                  </p:stCondLst>
                                  <p:childTnLst>
                                    <p:anim calcmode="lin" valueType="num">
                                      <p:cBhvr additive="base">
                                        <p:cTn id="478" dur="2250"/>
                                        <p:tgtEl>
                                          <p:spTgt spid="29"/>
                                        </p:tgtEl>
                                        <p:attrNameLst>
                                          <p:attrName>ppt_x</p:attrName>
                                        </p:attrNameLst>
                                      </p:cBhvr>
                                      <p:tavLst>
                                        <p:tav tm="0">
                                          <p:val>
                                            <p:strVal val="ppt_x"/>
                                          </p:val>
                                        </p:tav>
                                        <p:tav tm="100000">
                                          <p:val>
                                            <p:strVal val="1+ppt_w/2"/>
                                          </p:val>
                                        </p:tav>
                                      </p:tavLst>
                                    </p:anim>
                                    <p:anim calcmode="lin" valueType="num">
                                      <p:cBhvr additive="base">
                                        <p:cTn id="479" dur="2250"/>
                                        <p:tgtEl>
                                          <p:spTgt spid="29"/>
                                        </p:tgtEl>
                                        <p:attrNameLst>
                                          <p:attrName>ppt_y</p:attrName>
                                        </p:attrNameLst>
                                      </p:cBhvr>
                                      <p:tavLst>
                                        <p:tav tm="0">
                                          <p:val>
                                            <p:strVal val="ppt_y"/>
                                          </p:val>
                                        </p:tav>
                                        <p:tav tm="100000">
                                          <p:val>
                                            <p:strVal val="ppt_y"/>
                                          </p:val>
                                        </p:tav>
                                      </p:tavLst>
                                    </p:anim>
                                    <p:set>
                                      <p:cBhvr>
                                        <p:cTn id="480" dur="1" fill="hold">
                                          <p:stCondLst>
                                            <p:cond delay="2249"/>
                                          </p:stCondLst>
                                        </p:cTn>
                                        <p:tgtEl>
                                          <p:spTgt spid="29"/>
                                        </p:tgtEl>
                                        <p:attrNameLst>
                                          <p:attrName>style.visibility</p:attrName>
                                        </p:attrNameLst>
                                      </p:cBhvr>
                                      <p:to>
                                        <p:strVal val="hidden"/>
                                      </p:to>
                                    </p:set>
                                  </p:childTnLst>
                                </p:cTn>
                              </p:par>
                              <p:par>
                                <p:cTn id="481" presetID="2" presetClass="exit" presetSubtype="2" fill="hold" grpId="2" nodeType="withEffect">
                                  <p:stCondLst>
                                    <p:cond delay="0"/>
                                  </p:stCondLst>
                                  <p:childTnLst>
                                    <p:anim calcmode="lin" valueType="num">
                                      <p:cBhvr additive="base">
                                        <p:cTn id="482" dur="2250"/>
                                        <p:tgtEl>
                                          <p:spTgt spid="30"/>
                                        </p:tgtEl>
                                        <p:attrNameLst>
                                          <p:attrName>ppt_x</p:attrName>
                                        </p:attrNameLst>
                                      </p:cBhvr>
                                      <p:tavLst>
                                        <p:tav tm="0">
                                          <p:val>
                                            <p:strVal val="ppt_x"/>
                                          </p:val>
                                        </p:tav>
                                        <p:tav tm="100000">
                                          <p:val>
                                            <p:strVal val="1+ppt_w/2"/>
                                          </p:val>
                                        </p:tav>
                                      </p:tavLst>
                                    </p:anim>
                                    <p:anim calcmode="lin" valueType="num">
                                      <p:cBhvr additive="base">
                                        <p:cTn id="483" dur="2250"/>
                                        <p:tgtEl>
                                          <p:spTgt spid="30"/>
                                        </p:tgtEl>
                                        <p:attrNameLst>
                                          <p:attrName>ppt_y</p:attrName>
                                        </p:attrNameLst>
                                      </p:cBhvr>
                                      <p:tavLst>
                                        <p:tav tm="0">
                                          <p:val>
                                            <p:strVal val="ppt_y"/>
                                          </p:val>
                                        </p:tav>
                                        <p:tav tm="100000">
                                          <p:val>
                                            <p:strVal val="ppt_y"/>
                                          </p:val>
                                        </p:tav>
                                      </p:tavLst>
                                    </p:anim>
                                    <p:set>
                                      <p:cBhvr>
                                        <p:cTn id="484" dur="1" fill="hold">
                                          <p:stCondLst>
                                            <p:cond delay="2249"/>
                                          </p:stCondLst>
                                        </p:cTn>
                                        <p:tgtEl>
                                          <p:spTgt spid="30"/>
                                        </p:tgtEl>
                                        <p:attrNameLst>
                                          <p:attrName>style.visibility</p:attrName>
                                        </p:attrNameLst>
                                      </p:cBhvr>
                                      <p:to>
                                        <p:strVal val="hidden"/>
                                      </p:to>
                                    </p:set>
                                  </p:childTnLst>
                                </p:cTn>
                              </p:par>
                              <p:par>
                                <p:cTn id="485" presetID="2" presetClass="exit" presetSubtype="2" fill="hold" grpId="2" nodeType="withEffect">
                                  <p:stCondLst>
                                    <p:cond delay="0"/>
                                  </p:stCondLst>
                                  <p:childTnLst>
                                    <p:anim calcmode="lin" valueType="num">
                                      <p:cBhvr additive="base">
                                        <p:cTn id="486" dur="2250"/>
                                        <p:tgtEl>
                                          <p:spTgt spid="31"/>
                                        </p:tgtEl>
                                        <p:attrNameLst>
                                          <p:attrName>ppt_x</p:attrName>
                                        </p:attrNameLst>
                                      </p:cBhvr>
                                      <p:tavLst>
                                        <p:tav tm="0">
                                          <p:val>
                                            <p:strVal val="ppt_x"/>
                                          </p:val>
                                        </p:tav>
                                        <p:tav tm="100000">
                                          <p:val>
                                            <p:strVal val="1+ppt_w/2"/>
                                          </p:val>
                                        </p:tav>
                                      </p:tavLst>
                                    </p:anim>
                                    <p:anim calcmode="lin" valueType="num">
                                      <p:cBhvr additive="base">
                                        <p:cTn id="487" dur="2250"/>
                                        <p:tgtEl>
                                          <p:spTgt spid="31"/>
                                        </p:tgtEl>
                                        <p:attrNameLst>
                                          <p:attrName>ppt_y</p:attrName>
                                        </p:attrNameLst>
                                      </p:cBhvr>
                                      <p:tavLst>
                                        <p:tav tm="0">
                                          <p:val>
                                            <p:strVal val="ppt_y"/>
                                          </p:val>
                                        </p:tav>
                                        <p:tav tm="100000">
                                          <p:val>
                                            <p:strVal val="ppt_y"/>
                                          </p:val>
                                        </p:tav>
                                      </p:tavLst>
                                    </p:anim>
                                    <p:set>
                                      <p:cBhvr>
                                        <p:cTn id="488" dur="1" fill="hold">
                                          <p:stCondLst>
                                            <p:cond delay="2249"/>
                                          </p:stCondLst>
                                        </p:cTn>
                                        <p:tgtEl>
                                          <p:spTgt spid="31"/>
                                        </p:tgtEl>
                                        <p:attrNameLst>
                                          <p:attrName>style.visibility</p:attrName>
                                        </p:attrNameLst>
                                      </p:cBhvr>
                                      <p:to>
                                        <p:strVal val="hidden"/>
                                      </p:to>
                                    </p:set>
                                  </p:childTnLst>
                                </p:cTn>
                              </p:par>
                              <p:par>
                                <p:cTn id="489" presetID="2" presetClass="exit" presetSubtype="2" fill="hold" grpId="2" nodeType="withEffect">
                                  <p:stCondLst>
                                    <p:cond delay="0"/>
                                  </p:stCondLst>
                                  <p:childTnLst>
                                    <p:anim calcmode="lin" valueType="num">
                                      <p:cBhvr additive="base">
                                        <p:cTn id="490" dur="2250"/>
                                        <p:tgtEl>
                                          <p:spTgt spid="49"/>
                                        </p:tgtEl>
                                        <p:attrNameLst>
                                          <p:attrName>ppt_x</p:attrName>
                                        </p:attrNameLst>
                                      </p:cBhvr>
                                      <p:tavLst>
                                        <p:tav tm="0">
                                          <p:val>
                                            <p:strVal val="ppt_x"/>
                                          </p:val>
                                        </p:tav>
                                        <p:tav tm="100000">
                                          <p:val>
                                            <p:strVal val="1+ppt_w/2"/>
                                          </p:val>
                                        </p:tav>
                                      </p:tavLst>
                                    </p:anim>
                                    <p:anim calcmode="lin" valueType="num">
                                      <p:cBhvr additive="base">
                                        <p:cTn id="491" dur="2250"/>
                                        <p:tgtEl>
                                          <p:spTgt spid="49"/>
                                        </p:tgtEl>
                                        <p:attrNameLst>
                                          <p:attrName>ppt_y</p:attrName>
                                        </p:attrNameLst>
                                      </p:cBhvr>
                                      <p:tavLst>
                                        <p:tav tm="0">
                                          <p:val>
                                            <p:strVal val="ppt_y"/>
                                          </p:val>
                                        </p:tav>
                                        <p:tav tm="100000">
                                          <p:val>
                                            <p:strVal val="ppt_y"/>
                                          </p:val>
                                        </p:tav>
                                      </p:tavLst>
                                    </p:anim>
                                    <p:set>
                                      <p:cBhvr>
                                        <p:cTn id="492" dur="1" fill="hold">
                                          <p:stCondLst>
                                            <p:cond delay="2249"/>
                                          </p:stCondLst>
                                        </p:cTn>
                                        <p:tgtEl>
                                          <p:spTgt spid="49"/>
                                        </p:tgtEl>
                                        <p:attrNameLst>
                                          <p:attrName>style.visibility</p:attrName>
                                        </p:attrNameLst>
                                      </p:cBhvr>
                                      <p:to>
                                        <p:strVal val="hidden"/>
                                      </p:to>
                                    </p:set>
                                  </p:childTnLst>
                                </p:cTn>
                              </p:par>
                              <p:par>
                                <p:cTn id="493" presetID="2" presetClass="exit" presetSubtype="2" fill="hold" grpId="2" nodeType="withEffect">
                                  <p:stCondLst>
                                    <p:cond delay="0"/>
                                  </p:stCondLst>
                                  <p:childTnLst>
                                    <p:anim calcmode="lin" valueType="num">
                                      <p:cBhvr additive="base">
                                        <p:cTn id="494" dur="2250"/>
                                        <p:tgtEl>
                                          <p:spTgt spid="48"/>
                                        </p:tgtEl>
                                        <p:attrNameLst>
                                          <p:attrName>ppt_x</p:attrName>
                                        </p:attrNameLst>
                                      </p:cBhvr>
                                      <p:tavLst>
                                        <p:tav tm="0">
                                          <p:val>
                                            <p:strVal val="ppt_x"/>
                                          </p:val>
                                        </p:tav>
                                        <p:tav tm="100000">
                                          <p:val>
                                            <p:strVal val="1+ppt_w/2"/>
                                          </p:val>
                                        </p:tav>
                                      </p:tavLst>
                                    </p:anim>
                                    <p:anim calcmode="lin" valueType="num">
                                      <p:cBhvr additive="base">
                                        <p:cTn id="495" dur="2250"/>
                                        <p:tgtEl>
                                          <p:spTgt spid="48"/>
                                        </p:tgtEl>
                                        <p:attrNameLst>
                                          <p:attrName>ppt_y</p:attrName>
                                        </p:attrNameLst>
                                      </p:cBhvr>
                                      <p:tavLst>
                                        <p:tav tm="0">
                                          <p:val>
                                            <p:strVal val="ppt_y"/>
                                          </p:val>
                                        </p:tav>
                                        <p:tav tm="100000">
                                          <p:val>
                                            <p:strVal val="ppt_y"/>
                                          </p:val>
                                        </p:tav>
                                      </p:tavLst>
                                    </p:anim>
                                    <p:set>
                                      <p:cBhvr>
                                        <p:cTn id="496" dur="1" fill="hold">
                                          <p:stCondLst>
                                            <p:cond delay="2249"/>
                                          </p:stCondLst>
                                        </p:cTn>
                                        <p:tgtEl>
                                          <p:spTgt spid="48"/>
                                        </p:tgtEl>
                                        <p:attrNameLst>
                                          <p:attrName>style.visibility</p:attrName>
                                        </p:attrNameLst>
                                      </p:cBhvr>
                                      <p:to>
                                        <p:strVal val="hidden"/>
                                      </p:to>
                                    </p:set>
                                  </p:childTnLst>
                                </p:cTn>
                              </p:par>
                              <p:par>
                                <p:cTn id="497" presetID="2" presetClass="exit" presetSubtype="8" fill="hold" grpId="2" nodeType="withEffect">
                                  <p:stCondLst>
                                    <p:cond delay="0"/>
                                  </p:stCondLst>
                                  <p:childTnLst>
                                    <p:anim calcmode="lin" valueType="num">
                                      <p:cBhvr additive="base">
                                        <p:cTn id="498" dur="2250"/>
                                        <p:tgtEl>
                                          <p:spTgt spid="33"/>
                                        </p:tgtEl>
                                        <p:attrNameLst>
                                          <p:attrName>ppt_x</p:attrName>
                                        </p:attrNameLst>
                                      </p:cBhvr>
                                      <p:tavLst>
                                        <p:tav tm="0">
                                          <p:val>
                                            <p:strVal val="ppt_x"/>
                                          </p:val>
                                        </p:tav>
                                        <p:tav tm="100000">
                                          <p:val>
                                            <p:strVal val="0-ppt_w/2"/>
                                          </p:val>
                                        </p:tav>
                                      </p:tavLst>
                                    </p:anim>
                                    <p:anim calcmode="lin" valueType="num">
                                      <p:cBhvr additive="base">
                                        <p:cTn id="499" dur="2250"/>
                                        <p:tgtEl>
                                          <p:spTgt spid="33"/>
                                        </p:tgtEl>
                                        <p:attrNameLst>
                                          <p:attrName>ppt_y</p:attrName>
                                        </p:attrNameLst>
                                      </p:cBhvr>
                                      <p:tavLst>
                                        <p:tav tm="0">
                                          <p:val>
                                            <p:strVal val="ppt_y"/>
                                          </p:val>
                                        </p:tav>
                                        <p:tav tm="100000">
                                          <p:val>
                                            <p:strVal val="ppt_y"/>
                                          </p:val>
                                        </p:tav>
                                      </p:tavLst>
                                    </p:anim>
                                    <p:set>
                                      <p:cBhvr>
                                        <p:cTn id="500" dur="1" fill="hold">
                                          <p:stCondLst>
                                            <p:cond delay="2249"/>
                                          </p:stCondLst>
                                        </p:cTn>
                                        <p:tgtEl>
                                          <p:spTgt spid="33"/>
                                        </p:tgtEl>
                                        <p:attrNameLst>
                                          <p:attrName>style.visibility</p:attrName>
                                        </p:attrNameLst>
                                      </p:cBhvr>
                                      <p:to>
                                        <p:strVal val="hidden"/>
                                      </p:to>
                                    </p:set>
                                  </p:childTnLst>
                                </p:cTn>
                              </p:par>
                              <p:par>
                                <p:cTn id="501" presetID="2" presetClass="exit" presetSubtype="8" fill="hold" grpId="2" nodeType="withEffect">
                                  <p:stCondLst>
                                    <p:cond delay="0"/>
                                  </p:stCondLst>
                                  <p:childTnLst>
                                    <p:anim calcmode="lin" valueType="num">
                                      <p:cBhvr additive="base">
                                        <p:cTn id="502" dur="2250"/>
                                        <p:tgtEl>
                                          <p:spTgt spid="34"/>
                                        </p:tgtEl>
                                        <p:attrNameLst>
                                          <p:attrName>ppt_x</p:attrName>
                                        </p:attrNameLst>
                                      </p:cBhvr>
                                      <p:tavLst>
                                        <p:tav tm="0">
                                          <p:val>
                                            <p:strVal val="ppt_x"/>
                                          </p:val>
                                        </p:tav>
                                        <p:tav tm="100000">
                                          <p:val>
                                            <p:strVal val="0-ppt_w/2"/>
                                          </p:val>
                                        </p:tav>
                                      </p:tavLst>
                                    </p:anim>
                                    <p:anim calcmode="lin" valueType="num">
                                      <p:cBhvr additive="base">
                                        <p:cTn id="503" dur="2250"/>
                                        <p:tgtEl>
                                          <p:spTgt spid="34"/>
                                        </p:tgtEl>
                                        <p:attrNameLst>
                                          <p:attrName>ppt_y</p:attrName>
                                        </p:attrNameLst>
                                      </p:cBhvr>
                                      <p:tavLst>
                                        <p:tav tm="0">
                                          <p:val>
                                            <p:strVal val="ppt_y"/>
                                          </p:val>
                                        </p:tav>
                                        <p:tav tm="100000">
                                          <p:val>
                                            <p:strVal val="ppt_y"/>
                                          </p:val>
                                        </p:tav>
                                      </p:tavLst>
                                    </p:anim>
                                    <p:set>
                                      <p:cBhvr>
                                        <p:cTn id="504" dur="1" fill="hold">
                                          <p:stCondLst>
                                            <p:cond delay="2249"/>
                                          </p:stCondLst>
                                        </p:cTn>
                                        <p:tgtEl>
                                          <p:spTgt spid="34"/>
                                        </p:tgtEl>
                                        <p:attrNameLst>
                                          <p:attrName>style.visibility</p:attrName>
                                        </p:attrNameLst>
                                      </p:cBhvr>
                                      <p:to>
                                        <p:strVal val="hidden"/>
                                      </p:to>
                                    </p:set>
                                  </p:childTnLst>
                                </p:cTn>
                              </p:par>
                              <p:par>
                                <p:cTn id="505" presetID="2" presetClass="exit" presetSubtype="8" fill="hold" grpId="2" nodeType="withEffect">
                                  <p:stCondLst>
                                    <p:cond delay="0"/>
                                  </p:stCondLst>
                                  <p:childTnLst>
                                    <p:anim calcmode="lin" valueType="num">
                                      <p:cBhvr additive="base">
                                        <p:cTn id="506" dur="2250"/>
                                        <p:tgtEl>
                                          <p:spTgt spid="35"/>
                                        </p:tgtEl>
                                        <p:attrNameLst>
                                          <p:attrName>ppt_x</p:attrName>
                                        </p:attrNameLst>
                                      </p:cBhvr>
                                      <p:tavLst>
                                        <p:tav tm="0">
                                          <p:val>
                                            <p:strVal val="ppt_x"/>
                                          </p:val>
                                        </p:tav>
                                        <p:tav tm="100000">
                                          <p:val>
                                            <p:strVal val="0-ppt_w/2"/>
                                          </p:val>
                                        </p:tav>
                                      </p:tavLst>
                                    </p:anim>
                                    <p:anim calcmode="lin" valueType="num">
                                      <p:cBhvr additive="base">
                                        <p:cTn id="507" dur="2250"/>
                                        <p:tgtEl>
                                          <p:spTgt spid="35"/>
                                        </p:tgtEl>
                                        <p:attrNameLst>
                                          <p:attrName>ppt_y</p:attrName>
                                        </p:attrNameLst>
                                      </p:cBhvr>
                                      <p:tavLst>
                                        <p:tav tm="0">
                                          <p:val>
                                            <p:strVal val="ppt_y"/>
                                          </p:val>
                                        </p:tav>
                                        <p:tav tm="100000">
                                          <p:val>
                                            <p:strVal val="ppt_y"/>
                                          </p:val>
                                        </p:tav>
                                      </p:tavLst>
                                    </p:anim>
                                    <p:set>
                                      <p:cBhvr>
                                        <p:cTn id="508" dur="1" fill="hold">
                                          <p:stCondLst>
                                            <p:cond delay="2249"/>
                                          </p:stCondLst>
                                        </p:cTn>
                                        <p:tgtEl>
                                          <p:spTgt spid="35"/>
                                        </p:tgtEl>
                                        <p:attrNameLst>
                                          <p:attrName>style.visibility</p:attrName>
                                        </p:attrNameLst>
                                      </p:cBhvr>
                                      <p:to>
                                        <p:strVal val="hidden"/>
                                      </p:to>
                                    </p:set>
                                  </p:childTnLst>
                                </p:cTn>
                              </p:par>
                              <p:par>
                                <p:cTn id="509" presetID="2" presetClass="exit" presetSubtype="8" fill="hold" grpId="2" nodeType="withEffect">
                                  <p:stCondLst>
                                    <p:cond delay="0"/>
                                  </p:stCondLst>
                                  <p:childTnLst>
                                    <p:anim calcmode="lin" valueType="num">
                                      <p:cBhvr additive="base">
                                        <p:cTn id="510" dur="2250"/>
                                        <p:tgtEl>
                                          <p:spTgt spid="36"/>
                                        </p:tgtEl>
                                        <p:attrNameLst>
                                          <p:attrName>ppt_x</p:attrName>
                                        </p:attrNameLst>
                                      </p:cBhvr>
                                      <p:tavLst>
                                        <p:tav tm="0">
                                          <p:val>
                                            <p:strVal val="ppt_x"/>
                                          </p:val>
                                        </p:tav>
                                        <p:tav tm="100000">
                                          <p:val>
                                            <p:strVal val="0-ppt_w/2"/>
                                          </p:val>
                                        </p:tav>
                                      </p:tavLst>
                                    </p:anim>
                                    <p:anim calcmode="lin" valueType="num">
                                      <p:cBhvr additive="base">
                                        <p:cTn id="511" dur="2250"/>
                                        <p:tgtEl>
                                          <p:spTgt spid="36"/>
                                        </p:tgtEl>
                                        <p:attrNameLst>
                                          <p:attrName>ppt_y</p:attrName>
                                        </p:attrNameLst>
                                      </p:cBhvr>
                                      <p:tavLst>
                                        <p:tav tm="0">
                                          <p:val>
                                            <p:strVal val="ppt_y"/>
                                          </p:val>
                                        </p:tav>
                                        <p:tav tm="100000">
                                          <p:val>
                                            <p:strVal val="ppt_y"/>
                                          </p:val>
                                        </p:tav>
                                      </p:tavLst>
                                    </p:anim>
                                    <p:set>
                                      <p:cBhvr>
                                        <p:cTn id="512" dur="1" fill="hold">
                                          <p:stCondLst>
                                            <p:cond delay="2249"/>
                                          </p:stCondLst>
                                        </p:cTn>
                                        <p:tgtEl>
                                          <p:spTgt spid="36"/>
                                        </p:tgtEl>
                                        <p:attrNameLst>
                                          <p:attrName>style.visibility</p:attrName>
                                        </p:attrNameLst>
                                      </p:cBhvr>
                                      <p:to>
                                        <p:strVal val="hidden"/>
                                      </p:to>
                                    </p:set>
                                  </p:childTnLst>
                                </p:cTn>
                              </p:par>
                              <p:par>
                                <p:cTn id="513" presetID="2" presetClass="exit" presetSubtype="8" fill="hold" grpId="2" nodeType="withEffect">
                                  <p:stCondLst>
                                    <p:cond delay="0"/>
                                  </p:stCondLst>
                                  <p:childTnLst>
                                    <p:anim calcmode="lin" valueType="num">
                                      <p:cBhvr additive="base">
                                        <p:cTn id="514" dur="2250"/>
                                        <p:tgtEl>
                                          <p:spTgt spid="38"/>
                                        </p:tgtEl>
                                        <p:attrNameLst>
                                          <p:attrName>ppt_x</p:attrName>
                                        </p:attrNameLst>
                                      </p:cBhvr>
                                      <p:tavLst>
                                        <p:tav tm="0">
                                          <p:val>
                                            <p:strVal val="ppt_x"/>
                                          </p:val>
                                        </p:tav>
                                        <p:tav tm="100000">
                                          <p:val>
                                            <p:strVal val="0-ppt_w/2"/>
                                          </p:val>
                                        </p:tav>
                                      </p:tavLst>
                                    </p:anim>
                                    <p:anim calcmode="lin" valueType="num">
                                      <p:cBhvr additive="base">
                                        <p:cTn id="515" dur="2250"/>
                                        <p:tgtEl>
                                          <p:spTgt spid="38"/>
                                        </p:tgtEl>
                                        <p:attrNameLst>
                                          <p:attrName>ppt_y</p:attrName>
                                        </p:attrNameLst>
                                      </p:cBhvr>
                                      <p:tavLst>
                                        <p:tav tm="0">
                                          <p:val>
                                            <p:strVal val="ppt_y"/>
                                          </p:val>
                                        </p:tav>
                                        <p:tav tm="100000">
                                          <p:val>
                                            <p:strVal val="ppt_y"/>
                                          </p:val>
                                        </p:tav>
                                      </p:tavLst>
                                    </p:anim>
                                    <p:set>
                                      <p:cBhvr>
                                        <p:cTn id="516" dur="1" fill="hold">
                                          <p:stCondLst>
                                            <p:cond delay="2249"/>
                                          </p:stCondLst>
                                        </p:cTn>
                                        <p:tgtEl>
                                          <p:spTgt spid="38"/>
                                        </p:tgtEl>
                                        <p:attrNameLst>
                                          <p:attrName>style.visibility</p:attrName>
                                        </p:attrNameLst>
                                      </p:cBhvr>
                                      <p:to>
                                        <p:strVal val="hidden"/>
                                      </p:to>
                                    </p:set>
                                  </p:childTnLst>
                                </p:cTn>
                              </p:par>
                              <p:par>
                                <p:cTn id="517" presetID="2" presetClass="exit" presetSubtype="8" fill="hold" grpId="2" nodeType="withEffect">
                                  <p:stCondLst>
                                    <p:cond delay="0"/>
                                  </p:stCondLst>
                                  <p:childTnLst>
                                    <p:anim calcmode="lin" valueType="num">
                                      <p:cBhvr additive="base">
                                        <p:cTn id="518" dur="2250"/>
                                        <p:tgtEl>
                                          <p:spTgt spid="37"/>
                                        </p:tgtEl>
                                        <p:attrNameLst>
                                          <p:attrName>ppt_x</p:attrName>
                                        </p:attrNameLst>
                                      </p:cBhvr>
                                      <p:tavLst>
                                        <p:tav tm="0">
                                          <p:val>
                                            <p:strVal val="ppt_x"/>
                                          </p:val>
                                        </p:tav>
                                        <p:tav tm="100000">
                                          <p:val>
                                            <p:strVal val="0-ppt_w/2"/>
                                          </p:val>
                                        </p:tav>
                                      </p:tavLst>
                                    </p:anim>
                                    <p:anim calcmode="lin" valueType="num">
                                      <p:cBhvr additive="base">
                                        <p:cTn id="519" dur="2250"/>
                                        <p:tgtEl>
                                          <p:spTgt spid="37"/>
                                        </p:tgtEl>
                                        <p:attrNameLst>
                                          <p:attrName>ppt_y</p:attrName>
                                        </p:attrNameLst>
                                      </p:cBhvr>
                                      <p:tavLst>
                                        <p:tav tm="0">
                                          <p:val>
                                            <p:strVal val="ppt_y"/>
                                          </p:val>
                                        </p:tav>
                                        <p:tav tm="100000">
                                          <p:val>
                                            <p:strVal val="ppt_y"/>
                                          </p:val>
                                        </p:tav>
                                      </p:tavLst>
                                    </p:anim>
                                    <p:set>
                                      <p:cBhvr>
                                        <p:cTn id="520" dur="1" fill="hold">
                                          <p:stCondLst>
                                            <p:cond delay="2249"/>
                                          </p:stCondLst>
                                        </p:cTn>
                                        <p:tgtEl>
                                          <p:spTgt spid="37"/>
                                        </p:tgtEl>
                                        <p:attrNameLst>
                                          <p:attrName>style.visibility</p:attrName>
                                        </p:attrNameLst>
                                      </p:cBhvr>
                                      <p:to>
                                        <p:strVal val="hidden"/>
                                      </p:to>
                                    </p:set>
                                  </p:childTnLst>
                                </p:cTn>
                              </p:par>
                              <p:par>
                                <p:cTn id="521" presetID="2" presetClass="exit" presetSubtype="8" fill="hold" grpId="2" nodeType="withEffect">
                                  <p:stCondLst>
                                    <p:cond delay="0"/>
                                  </p:stCondLst>
                                  <p:childTnLst>
                                    <p:anim calcmode="lin" valueType="num">
                                      <p:cBhvr additive="base">
                                        <p:cTn id="522" dur="2250"/>
                                        <p:tgtEl>
                                          <p:spTgt spid="39"/>
                                        </p:tgtEl>
                                        <p:attrNameLst>
                                          <p:attrName>ppt_x</p:attrName>
                                        </p:attrNameLst>
                                      </p:cBhvr>
                                      <p:tavLst>
                                        <p:tav tm="0">
                                          <p:val>
                                            <p:strVal val="ppt_x"/>
                                          </p:val>
                                        </p:tav>
                                        <p:tav tm="100000">
                                          <p:val>
                                            <p:strVal val="0-ppt_w/2"/>
                                          </p:val>
                                        </p:tav>
                                      </p:tavLst>
                                    </p:anim>
                                    <p:anim calcmode="lin" valueType="num">
                                      <p:cBhvr additive="base">
                                        <p:cTn id="523" dur="2250"/>
                                        <p:tgtEl>
                                          <p:spTgt spid="39"/>
                                        </p:tgtEl>
                                        <p:attrNameLst>
                                          <p:attrName>ppt_y</p:attrName>
                                        </p:attrNameLst>
                                      </p:cBhvr>
                                      <p:tavLst>
                                        <p:tav tm="0">
                                          <p:val>
                                            <p:strVal val="ppt_y"/>
                                          </p:val>
                                        </p:tav>
                                        <p:tav tm="100000">
                                          <p:val>
                                            <p:strVal val="ppt_y"/>
                                          </p:val>
                                        </p:tav>
                                      </p:tavLst>
                                    </p:anim>
                                    <p:set>
                                      <p:cBhvr>
                                        <p:cTn id="524" dur="1" fill="hold">
                                          <p:stCondLst>
                                            <p:cond delay="2249"/>
                                          </p:stCondLst>
                                        </p:cTn>
                                        <p:tgtEl>
                                          <p:spTgt spid="39"/>
                                        </p:tgtEl>
                                        <p:attrNameLst>
                                          <p:attrName>style.visibility</p:attrName>
                                        </p:attrNameLst>
                                      </p:cBhvr>
                                      <p:to>
                                        <p:strVal val="hidden"/>
                                      </p:to>
                                    </p:set>
                                  </p:childTnLst>
                                </p:cTn>
                              </p:par>
                              <p:par>
                                <p:cTn id="525" presetID="2" presetClass="exit" presetSubtype="8" fill="hold" grpId="2" nodeType="withEffect">
                                  <p:stCondLst>
                                    <p:cond delay="0"/>
                                  </p:stCondLst>
                                  <p:childTnLst>
                                    <p:anim calcmode="lin" valueType="num">
                                      <p:cBhvr additive="base">
                                        <p:cTn id="526" dur="2250"/>
                                        <p:tgtEl>
                                          <p:spTgt spid="41"/>
                                        </p:tgtEl>
                                        <p:attrNameLst>
                                          <p:attrName>ppt_x</p:attrName>
                                        </p:attrNameLst>
                                      </p:cBhvr>
                                      <p:tavLst>
                                        <p:tav tm="0">
                                          <p:val>
                                            <p:strVal val="ppt_x"/>
                                          </p:val>
                                        </p:tav>
                                        <p:tav tm="100000">
                                          <p:val>
                                            <p:strVal val="0-ppt_w/2"/>
                                          </p:val>
                                        </p:tav>
                                      </p:tavLst>
                                    </p:anim>
                                    <p:anim calcmode="lin" valueType="num">
                                      <p:cBhvr additive="base">
                                        <p:cTn id="527" dur="2250"/>
                                        <p:tgtEl>
                                          <p:spTgt spid="41"/>
                                        </p:tgtEl>
                                        <p:attrNameLst>
                                          <p:attrName>ppt_y</p:attrName>
                                        </p:attrNameLst>
                                      </p:cBhvr>
                                      <p:tavLst>
                                        <p:tav tm="0">
                                          <p:val>
                                            <p:strVal val="ppt_y"/>
                                          </p:val>
                                        </p:tav>
                                        <p:tav tm="100000">
                                          <p:val>
                                            <p:strVal val="ppt_y"/>
                                          </p:val>
                                        </p:tav>
                                      </p:tavLst>
                                    </p:anim>
                                    <p:set>
                                      <p:cBhvr>
                                        <p:cTn id="528" dur="1" fill="hold">
                                          <p:stCondLst>
                                            <p:cond delay="2249"/>
                                          </p:stCondLst>
                                        </p:cTn>
                                        <p:tgtEl>
                                          <p:spTgt spid="41"/>
                                        </p:tgtEl>
                                        <p:attrNameLst>
                                          <p:attrName>style.visibility</p:attrName>
                                        </p:attrNameLst>
                                      </p:cBhvr>
                                      <p:to>
                                        <p:strVal val="hidden"/>
                                      </p:to>
                                    </p:set>
                                  </p:childTnLst>
                                </p:cTn>
                              </p:par>
                              <p:par>
                                <p:cTn id="529" presetID="2" presetClass="exit" presetSubtype="8" fill="hold" grpId="2" nodeType="withEffect">
                                  <p:stCondLst>
                                    <p:cond delay="0"/>
                                  </p:stCondLst>
                                  <p:childTnLst>
                                    <p:anim calcmode="lin" valueType="num">
                                      <p:cBhvr additive="base">
                                        <p:cTn id="530" dur="2250"/>
                                        <p:tgtEl>
                                          <p:spTgt spid="40"/>
                                        </p:tgtEl>
                                        <p:attrNameLst>
                                          <p:attrName>ppt_x</p:attrName>
                                        </p:attrNameLst>
                                      </p:cBhvr>
                                      <p:tavLst>
                                        <p:tav tm="0">
                                          <p:val>
                                            <p:strVal val="ppt_x"/>
                                          </p:val>
                                        </p:tav>
                                        <p:tav tm="100000">
                                          <p:val>
                                            <p:strVal val="0-ppt_w/2"/>
                                          </p:val>
                                        </p:tav>
                                      </p:tavLst>
                                    </p:anim>
                                    <p:anim calcmode="lin" valueType="num">
                                      <p:cBhvr additive="base">
                                        <p:cTn id="531" dur="2250"/>
                                        <p:tgtEl>
                                          <p:spTgt spid="40"/>
                                        </p:tgtEl>
                                        <p:attrNameLst>
                                          <p:attrName>ppt_y</p:attrName>
                                        </p:attrNameLst>
                                      </p:cBhvr>
                                      <p:tavLst>
                                        <p:tav tm="0">
                                          <p:val>
                                            <p:strVal val="ppt_y"/>
                                          </p:val>
                                        </p:tav>
                                        <p:tav tm="100000">
                                          <p:val>
                                            <p:strVal val="ppt_y"/>
                                          </p:val>
                                        </p:tav>
                                      </p:tavLst>
                                    </p:anim>
                                    <p:set>
                                      <p:cBhvr>
                                        <p:cTn id="532" dur="1" fill="hold">
                                          <p:stCondLst>
                                            <p:cond delay="2249"/>
                                          </p:stCondLst>
                                        </p:cTn>
                                        <p:tgtEl>
                                          <p:spTgt spid="40"/>
                                        </p:tgtEl>
                                        <p:attrNameLst>
                                          <p:attrName>style.visibility</p:attrName>
                                        </p:attrNameLst>
                                      </p:cBhvr>
                                      <p:to>
                                        <p:strVal val="hidden"/>
                                      </p:to>
                                    </p:set>
                                  </p:childTnLst>
                                </p:cTn>
                              </p:par>
                              <p:par>
                                <p:cTn id="533" presetID="2" presetClass="exit" presetSubtype="8" fill="hold" grpId="2" nodeType="withEffect">
                                  <p:stCondLst>
                                    <p:cond delay="0"/>
                                  </p:stCondLst>
                                  <p:childTnLst>
                                    <p:anim calcmode="lin" valueType="num">
                                      <p:cBhvr additive="base">
                                        <p:cTn id="534" dur="2250"/>
                                        <p:tgtEl>
                                          <p:spTgt spid="42"/>
                                        </p:tgtEl>
                                        <p:attrNameLst>
                                          <p:attrName>ppt_x</p:attrName>
                                        </p:attrNameLst>
                                      </p:cBhvr>
                                      <p:tavLst>
                                        <p:tav tm="0">
                                          <p:val>
                                            <p:strVal val="ppt_x"/>
                                          </p:val>
                                        </p:tav>
                                        <p:tav tm="100000">
                                          <p:val>
                                            <p:strVal val="0-ppt_w/2"/>
                                          </p:val>
                                        </p:tav>
                                      </p:tavLst>
                                    </p:anim>
                                    <p:anim calcmode="lin" valueType="num">
                                      <p:cBhvr additive="base">
                                        <p:cTn id="535" dur="2250"/>
                                        <p:tgtEl>
                                          <p:spTgt spid="42"/>
                                        </p:tgtEl>
                                        <p:attrNameLst>
                                          <p:attrName>ppt_y</p:attrName>
                                        </p:attrNameLst>
                                      </p:cBhvr>
                                      <p:tavLst>
                                        <p:tav tm="0">
                                          <p:val>
                                            <p:strVal val="ppt_y"/>
                                          </p:val>
                                        </p:tav>
                                        <p:tav tm="100000">
                                          <p:val>
                                            <p:strVal val="ppt_y"/>
                                          </p:val>
                                        </p:tav>
                                      </p:tavLst>
                                    </p:anim>
                                    <p:set>
                                      <p:cBhvr>
                                        <p:cTn id="536" dur="1" fill="hold">
                                          <p:stCondLst>
                                            <p:cond delay="2249"/>
                                          </p:stCondLst>
                                        </p:cTn>
                                        <p:tgtEl>
                                          <p:spTgt spid="42"/>
                                        </p:tgtEl>
                                        <p:attrNameLst>
                                          <p:attrName>style.visibility</p:attrName>
                                        </p:attrNameLst>
                                      </p:cBhvr>
                                      <p:to>
                                        <p:strVal val="hidden"/>
                                      </p:to>
                                    </p:set>
                                  </p:childTnLst>
                                </p:cTn>
                              </p:par>
                              <p:par>
                                <p:cTn id="537" presetID="2" presetClass="exit" presetSubtype="8" fill="hold" grpId="2" nodeType="withEffect">
                                  <p:stCondLst>
                                    <p:cond delay="0"/>
                                  </p:stCondLst>
                                  <p:childTnLst>
                                    <p:anim calcmode="lin" valueType="num">
                                      <p:cBhvr additive="base">
                                        <p:cTn id="538" dur="2250"/>
                                        <p:tgtEl>
                                          <p:spTgt spid="43"/>
                                        </p:tgtEl>
                                        <p:attrNameLst>
                                          <p:attrName>ppt_x</p:attrName>
                                        </p:attrNameLst>
                                      </p:cBhvr>
                                      <p:tavLst>
                                        <p:tav tm="0">
                                          <p:val>
                                            <p:strVal val="ppt_x"/>
                                          </p:val>
                                        </p:tav>
                                        <p:tav tm="100000">
                                          <p:val>
                                            <p:strVal val="0-ppt_w/2"/>
                                          </p:val>
                                        </p:tav>
                                      </p:tavLst>
                                    </p:anim>
                                    <p:anim calcmode="lin" valueType="num">
                                      <p:cBhvr additive="base">
                                        <p:cTn id="539" dur="2250"/>
                                        <p:tgtEl>
                                          <p:spTgt spid="43"/>
                                        </p:tgtEl>
                                        <p:attrNameLst>
                                          <p:attrName>ppt_y</p:attrName>
                                        </p:attrNameLst>
                                      </p:cBhvr>
                                      <p:tavLst>
                                        <p:tav tm="0">
                                          <p:val>
                                            <p:strVal val="ppt_y"/>
                                          </p:val>
                                        </p:tav>
                                        <p:tav tm="100000">
                                          <p:val>
                                            <p:strVal val="ppt_y"/>
                                          </p:val>
                                        </p:tav>
                                      </p:tavLst>
                                    </p:anim>
                                    <p:set>
                                      <p:cBhvr>
                                        <p:cTn id="540" dur="1" fill="hold">
                                          <p:stCondLst>
                                            <p:cond delay="2249"/>
                                          </p:stCondLst>
                                        </p:cTn>
                                        <p:tgtEl>
                                          <p:spTgt spid="43"/>
                                        </p:tgtEl>
                                        <p:attrNameLst>
                                          <p:attrName>style.visibility</p:attrName>
                                        </p:attrNameLst>
                                      </p:cBhvr>
                                      <p:to>
                                        <p:strVal val="hidden"/>
                                      </p:to>
                                    </p:set>
                                  </p:childTnLst>
                                </p:cTn>
                              </p:par>
                              <p:par>
                                <p:cTn id="541" presetID="2" presetClass="exit" presetSubtype="8" fill="hold" grpId="2" nodeType="withEffect">
                                  <p:stCondLst>
                                    <p:cond delay="0"/>
                                  </p:stCondLst>
                                  <p:childTnLst>
                                    <p:anim calcmode="lin" valueType="num">
                                      <p:cBhvr additive="base">
                                        <p:cTn id="542" dur="2250"/>
                                        <p:tgtEl>
                                          <p:spTgt spid="44"/>
                                        </p:tgtEl>
                                        <p:attrNameLst>
                                          <p:attrName>ppt_x</p:attrName>
                                        </p:attrNameLst>
                                      </p:cBhvr>
                                      <p:tavLst>
                                        <p:tav tm="0">
                                          <p:val>
                                            <p:strVal val="ppt_x"/>
                                          </p:val>
                                        </p:tav>
                                        <p:tav tm="100000">
                                          <p:val>
                                            <p:strVal val="0-ppt_w/2"/>
                                          </p:val>
                                        </p:tav>
                                      </p:tavLst>
                                    </p:anim>
                                    <p:anim calcmode="lin" valueType="num">
                                      <p:cBhvr additive="base">
                                        <p:cTn id="543" dur="2250"/>
                                        <p:tgtEl>
                                          <p:spTgt spid="44"/>
                                        </p:tgtEl>
                                        <p:attrNameLst>
                                          <p:attrName>ppt_y</p:attrName>
                                        </p:attrNameLst>
                                      </p:cBhvr>
                                      <p:tavLst>
                                        <p:tav tm="0">
                                          <p:val>
                                            <p:strVal val="ppt_y"/>
                                          </p:val>
                                        </p:tav>
                                        <p:tav tm="100000">
                                          <p:val>
                                            <p:strVal val="ppt_y"/>
                                          </p:val>
                                        </p:tav>
                                      </p:tavLst>
                                    </p:anim>
                                    <p:set>
                                      <p:cBhvr>
                                        <p:cTn id="544" dur="1" fill="hold">
                                          <p:stCondLst>
                                            <p:cond delay="2249"/>
                                          </p:stCondLst>
                                        </p:cTn>
                                        <p:tgtEl>
                                          <p:spTgt spid="44"/>
                                        </p:tgtEl>
                                        <p:attrNameLst>
                                          <p:attrName>style.visibility</p:attrName>
                                        </p:attrNameLst>
                                      </p:cBhvr>
                                      <p:to>
                                        <p:strVal val="hidden"/>
                                      </p:to>
                                    </p:set>
                                  </p:childTnLst>
                                </p:cTn>
                              </p:par>
                              <p:par>
                                <p:cTn id="545" presetID="2" presetClass="exit" presetSubtype="8" fill="hold" grpId="2" nodeType="withEffect">
                                  <p:stCondLst>
                                    <p:cond delay="0"/>
                                  </p:stCondLst>
                                  <p:childTnLst>
                                    <p:anim calcmode="lin" valueType="num">
                                      <p:cBhvr additive="base">
                                        <p:cTn id="546" dur="2250"/>
                                        <p:tgtEl>
                                          <p:spTgt spid="45"/>
                                        </p:tgtEl>
                                        <p:attrNameLst>
                                          <p:attrName>ppt_x</p:attrName>
                                        </p:attrNameLst>
                                      </p:cBhvr>
                                      <p:tavLst>
                                        <p:tav tm="0">
                                          <p:val>
                                            <p:strVal val="ppt_x"/>
                                          </p:val>
                                        </p:tav>
                                        <p:tav tm="100000">
                                          <p:val>
                                            <p:strVal val="0-ppt_w/2"/>
                                          </p:val>
                                        </p:tav>
                                      </p:tavLst>
                                    </p:anim>
                                    <p:anim calcmode="lin" valueType="num">
                                      <p:cBhvr additive="base">
                                        <p:cTn id="547" dur="2250"/>
                                        <p:tgtEl>
                                          <p:spTgt spid="45"/>
                                        </p:tgtEl>
                                        <p:attrNameLst>
                                          <p:attrName>ppt_y</p:attrName>
                                        </p:attrNameLst>
                                      </p:cBhvr>
                                      <p:tavLst>
                                        <p:tav tm="0">
                                          <p:val>
                                            <p:strVal val="ppt_y"/>
                                          </p:val>
                                        </p:tav>
                                        <p:tav tm="100000">
                                          <p:val>
                                            <p:strVal val="ppt_y"/>
                                          </p:val>
                                        </p:tav>
                                      </p:tavLst>
                                    </p:anim>
                                    <p:set>
                                      <p:cBhvr>
                                        <p:cTn id="548" dur="1" fill="hold">
                                          <p:stCondLst>
                                            <p:cond delay="2249"/>
                                          </p:stCondLst>
                                        </p:cTn>
                                        <p:tgtEl>
                                          <p:spTgt spid="45"/>
                                        </p:tgtEl>
                                        <p:attrNameLst>
                                          <p:attrName>style.visibility</p:attrName>
                                        </p:attrNameLst>
                                      </p:cBhvr>
                                      <p:to>
                                        <p:strVal val="hidden"/>
                                      </p:to>
                                    </p:set>
                                  </p:childTnLst>
                                </p:cTn>
                              </p:par>
                              <p:par>
                                <p:cTn id="549" presetID="2" presetClass="exit" presetSubtype="8" fill="hold" grpId="2" nodeType="withEffect">
                                  <p:stCondLst>
                                    <p:cond delay="0"/>
                                  </p:stCondLst>
                                  <p:childTnLst>
                                    <p:anim calcmode="lin" valueType="num">
                                      <p:cBhvr additive="base">
                                        <p:cTn id="550" dur="2250"/>
                                        <p:tgtEl>
                                          <p:spTgt spid="46"/>
                                        </p:tgtEl>
                                        <p:attrNameLst>
                                          <p:attrName>ppt_x</p:attrName>
                                        </p:attrNameLst>
                                      </p:cBhvr>
                                      <p:tavLst>
                                        <p:tav tm="0">
                                          <p:val>
                                            <p:strVal val="ppt_x"/>
                                          </p:val>
                                        </p:tav>
                                        <p:tav tm="100000">
                                          <p:val>
                                            <p:strVal val="0-ppt_w/2"/>
                                          </p:val>
                                        </p:tav>
                                      </p:tavLst>
                                    </p:anim>
                                    <p:anim calcmode="lin" valueType="num">
                                      <p:cBhvr additive="base">
                                        <p:cTn id="551" dur="2250"/>
                                        <p:tgtEl>
                                          <p:spTgt spid="46"/>
                                        </p:tgtEl>
                                        <p:attrNameLst>
                                          <p:attrName>ppt_y</p:attrName>
                                        </p:attrNameLst>
                                      </p:cBhvr>
                                      <p:tavLst>
                                        <p:tav tm="0">
                                          <p:val>
                                            <p:strVal val="ppt_y"/>
                                          </p:val>
                                        </p:tav>
                                        <p:tav tm="100000">
                                          <p:val>
                                            <p:strVal val="ppt_y"/>
                                          </p:val>
                                        </p:tav>
                                      </p:tavLst>
                                    </p:anim>
                                    <p:set>
                                      <p:cBhvr>
                                        <p:cTn id="552" dur="1" fill="hold">
                                          <p:stCondLst>
                                            <p:cond delay="2249"/>
                                          </p:stCondLst>
                                        </p:cTn>
                                        <p:tgtEl>
                                          <p:spTgt spid="46"/>
                                        </p:tgtEl>
                                        <p:attrNameLst>
                                          <p:attrName>style.visibility</p:attrName>
                                        </p:attrNameLst>
                                      </p:cBhvr>
                                      <p:to>
                                        <p:strVal val="hidden"/>
                                      </p:to>
                                    </p:set>
                                  </p:childTnLst>
                                </p:cTn>
                              </p:par>
                              <p:par>
                                <p:cTn id="553" presetID="2" presetClass="exit" presetSubtype="8" fill="hold" grpId="2" nodeType="withEffect">
                                  <p:stCondLst>
                                    <p:cond delay="0"/>
                                  </p:stCondLst>
                                  <p:childTnLst>
                                    <p:anim calcmode="lin" valueType="num">
                                      <p:cBhvr additive="base">
                                        <p:cTn id="554" dur="2250"/>
                                        <p:tgtEl>
                                          <p:spTgt spid="47"/>
                                        </p:tgtEl>
                                        <p:attrNameLst>
                                          <p:attrName>ppt_x</p:attrName>
                                        </p:attrNameLst>
                                      </p:cBhvr>
                                      <p:tavLst>
                                        <p:tav tm="0">
                                          <p:val>
                                            <p:strVal val="ppt_x"/>
                                          </p:val>
                                        </p:tav>
                                        <p:tav tm="100000">
                                          <p:val>
                                            <p:strVal val="0-ppt_w/2"/>
                                          </p:val>
                                        </p:tav>
                                      </p:tavLst>
                                    </p:anim>
                                    <p:anim calcmode="lin" valueType="num">
                                      <p:cBhvr additive="base">
                                        <p:cTn id="555" dur="2250"/>
                                        <p:tgtEl>
                                          <p:spTgt spid="47"/>
                                        </p:tgtEl>
                                        <p:attrNameLst>
                                          <p:attrName>ppt_y</p:attrName>
                                        </p:attrNameLst>
                                      </p:cBhvr>
                                      <p:tavLst>
                                        <p:tav tm="0">
                                          <p:val>
                                            <p:strVal val="ppt_y"/>
                                          </p:val>
                                        </p:tav>
                                        <p:tav tm="100000">
                                          <p:val>
                                            <p:strVal val="ppt_y"/>
                                          </p:val>
                                        </p:tav>
                                      </p:tavLst>
                                    </p:anim>
                                    <p:set>
                                      <p:cBhvr>
                                        <p:cTn id="556" dur="1" fill="hold">
                                          <p:stCondLst>
                                            <p:cond delay="2249"/>
                                          </p:stCondLst>
                                        </p:cTn>
                                        <p:tgtEl>
                                          <p:spTgt spid="47"/>
                                        </p:tgtEl>
                                        <p:attrNameLst>
                                          <p:attrName>style.visibility</p:attrName>
                                        </p:attrNameLst>
                                      </p:cBhvr>
                                      <p:to>
                                        <p:strVal val="hidden"/>
                                      </p:to>
                                    </p:set>
                                  </p:childTnLst>
                                </p:cTn>
                              </p:par>
                              <p:par>
                                <p:cTn id="557" presetID="2" presetClass="exit" presetSubtype="2" fill="hold" grpId="2" nodeType="withEffect">
                                  <p:stCondLst>
                                    <p:cond delay="0"/>
                                  </p:stCondLst>
                                  <p:childTnLst>
                                    <p:anim calcmode="lin" valueType="num">
                                      <p:cBhvr additive="base">
                                        <p:cTn id="558" dur="2250"/>
                                        <p:tgtEl>
                                          <p:spTgt spid="50"/>
                                        </p:tgtEl>
                                        <p:attrNameLst>
                                          <p:attrName>ppt_x</p:attrName>
                                        </p:attrNameLst>
                                      </p:cBhvr>
                                      <p:tavLst>
                                        <p:tav tm="0">
                                          <p:val>
                                            <p:strVal val="ppt_x"/>
                                          </p:val>
                                        </p:tav>
                                        <p:tav tm="100000">
                                          <p:val>
                                            <p:strVal val="1+ppt_w/2"/>
                                          </p:val>
                                        </p:tav>
                                      </p:tavLst>
                                    </p:anim>
                                    <p:anim calcmode="lin" valueType="num">
                                      <p:cBhvr additive="base">
                                        <p:cTn id="559" dur="2250"/>
                                        <p:tgtEl>
                                          <p:spTgt spid="50"/>
                                        </p:tgtEl>
                                        <p:attrNameLst>
                                          <p:attrName>ppt_y</p:attrName>
                                        </p:attrNameLst>
                                      </p:cBhvr>
                                      <p:tavLst>
                                        <p:tav tm="0">
                                          <p:val>
                                            <p:strVal val="ppt_y"/>
                                          </p:val>
                                        </p:tav>
                                        <p:tav tm="100000">
                                          <p:val>
                                            <p:strVal val="ppt_y"/>
                                          </p:val>
                                        </p:tav>
                                      </p:tavLst>
                                    </p:anim>
                                    <p:set>
                                      <p:cBhvr>
                                        <p:cTn id="560" dur="1" fill="hold">
                                          <p:stCondLst>
                                            <p:cond delay="2249"/>
                                          </p:stCondLst>
                                        </p:cTn>
                                        <p:tgtEl>
                                          <p:spTgt spid="50"/>
                                        </p:tgtEl>
                                        <p:attrNameLst>
                                          <p:attrName>style.visibility</p:attrName>
                                        </p:attrNameLst>
                                      </p:cBhvr>
                                      <p:to>
                                        <p:strVal val="hidden"/>
                                      </p:to>
                                    </p:set>
                                  </p:childTnLst>
                                </p:cTn>
                              </p:par>
                              <p:par>
                                <p:cTn id="561" presetID="2" presetClass="exit" presetSubtype="2" fill="hold" grpId="2" nodeType="withEffect">
                                  <p:stCondLst>
                                    <p:cond delay="0"/>
                                  </p:stCondLst>
                                  <p:childTnLst>
                                    <p:anim calcmode="lin" valueType="num">
                                      <p:cBhvr additive="base">
                                        <p:cTn id="562" dur="2250"/>
                                        <p:tgtEl>
                                          <p:spTgt spid="51"/>
                                        </p:tgtEl>
                                        <p:attrNameLst>
                                          <p:attrName>ppt_x</p:attrName>
                                        </p:attrNameLst>
                                      </p:cBhvr>
                                      <p:tavLst>
                                        <p:tav tm="0">
                                          <p:val>
                                            <p:strVal val="ppt_x"/>
                                          </p:val>
                                        </p:tav>
                                        <p:tav tm="100000">
                                          <p:val>
                                            <p:strVal val="1+ppt_w/2"/>
                                          </p:val>
                                        </p:tav>
                                      </p:tavLst>
                                    </p:anim>
                                    <p:anim calcmode="lin" valueType="num">
                                      <p:cBhvr additive="base">
                                        <p:cTn id="563" dur="2250"/>
                                        <p:tgtEl>
                                          <p:spTgt spid="51"/>
                                        </p:tgtEl>
                                        <p:attrNameLst>
                                          <p:attrName>ppt_y</p:attrName>
                                        </p:attrNameLst>
                                      </p:cBhvr>
                                      <p:tavLst>
                                        <p:tav tm="0">
                                          <p:val>
                                            <p:strVal val="ppt_y"/>
                                          </p:val>
                                        </p:tav>
                                        <p:tav tm="100000">
                                          <p:val>
                                            <p:strVal val="ppt_y"/>
                                          </p:val>
                                        </p:tav>
                                      </p:tavLst>
                                    </p:anim>
                                    <p:set>
                                      <p:cBhvr>
                                        <p:cTn id="564" dur="1" fill="hold">
                                          <p:stCondLst>
                                            <p:cond delay="2249"/>
                                          </p:stCondLst>
                                        </p:cTn>
                                        <p:tgtEl>
                                          <p:spTgt spid="51"/>
                                        </p:tgtEl>
                                        <p:attrNameLst>
                                          <p:attrName>style.visibility</p:attrName>
                                        </p:attrNameLst>
                                      </p:cBhvr>
                                      <p:to>
                                        <p:strVal val="hidden"/>
                                      </p:to>
                                    </p:set>
                                  </p:childTnLst>
                                </p:cTn>
                              </p:par>
                              <p:par>
                                <p:cTn id="565" presetID="2" presetClass="exit" presetSubtype="2" fill="hold" grpId="2" nodeType="withEffect">
                                  <p:stCondLst>
                                    <p:cond delay="0"/>
                                  </p:stCondLst>
                                  <p:childTnLst>
                                    <p:anim calcmode="lin" valueType="num">
                                      <p:cBhvr additive="base">
                                        <p:cTn id="566" dur="2250"/>
                                        <p:tgtEl>
                                          <p:spTgt spid="52"/>
                                        </p:tgtEl>
                                        <p:attrNameLst>
                                          <p:attrName>ppt_x</p:attrName>
                                        </p:attrNameLst>
                                      </p:cBhvr>
                                      <p:tavLst>
                                        <p:tav tm="0">
                                          <p:val>
                                            <p:strVal val="ppt_x"/>
                                          </p:val>
                                        </p:tav>
                                        <p:tav tm="100000">
                                          <p:val>
                                            <p:strVal val="1+ppt_w/2"/>
                                          </p:val>
                                        </p:tav>
                                      </p:tavLst>
                                    </p:anim>
                                    <p:anim calcmode="lin" valueType="num">
                                      <p:cBhvr additive="base">
                                        <p:cTn id="567" dur="2250"/>
                                        <p:tgtEl>
                                          <p:spTgt spid="52"/>
                                        </p:tgtEl>
                                        <p:attrNameLst>
                                          <p:attrName>ppt_y</p:attrName>
                                        </p:attrNameLst>
                                      </p:cBhvr>
                                      <p:tavLst>
                                        <p:tav tm="0">
                                          <p:val>
                                            <p:strVal val="ppt_y"/>
                                          </p:val>
                                        </p:tav>
                                        <p:tav tm="100000">
                                          <p:val>
                                            <p:strVal val="ppt_y"/>
                                          </p:val>
                                        </p:tav>
                                      </p:tavLst>
                                    </p:anim>
                                    <p:set>
                                      <p:cBhvr>
                                        <p:cTn id="568" dur="1" fill="hold">
                                          <p:stCondLst>
                                            <p:cond delay="2249"/>
                                          </p:stCondLst>
                                        </p:cTn>
                                        <p:tgtEl>
                                          <p:spTgt spid="52"/>
                                        </p:tgtEl>
                                        <p:attrNameLst>
                                          <p:attrName>style.visibility</p:attrName>
                                        </p:attrNameLst>
                                      </p:cBhvr>
                                      <p:to>
                                        <p:strVal val="hidden"/>
                                      </p:to>
                                    </p:set>
                                  </p:childTnLst>
                                </p:cTn>
                              </p:par>
                              <p:par>
                                <p:cTn id="569" presetID="2" presetClass="exit" presetSubtype="2" fill="hold" grpId="2" nodeType="withEffect">
                                  <p:stCondLst>
                                    <p:cond delay="0"/>
                                  </p:stCondLst>
                                  <p:childTnLst>
                                    <p:anim calcmode="lin" valueType="num">
                                      <p:cBhvr additive="base">
                                        <p:cTn id="570" dur="2250"/>
                                        <p:tgtEl>
                                          <p:spTgt spid="54"/>
                                        </p:tgtEl>
                                        <p:attrNameLst>
                                          <p:attrName>ppt_x</p:attrName>
                                        </p:attrNameLst>
                                      </p:cBhvr>
                                      <p:tavLst>
                                        <p:tav tm="0">
                                          <p:val>
                                            <p:strVal val="ppt_x"/>
                                          </p:val>
                                        </p:tav>
                                        <p:tav tm="100000">
                                          <p:val>
                                            <p:strVal val="1+ppt_w/2"/>
                                          </p:val>
                                        </p:tav>
                                      </p:tavLst>
                                    </p:anim>
                                    <p:anim calcmode="lin" valueType="num">
                                      <p:cBhvr additive="base">
                                        <p:cTn id="571" dur="2250"/>
                                        <p:tgtEl>
                                          <p:spTgt spid="54"/>
                                        </p:tgtEl>
                                        <p:attrNameLst>
                                          <p:attrName>ppt_y</p:attrName>
                                        </p:attrNameLst>
                                      </p:cBhvr>
                                      <p:tavLst>
                                        <p:tav tm="0">
                                          <p:val>
                                            <p:strVal val="ppt_y"/>
                                          </p:val>
                                        </p:tav>
                                        <p:tav tm="100000">
                                          <p:val>
                                            <p:strVal val="ppt_y"/>
                                          </p:val>
                                        </p:tav>
                                      </p:tavLst>
                                    </p:anim>
                                    <p:set>
                                      <p:cBhvr>
                                        <p:cTn id="572" dur="1" fill="hold">
                                          <p:stCondLst>
                                            <p:cond delay="2249"/>
                                          </p:stCondLst>
                                        </p:cTn>
                                        <p:tgtEl>
                                          <p:spTgt spid="54"/>
                                        </p:tgtEl>
                                        <p:attrNameLst>
                                          <p:attrName>style.visibility</p:attrName>
                                        </p:attrNameLst>
                                      </p:cBhvr>
                                      <p:to>
                                        <p:strVal val="hidden"/>
                                      </p:to>
                                    </p:set>
                                  </p:childTnLst>
                                </p:cTn>
                              </p:par>
                              <p:par>
                                <p:cTn id="573" presetID="2" presetClass="exit" presetSubtype="2" fill="hold" grpId="2" nodeType="withEffect">
                                  <p:stCondLst>
                                    <p:cond delay="0"/>
                                  </p:stCondLst>
                                  <p:childTnLst>
                                    <p:anim calcmode="lin" valueType="num">
                                      <p:cBhvr additive="base">
                                        <p:cTn id="574" dur="2250"/>
                                        <p:tgtEl>
                                          <p:spTgt spid="55"/>
                                        </p:tgtEl>
                                        <p:attrNameLst>
                                          <p:attrName>ppt_x</p:attrName>
                                        </p:attrNameLst>
                                      </p:cBhvr>
                                      <p:tavLst>
                                        <p:tav tm="0">
                                          <p:val>
                                            <p:strVal val="ppt_x"/>
                                          </p:val>
                                        </p:tav>
                                        <p:tav tm="100000">
                                          <p:val>
                                            <p:strVal val="1+ppt_w/2"/>
                                          </p:val>
                                        </p:tav>
                                      </p:tavLst>
                                    </p:anim>
                                    <p:anim calcmode="lin" valueType="num">
                                      <p:cBhvr additive="base">
                                        <p:cTn id="575" dur="2250"/>
                                        <p:tgtEl>
                                          <p:spTgt spid="55"/>
                                        </p:tgtEl>
                                        <p:attrNameLst>
                                          <p:attrName>ppt_y</p:attrName>
                                        </p:attrNameLst>
                                      </p:cBhvr>
                                      <p:tavLst>
                                        <p:tav tm="0">
                                          <p:val>
                                            <p:strVal val="ppt_y"/>
                                          </p:val>
                                        </p:tav>
                                        <p:tav tm="100000">
                                          <p:val>
                                            <p:strVal val="ppt_y"/>
                                          </p:val>
                                        </p:tav>
                                      </p:tavLst>
                                    </p:anim>
                                    <p:set>
                                      <p:cBhvr>
                                        <p:cTn id="576" dur="1" fill="hold">
                                          <p:stCondLst>
                                            <p:cond delay="2249"/>
                                          </p:stCondLst>
                                        </p:cTn>
                                        <p:tgtEl>
                                          <p:spTgt spid="55"/>
                                        </p:tgtEl>
                                        <p:attrNameLst>
                                          <p:attrName>style.visibility</p:attrName>
                                        </p:attrNameLst>
                                      </p:cBhvr>
                                      <p:to>
                                        <p:strVal val="hidden"/>
                                      </p:to>
                                    </p:set>
                                  </p:childTnLst>
                                </p:cTn>
                              </p:par>
                              <p:par>
                                <p:cTn id="577" presetID="2" presetClass="exit" presetSubtype="2" fill="hold" grpId="2" nodeType="withEffect">
                                  <p:stCondLst>
                                    <p:cond delay="0"/>
                                  </p:stCondLst>
                                  <p:childTnLst>
                                    <p:anim calcmode="lin" valueType="num">
                                      <p:cBhvr additive="base">
                                        <p:cTn id="578" dur="2250"/>
                                        <p:tgtEl>
                                          <p:spTgt spid="56"/>
                                        </p:tgtEl>
                                        <p:attrNameLst>
                                          <p:attrName>ppt_x</p:attrName>
                                        </p:attrNameLst>
                                      </p:cBhvr>
                                      <p:tavLst>
                                        <p:tav tm="0">
                                          <p:val>
                                            <p:strVal val="ppt_x"/>
                                          </p:val>
                                        </p:tav>
                                        <p:tav tm="100000">
                                          <p:val>
                                            <p:strVal val="1+ppt_w/2"/>
                                          </p:val>
                                        </p:tav>
                                      </p:tavLst>
                                    </p:anim>
                                    <p:anim calcmode="lin" valueType="num">
                                      <p:cBhvr additive="base">
                                        <p:cTn id="579" dur="2250"/>
                                        <p:tgtEl>
                                          <p:spTgt spid="56"/>
                                        </p:tgtEl>
                                        <p:attrNameLst>
                                          <p:attrName>ppt_y</p:attrName>
                                        </p:attrNameLst>
                                      </p:cBhvr>
                                      <p:tavLst>
                                        <p:tav tm="0">
                                          <p:val>
                                            <p:strVal val="ppt_y"/>
                                          </p:val>
                                        </p:tav>
                                        <p:tav tm="100000">
                                          <p:val>
                                            <p:strVal val="ppt_y"/>
                                          </p:val>
                                        </p:tav>
                                      </p:tavLst>
                                    </p:anim>
                                    <p:set>
                                      <p:cBhvr>
                                        <p:cTn id="580" dur="1" fill="hold">
                                          <p:stCondLst>
                                            <p:cond delay="2249"/>
                                          </p:stCondLst>
                                        </p:cTn>
                                        <p:tgtEl>
                                          <p:spTgt spid="56"/>
                                        </p:tgtEl>
                                        <p:attrNameLst>
                                          <p:attrName>style.visibility</p:attrName>
                                        </p:attrNameLst>
                                      </p:cBhvr>
                                      <p:to>
                                        <p:strVal val="hidden"/>
                                      </p:to>
                                    </p:set>
                                  </p:childTnLst>
                                </p:cTn>
                              </p:par>
                              <p:par>
                                <p:cTn id="581" presetID="2" presetClass="exit" presetSubtype="2" fill="hold" grpId="2" nodeType="withEffect">
                                  <p:stCondLst>
                                    <p:cond delay="0"/>
                                  </p:stCondLst>
                                  <p:childTnLst>
                                    <p:anim calcmode="lin" valueType="num">
                                      <p:cBhvr additive="base">
                                        <p:cTn id="582" dur="2250"/>
                                        <p:tgtEl>
                                          <p:spTgt spid="57"/>
                                        </p:tgtEl>
                                        <p:attrNameLst>
                                          <p:attrName>ppt_x</p:attrName>
                                        </p:attrNameLst>
                                      </p:cBhvr>
                                      <p:tavLst>
                                        <p:tav tm="0">
                                          <p:val>
                                            <p:strVal val="ppt_x"/>
                                          </p:val>
                                        </p:tav>
                                        <p:tav tm="100000">
                                          <p:val>
                                            <p:strVal val="1+ppt_w/2"/>
                                          </p:val>
                                        </p:tav>
                                      </p:tavLst>
                                    </p:anim>
                                    <p:anim calcmode="lin" valueType="num">
                                      <p:cBhvr additive="base">
                                        <p:cTn id="583" dur="2250"/>
                                        <p:tgtEl>
                                          <p:spTgt spid="57"/>
                                        </p:tgtEl>
                                        <p:attrNameLst>
                                          <p:attrName>ppt_y</p:attrName>
                                        </p:attrNameLst>
                                      </p:cBhvr>
                                      <p:tavLst>
                                        <p:tav tm="0">
                                          <p:val>
                                            <p:strVal val="ppt_y"/>
                                          </p:val>
                                        </p:tav>
                                        <p:tav tm="100000">
                                          <p:val>
                                            <p:strVal val="ppt_y"/>
                                          </p:val>
                                        </p:tav>
                                      </p:tavLst>
                                    </p:anim>
                                    <p:set>
                                      <p:cBhvr>
                                        <p:cTn id="584" dur="1" fill="hold">
                                          <p:stCondLst>
                                            <p:cond delay="2249"/>
                                          </p:stCondLst>
                                        </p:cTn>
                                        <p:tgtEl>
                                          <p:spTgt spid="57"/>
                                        </p:tgtEl>
                                        <p:attrNameLst>
                                          <p:attrName>style.visibility</p:attrName>
                                        </p:attrNameLst>
                                      </p:cBhvr>
                                      <p:to>
                                        <p:strVal val="hidden"/>
                                      </p:to>
                                    </p:set>
                                  </p:childTnLst>
                                </p:cTn>
                              </p:par>
                              <p:par>
                                <p:cTn id="585" presetID="2" presetClass="exit" presetSubtype="2" fill="hold" grpId="2" nodeType="withEffect">
                                  <p:stCondLst>
                                    <p:cond delay="0"/>
                                  </p:stCondLst>
                                  <p:childTnLst>
                                    <p:anim calcmode="lin" valueType="num">
                                      <p:cBhvr additive="base">
                                        <p:cTn id="586" dur="2250"/>
                                        <p:tgtEl>
                                          <p:spTgt spid="58"/>
                                        </p:tgtEl>
                                        <p:attrNameLst>
                                          <p:attrName>ppt_x</p:attrName>
                                        </p:attrNameLst>
                                      </p:cBhvr>
                                      <p:tavLst>
                                        <p:tav tm="0">
                                          <p:val>
                                            <p:strVal val="ppt_x"/>
                                          </p:val>
                                        </p:tav>
                                        <p:tav tm="100000">
                                          <p:val>
                                            <p:strVal val="1+ppt_w/2"/>
                                          </p:val>
                                        </p:tav>
                                      </p:tavLst>
                                    </p:anim>
                                    <p:anim calcmode="lin" valueType="num">
                                      <p:cBhvr additive="base">
                                        <p:cTn id="587" dur="2250"/>
                                        <p:tgtEl>
                                          <p:spTgt spid="58"/>
                                        </p:tgtEl>
                                        <p:attrNameLst>
                                          <p:attrName>ppt_y</p:attrName>
                                        </p:attrNameLst>
                                      </p:cBhvr>
                                      <p:tavLst>
                                        <p:tav tm="0">
                                          <p:val>
                                            <p:strVal val="ppt_y"/>
                                          </p:val>
                                        </p:tav>
                                        <p:tav tm="100000">
                                          <p:val>
                                            <p:strVal val="ppt_y"/>
                                          </p:val>
                                        </p:tav>
                                      </p:tavLst>
                                    </p:anim>
                                    <p:set>
                                      <p:cBhvr>
                                        <p:cTn id="588" dur="1" fill="hold">
                                          <p:stCondLst>
                                            <p:cond delay="2249"/>
                                          </p:stCondLst>
                                        </p:cTn>
                                        <p:tgtEl>
                                          <p:spTgt spid="58"/>
                                        </p:tgtEl>
                                        <p:attrNameLst>
                                          <p:attrName>style.visibility</p:attrName>
                                        </p:attrNameLst>
                                      </p:cBhvr>
                                      <p:to>
                                        <p:strVal val="hidden"/>
                                      </p:to>
                                    </p:set>
                                  </p:childTnLst>
                                </p:cTn>
                              </p:par>
                              <p:par>
                                <p:cTn id="589" presetID="2" presetClass="exit" presetSubtype="2" fill="hold" grpId="2" nodeType="withEffect">
                                  <p:stCondLst>
                                    <p:cond delay="0"/>
                                  </p:stCondLst>
                                  <p:childTnLst>
                                    <p:anim calcmode="lin" valueType="num">
                                      <p:cBhvr additive="base">
                                        <p:cTn id="590" dur="2250"/>
                                        <p:tgtEl>
                                          <p:spTgt spid="59"/>
                                        </p:tgtEl>
                                        <p:attrNameLst>
                                          <p:attrName>ppt_x</p:attrName>
                                        </p:attrNameLst>
                                      </p:cBhvr>
                                      <p:tavLst>
                                        <p:tav tm="0">
                                          <p:val>
                                            <p:strVal val="ppt_x"/>
                                          </p:val>
                                        </p:tav>
                                        <p:tav tm="100000">
                                          <p:val>
                                            <p:strVal val="1+ppt_w/2"/>
                                          </p:val>
                                        </p:tav>
                                      </p:tavLst>
                                    </p:anim>
                                    <p:anim calcmode="lin" valueType="num">
                                      <p:cBhvr additive="base">
                                        <p:cTn id="591" dur="2250"/>
                                        <p:tgtEl>
                                          <p:spTgt spid="59"/>
                                        </p:tgtEl>
                                        <p:attrNameLst>
                                          <p:attrName>ppt_y</p:attrName>
                                        </p:attrNameLst>
                                      </p:cBhvr>
                                      <p:tavLst>
                                        <p:tav tm="0">
                                          <p:val>
                                            <p:strVal val="ppt_y"/>
                                          </p:val>
                                        </p:tav>
                                        <p:tav tm="100000">
                                          <p:val>
                                            <p:strVal val="ppt_y"/>
                                          </p:val>
                                        </p:tav>
                                      </p:tavLst>
                                    </p:anim>
                                    <p:set>
                                      <p:cBhvr>
                                        <p:cTn id="592" dur="1" fill="hold">
                                          <p:stCondLst>
                                            <p:cond delay="2249"/>
                                          </p:stCondLst>
                                        </p:cTn>
                                        <p:tgtEl>
                                          <p:spTgt spid="59"/>
                                        </p:tgtEl>
                                        <p:attrNameLst>
                                          <p:attrName>style.visibility</p:attrName>
                                        </p:attrNameLst>
                                      </p:cBhvr>
                                      <p:to>
                                        <p:strVal val="hidden"/>
                                      </p:to>
                                    </p:set>
                                  </p:childTnLst>
                                </p:cTn>
                              </p:par>
                              <p:par>
                                <p:cTn id="593" presetID="2" presetClass="exit" presetSubtype="2" fill="hold" grpId="2" nodeType="withEffect">
                                  <p:stCondLst>
                                    <p:cond delay="0"/>
                                  </p:stCondLst>
                                  <p:childTnLst>
                                    <p:anim calcmode="lin" valueType="num">
                                      <p:cBhvr additive="base">
                                        <p:cTn id="594" dur="2250"/>
                                        <p:tgtEl>
                                          <p:spTgt spid="60"/>
                                        </p:tgtEl>
                                        <p:attrNameLst>
                                          <p:attrName>ppt_x</p:attrName>
                                        </p:attrNameLst>
                                      </p:cBhvr>
                                      <p:tavLst>
                                        <p:tav tm="0">
                                          <p:val>
                                            <p:strVal val="ppt_x"/>
                                          </p:val>
                                        </p:tav>
                                        <p:tav tm="100000">
                                          <p:val>
                                            <p:strVal val="1+ppt_w/2"/>
                                          </p:val>
                                        </p:tav>
                                      </p:tavLst>
                                    </p:anim>
                                    <p:anim calcmode="lin" valueType="num">
                                      <p:cBhvr additive="base">
                                        <p:cTn id="595" dur="2250"/>
                                        <p:tgtEl>
                                          <p:spTgt spid="60"/>
                                        </p:tgtEl>
                                        <p:attrNameLst>
                                          <p:attrName>ppt_y</p:attrName>
                                        </p:attrNameLst>
                                      </p:cBhvr>
                                      <p:tavLst>
                                        <p:tav tm="0">
                                          <p:val>
                                            <p:strVal val="ppt_y"/>
                                          </p:val>
                                        </p:tav>
                                        <p:tav tm="100000">
                                          <p:val>
                                            <p:strVal val="ppt_y"/>
                                          </p:val>
                                        </p:tav>
                                      </p:tavLst>
                                    </p:anim>
                                    <p:set>
                                      <p:cBhvr>
                                        <p:cTn id="596" dur="1" fill="hold">
                                          <p:stCondLst>
                                            <p:cond delay="2249"/>
                                          </p:stCondLst>
                                        </p:cTn>
                                        <p:tgtEl>
                                          <p:spTgt spid="60"/>
                                        </p:tgtEl>
                                        <p:attrNameLst>
                                          <p:attrName>style.visibility</p:attrName>
                                        </p:attrNameLst>
                                      </p:cBhvr>
                                      <p:to>
                                        <p:strVal val="hidden"/>
                                      </p:to>
                                    </p:set>
                                  </p:childTnLst>
                                </p:cTn>
                              </p:par>
                              <p:par>
                                <p:cTn id="597" presetID="2" presetClass="exit" presetSubtype="2" fill="hold" grpId="2" nodeType="withEffect">
                                  <p:stCondLst>
                                    <p:cond delay="0"/>
                                  </p:stCondLst>
                                  <p:childTnLst>
                                    <p:anim calcmode="lin" valueType="num">
                                      <p:cBhvr additive="base">
                                        <p:cTn id="598" dur="2250"/>
                                        <p:tgtEl>
                                          <p:spTgt spid="61"/>
                                        </p:tgtEl>
                                        <p:attrNameLst>
                                          <p:attrName>ppt_x</p:attrName>
                                        </p:attrNameLst>
                                      </p:cBhvr>
                                      <p:tavLst>
                                        <p:tav tm="0">
                                          <p:val>
                                            <p:strVal val="ppt_x"/>
                                          </p:val>
                                        </p:tav>
                                        <p:tav tm="100000">
                                          <p:val>
                                            <p:strVal val="1+ppt_w/2"/>
                                          </p:val>
                                        </p:tav>
                                      </p:tavLst>
                                    </p:anim>
                                    <p:anim calcmode="lin" valueType="num">
                                      <p:cBhvr additive="base">
                                        <p:cTn id="599" dur="2250"/>
                                        <p:tgtEl>
                                          <p:spTgt spid="61"/>
                                        </p:tgtEl>
                                        <p:attrNameLst>
                                          <p:attrName>ppt_y</p:attrName>
                                        </p:attrNameLst>
                                      </p:cBhvr>
                                      <p:tavLst>
                                        <p:tav tm="0">
                                          <p:val>
                                            <p:strVal val="ppt_y"/>
                                          </p:val>
                                        </p:tav>
                                        <p:tav tm="100000">
                                          <p:val>
                                            <p:strVal val="ppt_y"/>
                                          </p:val>
                                        </p:tav>
                                      </p:tavLst>
                                    </p:anim>
                                    <p:set>
                                      <p:cBhvr>
                                        <p:cTn id="600" dur="1" fill="hold">
                                          <p:stCondLst>
                                            <p:cond delay="2249"/>
                                          </p:stCondLst>
                                        </p:cTn>
                                        <p:tgtEl>
                                          <p:spTgt spid="61"/>
                                        </p:tgtEl>
                                        <p:attrNameLst>
                                          <p:attrName>style.visibility</p:attrName>
                                        </p:attrNameLst>
                                      </p:cBhvr>
                                      <p:to>
                                        <p:strVal val="hidden"/>
                                      </p:to>
                                    </p:set>
                                  </p:childTnLst>
                                </p:cTn>
                              </p:par>
                              <p:par>
                                <p:cTn id="601" presetID="2" presetClass="exit" presetSubtype="2" fill="hold" grpId="2" nodeType="withEffect">
                                  <p:stCondLst>
                                    <p:cond delay="0"/>
                                  </p:stCondLst>
                                  <p:childTnLst>
                                    <p:anim calcmode="lin" valueType="num">
                                      <p:cBhvr additive="base">
                                        <p:cTn id="602" dur="2250"/>
                                        <p:tgtEl>
                                          <p:spTgt spid="62"/>
                                        </p:tgtEl>
                                        <p:attrNameLst>
                                          <p:attrName>ppt_x</p:attrName>
                                        </p:attrNameLst>
                                      </p:cBhvr>
                                      <p:tavLst>
                                        <p:tav tm="0">
                                          <p:val>
                                            <p:strVal val="ppt_x"/>
                                          </p:val>
                                        </p:tav>
                                        <p:tav tm="100000">
                                          <p:val>
                                            <p:strVal val="1+ppt_w/2"/>
                                          </p:val>
                                        </p:tav>
                                      </p:tavLst>
                                    </p:anim>
                                    <p:anim calcmode="lin" valueType="num">
                                      <p:cBhvr additive="base">
                                        <p:cTn id="603" dur="2250"/>
                                        <p:tgtEl>
                                          <p:spTgt spid="62"/>
                                        </p:tgtEl>
                                        <p:attrNameLst>
                                          <p:attrName>ppt_y</p:attrName>
                                        </p:attrNameLst>
                                      </p:cBhvr>
                                      <p:tavLst>
                                        <p:tav tm="0">
                                          <p:val>
                                            <p:strVal val="ppt_y"/>
                                          </p:val>
                                        </p:tav>
                                        <p:tav tm="100000">
                                          <p:val>
                                            <p:strVal val="ppt_y"/>
                                          </p:val>
                                        </p:tav>
                                      </p:tavLst>
                                    </p:anim>
                                    <p:set>
                                      <p:cBhvr>
                                        <p:cTn id="604" dur="1" fill="hold">
                                          <p:stCondLst>
                                            <p:cond delay="2249"/>
                                          </p:stCondLst>
                                        </p:cTn>
                                        <p:tgtEl>
                                          <p:spTgt spid="62"/>
                                        </p:tgtEl>
                                        <p:attrNameLst>
                                          <p:attrName>style.visibility</p:attrName>
                                        </p:attrNameLst>
                                      </p:cBhvr>
                                      <p:to>
                                        <p:strVal val="hidden"/>
                                      </p:to>
                                    </p:set>
                                  </p:childTnLst>
                                </p:cTn>
                              </p:par>
                              <p:par>
                                <p:cTn id="605" presetID="2" presetClass="exit" presetSubtype="2" fill="hold" grpId="2" nodeType="withEffect">
                                  <p:stCondLst>
                                    <p:cond delay="0"/>
                                  </p:stCondLst>
                                  <p:childTnLst>
                                    <p:anim calcmode="lin" valueType="num">
                                      <p:cBhvr additive="base">
                                        <p:cTn id="606" dur="2250"/>
                                        <p:tgtEl>
                                          <p:spTgt spid="63"/>
                                        </p:tgtEl>
                                        <p:attrNameLst>
                                          <p:attrName>ppt_x</p:attrName>
                                        </p:attrNameLst>
                                      </p:cBhvr>
                                      <p:tavLst>
                                        <p:tav tm="0">
                                          <p:val>
                                            <p:strVal val="ppt_x"/>
                                          </p:val>
                                        </p:tav>
                                        <p:tav tm="100000">
                                          <p:val>
                                            <p:strVal val="1+ppt_w/2"/>
                                          </p:val>
                                        </p:tav>
                                      </p:tavLst>
                                    </p:anim>
                                    <p:anim calcmode="lin" valueType="num">
                                      <p:cBhvr additive="base">
                                        <p:cTn id="607" dur="2250"/>
                                        <p:tgtEl>
                                          <p:spTgt spid="63"/>
                                        </p:tgtEl>
                                        <p:attrNameLst>
                                          <p:attrName>ppt_y</p:attrName>
                                        </p:attrNameLst>
                                      </p:cBhvr>
                                      <p:tavLst>
                                        <p:tav tm="0">
                                          <p:val>
                                            <p:strVal val="ppt_y"/>
                                          </p:val>
                                        </p:tav>
                                        <p:tav tm="100000">
                                          <p:val>
                                            <p:strVal val="ppt_y"/>
                                          </p:val>
                                        </p:tav>
                                      </p:tavLst>
                                    </p:anim>
                                    <p:set>
                                      <p:cBhvr>
                                        <p:cTn id="608" dur="1" fill="hold">
                                          <p:stCondLst>
                                            <p:cond delay="2249"/>
                                          </p:stCondLst>
                                        </p:cTn>
                                        <p:tgtEl>
                                          <p:spTgt spid="63"/>
                                        </p:tgtEl>
                                        <p:attrNameLst>
                                          <p:attrName>style.visibility</p:attrName>
                                        </p:attrNameLst>
                                      </p:cBhvr>
                                      <p:to>
                                        <p:strVal val="hidden"/>
                                      </p:to>
                                    </p:set>
                                  </p:childTnLst>
                                </p:cTn>
                              </p:par>
                              <p:par>
                                <p:cTn id="609" presetID="23" presetClass="entr" presetSubtype="288" fill="hold" nodeType="withEffect">
                                  <p:stCondLst>
                                    <p:cond delay="0"/>
                                  </p:stCondLst>
                                  <p:childTnLst>
                                    <p:set>
                                      <p:cBhvr>
                                        <p:cTn id="610" dur="1" fill="hold">
                                          <p:stCondLst>
                                            <p:cond delay="0"/>
                                          </p:stCondLst>
                                        </p:cTn>
                                        <p:tgtEl>
                                          <p:spTgt spid="66"/>
                                        </p:tgtEl>
                                        <p:attrNameLst>
                                          <p:attrName>style.visibility</p:attrName>
                                        </p:attrNameLst>
                                      </p:cBhvr>
                                      <p:to>
                                        <p:strVal val="visible"/>
                                      </p:to>
                                    </p:set>
                                    <p:anim calcmode="lin" valueType="num">
                                      <p:cBhvr>
                                        <p:cTn id="611" dur="3750" fill="hold"/>
                                        <p:tgtEl>
                                          <p:spTgt spid="66"/>
                                        </p:tgtEl>
                                        <p:attrNameLst>
                                          <p:attrName>ppt_w</p:attrName>
                                        </p:attrNameLst>
                                      </p:cBhvr>
                                      <p:tavLst>
                                        <p:tav tm="0">
                                          <p:val>
                                            <p:strVal val="4/3*#ppt_w"/>
                                          </p:val>
                                        </p:tav>
                                        <p:tav tm="100000">
                                          <p:val>
                                            <p:strVal val="#ppt_w"/>
                                          </p:val>
                                        </p:tav>
                                      </p:tavLst>
                                    </p:anim>
                                    <p:anim calcmode="lin" valueType="num">
                                      <p:cBhvr>
                                        <p:cTn id="612" dur="3750" fill="hold"/>
                                        <p:tgtEl>
                                          <p:spTgt spid="66"/>
                                        </p:tgtEl>
                                        <p:attrNameLst>
                                          <p:attrName>ppt_h</p:attrName>
                                        </p:attrNameLst>
                                      </p:cBhvr>
                                      <p:tavLst>
                                        <p:tav tm="0">
                                          <p:val>
                                            <p:strVal val="4/3*#ppt_h"/>
                                          </p:val>
                                        </p:tav>
                                        <p:tav tm="100000">
                                          <p:val>
                                            <p:strVal val="#ppt_h"/>
                                          </p:val>
                                        </p:tav>
                                      </p:tavLst>
                                    </p:anim>
                                  </p:childTnLst>
                                </p:cTn>
                              </p:par>
                              <p:par>
                                <p:cTn id="613" presetID="8" presetClass="entr" presetSubtype="32" fill="hold" nodeType="withEffect">
                                  <p:stCondLst>
                                    <p:cond delay="0"/>
                                  </p:stCondLst>
                                  <p:childTnLst>
                                    <p:set>
                                      <p:cBhvr>
                                        <p:cTn id="614" dur="1" fill="hold">
                                          <p:stCondLst>
                                            <p:cond delay="0"/>
                                          </p:stCondLst>
                                        </p:cTn>
                                        <p:tgtEl>
                                          <p:spTgt spid="66"/>
                                        </p:tgtEl>
                                        <p:attrNameLst>
                                          <p:attrName>style.visibility</p:attrName>
                                        </p:attrNameLst>
                                      </p:cBhvr>
                                      <p:to>
                                        <p:strVal val="visible"/>
                                      </p:to>
                                    </p:set>
                                    <p:animEffect transition="in" filter="diamond(out)">
                                      <p:cBhvr>
                                        <p:cTn id="615" dur="375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5"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4 Grupo"/>
          <p:cNvGrpSpPr/>
          <p:nvPr/>
        </p:nvGrpSpPr>
        <p:grpSpPr>
          <a:xfrm>
            <a:off x="0" y="0"/>
            <a:ext cx="9144000" cy="5143500"/>
            <a:chOff x="0" y="0"/>
            <a:chExt cx="9144000" cy="5143500"/>
          </a:xfrm>
        </p:grpSpPr>
        <p:pic>
          <p:nvPicPr>
            <p:cNvPr id="7" name="6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0" y="0"/>
              <a:ext cx="9144000" cy="5143500"/>
            </a:xfrm>
            <a:prstGeom prst="rect">
              <a:avLst/>
            </a:prstGeom>
          </p:spPr>
        </p:pic>
        <p:pic>
          <p:nvPicPr>
            <p:cNvPr id="8"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 name="2 Rectángulo"/>
          <p:cNvSpPr/>
          <p:nvPr/>
        </p:nvSpPr>
        <p:spPr>
          <a:xfrm>
            <a:off x="2699792" y="483518"/>
            <a:ext cx="5544616" cy="2246769"/>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b="1" dirty="0" smtClean="0">
                <a:solidFill>
                  <a:srgbClr val="441918"/>
                </a:solidFill>
                <a:latin typeface="Hobo Std" pitchFamily="34" charset="0"/>
              </a:rPr>
              <a:t>Beneficios </a:t>
            </a:r>
            <a:r>
              <a:rPr lang="es-ES" b="1" dirty="0">
                <a:solidFill>
                  <a:srgbClr val="441918"/>
                </a:solidFill>
                <a:latin typeface="Hobo Std" pitchFamily="34" charset="0"/>
              </a:rPr>
              <a:t>como excelente fuente de vitamina C</a:t>
            </a:r>
          </a:p>
          <a:p>
            <a:pPr algn="ctr">
              <a:defRPr/>
            </a:pPr>
            <a:endParaRPr lang="es-ES" sz="1400" b="1" dirty="0">
              <a:solidFill>
                <a:srgbClr val="441918"/>
              </a:solidFill>
              <a:latin typeface="Hobo Std" pitchFamily="34" charset="0"/>
            </a:endParaRPr>
          </a:p>
          <a:p>
            <a:pPr algn="ctr">
              <a:defRPr/>
            </a:pPr>
            <a:r>
              <a:rPr lang="es-ES" sz="1400" b="1" dirty="0">
                <a:solidFill>
                  <a:srgbClr val="441918"/>
                </a:solidFill>
                <a:latin typeface="Hobo Std" pitchFamily="34" charset="0"/>
              </a:rPr>
              <a:t>La100 </a:t>
            </a:r>
            <a:r>
              <a:rPr lang="es-ES" sz="1400" b="1" dirty="0" err="1">
                <a:solidFill>
                  <a:srgbClr val="441918"/>
                </a:solidFill>
                <a:latin typeface="Hobo Std" pitchFamily="34" charset="0"/>
              </a:rPr>
              <a:t>grs</a:t>
            </a:r>
            <a:r>
              <a:rPr lang="es-ES" sz="1400" b="1" dirty="0">
                <a:solidFill>
                  <a:srgbClr val="441918"/>
                </a:solidFill>
                <a:latin typeface="Hobo Std" pitchFamily="34" charset="0"/>
              </a:rPr>
              <a:t>. de fresas contienen un 136% de la dosis diaria recomendada de vitamina C, un eficaz antioxidante que ayuda a disminuir la presión arterial, garantizando un sistema inmunológico más sano y combatiendo la aparición de enfermedades en los ojos relacionadas con la vejez, por ejemplo, la degeneración macular y las cataratas.</a:t>
            </a:r>
            <a:endParaRPr lang="es-ES" sz="1200" b="1" dirty="0">
              <a:solidFill>
                <a:srgbClr val="441918"/>
              </a:solidFill>
              <a:latin typeface="Monotype Corsiva" panose="03010101010201010101" pitchFamily="66" charset="0"/>
            </a:endParaRPr>
          </a:p>
        </p:txBody>
      </p:sp>
      <p:pic>
        <p:nvPicPr>
          <p:cNvPr id="6" name="Picture 5"/>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067944" y="2787774"/>
            <a:ext cx="2497214" cy="20162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681393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13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10271" y="0"/>
            <a:ext cx="9144000" cy="5143500"/>
          </a:xfrm>
          <a:prstGeom prst="rect">
            <a:avLst/>
          </a:prstGeom>
        </p:spPr>
      </p:pic>
      <p:pic>
        <p:nvPicPr>
          <p:cNvPr id="13" name="12 Imagen" descr="Diapositiva28"/>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23519" y="0"/>
            <a:ext cx="9144000" cy="5143500"/>
          </a:xfrm>
          <a:prstGeom prst="rect">
            <a:avLst/>
          </a:prstGeom>
          <a:noFill/>
          <a:ln>
            <a:noFill/>
          </a:ln>
        </p:spPr>
      </p:pic>
      <p:sp>
        <p:nvSpPr>
          <p:cNvPr id="7" name="Forma libre 22"/>
          <p:cNvSpPr/>
          <p:nvPr/>
        </p:nvSpPr>
        <p:spPr>
          <a:xfrm rot="18668578" flipH="1">
            <a:off x="5167370" y="-387374"/>
            <a:ext cx="1966240"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flip="none" rotWithShape="1">
            <a:gsLst>
              <a:gs pos="62916">
                <a:srgbClr val="9E0808"/>
              </a:gs>
              <a:gs pos="57000">
                <a:srgbClr val="D0129E">
                  <a:lumMod val="73000"/>
                </a:srgbClr>
              </a:gs>
              <a:gs pos="86000">
                <a:srgbClr val="8A005F">
                  <a:lumMod val="73000"/>
                </a:srgbClr>
              </a:gs>
              <a:gs pos="2083">
                <a:schemeClr val="tx1"/>
              </a:gs>
              <a:gs pos="46000">
                <a:srgbClr val="FF0000"/>
              </a:gs>
            </a:gsLst>
            <a:path path="circle">
              <a:fillToRect l="50000" t="50000" r="50000" b="50000"/>
            </a:path>
            <a:tileRect/>
          </a:gradFill>
          <a:ln w="82550">
            <a:noFill/>
          </a:ln>
          <a:effectLst>
            <a:outerShdw blurRad="50800" dist="50800" dir="5400000" sx="140000" sy="140000" algn="ctr" rotWithShape="0">
              <a:srgbClr val="FF0000">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2"/>
          <p:cNvSpPr/>
          <p:nvPr/>
        </p:nvSpPr>
        <p:spPr>
          <a:xfrm rot="13535319">
            <a:off x="5241099" y="1951200"/>
            <a:ext cx="1903147"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a:gsLst>
              <a:gs pos="62916">
                <a:srgbClr val="9E0808"/>
              </a:gs>
              <a:gs pos="57000">
                <a:srgbClr val="D0129E">
                  <a:lumMod val="73000"/>
                </a:srgbClr>
              </a:gs>
              <a:gs pos="86000">
                <a:srgbClr val="8A005F">
                  <a:lumMod val="73000"/>
                </a:srgbClr>
              </a:gs>
              <a:gs pos="2083">
                <a:schemeClr val="tx1"/>
              </a:gs>
              <a:gs pos="46000">
                <a:srgbClr val="FF0000"/>
              </a:gs>
            </a:gsLst>
            <a:path path="circle">
              <a:fillToRect l="50000" t="50000" r="50000" b="50000"/>
            </a:path>
          </a:gradFill>
          <a:ln w="82550">
            <a:noFill/>
          </a:ln>
          <a:effectLst>
            <a:outerShdw blurRad="50800" dist="50800" dir="5400000" sx="140000" sy="140000" algn="ctr" rotWithShape="0">
              <a:srgbClr val="FF0000">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Forma libre 22"/>
          <p:cNvSpPr/>
          <p:nvPr/>
        </p:nvSpPr>
        <p:spPr>
          <a:xfrm rot="8064681" flipH="1">
            <a:off x="1961354" y="1927516"/>
            <a:ext cx="1836837"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a:gsLst>
              <a:gs pos="62916">
                <a:srgbClr val="9E0808"/>
              </a:gs>
              <a:gs pos="57000">
                <a:srgbClr val="D0129E">
                  <a:lumMod val="73000"/>
                </a:srgbClr>
              </a:gs>
              <a:gs pos="86000">
                <a:srgbClr val="8A005F">
                  <a:lumMod val="73000"/>
                </a:srgbClr>
              </a:gs>
              <a:gs pos="2083">
                <a:schemeClr val="tx1"/>
              </a:gs>
              <a:gs pos="46000">
                <a:srgbClr val="FF0000"/>
              </a:gs>
            </a:gsLst>
            <a:path path="circle">
              <a:fillToRect l="50000" t="50000" r="50000" b="50000"/>
            </a:path>
          </a:gradFill>
          <a:ln w="82550">
            <a:noFill/>
          </a:ln>
          <a:effectLst>
            <a:outerShdw blurRad="50800" dist="50800" dir="5400000" sx="140000" sy="140000" algn="ctr" rotWithShape="0">
              <a:srgbClr val="FF0000">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22"/>
          <p:cNvSpPr/>
          <p:nvPr/>
        </p:nvSpPr>
        <p:spPr>
          <a:xfrm rot="2931422">
            <a:off x="1927691" y="-380777"/>
            <a:ext cx="1994214"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a:gsLst>
              <a:gs pos="62916">
                <a:srgbClr val="9E0808"/>
              </a:gs>
              <a:gs pos="57000">
                <a:srgbClr val="D0129E">
                  <a:lumMod val="73000"/>
                </a:srgbClr>
              </a:gs>
              <a:gs pos="86000">
                <a:srgbClr val="8A005F">
                  <a:lumMod val="73000"/>
                </a:srgbClr>
              </a:gs>
              <a:gs pos="2083">
                <a:schemeClr val="tx1"/>
              </a:gs>
              <a:gs pos="46000">
                <a:srgbClr val="FF0000"/>
              </a:gs>
            </a:gsLst>
            <a:path path="circle">
              <a:fillToRect l="50000" t="50000" r="50000" b="50000"/>
            </a:path>
          </a:gradFill>
          <a:ln w="82550">
            <a:noFill/>
          </a:ln>
          <a:effectLst>
            <a:outerShdw blurRad="50800" dist="50800" dir="5400000" sx="140000" sy="140000" algn="ctr" rotWithShape="0">
              <a:srgbClr val="FF0000">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1" name="10 Rectángulo"/>
          <p:cNvSpPr/>
          <p:nvPr/>
        </p:nvSpPr>
        <p:spPr>
          <a:xfrm flipH="1">
            <a:off x="0" y="-524594"/>
            <a:ext cx="9460656" cy="6048672"/>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697619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2250" fill="hold"/>
                                        <p:tgtEl>
                                          <p:spTgt spid="7"/>
                                        </p:tgtEl>
                                        <p:attrNameLst>
                                          <p:attrName>ppt_x</p:attrName>
                                        </p:attrNameLst>
                                      </p:cBhvr>
                                      <p:tavLst>
                                        <p:tav tm="0">
                                          <p:val>
                                            <p:strVal val="0-#ppt_w/2"/>
                                          </p:val>
                                        </p:tav>
                                        <p:tav tm="100000">
                                          <p:val>
                                            <p:strVal val="#ppt_x"/>
                                          </p:val>
                                        </p:tav>
                                      </p:tavLst>
                                    </p:anim>
                                    <p:anim calcmode="lin" valueType="num">
                                      <p:cBhvr additive="base">
                                        <p:cTn id="8" dur="225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3"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2250" fill="hold"/>
                                        <p:tgtEl>
                                          <p:spTgt spid="9"/>
                                        </p:tgtEl>
                                        <p:attrNameLst>
                                          <p:attrName>ppt_x</p:attrName>
                                        </p:attrNameLst>
                                      </p:cBhvr>
                                      <p:tavLst>
                                        <p:tav tm="0">
                                          <p:val>
                                            <p:strVal val="1+#ppt_w/2"/>
                                          </p:val>
                                        </p:tav>
                                        <p:tav tm="100000">
                                          <p:val>
                                            <p:strVal val="#ppt_x"/>
                                          </p:val>
                                        </p:tav>
                                      </p:tavLst>
                                    </p:anim>
                                    <p:anim calcmode="lin" valueType="num">
                                      <p:cBhvr additive="base">
                                        <p:cTn id="12" dur="2250" fill="hold"/>
                                        <p:tgtEl>
                                          <p:spTgt spid="9"/>
                                        </p:tgtEl>
                                        <p:attrNameLst>
                                          <p:attrName>ppt_y</p:attrName>
                                        </p:attrNameLst>
                                      </p:cBhvr>
                                      <p:tavLst>
                                        <p:tav tm="0">
                                          <p:val>
                                            <p:strVal val="0-#ppt_h/2"/>
                                          </p:val>
                                        </p:tav>
                                        <p:tav tm="100000">
                                          <p:val>
                                            <p:strVal val="#ppt_y"/>
                                          </p:val>
                                        </p:tav>
                                      </p:tavLst>
                                    </p:anim>
                                  </p:childTnLst>
                                </p:cTn>
                              </p:par>
                              <p:par>
                                <p:cTn id="13" presetID="2" presetClass="entr" presetSubtype="9"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2250" fill="hold"/>
                                        <p:tgtEl>
                                          <p:spTgt spid="8"/>
                                        </p:tgtEl>
                                        <p:attrNameLst>
                                          <p:attrName>ppt_x</p:attrName>
                                        </p:attrNameLst>
                                      </p:cBhvr>
                                      <p:tavLst>
                                        <p:tav tm="0">
                                          <p:val>
                                            <p:strVal val="0-#ppt_w/2"/>
                                          </p:val>
                                        </p:tav>
                                        <p:tav tm="100000">
                                          <p:val>
                                            <p:strVal val="#ppt_x"/>
                                          </p:val>
                                        </p:tav>
                                      </p:tavLst>
                                    </p:anim>
                                    <p:anim calcmode="lin" valueType="num">
                                      <p:cBhvr additive="base">
                                        <p:cTn id="16" dur="2250" fill="hold"/>
                                        <p:tgtEl>
                                          <p:spTgt spid="8"/>
                                        </p:tgtEl>
                                        <p:attrNameLst>
                                          <p:attrName>ppt_y</p:attrName>
                                        </p:attrNameLst>
                                      </p:cBhvr>
                                      <p:tavLst>
                                        <p:tav tm="0">
                                          <p:val>
                                            <p:strVal val="0-#ppt_h/2"/>
                                          </p:val>
                                        </p:tav>
                                        <p:tav tm="100000">
                                          <p:val>
                                            <p:strVal val="#ppt_y"/>
                                          </p:val>
                                        </p:tav>
                                      </p:tavLst>
                                    </p:anim>
                                  </p:childTnLst>
                                </p:cTn>
                              </p:par>
                              <p:par>
                                <p:cTn id="17" presetID="2" presetClass="entr" presetSubtype="6"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2250" fill="hold"/>
                                        <p:tgtEl>
                                          <p:spTgt spid="10"/>
                                        </p:tgtEl>
                                        <p:attrNameLst>
                                          <p:attrName>ppt_x</p:attrName>
                                        </p:attrNameLst>
                                      </p:cBhvr>
                                      <p:tavLst>
                                        <p:tav tm="0">
                                          <p:val>
                                            <p:strVal val="1+#ppt_w/2"/>
                                          </p:val>
                                        </p:tav>
                                        <p:tav tm="100000">
                                          <p:val>
                                            <p:strVal val="#ppt_x"/>
                                          </p:val>
                                        </p:tav>
                                      </p:tavLst>
                                    </p:anim>
                                    <p:anim calcmode="lin" valueType="num">
                                      <p:cBhvr additive="base">
                                        <p:cTn id="20" dur="2250" fill="hold"/>
                                        <p:tgtEl>
                                          <p:spTgt spid="10"/>
                                        </p:tgtEl>
                                        <p:attrNameLst>
                                          <p:attrName>ppt_y</p:attrName>
                                        </p:attrNameLst>
                                      </p:cBhvr>
                                      <p:tavLst>
                                        <p:tav tm="0">
                                          <p:val>
                                            <p:strVal val="1+#ppt_h/2"/>
                                          </p:val>
                                        </p:tav>
                                        <p:tav tm="100000">
                                          <p:val>
                                            <p:strVal val="#ppt_y"/>
                                          </p:val>
                                        </p:tav>
                                      </p:tavLst>
                                    </p:anim>
                                  </p:childTnLst>
                                </p:cTn>
                              </p:par>
                              <p:par>
                                <p:cTn id="21" presetID="9" presetClass="emph" presetSubtype="0" grpId="0" nodeType="withEffect">
                                  <p:stCondLst>
                                    <p:cond delay="0"/>
                                  </p:stCondLst>
                                  <p:childTnLst>
                                    <p:set>
                                      <p:cBhvr rctx="PPT">
                                        <p:cTn id="22" dur="indefinite"/>
                                        <p:tgtEl>
                                          <p:spTgt spid="11"/>
                                        </p:tgtEl>
                                        <p:attrNameLst>
                                          <p:attrName>style.opacity</p:attrName>
                                        </p:attrNameLst>
                                      </p:cBhvr>
                                      <p:to>
                                        <p:strVal val="0"/>
                                      </p:to>
                                    </p:set>
                                    <p:animEffect filter="image" prLst="opacity: 0">
                                      <p:cBhvr rctx="IE">
                                        <p:cTn id="23" dur="indefinite"/>
                                        <p:tgtEl>
                                          <p:spTgt spid="11"/>
                                        </p:tgtEl>
                                      </p:cBhvr>
                                    </p:animEffect>
                                  </p:childTnLst>
                                </p:cTn>
                              </p:par>
                            </p:childTnLst>
                          </p:cTn>
                        </p:par>
                        <p:par>
                          <p:cTn id="24" fill="hold">
                            <p:stCondLst>
                              <p:cond delay="2250"/>
                            </p:stCondLst>
                            <p:childTnLst>
                              <p:par>
                                <p:cTn id="25" presetID="2" presetClass="exit" presetSubtype="6" fill="hold" grpId="1" nodeType="afterEffect">
                                  <p:stCondLst>
                                    <p:cond delay="0"/>
                                  </p:stCondLst>
                                  <p:childTnLst>
                                    <p:anim calcmode="lin" valueType="num">
                                      <p:cBhvr additive="base">
                                        <p:cTn id="26" dur="4500"/>
                                        <p:tgtEl>
                                          <p:spTgt spid="10"/>
                                        </p:tgtEl>
                                        <p:attrNameLst>
                                          <p:attrName>ppt_x</p:attrName>
                                        </p:attrNameLst>
                                      </p:cBhvr>
                                      <p:tavLst>
                                        <p:tav tm="0">
                                          <p:val>
                                            <p:strVal val="ppt_x"/>
                                          </p:val>
                                        </p:tav>
                                        <p:tav tm="100000">
                                          <p:val>
                                            <p:strVal val="1+ppt_w/2"/>
                                          </p:val>
                                        </p:tav>
                                      </p:tavLst>
                                    </p:anim>
                                    <p:anim calcmode="lin" valueType="num">
                                      <p:cBhvr additive="base">
                                        <p:cTn id="27" dur="4500"/>
                                        <p:tgtEl>
                                          <p:spTgt spid="10"/>
                                        </p:tgtEl>
                                        <p:attrNameLst>
                                          <p:attrName>ppt_y</p:attrName>
                                        </p:attrNameLst>
                                      </p:cBhvr>
                                      <p:tavLst>
                                        <p:tav tm="0">
                                          <p:val>
                                            <p:strVal val="ppt_y"/>
                                          </p:val>
                                        </p:tav>
                                        <p:tav tm="100000">
                                          <p:val>
                                            <p:strVal val="1+ppt_h/2"/>
                                          </p:val>
                                        </p:tav>
                                      </p:tavLst>
                                    </p:anim>
                                    <p:set>
                                      <p:cBhvr>
                                        <p:cTn id="28" dur="1" fill="hold">
                                          <p:stCondLst>
                                            <p:cond delay="4499"/>
                                          </p:stCondLst>
                                        </p:cTn>
                                        <p:tgtEl>
                                          <p:spTgt spid="10"/>
                                        </p:tgtEl>
                                        <p:attrNameLst>
                                          <p:attrName>style.visibility</p:attrName>
                                        </p:attrNameLst>
                                      </p:cBhvr>
                                      <p:to>
                                        <p:strVal val="hidden"/>
                                      </p:to>
                                    </p:set>
                                  </p:childTnLst>
                                </p:cTn>
                              </p:par>
                              <p:par>
                                <p:cTn id="29" presetID="2" presetClass="exit" presetSubtype="12" fill="hold" grpId="1" nodeType="withEffect">
                                  <p:stCondLst>
                                    <p:cond delay="0"/>
                                  </p:stCondLst>
                                  <p:childTnLst>
                                    <p:anim calcmode="lin" valueType="num">
                                      <p:cBhvr additive="base">
                                        <p:cTn id="30" dur="4500"/>
                                        <p:tgtEl>
                                          <p:spTgt spid="7"/>
                                        </p:tgtEl>
                                        <p:attrNameLst>
                                          <p:attrName>ppt_x</p:attrName>
                                        </p:attrNameLst>
                                      </p:cBhvr>
                                      <p:tavLst>
                                        <p:tav tm="0">
                                          <p:val>
                                            <p:strVal val="ppt_x"/>
                                          </p:val>
                                        </p:tav>
                                        <p:tav tm="100000">
                                          <p:val>
                                            <p:strVal val="0-ppt_w/2"/>
                                          </p:val>
                                        </p:tav>
                                      </p:tavLst>
                                    </p:anim>
                                    <p:anim calcmode="lin" valueType="num">
                                      <p:cBhvr additive="base">
                                        <p:cTn id="31" dur="4500"/>
                                        <p:tgtEl>
                                          <p:spTgt spid="7"/>
                                        </p:tgtEl>
                                        <p:attrNameLst>
                                          <p:attrName>ppt_y</p:attrName>
                                        </p:attrNameLst>
                                      </p:cBhvr>
                                      <p:tavLst>
                                        <p:tav tm="0">
                                          <p:val>
                                            <p:strVal val="ppt_y"/>
                                          </p:val>
                                        </p:tav>
                                        <p:tav tm="100000">
                                          <p:val>
                                            <p:strVal val="1+ppt_h/2"/>
                                          </p:val>
                                        </p:tav>
                                      </p:tavLst>
                                    </p:anim>
                                    <p:set>
                                      <p:cBhvr>
                                        <p:cTn id="32" dur="1" fill="hold">
                                          <p:stCondLst>
                                            <p:cond delay="4499"/>
                                          </p:stCondLst>
                                        </p:cTn>
                                        <p:tgtEl>
                                          <p:spTgt spid="7"/>
                                        </p:tgtEl>
                                        <p:attrNameLst>
                                          <p:attrName>style.visibility</p:attrName>
                                        </p:attrNameLst>
                                      </p:cBhvr>
                                      <p:to>
                                        <p:strVal val="hidden"/>
                                      </p:to>
                                    </p:set>
                                  </p:childTnLst>
                                </p:cTn>
                              </p:par>
                              <p:par>
                                <p:cTn id="33" presetID="2" presetClass="exit" presetSubtype="3" fill="hold" grpId="1" nodeType="withEffect">
                                  <p:stCondLst>
                                    <p:cond delay="0"/>
                                  </p:stCondLst>
                                  <p:childTnLst>
                                    <p:anim calcmode="lin" valueType="num">
                                      <p:cBhvr additive="base">
                                        <p:cTn id="34" dur="4500"/>
                                        <p:tgtEl>
                                          <p:spTgt spid="9"/>
                                        </p:tgtEl>
                                        <p:attrNameLst>
                                          <p:attrName>ppt_x</p:attrName>
                                        </p:attrNameLst>
                                      </p:cBhvr>
                                      <p:tavLst>
                                        <p:tav tm="0">
                                          <p:val>
                                            <p:strVal val="ppt_x"/>
                                          </p:val>
                                        </p:tav>
                                        <p:tav tm="100000">
                                          <p:val>
                                            <p:strVal val="1+ppt_w/2"/>
                                          </p:val>
                                        </p:tav>
                                      </p:tavLst>
                                    </p:anim>
                                    <p:anim calcmode="lin" valueType="num">
                                      <p:cBhvr additive="base">
                                        <p:cTn id="35" dur="4500"/>
                                        <p:tgtEl>
                                          <p:spTgt spid="9"/>
                                        </p:tgtEl>
                                        <p:attrNameLst>
                                          <p:attrName>ppt_y</p:attrName>
                                        </p:attrNameLst>
                                      </p:cBhvr>
                                      <p:tavLst>
                                        <p:tav tm="0">
                                          <p:val>
                                            <p:strVal val="ppt_y"/>
                                          </p:val>
                                        </p:tav>
                                        <p:tav tm="100000">
                                          <p:val>
                                            <p:strVal val="0-ppt_h/2"/>
                                          </p:val>
                                        </p:tav>
                                      </p:tavLst>
                                    </p:anim>
                                    <p:set>
                                      <p:cBhvr>
                                        <p:cTn id="36" dur="1" fill="hold">
                                          <p:stCondLst>
                                            <p:cond delay="4499"/>
                                          </p:stCondLst>
                                        </p:cTn>
                                        <p:tgtEl>
                                          <p:spTgt spid="9"/>
                                        </p:tgtEl>
                                        <p:attrNameLst>
                                          <p:attrName>style.visibility</p:attrName>
                                        </p:attrNameLst>
                                      </p:cBhvr>
                                      <p:to>
                                        <p:strVal val="hidden"/>
                                      </p:to>
                                    </p:set>
                                  </p:childTnLst>
                                </p:cTn>
                              </p:par>
                              <p:par>
                                <p:cTn id="37" presetID="2" presetClass="exit" presetSubtype="9" fill="hold" grpId="1" nodeType="withEffect">
                                  <p:stCondLst>
                                    <p:cond delay="0"/>
                                  </p:stCondLst>
                                  <p:childTnLst>
                                    <p:anim calcmode="lin" valueType="num">
                                      <p:cBhvr additive="base">
                                        <p:cTn id="38" dur="4500"/>
                                        <p:tgtEl>
                                          <p:spTgt spid="8"/>
                                        </p:tgtEl>
                                        <p:attrNameLst>
                                          <p:attrName>ppt_x</p:attrName>
                                        </p:attrNameLst>
                                      </p:cBhvr>
                                      <p:tavLst>
                                        <p:tav tm="0">
                                          <p:val>
                                            <p:strVal val="ppt_x"/>
                                          </p:val>
                                        </p:tav>
                                        <p:tav tm="100000">
                                          <p:val>
                                            <p:strVal val="0-ppt_w/2"/>
                                          </p:val>
                                        </p:tav>
                                      </p:tavLst>
                                    </p:anim>
                                    <p:anim calcmode="lin" valueType="num">
                                      <p:cBhvr additive="base">
                                        <p:cTn id="39" dur="4500"/>
                                        <p:tgtEl>
                                          <p:spTgt spid="8"/>
                                        </p:tgtEl>
                                        <p:attrNameLst>
                                          <p:attrName>ppt_y</p:attrName>
                                        </p:attrNameLst>
                                      </p:cBhvr>
                                      <p:tavLst>
                                        <p:tav tm="0">
                                          <p:val>
                                            <p:strVal val="ppt_y"/>
                                          </p:val>
                                        </p:tav>
                                        <p:tav tm="100000">
                                          <p:val>
                                            <p:strVal val="0-ppt_h/2"/>
                                          </p:val>
                                        </p:tav>
                                      </p:tavLst>
                                    </p:anim>
                                    <p:set>
                                      <p:cBhvr>
                                        <p:cTn id="40" dur="1" fill="hold">
                                          <p:stCondLst>
                                            <p:cond delay="4499"/>
                                          </p:stCondLst>
                                        </p:cTn>
                                        <p:tgtEl>
                                          <p:spTgt spid="8"/>
                                        </p:tgtEl>
                                        <p:attrNameLst>
                                          <p:attrName>style.visibility</p:attrName>
                                        </p:attrNameLst>
                                      </p:cBhvr>
                                      <p:to>
                                        <p:strVal val="hidden"/>
                                      </p:to>
                                    </p:set>
                                  </p:childTnLst>
                                </p:cTn>
                              </p:par>
                              <p:par>
                                <p:cTn id="41" presetID="17" presetClass="entr" presetSubtype="10" fill="hold" nodeType="withEffect">
                                  <p:stCondLst>
                                    <p:cond delay="500"/>
                                  </p:stCondLst>
                                  <p:childTnLst>
                                    <p:set>
                                      <p:cBhvr>
                                        <p:cTn id="42" dur="1" fill="hold">
                                          <p:stCondLst>
                                            <p:cond delay="0"/>
                                          </p:stCondLst>
                                        </p:cTn>
                                        <p:tgtEl>
                                          <p:spTgt spid="13"/>
                                        </p:tgtEl>
                                        <p:attrNameLst>
                                          <p:attrName>style.visibility</p:attrName>
                                        </p:attrNameLst>
                                      </p:cBhvr>
                                      <p:to>
                                        <p:strVal val="visible"/>
                                      </p:to>
                                    </p:set>
                                    <p:anim calcmode="lin" valueType="num">
                                      <p:cBhvr>
                                        <p:cTn id="43" dur="3000" fill="hold"/>
                                        <p:tgtEl>
                                          <p:spTgt spid="13"/>
                                        </p:tgtEl>
                                        <p:attrNameLst>
                                          <p:attrName>ppt_w</p:attrName>
                                        </p:attrNameLst>
                                      </p:cBhvr>
                                      <p:tavLst>
                                        <p:tav tm="0">
                                          <p:val>
                                            <p:fltVal val="0"/>
                                          </p:val>
                                        </p:tav>
                                        <p:tav tm="100000">
                                          <p:val>
                                            <p:strVal val="#ppt_w"/>
                                          </p:val>
                                        </p:tav>
                                      </p:tavLst>
                                    </p:anim>
                                    <p:anim calcmode="lin" valueType="num">
                                      <p:cBhvr>
                                        <p:cTn id="44" dur="3000" fill="hold"/>
                                        <p:tgtEl>
                                          <p:spTgt spid="13"/>
                                        </p:tgtEl>
                                        <p:attrNameLst>
                                          <p:attrName>ppt_h</p:attrName>
                                        </p:attrNameLst>
                                      </p:cBhvr>
                                      <p:tavLst>
                                        <p:tav tm="0">
                                          <p:val>
                                            <p:strVal val="#ppt_h"/>
                                          </p:val>
                                        </p:tav>
                                        <p:tav tm="100000">
                                          <p:val>
                                            <p:strVal val="#ppt_h"/>
                                          </p:val>
                                        </p:tav>
                                      </p:tavLst>
                                    </p:anim>
                                  </p:childTnLst>
                                </p:cTn>
                              </p:par>
                              <p:par>
                                <p:cTn id="45" presetID="8" presetClass="entr" presetSubtype="32" fill="hold" nodeType="withEffect">
                                  <p:stCondLst>
                                    <p:cond delay="500"/>
                                  </p:stCondLst>
                                  <p:childTnLst>
                                    <p:set>
                                      <p:cBhvr>
                                        <p:cTn id="46" dur="1" fill="hold">
                                          <p:stCondLst>
                                            <p:cond delay="0"/>
                                          </p:stCondLst>
                                        </p:cTn>
                                        <p:tgtEl>
                                          <p:spTgt spid="13"/>
                                        </p:tgtEl>
                                        <p:attrNameLst>
                                          <p:attrName>style.visibility</p:attrName>
                                        </p:attrNameLst>
                                      </p:cBhvr>
                                      <p:to>
                                        <p:strVal val="visible"/>
                                      </p:to>
                                    </p:set>
                                    <p:animEffect transition="in" filter="diamond(out)">
                                      <p:cBhvr>
                                        <p:cTn id="47" dur="3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8" grpId="0" animBg="1"/>
      <p:bldP spid="8" grpId="1" animBg="1"/>
      <p:bldP spid="9" grpId="0" animBg="1"/>
      <p:bldP spid="9" grpId="1" animBg="1"/>
      <p:bldP spid="10" grpId="0" animBg="1"/>
      <p:bldP spid="10" grpId="1" animBg="1"/>
      <p:bldP spid="11"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18 Grupo"/>
          <p:cNvGrpSpPr/>
          <p:nvPr/>
        </p:nvGrpSpPr>
        <p:grpSpPr>
          <a:xfrm>
            <a:off x="-8518" y="19421"/>
            <a:ext cx="9144000" cy="4991100"/>
            <a:chOff x="0" y="0"/>
            <a:chExt cx="9144000" cy="5143500"/>
          </a:xfrm>
        </p:grpSpPr>
        <p:sp>
          <p:nvSpPr>
            <p:cNvPr id="20" name="19 Rectángulo"/>
            <p:cNvSpPr/>
            <p:nvPr/>
          </p:nvSpPr>
          <p:spPr>
            <a:xfrm>
              <a:off x="4572000" y="257175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0800000" flipH="1">
              <a:off x="4572000" y="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flipH="1">
              <a:off x="0" y="257175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0800000">
              <a:off x="0" y="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4" name="23 Imagen" descr="Diapositiva16"/>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4411"/>
            <a:ext cx="9144000" cy="5143500"/>
          </a:xfrm>
          <a:prstGeom prst="rect">
            <a:avLst/>
          </a:prstGeom>
          <a:noFill/>
          <a:ln>
            <a:noFill/>
          </a:ln>
        </p:spPr>
      </p:pic>
      <p:sp>
        <p:nvSpPr>
          <p:cNvPr id="9" name="8 Marco"/>
          <p:cNvSpPr/>
          <p:nvPr/>
        </p:nvSpPr>
        <p:spPr>
          <a:xfrm>
            <a:off x="-25177" y="0"/>
            <a:ext cx="9144000" cy="5143500"/>
          </a:xfrm>
          <a:prstGeom prst="frame">
            <a:avLst/>
          </a:prstGeom>
          <a:noFill/>
          <a:ln w="165100" cap="rnd">
            <a:gradFill flip="none" rotWithShape="1">
              <a:gsLst>
                <a:gs pos="51250">
                  <a:srgbClr val="FF0000"/>
                </a:gs>
                <a:gs pos="0">
                  <a:srgbClr val="FBEAC7"/>
                </a:gs>
                <a:gs pos="17999">
                  <a:srgbClr val="FFC000"/>
                </a:gs>
                <a:gs pos="76000">
                  <a:srgbClr val="FFC000"/>
                </a:gs>
                <a:gs pos="0">
                  <a:srgbClr val="FED5BE"/>
                </a:gs>
                <a:gs pos="100000">
                  <a:srgbClr val="FBD49C">
                    <a:lumMod val="43000"/>
                    <a:lumOff val="57000"/>
                  </a:srgbClr>
                </a:gs>
                <a:gs pos="100000">
                  <a:srgbClr val="FEE7F2"/>
                </a:gs>
              </a:gsLst>
              <a:lin ang="0" scaled="1"/>
              <a:tileRect/>
            </a:gradFill>
            <a:prstDash val="sysDot"/>
          </a:ln>
          <a:effectLst>
            <a:glow rad="38100">
              <a:schemeClr val="bg1">
                <a:lumMod val="75000"/>
                <a:lumOff val="25000"/>
              </a:schemeClr>
            </a:glo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dirty="0">
              <a:solidFill>
                <a:schemeClr val="tx1"/>
              </a:solidFill>
            </a:endParaRPr>
          </a:p>
        </p:txBody>
      </p:sp>
      <p:sp>
        <p:nvSpPr>
          <p:cNvPr id="6" name="5 Marco"/>
          <p:cNvSpPr/>
          <p:nvPr/>
        </p:nvSpPr>
        <p:spPr>
          <a:xfrm>
            <a:off x="0" y="-21036"/>
            <a:ext cx="9144000" cy="5143500"/>
          </a:xfrm>
          <a:prstGeom prst="frame">
            <a:avLst/>
          </a:prstGeom>
          <a:noFill/>
          <a:ln w="165100" cap="rnd">
            <a:gradFill flip="none" rotWithShape="1">
              <a:gsLst>
                <a:gs pos="51250">
                  <a:srgbClr val="FF0000"/>
                </a:gs>
                <a:gs pos="0">
                  <a:srgbClr val="FBEAC7"/>
                </a:gs>
                <a:gs pos="17999">
                  <a:srgbClr val="FFC000"/>
                </a:gs>
                <a:gs pos="76000">
                  <a:srgbClr val="FFC000"/>
                </a:gs>
                <a:gs pos="0">
                  <a:srgbClr val="FED5BE"/>
                </a:gs>
                <a:gs pos="100000">
                  <a:srgbClr val="FBD49C">
                    <a:lumMod val="43000"/>
                    <a:lumOff val="57000"/>
                  </a:srgbClr>
                </a:gs>
                <a:gs pos="100000">
                  <a:srgbClr val="FEE7F2"/>
                </a:gs>
              </a:gsLst>
              <a:lin ang="0" scaled="1"/>
              <a:tileRect/>
            </a:gradFill>
            <a:prstDash val="sysDot"/>
          </a:ln>
          <a:effectLst>
            <a:glow rad="38100">
              <a:schemeClr val="bg1">
                <a:lumMod val="75000"/>
                <a:lumOff val="25000"/>
              </a:schemeClr>
            </a:glo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dirty="0">
              <a:solidFill>
                <a:schemeClr val="tx1"/>
              </a:solidFill>
            </a:endParaRPr>
          </a:p>
        </p:txBody>
      </p:sp>
      <p:sp>
        <p:nvSpPr>
          <p:cNvPr id="8" name="7 Marco"/>
          <p:cNvSpPr/>
          <p:nvPr/>
        </p:nvSpPr>
        <p:spPr>
          <a:xfrm>
            <a:off x="0" y="0"/>
            <a:ext cx="9144000" cy="5143500"/>
          </a:xfrm>
          <a:prstGeom prst="frame">
            <a:avLst/>
          </a:prstGeom>
          <a:noFill/>
          <a:ln w="165100" cap="rnd">
            <a:gradFill flip="none" rotWithShape="1">
              <a:gsLst>
                <a:gs pos="51250">
                  <a:srgbClr val="FF0000"/>
                </a:gs>
                <a:gs pos="0">
                  <a:srgbClr val="FBEAC7"/>
                </a:gs>
                <a:gs pos="17999">
                  <a:srgbClr val="FFC000"/>
                </a:gs>
                <a:gs pos="76000">
                  <a:srgbClr val="FFC000"/>
                </a:gs>
                <a:gs pos="0">
                  <a:srgbClr val="FED5BE"/>
                </a:gs>
                <a:gs pos="100000">
                  <a:srgbClr val="FBD49C">
                    <a:lumMod val="43000"/>
                    <a:lumOff val="57000"/>
                  </a:srgbClr>
                </a:gs>
                <a:gs pos="100000">
                  <a:srgbClr val="FEE7F2"/>
                </a:gs>
              </a:gsLst>
              <a:lin ang="0" scaled="1"/>
              <a:tileRect/>
            </a:gradFill>
            <a:prstDash val="sysDot"/>
          </a:ln>
          <a:effectLst>
            <a:glow rad="38100">
              <a:schemeClr val="bg1">
                <a:lumMod val="75000"/>
                <a:lumOff val="25000"/>
              </a:schemeClr>
            </a:glo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dirty="0">
              <a:solidFill>
                <a:schemeClr val="tx1"/>
              </a:solidFill>
            </a:endParaRPr>
          </a:p>
        </p:txBody>
      </p:sp>
      <p:sp>
        <p:nvSpPr>
          <p:cNvPr id="7" name="6 Marco"/>
          <p:cNvSpPr/>
          <p:nvPr/>
        </p:nvSpPr>
        <p:spPr>
          <a:xfrm>
            <a:off x="-12177" y="-35844"/>
            <a:ext cx="9144000" cy="5143500"/>
          </a:xfrm>
          <a:prstGeom prst="frame">
            <a:avLst/>
          </a:prstGeom>
          <a:noFill/>
          <a:ln w="165100" cap="rnd">
            <a:gradFill flip="none" rotWithShape="1">
              <a:gsLst>
                <a:gs pos="51250">
                  <a:srgbClr val="FF0000"/>
                </a:gs>
                <a:gs pos="0">
                  <a:srgbClr val="FBEAC7"/>
                </a:gs>
                <a:gs pos="17999">
                  <a:srgbClr val="FFC000"/>
                </a:gs>
                <a:gs pos="76000">
                  <a:srgbClr val="FFC000"/>
                </a:gs>
                <a:gs pos="0">
                  <a:srgbClr val="FED5BE"/>
                </a:gs>
                <a:gs pos="100000">
                  <a:srgbClr val="FBD49C">
                    <a:lumMod val="43000"/>
                    <a:lumOff val="57000"/>
                  </a:srgbClr>
                </a:gs>
                <a:gs pos="100000">
                  <a:srgbClr val="FEE7F2"/>
                </a:gs>
              </a:gsLst>
              <a:lin ang="0" scaled="1"/>
              <a:tileRect/>
            </a:gradFill>
            <a:prstDash val="sysDot"/>
          </a:ln>
          <a:effectLst>
            <a:glow rad="38100">
              <a:schemeClr val="bg1">
                <a:lumMod val="75000"/>
                <a:lumOff val="25000"/>
              </a:schemeClr>
            </a:glo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dirty="0">
              <a:solidFill>
                <a:schemeClr val="tx1"/>
              </a:solidFill>
            </a:endParaRPr>
          </a:p>
        </p:txBody>
      </p:sp>
      <p:sp>
        <p:nvSpPr>
          <p:cNvPr id="15" name="14 Marco"/>
          <p:cNvSpPr/>
          <p:nvPr/>
        </p:nvSpPr>
        <p:spPr>
          <a:xfrm>
            <a:off x="-1188640" y="-1172666"/>
            <a:ext cx="11521280" cy="7488832"/>
          </a:xfrm>
          <a:prstGeom prst="frame">
            <a:avLst>
              <a:gd name="adj1" fmla="val 11886"/>
            </a:avLst>
          </a:prstGeom>
          <a:noFill/>
          <a:ln w="184150" cap="rnd" cmpd="tri">
            <a:gradFill flip="none" rotWithShape="1">
              <a:gsLst>
                <a:gs pos="51250">
                  <a:srgbClr val="FF0000"/>
                </a:gs>
                <a:gs pos="0">
                  <a:srgbClr val="FBEAC7"/>
                </a:gs>
                <a:gs pos="17999">
                  <a:srgbClr val="FFC000"/>
                </a:gs>
                <a:gs pos="76000">
                  <a:srgbClr val="FFC000"/>
                </a:gs>
                <a:gs pos="0">
                  <a:srgbClr val="FED5BE"/>
                </a:gs>
                <a:gs pos="100000">
                  <a:srgbClr val="FBD49C">
                    <a:lumMod val="43000"/>
                    <a:lumOff val="57000"/>
                  </a:srgbClr>
                </a:gs>
                <a:gs pos="100000">
                  <a:srgbClr val="FEE7F2"/>
                </a:gs>
              </a:gsLst>
              <a:lin ang="0" scaled="1"/>
              <a:tileRect/>
            </a:gradFill>
            <a:prstDash val="sysDot"/>
          </a:ln>
          <a:effectLst>
            <a:glow rad="38100">
              <a:schemeClr val="bg1">
                <a:lumMod val="75000"/>
                <a:lumOff val="25000"/>
              </a:schemeClr>
            </a:glo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dirty="0">
              <a:solidFill>
                <a:schemeClr val="tx1"/>
              </a:solidFill>
            </a:endParaRPr>
          </a:p>
        </p:txBody>
      </p:sp>
      <p:sp>
        <p:nvSpPr>
          <p:cNvPr id="13" name="12 Rectángulo"/>
          <p:cNvSpPr/>
          <p:nvPr/>
        </p:nvSpPr>
        <p:spPr>
          <a:xfrm flipH="1">
            <a:off x="-1548680" y="-1316682"/>
            <a:ext cx="12169352" cy="7776864"/>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27790186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2" presetClass="exit" presetSubtype="6" fill="hold" nodeType="withEffect">
                                  <p:stCondLst>
                                    <p:cond delay="0"/>
                                  </p:stCondLst>
                                  <p:childTnLst>
                                    <p:anim calcmode="lin" valueType="num">
                                      <p:cBhvr additive="base">
                                        <p:cTn id="9" dur="3000"/>
                                        <p:tgtEl>
                                          <p:spTgt spid="6"/>
                                        </p:tgtEl>
                                        <p:attrNameLst>
                                          <p:attrName>ppt_x</p:attrName>
                                        </p:attrNameLst>
                                      </p:cBhvr>
                                      <p:tavLst>
                                        <p:tav tm="0">
                                          <p:val>
                                            <p:strVal val="ppt_x"/>
                                          </p:val>
                                        </p:tav>
                                        <p:tav tm="100000">
                                          <p:val>
                                            <p:strVal val="1+ppt_w/2"/>
                                          </p:val>
                                        </p:tav>
                                      </p:tavLst>
                                    </p:anim>
                                    <p:anim calcmode="lin" valueType="num">
                                      <p:cBhvr additive="base">
                                        <p:cTn id="10" dur="3000"/>
                                        <p:tgtEl>
                                          <p:spTgt spid="6"/>
                                        </p:tgtEl>
                                        <p:attrNameLst>
                                          <p:attrName>ppt_y</p:attrName>
                                        </p:attrNameLst>
                                      </p:cBhvr>
                                      <p:tavLst>
                                        <p:tav tm="0">
                                          <p:val>
                                            <p:strVal val="ppt_y"/>
                                          </p:val>
                                        </p:tav>
                                        <p:tav tm="100000">
                                          <p:val>
                                            <p:strVal val="1+ppt_h/2"/>
                                          </p:val>
                                        </p:tav>
                                      </p:tavLst>
                                    </p:anim>
                                    <p:set>
                                      <p:cBhvr>
                                        <p:cTn id="11" dur="1" fill="hold">
                                          <p:stCondLst>
                                            <p:cond delay="2999"/>
                                          </p:stCondLst>
                                        </p:cTn>
                                        <p:tgtEl>
                                          <p:spTgt spid="6"/>
                                        </p:tgtEl>
                                        <p:attrNameLst>
                                          <p:attrName>style.visibility</p:attrName>
                                        </p:attrNameLst>
                                      </p:cBhvr>
                                      <p:to>
                                        <p:strVal val="hidden"/>
                                      </p:to>
                                    </p:set>
                                  </p:childTnLst>
                                </p:cTn>
                              </p:par>
                              <p:par>
                                <p:cTn id="12" presetID="2" presetClass="exit" presetSubtype="12" fill="hold" nodeType="withEffect">
                                  <p:stCondLst>
                                    <p:cond delay="0"/>
                                  </p:stCondLst>
                                  <p:childTnLst>
                                    <p:anim calcmode="lin" valueType="num">
                                      <p:cBhvr additive="base">
                                        <p:cTn id="13" dur="3000"/>
                                        <p:tgtEl>
                                          <p:spTgt spid="8"/>
                                        </p:tgtEl>
                                        <p:attrNameLst>
                                          <p:attrName>ppt_x</p:attrName>
                                        </p:attrNameLst>
                                      </p:cBhvr>
                                      <p:tavLst>
                                        <p:tav tm="0">
                                          <p:val>
                                            <p:strVal val="ppt_x"/>
                                          </p:val>
                                        </p:tav>
                                        <p:tav tm="100000">
                                          <p:val>
                                            <p:strVal val="0-ppt_w/2"/>
                                          </p:val>
                                        </p:tav>
                                      </p:tavLst>
                                    </p:anim>
                                    <p:anim calcmode="lin" valueType="num">
                                      <p:cBhvr additive="base">
                                        <p:cTn id="14" dur="3000"/>
                                        <p:tgtEl>
                                          <p:spTgt spid="8"/>
                                        </p:tgtEl>
                                        <p:attrNameLst>
                                          <p:attrName>ppt_y</p:attrName>
                                        </p:attrNameLst>
                                      </p:cBhvr>
                                      <p:tavLst>
                                        <p:tav tm="0">
                                          <p:val>
                                            <p:strVal val="ppt_y"/>
                                          </p:val>
                                        </p:tav>
                                        <p:tav tm="100000">
                                          <p:val>
                                            <p:strVal val="1+ppt_h/2"/>
                                          </p:val>
                                        </p:tav>
                                      </p:tavLst>
                                    </p:anim>
                                    <p:set>
                                      <p:cBhvr>
                                        <p:cTn id="15" dur="1" fill="hold">
                                          <p:stCondLst>
                                            <p:cond delay="2999"/>
                                          </p:stCondLst>
                                        </p:cTn>
                                        <p:tgtEl>
                                          <p:spTgt spid="8"/>
                                        </p:tgtEl>
                                        <p:attrNameLst>
                                          <p:attrName>style.visibility</p:attrName>
                                        </p:attrNameLst>
                                      </p:cBhvr>
                                      <p:to>
                                        <p:strVal val="hidden"/>
                                      </p:to>
                                    </p:set>
                                  </p:childTnLst>
                                </p:cTn>
                              </p:par>
                              <p:par>
                                <p:cTn id="16" presetID="2" presetClass="exit" presetSubtype="9" fill="hold" nodeType="withEffect">
                                  <p:stCondLst>
                                    <p:cond delay="0"/>
                                  </p:stCondLst>
                                  <p:childTnLst>
                                    <p:anim calcmode="lin" valueType="num">
                                      <p:cBhvr additive="base">
                                        <p:cTn id="17" dur="3000"/>
                                        <p:tgtEl>
                                          <p:spTgt spid="7"/>
                                        </p:tgtEl>
                                        <p:attrNameLst>
                                          <p:attrName>ppt_x</p:attrName>
                                        </p:attrNameLst>
                                      </p:cBhvr>
                                      <p:tavLst>
                                        <p:tav tm="0">
                                          <p:val>
                                            <p:strVal val="ppt_x"/>
                                          </p:val>
                                        </p:tav>
                                        <p:tav tm="100000">
                                          <p:val>
                                            <p:strVal val="0-ppt_w/2"/>
                                          </p:val>
                                        </p:tav>
                                      </p:tavLst>
                                    </p:anim>
                                    <p:anim calcmode="lin" valueType="num">
                                      <p:cBhvr additive="base">
                                        <p:cTn id="18" dur="3000"/>
                                        <p:tgtEl>
                                          <p:spTgt spid="7"/>
                                        </p:tgtEl>
                                        <p:attrNameLst>
                                          <p:attrName>ppt_y</p:attrName>
                                        </p:attrNameLst>
                                      </p:cBhvr>
                                      <p:tavLst>
                                        <p:tav tm="0">
                                          <p:val>
                                            <p:strVal val="ppt_y"/>
                                          </p:val>
                                        </p:tav>
                                        <p:tav tm="100000">
                                          <p:val>
                                            <p:strVal val="0-ppt_h/2"/>
                                          </p:val>
                                        </p:tav>
                                      </p:tavLst>
                                    </p:anim>
                                    <p:set>
                                      <p:cBhvr>
                                        <p:cTn id="19" dur="1" fill="hold">
                                          <p:stCondLst>
                                            <p:cond delay="2999"/>
                                          </p:stCondLst>
                                        </p:cTn>
                                        <p:tgtEl>
                                          <p:spTgt spid="7"/>
                                        </p:tgtEl>
                                        <p:attrNameLst>
                                          <p:attrName>style.visibility</p:attrName>
                                        </p:attrNameLst>
                                      </p:cBhvr>
                                      <p:to>
                                        <p:strVal val="hidden"/>
                                      </p:to>
                                    </p:set>
                                  </p:childTnLst>
                                </p:cTn>
                              </p:par>
                              <p:par>
                                <p:cTn id="20" presetID="2" presetClass="exit" presetSubtype="3" fill="hold" nodeType="withEffect">
                                  <p:stCondLst>
                                    <p:cond delay="0"/>
                                  </p:stCondLst>
                                  <p:childTnLst>
                                    <p:anim calcmode="lin" valueType="num">
                                      <p:cBhvr additive="base">
                                        <p:cTn id="21" dur="3000"/>
                                        <p:tgtEl>
                                          <p:spTgt spid="9"/>
                                        </p:tgtEl>
                                        <p:attrNameLst>
                                          <p:attrName>ppt_x</p:attrName>
                                        </p:attrNameLst>
                                      </p:cBhvr>
                                      <p:tavLst>
                                        <p:tav tm="0">
                                          <p:val>
                                            <p:strVal val="ppt_x"/>
                                          </p:val>
                                        </p:tav>
                                        <p:tav tm="100000">
                                          <p:val>
                                            <p:strVal val="1+ppt_w/2"/>
                                          </p:val>
                                        </p:tav>
                                      </p:tavLst>
                                    </p:anim>
                                    <p:anim calcmode="lin" valueType="num">
                                      <p:cBhvr additive="base">
                                        <p:cTn id="22" dur="3000"/>
                                        <p:tgtEl>
                                          <p:spTgt spid="9"/>
                                        </p:tgtEl>
                                        <p:attrNameLst>
                                          <p:attrName>ppt_y</p:attrName>
                                        </p:attrNameLst>
                                      </p:cBhvr>
                                      <p:tavLst>
                                        <p:tav tm="0">
                                          <p:val>
                                            <p:strVal val="ppt_y"/>
                                          </p:val>
                                        </p:tav>
                                        <p:tav tm="100000">
                                          <p:val>
                                            <p:strVal val="0-ppt_h/2"/>
                                          </p:val>
                                        </p:tav>
                                      </p:tavLst>
                                    </p:anim>
                                    <p:set>
                                      <p:cBhvr>
                                        <p:cTn id="23" dur="1" fill="hold">
                                          <p:stCondLst>
                                            <p:cond delay="2999"/>
                                          </p:stCondLst>
                                        </p:cTn>
                                        <p:tgtEl>
                                          <p:spTgt spid="9"/>
                                        </p:tgtEl>
                                        <p:attrNameLst>
                                          <p:attrName>style.visibility</p:attrName>
                                        </p:attrNameLst>
                                      </p:cBhvr>
                                      <p:to>
                                        <p:strVal val="hidden"/>
                                      </p:to>
                                    </p:set>
                                  </p:childTnLst>
                                </p:cTn>
                              </p:par>
                              <p:par>
                                <p:cTn id="24" presetID="23" presetClass="entr" presetSubtype="528" fill="hold" grpId="0" nodeType="withEffect">
                                  <p:stCondLst>
                                    <p:cond delay="0"/>
                                  </p:stCondLst>
                                  <p:childTnLst>
                                    <p:set>
                                      <p:cBhvr>
                                        <p:cTn id="25" dur="1" fill="hold">
                                          <p:stCondLst>
                                            <p:cond delay="0"/>
                                          </p:stCondLst>
                                        </p:cTn>
                                        <p:tgtEl>
                                          <p:spTgt spid="15"/>
                                        </p:tgtEl>
                                        <p:attrNameLst>
                                          <p:attrName>style.visibility</p:attrName>
                                        </p:attrNameLst>
                                      </p:cBhvr>
                                      <p:to>
                                        <p:strVal val="visible"/>
                                      </p:to>
                                    </p:set>
                                    <p:anim calcmode="lin" valueType="num">
                                      <p:cBhvr>
                                        <p:cTn id="26" dur="3000" fill="hold"/>
                                        <p:tgtEl>
                                          <p:spTgt spid="15"/>
                                        </p:tgtEl>
                                        <p:attrNameLst>
                                          <p:attrName>ppt_w</p:attrName>
                                        </p:attrNameLst>
                                      </p:cBhvr>
                                      <p:tavLst>
                                        <p:tav tm="0">
                                          <p:val>
                                            <p:fltVal val="0"/>
                                          </p:val>
                                        </p:tav>
                                        <p:tav tm="100000">
                                          <p:val>
                                            <p:strVal val="#ppt_w"/>
                                          </p:val>
                                        </p:tav>
                                      </p:tavLst>
                                    </p:anim>
                                    <p:anim calcmode="lin" valueType="num">
                                      <p:cBhvr>
                                        <p:cTn id="27" dur="3000" fill="hold"/>
                                        <p:tgtEl>
                                          <p:spTgt spid="15"/>
                                        </p:tgtEl>
                                        <p:attrNameLst>
                                          <p:attrName>ppt_h</p:attrName>
                                        </p:attrNameLst>
                                      </p:cBhvr>
                                      <p:tavLst>
                                        <p:tav tm="0">
                                          <p:val>
                                            <p:fltVal val="0"/>
                                          </p:val>
                                        </p:tav>
                                        <p:tav tm="100000">
                                          <p:val>
                                            <p:strVal val="#ppt_h"/>
                                          </p:val>
                                        </p:tav>
                                      </p:tavLst>
                                    </p:anim>
                                    <p:anim calcmode="lin" valueType="num">
                                      <p:cBhvr>
                                        <p:cTn id="28" dur="3000" fill="hold"/>
                                        <p:tgtEl>
                                          <p:spTgt spid="15"/>
                                        </p:tgtEl>
                                        <p:attrNameLst>
                                          <p:attrName>ppt_x</p:attrName>
                                        </p:attrNameLst>
                                      </p:cBhvr>
                                      <p:tavLst>
                                        <p:tav tm="0">
                                          <p:val>
                                            <p:fltVal val="0.5"/>
                                          </p:val>
                                        </p:tav>
                                        <p:tav tm="100000">
                                          <p:val>
                                            <p:strVal val="#ppt_x"/>
                                          </p:val>
                                        </p:tav>
                                      </p:tavLst>
                                    </p:anim>
                                    <p:anim calcmode="lin" valueType="num">
                                      <p:cBhvr>
                                        <p:cTn id="29" dur="3000" fill="hold"/>
                                        <p:tgtEl>
                                          <p:spTgt spid="15"/>
                                        </p:tgtEl>
                                        <p:attrNameLst>
                                          <p:attrName>ppt_y</p:attrName>
                                        </p:attrNameLst>
                                      </p:cBhvr>
                                      <p:tavLst>
                                        <p:tav tm="0">
                                          <p:val>
                                            <p:fltVal val="0.5"/>
                                          </p:val>
                                        </p:tav>
                                        <p:tav tm="100000">
                                          <p:val>
                                            <p:strVal val="#ppt_y"/>
                                          </p:val>
                                        </p:tav>
                                      </p:tavLst>
                                    </p:anim>
                                  </p:childTnLst>
                                </p:cTn>
                              </p:par>
                              <p:par>
                                <p:cTn id="30" presetID="13" presetClass="entr" presetSubtype="16" fill="hold" grpId="1" nodeType="with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plus(in)">
                                      <p:cBhvr>
                                        <p:cTn id="32" dur="3000"/>
                                        <p:tgtEl>
                                          <p:spTgt spid="15"/>
                                        </p:tgtEl>
                                      </p:cBhvr>
                                    </p:animEffect>
                                  </p:childTnLst>
                                </p:cTn>
                              </p:par>
                              <p:par>
                                <p:cTn id="33" presetID="23" presetClass="exit" presetSubtype="16" fill="hold" nodeType="withEffect">
                                  <p:stCondLst>
                                    <p:cond delay="0"/>
                                  </p:stCondLst>
                                  <p:childTnLst>
                                    <p:anim calcmode="lin" valueType="num">
                                      <p:cBhvr>
                                        <p:cTn id="34" dur="5750"/>
                                        <p:tgtEl>
                                          <p:spTgt spid="19"/>
                                        </p:tgtEl>
                                        <p:attrNameLst>
                                          <p:attrName>ppt_w</p:attrName>
                                        </p:attrNameLst>
                                      </p:cBhvr>
                                      <p:tavLst>
                                        <p:tav tm="0">
                                          <p:val>
                                            <p:strVal val="ppt_w"/>
                                          </p:val>
                                        </p:tav>
                                        <p:tav tm="100000">
                                          <p:val>
                                            <p:strVal val="4*ppt_w"/>
                                          </p:val>
                                        </p:tav>
                                      </p:tavLst>
                                    </p:anim>
                                    <p:anim calcmode="lin" valueType="num">
                                      <p:cBhvr>
                                        <p:cTn id="35" dur="5750"/>
                                        <p:tgtEl>
                                          <p:spTgt spid="19"/>
                                        </p:tgtEl>
                                        <p:attrNameLst>
                                          <p:attrName>ppt_h</p:attrName>
                                        </p:attrNameLst>
                                      </p:cBhvr>
                                      <p:tavLst>
                                        <p:tav tm="0">
                                          <p:val>
                                            <p:strVal val="ppt_h"/>
                                          </p:val>
                                        </p:tav>
                                        <p:tav tm="100000">
                                          <p:val>
                                            <p:strVal val="4*ppt_h"/>
                                          </p:val>
                                        </p:tav>
                                      </p:tavLst>
                                    </p:anim>
                                    <p:set>
                                      <p:cBhvr>
                                        <p:cTn id="36" dur="1" fill="hold">
                                          <p:stCondLst>
                                            <p:cond delay="5749"/>
                                          </p:stCondLst>
                                        </p:cTn>
                                        <p:tgtEl>
                                          <p:spTgt spid="19"/>
                                        </p:tgtEl>
                                        <p:attrNameLst>
                                          <p:attrName>style.visibility</p:attrName>
                                        </p:attrNameLst>
                                      </p:cBhvr>
                                      <p:to>
                                        <p:strVal val="hidden"/>
                                      </p:to>
                                    </p:set>
                                  </p:childTnLst>
                                </p:cTn>
                              </p:par>
                              <p:par>
                                <p:cTn id="37" presetID="23" presetClass="entr" presetSubtype="16" fill="hold" nodeType="withEffect">
                                  <p:stCondLst>
                                    <p:cond delay="0"/>
                                  </p:stCondLst>
                                  <p:childTnLst>
                                    <p:set>
                                      <p:cBhvr>
                                        <p:cTn id="38" dur="1" fill="hold">
                                          <p:stCondLst>
                                            <p:cond delay="0"/>
                                          </p:stCondLst>
                                        </p:cTn>
                                        <p:tgtEl>
                                          <p:spTgt spid="24"/>
                                        </p:tgtEl>
                                        <p:attrNameLst>
                                          <p:attrName>style.visibility</p:attrName>
                                        </p:attrNameLst>
                                      </p:cBhvr>
                                      <p:to>
                                        <p:strVal val="visible"/>
                                      </p:to>
                                    </p:set>
                                    <p:anim calcmode="lin" valueType="num">
                                      <p:cBhvr>
                                        <p:cTn id="39" dur="3000" fill="hold"/>
                                        <p:tgtEl>
                                          <p:spTgt spid="24"/>
                                        </p:tgtEl>
                                        <p:attrNameLst>
                                          <p:attrName>ppt_w</p:attrName>
                                        </p:attrNameLst>
                                      </p:cBhvr>
                                      <p:tavLst>
                                        <p:tav tm="0">
                                          <p:val>
                                            <p:fltVal val="0"/>
                                          </p:val>
                                        </p:tav>
                                        <p:tav tm="100000">
                                          <p:val>
                                            <p:strVal val="#ppt_w"/>
                                          </p:val>
                                        </p:tav>
                                      </p:tavLst>
                                    </p:anim>
                                    <p:anim calcmode="lin" valueType="num">
                                      <p:cBhvr>
                                        <p:cTn id="40" dur="3000" fill="hold"/>
                                        <p:tgtEl>
                                          <p:spTgt spid="2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5" grpId="1" animBg="1"/>
      <p:bldP spid="13"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11 Grupo"/>
          <p:cNvGrpSpPr/>
          <p:nvPr/>
        </p:nvGrpSpPr>
        <p:grpSpPr>
          <a:xfrm>
            <a:off x="26773" y="0"/>
            <a:ext cx="9108504" cy="5143500"/>
            <a:chOff x="3347864" y="-6213226"/>
            <a:chExt cx="9108504" cy="5143500"/>
          </a:xfrm>
        </p:grpSpPr>
        <p:sp>
          <p:nvSpPr>
            <p:cNvPr id="16" name="15 Rectángulo"/>
            <p:cNvSpPr/>
            <p:nvPr/>
          </p:nvSpPr>
          <p:spPr>
            <a:xfrm flipH="1">
              <a:off x="7884368" y="-6213226"/>
              <a:ext cx="4572000" cy="5143500"/>
            </a:xfrm>
            <a:prstGeom prst="rect">
              <a:avLst/>
            </a:prstGeom>
            <a:gradFill flip="none" rotWithShape="1">
              <a:gsLst>
                <a:gs pos="50449">
                  <a:srgbClr val="0070C0">
                    <a:lumMod val="41000"/>
                  </a:srgbClr>
                </a:gs>
                <a:gs pos="79575">
                  <a:srgbClr val="D10736"/>
                </a:gs>
                <a:gs pos="28000">
                  <a:srgbClr val="F50A4A">
                    <a:lumMod val="89000"/>
                  </a:srgbClr>
                </a:gs>
                <a:gs pos="29000">
                  <a:srgbClr val="CE0853"/>
                </a:gs>
                <a:gs pos="87000">
                  <a:srgbClr val="EE1246"/>
                </a:gs>
                <a:gs pos="100000">
                  <a:srgbClr val="0070C0">
                    <a:lumMod val="32000"/>
                  </a:srgbClr>
                </a:gs>
                <a:gs pos="10000">
                  <a:srgbClr val="0070C0">
                    <a:lumMod val="40000"/>
                  </a:srgbClr>
                </a:gs>
              </a:gsLst>
              <a:path path="circle">
                <a:fillToRect l="100000" b="100000"/>
              </a:path>
              <a:tileRect t="-100000" r="-10000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a:off x="3347864" y="-6213226"/>
              <a:ext cx="4572000" cy="5143500"/>
            </a:xfrm>
            <a:prstGeom prst="rect">
              <a:avLst/>
            </a:prstGeom>
            <a:gradFill flip="none" rotWithShape="1">
              <a:gsLst>
                <a:gs pos="50449">
                  <a:srgbClr val="0070C0">
                    <a:lumMod val="41000"/>
                  </a:srgbClr>
                </a:gs>
                <a:gs pos="79575">
                  <a:srgbClr val="D10736"/>
                </a:gs>
                <a:gs pos="28000">
                  <a:srgbClr val="F50A4A">
                    <a:lumMod val="89000"/>
                  </a:srgbClr>
                </a:gs>
                <a:gs pos="29000">
                  <a:srgbClr val="CE0853"/>
                </a:gs>
                <a:gs pos="87000">
                  <a:srgbClr val="EE1246"/>
                </a:gs>
                <a:gs pos="100000">
                  <a:srgbClr val="0070C0">
                    <a:lumMod val="32000"/>
                  </a:srgbClr>
                </a:gs>
                <a:gs pos="10000">
                  <a:srgbClr val="0070C0">
                    <a:lumMod val="40000"/>
                  </a:srgbClr>
                </a:gs>
              </a:gsLst>
              <a:path path="circle">
                <a:fillToRect l="100000" b="100000"/>
              </a:path>
              <a:tileRect t="-100000" r="-10000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8" name="17 Imagen" descr="Diapositiva14"/>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t="-99649"/>
          <a:stretch/>
        </p:blipFill>
        <p:spPr>
          <a:xfrm>
            <a:off x="28398" y="-5134477"/>
            <a:ext cx="9144000" cy="10268953"/>
          </a:xfrm>
          <a:prstGeom prst="rect">
            <a:avLst/>
          </a:prstGeom>
          <a:noFill/>
          <a:ln>
            <a:noFill/>
          </a:ln>
        </p:spPr>
      </p:pic>
      <p:sp>
        <p:nvSpPr>
          <p:cNvPr id="2" name="Forma libre 31"/>
          <p:cNvSpPr/>
          <p:nvPr/>
        </p:nvSpPr>
        <p:spPr>
          <a:xfrm flipV="1">
            <a:off x="-127873" y="-668610"/>
            <a:ext cx="2206006" cy="210937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Forma libre 31"/>
          <p:cNvSpPr/>
          <p:nvPr/>
        </p:nvSpPr>
        <p:spPr>
          <a:xfrm flipV="1">
            <a:off x="35496" y="214374"/>
            <a:ext cx="2771654" cy="210937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Forma libre 31"/>
          <p:cNvSpPr/>
          <p:nvPr/>
        </p:nvSpPr>
        <p:spPr>
          <a:xfrm flipV="1">
            <a:off x="611560" y="1150478"/>
            <a:ext cx="2771654" cy="210937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31"/>
          <p:cNvSpPr/>
          <p:nvPr/>
        </p:nvSpPr>
        <p:spPr>
          <a:xfrm flipV="1">
            <a:off x="1259632" y="2086582"/>
            <a:ext cx="2771654" cy="210937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31"/>
          <p:cNvSpPr/>
          <p:nvPr/>
        </p:nvSpPr>
        <p:spPr>
          <a:xfrm flipV="1">
            <a:off x="1907704" y="3034122"/>
            <a:ext cx="2771654" cy="210937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31"/>
          <p:cNvSpPr/>
          <p:nvPr/>
        </p:nvSpPr>
        <p:spPr>
          <a:xfrm flipH="1" flipV="1">
            <a:off x="6652470" y="-695186"/>
            <a:ext cx="2491530" cy="210366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31"/>
          <p:cNvSpPr/>
          <p:nvPr/>
        </p:nvSpPr>
        <p:spPr>
          <a:xfrm flipH="1" flipV="1">
            <a:off x="6068959" y="276508"/>
            <a:ext cx="2491530" cy="210366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31"/>
          <p:cNvSpPr/>
          <p:nvPr/>
        </p:nvSpPr>
        <p:spPr>
          <a:xfrm flipH="1" flipV="1">
            <a:off x="5492895" y="1212612"/>
            <a:ext cx="2491530" cy="210366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31"/>
          <p:cNvSpPr/>
          <p:nvPr/>
        </p:nvSpPr>
        <p:spPr>
          <a:xfrm flipH="1" flipV="1">
            <a:off x="4844823" y="2148716"/>
            <a:ext cx="2491530" cy="210366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31"/>
          <p:cNvSpPr/>
          <p:nvPr/>
        </p:nvSpPr>
        <p:spPr>
          <a:xfrm flipH="1" flipV="1">
            <a:off x="4127496" y="3039833"/>
            <a:ext cx="2851548" cy="210366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H="1">
            <a:off x="643" y="-812626"/>
            <a:ext cx="9460656" cy="6048672"/>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805636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0" fill="hold"/>
                                        <p:tgtEl>
                                          <p:spTgt spid="2"/>
                                        </p:tgtEl>
                                        <p:attrNameLst>
                                          <p:attrName>ppt_x</p:attrName>
                                        </p:attrNameLst>
                                      </p:cBhvr>
                                      <p:tavLst>
                                        <p:tav tm="0">
                                          <p:val>
                                            <p:strVal val="1+#ppt_w/2"/>
                                          </p:val>
                                        </p:tav>
                                        <p:tav tm="100000">
                                          <p:val>
                                            <p:strVal val="#ppt_x"/>
                                          </p:val>
                                        </p:tav>
                                      </p:tavLst>
                                    </p:anim>
                                    <p:anim calcmode="lin" valueType="num">
                                      <p:cBhvr additive="base">
                                        <p:cTn id="8" dur="3000" fill="hold"/>
                                        <p:tgtEl>
                                          <p:spTgt spid="2"/>
                                        </p:tgtEl>
                                        <p:attrNameLst>
                                          <p:attrName>ppt_y</p:attrName>
                                        </p:attrNameLst>
                                      </p:cBhvr>
                                      <p:tavLst>
                                        <p:tav tm="0">
                                          <p:val>
                                            <p:strVal val="1+#ppt_h/2"/>
                                          </p:val>
                                        </p:tav>
                                        <p:tav tm="100000">
                                          <p:val>
                                            <p:strVal val="#ppt_y"/>
                                          </p:val>
                                        </p:tav>
                                      </p:tavLst>
                                    </p:anim>
                                  </p:childTnLst>
                                </p:cTn>
                              </p:par>
                              <p:par>
                                <p:cTn id="9" presetID="8" presetClass="emph" presetSubtype="0" fill="hold" grpId="1" nodeType="withEffect">
                                  <p:stCondLst>
                                    <p:cond delay="0"/>
                                  </p:stCondLst>
                                  <p:childTnLst>
                                    <p:animRot by="-10800000">
                                      <p:cBhvr>
                                        <p:cTn id="10" dur="3000" fill="hold"/>
                                        <p:tgtEl>
                                          <p:spTgt spid="2"/>
                                        </p:tgtEl>
                                        <p:attrNameLst>
                                          <p:attrName>r</p:attrName>
                                        </p:attrNameLst>
                                      </p:cBhvr>
                                    </p:animRot>
                                  </p:childTnLst>
                                </p:cTn>
                              </p:par>
                              <p:par>
                                <p:cTn id="11" presetID="19" presetClass="entr" presetSubtype="5" fill="hold" grpId="2" nodeType="with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3000" fill="hold"/>
                                        <p:tgtEl>
                                          <p:spTgt spid="2"/>
                                        </p:tgtEl>
                                        <p:attrNameLst>
                                          <p:attrName>ppt_w</p:attrName>
                                        </p:attrNameLst>
                                      </p:cBhvr>
                                      <p:tavLst>
                                        <p:tav tm="0">
                                          <p:val>
                                            <p:strVal val="#ppt_w"/>
                                          </p:val>
                                        </p:tav>
                                        <p:tav tm="100000">
                                          <p:val>
                                            <p:strVal val="#ppt_w"/>
                                          </p:val>
                                        </p:tav>
                                      </p:tavLst>
                                    </p:anim>
                                    <p:anim calcmode="lin" valueType="num">
                                      <p:cBhvr>
                                        <p:cTn id="14" dur="3000" fill="hold"/>
                                        <p:tgtEl>
                                          <p:spTgt spid="2"/>
                                        </p:tgtEl>
                                        <p:attrNameLst>
                                          <p:attrName>ppt_h</p:attrName>
                                        </p:attrNameLst>
                                      </p:cBhvr>
                                      <p:tavLst>
                                        <p:tav tm="0" fmla="#ppt_h*sin(2.5*pi*$)">
                                          <p:val>
                                            <p:fltVal val="0"/>
                                          </p:val>
                                        </p:tav>
                                        <p:tav tm="100000">
                                          <p:val>
                                            <p:fltVal val="1"/>
                                          </p:val>
                                        </p:tav>
                                      </p:tavLst>
                                    </p:anim>
                                  </p:childTnLst>
                                </p:cTn>
                              </p:par>
                              <p:par>
                                <p:cTn id="15" presetID="2" presetClass="entr" presetSubtype="6"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3000" fill="hold"/>
                                        <p:tgtEl>
                                          <p:spTgt spid="3"/>
                                        </p:tgtEl>
                                        <p:attrNameLst>
                                          <p:attrName>ppt_x</p:attrName>
                                        </p:attrNameLst>
                                      </p:cBhvr>
                                      <p:tavLst>
                                        <p:tav tm="0">
                                          <p:val>
                                            <p:strVal val="1+#ppt_w/2"/>
                                          </p:val>
                                        </p:tav>
                                        <p:tav tm="100000">
                                          <p:val>
                                            <p:strVal val="#ppt_x"/>
                                          </p:val>
                                        </p:tav>
                                      </p:tavLst>
                                    </p:anim>
                                    <p:anim calcmode="lin" valueType="num">
                                      <p:cBhvr additive="base">
                                        <p:cTn id="18" dur="3000" fill="hold"/>
                                        <p:tgtEl>
                                          <p:spTgt spid="3"/>
                                        </p:tgtEl>
                                        <p:attrNameLst>
                                          <p:attrName>ppt_y</p:attrName>
                                        </p:attrNameLst>
                                      </p:cBhvr>
                                      <p:tavLst>
                                        <p:tav tm="0">
                                          <p:val>
                                            <p:strVal val="1+#ppt_h/2"/>
                                          </p:val>
                                        </p:tav>
                                        <p:tav tm="100000">
                                          <p:val>
                                            <p:strVal val="#ppt_y"/>
                                          </p:val>
                                        </p:tav>
                                      </p:tavLst>
                                    </p:anim>
                                  </p:childTnLst>
                                </p:cTn>
                              </p:par>
                              <p:par>
                                <p:cTn id="19" presetID="8" presetClass="emph" presetSubtype="0" fill="hold" grpId="1" nodeType="withEffect">
                                  <p:stCondLst>
                                    <p:cond delay="0"/>
                                  </p:stCondLst>
                                  <p:childTnLst>
                                    <p:animRot by="-10800000">
                                      <p:cBhvr>
                                        <p:cTn id="20" dur="3000" fill="hold"/>
                                        <p:tgtEl>
                                          <p:spTgt spid="3"/>
                                        </p:tgtEl>
                                        <p:attrNameLst>
                                          <p:attrName>r</p:attrName>
                                        </p:attrNameLst>
                                      </p:cBhvr>
                                    </p:animRot>
                                  </p:childTnLst>
                                </p:cTn>
                              </p:par>
                              <p:par>
                                <p:cTn id="21" presetID="19" presetClass="entr" presetSubtype="5" fill="hold" grpId="2"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3000" fill="hold"/>
                                        <p:tgtEl>
                                          <p:spTgt spid="3"/>
                                        </p:tgtEl>
                                        <p:attrNameLst>
                                          <p:attrName>ppt_w</p:attrName>
                                        </p:attrNameLst>
                                      </p:cBhvr>
                                      <p:tavLst>
                                        <p:tav tm="0">
                                          <p:val>
                                            <p:strVal val="#ppt_w"/>
                                          </p:val>
                                        </p:tav>
                                        <p:tav tm="100000">
                                          <p:val>
                                            <p:strVal val="#ppt_w"/>
                                          </p:val>
                                        </p:tav>
                                      </p:tavLst>
                                    </p:anim>
                                    <p:anim calcmode="lin" valueType="num">
                                      <p:cBhvr>
                                        <p:cTn id="24" dur="3000" fill="hold"/>
                                        <p:tgtEl>
                                          <p:spTgt spid="3"/>
                                        </p:tgtEl>
                                        <p:attrNameLst>
                                          <p:attrName>ppt_h</p:attrName>
                                        </p:attrNameLst>
                                      </p:cBhvr>
                                      <p:tavLst>
                                        <p:tav tm="0" fmla="#ppt_h*sin(2.5*pi*$)">
                                          <p:val>
                                            <p:fltVal val="0"/>
                                          </p:val>
                                        </p:tav>
                                        <p:tav tm="100000">
                                          <p:val>
                                            <p:fltVal val="1"/>
                                          </p:val>
                                        </p:tav>
                                      </p:tavLst>
                                    </p:anim>
                                  </p:childTnLst>
                                </p:cTn>
                              </p:par>
                              <p:par>
                                <p:cTn id="25" presetID="2" presetClass="entr" presetSubtype="6" fill="hold" grpId="0" nodeType="with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additive="base">
                                        <p:cTn id="27" dur="3000" fill="hold"/>
                                        <p:tgtEl>
                                          <p:spTgt spid="4"/>
                                        </p:tgtEl>
                                        <p:attrNameLst>
                                          <p:attrName>ppt_x</p:attrName>
                                        </p:attrNameLst>
                                      </p:cBhvr>
                                      <p:tavLst>
                                        <p:tav tm="0">
                                          <p:val>
                                            <p:strVal val="1+#ppt_w/2"/>
                                          </p:val>
                                        </p:tav>
                                        <p:tav tm="100000">
                                          <p:val>
                                            <p:strVal val="#ppt_x"/>
                                          </p:val>
                                        </p:tav>
                                      </p:tavLst>
                                    </p:anim>
                                    <p:anim calcmode="lin" valueType="num">
                                      <p:cBhvr additive="base">
                                        <p:cTn id="28" dur="3000" fill="hold"/>
                                        <p:tgtEl>
                                          <p:spTgt spid="4"/>
                                        </p:tgtEl>
                                        <p:attrNameLst>
                                          <p:attrName>ppt_y</p:attrName>
                                        </p:attrNameLst>
                                      </p:cBhvr>
                                      <p:tavLst>
                                        <p:tav tm="0">
                                          <p:val>
                                            <p:strVal val="1+#ppt_h/2"/>
                                          </p:val>
                                        </p:tav>
                                        <p:tav tm="100000">
                                          <p:val>
                                            <p:strVal val="#ppt_y"/>
                                          </p:val>
                                        </p:tav>
                                      </p:tavLst>
                                    </p:anim>
                                  </p:childTnLst>
                                </p:cTn>
                              </p:par>
                              <p:par>
                                <p:cTn id="29" presetID="8" presetClass="emph" presetSubtype="0" fill="hold" grpId="1" nodeType="withEffect">
                                  <p:stCondLst>
                                    <p:cond delay="0"/>
                                  </p:stCondLst>
                                  <p:childTnLst>
                                    <p:animRot by="-10800000">
                                      <p:cBhvr>
                                        <p:cTn id="30" dur="3000" fill="hold"/>
                                        <p:tgtEl>
                                          <p:spTgt spid="4"/>
                                        </p:tgtEl>
                                        <p:attrNameLst>
                                          <p:attrName>r</p:attrName>
                                        </p:attrNameLst>
                                      </p:cBhvr>
                                    </p:animRot>
                                  </p:childTnLst>
                                </p:cTn>
                              </p:par>
                              <p:par>
                                <p:cTn id="31" presetID="19" presetClass="entr" presetSubtype="5" fill="hold" grpId="2" nodeType="withEffect">
                                  <p:stCondLst>
                                    <p:cond delay="0"/>
                                  </p:stCondLst>
                                  <p:childTnLst>
                                    <p:set>
                                      <p:cBhvr>
                                        <p:cTn id="32" dur="1" fill="hold">
                                          <p:stCondLst>
                                            <p:cond delay="0"/>
                                          </p:stCondLst>
                                        </p:cTn>
                                        <p:tgtEl>
                                          <p:spTgt spid="4"/>
                                        </p:tgtEl>
                                        <p:attrNameLst>
                                          <p:attrName>style.visibility</p:attrName>
                                        </p:attrNameLst>
                                      </p:cBhvr>
                                      <p:to>
                                        <p:strVal val="visible"/>
                                      </p:to>
                                    </p:set>
                                    <p:anim calcmode="lin" valueType="num">
                                      <p:cBhvr>
                                        <p:cTn id="33" dur="3000" fill="hold"/>
                                        <p:tgtEl>
                                          <p:spTgt spid="4"/>
                                        </p:tgtEl>
                                        <p:attrNameLst>
                                          <p:attrName>ppt_w</p:attrName>
                                        </p:attrNameLst>
                                      </p:cBhvr>
                                      <p:tavLst>
                                        <p:tav tm="0">
                                          <p:val>
                                            <p:strVal val="#ppt_w"/>
                                          </p:val>
                                        </p:tav>
                                        <p:tav tm="100000">
                                          <p:val>
                                            <p:strVal val="#ppt_w"/>
                                          </p:val>
                                        </p:tav>
                                      </p:tavLst>
                                    </p:anim>
                                    <p:anim calcmode="lin" valueType="num">
                                      <p:cBhvr>
                                        <p:cTn id="34" dur="3000" fill="hold"/>
                                        <p:tgtEl>
                                          <p:spTgt spid="4"/>
                                        </p:tgtEl>
                                        <p:attrNameLst>
                                          <p:attrName>ppt_h</p:attrName>
                                        </p:attrNameLst>
                                      </p:cBhvr>
                                      <p:tavLst>
                                        <p:tav tm="0" fmla="#ppt_h*sin(2.5*pi*$)">
                                          <p:val>
                                            <p:fltVal val="0"/>
                                          </p:val>
                                        </p:tav>
                                        <p:tav tm="100000">
                                          <p:val>
                                            <p:fltVal val="1"/>
                                          </p:val>
                                        </p:tav>
                                      </p:tavLst>
                                    </p:anim>
                                  </p:childTnLst>
                                </p:cTn>
                              </p:par>
                              <p:par>
                                <p:cTn id="35" presetID="2" presetClass="entr" presetSubtype="6" fill="hold" grpId="0" nodeType="withEffect">
                                  <p:stCondLst>
                                    <p:cond delay="0"/>
                                  </p:stCondLst>
                                  <p:childTnLst>
                                    <p:set>
                                      <p:cBhvr>
                                        <p:cTn id="36" dur="1" fill="hold">
                                          <p:stCondLst>
                                            <p:cond delay="0"/>
                                          </p:stCondLst>
                                        </p:cTn>
                                        <p:tgtEl>
                                          <p:spTgt spid="5"/>
                                        </p:tgtEl>
                                        <p:attrNameLst>
                                          <p:attrName>style.visibility</p:attrName>
                                        </p:attrNameLst>
                                      </p:cBhvr>
                                      <p:to>
                                        <p:strVal val="visible"/>
                                      </p:to>
                                    </p:set>
                                    <p:anim calcmode="lin" valueType="num">
                                      <p:cBhvr additive="base">
                                        <p:cTn id="37" dur="3000" fill="hold"/>
                                        <p:tgtEl>
                                          <p:spTgt spid="5"/>
                                        </p:tgtEl>
                                        <p:attrNameLst>
                                          <p:attrName>ppt_x</p:attrName>
                                        </p:attrNameLst>
                                      </p:cBhvr>
                                      <p:tavLst>
                                        <p:tav tm="0">
                                          <p:val>
                                            <p:strVal val="1+#ppt_w/2"/>
                                          </p:val>
                                        </p:tav>
                                        <p:tav tm="100000">
                                          <p:val>
                                            <p:strVal val="#ppt_x"/>
                                          </p:val>
                                        </p:tav>
                                      </p:tavLst>
                                    </p:anim>
                                    <p:anim calcmode="lin" valueType="num">
                                      <p:cBhvr additive="base">
                                        <p:cTn id="38" dur="3000" fill="hold"/>
                                        <p:tgtEl>
                                          <p:spTgt spid="5"/>
                                        </p:tgtEl>
                                        <p:attrNameLst>
                                          <p:attrName>ppt_y</p:attrName>
                                        </p:attrNameLst>
                                      </p:cBhvr>
                                      <p:tavLst>
                                        <p:tav tm="0">
                                          <p:val>
                                            <p:strVal val="1+#ppt_h/2"/>
                                          </p:val>
                                        </p:tav>
                                        <p:tav tm="100000">
                                          <p:val>
                                            <p:strVal val="#ppt_y"/>
                                          </p:val>
                                        </p:tav>
                                      </p:tavLst>
                                    </p:anim>
                                  </p:childTnLst>
                                </p:cTn>
                              </p:par>
                              <p:par>
                                <p:cTn id="39" presetID="8" presetClass="emph" presetSubtype="0" fill="hold" grpId="1" nodeType="withEffect">
                                  <p:stCondLst>
                                    <p:cond delay="0"/>
                                  </p:stCondLst>
                                  <p:childTnLst>
                                    <p:animRot by="-10800000">
                                      <p:cBhvr>
                                        <p:cTn id="40" dur="3000" fill="hold"/>
                                        <p:tgtEl>
                                          <p:spTgt spid="5"/>
                                        </p:tgtEl>
                                        <p:attrNameLst>
                                          <p:attrName>r</p:attrName>
                                        </p:attrNameLst>
                                      </p:cBhvr>
                                    </p:animRot>
                                  </p:childTnLst>
                                </p:cTn>
                              </p:par>
                              <p:par>
                                <p:cTn id="41" presetID="19" presetClass="entr" presetSubtype="5" fill="hold" grpId="2" nodeType="with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p:cTn id="43" dur="3000" fill="hold"/>
                                        <p:tgtEl>
                                          <p:spTgt spid="5"/>
                                        </p:tgtEl>
                                        <p:attrNameLst>
                                          <p:attrName>ppt_w</p:attrName>
                                        </p:attrNameLst>
                                      </p:cBhvr>
                                      <p:tavLst>
                                        <p:tav tm="0">
                                          <p:val>
                                            <p:strVal val="#ppt_w"/>
                                          </p:val>
                                        </p:tav>
                                        <p:tav tm="100000">
                                          <p:val>
                                            <p:strVal val="#ppt_w"/>
                                          </p:val>
                                        </p:tav>
                                      </p:tavLst>
                                    </p:anim>
                                    <p:anim calcmode="lin" valueType="num">
                                      <p:cBhvr>
                                        <p:cTn id="44" dur="3000" fill="hold"/>
                                        <p:tgtEl>
                                          <p:spTgt spid="5"/>
                                        </p:tgtEl>
                                        <p:attrNameLst>
                                          <p:attrName>ppt_h</p:attrName>
                                        </p:attrNameLst>
                                      </p:cBhvr>
                                      <p:tavLst>
                                        <p:tav tm="0" fmla="#ppt_h*sin(2.5*pi*$)">
                                          <p:val>
                                            <p:fltVal val="0"/>
                                          </p:val>
                                        </p:tav>
                                        <p:tav tm="100000">
                                          <p:val>
                                            <p:fltVal val="1"/>
                                          </p:val>
                                        </p:tav>
                                      </p:tavLst>
                                    </p:anim>
                                  </p:childTnLst>
                                </p:cTn>
                              </p:par>
                              <p:par>
                                <p:cTn id="45" presetID="2" presetClass="entr" presetSubtype="6" fill="hold" grpId="0" nodeType="withEffect">
                                  <p:stCondLst>
                                    <p:cond delay="0"/>
                                  </p:stCondLst>
                                  <p:childTnLst>
                                    <p:set>
                                      <p:cBhvr>
                                        <p:cTn id="46" dur="1" fill="hold">
                                          <p:stCondLst>
                                            <p:cond delay="0"/>
                                          </p:stCondLst>
                                        </p:cTn>
                                        <p:tgtEl>
                                          <p:spTgt spid="6"/>
                                        </p:tgtEl>
                                        <p:attrNameLst>
                                          <p:attrName>style.visibility</p:attrName>
                                        </p:attrNameLst>
                                      </p:cBhvr>
                                      <p:to>
                                        <p:strVal val="visible"/>
                                      </p:to>
                                    </p:set>
                                    <p:anim calcmode="lin" valueType="num">
                                      <p:cBhvr additive="base">
                                        <p:cTn id="47" dur="3000" fill="hold"/>
                                        <p:tgtEl>
                                          <p:spTgt spid="6"/>
                                        </p:tgtEl>
                                        <p:attrNameLst>
                                          <p:attrName>ppt_x</p:attrName>
                                        </p:attrNameLst>
                                      </p:cBhvr>
                                      <p:tavLst>
                                        <p:tav tm="0">
                                          <p:val>
                                            <p:strVal val="1+#ppt_w/2"/>
                                          </p:val>
                                        </p:tav>
                                        <p:tav tm="100000">
                                          <p:val>
                                            <p:strVal val="#ppt_x"/>
                                          </p:val>
                                        </p:tav>
                                      </p:tavLst>
                                    </p:anim>
                                    <p:anim calcmode="lin" valueType="num">
                                      <p:cBhvr additive="base">
                                        <p:cTn id="48" dur="3000" fill="hold"/>
                                        <p:tgtEl>
                                          <p:spTgt spid="6"/>
                                        </p:tgtEl>
                                        <p:attrNameLst>
                                          <p:attrName>ppt_y</p:attrName>
                                        </p:attrNameLst>
                                      </p:cBhvr>
                                      <p:tavLst>
                                        <p:tav tm="0">
                                          <p:val>
                                            <p:strVal val="1+#ppt_h/2"/>
                                          </p:val>
                                        </p:tav>
                                        <p:tav tm="100000">
                                          <p:val>
                                            <p:strVal val="#ppt_y"/>
                                          </p:val>
                                        </p:tav>
                                      </p:tavLst>
                                    </p:anim>
                                  </p:childTnLst>
                                </p:cTn>
                              </p:par>
                              <p:par>
                                <p:cTn id="49" presetID="8" presetClass="emph" presetSubtype="0" fill="hold" grpId="1" nodeType="withEffect">
                                  <p:stCondLst>
                                    <p:cond delay="0"/>
                                  </p:stCondLst>
                                  <p:childTnLst>
                                    <p:animRot by="-10800000">
                                      <p:cBhvr>
                                        <p:cTn id="50" dur="3000" fill="hold"/>
                                        <p:tgtEl>
                                          <p:spTgt spid="6"/>
                                        </p:tgtEl>
                                        <p:attrNameLst>
                                          <p:attrName>r</p:attrName>
                                        </p:attrNameLst>
                                      </p:cBhvr>
                                    </p:animRot>
                                  </p:childTnLst>
                                </p:cTn>
                              </p:par>
                              <p:par>
                                <p:cTn id="51" presetID="19" presetClass="entr" presetSubtype="5" fill="hold" grpId="2" nodeType="withEffect">
                                  <p:stCondLst>
                                    <p:cond delay="0"/>
                                  </p:stCondLst>
                                  <p:childTnLst>
                                    <p:set>
                                      <p:cBhvr>
                                        <p:cTn id="52" dur="1" fill="hold">
                                          <p:stCondLst>
                                            <p:cond delay="0"/>
                                          </p:stCondLst>
                                        </p:cTn>
                                        <p:tgtEl>
                                          <p:spTgt spid="6"/>
                                        </p:tgtEl>
                                        <p:attrNameLst>
                                          <p:attrName>style.visibility</p:attrName>
                                        </p:attrNameLst>
                                      </p:cBhvr>
                                      <p:to>
                                        <p:strVal val="visible"/>
                                      </p:to>
                                    </p:set>
                                    <p:anim calcmode="lin" valueType="num">
                                      <p:cBhvr>
                                        <p:cTn id="53" dur="3000" fill="hold"/>
                                        <p:tgtEl>
                                          <p:spTgt spid="6"/>
                                        </p:tgtEl>
                                        <p:attrNameLst>
                                          <p:attrName>ppt_w</p:attrName>
                                        </p:attrNameLst>
                                      </p:cBhvr>
                                      <p:tavLst>
                                        <p:tav tm="0">
                                          <p:val>
                                            <p:strVal val="#ppt_w"/>
                                          </p:val>
                                        </p:tav>
                                        <p:tav tm="100000">
                                          <p:val>
                                            <p:strVal val="#ppt_w"/>
                                          </p:val>
                                        </p:tav>
                                      </p:tavLst>
                                    </p:anim>
                                    <p:anim calcmode="lin" valueType="num">
                                      <p:cBhvr>
                                        <p:cTn id="54" dur="3000" fill="hold"/>
                                        <p:tgtEl>
                                          <p:spTgt spid="6"/>
                                        </p:tgtEl>
                                        <p:attrNameLst>
                                          <p:attrName>ppt_h</p:attrName>
                                        </p:attrNameLst>
                                      </p:cBhvr>
                                      <p:tavLst>
                                        <p:tav tm="0" fmla="#ppt_h*sin(2.5*pi*$)">
                                          <p:val>
                                            <p:fltVal val="0"/>
                                          </p:val>
                                        </p:tav>
                                        <p:tav tm="100000">
                                          <p:val>
                                            <p:fltVal val="1"/>
                                          </p:val>
                                        </p:tav>
                                      </p:tavLst>
                                    </p:anim>
                                  </p:childTnLst>
                                </p:cTn>
                              </p:par>
                              <p:par>
                                <p:cTn id="55" presetID="2" presetClass="entr" presetSubtype="12" fill="hold" grpId="0" nodeType="withEffect">
                                  <p:stCondLst>
                                    <p:cond delay="0"/>
                                  </p:stCondLst>
                                  <p:childTnLst>
                                    <p:set>
                                      <p:cBhvr>
                                        <p:cTn id="56" dur="1" fill="hold">
                                          <p:stCondLst>
                                            <p:cond delay="0"/>
                                          </p:stCondLst>
                                        </p:cTn>
                                        <p:tgtEl>
                                          <p:spTgt spid="7"/>
                                        </p:tgtEl>
                                        <p:attrNameLst>
                                          <p:attrName>style.visibility</p:attrName>
                                        </p:attrNameLst>
                                      </p:cBhvr>
                                      <p:to>
                                        <p:strVal val="visible"/>
                                      </p:to>
                                    </p:set>
                                    <p:anim calcmode="lin" valueType="num">
                                      <p:cBhvr additive="base">
                                        <p:cTn id="57" dur="3000" fill="hold"/>
                                        <p:tgtEl>
                                          <p:spTgt spid="7"/>
                                        </p:tgtEl>
                                        <p:attrNameLst>
                                          <p:attrName>ppt_x</p:attrName>
                                        </p:attrNameLst>
                                      </p:cBhvr>
                                      <p:tavLst>
                                        <p:tav tm="0">
                                          <p:val>
                                            <p:strVal val="0-#ppt_w/2"/>
                                          </p:val>
                                        </p:tav>
                                        <p:tav tm="100000">
                                          <p:val>
                                            <p:strVal val="#ppt_x"/>
                                          </p:val>
                                        </p:tav>
                                      </p:tavLst>
                                    </p:anim>
                                    <p:anim calcmode="lin" valueType="num">
                                      <p:cBhvr additive="base">
                                        <p:cTn id="58" dur="3000" fill="hold"/>
                                        <p:tgtEl>
                                          <p:spTgt spid="7"/>
                                        </p:tgtEl>
                                        <p:attrNameLst>
                                          <p:attrName>ppt_y</p:attrName>
                                        </p:attrNameLst>
                                      </p:cBhvr>
                                      <p:tavLst>
                                        <p:tav tm="0">
                                          <p:val>
                                            <p:strVal val="1+#ppt_h/2"/>
                                          </p:val>
                                        </p:tav>
                                        <p:tav tm="100000">
                                          <p:val>
                                            <p:strVal val="#ppt_y"/>
                                          </p:val>
                                        </p:tav>
                                      </p:tavLst>
                                    </p:anim>
                                  </p:childTnLst>
                                </p:cTn>
                              </p:par>
                              <p:par>
                                <p:cTn id="59" presetID="8" presetClass="emph" presetSubtype="0" fill="hold" grpId="1" nodeType="withEffect">
                                  <p:stCondLst>
                                    <p:cond delay="0"/>
                                  </p:stCondLst>
                                  <p:childTnLst>
                                    <p:animRot by="10800000">
                                      <p:cBhvr>
                                        <p:cTn id="60" dur="3000" fill="hold"/>
                                        <p:tgtEl>
                                          <p:spTgt spid="7"/>
                                        </p:tgtEl>
                                        <p:attrNameLst>
                                          <p:attrName>r</p:attrName>
                                        </p:attrNameLst>
                                      </p:cBhvr>
                                    </p:animRot>
                                  </p:childTnLst>
                                </p:cTn>
                              </p:par>
                              <p:par>
                                <p:cTn id="61" presetID="19" presetClass="entr" presetSubtype="5" fill="hold" grpId="2" nodeType="withEffect">
                                  <p:stCondLst>
                                    <p:cond delay="0"/>
                                  </p:stCondLst>
                                  <p:childTnLst>
                                    <p:set>
                                      <p:cBhvr>
                                        <p:cTn id="62" dur="1" fill="hold">
                                          <p:stCondLst>
                                            <p:cond delay="0"/>
                                          </p:stCondLst>
                                        </p:cTn>
                                        <p:tgtEl>
                                          <p:spTgt spid="7"/>
                                        </p:tgtEl>
                                        <p:attrNameLst>
                                          <p:attrName>style.visibility</p:attrName>
                                        </p:attrNameLst>
                                      </p:cBhvr>
                                      <p:to>
                                        <p:strVal val="visible"/>
                                      </p:to>
                                    </p:set>
                                    <p:anim calcmode="lin" valueType="num">
                                      <p:cBhvr>
                                        <p:cTn id="63" dur="3000" fill="hold"/>
                                        <p:tgtEl>
                                          <p:spTgt spid="7"/>
                                        </p:tgtEl>
                                        <p:attrNameLst>
                                          <p:attrName>ppt_w</p:attrName>
                                        </p:attrNameLst>
                                      </p:cBhvr>
                                      <p:tavLst>
                                        <p:tav tm="0">
                                          <p:val>
                                            <p:strVal val="#ppt_w"/>
                                          </p:val>
                                        </p:tav>
                                        <p:tav tm="100000">
                                          <p:val>
                                            <p:strVal val="#ppt_w"/>
                                          </p:val>
                                        </p:tav>
                                      </p:tavLst>
                                    </p:anim>
                                    <p:anim calcmode="lin" valueType="num">
                                      <p:cBhvr>
                                        <p:cTn id="64" dur="3000" fill="hold"/>
                                        <p:tgtEl>
                                          <p:spTgt spid="7"/>
                                        </p:tgtEl>
                                        <p:attrNameLst>
                                          <p:attrName>ppt_h</p:attrName>
                                        </p:attrNameLst>
                                      </p:cBhvr>
                                      <p:tavLst>
                                        <p:tav tm="0" fmla="#ppt_h*sin(2.5*pi*$)">
                                          <p:val>
                                            <p:fltVal val="0"/>
                                          </p:val>
                                        </p:tav>
                                        <p:tav tm="100000">
                                          <p:val>
                                            <p:fltVal val="1"/>
                                          </p:val>
                                        </p:tav>
                                      </p:tavLst>
                                    </p:anim>
                                  </p:childTnLst>
                                </p:cTn>
                              </p:par>
                              <p:par>
                                <p:cTn id="65" presetID="2" presetClass="entr" presetSubtype="12" fill="hold" grpId="0" nodeType="withEffect">
                                  <p:stCondLst>
                                    <p:cond delay="0"/>
                                  </p:stCondLst>
                                  <p:childTnLst>
                                    <p:set>
                                      <p:cBhvr>
                                        <p:cTn id="66" dur="1" fill="hold">
                                          <p:stCondLst>
                                            <p:cond delay="0"/>
                                          </p:stCondLst>
                                        </p:cTn>
                                        <p:tgtEl>
                                          <p:spTgt spid="8"/>
                                        </p:tgtEl>
                                        <p:attrNameLst>
                                          <p:attrName>style.visibility</p:attrName>
                                        </p:attrNameLst>
                                      </p:cBhvr>
                                      <p:to>
                                        <p:strVal val="visible"/>
                                      </p:to>
                                    </p:set>
                                    <p:anim calcmode="lin" valueType="num">
                                      <p:cBhvr additive="base">
                                        <p:cTn id="67" dur="3000" fill="hold"/>
                                        <p:tgtEl>
                                          <p:spTgt spid="8"/>
                                        </p:tgtEl>
                                        <p:attrNameLst>
                                          <p:attrName>ppt_x</p:attrName>
                                        </p:attrNameLst>
                                      </p:cBhvr>
                                      <p:tavLst>
                                        <p:tav tm="0">
                                          <p:val>
                                            <p:strVal val="0-#ppt_w/2"/>
                                          </p:val>
                                        </p:tav>
                                        <p:tav tm="100000">
                                          <p:val>
                                            <p:strVal val="#ppt_x"/>
                                          </p:val>
                                        </p:tav>
                                      </p:tavLst>
                                    </p:anim>
                                    <p:anim calcmode="lin" valueType="num">
                                      <p:cBhvr additive="base">
                                        <p:cTn id="68" dur="3000" fill="hold"/>
                                        <p:tgtEl>
                                          <p:spTgt spid="8"/>
                                        </p:tgtEl>
                                        <p:attrNameLst>
                                          <p:attrName>ppt_y</p:attrName>
                                        </p:attrNameLst>
                                      </p:cBhvr>
                                      <p:tavLst>
                                        <p:tav tm="0">
                                          <p:val>
                                            <p:strVal val="1+#ppt_h/2"/>
                                          </p:val>
                                        </p:tav>
                                        <p:tav tm="100000">
                                          <p:val>
                                            <p:strVal val="#ppt_y"/>
                                          </p:val>
                                        </p:tav>
                                      </p:tavLst>
                                    </p:anim>
                                  </p:childTnLst>
                                </p:cTn>
                              </p:par>
                              <p:par>
                                <p:cTn id="69" presetID="8" presetClass="emph" presetSubtype="0" fill="hold" grpId="1" nodeType="withEffect">
                                  <p:stCondLst>
                                    <p:cond delay="0"/>
                                  </p:stCondLst>
                                  <p:childTnLst>
                                    <p:animRot by="10800000">
                                      <p:cBhvr>
                                        <p:cTn id="70" dur="3000" fill="hold"/>
                                        <p:tgtEl>
                                          <p:spTgt spid="8"/>
                                        </p:tgtEl>
                                        <p:attrNameLst>
                                          <p:attrName>r</p:attrName>
                                        </p:attrNameLst>
                                      </p:cBhvr>
                                    </p:animRot>
                                  </p:childTnLst>
                                </p:cTn>
                              </p:par>
                              <p:par>
                                <p:cTn id="71" presetID="19" presetClass="entr" presetSubtype="5" fill="hold" grpId="2" nodeType="withEffect">
                                  <p:stCondLst>
                                    <p:cond delay="0"/>
                                  </p:stCondLst>
                                  <p:childTnLst>
                                    <p:set>
                                      <p:cBhvr>
                                        <p:cTn id="72" dur="1" fill="hold">
                                          <p:stCondLst>
                                            <p:cond delay="0"/>
                                          </p:stCondLst>
                                        </p:cTn>
                                        <p:tgtEl>
                                          <p:spTgt spid="8"/>
                                        </p:tgtEl>
                                        <p:attrNameLst>
                                          <p:attrName>style.visibility</p:attrName>
                                        </p:attrNameLst>
                                      </p:cBhvr>
                                      <p:to>
                                        <p:strVal val="visible"/>
                                      </p:to>
                                    </p:set>
                                    <p:anim calcmode="lin" valueType="num">
                                      <p:cBhvr>
                                        <p:cTn id="73" dur="3000" fill="hold"/>
                                        <p:tgtEl>
                                          <p:spTgt spid="8"/>
                                        </p:tgtEl>
                                        <p:attrNameLst>
                                          <p:attrName>ppt_w</p:attrName>
                                        </p:attrNameLst>
                                      </p:cBhvr>
                                      <p:tavLst>
                                        <p:tav tm="0">
                                          <p:val>
                                            <p:strVal val="#ppt_w"/>
                                          </p:val>
                                        </p:tav>
                                        <p:tav tm="100000">
                                          <p:val>
                                            <p:strVal val="#ppt_w"/>
                                          </p:val>
                                        </p:tav>
                                      </p:tavLst>
                                    </p:anim>
                                    <p:anim calcmode="lin" valueType="num">
                                      <p:cBhvr>
                                        <p:cTn id="74" dur="3000" fill="hold"/>
                                        <p:tgtEl>
                                          <p:spTgt spid="8"/>
                                        </p:tgtEl>
                                        <p:attrNameLst>
                                          <p:attrName>ppt_h</p:attrName>
                                        </p:attrNameLst>
                                      </p:cBhvr>
                                      <p:tavLst>
                                        <p:tav tm="0" fmla="#ppt_h*sin(2.5*pi*$)">
                                          <p:val>
                                            <p:fltVal val="0"/>
                                          </p:val>
                                        </p:tav>
                                        <p:tav tm="100000">
                                          <p:val>
                                            <p:fltVal val="1"/>
                                          </p:val>
                                        </p:tav>
                                      </p:tavLst>
                                    </p:anim>
                                  </p:childTnLst>
                                </p:cTn>
                              </p:par>
                              <p:par>
                                <p:cTn id="75" presetID="2" presetClass="entr" presetSubtype="12" fill="hold" grpId="0" nodeType="withEffect">
                                  <p:stCondLst>
                                    <p:cond delay="0"/>
                                  </p:stCondLst>
                                  <p:childTnLst>
                                    <p:set>
                                      <p:cBhvr>
                                        <p:cTn id="76" dur="1" fill="hold">
                                          <p:stCondLst>
                                            <p:cond delay="0"/>
                                          </p:stCondLst>
                                        </p:cTn>
                                        <p:tgtEl>
                                          <p:spTgt spid="9"/>
                                        </p:tgtEl>
                                        <p:attrNameLst>
                                          <p:attrName>style.visibility</p:attrName>
                                        </p:attrNameLst>
                                      </p:cBhvr>
                                      <p:to>
                                        <p:strVal val="visible"/>
                                      </p:to>
                                    </p:set>
                                    <p:anim calcmode="lin" valueType="num">
                                      <p:cBhvr additive="base">
                                        <p:cTn id="77" dur="3000" fill="hold"/>
                                        <p:tgtEl>
                                          <p:spTgt spid="9"/>
                                        </p:tgtEl>
                                        <p:attrNameLst>
                                          <p:attrName>ppt_x</p:attrName>
                                        </p:attrNameLst>
                                      </p:cBhvr>
                                      <p:tavLst>
                                        <p:tav tm="0">
                                          <p:val>
                                            <p:strVal val="0-#ppt_w/2"/>
                                          </p:val>
                                        </p:tav>
                                        <p:tav tm="100000">
                                          <p:val>
                                            <p:strVal val="#ppt_x"/>
                                          </p:val>
                                        </p:tav>
                                      </p:tavLst>
                                    </p:anim>
                                    <p:anim calcmode="lin" valueType="num">
                                      <p:cBhvr additive="base">
                                        <p:cTn id="78" dur="3000" fill="hold"/>
                                        <p:tgtEl>
                                          <p:spTgt spid="9"/>
                                        </p:tgtEl>
                                        <p:attrNameLst>
                                          <p:attrName>ppt_y</p:attrName>
                                        </p:attrNameLst>
                                      </p:cBhvr>
                                      <p:tavLst>
                                        <p:tav tm="0">
                                          <p:val>
                                            <p:strVal val="1+#ppt_h/2"/>
                                          </p:val>
                                        </p:tav>
                                        <p:tav tm="100000">
                                          <p:val>
                                            <p:strVal val="#ppt_y"/>
                                          </p:val>
                                        </p:tav>
                                      </p:tavLst>
                                    </p:anim>
                                  </p:childTnLst>
                                </p:cTn>
                              </p:par>
                              <p:par>
                                <p:cTn id="79" presetID="8" presetClass="emph" presetSubtype="0" fill="hold" grpId="1" nodeType="withEffect">
                                  <p:stCondLst>
                                    <p:cond delay="0"/>
                                  </p:stCondLst>
                                  <p:childTnLst>
                                    <p:animRot by="10800000">
                                      <p:cBhvr>
                                        <p:cTn id="80" dur="3000" fill="hold"/>
                                        <p:tgtEl>
                                          <p:spTgt spid="9"/>
                                        </p:tgtEl>
                                        <p:attrNameLst>
                                          <p:attrName>r</p:attrName>
                                        </p:attrNameLst>
                                      </p:cBhvr>
                                    </p:animRot>
                                  </p:childTnLst>
                                </p:cTn>
                              </p:par>
                              <p:par>
                                <p:cTn id="81" presetID="19" presetClass="entr" presetSubtype="5" fill="hold" grpId="2" nodeType="withEffect">
                                  <p:stCondLst>
                                    <p:cond delay="0"/>
                                  </p:stCondLst>
                                  <p:childTnLst>
                                    <p:set>
                                      <p:cBhvr>
                                        <p:cTn id="82" dur="1" fill="hold">
                                          <p:stCondLst>
                                            <p:cond delay="0"/>
                                          </p:stCondLst>
                                        </p:cTn>
                                        <p:tgtEl>
                                          <p:spTgt spid="9"/>
                                        </p:tgtEl>
                                        <p:attrNameLst>
                                          <p:attrName>style.visibility</p:attrName>
                                        </p:attrNameLst>
                                      </p:cBhvr>
                                      <p:to>
                                        <p:strVal val="visible"/>
                                      </p:to>
                                    </p:set>
                                    <p:anim calcmode="lin" valueType="num">
                                      <p:cBhvr>
                                        <p:cTn id="83" dur="3000" fill="hold"/>
                                        <p:tgtEl>
                                          <p:spTgt spid="9"/>
                                        </p:tgtEl>
                                        <p:attrNameLst>
                                          <p:attrName>ppt_w</p:attrName>
                                        </p:attrNameLst>
                                      </p:cBhvr>
                                      <p:tavLst>
                                        <p:tav tm="0">
                                          <p:val>
                                            <p:strVal val="#ppt_w"/>
                                          </p:val>
                                        </p:tav>
                                        <p:tav tm="100000">
                                          <p:val>
                                            <p:strVal val="#ppt_w"/>
                                          </p:val>
                                        </p:tav>
                                      </p:tavLst>
                                    </p:anim>
                                    <p:anim calcmode="lin" valueType="num">
                                      <p:cBhvr>
                                        <p:cTn id="84" dur="3000" fill="hold"/>
                                        <p:tgtEl>
                                          <p:spTgt spid="9"/>
                                        </p:tgtEl>
                                        <p:attrNameLst>
                                          <p:attrName>ppt_h</p:attrName>
                                        </p:attrNameLst>
                                      </p:cBhvr>
                                      <p:tavLst>
                                        <p:tav tm="0" fmla="#ppt_h*sin(2.5*pi*$)">
                                          <p:val>
                                            <p:fltVal val="0"/>
                                          </p:val>
                                        </p:tav>
                                        <p:tav tm="100000">
                                          <p:val>
                                            <p:fltVal val="1"/>
                                          </p:val>
                                        </p:tav>
                                      </p:tavLst>
                                    </p:anim>
                                  </p:childTnLst>
                                </p:cTn>
                              </p:par>
                              <p:par>
                                <p:cTn id="85" presetID="2" presetClass="entr" presetSubtype="12" fill="hold" grpId="0" nodeType="withEffect">
                                  <p:stCondLst>
                                    <p:cond delay="0"/>
                                  </p:stCondLst>
                                  <p:childTnLst>
                                    <p:set>
                                      <p:cBhvr>
                                        <p:cTn id="86" dur="1" fill="hold">
                                          <p:stCondLst>
                                            <p:cond delay="0"/>
                                          </p:stCondLst>
                                        </p:cTn>
                                        <p:tgtEl>
                                          <p:spTgt spid="10"/>
                                        </p:tgtEl>
                                        <p:attrNameLst>
                                          <p:attrName>style.visibility</p:attrName>
                                        </p:attrNameLst>
                                      </p:cBhvr>
                                      <p:to>
                                        <p:strVal val="visible"/>
                                      </p:to>
                                    </p:set>
                                    <p:anim calcmode="lin" valueType="num">
                                      <p:cBhvr additive="base">
                                        <p:cTn id="87" dur="3000" fill="hold"/>
                                        <p:tgtEl>
                                          <p:spTgt spid="10"/>
                                        </p:tgtEl>
                                        <p:attrNameLst>
                                          <p:attrName>ppt_x</p:attrName>
                                        </p:attrNameLst>
                                      </p:cBhvr>
                                      <p:tavLst>
                                        <p:tav tm="0">
                                          <p:val>
                                            <p:strVal val="0-#ppt_w/2"/>
                                          </p:val>
                                        </p:tav>
                                        <p:tav tm="100000">
                                          <p:val>
                                            <p:strVal val="#ppt_x"/>
                                          </p:val>
                                        </p:tav>
                                      </p:tavLst>
                                    </p:anim>
                                    <p:anim calcmode="lin" valueType="num">
                                      <p:cBhvr additive="base">
                                        <p:cTn id="88" dur="3000" fill="hold"/>
                                        <p:tgtEl>
                                          <p:spTgt spid="10"/>
                                        </p:tgtEl>
                                        <p:attrNameLst>
                                          <p:attrName>ppt_y</p:attrName>
                                        </p:attrNameLst>
                                      </p:cBhvr>
                                      <p:tavLst>
                                        <p:tav tm="0">
                                          <p:val>
                                            <p:strVal val="1+#ppt_h/2"/>
                                          </p:val>
                                        </p:tav>
                                        <p:tav tm="100000">
                                          <p:val>
                                            <p:strVal val="#ppt_y"/>
                                          </p:val>
                                        </p:tav>
                                      </p:tavLst>
                                    </p:anim>
                                  </p:childTnLst>
                                </p:cTn>
                              </p:par>
                              <p:par>
                                <p:cTn id="89" presetID="8" presetClass="emph" presetSubtype="0" fill="hold" grpId="1" nodeType="withEffect">
                                  <p:stCondLst>
                                    <p:cond delay="0"/>
                                  </p:stCondLst>
                                  <p:childTnLst>
                                    <p:animRot by="10800000">
                                      <p:cBhvr>
                                        <p:cTn id="90" dur="3000" fill="hold"/>
                                        <p:tgtEl>
                                          <p:spTgt spid="10"/>
                                        </p:tgtEl>
                                        <p:attrNameLst>
                                          <p:attrName>r</p:attrName>
                                        </p:attrNameLst>
                                      </p:cBhvr>
                                    </p:animRot>
                                  </p:childTnLst>
                                </p:cTn>
                              </p:par>
                              <p:par>
                                <p:cTn id="91" presetID="19" presetClass="entr" presetSubtype="5" fill="hold" grpId="2" nodeType="withEffect">
                                  <p:stCondLst>
                                    <p:cond delay="0"/>
                                  </p:stCondLst>
                                  <p:childTnLst>
                                    <p:set>
                                      <p:cBhvr>
                                        <p:cTn id="92" dur="1" fill="hold">
                                          <p:stCondLst>
                                            <p:cond delay="0"/>
                                          </p:stCondLst>
                                        </p:cTn>
                                        <p:tgtEl>
                                          <p:spTgt spid="10"/>
                                        </p:tgtEl>
                                        <p:attrNameLst>
                                          <p:attrName>style.visibility</p:attrName>
                                        </p:attrNameLst>
                                      </p:cBhvr>
                                      <p:to>
                                        <p:strVal val="visible"/>
                                      </p:to>
                                    </p:set>
                                    <p:anim calcmode="lin" valueType="num">
                                      <p:cBhvr>
                                        <p:cTn id="93" dur="3000" fill="hold"/>
                                        <p:tgtEl>
                                          <p:spTgt spid="10"/>
                                        </p:tgtEl>
                                        <p:attrNameLst>
                                          <p:attrName>ppt_w</p:attrName>
                                        </p:attrNameLst>
                                      </p:cBhvr>
                                      <p:tavLst>
                                        <p:tav tm="0">
                                          <p:val>
                                            <p:strVal val="#ppt_w"/>
                                          </p:val>
                                        </p:tav>
                                        <p:tav tm="100000">
                                          <p:val>
                                            <p:strVal val="#ppt_w"/>
                                          </p:val>
                                        </p:tav>
                                      </p:tavLst>
                                    </p:anim>
                                    <p:anim calcmode="lin" valueType="num">
                                      <p:cBhvr>
                                        <p:cTn id="94" dur="3000" fill="hold"/>
                                        <p:tgtEl>
                                          <p:spTgt spid="10"/>
                                        </p:tgtEl>
                                        <p:attrNameLst>
                                          <p:attrName>ppt_h</p:attrName>
                                        </p:attrNameLst>
                                      </p:cBhvr>
                                      <p:tavLst>
                                        <p:tav tm="0" fmla="#ppt_h*sin(2.5*pi*$)">
                                          <p:val>
                                            <p:fltVal val="0"/>
                                          </p:val>
                                        </p:tav>
                                        <p:tav tm="100000">
                                          <p:val>
                                            <p:fltVal val="1"/>
                                          </p:val>
                                        </p:tav>
                                      </p:tavLst>
                                    </p:anim>
                                  </p:childTnLst>
                                </p:cTn>
                              </p:par>
                              <p:par>
                                <p:cTn id="95" presetID="2" presetClass="entr" presetSubtype="12" fill="hold" grpId="0" nodeType="withEffect">
                                  <p:stCondLst>
                                    <p:cond delay="0"/>
                                  </p:stCondLst>
                                  <p:childTnLst>
                                    <p:set>
                                      <p:cBhvr>
                                        <p:cTn id="96" dur="1" fill="hold">
                                          <p:stCondLst>
                                            <p:cond delay="0"/>
                                          </p:stCondLst>
                                        </p:cTn>
                                        <p:tgtEl>
                                          <p:spTgt spid="11"/>
                                        </p:tgtEl>
                                        <p:attrNameLst>
                                          <p:attrName>style.visibility</p:attrName>
                                        </p:attrNameLst>
                                      </p:cBhvr>
                                      <p:to>
                                        <p:strVal val="visible"/>
                                      </p:to>
                                    </p:set>
                                    <p:anim calcmode="lin" valueType="num">
                                      <p:cBhvr additive="base">
                                        <p:cTn id="97" dur="3000" fill="hold"/>
                                        <p:tgtEl>
                                          <p:spTgt spid="11"/>
                                        </p:tgtEl>
                                        <p:attrNameLst>
                                          <p:attrName>ppt_x</p:attrName>
                                        </p:attrNameLst>
                                      </p:cBhvr>
                                      <p:tavLst>
                                        <p:tav tm="0">
                                          <p:val>
                                            <p:strVal val="0-#ppt_w/2"/>
                                          </p:val>
                                        </p:tav>
                                        <p:tav tm="100000">
                                          <p:val>
                                            <p:strVal val="#ppt_x"/>
                                          </p:val>
                                        </p:tav>
                                      </p:tavLst>
                                    </p:anim>
                                    <p:anim calcmode="lin" valueType="num">
                                      <p:cBhvr additive="base">
                                        <p:cTn id="98" dur="3000" fill="hold"/>
                                        <p:tgtEl>
                                          <p:spTgt spid="11"/>
                                        </p:tgtEl>
                                        <p:attrNameLst>
                                          <p:attrName>ppt_y</p:attrName>
                                        </p:attrNameLst>
                                      </p:cBhvr>
                                      <p:tavLst>
                                        <p:tav tm="0">
                                          <p:val>
                                            <p:strVal val="1+#ppt_h/2"/>
                                          </p:val>
                                        </p:tav>
                                        <p:tav tm="100000">
                                          <p:val>
                                            <p:strVal val="#ppt_y"/>
                                          </p:val>
                                        </p:tav>
                                      </p:tavLst>
                                    </p:anim>
                                  </p:childTnLst>
                                </p:cTn>
                              </p:par>
                              <p:par>
                                <p:cTn id="99" presetID="8" presetClass="emph" presetSubtype="0" fill="hold" grpId="1" nodeType="withEffect">
                                  <p:stCondLst>
                                    <p:cond delay="0"/>
                                  </p:stCondLst>
                                  <p:childTnLst>
                                    <p:animRot by="10800000">
                                      <p:cBhvr>
                                        <p:cTn id="100" dur="3000" fill="hold"/>
                                        <p:tgtEl>
                                          <p:spTgt spid="11"/>
                                        </p:tgtEl>
                                        <p:attrNameLst>
                                          <p:attrName>r</p:attrName>
                                        </p:attrNameLst>
                                      </p:cBhvr>
                                    </p:animRot>
                                  </p:childTnLst>
                                </p:cTn>
                              </p:par>
                              <p:par>
                                <p:cTn id="101" presetID="19" presetClass="entr" presetSubtype="5" fill="hold" grpId="2" nodeType="withEffect">
                                  <p:stCondLst>
                                    <p:cond delay="0"/>
                                  </p:stCondLst>
                                  <p:childTnLst>
                                    <p:set>
                                      <p:cBhvr>
                                        <p:cTn id="102" dur="1" fill="hold">
                                          <p:stCondLst>
                                            <p:cond delay="0"/>
                                          </p:stCondLst>
                                        </p:cTn>
                                        <p:tgtEl>
                                          <p:spTgt spid="11"/>
                                        </p:tgtEl>
                                        <p:attrNameLst>
                                          <p:attrName>style.visibility</p:attrName>
                                        </p:attrNameLst>
                                      </p:cBhvr>
                                      <p:to>
                                        <p:strVal val="visible"/>
                                      </p:to>
                                    </p:set>
                                    <p:anim calcmode="lin" valueType="num">
                                      <p:cBhvr>
                                        <p:cTn id="103" dur="3000" fill="hold"/>
                                        <p:tgtEl>
                                          <p:spTgt spid="11"/>
                                        </p:tgtEl>
                                        <p:attrNameLst>
                                          <p:attrName>ppt_w</p:attrName>
                                        </p:attrNameLst>
                                      </p:cBhvr>
                                      <p:tavLst>
                                        <p:tav tm="0">
                                          <p:val>
                                            <p:strVal val="#ppt_w"/>
                                          </p:val>
                                        </p:tav>
                                        <p:tav tm="100000">
                                          <p:val>
                                            <p:strVal val="#ppt_w"/>
                                          </p:val>
                                        </p:tav>
                                      </p:tavLst>
                                    </p:anim>
                                    <p:anim calcmode="lin" valueType="num">
                                      <p:cBhvr>
                                        <p:cTn id="104" dur="3000" fill="hold"/>
                                        <p:tgtEl>
                                          <p:spTgt spid="11"/>
                                        </p:tgtEl>
                                        <p:attrNameLst>
                                          <p:attrName>ppt_h</p:attrName>
                                        </p:attrNameLst>
                                      </p:cBhvr>
                                      <p:tavLst>
                                        <p:tav tm="0" fmla="#ppt_h*sin(2.5*pi*$)">
                                          <p:val>
                                            <p:fltVal val="0"/>
                                          </p:val>
                                        </p:tav>
                                        <p:tav tm="100000">
                                          <p:val>
                                            <p:fltVal val="1"/>
                                          </p:val>
                                        </p:tav>
                                      </p:tavLst>
                                    </p:anim>
                                  </p:childTnLst>
                                </p:cTn>
                              </p:par>
                              <p:par>
                                <p:cTn id="105" presetID="9" presetClass="emph" presetSubtype="0" grpId="0" nodeType="withEffect">
                                  <p:stCondLst>
                                    <p:cond delay="0"/>
                                  </p:stCondLst>
                                  <p:childTnLst>
                                    <p:set>
                                      <p:cBhvr rctx="PPT">
                                        <p:cTn id="106" dur="indefinite"/>
                                        <p:tgtEl>
                                          <p:spTgt spid="17"/>
                                        </p:tgtEl>
                                        <p:attrNameLst>
                                          <p:attrName>style.opacity</p:attrName>
                                        </p:attrNameLst>
                                      </p:cBhvr>
                                      <p:to>
                                        <p:strVal val="0"/>
                                      </p:to>
                                    </p:set>
                                    <p:animEffect filter="image" prLst="opacity: 0">
                                      <p:cBhvr rctx="IE">
                                        <p:cTn id="107" dur="indefinite"/>
                                        <p:tgtEl>
                                          <p:spTgt spid="17"/>
                                        </p:tgtEl>
                                      </p:cBhvr>
                                    </p:animEffect>
                                  </p:childTnLst>
                                </p:cTn>
                              </p:par>
                            </p:childTnLst>
                          </p:cTn>
                        </p:par>
                        <p:par>
                          <p:cTn id="108" fill="hold">
                            <p:stCondLst>
                              <p:cond delay="3000"/>
                            </p:stCondLst>
                            <p:childTnLst>
                              <p:par>
                                <p:cTn id="109" presetID="2" presetClass="exit" presetSubtype="12" fill="hold" grpId="3" nodeType="afterEffect">
                                  <p:stCondLst>
                                    <p:cond delay="0"/>
                                  </p:stCondLst>
                                  <p:childTnLst>
                                    <p:anim calcmode="lin" valueType="num">
                                      <p:cBhvr additive="base">
                                        <p:cTn id="110" dur="3000"/>
                                        <p:tgtEl>
                                          <p:spTgt spid="11"/>
                                        </p:tgtEl>
                                        <p:attrNameLst>
                                          <p:attrName>ppt_x</p:attrName>
                                        </p:attrNameLst>
                                      </p:cBhvr>
                                      <p:tavLst>
                                        <p:tav tm="0">
                                          <p:val>
                                            <p:strVal val="ppt_x"/>
                                          </p:val>
                                        </p:tav>
                                        <p:tav tm="100000">
                                          <p:val>
                                            <p:strVal val="0-ppt_w/2"/>
                                          </p:val>
                                        </p:tav>
                                      </p:tavLst>
                                    </p:anim>
                                    <p:anim calcmode="lin" valueType="num">
                                      <p:cBhvr additive="base">
                                        <p:cTn id="111" dur="3000"/>
                                        <p:tgtEl>
                                          <p:spTgt spid="11"/>
                                        </p:tgtEl>
                                        <p:attrNameLst>
                                          <p:attrName>ppt_y</p:attrName>
                                        </p:attrNameLst>
                                      </p:cBhvr>
                                      <p:tavLst>
                                        <p:tav tm="0">
                                          <p:val>
                                            <p:strVal val="ppt_y"/>
                                          </p:val>
                                        </p:tav>
                                        <p:tav tm="100000">
                                          <p:val>
                                            <p:strVal val="1+ppt_h/2"/>
                                          </p:val>
                                        </p:tav>
                                      </p:tavLst>
                                    </p:anim>
                                    <p:set>
                                      <p:cBhvr>
                                        <p:cTn id="112" dur="1" fill="hold">
                                          <p:stCondLst>
                                            <p:cond delay="2999"/>
                                          </p:stCondLst>
                                        </p:cTn>
                                        <p:tgtEl>
                                          <p:spTgt spid="11"/>
                                        </p:tgtEl>
                                        <p:attrNameLst>
                                          <p:attrName>style.visibility</p:attrName>
                                        </p:attrNameLst>
                                      </p:cBhvr>
                                      <p:to>
                                        <p:strVal val="hidden"/>
                                      </p:to>
                                    </p:set>
                                  </p:childTnLst>
                                </p:cTn>
                              </p:par>
                              <p:par>
                                <p:cTn id="113" presetID="19" presetClass="exit" presetSubtype="10" fill="hold" grpId="4" nodeType="withEffect">
                                  <p:stCondLst>
                                    <p:cond delay="0"/>
                                  </p:stCondLst>
                                  <p:childTnLst>
                                    <p:anim calcmode="lin" valueType="num">
                                      <p:cBhvr>
                                        <p:cTn id="114" dur="3000"/>
                                        <p:tgtEl>
                                          <p:spTgt spid="11"/>
                                        </p:tgtEl>
                                        <p:attrNameLst>
                                          <p:attrName>ppt_h</p:attrName>
                                        </p:attrNameLst>
                                      </p:cBhvr>
                                      <p:tavLst>
                                        <p:tav tm="0">
                                          <p:val>
                                            <p:strVal val="ppt_h"/>
                                          </p:val>
                                        </p:tav>
                                        <p:tav tm="100000">
                                          <p:val>
                                            <p:strVal val="ppt_h"/>
                                          </p:val>
                                        </p:tav>
                                      </p:tavLst>
                                    </p:anim>
                                    <p:anim calcmode="lin" valueType="num">
                                      <p:cBhvr>
                                        <p:cTn id="115" dur="3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6" dur="1" fill="hold">
                                          <p:stCondLst>
                                            <p:cond delay="2999"/>
                                          </p:stCondLst>
                                        </p:cTn>
                                        <p:tgtEl>
                                          <p:spTgt spid="11"/>
                                        </p:tgtEl>
                                        <p:attrNameLst>
                                          <p:attrName>style.visibility</p:attrName>
                                        </p:attrNameLst>
                                      </p:cBhvr>
                                      <p:to>
                                        <p:strVal val="hidden"/>
                                      </p:to>
                                    </p:set>
                                  </p:childTnLst>
                                </p:cTn>
                              </p:par>
                              <p:par>
                                <p:cTn id="117" presetID="2" presetClass="exit" presetSubtype="12" fill="hold" grpId="3" nodeType="withEffect">
                                  <p:stCondLst>
                                    <p:cond delay="0"/>
                                  </p:stCondLst>
                                  <p:childTnLst>
                                    <p:anim calcmode="lin" valueType="num">
                                      <p:cBhvr additive="base">
                                        <p:cTn id="118" dur="3000"/>
                                        <p:tgtEl>
                                          <p:spTgt spid="10"/>
                                        </p:tgtEl>
                                        <p:attrNameLst>
                                          <p:attrName>ppt_x</p:attrName>
                                        </p:attrNameLst>
                                      </p:cBhvr>
                                      <p:tavLst>
                                        <p:tav tm="0">
                                          <p:val>
                                            <p:strVal val="ppt_x"/>
                                          </p:val>
                                        </p:tav>
                                        <p:tav tm="100000">
                                          <p:val>
                                            <p:strVal val="0-ppt_w/2"/>
                                          </p:val>
                                        </p:tav>
                                      </p:tavLst>
                                    </p:anim>
                                    <p:anim calcmode="lin" valueType="num">
                                      <p:cBhvr additive="base">
                                        <p:cTn id="119" dur="3000"/>
                                        <p:tgtEl>
                                          <p:spTgt spid="10"/>
                                        </p:tgtEl>
                                        <p:attrNameLst>
                                          <p:attrName>ppt_y</p:attrName>
                                        </p:attrNameLst>
                                      </p:cBhvr>
                                      <p:tavLst>
                                        <p:tav tm="0">
                                          <p:val>
                                            <p:strVal val="ppt_y"/>
                                          </p:val>
                                        </p:tav>
                                        <p:tav tm="100000">
                                          <p:val>
                                            <p:strVal val="1+ppt_h/2"/>
                                          </p:val>
                                        </p:tav>
                                      </p:tavLst>
                                    </p:anim>
                                    <p:set>
                                      <p:cBhvr>
                                        <p:cTn id="120" dur="1" fill="hold">
                                          <p:stCondLst>
                                            <p:cond delay="2999"/>
                                          </p:stCondLst>
                                        </p:cTn>
                                        <p:tgtEl>
                                          <p:spTgt spid="10"/>
                                        </p:tgtEl>
                                        <p:attrNameLst>
                                          <p:attrName>style.visibility</p:attrName>
                                        </p:attrNameLst>
                                      </p:cBhvr>
                                      <p:to>
                                        <p:strVal val="hidden"/>
                                      </p:to>
                                    </p:set>
                                  </p:childTnLst>
                                </p:cTn>
                              </p:par>
                              <p:par>
                                <p:cTn id="121" presetID="19" presetClass="exit" presetSubtype="10" fill="hold" grpId="4" nodeType="withEffect">
                                  <p:stCondLst>
                                    <p:cond delay="0"/>
                                  </p:stCondLst>
                                  <p:childTnLst>
                                    <p:anim calcmode="lin" valueType="num">
                                      <p:cBhvr>
                                        <p:cTn id="122" dur="3000"/>
                                        <p:tgtEl>
                                          <p:spTgt spid="10"/>
                                        </p:tgtEl>
                                        <p:attrNameLst>
                                          <p:attrName>ppt_h</p:attrName>
                                        </p:attrNameLst>
                                      </p:cBhvr>
                                      <p:tavLst>
                                        <p:tav tm="0">
                                          <p:val>
                                            <p:strVal val="ppt_h"/>
                                          </p:val>
                                        </p:tav>
                                        <p:tav tm="100000">
                                          <p:val>
                                            <p:strVal val="ppt_h"/>
                                          </p:val>
                                        </p:tav>
                                      </p:tavLst>
                                    </p:anim>
                                    <p:anim calcmode="lin" valueType="num">
                                      <p:cBhvr>
                                        <p:cTn id="123" dur="3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4" dur="1" fill="hold">
                                          <p:stCondLst>
                                            <p:cond delay="2999"/>
                                          </p:stCondLst>
                                        </p:cTn>
                                        <p:tgtEl>
                                          <p:spTgt spid="10"/>
                                        </p:tgtEl>
                                        <p:attrNameLst>
                                          <p:attrName>style.visibility</p:attrName>
                                        </p:attrNameLst>
                                      </p:cBhvr>
                                      <p:to>
                                        <p:strVal val="hidden"/>
                                      </p:to>
                                    </p:set>
                                  </p:childTnLst>
                                </p:cTn>
                              </p:par>
                              <p:par>
                                <p:cTn id="125" presetID="2" presetClass="exit" presetSubtype="12" fill="hold" grpId="3" nodeType="withEffect">
                                  <p:stCondLst>
                                    <p:cond delay="0"/>
                                  </p:stCondLst>
                                  <p:childTnLst>
                                    <p:anim calcmode="lin" valueType="num">
                                      <p:cBhvr additive="base">
                                        <p:cTn id="126" dur="3000"/>
                                        <p:tgtEl>
                                          <p:spTgt spid="9"/>
                                        </p:tgtEl>
                                        <p:attrNameLst>
                                          <p:attrName>ppt_x</p:attrName>
                                        </p:attrNameLst>
                                      </p:cBhvr>
                                      <p:tavLst>
                                        <p:tav tm="0">
                                          <p:val>
                                            <p:strVal val="ppt_x"/>
                                          </p:val>
                                        </p:tav>
                                        <p:tav tm="100000">
                                          <p:val>
                                            <p:strVal val="0-ppt_w/2"/>
                                          </p:val>
                                        </p:tav>
                                      </p:tavLst>
                                    </p:anim>
                                    <p:anim calcmode="lin" valueType="num">
                                      <p:cBhvr additive="base">
                                        <p:cTn id="127" dur="3000"/>
                                        <p:tgtEl>
                                          <p:spTgt spid="9"/>
                                        </p:tgtEl>
                                        <p:attrNameLst>
                                          <p:attrName>ppt_y</p:attrName>
                                        </p:attrNameLst>
                                      </p:cBhvr>
                                      <p:tavLst>
                                        <p:tav tm="0">
                                          <p:val>
                                            <p:strVal val="ppt_y"/>
                                          </p:val>
                                        </p:tav>
                                        <p:tav tm="100000">
                                          <p:val>
                                            <p:strVal val="1+ppt_h/2"/>
                                          </p:val>
                                        </p:tav>
                                      </p:tavLst>
                                    </p:anim>
                                    <p:set>
                                      <p:cBhvr>
                                        <p:cTn id="128" dur="1" fill="hold">
                                          <p:stCondLst>
                                            <p:cond delay="2999"/>
                                          </p:stCondLst>
                                        </p:cTn>
                                        <p:tgtEl>
                                          <p:spTgt spid="9"/>
                                        </p:tgtEl>
                                        <p:attrNameLst>
                                          <p:attrName>style.visibility</p:attrName>
                                        </p:attrNameLst>
                                      </p:cBhvr>
                                      <p:to>
                                        <p:strVal val="hidden"/>
                                      </p:to>
                                    </p:set>
                                  </p:childTnLst>
                                </p:cTn>
                              </p:par>
                              <p:par>
                                <p:cTn id="129" presetID="19" presetClass="exit" presetSubtype="10" fill="hold" grpId="4" nodeType="withEffect">
                                  <p:stCondLst>
                                    <p:cond delay="0"/>
                                  </p:stCondLst>
                                  <p:childTnLst>
                                    <p:anim calcmode="lin" valueType="num">
                                      <p:cBhvr>
                                        <p:cTn id="130" dur="3000"/>
                                        <p:tgtEl>
                                          <p:spTgt spid="9"/>
                                        </p:tgtEl>
                                        <p:attrNameLst>
                                          <p:attrName>ppt_h</p:attrName>
                                        </p:attrNameLst>
                                      </p:cBhvr>
                                      <p:tavLst>
                                        <p:tav tm="0">
                                          <p:val>
                                            <p:strVal val="ppt_h"/>
                                          </p:val>
                                        </p:tav>
                                        <p:tav tm="100000">
                                          <p:val>
                                            <p:strVal val="ppt_h"/>
                                          </p:val>
                                        </p:tav>
                                      </p:tavLst>
                                    </p:anim>
                                    <p:anim calcmode="lin" valueType="num">
                                      <p:cBhvr>
                                        <p:cTn id="131" dur="3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2" dur="1" fill="hold">
                                          <p:stCondLst>
                                            <p:cond delay="2999"/>
                                          </p:stCondLst>
                                        </p:cTn>
                                        <p:tgtEl>
                                          <p:spTgt spid="9"/>
                                        </p:tgtEl>
                                        <p:attrNameLst>
                                          <p:attrName>style.visibility</p:attrName>
                                        </p:attrNameLst>
                                      </p:cBhvr>
                                      <p:to>
                                        <p:strVal val="hidden"/>
                                      </p:to>
                                    </p:set>
                                  </p:childTnLst>
                                </p:cTn>
                              </p:par>
                              <p:par>
                                <p:cTn id="133" presetID="2" presetClass="exit" presetSubtype="12" fill="hold" grpId="3" nodeType="withEffect">
                                  <p:stCondLst>
                                    <p:cond delay="0"/>
                                  </p:stCondLst>
                                  <p:childTnLst>
                                    <p:anim calcmode="lin" valueType="num">
                                      <p:cBhvr additive="base">
                                        <p:cTn id="134" dur="3000"/>
                                        <p:tgtEl>
                                          <p:spTgt spid="8"/>
                                        </p:tgtEl>
                                        <p:attrNameLst>
                                          <p:attrName>ppt_x</p:attrName>
                                        </p:attrNameLst>
                                      </p:cBhvr>
                                      <p:tavLst>
                                        <p:tav tm="0">
                                          <p:val>
                                            <p:strVal val="ppt_x"/>
                                          </p:val>
                                        </p:tav>
                                        <p:tav tm="100000">
                                          <p:val>
                                            <p:strVal val="0-ppt_w/2"/>
                                          </p:val>
                                        </p:tav>
                                      </p:tavLst>
                                    </p:anim>
                                    <p:anim calcmode="lin" valueType="num">
                                      <p:cBhvr additive="base">
                                        <p:cTn id="135" dur="3000"/>
                                        <p:tgtEl>
                                          <p:spTgt spid="8"/>
                                        </p:tgtEl>
                                        <p:attrNameLst>
                                          <p:attrName>ppt_y</p:attrName>
                                        </p:attrNameLst>
                                      </p:cBhvr>
                                      <p:tavLst>
                                        <p:tav tm="0">
                                          <p:val>
                                            <p:strVal val="ppt_y"/>
                                          </p:val>
                                        </p:tav>
                                        <p:tav tm="100000">
                                          <p:val>
                                            <p:strVal val="1+ppt_h/2"/>
                                          </p:val>
                                        </p:tav>
                                      </p:tavLst>
                                    </p:anim>
                                    <p:set>
                                      <p:cBhvr>
                                        <p:cTn id="136" dur="1" fill="hold">
                                          <p:stCondLst>
                                            <p:cond delay="2999"/>
                                          </p:stCondLst>
                                        </p:cTn>
                                        <p:tgtEl>
                                          <p:spTgt spid="8"/>
                                        </p:tgtEl>
                                        <p:attrNameLst>
                                          <p:attrName>style.visibility</p:attrName>
                                        </p:attrNameLst>
                                      </p:cBhvr>
                                      <p:to>
                                        <p:strVal val="hidden"/>
                                      </p:to>
                                    </p:set>
                                  </p:childTnLst>
                                </p:cTn>
                              </p:par>
                              <p:par>
                                <p:cTn id="137" presetID="19" presetClass="exit" presetSubtype="10" fill="hold" grpId="4" nodeType="withEffect">
                                  <p:stCondLst>
                                    <p:cond delay="0"/>
                                  </p:stCondLst>
                                  <p:childTnLst>
                                    <p:anim calcmode="lin" valueType="num">
                                      <p:cBhvr>
                                        <p:cTn id="138" dur="3000"/>
                                        <p:tgtEl>
                                          <p:spTgt spid="8"/>
                                        </p:tgtEl>
                                        <p:attrNameLst>
                                          <p:attrName>ppt_h</p:attrName>
                                        </p:attrNameLst>
                                      </p:cBhvr>
                                      <p:tavLst>
                                        <p:tav tm="0">
                                          <p:val>
                                            <p:strVal val="ppt_h"/>
                                          </p:val>
                                        </p:tav>
                                        <p:tav tm="100000">
                                          <p:val>
                                            <p:strVal val="ppt_h"/>
                                          </p:val>
                                        </p:tav>
                                      </p:tavLst>
                                    </p:anim>
                                    <p:anim calcmode="lin" valueType="num">
                                      <p:cBhvr>
                                        <p:cTn id="139" dur="3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0" dur="1" fill="hold">
                                          <p:stCondLst>
                                            <p:cond delay="2999"/>
                                          </p:stCondLst>
                                        </p:cTn>
                                        <p:tgtEl>
                                          <p:spTgt spid="8"/>
                                        </p:tgtEl>
                                        <p:attrNameLst>
                                          <p:attrName>style.visibility</p:attrName>
                                        </p:attrNameLst>
                                      </p:cBhvr>
                                      <p:to>
                                        <p:strVal val="hidden"/>
                                      </p:to>
                                    </p:set>
                                  </p:childTnLst>
                                </p:cTn>
                              </p:par>
                              <p:par>
                                <p:cTn id="141" presetID="2" presetClass="exit" presetSubtype="12" fill="hold" grpId="3" nodeType="withEffect">
                                  <p:stCondLst>
                                    <p:cond delay="0"/>
                                  </p:stCondLst>
                                  <p:childTnLst>
                                    <p:anim calcmode="lin" valueType="num">
                                      <p:cBhvr additive="base">
                                        <p:cTn id="142" dur="3000"/>
                                        <p:tgtEl>
                                          <p:spTgt spid="7"/>
                                        </p:tgtEl>
                                        <p:attrNameLst>
                                          <p:attrName>ppt_x</p:attrName>
                                        </p:attrNameLst>
                                      </p:cBhvr>
                                      <p:tavLst>
                                        <p:tav tm="0">
                                          <p:val>
                                            <p:strVal val="ppt_x"/>
                                          </p:val>
                                        </p:tav>
                                        <p:tav tm="100000">
                                          <p:val>
                                            <p:strVal val="0-ppt_w/2"/>
                                          </p:val>
                                        </p:tav>
                                      </p:tavLst>
                                    </p:anim>
                                    <p:anim calcmode="lin" valueType="num">
                                      <p:cBhvr additive="base">
                                        <p:cTn id="143" dur="3000"/>
                                        <p:tgtEl>
                                          <p:spTgt spid="7"/>
                                        </p:tgtEl>
                                        <p:attrNameLst>
                                          <p:attrName>ppt_y</p:attrName>
                                        </p:attrNameLst>
                                      </p:cBhvr>
                                      <p:tavLst>
                                        <p:tav tm="0">
                                          <p:val>
                                            <p:strVal val="ppt_y"/>
                                          </p:val>
                                        </p:tav>
                                        <p:tav tm="100000">
                                          <p:val>
                                            <p:strVal val="1+ppt_h/2"/>
                                          </p:val>
                                        </p:tav>
                                      </p:tavLst>
                                    </p:anim>
                                    <p:set>
                                      <p:cBhvr>
                                        <p:cTn id="144" dur="1" fill="hold">
                                          <p:stCondLst>
                                            <p:cond delay="2999"/>
                                          </p:stCondLst>
                                        </p:cTn>
                                        <p:tgtEl>
                                          <p:spTgt spid="7"/>
                                        </p:tgtEl>
                                        <p:attrNameLst>
                                          <p:attrName>style.visibility</p:attrName>
                                        </p:attrNameLst>
                                      </p:cBhvr>
                                      <p:to>
                                        <p:strVal val="hidden"/>
                                      </p:to>
                                    </p:set>
                                  </p:childTnLst>
                                </p:cTn>
                              </p:par>
                              <p:par>
                                <p:cTn id="145" presetID="19" presetClass="exit" presetSubtype="10" fill="hold" grpId="4" nodeType="withEffect">
                                  <p:stCondLst>
                                    <p:cond delay="0"/>
                                  </p:stCondLst>
                                  <p:childTnLst>
                                    <p:anim calcmode="lin" valueType="num">
                                      <p:cBhvr>
                                        <p:cTn id="146" dur="3000"/>
                                        <p:tgtEl>
                                          <p:spTgt spid="7"/>
                                        </p:tgtEl>
                                        <p:attrNameLst>
                                          <p:attrName>ppt_h</p:attrName>
                                        </p:attrNameLst>
                                      </p:cBhvr>
                                      <p:tavLst>
                                        <p:tav tm="0">
                                          <p:val>
                                            <p:strVal val="ppt_h"/>
                                          </p:val>
                                        </p:tav>
                                        <p:tav tm="100000">
                                          <p:val>
                                            <p:strVal val="ppt_h"/>
                                          </p:val>
                                        </p:tav>
                                      </p:tavLst>
                                    </p:anim>
                                    <p:anim calcmode="lin" valueType="num">
                                      <p:cBhvr>
                                        <p:cTn id="147" dur="3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8" dur="1" fill="hold">
                                          <p:stCondLst>
                                            <p:cond delay="2999"/>
                                          </p:stCondLst>
                                        </p:cTn>
                                        <p:tgtEl>
                                          <p:spTgt spid="7"/>
                                        </p:tgtEl>
                                        <p:attrNameLst>
                                          <p:attrName>style.visibility</p:attrName>
                                        </p:attrNameLst>
                                      </p:cBhvr>
                                      <p:to>
                                        <p:strVal val="hidden"/>
                                      </p:to>
                                    </p:set>
                                  </p:childTnLst>
                                </p:cTn>
                              </p:par>
                              <p:par>
                                <p:cTn id="149" presetID="2" presetClass="exit" presetSubtype="6" fill="hold" grpId="3" nodeType="withEffect">
                                  <p:stCondLst>
                                    <p:cond delay="0"/>
                                  </p:stCondLst>
                                  <p:childTnLst>
                                    <p:anim calcmode="lin" valueType="num">
                                      <p:cBhvr additive="base">
                                        <p:cTn id="150" dur="3000"/>
                                        <p:tgtEl>
                                          <p:spTgt spid="6"/>
                                        </p:tgtEl>
                                        <p:attrNameLst>
                                          <p:attrName>ppt_x</p:attrName>
                                        </p:attrNameLst>
                                      </p:cBhvr>
                                      <p:tavLst>
                                        <p:tav tm="0">
                                          <p:val>
                                            <p:strVal val="ppt_x"/>
                                          </p:val>
                                        </p:tav>
                                        <p:tav tm="100000">
                                          <p:val>
                                            <p:strVal val="1+ppt_w/2"/>
                                          </p:val>
                                        </p:tav>
                                      </p:tavLst>
                                    </p:anim>
                                    <p:anim calcmode="lin" valueType="num">
                                      <p:cBhvr additive="base">
                                        <p:cTn id="151" dur="3000"/>
                                        <p:tgtEl>
                                          <p:spTgt spid="6"/>
                                        </p:tgtEl>
                                        <p:attrNameLst>
                                          <p:attrName>ppt_y</p:attrName>
                                        </p:attrNameLst>
                                      </p:cBhvr>
                                      <p:tavLst>
                                        <p:tav tm="0">
                                          <p:val>
                                            <p:strVal val="ppt_y"/>
                                          </p:val>
                                        </p:tav>
                                        <p:tav tm="100000">
                                          <p:val>
                                            <p:strVal val="1+ppt_h/2"/>
                                          </p:val>
                                        </p:tav>
                                      </p:tavLst>
                                    </p:anim>
                                    <p:set>
                                      <p:cBhvr>
                                        <p:cTn id="152" dur="1" fill="hold">
                                          <p:stCondLst>
                                            <p:cond delay="2999"/>
                                          </p:stCondLst>
                                        </p:cTn>
                                        <p:tgtEl>
                                          <p:spTgt spid="6"/>
                                        </p:tgtEl>
                                        <p:attrNameLst>
                                          <p:attrName>style.visibility</p:attrName>
                                        </p:attrNameLst>
                                      </p:cBhvr>
                                      <p:to>
                                        <p:strVal val="hidden"/>
                                      </p:to>
                                    </p:set>
                                  </p:childTnLst>
                                </p:cTn>
                              </p:par>
                              <p:par>
                                <p:cTn id="153" presetID="19" presetClass="exit" presetSubtype="10" fill="hold" grpId="4" nodeType="withEffect">
                                  <p:stCondLst>
                                    <p:cond delay="0"/>
                                  </p:stCondLst>
                                  <p:childTnLst>
                                    <p:anim calcmode="lin" valueType="num">
                                      <p:cBhvr>
                                        <p:cTn id="154" dur="3000"/>
                                        <p:tgtEl>
                                          <p:spTgt spid="6"/>
                                        </p:tgtEl>
                                        <p:attrNameLst>
                                          <p:attrName>ppt_h</p:attrName>
                                        </p:attrNameLst>
                                      </p:cBhvr>
                                      <p:tavLst>
                                        <p:tav tm="0">
                                          <p:val>
                                            <p:strVal val="ppt_h"/>
                                          </p:val>
                                        </p:tav>
                                        <p:tav tm="100000">
                                          <p:val>
                                            <p:strVal val="ppt_h"/>
                                          </p:val>
                                        </p:tav>
                                      </p:tavLst>
                                    </p:anim>
                                    <p:anim calcmode="lin" valueType="num">
                                      <p:cBhvr>
                                        <p:cTn id="155" dur="3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6" dur="1" fill="hold">
                                          <p:stCondLst>
                                            <p:cond delay="2999"/>
                                          </p:stCondLst>
                                        </p:cTn>
                                        <p:tgtEl>
                                          <p:spTgt spid="6"/>
                                        </p:tgtEl>
                                        <p:attrNameLst>
                                          <p:attrName>style.visibility</p:attrName>
                                        </p:attrNameLst>
                                      </p:cBhvr>
                                      <p:to>
                                        <p:strVal val="hidden"/>
                                      </p:to>
                                    </p:set>
                                  </p:childTnLst>
                                </p:cTn>
                              </p:par>
                              <p:par>
                                <p:cTn id="157" presetID="2" presetClass="exit" presetSubtype="6" fill="hold" grpId="3" nodeType="withEffect">
                                  <p:stCondLst>
                                    <p:cond delay="0"/>
                                  </p:stCondLst>
                                  <p:childTnLst>
                                    <p:anim calcmode="lin" valueType="num">
                                      <p:cBhvr additive="base">
                                        <p:cTn id="158" dur="3000"/>
                                        <p:tgtEl>
                                          <p:spTgt spid="5"/>
                                        </p:tgtEl>
                                        <p:attrNameLst>
                                          <p:attrName>ppt_x</p:attrName>
                                        </p:attrNameLst>
                                      </p:cBhvr>
                                      <p:tavLst>
                                        <p:tav tm="0">
                                          <p:val>
                                            <p:strVal val="ppt_x"/>
                                          </p:val>
                                        </p:tav>
                                        <p:tav tm="100000">
                                          <p:val>
                                            <p:strVal val="1+ppt_w/2"/>
                                          </p:val>
                                        </p:tav>
                                      </p:tavLst>
                                    </p:anim>
                                    <p:anim calcmode="lin" valueType="num">
                                      <p:cBhvr additive="base">
                                        <p:cTn id="159" dur="3000"/>
                                        <p:tgtEl>
                                          <p:spTgt spid="5"/>
                                        </p:tgtEl>
                                        <p:attrNameLst>
                                          <p:attrName>ppt_y</p:attrName>
                                        </p:attrNameLst>
                                      </p:cBhvr>
                                      <p:tavLst>
                                        <p:tav tm="0">
                                          <p:val>
                                            <p:strVal val="ppt_y"/>
                                          </p:val>
                                        </p:tav>
                                        <p:tav tm="100000">
                                          <p:val>
                                            <p:strVal val="1+ppt_h/2"/>
                                          </p:val>
                                        </p:tav>
                                      </p:tavLst>
                                    </p:anim>
                                    <p:set>
                                      <p:cBhvr>
                                        <p:cTn id="160" dur="1" fill="hold">
                                          <p:stCondLst>
                                            <p:cond delay="2999"/>
                                          </p:stCondLst>
                                        </p:cTn>
                                        <p:tgtEl>
                                          <p:spTgt spid="5"/>
                                        </p:tgtEl>
                                        <p:attrNameLst>
                                          <p:attrName>style.visibility</p:attrName>
                                        </p:attrNameLst>
                                      </p:cBhvr>
                                      <p:to>
                                        <p:strVal val="hidden"/>
                                      </p:to>
                                    </p:set>
                                  </p:childTnLst>
                                </p:cTn>
                              </p:par>
                              <p:par>
                                <p:cTn id="161" presetID="19" presetClass="exit" presetSubtype="10" fill="hold" grpId="4" nodeType="withEffect">
                                  <p:stCondLst>
                                    <p:cond delay="0"/>
                                  </p:stCondLst>
                                  <p:childTnLst>
                                    <p:anim calcmode="lin" valueType="num">
                                      <p:cBhvr>
                                        <p:cTn id="162" dur="3000"/>
                                        <p:tgtEl>
                                          <p:spTgt spid="5"/>
                                        </p:tgtEl>
                                        <p:attrNameLst>
                                          <p:attrName>ppt_h</p:attrName>
                                        </p:attrNameLst>
                                      </p:cBhvr>
                                      <p:tavLst>
                                        <p:tav tm="0">
                                          <p:val>
                                            <p:strVal val="ppt_h"/>
                                          </p:val>
                                        </p:tav>
                                        <p:tav tm="100000">
                                          <p:val>
                                            <p:strVal val="ppt_h"/>
                                          </p:val>
                                        </p:tav>
                                      </p:tavLst>
                                    </p:anim>
                                    <p:anim calcmode="lin" valueType="num">
                                      <p:cBhvr>
                                        <p:cTn id="163" dur="3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64" dur="1" fill="hold">
                                          <p:stCondLst>
                                            <p:cond delay="2999"/>
                                          </p:stCondLst>
                                        </p:cTn>
                                        <p:tgtEl>
                                          <p:spTgt spid="5"/>
                                        </p:tgtEl>
                                        <p:attrNameLst>
                                          <p:attrName>style.visibility</p:attrName>
                                        </p:attrNameLst>
                                      </p:cBhvr>
                                      <p:to>
                                        <p:strVal val="hidden"/>
                                      </p:to>
                                    </p:set>
                                  </p:childTnLst>
                                </p:cTn>
                              </p:par>
                              <p:par>
                                <p:cTn id="165" presetID="2" presetClass="exit" presetSubtype="6" fill="hold" grpId="3" nodeType="withEffect">
                                  <p:stCondLst>
                                    <p:cond delay="0"/>
                                  </p:stCondLst>
                                  <p:childTnLst>
                                    <p:anim calcmode="lin" valueType="num">
                                      <p:cBhvr additive="base">
                                        <p:cTn id="166" dur="3000"/>
                                        <p:tgtEl>
                                          <p:spTgt spid="4"/>
                                        </p:tgtEl>
                                        <p:attrNameLst>
                                          <p:attrName>ppt_x</p:attrName>
                                        </p:attrNameLst>
                                      </p:cBhvr>
                                      <p:tavLst>
                                        <p:tav tm="0">
                                          <p:val>
                                            <p:strVal val="ppt_x"/>
                                          </p:val>
                                        </p:tav>
                                        <p:tav tm="100000">
                                          <p:val>
                                            <p:strVal val="1+ppt_w/2"/>
                                          </p:val>
                                        </p:tav>
                                      </p:tavLst>
                                    </p:anim>
                                    <p:anim calcmode="lin" valueType="num">
                                      <p:cBhvr additive="base">
                                        <p:cTn id="167" dur="3000"/>
                                        <p:tgtEl>
                                          <p:spTgt spid="4"/>
                                        </p:tgtEl>
                                        <p:attrNameLst>
                                          <p:attrName>ppt_y</p:attrName>
                                        </p:attrNameLst>
                                      </p:cBhvr>
                                      <p:tavLst>
                                        <p:tav tm="0">
                                          <p:val>
                                            <p:strVal val="ppt_y"/>
                                          </p:val>
                                        </p:tav>
                                        <p:tav tm="100000">
                                          <p:val>
                                            <p:strVal val="1+ppt_h/2"/>
                                          </p:val>
                                        </p:tav>
                                      </p:tavLst>
                                    </p:anim>
                                    <p:set>
                                      <p:cBhvr>
                                        <p:cTn id="168" dur="1" fill="hold">
                                          <p:stCondLst>
                                            <p:cond delay="2999"/>
                                          </p:stCondLst>
                                        </p:cTn>
                                        <p:tgtEl>
                                          <p:spTgt spid="4"/>
                                        </p:tgtEl>
                                        <p:attrNameLst>
                                          <p:attrName>style.visibility</p:attrName>
                                        </p:attrNameLst>
                                      </p:cBhvr>
                                      <p:to>
                                        <p:strVal val="hidden"/>
                                      </p:to>
                                    </p:set>
                                  </p:childTnLst>
                                </p:cTn>
                              </p:par>
                              <p:par>
                                <p:cTn id="169" presetID="19" presetClass="exit" presetSubtype="10" fill="hold" grpId="4" nodeType="withEffect">
                                  <p:stCondLst>
                                    <p:cond delay="0"/>
                                  </p:stCondLst>
                                  <p:childTnLst>
                                    <p:anim calcmode="lin" valueType="num">
                                      <p:cBhvr>
                                        <p:cTn id="170" dur="3000"/>
                                        <p:tgtEl>
                                          <p:spTgt spid="4"/>
                                        </p:tgtEl>
                                        <p:attrNameLst>
                                          <p:attrName>ppt_h</p:attrName>
                                        </p:attrNameLst>
                                      </p:cBhvr>
                                      <p:tavLst>
                                        <p:tav tm="0">
                                          <p:val>
                                            <p:strVal val="ppt_h"/>
                                          </p:val>
                                        </p:tav>
                                        <p:tav tm="100000">
                                          <p:val>
                                            <p:strVal val="ppt_h"/>
                                          </p:val>
                                        </p:tav>
                                      </p:tavLst>
                                    </p:anim>
                                    <p:anim calcmode="lin" valueType="num">
                                      <p:cBhvr>
                                        <p:cTn id="171" dur="3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72" dur="1" fill="hold">
                                          <p:stCondLst>
                                            <p:cond delay="2999"/>
                                          </p:stCondLst>
                                        </p:cTn>
                                        <p:tgtEl>
                                          <p:spTgt spid="4"/>
                                        </p:tgtEl>
                                        <p:attrNameLst>
                                          <p:attrName>style.visibility</p:attrName>
                                        </p:attrNameLst>
                                      </p:cBhvr>
                                      <p:to>
                                        <p:strVal val="hidden"/>
                                      </p:to>
                                    </p:set>
                                  </p:childTnLst>
                                </p:cTn>
                              </p:par>
                              <p:par>
                                <p:cTn id="173" presetID="2" presetClass="exit" presetSubtype="6" fill="hold" grpId="3" nodeType="withEffect">
                                  <p:stCondLst>
                                    <p:cond delay="0"/>
                                  </p:stCondLst>
                                  <p:childTnLst>
                                    <p:anim calcmode="lin" valueType="num">
                                      <p:cBhvr additive="base">
                                        <p:cTn id="174" dur="3000"/>
                                        <p:tgtEl>
                                          <p:spTgt spid="3"/>
                                        </p:tgtEl>
                                        <p:attrNameLst>
                                          <p:attrName>ppt_x</p:attrName>
                                        </p:attrNameLst>
                                      </p:cBhvr>
                                      <p:tavLst>
                                        <p:tav tm="0">
                                          <p:val>
                                            <p:strVal val="ppt_x"/>
                                          </p:val>
                                        </p:tav>
                                        <p:tav tm="100000">
                                          <p:val>
                                            <p:strVal val="1+ppt_w/2"/>
                                          </p:val>
                                        </p:tav>
                                      </p:tavLst>
                                    </p:anim>
                                    <p:anim calcmode="lin" valueType="num">
                                      <p:cBhvr additive="base">
                                        <p:cTn id="175" dur="3000"/>
                                        <p:tgtEl>
                                          <p:spTgt spid="3"/>
                                        </p:tgtEl>
                                        <p:attrNameLst>
                                          <p:attrName>ppt_y</p:attrName>
                                        </p:attrNameLst>
                                      </p:cBhvr>
                                      <p:tavLst>
                                        <p:tav tm="0">
                                          <p:val>
                                            <p:strVal val="ppt_y"/>
                                          </p:val>
                                        </p:tav>
                                        <p:tav tm="100000">
                                          <p:val>
                                            <p:strVal val="1+ppt_h/2"/>
                                          </p:val>
                                        </p:tav>
                                      </p:tavLst>
                                    </p:anim>
                                    <p:set>
                                      <p:cBhvr>
                                        <p:cTn id="176" dur="1" fill="hold">
                                          <p:stCondLst>
                                            <p:cond delay="2999"/>
                                          </p:stCondLst>
                                        </p:cTn>
                                        <p:tgtEl>
                                          <p:spTgt spid="3"/>
                                        </p:tgtEl>
                                        <p:attrNameLst>
                                          <p:attrName>style.visibility</p:attrName>
                                        </p:attrNameLst>
                                      </p:cBhvr>
                                      <p:to>
                                        <p:strVal val="hidden"/>
                                      </p:to>
                                    </p:set>
                                  </p:childTnLst>
                                </p:cTn>
                              </p:par>
                              <p:par>
                                <p:cTn id="177" presetID="19" presetClass="exit" presetSubtype="10" fill="hold" grpId="4" nodeType="withEffect">
                                  <p:stCondLst>
                                    <p:cond delay="0"/>
                                  </p:stCondLst>
                                  <p:childTnLst>
                                    <p:anim calcmode="lin" valueType="num">
                                      <p:cBhvr>
                                        <p:cTn id="178" dur="3000"/>
                                        <p:tgtEl>
                                          <p:spTgt spid="3"/>
                                        </p:tgtEl>
                                        <p:attrNameLst>
                                          <p:attrName>ppt_h</p:attrName>
                                        </p:attrNameLst>
                                      </p:cBhvr>
                                      <p:tavLst>
                                        <p:tav tm="0">
                                          <p:val>
                                            <p:strVal val="ppt_h"/>
                                          </p:val>
                                        </p:tav>
                                        <p:tav tm="100000">
                                          <p:val>
                                            <p:strVal val="ppt_h"/>
                                          </p:val>
                                        </p:tav>
                                      </p:tavLst>
                                    </p:anim>
                                    <p:anim calcmode="lin" valueType="num">
                                      <p:cBhvr>
                                        <p:cTn id="179" dur="3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0" dur="1" fill="hold">
                                          <p:stCondLst>
                                            <p:cond delay="2999"/>
                                          </p:stCondLst>
                                        </p:cTn>
                                        <p:tgtEl>
                                          <p:spTgt spid="3"/>
                                        </p:tgtEl>
                                        <p:attrNameLst>
                                          <p:attrName>style.visibility</p:attrName>
                                        </p:attrNameLst>
                                      </p:cBhvr>
                                      <p:to>
                                        <p:strVal val="hidden"/>
                                      </p:to>
                                    </p:set>
                                  </p:childTnLst>
                                </p:cTn>
                              </p:par>
                              <p:par>
                                <p:cTn id="181" presetID="2" presetClass="exit" presetSubtype="6" fill="hold" grpId="3" nodeType="withEffect">
                                  <p:stCondLst>
                                    <p:cond delay="0"/>
                                  </p:stCondLst>
                                  <p:childTnLst>
                                    <p:anim calcmode="lin" valueType="num">
                                      <p:cBhvr additive="base">
                                        <p:cTn id="182" dur="3000"/>
                                        <p:tgtEl>
                                          <p:spTgt spid="2"/>
                                        </p:tgtEl>
                                        <p:attrNameLst>
                                          <p:attrName>ppt_x</p:attrName>
                                        </p:attrNameLst>
                                      </p:cBhvr>
                                      <p:tavLst>
                                        <p:tav tm="0">
                                          <p:val>
                                            <p:strVal val="ppt_x"/>
                                          </p:val>
                                        </p:tav>
                                        <p:tav tm="100000">
                                          <p:val>
                                            <p:strVal val="1+ppt_w/2"/>
                                          </p:val>
                                        </p:tav>
                                      </p:tavLst>
                                    </p:anim>
                                    <p:anim calcmode="lin" valueType="num">
                                      <p:cBhvr additive="base">
                                        <p:cTn id="183" dur="3000"/>
                                        <p:tgtEl>
                                          <p:spTgt spid="2"/>
                                        </p:tgtEl>
                                        <p:attrNameLst>
                                          <p:attrName>ppt_y</p:attrName>
                                        </p:attrNameLst>
                                      </p:cBhvr>
                                      <p:tavLst>
                                        <p:tav tm="0">
                                          <p:val>
                                            <p:strVal val="ppt_y"/>
                                          </p:val>
                                        </p:tav>
                                        <p:tav tm="100000">
                                          <p:val>
                                            <p:strVal val="1+ppt_h/2"/>
                                          </p:val>
                                        </p:tav>
                                      </p:tavLst>
                                    </p:anim>
                                    <p:set>
                                      <p:cBhvr>
                                        <p:cTn id="184" dur="1" fill="hold">
                                          <p:stCondLst>
                                            <p:cond delay="2999"/>
                                          </p:stCondLst>
                                        </p:cTn>
                                        <p:tgtEl>
                                          <p:spTgt spid="2"/>
                                        </p:tgtEl>
                                        <p:attrNameLst>
                                          <p:attrName>style.visibility</p:attrName>
                                        </p:attrNameLst>
                                      </p:cBhvr>
                                      <p:to>
                                        <p:strVal val="hidden"/>
                                      </p:to>
                                    </p:set>
                                  </p:childTnLst>
                                </p:cTn>
                              </p:par>
                              <p:par>
                                <p:cTn id="185" presetID="19" presetClass="exit" presetSubtype="10" fill="hold" grpId="4" nodeType="withEffect">
                                  <p:stCondLst>
                                    <p:cond delay="0"/>
                                  </p:stCondLst>
                                  <p:childTnLst>
                                    <p:anim calcmode="lin" valueType="num">
                                      <p:cBhvr>
                                        <p:cTn id="186" dur="3000"/>
                                        <p:tgtEl>
                                          <p:spTgt spid="2"/>
                                        </p:tgtEl>
                                        <p:attrNameLst>
                                          <p:attrName>ppt_h</p:attrName>
                                        </p:attrNameLst>
                                      </p:cBhvr>
                                      <p:tavLst>
                                        <p:tav tm="0">
                                          <p:val>
                                            <p:strVal val="ppt_h"/>
                                          </p:val>
                                        </p:tav>
                                        <p:tav tm="100000">
                                          <p:val>
                                            <p:strVal val="ppt_h"/>
                                          </p:val>
                                        </p:tav>
                                      </p:tavLst>
                                    </p:anim>
                                    <p:anim calcmode="lin" valueType="num">
                                      <p:cBhvr>
                                        <p:cTn id="187" dur="300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8" dur="1" fill="hold">
                                          <p:stCondLst>
                                            <p:cond delay="2999"/>
                                          </p:stCondLst>
                                        </p:cTn>
                                        <p:tgtEl>
                                          <p:spTgt spid="2"/>
                                        </p:tgtEl>
                                        <p:attrNameLst>
                                          <p:attrName>style.visibility</p:attrName>
                                        </p:attrNameLst>
                                      </p:cBhvr>
                                      <p:to>
                                        <p:strVal val="hidden"/>
                                      </p:to>
                                    </p:set>
                                  </p:childTnLst>
                                </p:cTn>
                              </p:par>
                              <p:par>
                                <p:cTn id="189" presetID="23" presetClass="entr" presetSubtype="272" fill="hold" nodeType="withEffect">
                                  <p:stCondLst>
                                    <p:cond delay="0"/>
                                  </p:stCondLst>
                                  <p:childTnLst>
                                    <p:set>
                                      <p:cBhvr>
                                        <p:cTn id="190" dur="1" fill="hold">
                                          <p:stCondLst>
                                            <p:cond delay="0"/>
                                          </p:stCondLst>
                                        </p:cTn>
                                        <p:tgtEl>
                                          <p:spTgt spid="18"/>
                                        </p:tgtEl>
                                        <p:attrNameLst>
                                          <p:attrName>style.visibility</p:attrName>
                                        </p:attrNameLst>
                                      </p:cBhvr>
                                      <p:to>
                                        <p:strVal val="visible"/>
                                      </p:to>
                                    </p:set>
                                    <p:anim calcmode="lin" valueType="num">
                                      <p:cBhvr>
                                        <p:cTn id="191" dur="3250" fill="hold"/>
                                        <p:tgtEl>
                                          <p:spTgt spid="18"/>
                                        </p:tgtEl>
                                        <p:attrNameLst>
                                          <p:attrName>ppt_w</p:attrName>
                                        </p:attrNameLst>
                                      </p:cBhvr>
                                      <p:tavLst>
                                        <p:tav tm="0">
                                          <p:val>
                                            <p:strVal val="2/3*#ppt_w"/>
                                          </p:val>
                                        </p:tav>
                                        <p:tav tm="100000">
                                          <p:val>
                                            <p:strVal val="#ppt_w"/>
                                          </p:val>
                                        </p:tav>
                                      </p:tavLst>
                                    </p:anim>
                                    <p:anim calcmode="lin" valueType="num">
                                      <p:cBhvr>
                                        <p:cTn id="192" dur="3250" fill="hold"/>
                                        <p:tgtEl>
                                          <p:spTgt spid="18"/>
                                        </p:tgtEl>
                                        <p:attrNameLst>
                                          <p:attrName>ppt_h</p:attrName>
                                        </p:attrNameLst>
                                      </p:cBhvr>
                                      <p:tavLst>
                                        <p:tav tm="0">
                                          <p:val>
                                            <p:strVal val="2/3*#ppt_h"/>
                                          </p:val>
                                        </p:tav>
                                        <p:tav tm="100000">
                                          <p:val>
                                            <p:strVal val="#ppt_h"/>
                                          </p:val>
                                        </p:tav>
                                      </p:tavLst>
                                    </p:anim>
                                  </p:childTnLst>
                                </p:cTn>
                              </p:par>
                              <p:par>
                                <p:cTn id="193" presetID="6" presetClass="entr" presetSubtype="32" fill="hold" nodeType="withEffect">
                                  <p:stCondLst>
                                    <p:cond delay="0"/>
                                  </p:stCondLst>
                                  <p:childTnLst>
                                    <p:set>
                                      <p:cBhvr>
                                        <p:cTn id="194" dur="1" fill="hold">
                                          <p:stCondLst>
                                            <p:cond delay="0"/>
                                          </p:stCondLst>
                                        </p:cTn>
                                        <p:tgtEl>
                                          <p:spTgt spid="18"/>
                                        </p:tgtEl>
                                        <p:attrNameLst>
                                          <p:attrName>style.visibility</p:attrName>
                                        </p:attrNameLst>
                                      </p:cBhvr>
                                      <p:to>
                                        <p:strVal val="visible"/>
                                      </p:to>
                                    </p:set>
                                    <p:animEffect transition="in" filter="circle(out)">
                                      <p:cBhvr>
                                        <p:cTn id="195" dur="325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7"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 name="159 Rectángulo"/>
          <p:cNvSpPr/>
          <p:nvPr/>
        </p:nvSpPr>
        <p:spPr>
          <a:xfrm flipH="1">
            <a:off x="0" y="0"/>
            <a:ext cx="4608000" cy="5152274"/>
          </a:xfrm>
          <a:prstGeom prst="rect">
            <a:avLst/>
          </a:prstGeom>
          <a:gradFill flip="none" rotWithShape="1">
            <a:gsLst>
              <a:gs pos="30000">
                <a:srgbClr val="C7101F"/>
              </a:gs>
              <a:gs pos="73000">
                <a:srgbClr val="C1212E"/>
              </a:gs>
              <a:gs pos="61000">
                <a:srgbClr val="770825">
                  <a:lumMod val="82000"/>
                </a:srgbClr>
              </a:gs>
              <a:gs pos="54000">
                <a:srgbClr val="820926">
                  <a:lumMod val="79000"/>
                </a:srgbClr>
              </a:gs>
              <a:gs pos="100000">
                <a:srgbClr val="FA4006">
                  <a:lumMod val="0"/>
                  <a:lumOff val="100000"/>
                </a:srgbClr>
              </a:gs>
              <a:gs pos="82000">
                <a:srgbClr val="FF0000">
                  <a:lumMod val="79000"/>
                  <a:lumOff val="21000"/>
                </a:srgbClr>
              </a:gs>
              <a:gs pos="1250">
                <a:srgbClr val="FF0000">
                  <a:lumMod val="27000"/>
                  <a:lumOff val="73000"/>
                </a:srgbClr>
              </a:gs>
              <a:gs pos="16000">
                <a:srgbClr val="FF0000">
                  <a:lumMod val="91000"/>
                  <a:lumOff val="9000"/>
                </a:srgbClr>
              </a:gs>
            </a:gsLst>
            <a:lin ang="8100000" scaled="1"/>
            <a:tileRect/>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Rectángulo"/>
          <p:cNvSpPr/>
          <p:nvPr/>
        </p:nvSpPr>
        <p:spPr>
          <a:xfrm>
            <a:off x="4572000" y="0"/>
            <a:ext cx="4572000" cy="5152274"/>
          </a:xfrm>
          <a:prstGeom prst="rect">
            <a:avLst/>
          </a:prstGeom>
          <a:gradFill>
            <a:gsLst>
              <a:gs pos="30000">
                <a:srgbClr val="C7101F"/>
              </a:gs>
              <a:gs pos="73000">
                <a:srgbClr val="C1212E"/>
              </a:gs>
              <a:gs pos="61000">
                <a:srgbClr val="770825">
                  <a:lumMod val="82000"/>
                </a:srgbClr>
              </a:gs>
              <a:gs pos="54000">
                <a:srgbClr val="820926">
                  <a:lumMod val="79000"/>
                </a:srgbClr>
              </a:gs>
              <a:gs pos="100000">
                <a:srgbClr val="FA4006">
                  <a:lumMod val="0"/>
                  <a:lumOff val="100000"/>
                </a:srgbClr>
              </a:gs>
              <a:gs pos="82000">
                <a:srgbClr val="FF0000">
                  <a:lumMod val="79000"/>
                  <a:lumOff val="21000"/>
                </a:srgbClr>
              </a:gs>
              <a:gs pos="1250">
                <a:srgbClr val="FF0000">
                  <a:lumMod val="27000"/>
                  <a:lumOff val="73000"/>
                </a:srgbClr>
              </a:gs>
              <a:gs pos="16000">
                <a:srgbClr val="FF0000">
                  <a:lumMod val="91000"/>
                  <a:lumOff val="900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7" name="156 Imagen" descr="Diapositiva31"/>
          <p:cNvPicPr>
            <a:picLocks noGrp="1" noChangeAspect="1"/>
          </p:cNvPicPr>
          <p:nvPr isPhoto="1"/>
        </p:nvPicPr>
        <p:blipFill rotWithShape="1">
          <a:blip r:embed="rId3" cstate="email">
            <a:lum/>
            <a:extLst>
              <a:ext uri="{28A0092B-C50C-407E-A947-70E740481C1C}">
                <a14:useLocalDpi xmlns:a14="http://schemas.microsoft.com/office/drawing/2010/main"/>
              </a:ext>
            </a:extLst>
          </a:blip>
          <a:srcRect t="-101465"/>
          <a:stretch/>
        </p:blipFill>
        <p:spPr>
          <a:xfrm>
            <a:off x="0" y="-5260176"/>
            <a:ext cx="9186960" cy="10381972"/>
          </a:xfrm>
          <a:prstGeom prst="rect">
            <a:avLst/>
          </a:prstGeom>
          <a:noFill/>
          <a:ln>
            <a:noFill/>
          </a:ln>
        </p:spPr>
      </p:pic>
      <p:grpSp>
        <p:nvGrpSpPr>
          <p:cNvPr id="78" name="77 Grupo"/>
          <p:cNvGrpSpPr/>
          <p:nvPr/>
        </p:nvGrpSpPr>
        <p:grpSpPr>
          <a:xfrm rot="16200000" flipH="1" flipV="1">
            <a:off x="5881291" y="-2380491"/>
            <a:ext cx="4032448" cy="6736130"/>
            <a:chOff x="-1296000" y="144000"/>
            <a:chExt cx="3704088" cy="2290800"/>
          </a:xfrm>
          <a:effectLst>
            <a:outerShdw dist="342900" algn="ctr" rotWithShape="0">
              <a:schemeClr val="tx1"/>
            </a:outerShdw>
          </a:effectLst>
          <a:scene3d>
            <a:camera prst="orthographicFront"/>
            <a:lightRig rig="flat" dir="t"/>
          </a:scene3d>
        </p:grpSpPr>
        <p:grpSp>
          <p:nvGrpSpPr>
            <p:cNvPr id="79" name="78 Grupo"/>
            <p:cNvGrpSpPr/>
            <p:nvPr/>
          </p:nvGrpSpPr>
          <p:grpSpPr>
            <a:xfrm>
              <a:off x="-26864" y="1368000"/>
              <a:ext cx="2434952" cy="1066800"/>
              <a:chOff x="2123728" y="1419622"/>
              <a:chExt cx="2434952" cy="1066800"/>
            </a:xfrm>
          </p:grpSpPr>
          <p:cxnSp>
            <p:nvCxnSpPr>
              <p:cNvPr id="89" name="88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nvGrpSpPr>
            <p:cNvPr id="80" name="79 Grupo"/>
            <p:cNvGrpSpPr/>
            <p:nvPr/>
          </p:nvGrpSpPr>
          <p:grpSpPr>
            <a:xfrm>
              <a:off x="-1296000" y="144000"/>
              <a:ext cx="2434952" cy="1066800"/>
              <a:chOff x="2123728" y="1419622"/>
              <a:chExt cx="2434952" cy="1066800"/>
            </a:xfrm>
          </p:grpSpPr>
          <p:cxnSp>
            <p:nvCxnSpPr>
              <p:cNvPr id="81" name="80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grpSp>
        <p:nvGrpSpPr>
          <p:cNvPr id="97" name="96 Grupo"/>
          <p:cNvGrpSpPr/>
          <p:nvPr/>
        </p:nvGrpSpPr>
        <p:grpSpPr>
          <a:xfrm rot="16200000" flipH="1" flipV="1">
            <a:off x="6120036" y="-1444387"/>
            <a:ext cx="4032448" cy="6736130"/>
            <a:chOff x="-1296000" y="144000"/>
            <a:chExt cx="3704088" cy="2290800"/>
          </a:xfrm>
          <a:effectLst>
            <a:outerShdw dist="342900" algn="ctr" rotWithShape="0">
              <a:schemeClr val="tx1"/>
            </a:outerShdw>
          </a:effectLst>
          <a:scene3d>
            <a:camera prst="orthographicFront"/>
            <a:lightRig rig="flat" dir="t"/>
          </a:scene3d>
        </p:grpSpPr>
        <p:grpSp>
          <p:nvGrpSpPr>
            <p:cNvPr id="98" name="97 Grupo"/>
            <p:cNvGrpSpPr/>
            <p:nvPr/>
          </p:nvGrpSpPr>
          <p:grpSpPr>
            <a:xfrm>
              <a:off x="-26864" y="1368000"/>
              <a:ext cx="2434952" cy="1066800"/>
              <a:chOff x="2123728" y="1419622"/>
              <a:chExt cx="2434952" cy="1066800"/>
            </a:xfrm>
          </p:grpSpPr>
          <p:cxnSp>
            <p:nvCxnSpPr>
              <p:cNvPr id="108" name="107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nvGrpSpPr>
            <p:cNvPr id="99" name="98 Grupo"/>
            <p:cNvGrpSpPr/>
            <p:nvPr/>
          </p:nvGrpSpPr>
          <p:grpSpPr>
            <a:xfrm>
              <a:off x="-1296000" y="144000"/>
              <a:ext cx="2434952" cy="1066800"/>
              <a:chOff x="2123728" y="1419622"/>
              <a:chExt cx="2434952" cy="1066800"/>
            </a:xfrm>
          </p:grpSpPr>
          <p:cxnSp>
            <p:nvCxnSpPr>
              <p:cNvPr id="100" name="99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grpSp>
        <p:nvGrpSpPr>
          <p:cNvPr id="116" name="115 Grupo"/>
          <p:cNvGrpSpPr/>
          <p:nvPr/>
        </p:nvGrpSpPr>
        <p:grpSpPr>
          <a:xfrm rot="16200000" flipH="1" flipV="1">
            <a:off x="5884455" y="-157123"/>
            <a:ext cx="4032448" cy="6736130"/>
            <a:chOff x="-1296000" y="144000"/>
            <a:chExt cx="3704088" cy="2290800"/>
          </a:xfrm>
          <a:effectLst>
            <a:outerShdw dist="342900" algn="ctr" rotWithShape="0">
              <a:schemeClr val="tx1"/>
            </a:outerShdw>
          </a:effectLst>
          <a:scene3d>
            <a:camera prst="orthographicFront"/>
            <a:lightRig rig="flat" dir="t"/>
          </a:scene3d>
        </p:grpSpPr>
        <p:grpSp>
          <p:nvGrpSpPr>
            <p:cNvPr id="117" name="116 Grupo"/>
            <p:cNvGrpSpPr/>
            <p:nvPr/>
          </p:nvGrpSpPr>
          <p:grpSpPr>
            <a:xfrm>
              <a:off x="-26864" y="1368000"/>
              <a:ext cx="2434952" cy="1066800"/>
              <a:chOff x="2123728" y="1419622"/>
              <a:chExt cx="2434952" cy="1066800"/>
            </a:xfrm>
          </p:grpSpPr>
          <p:cxnSp>
            <p:nvCxnSpPr>
              <p:cNvPr id="127" name="126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31" name="130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32" name="131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33" name="132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34" name="133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nvGrpSpPr>
            <p:cNvPr id="118" name="117 Grupo"/>
            <p:cNvGrpSpPr/>
            <p:nvPr/>
          </p:nvGrpSpPr>
          <p:grpSpPr>
            <a:xfrm>
              <a:off x="-1296000" y="144000"/>
              <a:ext cx="2434952" cy="1066800"/>
              <a:chOff x="2123728" y="1419622"/>
              <a:chExt cx="2434952" cy="1066800"/>
            </a:xfrm>
          </p:grpSpPr>
          <p:cxnSp>
            <p:nvCxnSpPr>
              <p:cNvPr id="119" name="118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grpSp>
        <p:nvGrpSpPr>
          <p:cNvPr id="135" name="134 Grupo"/>
          <p:cNvGrpSpPr/>
          <p:nvPr/>
        </p:nvGrpSpPr>
        <p:grpSpPr>
          <a:xfrm rot="16200000" flipH="1" flipV="1">
            <a:off x="6084036" y="787861"/>
            <a:ext cx="4032448" cy="6736130"/>
            <a:chOff x="-1296000" y="144000"/>
            <a:chExt cx="3704088" cy="2290800"/>
          </a:xfrm>
          <a:effectLst>
            <a:outerShdw dist="342900" algn="ctr" rotWithShape="0">
              <a:schemeClr val="tx1"/>
            </a:outerShdw>
          </a:effectLst>
          <a:scene3d>
            <a:camera prst="orthographicFront"/>
            <a:lightRig rig="flat" dir="t"/>
          </a:scene3d>
        </p:grpSpPr>
        <p:grpSp>
          <p:nvGrpSpPr>
            <p:cNvPr id="136" name="135 Grupo"/>
            <p:cNvGrpSpPr/>
            <p:nvPr/>
          </p:nvGrpSpPr>
          <p:grpSpPr>
            <a:xfrm>
              <a:off x="-26864" y="1368000"/>
              <a:ext cx="2434952" cy="1066800"/>
              <a:chOff x="2123728" y="1419622"/>
              <a:chExt cx="2434952" cy="1066800"/>
            </a:xfrm>
          </p:grpSpPr>
          <p:cxnSp>
            <p:nvCxnSpPr>
              <p:cNvPr id="146" name="145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47" name="146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48" name="147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49" name="148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50" name="149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51" name="150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52" name="151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53" name="152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nvGrpSpPr>
            <p:cNvPr id="137" name="136 Grupo"/>
            <p:cNvGrpSpPr/>
            <p:nvPr/>
          </p:nvGrpSpPr>
          <p:grpSpPr>
            <a:xfrm>
              <a:off x="-1296000" y="144000"/>
              <a:ext cx="2434952" cy="1066800"/>
              <a:chOff x="2123728" y="1419622"/>
              <a:chExt cx="2434952" cy="1066800"/>
            </a:xfrm>
          </p:grpSpPr>
          <p:cxnSp>
            <p:nvCxnSpPr>
              <p:cNvPr id="138" name="137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39" name="138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40" name="139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41" name="140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42" name="141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43" name="142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44" name="143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45" name="144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grpSp>
        <p:nvGrpSpPr>
          <p:cNvPr id="163" name="162 Grupo"/>
          <p:cNvGrpSpPr/>
          <p:nvPr/>
        </p:nvGrpSpPr>
        <p:grpSpPr>
          <a:xfrm rot="5400000" flipV="1">
            <a:off x="-894198" y="-2359841"/>
            <a:ext cx="4032448" cy="6736130"/>
            <a:chOff x="-1296000" y="144000"/>
            <a:chExt cx="3704088" cy="2290800"/>
          </a:xfrm>
          <a:effectLst>
            <a:outerShdw dist="342900" algn="ctr" rotWithShape="0">
              <a:schemeClr val="tx1"/>
            </a:outerShdw>
          </a:effectLst>
          <a:scene3d>
            <a:camera prst="orthographicFront"/>
            <a:lightRig rig="flat" dir="t"/>
          </a:scene3d>
        </p:grpSpPr>
        <p:grpSp>
          <p:nvGrpSpPr>
            <p:cNvPr id="164" name="163 Grupo"/>
            <p:cNvGrpSpPr/>
            <p:nvPr/>
          </p:nvGrpSpPr>
          <p:grpSpPr>
            <a:xfrm>
              <a:off x="-26864" y="1368000"/>
              <a:ext cx="2434952" cy="1066800"/>
              <a:chOff x="2123728" y="1419622"/>
              <a:chExt cx="2434952" cy="1066800"/>
            </a:xfrm>
          </p:grpSpPr>
          <p:cxnSp>
            <p:nvCxnSpPr>
              <p:cNvPr id="174" name="173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75" name="174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76" name="175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77" name="176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78" name="177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79" name="178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80" name="179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81" name="180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nvGrpSpPr>
            <p:cNvPr id="165" name="164 Grupo"/>
            <p:cNvGrpSpPr/>
            <p:nvPr/>
          </p:nvGrpSpPr>
          <p:grpSpPr>
            <a:xfrm>
              <a:off x="-1296000" y="144000"/>
              <a:ext cx="2434952" cy="1066800"/>
              <a:chOff x="2123728" y="1419622"/>
              <a:chExt cx="2434952" cy="1066800"/>
            </a:xfrm>
          </p:grpSpPr>
          <p:cxnSp>
            <p:nvCxnSpPr>
              <p:cNvPr id="166" name="165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67" name="166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68" name="167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69" name="168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70" name="169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71" name="170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72" name="171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73" name="172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grpSp>
        <p:nvGrpSpPr>
          <p:cNvPr id="182" name="181 Grupo"/>
          <p:cNvGrpSpPr/>
          <p:nvPr/>
        </p:nvGrpSpPr>
        <p:grpSpPr>
          <a:xfrm rot="5400000" flipV="1">
            <a:off x="-1132943" y="-1423737"/>
            <a:ext cx="4032448" cy="6736130"/>
            <a:chOff x="-1296000" y="144000"/>
            <a:chExt cx="3704088" cy="2290800"/>
          </a:xfrm>
          <a:effectLst>
            <a:outerShdw dist="342900" algn="ctr" rotWithShape="0">
              <a:schemeClr val="tx1"/>
            </a:outerShdw>
          </a:effectLst>
          <a:scene3d>
            <a:camera prst="orthographicFront"/>
            <a:lightRig rig="flat" dir="t"/>
          </a:scene3d>
        </p:grpSpPr>
        <p:grpSp>
          <p:nvGrpSpPr>
            <p:cNvPr id="183" name="182 Grupo"/>
            <p:cNvGrpSpPr/>
            <p:nvPr/>
          </p:nvGrpSpPr>
          <p:grpSpPr>
            <a:xfrm>
              <a:off x="-26864" y="1368000"/>
              <a:ext cx="2434952" cy="1066800"/>
              <a:chOff x="2123728" y="1419622"/>
              <a:chExt cx="2434952" cy="1066800"/>
            </a:xfrm>
          </p:grpSpPr>
          <p:cxnSp>
            <p:nvCxnSpPr>
              <p:cNvPr id="193" name="192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94" name="193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95" name="194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96" name="195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97" name="196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98" name="197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99" name="198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00" name="199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nvGrpSpPr>
            <p:cNvPr id="184" name="183 Grupo"/>
            <p:cNvGrpSpPr/>
            <p:nvPr/>
          </p:nvGrpSpPr>
          <p:grpSpPr>
            <a:xfrm>
              <a:off x="-1296000" y="144000"/>
              <a:ext cx="2434952" cy="1066800"/>
              <a:chOff x="2123728" y="1419622"/>
              <a:chExt cx="2434952" cy="1066800"/>
            </a:xfrm>
          </p:grpSpPr>
          <p:cxnSp>
            <p:nvCxnSpPr>
              <p:cNvPr id="185" name="184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86" name="185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87" name="186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88" name="187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89" name="188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90" name="189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91" name="190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192" name="191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grpSp>
        <p:nvGrpSpPr>
          <p:cNvPr id="201" name="200 Grupo"/>
          <p:cNvGrpSpPr/>
          <p:nvPr/>
        </p:nvGrpSpPr>
        <p:grpSpPr>
          <a:xfrm rot="5400000" flipV="1">
            <a:off x="-897362" y="-136473"/>
            <a:ext cx="4032448" cy="6736130"/>
            <a:chOff x="-1296000" y="144000"/>
            <a:chExt cx="3704088" cy="2290800"/>
          </a:xfrm>
          <a:effectLst>
            <a:outerShdw dist="342900" algn="ctr" rotWithShape="0">
              <a:schemeClr val="tx1"/>
            </a:outerShdw>
          </a:effectLst>
          <a:scene3d>
            <a:camera prst="orthographicFront"/>
            <a:lightRig rig="flat" dir="t"/>
          </a:scene3d>
        </p:grpSpPr>
        <p:grpSp>
          <p:nvGrpSpPr>
            <p:cNvPr id="202" name="201 Grupo"/>
            <p:cNvGrpSpPr/>
            <p:nvPr/>
          </p:nvGrpSpPr>
          <p:grpSpPr>
            <a:xfrm>
              <a:off x="-26864" y="1368000"/>
              <a:ext cx="2434952" cy="1066800"/>
              <a:chOff x="2123728" y="1419622"/>
              <a:chExt cx="2434952" cy="1066800"/>
            </a:xfrm>
          </p:grpSpPr>
          <p:cxnSp>
            <p:nvCxnSpPr>
              <p:cNvPr id="212" name="211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13" name="212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14" name="213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15" name="214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16" name="215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17" name="216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18" name="217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19" name="218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nvGrpSpPr>
            <p:cNvPr id="203" name="202 Grupo"/>
            <p:cNvGrpSpPr/>
            <p:nvPr/>
          </p:nvGrpSpPr>
          <p:grpSpPr>
            <a:xfrm>
              <a:off x="-1296000" y="144000"/>
              <a:ext cx="2434952" cy="1066800"/>
              <a:chOff x="2123728" y="1419622"/>
              <a:chExt cx="2434952" cy="1066800"/>
            </a:xfrm>
          </p:grpSpPr>
          <p:cxnSp>
            <p:nvCxnSpPr>
              <p:cNvPr id="204" name="203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05" name="204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06" name="205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07" name="206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08" name="207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09" name="208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10" name="209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11" name="210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grpSp>
        <p:nvGrpSpPr>
          <p:cNvPr id="220" name="219 Grupo"/>
          <p:cNvGrpSpPr/>
          <p:nvPr/>
        </p:nvGrpSpPr>
        <p:grpSpPr>
          <a:xfrm rot="5400000" flipV="1">
            <a:off x="-1096943" y="808511"/>
            <a:ext cx="4032448" cy="6736130"/>
            <a:chOff x="-1296000" y="144000"/>
            <a:chExt cx="3704088" cy="2290800"/>
          </a:xfrm>
          <a:effectLst>
            <a:outerShdw dist="342900" algn="ctr" rotWithShape="0">
              <a:schemeClr val="tx1"/>
            </a:outerShdw>
          </a:effectLst>
          <a:scene3d>
            <a:camera prst="orthographicFront"/>
            <a:lightRig rig="flat" dir="t"/>
          </a:scene3d>
        </p:grpSpPr>
        <p:grpSp>
          <p:nvGrpSpPr>
            <p:cNvPr id="221" name="220 Grupo"/>
            <p:cNvGrpSpPr/>
            <p:nvPr/>
          </p:nvGrpSpPr>
          <p:grpSpPr>
            <a:xfrm>
              <a:off x="-26864" y="1368000"/>
              <a:ext cx="2434952" cy="1066800"/>
              <a:chOff x="2123728" y="1419622"/>
              <a:chExt cx="2434952" cy="1066800"/>
            </a:xfrm>
          </p:grpSpPr>
          <p:cxnSp>
            <p:nvCxnSpPr>
              <p:cNvPr id="231" name="230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32" name="231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33" name="232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34" name="233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35" name="234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36" name="235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37" name="236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38" name="237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nvGrpSpPr>
            <p:cNvPr id="222" name="221 Grupo"/>
            <p:cNvGrpSpPr/>
            <p:nvPr/>
          </p:nvGrpSpPr>
          <p:grpSpPr>
            <a:xfrm>
              <a:off x="-1296000" y="144000"/>
              <a:ext cx="2434952" cy="1066800"/>
              <a:chOff x="2123728" y="1419622"/>
              <a:chExt cx="2434952" cy="1066800"/>
            </a:xfrm>
          </p:grpSpPr>
          <p:cxnSp>
            <p:nvCxnSpPr>
              <p:cNvPr id="223" name="222 Conector recto"/>
              <p:cNvCxnSpPr/>
              <p:nvPr/>
            </p:nvCxnSpPr>
            <p:spPr>
              <a:xfrm>
                <a:off x="2123728" y="1419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24" name="223 Conector recto"/>
              <p:cNvCxnSpPr/>
              <p:nvPr/>
            </p:nvCxnSpPr>
            <p:spPr>
              <a:xfrm>
                <a:off x="2276128" y="1572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25" name="224 Conector recto"/>
              <p:cNvCxnSpPr/>
              <p:nvPr/>
            </p:nvCxnSpPr>
            <p:spPr>
              <a:xfrm>
                <a:off x="2428528" y="1724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26" name="225 Conector recto"/>
              <p:cNvCxnSpPr/>
              <p:nvPr/>
            </p:nvCxnSpPr>
            <p:spPr>
              <a:xfrm>
                <a:off x="2580928" y="18768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27" name="226 Conector recto"/>
              <p:cNvCxnSpPr/>
              <p:nvPr/>
            </p:nvCxnSpPr>
            <p:spPr>
              <a:xfrm>
                <a:off x="2733328" y="20292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28" name="227 Conector recto"/>
              <p:cNvCxnSpPr/>
              <p:nvPr/>
            </p:nvCxnSpPr>
            <p:spPr>
              <a:xfrm>
                <a:off x="2885728" y="21816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29" name="228 Conector recto"/>
              <p:cNvCxnSpPr/>
              <p:nvPr/>
            </p:nvCxnSpPr>
            <p:spPr>
              <a:xfrm>
                <a:off x="3038128" y="23340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cxnSp>
            <p:nvCxnSpPr>
              <p:cNvPr id="230" name="229 Conector recto"/>
              <p:cNvCxnSpPr/>
              <p:nvPr/>
            </p:nvCxnSpPr>
            <p:spPr>
              <a:xfrm>
                <a:off x="3190528" y="2486422"/>
                <a:ext cx="1368152" cy="0"/>
              </a:xfrm>
              <a:prstGeom prst="line">
                <a:avLst/>
              </a:prstGeom>
              <a:ln w="41275" cap="sq" cmpd="sng">
                <a:gradFill flip="none" rotWithShape="1">
                  <a:gsLst>
                    <a:gs pos="82000">
                      <a:srgbClr val="FF0000"/>
                    </a:gs>
                    <a:gs pos="41000">
                      <a:srgbClr val="FF0000"/>
                    </a:gs>
                    <a:gs pos="0">
                      <a:srgbClr val="C00000"/>
                    </a:gs>
                  </a:gsLst>
                  <a:lin ang="0" scaled="1"/>
                  <a:tileRect/>
                </a:gradFill>
                <a:prstDash val="sysDot"/>
                <a:headEnd type="triangle" w="lg" len="med"/>
              </a:ln>
              <a:sp3d prstMaterial="powder"/>
            </p:spPr>
            <p:style>
              <a:lnRef idx="1">
                <a:schemeClr val="accent1"/>
              </a:lnRef>
              <a:fillRef idx="0">
                <a:schemeClr val="accent1"/>
              </a:fillRef>
              <a:effectRef idx="0">
                <a:schemeClr val="accent1"/>
              </a:effectRef>
              <a:fontRef idx="minor">
                <a:schemeClr val="tx1"/>
              </a:fontRef>
            </p:style>
          </p:cxnSp>
        </p:grpSp>
      </p:grpSp>
      <p:sp>
        <p:nvSpPr>
          <p:cNvPr id="158" name="157 Rectángulo"/>
          <p:cNvSpPr/>
          <p:nvPr/>
        </p:nvSpPr>
        <p:spPr>
          <a:xfrm flipH="1">
            <a:off x="-2628800" y="-1244674"/>
            <a:ext cx="15121680" cy="763284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9610886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fill="hold" nodeType="with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2000" fill="hold"/>
                                        <p:tgtEl>
                                          <p:spTgt spid="78"/>
                                        </p:tgtEl>
                                        <p:attrNameLst>
                                          <p:attrName>ppt_x</p:attrName>
                                        </p:attrNameLst>
                                      </p:cBhvr>
                                      <p:tavLst>
                                        <p:tav tm="0">
                                          <p:val>
                                            <p:strVal val="1+#ppt_w/2"/>
                                          </p:val>
                                        </p:tav>
                                        <p:tav tm="100000">
                                          <p:val>
                                            <p:strVal val="#ppt_x"/>
                                          </p:val>
                                        </p:tav>
                                      </p:tavLst>
                                    </p:anim>
                                    <p:anim calcmode="lin" valueType="num">
                                      <p:cBhvr additive="base">
                                        <p:cTn id="8" dur="2000" fill="hold"/>
                                        <p:tgtEl>
                                          <p:spTgt spid="78"/>
                                        </p:tgtEl>
                                        <p:attrNameLst>
                                          <p:attrName>ppt_y</p:attrName>
                                        </p:attrNameLst>
                                      </p:cBhvr>
                                      <p:tavLst>
                                        <p:tav tm="0">
                                          <p:val>
                                            <p:strVal val="0-#ppt_h/2"/>
                                          </p:val>
                                        </p:tav>
                                        <p:tav tm="100000">
                                          <p:val>
                                            <p:strVal val="#ppt_y"/>
                                          </p:val>
                                        </p:tav>
                                      </p:tavLst>
                                    </p:anim>
                                  </p:childTnLst>
                                </p:cTn>
                              </p:par>
                              <p:par>
                                <p:cTn id="9" presetID="2" presetClass="entr" presetSubtype="3" fill="hold" nodeType="withEffect">
                                  <p:stCondLst>
                                    <p:cond delay="0"/>
                                  </p:stCondLst>
                                  <p:childTnLst>
                                    <p:set>
                                      <p:cBhvr>
                                        <p:cTn id="10" dur="1" fill="hold">
                                          <p:stCondLst>
                                            <p:cond delay="0"/>
                                          </p:stCondLst>
                                        </p:cTn>
                                        <p:tgtEl>
                                          <p:spTgt spid="97"/>
                                        </p:tgtEl>
                                        <p:attrNameLst>
                                          <p:attrName>style.visibility</p:attrName>
                                        </p:attrNameLst>
                                      </p:cBhvr>
                                      <p:to>
                                        <p:strVal val="visible"/>
                                      </p:to>
                                    </p:set>
                                    <p:anim calcmode="lin" valueType="num">
                                      <p:cBhvr additive="base">
                                        <p:cTn id="11" dur="2000" fill="hold"/>
                                        <p:tgtEl>
                                          <p:spTgt spid="97"/>
                                        </p:tgtEl>
                                        <p:attrNameLst>
                                          <p:attrName>ppt_x</p:attrName>
                                        </p:attrNameLst>
                                      </p:cBhvr>
                                      <p:tavLst>
                                        <p:tav tm="0">
                                          <p:val>
                                            <p:strVal val="1+#ppt_w/2"/>
                                          </p:val>
                                        </p:tav>
                                        <p:tav tm="100000">
                                          <p:val>
                                            <p:strVal val="#ppt_x"/>
                                          </p:val>
                                        </p:tav>
                                      </p:tavLst>
                                    </p:anim>
                                    <p:anim calcmode="lin" valueType="num">
                                      <p:cBhvr additive="base">
                                        <p:cTn id="12" dur="2000" fill="hold"/>
                                        <p:tgtEl>
                                          <p:spTgt spid="97"/>
                                        </p:tgtEl>
                                        <p:attrNameLst>
                                          <p:attrName>ppt_y</p:attrName>
                                        </p:attrNameLst>
                                      </p:cBhvr>
                                      <p:tavLst>
                                        <p:tav tm="0">
                                          <p:val>
                                            <p:strVal val="0-#ppt_h/2"/>
                                          </p:val>
                                        </p:tav>
                                        <p:tav tm="100000">
                                          <p:val>
                                            <p:strVal val="#ppt_y"/>
                                          </p:val>
                                        </p:tav>
                                      </p:tavLst>
                                    </p:anim>
                                  </p:childTnLst>
                                </p:cTn>
                              </p:par>
                              <p:par>
                                <p:cTn id="13" presetID="2" presetClass="entr" presetSubtype="3" fill="hold" nodeType="withEffect">
                                  <p:stCondLst>
                                    <p:cond delay="0"/>
                                  </p:stCondLst>
                                  <p:childTnLst>
                                    <p:set>
                                      <p:cBhvr>
                                        <p:cTn id="14" dur="1" fill="hold">
                                          <p:stCondLst>
                                            <p:cond delay="0"/>
                                          </p:stCondLst>
                                        </p:cTn>
                                        <p:tgtEl>
                                          <p:spTgt spid="116"/>
                                        </p:tgtEl>
                                        <p:attrNameLst>
                                          <p:attrName>style.visibility</p:attrName>
                                        </p:attrNameLst>
                                      </p:cBhvr>
                                      <p:to>
                                        <p:strVal val="visible"/>
                                      </p:to>
                                    </p:set>
                                    <p:anim calcmode="lin" valueType="num">
                                      <p:cBhvr additive="base">
                                        <p:cTn id="15" dur="2000" fill="hold"/>
                                        <p:tgtEl>
                                          <p:spTgt spid="116"/>
                                        </p:tgtEl>
                                        <p:attrNameLst>
                                          <p:attrName>ppt_x</p:attrName>
                                        </p:attrNameLst>
                                      </p:cBhvr>
                                      <p:tavLst>
                                        <p:tav tm="0">
                                          <p:val>
                                            <p:strVal val="1+#ppt_w/2"/>
                                          </p:val>
                                        </p:tav>
                                        <p:tav tm="100000">
                                          <p:val>
                                            <p:strVal val="#ppt_x"/>
                                          </p:val>
                                        </p:tav>
                                      </p:tavLst>
                                    </p:anim>
                                    <p:anim calcmode="lin" valueType="num">
                                      <p:cBhvr additive="base">
                                        <p:cTn id="16" dur="2000" fill="hold"/>
                                        <p:tgtEl>
                                          <p:spTgt spid="116"/>
                                        </p:tgtEl>
                                        <p:attrNameLst>
                                          <p:attrName>ppt_y</p:attrName>
                                        </p:attrNameLst>
                                      </p:cBhvr>
                                      <p:tavLst>
                                        <p:tav tm="0">
                                          <p:val>
                                            <p:strVal val="0-#ppt_h/2"/>
                                          </p:val>
                                        </p:tav>
                                        <p:tav tm="100000">
                                          <p:val>
                                            <p:strVal val="#ppt_y"/>
                                          </p:val>
                                        </p:tav>
                                      </p:tavLst>
                                    </p:anim>
                                  </p:childTnLst>
                                </p:cTn>
                              </p:par>
                              <p:par>
                                <p:cTn id="17" presetID="2" presetClass="entr" presetSubtype="3" fill="hold" nodeType="withEffect">
                                  <p:stCondLst>
                                    <p:cond delay="0"/>
                                  </p:stCondLst>
                                  <p:childTnLst>
                                    <p:set>
                                      <p:cBhvr>
                                        <p:cTn id="18" dur="1" fill="hold">
                                          <p:stCondLst>
                                            <p:cond delay="0"/>
                                          </p:stCondLst>
                                        </p:cTn>
                                        <p:tgtEl>
                                          <p:spTgt spid="135"/>
                                        </p:tgtEl>
                                        <p:attrNameLst>
                                          <p:attrName>style.visibility</p:attrName>
                                        </p:attrNameLst>
                                      </p:cBhvr>
                                      <p:to>
                                        <p:strVal val="visible"/>
                                      </p:to>
                                    </p:set>
                                    <p:anim calcmode="lin" valueType="num">
                                      <p:cBhvr additive="base">
                                        <p:cTn id="19" dur="2000" fill="hold"/>
                                        <p:tgtEl>
                                          <p:spTgt spid="135"/>
                                        </p:tgtEl>
                                        <p:attrNameLst>
                                          <p:attrName>ppt_x</p:attrName>
                                        </p:attrNameLst>
                                      </p:cBhvr>
                                      <p:tavLst>
                                        <p:tav tm="0">
                                          <p:val>
                                            <p:strVal val="1+#ppt_w/2"/>
                                          </p:val>
                                        </p:tav>
                                        <p:tav tm="100000">
                                          <p:val>
                                            <p:strVal val="#ppt_x"/>
                                          </p:val>
                                        </p:tav>
                                      </p:tavLst>
                                    </p:anim>
                                    <p:anim calcmode="lin" valueType="num">
                                      <p:cBhvr additive="base">
                                        <p:cTn id="20" dur="2000" fill="hold"/>
                                        <p:tgtEl>
                                          <p:spTgt spid="135"/>
                                        </p:tgtEl>
                                        <p:attrNameLst>
                                          <p:attrName>ppt_y</p:attrName>
                                        </p:attrNameLst>
                                      </p:cBhvr>
                                      <p:tavLst>
                                        <p:tav tm="0">
                                          <p:val>
                                            <p:strVal val="0-#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163"/>
                                        </p:tgtEl>
                                        <p:attrNameLst>
                                          <p:attrName>style.visibility</p:attrName>
                                        </p:attrNameLst>
                                      </p:cBhvr>
                                      <p:to>
                                        <p:strVal val="visible"/>
                                      </p:to>
                                    </p:set>
                                    <p:anim calcmode="lin" valueType="num">
                                      <p:cBhvr additive="base">
                                        <p:cTn id="23" dur="2000" fill="hold"/>
                                        <p:tgtEl>
                                          <p:spTgt spid="163"/>
                                        </p:tgtEl>
                                        <p:attrNameLst>
                                          <p:attrName>ppt_x</p:attrName>
                                        </p:attrNameLst>
                                      </p:cBhvr>
                                      <p:tavLst>
                                        <p:tav tm="0">
                                          <p:val>
                                            <p:strVal val="0-#ppt_w/2"/>
                                          </p:val>
                                        </p:tav>
                                        <p:tav tm="100000">
                                          <p:val>
                                            <p:strVal val="#ppt_x"/>
                                          </p:val>
                                        </p:tav>
                                      </p:tavLst>
                                    </p:anim>
                                    <p:anim calcmode="lin" valueType="num">
                                      <p:cBhvr additive="base">
                                        <p:cTn id="24" dur="2000" fill="hold"/>
                                        <p:tgtEl>
                                          <p:spTgt spid="16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182"/>
                                        </p:tgtEl>
                                        <p:attrNameLst>
                                          <p:attrName>style.visibility</p:attrName>
                                        </p:attrNameLst>
                                      </p:cBhvr>
                                      <p:to>
                                        <p:strVal val="visible"/>
                                      </p:to>
                                    </p:set>
                                    <p:anim calcmode="lin" valueType="num">
                                      <p:cBhvr additive="base">
                                        <p:cTn id="27" dur="2000" fill="hold"/>
                                        <p:tgtEl>
                                          <p:spTgt spid="182"/>
                                        </p:tgtEl>
                                        <p:attrNameLst>
                                          <p:attrName>ppt_x</p:attrName>
                                        </p:attrNameLst>
                                      </p:cBhvr>
                                      <p:tavLst>
                                        <p:tav tm="0">
                                          <p:val>
                                            <p:strVal val="0-#ppt_w/2"/>
                                          </p:val>
                                        </p:tav>
                                        <p:tav tm="100000">
                                          <p:val>
                                            <p:strVal val="#ppt_x"/>
                                          </p:val>
                                        </p:tav>
                                      </p:tavLst>
                                    </p:anim>
                                    <p:anim calcmode="lin" valueType="num">
                                      <p:cBhvr additive="base">
                                        <p:cTn id="28" dur="2000" fill="hold"/>
                                        <p:tgtEl>
                                          <p:spTgt spid="182"/>
                                        </p:tgtEl>
                                        <p:attrNameLst>
                                          <p:attrName>ppt_y</p:attrName>
                                        </p:attrNameLst>
                                      </p:cBhvr>
                                      <p:tavLst>
                                        <p:tav tm="0">
                                          <p:val>
                                            <p:strVal val="0-#ppt_h/2"/>
                                          </p:val>
                                        </p:tav>
                                        <p:tav tm="100000">
                                          <p:val>
                                            <p:strVal val="#ppt_y"/>
                                          </p:val>
                                        </p:tav>
                                      </p:tavLst>
                                    </p:anim>
                                  </p:childTnLst>
                                </p:cTn>
                              </p:par>
                              <p:par>
                                <p:cTn id="29" presetID="2" presetClass="entr" presetSubtype="9" fill="hold" nodeType="withEffect">
                                  <p:stCondLst>
                                    <p:cond delay="0"/>
                                  </p:stCondLst>
                                  <p:childTnLst>
                                    <p:set>
                                      <p:cBhvr>
                                        <p:cTn id="30" dur="1" fill="hold">
                                          <p:stCondLst>
                                            <p:cond delay="0"/>
                                          </p:stCondLst>
                                        </p:cTn>
                                        <p:tgtEl>
                                          <p:spTgt spid="201"/>
                                        </p:tgtEl>
                                        <p:attrNameLst>
                                          <p:attrName>style.visibility</p:attrName>
                                        </p:attrNameLst>
                                      </p:cBhvr>
                                      <p:to>
                                        <p:strVal val="visible"/>
                                      </p:to>
                                    </p:set>
                                    <p:anim calcmode="lin" valueType="num">
                                      <p:cBhvr additive="base">
                                        <p:cTn id="31" dur="2000" fill="hold"/>
                                        <p:tgtEl>
                                          <p:spTgt spid="201"/>
                                        </p:tgtEl>
                                        <p:attrNameLst>
                                          <p:attrName>ppt_x</p:attrName>
                                        </p:attrNameLst>
                                      </p:cBhvr>
                                      <p:tavLst>
                                        <p:tav tm="0">
                                          <p:val>
                                            <p:strVal val="0-#ppt_w/2"/>
                                          </p:val>
                                        </p:tav>
                                        <p:tav tm="100000">
                                          <p:val>
                                            <p:strVal val="#ppt_x"/>
                                          </p:val>
                                        </p:tav>
                                      </p:tavLst>
                                    </p:anim>
                                    <p:anim calcmode="lin" valueType="num">
                                      <p:cBhvr additive="base">
                                        <p:cTn id="32" dur="2000" fill="hold"/>
                                        <p:tgtEl>
                                          <p:spTgt spid="201"/>
                                        </p:tgtEl>
                                        <p:attrNameLst>
                                          <p:attrName>ppt_y</p:attrName>
                                        </p:attrNameLst>
                                      </p:cBhvr>
                                      <p:tavLst>
                                        <p:tav tm="0">
                                          <p:val>
                                            <p:strVal val="0-#ppt_h/2"/>
                                          </p:val>
                                        </p:tav>
                                        <p:tav tm="100000">
                                          <p:val>
                                            <p:strVal val="#ppt_y"/>
                                          </p:val>
                                        </p:tav>
                                      </p:tavLst>
                                    </p:anim>
                                  </p:childTnLst>
                                </p:cTn>
                              </p:par>
                              <p:par>
                                <p:cTn id="33" presetID="2" presetClass="entr" presetSubtype="9" fill="hold" nodeType="withEffect">
                                  <p:stCondLst>
                                    <p:cond delay="0"/>
                                  </p:stCondLst>
                                  <p:childTnLst>
                                    <p:set>
                                      <p:cBhvr>
                                        <p:cTn id="34" dur="1" fill="hold">
                                          <p:stCondLst>
                                            <p:cond delay="0"/>
                                          </p:stCondLst>
                                        </p:cTn>
                                        <p:tgtEl>
                                          <p:spTgt spid="220"/>
                                        </p:tgtEl>
                                        <p:attrNameLst>
                                          <p:attrName>style.visibility</p:attrName>
                                        </p:attrNameLst>
                                      </p:cBhvr>
                                      <p:to>
                                        <p:strVal val="visible"/>
                                      </p:to>
                                    </p:set>
                                    <p:anim calcmode="lin" valueType="num">
                                      <p:cBhvr additive="base">
                                        <p:cTn id="35" dur="2000" fill="hold"/>
                                        <p:tgtEl>
                                          <p:spTgt spid="220"/>
                                        </p:tgtEl>
                                        <p:attrNameLst>
                                          <p:attrName>ppt_x</p:attrName>
                                        </p:attrNameLst>
                                      </p:cBhvr>
                                      <p:tavLst>
                                        <p:tav tm="0">
                                          <p:val>
                                            <p:strVal val="0-#ppt_w/2"/>
                                          </p:val>
                                        </p:tav>
                                        <p:tav tm="100000">
                                          <p:val>
                                            <p:strVal val="#ppt_x"/>
                                          </p:val>
                                        </p:tav>
                                      </p:tavLst>
                                    </p:anim>
                                    <p:anim calcmode="lin" valueType="num">
                                      <p:cBhvr additive="base">
                                        <p:cTn id="36" dur="2000" fill="hold"/>
                                        <p:tgtEl>
                                          <p:spTgt spid="220"/>
                                        </p:tgtEl>
                                        <p:attrNameLst>
                                          <p:attrName>ppt_y</p:attrName>
                                        </p:attrNameLst>
                                      </p:cBhvr>
                                      <p:tavLst>
                                        <p:tav tm="0">
                                          <p:val>
                                            <p:strVal val="0-#ppt_h/2"/>
                                          </p:val>
                                        </p:tav>
                                        <p:tav tm="100000">
                                          <p:val>
                                            <p:strVal val="#ppt_y"/>
                                          </p:val>
                                        </p:tav>
                                      </p:tavLst>
                                    </p:anim>
                                  </p:childTnLst>
                                </p:cTn>
                              </p:par>
                              <p:par>
                                <p:cTn id="37" presetID="9" presetClass="emph" presetSubtype="0" grpId="0" nodeType="withEffect">
                                  <p:stCondLst>
                                    <p:cond delay="0"/>
                                  </p:stCondLst>
                                  <p:childTnLst>
                                    <p:set>
                                      <p:cBhvr rctx="PPT">
                                        <p:cTn id="38" dur="indefinite"/>
                                        <p:tgtEl>
                                          <p:spTgt spid="158"/>
                                        </p:tgtEl>
                                        <p:attrNameLst>
                                          <p:attrName>style.opacity</p:attrName>
                                        </p:attrNameLst>
                                      </p:cBhvr>
                                      <p:to>
                                        <p:strVal val="0"/>
                                      </p:to>
                                    </p:set>
                                    <p:animEffect filter="image" prLst="opacity: 0">
                                      <p:cBhvr rctx="IE">
                                        <p:cTn id="39" dur="indefinite"/>
                                        <p:tgtEl>
                                          <p:spTgt spid="158"/>
                                        </p:tgtEl>
                                      </p:cBhvr>
                                    </p:animEffect>
                                  </p:childTnLst>
                                </p:cTn>
                              </p:par>
                              <p:par>
                                <p:cTn id="40" presetID="2" presetClass="exit" presetSubtype="12" fill="hold" nodeType="withEffect">
                                  <p:stCondLst>
                                    <p:cond delay="0"/>
                                  </p:stCondLst>
                                  <p:childTnLst>
                                    <p:anim calcmode="lin" valueType="num">
                                      <p:cBhvr additive="base">
                                        <p:cTn id="41" dur="3750"/>
                                        <p:tgtEl>
                                          <p:spTgt spid="78"/>
                                        </p:tgtEl>
                                        <p:attrNameLst>
                                          <p:attrName>ppt_x</p:attrName>
                                        </p:attrNameLst>
                                      </p:cBhvr>
                                      <p:tavLst>
                                        <p:tav tm="0">
                                          <p:val>
                                            <p:strVal val="ppt_x"/>
                                          </p:val>
                                        </p:tav>
                                        <p:tav tm="100000">
                                          <p:val>
                                            <p:strVal val="0-ppt_w/2"/>
                                          </p:val>
                                        </p:tav>
                                      </p:tavLst>
                                    </p:anim>
                                    <p:anim calcmode="lin" valueType="num">
                                      <p:cBhvr additive="base">
                                        <p:cTn id="42" dur="3750"/>
                                        <p:tgtEl>
                                          <p:spTgt spid="78"/>
                                        </p:tgtEl>
                                        <p:attrNameLst>
                                          <p:attrName>ppt_y</p:attrName>
                                        </p:attrNameLst>
                                      </p:cBhvr>
                                      <p:tavLst>
                                        <p:tav tm="0">
                                          <p:val>
                                            <p:strVal val="ppt_y"/>
                                          </p:val>
                                        </p:tav>
                                        <p:tav tm="100000">
                                          <p:val>
                                            <p:strVal val="1+ppt_h/2"/>
                                          </p:val>
                                        </p:tav>
                                      </p:tavLst>
                                    </p:anim>
                                    <p:set>
                                      <p:cBhvr>
                                        <p:cTn id="43" dur="1" fill="hold">
                                          <p:stCondLst>
                                            <p:cond delay="3749"/>
                                          </p:stCondLst>
                                        </p:cTn>
                                        <p:tgtEl>
                                          <p:spTgt spid="78"/>
                                        </p:tgtEl>
                                        <p:attrNameLst>
                                          <p:attrName>style.visibility</p:attrName>
                                        </p:attrNameLst>
                                      </p:cBhvr>
                                      <p:to>
                                        <p:strVal val="hidden"/>
                                      </p:to>
                                    </p:set>
                                  </p:childTnLst>
                                </p:cTn>
                              </p:par>
                              <p:par>
                                <p:cTn id="44" presetID="2" presetClass="exit" presetSubtype="12" fill="hold" nodeType="withEffect">
                                  <p:stCondLst>
                                    <p:cond delay="0"/>
                                  </p:stCondLst>
                                  <p:childTnLst>
                                    <p:anim calcmode="lin" valueType="num">
                                      <p:cBhvr additive="base">
                                        <p:cTn id="45" dur="3750"/>
                                        <p:tgtEl>
                                          <p:spTgt spid="97"/>
                                        </p:tgtEl>
                                        <p:attrNameLst>
                                          <p:attrName>ppt_x</p:attrName>
                                        </p:attrNameLst>
                                      </p:cBhvr>
                                      <p:tavLst>
                                        <p:tav tm="0">
                                          <p:val>
                                            <p:strVal val="ppt_x"/>
                                          </p:val>
                                        </p:tav>
                                        <p:tav tm="100000">
                                          <p:val>
                                            <p:strVal val="0-ppt_w/2"/>
                                          </p:val>
                                        </p:tav>
                                      </p:tavLst>
                                    </p:anim>
                                    <p:anim calcmode="lin" valueType="num">
                                      <p:cBhvr additive="base">
                                        <p:cTn id="46" dur="3750"/>
                                        <p:tgtEl>
                                          <p:spTgt spid="97"/>
                                        </p:tgtEl>
                                        <p:attrNameLst>
                                          <p:attrName>ppt_y</p:attrName>
                                        </p:attrNameLst>
                                      </p:cBhvr>
                                      <p:tavLst>
                                        <p:tav tm="0">
                                          <p:val>
                                            <p:strVal val="ppt_y"/>
                                          </p:val>
                                        </p:tav>
                                        <p:tav tm="100000">
                                          <p:val>
                                            <p:strVal val="1+ppt_h/2"/>
                                          </p:val>
                                        </p:tav>
                                      </p:tavLst>
                                    </p:anim>
                                    <p:set>
                                      <p:cBhvr>
                                        <p:cTn id="47" dur="1" fill="hold">
                                          <p:stCondLst>
                                            <p:cond delay="3749"/>
                                          </p:stCondLst>
                                        </p:cTn>
                                        <p:tgtEl>
                                          <p:spTgt spid="97"/>
                                        </p:tgtEl>
                                        <p:attrNameLst>
                                          <p:attrName>style.visibility</p:attrName>
                                        </p:attrNameLst>
                                      </p:cBhvr>
                                      <p:to>
                                        <p:strVal val="hidden"/>
                                      </p:to>
                                    </p:set>
                                  </p:childTnLst>
                                </p:cTn>
                              </p:par>
                              <p:par>
                                <p:cTn id="48" presetID="2" presetClass="exit" presetSubtype="12" fill="hold" nodeType="withEffect">
                                  <p:stCondLst>
                                    <p:cond delay="0"/>
                                  </p:stCondLst>
                                  <p:childTnLst>
                                    <p:anim calcmode="lin" valueType="num">
                                      <p:cBhvr additive="base">
                                        <p:cTn id="49" dur="3750"/>
                                        <p:tgtEl>
                                          <p:spTgt spid="116"/>
                                        </p:tgtEl>
                                        <p:attrNameLst>
                                          <p:attrName>ppt_x</p:attrName>
                                        </p:attrNameLst>
                                      </p:cBhvr>
                                      <p:tavLst>
                                        <p:tav tm="0">
                                          <p:val>
                                            <p:strVal val="ppt_x"/>
                                          </p:val>
                                        </p:tav>
                                        <p:tav tm="100000">
                                          <p:val>
                                            <p:strVal val="0-ppt_w/2"/>
                                          </p:val>
                                        </p:tav>
                                      </p:tavLst>
                                    </p:anim>
                                    <p:anim calcmode="lin" valueType="num">
                                      <p:cBhvr additive="base">
                                        <p:cTn id="50" dur="3750"/>
                                        <p:tgtEl>
                                          <p:spTgt spid="116"/>
                                        </p:tgtEl>
                                        <p:attrNameLst>
                                          <p:attrName>ppt_y</p:attrName>
                                        </p:attrNameLst>
                                      </p:cBhvr>
                                      <p:tavLst>
                                        <p:tav tm="0">
                                          <p:val>
                                            <p:strVal val="ppt_y"/>
                                          </p:val>
                                        </p:tav>
                                        <p:tav tm="100000">
                                          <p:val>
                                            <p:strVal val="1+ppt_h/2"/>
                                          </p:val>
                                        </p:tav>
                                      </p:tavLst>
                                    </p:anim>
                                    <p:set>
                                      <p:cBhvr>
                                        <p:cTn id="51" dur="1" fill="hold">
                                          <p:stCondLst>
                                            <p:cond delay="3749"/>
                                          </p:stCondLst>
                                        </p:cTn>
                                        <p:tgtEl>
                                          <p:spTgt spid="116"/>
                                        </p:tgtEl>
                                        <p:attrNameLst>
                                          <p:attrName>style.visibility</p:attrName>
                                        </p:attrNameLst>
                                      </p:cBhvr>
                                      <p:to>
                                        <p:strVal val="hidden"/>
                                      </p:to>
                                    </p:set>
                                  </p:childTnLst>
                                </p:cTn>
                              </p:par>
                              <p:par>
                                <p:cTn id="52" presetID="2" presetClass="exit" presetSubtype="12" fill="hold" nodeType="withEffect">
                                  <p:stCondLst>
                                    <p:cond delay="0"/>
                                  </p:stCondLst>
                                  <p:childTnLst>
                                    <p:anim calcmode="lin" valueType="num">
                                      <p:cBhvr additive="base">
                                        <p:cTn id="53" dur="3750"/>
                                        <p:tgtEl>
                                          <p:spTgt spid="135"/>
                                        </p:tgtEl>
                                        <p:attrNameLst>
                                          <p:attrName>ppt_x</p:attrName>
                                        </p:attrNameLst>
                                      </p:cBhvr>
                                      <p:tavLst>
                                        <p:tav tm="0">
                                          <p:val>
                                            <p:strVal val="ppt_x"/>
                                          </p:val>
                                        </p:tav>
                                        <p:tav tm="100000">
                                          <p:val>
                                            <p:strVal val="0-ppt_w/2"/>
                                          </p:val>
                                        </p:tav>
                                      </p:tavLst>
                                    </p:anim>
                                    <p:anim calcmode="lin" valueType="num">
                                      <p:cBhvr additive="base">
                                        <p:cTn id="54" dur="3750"/>
                                        <p:tgtEl>
                                          <p:spTgt spid="135"/>
                                        </p:tgtEl>
                                        <p:attrNameLst>
                                          <p:attrName>ppt_y</p:attrName>
                                        </p:attrNameLst>
                                      </p:cBhvr>
                                      <p:tavLst>
                                        <p:tav tm="0">
                                          <p:val>
                                            <p:strVal val="ppt_y"/>
                                          </p:val>
                                        </p:tav>
                                        <p:tav tm="100000">
                                          <p:val>
                                            <p:strVal val="1+ppt_h/2"/>
                                          </p:val>
                                        </p:tav>
                                      </p:tavLst>
                                    </p:anim>
                                    <p:set>
                                      <p:cBhvr>
                                        <p:cTn id="55" dur="1" fill="hold">
                                          <p:stCondLst>
                                            <p:cond delay="3749"/>
                                          </p:stCondLst>
                                        </p:cTn>
                                        <p:tgtEl>
                                          <p:spTgt spid="135"/>
                                        </p:tgtEl>
                                        <p:attrNameLst>
                                          <p:attrName>style.visibility</p:attrName>
                                        </p:attrNameLst>
                                      </p:cBhvr>
                                      <p:to>
                                        <p:strVal val="hidden"/>
                                      </p:to>
                                    </p:set>
                                  </p:childTnLst>
                                </p:cTn>
                              </p:par>
                              <p:par>
                                <p:cTn id="56" presetID="2" presetClass="exit" presetSubtype="6" fill="hold" nodeType="withEffect">
                                  <p:stCondLst>
                                    <p:cond delay="0"/>
                                  </p:stCondLst>
                                  <p:childTnLst>
                                    <p:anim calcmode="lin" valueType="num">
                                      <p:cBhvr additive="base">
                                        <p:cTn id="57" dur="3750"/>
                                        <p:tgtEl>
                                          <p:spTgt spid="163"/>
                                        </p:tgtEl>
                                        <p:attrNameLst>
                                          <p:attrName>ppt_x</p:attrName>
                                        </p:attrNameLst>
                                      </p:cBhvr>
                                      <p:tavLst>
                                        <p:tav tm="0">
                                          <p:val>
                                            <p:strVal val="ppt_x"/>
                                          </p:val>
                                        </p:tav>
                                        <p:tav tm="100000">
                                          <p:val>
                                            <p:strVal val="1+ppt_w/2"/>
                                          </p:val>
                                        </p:tav>
                                      </p:tavLst>
                                    </p:anim>
                                    <p:anim calcmode="lin" valueType="num">
                                      <p:cBhvr additive="base">
                                        <p:cTn id="58" dur="3750"/>
                                        <p:tgtEl>
                                          <p:spTgt spid="163"/>
                                        </p:tgtEl>
                                        <p:attrNameLst>
                                          <p:attrName>ppt_y</p:attrName>
                                        </p:attrNameLst>
                                      </p:cBhvr>
                                      <p:tavLst>
                                        <p:tav tm="0">
                                          <p:val>
                                            <p:strVal val="ppt_y"/>
                                          </p:val>
                                        </p:tav>
                                        <p:tav tm="100000">
                                          <p:val>
                                            <p:strVal val="1+ppt_h/2"/>
                                          </p:val>
                                        </p:tav>
                                      </p:tavLst>
                                    </p:anim>
                                    <p:set>
                                      <p:cBhvr>
                                        <p:cTn id="59" dur="1" fill="hold">
                                          <p:stCondLst>
                                            <p:cond delay="3749"/>
                                          </p:stCondLst>
                                        </p:cTn>
                                        <p:tgtEl>
                                          <p:spTgt spid="163"/>
                                        </p:tgtEl>
                                        <p:attrNameLst>
                                          <p:attrName>style.visibility</p:attrName>
                                        </p:attrNameLst>
                                      </p:cBhvr>
                                      <p:to>
                                        <p:strVal val="hidden"/>
                                      </p:to>
                                    </p:set>
                                  </p:childTnLst>
                                </p:cTn>
                              </p:par>
                              <p:par>
                                <p:cTn id="60" presetID="2" presetClass="exit" presetSubtype="6" fill="hold" nodeType="withEffect">
                                  <p:stCondLst>
                                    <p:cond delay="0"/>
                                  </p:stCondLst>
                                  <p:childTnLst>
                                    <p:anim calcmode="lin" valueType="num">
                                      <p:cBhvr additive="base">
                                        <p:cTn id="61" dur="3750"/>
                                        <p:tgtEl>
                                          <p:spTgt spid="182"/>
                                        </p:tgtEl>
                                        <p:attrNameLst>
                                          <p:attrName>ppt_x</p:attrName>
                                        </p:attrNameLst>
                                      </p:cBhvr>
                                      <p:tavLst>
                                        <p:tav tm="0">
                                          <p:val>
                                            <p:strVal val="ppt_x"/>
                                          </p:val>
                                        </p:tav>
                                        <p:tav tm="100000">
                                          <p:val>
                                            <p:strVal val="1+ppt_w/2"/>
                                          </p:val>
                                        </p:tav>
                                      </p:tavLst>
                                    </p:anim>
                                    <p:anim calcmode="lin" valueType="num">
                                      <p:cBhvr additive="base">
                                        <p:cTn id="62" dur="3750"/>
                                        <p:tgtEl>
                                          <p:spTgt spid="182"/>
                                        </p:tgtEl>
                                        <p:attrNameLst>
                                          <p:attrName>ppt_y</p:attrName>
                                        </p:attrNameLst>
                                      </p:cBhvr>
                                      <p:tavLst>
                                        <p:tav tm="0">
                                          <p:val>
                                            <p:strVal val="ppt_y"/>
                                          </p:val>
                                        </p:tav>
                                        <p:tav tm="100000">
                                          <p:val>
                                            <p:strVal val="1+ppt_h/2"/>
                                          </p:val>
                                        </p:tav>
                                      </p:tavLst>
                                    </p:anim>
                                    <p:set>
                                      <p:cBhvr>
                                        <p:cTn id="63" dur="1" fill="hold">
                                          <p:stCondLst>
                                            <p:cond delay="3749"/>
                                          </p:stCondLst>
                                        </p:cTn>
                                        <p:tgtEl>
                                          <p:spTgt spid="182"/>
                                        </p:tgtEl>
                                        <p:attrNameLst>
                                          <p:attrName>style.visibility</p:attrName>
                                        </p:attrNameLst>
                                      </p:cBhvr>
                                      <p:to>
                                        <p:strVal val="hidden"/>
                                      </p:to>
                                    </p:set>
                                  </p:childTnLst>
                                </p:cTn>
                              </p:par>
                              <p:par>
                                <p:cTn id="64" presetID="2" presetClass="exit" presetSubtype="6" fill="hold" nodeType="withEffect">
                                  <p:stCondLst>
                                    <p:cond delay="0"/>
                                  </p:stCondLst>
                                  <p:childTnLst>
                                    <p:anim calcmode="lin" valueType="num">
                                      <p:cBhvr additive="base">
                                        <p:cTn id="65" dur="3750"/>
                                        <p:tgtEl>
                                          <p:spTgt spid="201"/>
                                        </p:tgtEl>
                                        <p:attrNameLst>
                                          <p:attrName>ppt_x</p:attrName>
                                        </p:attrNameLst>
                                      </p:cBhvr>
                                      <p:tavLst>
                                        <p:tav tm="0">
                                          <p:val>
                                            <p:strVal val="ppt_x"/>
                                          </p:val>
                                        </p:tav>
                                        <p:tav tm="100000">
                                          <p:val>
                                            <p:strVal val="1+ppt_w/2"/>
                                          </p:val>
                                        </p:tav>
                                      </p:tavLst>
                                    </p:anim>
                                    <p:anim calcmode="lin" valueType="num">
                                      <p:cBhvr additive="base">
                                        <p:cTn id="66" dur="3750"/>
                                        <p:tgtEl>
                                          <p:spTgt spid="201"/>
                                        </p:tgtEl>
                                        <p:attrNameLst>
                                          <p:attrName>ppt_y</p:attrName>
                                        </p:attrNameLst>
                                      </p:cBhvr>
                                      <p:tavLst>
                                        <p:tav tm="0">
                                          <p:val>
                                            <p:strVal val="ppt_y"/>
                                          </p:val>
                                        </p:tav>
                                        <p:tav tm="100000">
                                          <p:val>
                                            <p:strVal val="1+ppt_h/2"/>
                                          </p:val>
                                        </p:tav>
                                      </p:tavLst>
                                    </p:anim>
                                    <p:set>
                                      <p:cBhvr>
                                        <p:cTn id="67" dur="1" fill="hold">
                                          <p:stCondLst>
                                            <p:cond delay="3749"/>
                                          </p:stCondLst>
                                        </p:cTn>
                                        <p:tgtEl>
                                          <p:spTgt spid="201"/>
                                        </p:tgtEl>
                                        <p:attrNameLst>
                                          <p:attrName>style.visibility</p:attrName>
                                        </p:attrNameLst>
                                      </p:cBhvr>
                                      <p:to>
                                        <p:strVal val="hidden"/>
                                      </p:to>
                                    </p:set>
                                  </p:childTnLst>
                                </p:cTn>
                              </p:par>
                              <p:par>
                                <p:cTn id="68" presetID="2" presetClass="exit" presetSubtype="6" fill="hold" nodeType="withEffect">
                                  <p:stCondLst>
                                    <p:cond delay="0"/>
                                  </p:stCondLst>
                                  <p:childTnLst>
                                    <p:anim calcmode="lin" valueType="num">
                                      <p:cBhvr additive="base">
                                        <p:cTn id="69" dur="3750"/>
                                        <p:tgtEl>
                                          <p:spTgt spid="220"/>
                                        </p:tgtEl>
                                        <p:attrNameLst>
                                          <p:attrName>ppt_x</p:attrName>
                                        </p:attrNameLst>
                                      </p:cBhvr>
                                      <p:tavLst>
                                        <p:tav tm="0">
                                          <p:val>
                                            <p:strVal val="ppt_x"/>
                                          </p:val>
                                        </p:tav>
                                        <p:tav tm="100000">
                                          <p:val>
                                            <p:strVal val="1+ppt_w/2"/>
                                          </p:val>
                                        </p:tav>
                                      </p:tavLst>
                                    </p:anim>
                                    <p:anim calcmode="lin" valueType="num">
                                      <p:cBhvr additive="base">
                                        <p:cTn id="70" dur="3750"/>
                                        <p:tgtEl>
                                          <p:spTgt spid="220"/>
                                        </p:tgtEl>
                                        <p:attrNameLst>
                                          <p:attrName>ppt_y</p:attrName>
                                        </p:attrNameLst>
                                      </p:cBhvr>
                                      <p:tavLst>
                                        <p:tav tm="0">
                                          <p:val>
                                            <p:strVal val="ppt_y"/>
                                          </p:val>
                                        </p:tav>
                                        <p:tav tm="100000">
                                          <p:val>
                                            <p:strVal val="1+ppt_h/2"/>
                                          </p:val>
                                        </p:tav>
                                      </p:tavLst>
                                    </p:anim>
                                    <p:set>
                                      <p:cBhvr>
                                        <p:cTn id="71" dur="1" fill="hold">
                                          <p:stCondLst>
                                            <p:cond delay="3749"/>
                                          </p:stCondLst>
                                        </p:cTn>
                                        <p:tgtEl>
                                          <p:spTgt spid="220"/>
                                        </p:tgtEl>
                                        <p:attrNameLst>
                                          <p:attrName>style.visibility</p:attrName>
                                        </p:attrNameLst>
                                      </p:cBhvr>
                                      <p:to>
                                        <p:strVal val="hidden"/>
                                      </p:to>
                                    </p:set>
                                  </p:childTnLst>
                                </p:cTn>
                              </p:par>
                              <p:par>
                                <p:cTn id="72" presetID="16" presetClass="entr" presetSubtype="37" fill="hold" nodeType="withEffect">
                                  <p:stCondLst>
                                    <p:cond delay="500"/>
                                  </p:stCondLst>
                                  <p:childTnLst>
                                    <p:set>
                                      <p:cBhvr>
                                        <p:cTn id="73" dur="1" fill="hold">
                                          <p:stCondLst>
                                            <p:cond delay="0"/>
                                          </p:stCondLst>
                                        </p:cTn>
                                        <p:tgtEl>
                                          <p:spTgt spid="157"/>
                                        </p:tgtEl>
                                        <p:attrNameLst>
                                          <p:attrName>style.visibility</p:attrName>
                                        </p:attrNameLst>
                                      </p:cBhvr>
                                      <p:to>
                                        <p:strVal val="visible"/>
                                      </p:to>
                                    </p:set>
                                    <p:animEffect transition="in" filter="barn(outVertical)">
                                      <p:cBhvr>
                                        <p:cTn id="74" dur="3500"/>
                                        <p:tgtEl>
                                          <p:spTgt spid="157"/>
                                        </p:tgtEl>
                                      </p:cBhvr>
                                    </p:animEffect>
                                  </p:childTnLst>
                                </p:cTn>
                              </p:par>
                              <p:par>
                                <p:cTn id="75" presetID="23" presetClass="entr" presetSubtype="272" fill="hold" nodeType="withEffect">
                                  <p:stCondLst>
                                    <p:cond delay="500"/>
                                  </p:stCondLst>
                                  <p:childTnLst>
                                    <p:set>
                                      <p:cBhvr>
                                        <p:cTn id="76" dur="1" fill="hold">
                                          <p:stCondLst>
                                            <p:cond delay="0"/>
                                          </p:stCondLst>
                                        </p:cTn>
                                        <p:tgtEl>
                                          <p:spTgt spid="157"/>
                                        </p:tgtEl>
                                        <p:attrNameLst>
                                          <p:attrName>style.visibility</p:attrName>
                                        </p:attrNameLst>
                                      </p:cBhvr>
                                      <p:to>
                                        <p:strVal val="visible"/>
                                      </p:to>
                                    </p:set>
                                    <p:anim calcmode="lin" valueType="num">
                                      <p:cBhvr>
                                        <p:cTn id="77" dur="3500" fill="hold"/>
                                        <p:tgtEl>
                                          <p:spTgt spid="157"/>
                                        </p:tgtEl>
                                        <p:attrNameLst>
                                          <p:attrName>ppt_w</p:attrName>
                                        </p:attrNameLst>
                                      </p:cBhvr>
                                      <p:tavLst>
                                        <p:tav tm="0">
                                          <p:val>
                                            <p:strVal val="2/3*#ppt_w"/>
                                          </p:val>
                                        </p:tav>
                                        <p:tav tm="100000">
                                          <p:val>
                                            <p:strVal val="#ppt_w"/>
                                          </p:val>
                                        </p:tav>
                                      </p:tavLst>
                                    </p:anim>
                                    <p:anim calcmode="lin" valueType="num">
                                      <p:cBhvr>
                                        <p:cTn id="78" dur="3500" fill="hold"/>
                                        <p:tgtEl>
                                          <p:spTgt spid="157"/>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8"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4 Grupo"/>
          <p:cNvGrpSpPr/>
          <p:nvPr/>
        </p:nvGrpSpPr>
        <p:grpSpPr>
          <a:xfrm>
            <a:off x="0" y="0"/>
            <a:ext cx="9144000" cy="5143500"/>
            <a:chOff x="0" y="0"/>
            <a:chExt cx="9144000" cy="5143500"/>
          </a:xfrm>
        </p:grpSpPr>
        <p:pic>
          <p:nvPicPr>
            <p:cNvPr id="7" name="6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0" y="0"/>
              <a:ext cx="9144000" cy="5143500"/>
            </a:xfrm>
            <a:prstGeom prst="rect">
              <a:avLst/>
            </a:prstGeom>
          </p:spPr>
        </p:pic>
        <p:pic>
          <p:nvPicPr>
            <p:cNvPr id="8"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 name="2 Rectángulo"/>
          <p:cNvSpPr/>
          <p:nvPr/>
        </p:nvSpPr>
        <p:spPr>
          <a:xfrm>
            <a:off x="2411760" y="267494"/>
            <a:ext cx="6048672" cy="3108543"/>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b="1" dirty="0" smtClean="0">
                <a:solidFill>
                  <a:srgbClr val="441918"/>
                </a:solidFill>
                <a:latin typeface="Hobo Std" pitchFamily="34" charset="0"/>
              </a:rPr>
              <a:t>Beneficios </a:t>
            </a:r>
            <a:r>
              <a:rPr lang="es-ES" b="1" dirty="0">
                <a:solidFill>
                  <a:srgbClr val="441918"/>
                </a:solidFill>
                <a:latin typeface="Hobo Std" pitchFamily="34" charset="0"/>
              </a:rPr>
              <a:t>del manganeso por tomar fresas</a:t>
            </a:r>
          </a:p>
          <a:p>
            <a:pPr algn="ctr">
              <a:defRPr/>
            </a:pPr>
            <a:endParaRPr lang="es-ES" sz="1400" b="1" dirty="0">
              <a:solidFill>
                <a:srgbClr val="441918"/>
              </a:solidFill>
              <a:latin typeface="Hobo Std" pitchFamily="34" charset="0"/>
            </a:endParaRPr>
          </a:p>
          <a:p>
            <a:pPr algn="ctr">
              <a:defRPr/>
            </a:pPr>
            <a:r>
              <a:rPr lang="es-ES" sz="1400" b="1" dirty="0" smtClean="0">
                <a:solidFill>
                  <a:srgbClr val="441918"/>
                </a:solidFill>
                <a:latin typeface="Hobo Std" pitchFamily="34" charset="0"/>
              </a:rPr>
              <a:t>Una </a:t>
            </a:r>
            <a:r>
              <a:rPr lang="es-ES" sz="1400" b="1" dirty="0">
                <a:solidFill>
                  <a:srgbClr val="441918"/>
                </a:solidFill>
                <a:latin typeface="Hobo Std" pitchFamily="34" charset="0"/>
              </a:rPr>
              <a:t>ración de fresas tiene 21% de manganeso recomendado al día, una sustancia vital que actúa como agente antiinflamatorio y antioxidante.</a:t>
            </a:r>
          </a:p>
          <a:p>
            <a:pPr algn="ctr">
              <a:defRPr/>
            </a:pPr>
            <a:endParaRPr lang="es-ES" sz="1400" b="1" dirty="0">
              <a:solidFill>
                <a:srgbClr val="441918"/>
              </a:solidFill>
              <a:latin typeface="Hobo Std" pitchFamily="34" charset="0"/>
            </a:endParaRPr>
          </a:p>
          <a:p>
            <a:pPr algn="ctr">
              <a:defRPr/>
            </a:pPr>
            <a:r>
              <a:rPr lang="es-ES" sz="1400" b="1" dirty="0">
                <a:solidFill>
                  <a:srgbClr val="441918"/>
                </a:solidFill>
                <a:latin typeface="Hobo Std" pitchFamily="34" charset="0"/>
              </a:rPr>
              <a:t>Como nos sube los niveles de SOD (</a:t>
            </a:r>
            <a:r>
              <a:rPr lang="es-ES" sz="1400" b="1" dirty="0" err="1">
                <a:solidFill>
                  <a:srgbClr val="441918"/>
                </a:solidFill>
                <a:latin typeface="Hobo Std" pitchFamily="34" charset="0"/>
              </a:rPr>
              <a:t>superóxido</a:t>
            </a:r>
            <a:r>
              <a:rPr lang="es-ES" sz="1400" b="1" dirty="0">
                <a:solidFill>
                  <a:srgbClr val="441918"/>
                </a:solidFill>
                <a:latin typeface="Hobo Std" pitchFamily="34" charset="0"/>
              </a:rPr>
              <a:t> </a:t>
            </a:r>
            <a:r>
              <a:rPr lang="es-ES" sz="1400" b="1" dirty="0" err="1">
                <a:solidFill>
                  <a:srgbClr val="441918"/>
                </a:solidFill>
                <a:latin typeface="Hobo Std" pitchFamily="34" charset="0"/>
              </a:rPr>
              <a:t>dismutasa</a:t>
            </a:r>
            <a:r>
              <a:rPr lang="es-ES" sz="1400" b="1" dirty="0">
                <a:solidFill>
                  <a:srgbClr val="441918"/>
                </a:solidFill>
                <a:latin typeface="Hobo Std" pitchFamily="34" charset="0"/>
              </a:rPr>
              <a:t>, que es la enzima que protege la mitocondria que está expuesta al oxígeno), el manganeso disminuye la inflamación celular, colabora con la mejora de otras causas de muchas enfermedades cardiovasculares y ayuda a luchar contra el estrés oxidativo y los radicales libres.</a:t>
            </a:r>
          </a:p>
          <a:p>
            <a:pPr algn="ctr">
              <a:defRPr/>
            </a:pPr>
            <a:endParaRPr lang="es-ES" sz="1400" b="1" dirty="0">
              <a:solidFill>
                <a:srgbClr val="441918"/>
              </a:solidFill>
              <a:latin typeface="Hobo Std" pitchFamily="34" charset="0"/>
            </a:endParaRPr>
          </a:p>
        </p:txBody>
      </p:sp>
      <p:pic>
        <p:nvPicPr>
          <p:cNvPr id="6" name="Picture 5"/>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211960" y="3075806"/>
            <a:ext cx="2130790" cy="17203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7261432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 name="95 Rectángulo"/>
          <p:cNvSpPr/>
          <p:nvPr/>
        </p:nvSpPr>
        <p:spPr>
          <a:xfrm>
            <a:off x="0" y="0"/>
            <a:ext cx="9144000" cy="5143500"/>
          </a:xfrm>
          <a:prstGeom prst="rect">
            <a:avLst/>
          </a:prstGeom>
          <a:gradFill flip="none" rotWithShape="1">
            <a:gsLst>
              <a:gs pos="30000">
                <a:srgbClr val="66FF33">
                  <a:lumMod val="19000"/>
                </a:srgbClr>
              </a:gs>
              <a:gs pos="53000">
                <a:srgbClr val="103B00"/>
              </a:gs>
              <a:gs pos="93000">
                <a:srgbClr val="5AA51B"/>
              </a:gs>
              <a:gs pos="78000">
                <a:srgbClr val="8CFF58">
                  <a:lumMod val="19000"/>
                </a:srgbClr>
              </a:gs>
              <a:gs pos="12000">
                <a:srgbClr val="438413"/>
              </a:gs>
              <a:gs pos="0">
                <a:srgbClr val="99FF33">
                  <a:lumMod val="78000"/>
                  <a:lumOff val="22000"/>
                </a:srgbClr>
              </a:gs>
              <a:gs pos="100000">
                <a:srgbClr val="99FF33">
                  <a:lumMod val="77000"/>
                  <a:lumOff val="23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4" name="93 Imagen" descr="Diapositiva38"/>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13702"/>
            <a:ext cx="9144000" cy="5129798"/>
          </a:xfrm>
          <a:prstGeom prst="rect">
            <a:avLst/>
          </a:prstGeom>
          <a:noFill/>
          <a:ln>
            <a:noFill/>
          </a:ln>
        </p:spPr>
      </p:pic>
      <p:sp>
        <p:nvSpPr>
          <p:cNvPr id="3" name="2 Rectángulo"/>
          <p:cNvSpPr/>
          <p:nvPr/>
        </p:nvSpPr>
        <p:spPr>
          <a:xfrm rot="13398829" flipH="1">
            <a:off x="468184" y="2547672"/>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3398829" flipH="1">
            <a:off x="818988" y="3209931"/>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3398829" flipH="1">
            <a:off x="117379" y="3209931"/>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3398829" flipH="1">
            <a:off x="468184" y="3864354"/>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3398829" flipH="1">
            <a:off x="1169793" y="3839556"/>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3398829" flipH="1">
            <a:off x="-233425" y="3862578"/>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3398829" flipH="1">
            <a:off x="4176088" y="2547672"/>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3398829" flipH="1">
            <a:off x="4526892" y="3209931"/>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3398829" flipH="1">
            <a:off x="3825283" y="3209931"/>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3398829" flipH="1">
            <a:off x="4176088" y="3864354"/>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3398829" flipH="1">
            <a:off x="4877697" y="3839556"/>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3398829" flipH="1">
            <a:off x="3474479" y="3862578"/>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3398829" flipH="1">
            <a:off x="2303880" y="2547672"/>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3398829" flipH="1">
            <a:off x="2654684" y="3209931"/>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3398829" flipH="1">
            <a:off x="1953075" y="3209931"/>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3398829" flipH="1">
            <a:off x="2303880" y="3864354"/>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3398829" flipH="1">
            <a:off x="3005489" y="3839556"/>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3398829" flipH="1">
            <a:off x="1602271" y="3862578"/>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3398829" flipH="1">
            <a:off x="7883992" y="2547672"/>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3398829" flipH="1">
            <a:off x="8234796" y="3209931"/>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3398829" flipH="1">
            <a:off x="7533187" y="3209931"/>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3398829" flipH="1">
            <a:off x="7883992" y="3864354"/>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3398829" flipH="1">
            <a:off x="8585601" y="3839556"/>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3398829" flipH="1">
            <a:off x="7182383" y="3862578"/>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3398829" flipH="1">
            <a:off x="6048296" y="2547672"/>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3398829" flipH="1">
            <a:off x="6399100" y="3209931"/>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3398829" flipH="1">
            <a:off x="5697491" y="3209931"/>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3398829" flipH="1">
            <a:off x="6048296" y="3864354"/>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3398829" flipH="1">
            <a:off x="6749905" y="3839556"/>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3398829" flipH="1">
            <a:off x="5346687" y="3862578"/>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3398829" flipV="1">
            <a:off x="7881682" y="1848127"/>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3398829" flipV="1">
            <a:off x="7530878" y="1185868"/>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3398829" flipV="1">
            <a:off x="8232487" y="1185868"/>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3398829" flipV="1">
            <a:off x="7881682" y="531444"/>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3398829" flipV="1">
            <a:off x="7180073" y="556242"/>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3398829" flipV="1">
            <a:off x="8583291" y="533220"/>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3398829" flipV="1">
            <a:off x="4173778" y="1848127"/>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3398829" flipV="1">
            <a:off x="3822974" y="1185868"/>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3398829" flipV="1">
            <a:off x="4524583" y="1185868"/>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3398829" flipV="1">
            <a:off x="4173778" y="531444"/>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3398829" flipV="1">
            <a:off x="3472169" y="556242"/>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3398829" flipV="1">
            <a:off x="4875387" y="533220"/>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3398829" flipV="1">
            <a:off x="6045986" y="1848127"/>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3398829" flipV="1">
            <a:off x="5695182" y="1185868"/>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3398829" flipV="1">
            <a:off x="6396791" y="1185868"/>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3398829" flipV="1">
            <a:off x="6045986" y="531444"/>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3398829" flipV="1">
            <a:off x="5344377" y="556242"/>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3398829" flipV="1">
            <a:off x="6747595" y="533220"/>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3398829" flipV="1">
            <a:off x="465874" y="1848127"/>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3398829" flipV="1">
            <a:off x="115070" y="1185868"/>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3398829" flipV="1">
            <a:off x="816679" y="1185868"/>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3398829" flipV="1">
            <a:off x="465874" y="531444"/>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3398829" flipV="1">
            <a:off x="-235737" y="556242"/>
            <a:ext cx="645781"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3398829" flipV="1">
            <a:off x="1167483" y="533220"/>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3398829" flipV="1">
            <a:off x="2301570" y="1848127"/>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3398829" flipV="1">
            <a:off x="1950766" y="1185868"/>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3398829" flipV="1">
            <a:off x="2652375" y="1185868"/>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3398829" flipV="1">
            <a:off x="2301570" y="531444"/>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3398829" flipV="1">
            <a:off x="1599961" y="556242"/>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3398829" flipV="1">
            <a:off x="3003179" y="533220"/>
            <a:ext cx="645780" cy="660136"/>
          </a:xfrm>
          <a:prstGeom prst="rect">
            <a:avLst/>
          </a:prstGeom>
          <a:gradFill flip="none" rotWithShape="1">
            <a:gsLst>
              <a:gs pos="27082">
                <a:srgbClr val="006600">
                  <a:alpha val="56000"/>
                </a:srgbClr>
              </a:gs>
              <a:gs pos="33000">
                <a:schemeClr val="tx1">
                  <a:alpha val="42000"/>
                </a:schemeClr>
              </a:gs>
              <a:gs pos="22000">
                <a:srgbClr val="FF0000"/>
              </a:gs>
            </a:gsLst>
            <a:path path="circle">
              <a:fillToRect l="50000" t="50000" r="50000" b="50000"/>
            </a:path>
            <a:tileRect/>
          </a:gradFill>
          <a:ln w="25400" cmpd="sng">
            <a:solidFill>
              <a:schemeClr val="tx1"/>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flipH="1">
            <a:off x="-540568" y="-35548"/>
            <a:ext cx="10009112"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195768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9" presetClass="emph" presetSubtype="0" grpId="0" nodeType="withEffect">
                                  <p:stCondLst>
                                    <p:cond delay="0"/>
                                  </p:stCondLst>
                                  <p:childTnLst>
                                    <p:set>
                                      <p:cBhvr rctx="PPT">
                                        <p:cTn id="906" dur="indefinite"/>
                                        <p:tgtEl>
                                          <p:spTgt spid="93"/>
                                        </p:tgtEl>
                                        <p:attrNameLst>
                                          <p:attrName>style.opacity</p:attrName>
                                        </p:attrNameLst>
                                      </p:cBhvr>
                                      <p:to>
                                        <p:strVal val="0"/>
                                      </p:to>
                                    </p:set>
                                    <p:animEffect filter="image" prLst="opacity: 0">
                                      <p:cBhvr rctx="IE">
                                        <p:cTn id="907" dur="indefinite"/>
                                        <p:tgtEl>
                                          <p:spTgt spid="93"/>
                                        </p:tgtEl>
                                      </p:cBhvr>
                                    </p:animEffect>
                                  </p:childTnLst>
                                </p:cTn>
                              </p:par>
                              <p:par>
                                <p:cTn id="908" presetID="8" presetClass="emph" presetSubtype="0" fill="hold" grpId="4" nodeType="withEffect">
                                  <p:stCondLst>
                                    <p:cond delay="0"/>
                                  </p:stCondLst>
                                  <p:childTnLst>
                                    <p:animRot by="-21600000">
                                      <p:cBhvr>
                                        <p:cTn id="909" dur="5000" fill="hold"/>
                                        <p:tgtEl>
                                          <p:spTgt spid="81"/>
                                        </p:tgtEl>
                                        <p:attrNameLst>
                                          <p:attrName>r</p:attrName>
                                        </p:attrNameLst>
                                      </p:cBhvr>
                                    </p:animRot>
                                  </p:childTnLst>
                                </p:cTn>
                              </p:par>
                              <p:par>
                                <p:cTn id="910" presetID="8" presetClass="emph" presetSubtype="0" fill="hold" grpId="4" nodeType="withEffect">
                                  <p:stCondLst>
                                    <p:cond delay="0"/>
                                  </p:stCondLst>
                                  <p:childTnLst>
                                    <p:animRot by="-21600000">
                                      <p:cBhvr>
                                        <p:cTn id="911" dur="5000" fill="hold"/>
                                        <p:tgtEl>
                                          <p:spTgt spid="87"/>
                                        </p:tgtEl>
                                        <p:attrNameLst>
                                          <p:attrName>r</p:attrName>
                                        </p:attrNameLst>
                                      </p:cBhvr>
                                    </p:animRot>
                                  </p:childTnLst>
                                </p:cTn>
                              </p:par>
                              <p:par>
                                <p:cTn id="912" presetID="8" presetClass="emph" presetSubtype="0" fill="hold" grpId="4" nodeType="withEffect">
                                  <p:stCondLst>
                                    <p:cond delay="0"/>
                                  </p:stCondLst>
                                  <p:childTnLst>
                                    <p:animRot by="-21600000">
                                      <p:cBhvr>
                                        <p:cTn id="913" dur="5000" fill="hold"/>
                                        <p:tgtEl>
                                          <p:spTgt spid="69"/>
                                        </p:tgtEl>
                                        <p:attrNameLst>
                                          <p:attrName>r</p:attrName>
                                        </p:attrNameLst>
                                      </p:cBhvr>
                                    </p:animRot>
                                  </p:childTnLst>
                                </p:cTn>
                              </p:par>
                              <p:par>
                                <p:cTn id="914" presetID="8" presetClass="emph" presetSubtype="0" fill="hold" grpId="4" nodeType="withEffect">
                                  <p:stCondLst>
                                    <p:cond delay="0"/>
                                  </p:stCondLst>
                                  <p:childTnLst>
                                    <p:animRot by="-21600000">
                                      <p:cBhvr>
                                        <p:cTn id="915" dur="5000" fill="hold"/>
                                        <p:tgtEl>
                                          <p:spTgt spid="75"/>
                                        </p:tgtEl>
                                        <p:attrNameLst>
                                          <p:attrName>r</p:attrName>
                                        </p:attrNameLst>
                                      </p:cBhvr>
                                    </p:animRot>
                                  </p:childTnLst>
                                </p:cTn>
                              </p:par>
                              <p:par>
                                <p:cTn id="916" presetID="8" presetClass="emph" presetSubtype="0" fill="hold" grpId="4" nodeType="withEffect">
                                  <p:stCondLst>
                                    <p:cond delay="0"/>
                                  </p:stCondLst>
                                  <p:childTnLst>
                                    <p:animRot by="-21600000">
                                      <p:cBhvr>
                                        <p:cTn id="917" dur="5000" fill="hold"/>
                                        <p:tgtEl>
                                          <p:spTgt spid="63"/>
                                        </p:tgtEl>
                                        <p:attrNameLst>
                                          <p:attrName>r</p:attrName>
                                        </p:attrNameLst>
                                      </p:cBhvr>
                                    </p:animRot>
                                  </p:childTnLst>
                                </p:cTn>
                              </p:par>
                              <p:par>
                                <p:cTn id="918" presetID="8" presetClass="emph" presetSubtype="0" fill="hold" grpId="4" nodeType="withEffect">
                                  <p:stCondLst>
                                    <p:cond delay="0"/>
                                  </p:stCondLst>
                                  <p:childTnLst>
                                    <p:animRot by="-21600000">
                                      <p:cBhvr>
                                        <p:cTn id="919" dur="5000" fill="hold"/>
                                        <p:tgtEl>
                                          <p:spTgt spid="82"/>
                                        </p:tgtEl>
                                        <p:attrNameLst>
                                          <p:attrName>r</p:attrName>
                                        </p:attrNameLst>
                                      </p:cBhvr>
                                    </p:animRot>
                                  </p:childTnLst>
                                </p:cTn>
                              </p:par>
                              <p:par>
                                <p:cTn id="920" presetID="8" presetClass="emph" presetSubtype="0" fill="hold" grpId="4" nodeType="withEffect">
                                  <p:stCondLst>
                                    <p:cond delay="0"/>
                                  </p:stCondLst>
                                  <p:childTnLst>
                                    <p:animRot by="-21600000">
                                      <p:cBhvr>
                                        <p:cTn id="921" dur="5000" fill="hold"/>
                                        <p:tgtEl>
                                          <p:spTgt spid="83"/>
                                        </p:tgtEl>
                                        <p:attrNameLst>
                                          <p:attrName>r</p:attrName>
                                        </p:attrNameLst>
                                      </p:cBhvr>
                                    </p:animRot>
                                  </p:childTnLst>
                                </p:cTn>
                              </p:par>
                              <p:par>
                                <p:cTn id="922" presetID="8" presetClass="emph" presetSubtype="0" fill="hold" grpId="4" nodeType="withEffect">
                                  <p:stCondLst>
                                    <p:cond delay="0"/>
                                  </p:stCondLst>
                                  <p:childTnLst>
                                    <p:animRot by="-21600000">
                                      <p:cBhvr>
                                        <p:cTn id="923" dur="5000" fill="hold"/>
                                        <p:tgtEl>
                                          <p:spTgt spid="88"/>
                                        </p:tgtEl>
                                        <p:attrNameLst>
                                          <p:attrName>r</p:attrName>
                                        </p:attrNameLst>
                                      </p:cBhvr>
                                    </p:animRot>
                                  </p:childTnLst>
                                </p:cTn>
                              </p:par>
                              <p:par>
                                <p:cTn id="924" presetID="8" presetClass="emph" presetSubtype="0" fill="hold" grpId="4" nodeType="withEffect">
                                  <p:stCondLst>
                                    <p:cond delay="0"/>
                                  </p:stCondLst>
                                  <p:childTnLst>
                                    <p:animRot by="-21600000">
                                      <p:cBhvr>
                                        <p:cTn id="925" dur="5000" fill="hold"/>
                                        <p:tgtEl>
                                          <p:spTgt spid="89"/>
                                        </p:tgtEl>
                                        <p:attrNameLst>
                                          <p:attrName>r</p:attrName>
                                        </p:attrNameLst>
                                      </p:cBhvr>
                                    </p:animRot>
                                  </p:childTnLst>
                                </p:cTn>
                              </p:par>
                              <p:par>
                                <p:cTn id="926" presetID="8" presetClass="emph" presetSubtype="0" fill="hold" grpId="4" nodeType="withEffect">
                                  <p:stCondLst>
                                    <p:cond delay="0"/>
                                  </p:stCondLst>
                                  <p:childTnLst>
                                    <p:animRot by="-21600000">
                                      <p:cBhvr>
                                        <p:cTn id="927" dur="5000" fill="hold"/>
                                        <p:tgtEl>
                                          <p:spTgt spid="70"/>
                                        </p:tgtEl>
                                        <p:attrNameLst>
                                          <p:attrName>r</p:attrName>
                                        </p:attrNameLst>
                                      </p:cBhvr>
                                    </p:animRot>
                                  </p:childTnLst>
                                </p:cTn>
                              </p:par>
                              <p:par>
                                <p:cTn id="928" presetID="8" presetClass="emph" presetSubtype="0" fill="hold" grpId="4" nodeType="withEffect">
                                  <p:stCondLst>
                                    <p:cond delay="0"/>
                                  </p:stCondLst>
                                  <p:childTnLst>
                                    <p:animRot by="-21600000">
                                      <p:cBhvr>
                                        <p:cTn id="929" dur="5000" fill="hold"/>
                                        <p:tgtEl>
                                          <p:spTgt spid="71"/>
                                        </p:tgtEl>
                                        <p:attrNameLst>
                                          <p:attrName>r</p:attrName>
                                        </p:attrNameLst>
                                      </p:cBhvr>
                                    </p:animRot>
                                  </p:childTnLst>
                                </p:cTn>
                              </p:par>
                              <p:par>
                                <p:cTn id="930" presetID="8" presetClass="emph" presetSubtype="0" fill="hold" grpId="4" nodeType="withEffect">
                                  <p:stCondLst>
                                    <p:cond delay="0"/>
                                  </p:stCondLst>
                                  <p:childTnLst>
                                    <p:animRot by="-21600000">
                                      <p:cBhvr>
                                        <p:cTn id="931" dur="5000" fill="hold"/>
                                        <p:tgtEl>
                                          <p:spTgt spid="76"/>
                                        </p:tgtEl>
                                        <p:attrNameLst>
                                          <p:attrName>r</p:attrName>
                                        </p:attrNameLst>
                                      </p:cBhvr>
                                    </p:animRot>
                                  </p:childTnLst>
                                </p:cTn>
                              </p:par>
                              <p:par>
                                <p:cTn id="932" presetID="8" presetClass="emph" presetSubtype="0" fill="hold" grpId="4" nodeType="withEffect">
                                  <p:stCondLst>
                                    <p:cond delay="0"/>
                                  </p:stCondLst>
                                  <p:childTnLst>
                                    <p:animRot by="-21600000">
                                      <p:cBhvr>
                                        <p:cTn id="933" dur="5000" fill="hold"/>
                                        <p:tgtEl>
                                          <p:spTgt spid="77"/>
                                        </p:tgtEl>
                                        <p:attrNameLst>
                                          <p:attrName>r</p:attrName>
                                        </p:attrNameLst>
                                      </p:cBhvr>
                                    </p:animRot>
                                  </p:childTnLst>
                                </p:cTn>
                              </p:par>
                              <p:par>
                                <p:cTn id="934" presetID="8" presetClass="emph" presetSubtype="0" fill="hold" grpId="4" nodeType="withEffect">
                                  <p:stCondLst>
                                    <p:cond delay="0"/>
                                  </p:stCondLst>
                                  <p:childTnLst>
                                    <p:animRot by="-21600000">
                                      <p:cBhvr>
                                        <p:cTn id="935" dur="5000" fill="hold"/>
                                        <p:tgtEl>
                                          <p:spTgt spid="64"/>
                                        </p:tgtEl>
                                        <p:attrNameLst>
                                          <p:attrName>r</p:attrName>
                                        </p:attrNameLst>
                                      </p:cBhvr>
                                    </p:animRot>
                                  </p:childTnLst>
                                </p:cTn>
                              </p:par>
                              <p:par>
                                <p:cTn id="936" presetID="8" presetClass="emph" presetSubtype="0" fill="hold" grpId="4" nodeType="withEffect">
                                  <p:stCondLst>
                                    <p:cond delay="0"/>
                                  </p:stCondLst>
                                  <p:childTnLst>
                                    <p:animRot by="-21600000">
                                      <p:cBhvr>
                                        <p:cTn id="937" dur="5000" fill="hold"/>
                                        <p:tgtEl>
                                          <p:spTgt spid="65"/>
                                        </p:tgtEl>
                                        <p:attrNameLst>
                                          <p:attrName>r</p:attrName>
                                        </p:attrNameLst>
                                      </p:cBhvr>
                                    </p:animRot>
                                  </p:childTnLst>
                                </p:cTn>
                              </p:par>
                              <p:par>
                                <p:cTn id="938" presetID="8" presetClass="emph" presetSubtype="0" fill="hold" grpId="4" nodeType="withEffect">
                                  <p:stCondLst>
                                    <p:cond delay="0"/>
                                  </p:stCondLst>
                                  <p:childTnLst>
                                    <p:animRot by="-21600000">
                                      <p:cBhvr>
                                        <p:cTn id="939" dur="5000" fill="hold"/>
                                        <p:tgtEl>
                                          <p:spTgt spid="85"/>
                                        </p:tgtEl>
                                        <p:attrNameLst>
                                          <p:attrName>r</p:attrName>
                                        </p:attrNameLst>
                                      </p:cBhvr>
                                    </p:animRot>
                                  </p:childTnLst>
                                </p:cTn>
                              </p:par>
                              <p:par>
                                <p:cTn id="940" presetID="8" presetClass="emph" presetSubtype="0" fill="hold" grpId="4" nodeType="withEffect">
                                  <p:stCondLst>
                                    <p:cond delay="0"/>
                                  </p:stCondLst>
                                  <p:childTnLst>
                                    <p:animRot by="-21600000">
                                      <p:cBhvr>
                                        <p:cTn id="941" dur="5000" fill="hold"/>
                                        <p:tgtEl>
                                          <p:spTgt spid="84"/>
                                        </p:tgtEl>
                                        <p:attrNameLst>
                                          <p:attrName>r</p:attrName>
                                        </p:attrNameLst>
                                      </p:cBhvr>
                                    </p:animRot>
                                  </p:childTnLst>
                                </p:cTn>
                              </p:par>
                              <p:par>
                                <p:cTn id="942" presetID="8" presetClass="emph" presetSubtype="0" fill="hold" grpId="4" nodeType="withEffect">
                                  <p:stCondLst>
                                    <p:cond delay="0"/>
                                  </p:stCondLst>
                                  <p:childTnLst>
                                    <p:animRot by="-21600000">
                                      <p:cBhvr>
                                        <p:cTn id="943" dur="5000" fill="hold"/>
                                        <p:tgtEl>
                                          <p:spTgt spid="86"/>
                                        </p:tgtEl>
                                        <p:attrNameLst>
                                          <p:attrName>r</p:attrName>
                                        </p:attrNameLst>
                                      </p:cBhvr>
                                    </p:animRot>
                                  </p:childTnLst>
                                </p:cTn>
                              </p:par>
                              <p:par>
                                <p:cTn id="944" presetID="8" presetClass="emph" presetSubtype="0" fill="hold" grpId="4" nodeType="withEffect">
                                  <p:stCondLst>
                                    <p:cond delay="0"/>
                                  </p:stCondLst>
                                  <p:childTnLst>
                                    <p:animRot by="-21600000">
                                      <p:cBhvr>
                                        <p:cTn id="945" dur="5000" fill="hold"/>
                                        <p:tgtEl>
                                          <p:spTgt spid="91"/>
                                        </p:tgtEl>
                                        <p:attrNameLst>
                                          <p:attrName>r</p:attrName>
                                        </p:attrNameLst>
                                      </p:cBhvr>
                                    </p:animRot>
                                  </p:childTnLst>
                                </p:cTn>
                              </p:par>
                              <p:par>
                                <p:cTn id="946" presetID="8" presetClass="emph" presetSubtype="0" fill="hold" grpId="4" nodeType="withEffect">
                                  <p:stCondLst>
                                    <p:cond delay="0"/>
                                  </p:stCondLst>
                                  <p:childTnLst>
                                    <p:animRot by="-21600000">
                                      <p:cBhvr>
                                        <p:cTn id="947" dur="5000" fill="hold"/>
                                        <p:tgtEl>
                                          <p:spTgt spid="90"/>
                                        </p:tgtEl>
                                        <p:attrNameLst>
                                          <p:attrName>r</p:attrName>
                                        </p:attrNameLst>
                                      </p:cBhvr>
                                    </p:animRot>
                                  </p:childTnLst>
                                </p:cTn>
                              </p:par>
                              <p:par>
                                <p:cTn id="948" presetID="8" presetClass="emph" presetSubtype="0" fill="hold" grpId="4" nodeType="withEffect">
                                  <p:stCondLst>
                                    <p:cond delay="0"/>
                                  </p:stCondLst>
                                  <p:childTnLst>
                                    <p:animRot by="-21600000">
                                      <p:cBhvr>
                                        <p:cTn id="949" dur="5000" fill="hold"/>
                                        <p:tgtEl>
                                          <p:spTgt spid="92"/>
                                        </p:tgtEl>
                                        <p:attrNameLst>
                                          <p:attrName>r</p:attrName>
                                        </p:attrNameLst>
                                      </p:cBhvr>
                                    </p:animRot>
                                  </p:childTnLst>
                                </p:cTn>
                              </p:par>
                              <p:par>
                                <p:cTn id="950" presetID="8" presetClass="emph" presetSubtype="0" fill="hold" grpId="4" nodeType="withEffect">
                                  <p:stCondLst>
                                    <p:cond delay="0"/>
                                  </p:stCondLst>
                                  <p:childTnLst>
                                    <p:animRot by="-21600000">
                                      <p:cBhvr>
                                        <p:cTn id="951" dur="5000" fill="hold"/>
                                        <p:tgtEl>
                                          <p:spTgt spid="73"/>
                                        </p:tgtEl>
                                        <p:attrNameLst>
                                          <p:attrName>r</p:attrName>
                                        </p:attrNameLst>
                                      </p:cBhvr>
                                    </p:animRot>
                                  </p:childTnLst>
                                </p:cTn>
                              </p:par>
                              <p:par>
                                <p:cTn id="952" presetID="8" presetClass="emph" presetSubtype="0" fill="hold" grpId="4" nodeType="withEffect">
                                  <p:stCondLst>
                                    <p:cond delay="0"/>
                                  </p:stCondLst>
                                  <p:childTnLst>
                                    <p:animRot by="-21600000">
                                      <p:cBhvr>
                                        <p:cTn id="953" dur="5000" fill="hold"/>
                                        <p:tgtEl>
                                          <p:spTgt spid="72"/>
                                        </p:tgtEl>
                                        <p:attrNameLst>
                                          <p:attrName>r</p:attrName>
                                        </p:attrNameLst>
                                      </p:cBhvr>
                                    </p:animRot>
                                  </p:childTnLst>
                                </p:cTn>
                              </p:par>
                              <p:par>
                                <p:cTn id="954" presetID="8" presetClass="emph" presetSubtype="0" fill="hold" grpId="4" nodeType="withEffect">
                                  <p:stCondLst>
                                    <p:cond delay="0"/>
                                  </p:stCondLst>
                                  <p:childTnLst>
                                    <p:animRot by="-21600000">
                                      <p:cBhvr>
                                        <p:cTn id="955" dur="5000" fill="hold"/>
                                        <p:tgtEl>
                                          <p:spTgt spid="74"/>
                                        </p:tgtEl>
                                        <p:attrNameLst>
                                          <p:attrName>r</p:attrName>
                                        </p:attrNameLst>
                                      </p:cBhvr>
                                    </p:animRot>
                                  </p:childTnLst>
                                </p:cTn>
                              </p:par>
                              <p:par>
                                <p:cTn id="956" presetID="8" presetClass="emph" presetSubtype="0" fill="hold" grpId="4" nodeType="withEffect">
                                  <p:stCondLst>
                                    <p:cond delay="0"/>
                                  </p:stCondLst>
                                  <p:childTnLst>
                                    <p:animRot by="-21600000">
                                      <p:cBhvr>
                                        <p:cTn id="957" dur="5000" fill="hold"/>
                                        <p:tgtEl>
                                          <p:spTgt spid="79"/>
                                        </p:tgtEl>
                                        <p:attrNameLst>
                                          <p:attrName>r</p:attrName>
                                        </p:attrNameLst>
                                      </p:cBhvr>
                                    </p:animRot>
                                  </p:childTnLst>
                                </p:cTn>
                              </p:par>
                              <p:par>
                                <p:cTn id="958" presetID="8" presetClass="emph" presetSubtype="0" fill="hold" grpId="4" nodeType="withEffect">
                                  <p:stCondLst>
                                    <p:cond delay="0"/>
                                  </p:stCondLst>
                                  <p:childTnLst>
                                    <p:animRot by="-21600000">
                                      <p:cBhvr>
                                        <p:cTn id="959" dur="5000" fill="hold"/>
                                        <p:tgtEl>
                                          <p:spTgt spid="78"/>
                                        </p:tgtEl>
                                        <p:attrNameLst>
                                          <p:attrName>r</p:attrName>
                                        </p:attrNameLst>
                                      </p:cBhvr>
                                    </p:animRot>
                                  </p:childTnLst>
                                </p:cTn>
                              </p:par>
                              <p:par>
                                <p:cTn id="960" presetID="8" presetClass="emph" presetSubtype="0" fill="hold" grpId="4" nodeType="withEffect">
                                  <p:stCondLst>
                                    <p:cond delay="0"/>
                                  </p:stCondLst>
                                  <p:childTnLst>
                                    <p:animRot by="-21600000">
                                      <p:cBhvr>
                                        <p:cTn id="961" dur="5000" fill="hold"/>
                                        <p:tgtEl>
                                          <p:spTgt spid="80"/>
                                        </p:tgtEl>
                                        <p:attrNameLst>
                                          <p:attrName>r</p:attrName>
                                        </p:attrNameLst>
                                      </p:cBhvr>
                                    </p:animRot>
                                  </p:childTnLst>
                                </p:cTn>
                              </p:par>
                              <p:par>
                                <p:cTn id="962" presetID="8" presetClass="emph" presetSubtype="0" fill="hold" grpId="4" nodeType="withEffect">
                                  <p:stCondLst>
                                    <p:cond delay="0"/>
                                  </p:stCondLst>
                                  <p:childTnLst>
                                    <p:animRot by="-21600000">
                                      <p:cBhvr>
                                        <p:cTn id="963" dur="5000" fill="hold"/>
                                        <p:tgtEl>
                                          <p:spTgt spid="67"/>
                                        </p:tgtEl>
                                        <p:attrNameLst>
                                          <p:attrName>r</p:attrName>
                                        </p:attrNameLst>
                                      </p:cBhvr>
                                    </p:animRot>
                                  </p:childTnLst>
                                </p:cTn>
                              </p:par>
                              <p:par>
                                <p:cTn id="964" presetID="8" presetClass="emph" presetSubtype="0" fill="hold" grpId="4" nodeType="withEffect">
                                  <p:stCondLst>
                                    <p:cond delay="0"/>
                                  </p:stCondLst>
                                  <p:childTnLst>
                                    <p:animRot by="-21600000">
                                      <p:cBhvr>
                                        <p:cTn id="965" dur="5000" fill="hold"/>
                                        <p:tgtEl>
                                          <p:spTgt spid="66"/>
                                        </p:tgtEl>
                                        <p:attrNameLst>
                                          <p:attrName>r</p:attrName>
                                        </p:attrNameLst>
                                      </p:cBhvr>
                                    </p:animRot>
                                  </p:childTnLst>
                                </p:cTn>
                              </p:par>
                              <p:par>
                                <p:cTn id="966" presetID="8" presetClass="emph" presetSubtype="0" fill="hold" grpId="4" nodeType="withEffect">
                                  <p:stCondLst>
                                    <p:cond delay="0"/>
                                  </p:stCondLst>
                                  <p:childTnLst>
                                    <p:animRot by="-21600000">
                                      <p:cBhvr>
                                        <p:cTn id="967" dur="5000" fill="hold"/>
                                        <p:tgtEl>
                                          <p:spTgt spid="68"/>
                                        </p:tgtEl>
                                        <p:attrNameLst>
                                          <p:attrName>r</p:attrName>
                                        </p:attrNameLst>
                                      </p:cBhvr>
                                    </p:animRot>
                                  </p:childTnLst>
                                </p:cTn>
                              </p:par>
                              <p:par>
                                <p:cTn id="968" presetID="8" presetClass="emph" presetSubtype="0" fill="hold" grpId="4" nodeType="withEffect">
                                  <p:stCondLst>
                                    <p:cond delay="0"/>
                                  </p:stCondLst>
                                  <p:childTnLst>
                                    <p:animRot by="-21600000">
                                      <p:cBhvr>
                                        <p:cTn id="969" dur="5000" fill="hold"/>
                                        <p:tgtEl>
                                          <p:spTgt spid="8"/>
                                        </p:tgtEl>
                                        <p:attrNameLst>
                                          <p:attrName>r</p:attrName>
                                        </p:attrNameLst>
                                      </p:cBhvr>
                                    </p:animRot>
                                  </p:childTnLst>
                                </p:cTn>
                              </p:par>
                              <p:par>
                                <p:cTn id="970" presetID="8" presetClass="emph" presetSubtype="0" fill="hold" grpId="4" nodeType="withEffect">
                                  <p:stCondLst>
                                    <p:cond delay="0"/>
                                  </p:stCondLst>
                                  <p:childTnLst>
                                    <p:animRot by="-21600000">
                                      <p:cBhvr>
                                        <p:cTn id="971" dur="5000" fill="hold"/>
                                        <p:tgtEl>
                                          <p:spTgt spid="6"/>
                                        </p:tgtEl>
                                        <p:attrNameLst>
                                          <p:attrName>r</p:attrName>
                                        </p:attrNameLst>
                                      </p:cBhvr>
                                    </p:animRot>
                                  </p:childTnLst>
                                </p:cTn>
                              </p:par>
                              <p:par>
                                <p:cTn id="972" presetID="8" presetClass="emph" presetSubtype="0" fill="hold" grpId="4" nodeType="withEffect">
                                  <p:stCondLst>
                                    <p:cond delay="0"/>
                                  </p:stCondLst>
                                  <p:childTnLst>
                                    <p:animRot by="-21600000">
                                      <p:cBhvr>
                                        <p:cTn id="973" dur="5000" fill="hold"/>
                                        <p:tgtEl>
                                          <p:spTgt spid="49"/>
                                        </p:tgtEl>
                                        <p:attrNameLst>
                                          <p:attrName>r</p:attrName>
                                        </p:attrNameLst>
                                      </p:cBhvr>
                                    </p:animRot>
                                  </p:childTnLst>
                                </p:cTn>
                              </p:par>
                              <p:par>
                                <p:cTn id="974" presetID="8" presetClass="emph" presetSubtype="0" fill="hold" grpId="4" nodeType="withEffect">
                                  <p:stCondLst>
                                    <p:cond delay="0"/>
                                  </p:stCondLst>
                                  <p:childTnLst>
                                    <p:animRot by="-21600000">
                                      <p:cBhvr>
                                        <p:cTn id="975" dur="5000" fill="hold"/>
                                        <p:tgtEl>
                                          <p:spTgt spid="56"/>
                                        </p:tgtEl>
                                        <p:attrNameLst>
                                          <p:attrName>r</p:attrName>
                                        </p:attrNameLst>
                                      </p:cBhvr>
                                    </p:animRot>
                                  </p:childTnLst>
                                </p:cTn>
                              </p:par>
                              <p:par>
                                <p:cTn id="976" presetID="8" presetClass="emph" presetSubtype="0" fill="hold" grpId="4" nodeType="withEffect">
                                  <p:stCondLst>
                                    <p:cond delay="0"/>
                                  </p:stCondLst>
                                  <p:childTnLst>
                                    <p:animRot by="-21600000">
                                      <p:cBhvr>
                                        <p:cTn id="977" dur="5000" fill="hold"/>
                                        <p:tgtEl>
                                          <p:spTgt spid="35"/>
                                        </p:tgtEl>
                                        <p:attrNameLst>
                                          <p:attrName>r</p:attrName>
                                        </p:attrNameLst>
                                      </p:cBhvr>
                                    </p:animRot>
                                  </p:childTnLst>
                                </p:cTn>
                              </p:par>
                              <p:par>
                                <p:cTn id="978" presetID="8" presetClass="emph" presetSubtype="0" fill="hold" grpId="4" nodeType="withEffect">
                                  <p:stCondLst>
                                    <p:cond delay="0"/>
                                  </p:stCondLst>
                                  <p:childTnLst>
                                    <p:animRot by="-21600000">
                                      <p:cBhvr>
                                        <p:cTn id="979" dur="5000" fill="hold"/>
                                        <p:tgtEl>
                                          <p:spTgt spid="42"/>
                                        </p:tgtEl>
                                        <p:attrNameLst>
                                          <p:attrName>r</p:attrName>
                                        </p:attrNameLst>
                                      </p:cBhvr>
                                    </p:animRot>
                                  </p:childTnLst>
                                </p:cTn>
                              </p:par>
                              <p:par>
                                <p:cTn id="980" presetID="8" presetClass="emph" presetSubtype="0" fill="hold" grpId="4" nodeType="withEffect">
                                  <p:stCondLst>
                                    <p:cond delay="0"/>
                                  </p:stCondLst>
                                  <p:childTnLst>
                                    <p:animRot by="-21600000">
                                      <p:cBhvr>
                                        <p:cTn id="981" dur="5000" fill="hold"/>
                                        <p:tgtEl>
                                          <p:spTgt spid="3"/>
                                        </p:tgtEl>
                                        <p:attrNameLst>
                                          <p:attrName>r</p:attrName>
                                        </p:attrNameLst>
                                      </p:cBhvr>
                                    </p:animRot>
                                  </p:childTnLst>
                                </p:cTn>
                              </p:par>
                              <p:par>
                                <p:cTn id="982" presetID="8" presetClass="emph" presetSubtype="0" fill="hold" grpId="4" nodeType="withEffect">
                                  <p:stCondLst>
                                    <p:cond delay="0"/>
                                  </p:stCondLst>
                                  <p:childTnLst>
                                    <p:animRot by="-21600000">
                                      <p:cBhvr>
                                        <p:cTn id="983" dur="5000" fill="hold"/>
                                        <p:tgtEl>
                                          <p:spTgt spid="50"/>
                                        </p:tgtEl>
                                        <p:attrNameLst>
                                          <p:attrName>r</p:attrName>
                                        </p:attrNameLst>
                                      </p:cBhvr>
                                    </p:animRot>
                                  </p:childTnLst>
                                </p:cTn>
                              </p:par>
                              <p:par>
                                <p:cTn id="984" presetID="8" presetClass="emph" presetSubtype="0" fill="hold" grpId="4" nodeType="withEffect">
                                  <p:stCondLst>
                                    <p:cond delay="0"/>
                                  </p:stCondLst>
                                  <p:childTnLst>
                                    <p:animRot by="-21600000">
                                      <p:cBhvr>
                                        <p:cTn id="985" dur="5000" fill="hold"/>
                                        <p:tgtEl>
                                          <p:spTgt spid="51"/>
                                        </p:tgtEl>
                                        <p:attrNameLst>
                                          <p:attrName>r</p:attrName>
                                        </p:attrNameLst>
                                      </p:cBhvr>
                                    </p:animRot>
                                  </p:childTnLst>
                                </p:cTn>
                              </p:par>
                              <p:par>
                                <p:cTn id="986" presetID="8" presetClass="emph" presetSubtype="0" fill="hold" grpId="4" nodeType="withEffect">
                                  <p:stCondLst>
                                    <p:cond delay="0"/>
                                  </p:stCondLst>
                                  <p:childTnLst>
                                    <p:animRot by="-21600000">
                                      <p:cBhvr>
                                        <p:cTn id="987" dur="5000" fill="hold"/>
                                        <p:tgtEl>
                                          <p:spTgt spid="57"/>
                                        </p:tgtEl>
                                        <p:attrNameLst>
                                          <p:attrName>r</p:attrName>
                                        </p:attrNameLst>
                                      </p:cBhvr>
                                    </p:animRot>
                                  </p:childTnLst>
                                </p:cTn>
                              </p:par>
                              <p:par>
                                <p:cTn id="988" presetID="8" presetClass="emph" presetSubtype="0" fill="hold" grpId="4" nodeType="withEffect">
                                  <p:stCondLst>
                                    <p:cond delay="0"/>
                                  </p:stCondLst>
                                  <p:childTnLst>
                                    <p:animRot by="-21600000">
                                      <p:cBhvr>
                                        <p:cTn id="989" dur="5000" fill="hold"/>
                                        <p:tgtEl>
                                          <p:spTgt spid="58"/>
                                        </p:tgtEl>
                                        <p:attrNameLst>
                                          <p:attrName>r</p:attrName>
                                        </p:attrNameLst>
                                      </p:cBhvr>
                                    </p:animRot>
                                  </p:childTnLst>
                                </p:cTn>
                              </p:par>
                              <p:par>
                                <p:cTn id="990" presetID="8" presetClass="emph" presetSubtype="0" fill="hold" grpId="4" nodeType="withEffect">
                                  <p:stCondLst>
                                    <p:cond delay="0"/>
                                  </p:stCondLst>
                                  <p:childTnLst>
                                    <p:animRot by="-21600000">
                                      <p:cBhvr>
                                        <p:cTn id="991" dur="5000" fill="hold"/>
                                        <p:tgtEl>
                                          <p:spTgt spid="36"/>
                                        </p:tgtEl>
                                        <p:attrNameLst>
                                          <p:attrName>r</p:attrName>
                                        </p:attrNameLst>
                                      </p:cBhvr>
                                    </p:animRot>
                                  </p:childTnLst>
                                </p:cTn>
                              </p:par>
                              <p:par>
                                <p:cTn id="992" presetID="8" presetClass="emph" presetSubtype="0" fill="hold" grpId="4" nodeType="withEffect">
                                  <p:stCondLst>
                                    <p:cond delay="0"/>
                                  </p:stCondLst>
                                  <p:childTnLst>
                                    <p:animRot by="-21600000">
                                      <p:cBhvr>
                                        <p:cTn id="993" dur="5000" fill="hold"/>
                                        <p:tgtEl>
                                          <p:spTgt spid="37"/>
                                        </p:tgtEl>
                                        <p:attrNameLst>
                                          <p:attrName>r</p:attrName>
                                        </p:attrNameLst>
                                      </p:cBhvr>
                                    </p:animRot>
                                  </p:childTnLst>
                                </p:cTn>
                              </p:par>
                              <p:par>
                                <p:cTn id="994" presetID="8" presetClass="emph" presetSubtype="0" fill="hold" grpId="4" nodeType="withEffect">
                                  <p:stCondLst>
                                    <p:cond delay="0"/>
                                  </p:stCondLst>
                                  <p:childTnLst>
                                    <p:animRot by="-21600000">
                                      <p:cBhvr>
                                        <p:cTn id="995" dur="5000" fill="hold"/>
                                        <p:tgtEl>
                                          <p:spTgt spid="43"/>
                                        </p:tgtEl>
                                        <p:attrNameLst>
                                          <p:attrName>r</p:attrName>
                                        </p:attrNameLst>
                                      </p:cBhvr>
                                    </p:animRot>
                                  </p:childTnLst>
                                </p:cTn>
                              </p:par>
                              <p:par>
                                <p:cTn id="996" presetID="8" presetClass="emph" presetSubtype="0" fill="hold" grpId="4" nodeType="withEffect">
                                  <p:stCondLst>
                                    <p:cond delay="0"/>
                                  </p:stCondLst>
                                  <p:childTnLst>
                                    <p:animRot by="-21600000">
                                      <p:cBhvr>
                                        <p:cTn id="997" dur="5000" fill="hold"/>
                                        <p:tgtEl>
                                          <p:spTgt spid="44"/>
                                        </p:tgtEl>
                                        <p:attrNameLst>
                                          <p:attrName>r</p:attrName>
                                        </p:attrNameLst>
                                      </p:cBhvr>
                                    </p:animRot>
                                  </p:childTnLst>
                                </p:cTn>
                              </p:par>
                              <p:par>
                                <p:cTn id="998" presetID="8" presetClass="emph" presetSubtype="0" fill="hold" grpId="4" nodeType="withEffect">
                                  <p:stCondLst>
                                    <p:cond delay="0"/>
                                  </p:stCondLst>
                                  <p:childTnLst>
                                    <p:animRot by="-21600000">
                                      <p:cBhvr>
                                        <p:cTn id="999" dur="5000" fill="hold"/>
                                        <p:tgtEl>
                                          <p:spTgt spid="4"/>
                                        </p:tgtEl>
                                        <p:attrNameLst>
                                          <p:attrName>r</p:attrName>
                                        </p:attrNameLst>
                                      </p:cBhvr>
                                    </p:animRot>
                                  </p:childTnLst>
                                </p:cTn>
                              </p:par>
                              <p:par>
                                <p:cTn id="1000" presetID="8" presetClass="emph" presetSubtype="0" fill="hold" grpId="4" nodeType="withEffect">
                                  <p:stCondLst>
                                    <p:cond delay="0"/>
                                  </p:stCondLst>
                                  <p:childTnLst>
                                    <p:animRot by="-21600000">
                                      <p:cBhvr>
                                        <p:cTn id="1001" dur="5000" fill="hold"/>
                                        <p:tgtEl>
                                          <p:spTgt spid="5"/>
                                        </p:tgtEl>
                                        <p:attrNameLst>
                                          <p:attrName>r</p:attrName>
                                        </p:attrNameLst>
                                      </p:cBhvr>
                                    </p:animRot>
                                  </p:childTnLst>
                                </p:cTn>
                              </p:par>
                              <p:par>
                                <p:cTn id="1002" presetID="8" presetClass="emph" presetSubtype="0" fill="hold" grpId="4" nodeType="withEffect">
                                  <p:stCondLst>
                                    <p:cond delay="0"/>
                                  </p:stCondLst>
                                  <p:childTnLst>
                                    <p:animRot by="-21600000">
                                      <p:cBhvr>
                                        <p:cTn id="1003" dur="5000" fill="hold"/>
                                        <p:tgtEl>
                                          <p:spTgt spid="53"/>
                                        </p:tgtEl>
                                        <p:attrNameLst>
                                          <p:attrName>r</p:attrName>
                                        </p:attrNameLst>
                                      </p:cBhvr>
                                    </p:animRot>
                                  </p:childTnLst>
                                </p:cTn>
                              </p:par>
                              <p:par>
                                <p:cTn id="1004" presetID="8" presetClass="emph" presetSubtype="0" fill="hold" grpId="4" nodeType="withEffect">
                                  <p:stCondLst>
                                    <p:cond delay="0"/>
                                  </p:stCondLst>
                                  <p:childTnLst>
                                    <p:animRot by="-21600000">
                                      <p:cBhvr>
                                        <p:cTn id="1005" dur="5000" fill="hold"/>
                                        <p:tgtEl>
                                          <p:spTgt spid="52"/>
                                        </p:tgtEl>
                                        <p:attrNameLst>
                                          <p:attrName>r</p:attrName>
                                        </p:attrNameLst>
                                      </p:cBhvr>
                                    </p:animRot>
                                  </p:childTnLst>
                                </p:cTn>
                              </p:par>
                              <p:par>
                                <p:cTn id="1006" presetID="8" presetClass="emph" presetSubtype="0" fill="hold" grpId="4" nodeType="withEffect">
                                  <p:stCondLst>
                                    <p:cond delay="0"/>
                                  </p:stCondLst>
                                  <p:childTnLst>
                                    <p:animRot by="-21600000">
                                      <p:cBhvr>
                                        <p:cTn id="1007" dur="5000" fill="hold"/>
                                        <p:tgtEl>
                                          <p:spTgt spid="54"/>
                                        </p:tgtEl>
                                        <p:attrNameLst>
                                          <p:attrName>r</p:attrName>
                                        </p:attrNameLst>
                                      </p:cBhvr>
                                    </p:animRot>
                                  </p:childTnLst>
                                </p:cTn>
                              </p:par>
                              <p:par>
                                <p:cTn id="1008" presetID="8" presetClass="emph" presetSubtype="0" fill="hold" grpId="4" nodeType="withEffect">
                                  <p:stCondLst>
                                    <p:cond delay="0"/>
                                  </p:stCondLst>
                                  <p:childTnLst>
                                    <p:animRot by="-21600000">
                                      <p:cBhvr>
                                        <p:cTn id="1009" dur="5000" fill="hold"/>
                                        <p:tgtEl>
                                          <p:spTgt spid="60"/>
                                        </p:tgtEl>
                                        <p:attrNameLst>
                                          <p:attrName>r</p:attrName>
                                        </p:attrNameLst>
                                      </p:cBhvr>
                                    </p:animRot>
                                  </p:childTnLst>
                                </p:cTn>
                              </p:par>
                              <p:par>
                                <p:cTn id="1010" presetID="8" presetClass="emph" presetSubtype="0" fill="hold" grpId="4" nodeType="withEffect">
                                  <p:stCondLst>
                                    <p:cond delay="0"/>
                                  </p:stCondLst>
                                  <p:childTnLst>
                                    <p:animRot by="-21600000">
                                      <p:cBhvr>
                                        <p:cTn id="1011" dur="5000" fill="hold"/>
                                        <p:tgtEl>
                                          <p:spTgt spid="59"/>
                                        </p:tgtEl>
                                        <p:attrNameLst>
                                          <p:attrName>r</p:attrName>
                                        </p:attrNameLst>
                                      </p:cBhvr>
                                    </p:animRot>
                                  </p:childTnLst>
                                </p:cTn>
                              </p:par>
                              <p:par>
                                <p:cTn id="1012" presetID="8" presetClass="emph" presetSubtype="0" fill="hold" grpId="4" nodeType="withEffect">
                                  <p:stCondLst>
                                    <p:cond delay="0"/>
                                  </p:stCondLst>
                                  <p:childTnLst>
                                    <p:animRot by="-21600000">
                                      <p:cBhvr>
                                        <p:cTn id="1013" dur="5000" fill="hold"/>
                                        <p:tgtEl>
                                          <p:spTgt spid="61"/>
                                        </p:tgtEl>
                                        <p:attrNameLst>
                                          <p:attrName>r</p:attrName>
                                        </p:attrNameLst>
                                      </p:cBhvr>
                                    </p:animRot>
                                  </p:childTnLst>
                                </p:cTn>
                              </p:par>
                              <p:par>
                                <p:cTn id="1014" presetID="8" presetClass="emph" presetSubtype="0" fill="hold" grpId="4" nodeType="withEffect">
                                  <p:stCondLst>
                                    <p:cond delay="0"/>
                                  </p:stCondLst>
                                  <p:childTnLst>
                                    <p:animRot by="-21600000">
                                      <p:cBhvr>
                                        <p:cTn id="1015" dur="5000" fill="hold"/>
                                        <p:tgtEl>
                                          <p:spTgt spid="39"/>
                                        </p:tgtEl>
                                        <p:attrNameLst>
                                          <p:attrName>r</p:attrName>
                                        </p:attrNameLst>
                                      </p:cBhvr>
                                    </p:animRot>
                                  </p:childTnLst>
                                </p:cTn>
                              </p:par>
                              <p:par>
                                <p:cTn id="1016" presetID="8" presetClass="emph" presetSubtype="0" fill="hold" grpId="4" nodeType="withEffect">
                                  <p:stCondLst>
                                    <p:cond delay="0"/>
                                  </p:stCondLst>
                                  <p:childTnLst>
                                    <p:animRot by="-21600000">
                                      <p:cBhvr>
                                        <p:cTn id="1017" dur="5000" fill="hold"/>
                                        <p:tgtEl>
                                          <p:spTgt spid="38"/>
                                        </p:tgtEl>
                                        <p:attrNameLst>
                                          <p:attrName>r</p:attrName>
                                        </p:attrNameLst>
                                      </p:cBhvr>
                                    </p:animRot>
                                  </p:childTnLst>
                                </p:cTn>
                              </p:par>
                              <p:par>
                                <p:cTn id="1018" presetID="8" presetClass="emph" presetSubtype="0" fill="hold" grpId="4" nodeType="withEffect">
                                  <p:stCondLst>
                                    <p:cond delay="0"/>
                                  </p:stCondLst>
                                  <p:childTnLst>
                                    <p:animRot by="-21600000">
                                      <p:cBhvr>
                                        <p:cTn id="1019" dur="5000" fill="hold"/>
                                        <p:tgtEl>
                                          <p:spTgt spid="40"/>
                                        </p:tgtEl>
                                        <p:attrNameLst>
                                          <p:attrName>r</p:attrName>
                                        </p:attrNameLst>
                                      </p:cBhvr>
                                    </p:animRot>
                                  </p:childTnLst>
                                </p:cTn>
                              </p:par>
                              <p:par>
                                <p:cTn id="1020" presetID="8" presetClass="emph" presetSubtype="0" fill="hold" grpId="4" nodeType="withEffect">
                                  <p:stCondLst>
                                    <p:cond delay="0"/>
                                  </p:stCondLst>
                                  <p:childTnLst>
                                    <p:animRot by="-21600000">
                                      <p:cBhvr>
                                        <p:cTn id="1021" dur="5000" fill="hold"/>
                                        <p:tgtEl>
                                          <p:spTgt spid="46"/>
                                        </p:tgtEl>
                                        <p:attrNameLst>
                                          <p:attrName>r</p:attrName>
                                        </p:attrNameLst>
                                      </p:cBhvr>
                                    </p:animRot>
                                  </p:childTnLst>
                                </p:cTn>
                              </p:par>
                              <p:par>
                                <p:cTn id="1022" presetID="8" presetClass="emph" presetSubtype="0" fill="hold" grpId="4" nodeType="withEffect">
                                  <p:stCondLst>
                                    <p:cond delay="0"/>
                                  </p:stCondLst>
                                  <p:childTnLst>
                                    <p:animRot by="-21600000">
                                      <p:cBhvr>
                                        <p:cTn id="1023" dur="5000" fill="hold"/>
                                        <p:tgtEl>
                                          <p:spTgt spid="45"/>
                                        </p:tgtEl>
                                        <p:attrNameLst>
                                          <p:attrName>r</p:attrName>
                                        </p:attrNameLst>
                                      </p:cBhvr>
                                    </p:animRot>
                                  </p:childTnLst>
                                </p:cTn>
                              </p:par>
                              <p:par>
                                <p:cTn id="1024" presetID="8" presetClass="emph" presetSubtype="0" fill="hold" grpId="4" nodeType="withEffect">
                                  <p:stCondLst>
                                    <p:cond delay="0"/>
                                  </p:stCondLst>
                                  <p:childTnLst>
                                    <p:animRot by="-21600000">
                                      <p:cBhvr>
                                        <p:cTn id="1025" dur="5000" fill="hold"/>
                                        <p:tgtEl>
                                          <p:spTgt spid="47"/>
                                        </p:tgtEl>
                                        <p:attrNameLst>
                                          <p:attrName>r</p:attrName>
                                        </p:attrNameLst>
                                      </p:cBhvr>
                                    </p:animRot>
                                  </p:childTnLst>
                                </p:cTn>
                              </p:par>
                              <p:par>
                                <p:cTn id="1026" presetID="8" presetClass="emph" presetSubtype="0" fill="hold" grpId="4" nodeType="withEffect">
                                  <p:stCondLst>
                                    <p:cond delay="0"/>
                                  </p:stCondLst>
                                  <p:childTnLst>
                                    <p:animRot by="-21600000">
                                      <p:cBhvr>
                                        <p:cTn id="1027" dur="5000" fill="hold"/>
                                        <p:tgtEl>
                                          <p:spTgt spid="7"/>
                                        </p:tgtEl>
                                        <p:attrNameLst>
                                          <p:attrName>r</p:attrName>
                                        </p:attrNameLst>
                                      </p:cBhvr>
                                    </p:animRot>
                                  </p:childTnLst>
                                </p:cTn>
                              </p:par>
                              <p:par>
                                <p:cTn id="1028" presetID="45" presetClass="exit" presetSubtype="0" fill="hold" grpId="5" nodeType="withEffect">
                                  <p:stCondLst>
                                    <p:cond delay="0"/>
                                  </p:stCondLst>
                                  <p:childTnLst>
                                    <p:animEffect transition="out" filter="fade">
                                      <p:cBhvr>
                                        <p:cTn id="1029" dur="5000"/>
                                        <p:tgtEl>
                                          <p:spTgt spid="81"/>
                                        </p:tgtEl>
                                      </p:cBhvr>
                                    </p:animEffect>
                                    <p:anim calcmode="lin" valueType="num">
                                      <p:cBhvr>
                                        <p:cTn id="1030" dur="5000"/>
                                        <p:tgtEl>
                                          <p:spTgt spid="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1" dur="5000"/>
                                        <p:tgtEl>
                                          <p:spTgt spid="81"/>
                                        </p:tgtEl>
                                        <p:attrNameLst>
                                          <p:attrName>ppt_h</p:attrName>
                                        </p:attrNameLst>
                                      </p:cBhvr>
                                      <p:tavLst>
                                        <p:tav tm="0">
                                          <p:val>
                                            <p:strVal val="ppt_h"/>
                                          </p:val>
                                        </p:tav>
                                        <p:tav tm="100000">
                                          <p:val>
                                            <p:strVal val="ppt_h"/>
                                          </p:val>
                                        </p:tav>
                                      </p:tavLst>
                                    </p:anim>
                                    <p:set>
                                      <p:cBhvr>
                                        <p:cTn id="1032" dur="1" fill="hold">
                                          <p:stCondLst>
                                            <p:cond delay="4999"/>
                                          </p:stCondLst>
                                        </p:cTn>
                                        <p:tgtEl>
                                          <p:spTgt spid="81"/>
                                        </p:tgtEl>
                                        <p:attrNameLst>
                                          <p:attrName>style.visibility</p:attrName>
                                        </p:attrNameLst>
                                      </p:cBhvr>
                                      <p:to>
                                        <p:strVal val="hidden"/>
                                      </p:to>
                                    </p:set>
                                  </p:childTnLst>
                                </p:cTn>
                              </p:par>
                              <p:par>
                                <p:cTn id="1033" presetID="45" presetClass="exit" presetSubtype="0" fill="hold" grpId="5" nodeType="withEffect">
                                  <p:stCondLst>
                                    <p:cond delay="0"/>
                                  </p:stCondLst>
                                  <p:childTnLst>
                                    <p:animEffect transition="out" filter="fade">
                                      <p:cBhvr>
                                        <p:cTn id="1034" dur="5000"/>
                                        <p:tgtEl>
                                          <p:spTgt spid="87"/>
                                        </p:tgtEl>
                                      </p:cBhvr>
                                    </p:animEffect>
                                    <p:anim calcmode="lin" valueType="num">
                                      <p:cBhvr>
                                        <p:cTn id="1035" dur="5000"/>
                                        <p:tgtEl>
                                          <p:spTgt spid="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36" dur="5000"/>
                                        <p:tgtEl>
                                          <p:spTgt spid="87"/>
                                        </p:tgtEl>
                                        <p:attrNameLst>
                                          <p:attrName>ppt_h</p:attrName>
                                        </p:attrNameLst>
                                      </p:cBhvr>
                                      <p:tavLst>
                                        <p:tav tm="0">
                                          <p:val>
                                            <p:strVal val="ppt_h"/>
                                          </p:val>
                                        </p:tav>
                                        <p:tav tm="100000">
                                          <p:val>
                                            <p:strVal val="ppt_h"/>
                                          </p:val>
                                        </p:tav>
                                      </p:tavLst>
                                    </p:anim>
                                    <p:set>
                                      <p:cBhvr>
                                        <p:cTn id="1037" dur="1" fill="hold">
                                          <p:stCondLst>
                                            <p:cond delay="4999"/>
                                          </p:stCondLst>
                                        </p:cTn>
                                        <p:tgtEl>
                                          <p:spTgt spid="87"/>
                                        </p:tgtEl>
                                        <p:attrNameLst>
                                          <p:attrName>style.visibility</p:attrName>
                                        </p:attrNameLst>
                                      </p:cBhvr>
                                      <p:to>
                                        <p:strVal val="hidden"/>
                                      </p:to>
                                    </p:set>
                                  </p:childTnLst>
                                </p:cTn>
                              </p:par>
                              <p:par>
                                <p:cTn id="1038" presetID="45" presetClass="exit" presetSubtype="0" fill="hold" grpId="5" nodeType="withEffect">
                                  <p:stCondLst>
                                    <p:cond delay="0"/>
                                  </p:stCondLst>
                                  <p:childTnLst>
                                    <p:animEffect transition="out" filter="fade">
                                      <p:cBhvr>
                                        <p:cTn id="1039" dur="5000"/>
                                        <p:tgtEl>
                                          <p:spTgt spid="69"/>
                                        </p:tgtEl>
                                      </p:cBhvr>
                                    </p:animEffect>
                                    <p:anim calcmode="lin" valueType="num">
                                      <p:cBhvr>
                                        <p:cTn id="1040" dur="5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1" dur="5000"/>
                                        <p:tgtEl>
                                          <p:spTgt spid="69"/>
                                        </p:tgtEl>
                                        <p:attrNameLst>
                                          <p:attrName>ppt_h</p:attrName>
                                        </p:attrNameLst>
                                      </p:cBhvr>
                                      <p:tavLst>
                                        <p:tav tm="0">
                                          <p:val>
                                            <p:strVal val="ppt_h"/>
                                          </p:val>
                                        </p:tav>
                                        <p:tav tm="100000">
                                          <p:val>
                                            <p:strVal val="ppt_h"/>
                                          </p:val>
                                        </p:tav>
                                      </p:tavLst>
                                    </p:anim>
                                    <p:set>
                                      <p:cBhvr>
                                        <p:cTn id="1042" dur="1" fill="hold">
                                          <p:stCondLst>
                                            <p:cond delay="4999"/>
                                          </p:stCondLst>
                                        </p:cTn>
                                        <p:tgtEl>
                                          <p:spTgt spid="69"/>
                                        </p:tgtEl>
                                        <p:attrNameLst>
                                          <p:attrName>style.visibility</p:attrName>
                                        </p:attrNameLst>
                                      </p:cBhvr>
                                      <p:to>
                                        <p:strVal val="hidden"/>
                                      </p:to>
                                    </p:set>
                                  </p:childTnLst>
                                </p:cTn>
                              </p:par>
                              <p:par>
                                <p:cTn id="1043" presetID="45" presetClass="exit" presetSubtype="0" fill="hold" grpId="5" nodeType="withEffect">
                                  <p:stCondLst>
                                    <p:cond delay="0"/>
                                  </p:stCondLst>
                                  <p:childTnLst>
                                    <p:animEffect transition="out" filter="fade">
                                      <p:cBhvr>
                                        <p:cTn id="1044" dur="5000"/>
                                        <p:tgtEl>
                                          <p:spTgt spid="75"/>
                                        </p:tgtEl>
                                      </p:cBhvr>
                                    </p:animEffect>
                                    <p:anim calcmode="lin" valueType="num">
                                      <p:cBhvr>
                                        <p:cTn id="1045" dur="5000"/>
                                        <p:tgtEl>
                                          <p:spTgt spid="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46" dur="5000"/>
                                        <p:tgtEl>
                                          <p:spTgt spid="75"/>
                                        </p:tgtEl>
                                        <p:attrNameLst>
                                          <p:attrName>ppt_h</p:attrName>
                                        </p:attrNameLst>
                                      </p:cBhvr>
                                      <p:tavLst>
                                        <p:tav tm="0">
                                          <p:val>
                                            <p:strVal val="ppt_h"/>
                                          </p:val>
                                        </p:tav>
                                        <p:tav tm="100000">
                                          <p:val>
                                            <p:strVal val="ppt_h"/>
                                          </p:val>
                                        </p:tav>
                                      </p:tavLst>
                                    </p:anim>
                                    <p:set>
                                      <p:cBhvr>
                                        <p:cTn id="1047" dur="1" fill="hold">
                                          <p:stCondLst>
                                            <p:cond delay="4999"/>
                                          </p:stCondLst>
                                        </p:cTn>
                                        <p:tgtEl>
                                          <p:spTgt spid="75"/>
                                        </p:tgtEl>
                                        <p:attrNameLst>
                                          <p:attrName>style.visibility</p:attrName>
                                        </p:attrNameLst>
                                      </p:cBhvr>
                                      <p:to>
                                        <p:strVal val="hidden"/>
                                      </p:to>
                                    </p:set>
                                  </p:childTnLst>
                                </p:cTn>
                              </p:par>
                              <p:par>
                                <p:cTn id="1048" presetID="45" presetClass="exit" presetSubtype="0" fill="hold" grpId="5" nodeType="withEffect">
                                  <p:stCondLst>
                                    <p:cond delay="0"/>
                                  </p:stCondLst>
                                  <p:childTnLst>
                                    <p:animEffect transition="out" filter="fade">
                                      <p:cBhvr>
                                        <p:cTn id="1049" dur="5000"/>
                                        <p:tgtEl>
                                          <p:spTgt spid="63"/>
                                        </p:tgtEl>
                                      </p:cBhvr>
                                    </p:animEffect>
                                    <p:anim calcmode="lin" valueType="num">
                                      <p:cBhvr>
                                        <p:cTn id="1050" dur="5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1" dur="5000"/>
                                        <p:tgtEl>
                                          <p:spTgt spid="63"/>
                                        </p:tgtEl>
                                        <p:attrNameLst>
                                          <p:attrName>ppt_h</p:attrName>
                                        </p:attrNameLst>
                                      </p:cBhvr>
                                      <p:tavLst>
                                        <p:tav tm="0">
                                          <p:val>
                                            <p:strVal val="ppt_h"/>
                                          </p:val>
                                        </p:tav>
                                        <p:tav tm="100000">
                                          <p:val>
                                            <p:strVal val="ppt_h"/>
                                          </p:val>
                                        </p:tav>
                                      </p:tavLst>
                                    </p:anim>
                                    <p:set>
                                      <p:cBhvr>
                                        <p:cTn id="1052" dur="1" fill="hold">
                                          <p:stCondLst>
                                            <p:cond delay="4999"/>
                                          </p:stCondLst>
                                        </p:cTn>
                                        <p:tgtEl>
                                          <p:spTgt spid="63"/>
                                        </p:tgtEl>
                                        <p:attrNameLst>
                                          <p:attrName>style.visibility</p:attrName>
                                        </p:attrNameLst>
                                      </p:cBhvr>
                                      <p:to>
                                        <p:strVal val="hidden"/>
                                      </p:to>
                                    </p:set>
                                  </p:childTnLst>
                                </p:cTn>
                              </p:par>
                              <p:par>
                                <p:cTn id="1053" presetID="45" presetClass="exit" presetSubtype="0" fill="hold" grpId="5" nodeType="withEffect">
                                  <p:stCondLst>
                                    <p:cond delay="0"/>
                                  </p:stCondLst>
                                  <p:childTnLst>
                                    <p:animEffect transition="out" filter="fade">
                                      <p:cBhvr>
                                        <p:cTn id="1054" dur="5000"/>
                                        <p:tgtEl>
                                          <p:spTgt spid="82"/>
                                        </p:tgtEl>
                                      </p:cBhvr>
                                    </p:animEffect>
                                    <p:anim calcmode="lin" valueType="num">
                                      <p:cBhvr>
                                        <p:cTn id="1055" dur="5000"/>
                                        <p:tgtEl>
                                          <p:spTgt spid="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56" dur="5000"/>
                                        <p:tgtEl>
                                          <p:spTgt spid="82"/>
                                        </p:tgtEl>
                                        <p:attrNameLst>
                                          <p:attrName>ppt_h</p:attrName>
                                        </p:attrNameLst>
                                      </p:cBhvr>
                                      <p:tavLst>
                                        <p:tav tm="0">
                                          <p:val>
                                            <p:strVal val="ppt_h"/>
                                          </p:val>
                                        </p:tav>
                                        <p:tav tm="100000">
                                          <p:val>
                                            <p:strVal val="ppt_h"/>
                                          </p:val>
                                        </p:tav>
                                      </p:tavLst>
                                    </p:anim>
                                    <p:set>
                                      <p:cBhvr>
                                        <p:cTn id="1057" dur="1" fill="hold">
                                          <p:stCondLst>
                                            <p:cond delay="4999"/>
                                          </p:stCondLst>
                                        </p:cTn>
                                        <p:tgtEl>
                                          <p:spTgt spid="82"/>
                                        </p:tgtEl>
                                        <p:attrNameLst>
                                          <p:attrName>style.visibility</p:attrName>
                                        </p:attrNameLst>
                                      </p:cBhvr>
                                      <p:to>
                                        <p:strVal val="hidden"/>
                                      </p:to>
                                    </p:set>
                                  </p:childTnLst>
                                </p:cTn>
                              </p:par>
                              <p:par>
                                <p:cTn id="1058" presetID="45" presetClass="exit" presetSubtype="0" fill="hold" grpId="5" nodeType="withEffect">
                                  <p:stCondLst>
                                    <p:cond delay="0"/>
                                  </p:stCondLst>
                                  <p:childTnLst>
                                    <p:animEffect transition="out" filter="fade">
                                      <p:cBhvr>
                                        <p:cTn id="1059" dur="5000"/>
                                        <p:tgtEl>
                                          <p:spTgt spid="83"/>
                                        </p:tgtEl>
                                      </p:cBhvr>
                                    </p:animEffect>
                                    <p:anim calcmode="lin" valueType="num">
                                      <p:cBhvr>
                                        <p:cTn id="1060" dur="500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1" dur="5000"/>
                                        <p:tgtEl>
                                          <p:spTgt spid="83"/>
                                        </p:tgtEl>
                                        <p:attrNameLst>
                                          <p:attrName>ppt_h</p:attrName>
                                        </p:attrNameLst>
                                      </p:cBhvr>
                                      <p:tavLst>
                                        <p:tav tm="0">
                                          <p:val>
                                            <p:strVal val="ppt_h"/>
                                          </p:val>
                                        </p:tav>
                                        <p:tav tm="100000">
                                          <p:val>
                                            <p:strVal val="ppt_h"/>
                                          </p:val>
                                        </p:tav>
                                      </p:tavLst>
                                    </p:anim>
                                    <p:set>
                                      <p:cBhvr>
                                        <p:cTn id="1062" dur="1" fill="hold">
                                          <p:stCondLst>
                                            <p:cond delay="4999"/>
                                          </p:stCondLst>
                                        </p:cTn>
                                        <p:tgtEl>
                                          <p:spTgt spid="83"/>
                                        </p:tgtEl>
                                        <p:attrNameLst>
                                          <p:attrName>style.visibility</p:attrName>
                                        </p:attrNameLst>
                                      </p:cBhvr>
                                      <p:to>
                                        <p:strVal val="hidden"/>
                                      </p:to>
                                    </p:set>
                                  </p:childTnLst>
                                </p:cTn>
                              </p:par>
                              <p:par>
                                <p:cTn id="1063" presetID="45" presetClass="exit" presetSubtype="0" fill="hold" grpId="5" nodeType="withEffect">
                                  <p:stCondLst>
                                    <p:cond delay="0"/>
                                  </p:stCondLst>
                                  <p:childTnLst>
                                    <p:animEffect transition="out" filter="fade">
                                      <p:cBhvr>
                                        <p:cTn id="1064" dur="5000"/>
                                        <p:tgtEl>
                                          <p:spTgt spid="88"/>
                                        </p:tgtEl>
                                      </p:cBhvr>
                                    </p:animEffect>
                                    <p:anim calcmode="lin" valueType="num">
                                      <p:cBhvr>
                                        <p:cTn id="1065" dur="5000"/>
                                        <p:tgtEl>
                                          <p:spTgt spid="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66" dur="5000"/>
                                        <p:tgtEl>
                                          <p:spTgt spid="88"/>
                                        </p:tgtEl>
                                        <p:attrNameLst>
                                          <p:attrName>ppt_h</p:attrName>
                                        </p:attrNameLst>
                                      </p:cBhvr>
                                      <p:tavLst>
                                        <p:tav tm="0">
                                          <p:val>
                                            <p:strVal val="ppt_h"/>
                                          </p:val>
                                        </p:tav>
                                        <p:tav tm="100000">
                                          <p:val>
                                            <p:strVal val="ppt_h"/>
                                          </p:val>
                                        </p:tav>
                                      </p:tavLst>
                                    </p:anim>
                                    <p:set>
                                      <p:cBhvr>
                                        <p:cTn id="1067" dur="1" fill="hold">
                                          <p:stCondLst>
                                            <p:cond delay="4999"/>
                                          </p:stCondLst>
                                        </p:cTn>
                                        <p:tgtEl>
                                          <p:spTgt spid="88"/>
                                        </p:tgtEl>
                                        <p:attrNameLst>
                                          <p:attrName>style.visibility</p:attrName>
                                        </p:attrNameLst>
                                      </p:cBhvr>
                                      <p:to>
                                        <p:strVal val="hidden"/>
                                      </p:to>
                                    </p:set>
                                  </p:childTnLst>
                                </p:cTn>
                              </p:par>
                              <p:par>
                                <p:cTn id="1068" presetID="45" presetClass="exit" presetSubtype="0" fill="hold" grpId="5" nodeType="withEffect">
                                  <p:stCondLst>
                                    <p:cond delay="0"/>
                                  </p:stCondLst>
                                  <p:childTnLst>
                                    <p:animEffect transition="out" filter="fade">
                                      <p:cBhvr>
                                        <p:cTn id="1069" dur="5000"/>
                                        <p:tgtEl>
                                          <p:spTgt spid="89"/>
                                        </p:tgtEl>
                                      </p:cBhvr>
                                    </p:animEffect>
                                    <p:anim calcmode="lin" valueType="num">
                                      <p:cBhvr>
                                        <p:cTn id="1070" dur="5000"/>
                                        <p:tgtEl>
                                          <p:spTgt spid="8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1" dur="5000"/>
                                        <p:tgtEl>
                                          <p:spTgt spid="89"/>
                                        </p:tgtEl>
                                        <p:attrNameLst>
                                          <p:attrName>ppt_h</p:attrName>
                                        </p:attrNameLst>
                                      </p:cBhvr>
                                      <p:tavLst>
                                        <p:tav tm="0">
                                          <p:val>
                                            <p:strVal val="ppt_h"/>
                                          </p:val>
                                        </p:tav>
                                        <p:tav tm="100000">
                                          <p:val>
                                            <p:strVal val="ppt_h"/>
                                          </p:val>
                                        </p:tav>
                                      </p:tavLst>
                                    </p:anim>
                                    <p:set>
                                      <p:cBhvr>
                                        <p:cTn id="1072" dur="1" fill="hold">
                                          <p:stCondLst>
                                            <p:cond delay="4999"/>
                                          </p:stCondLst>
                                        </p:cTn>
                                        <p:tgtEl>
                                          <p:spTgt spid="89"/>
                                        </p:tgtEl>
                                        <p:attrNameLst>
                                          <p:attrName>style.visibility</p:attrName>
                                        </p:attrNameLst>
                                      </p:cBhvr>
                                      <p:to>
                                        <p:strVal val="hidden"/>
                                      </p:to>
                                    </p:set>
                                  </p:childTnLst>
                                </p:cTn>
                              </p:par>
                              <p:par>
                                <p:cTn id="1073" presetID="45" presetClass="exit" presetSubtype="0" fill="hold" grpId="5" nodeType="withEffect">
                                  <p:stCondLst>
                                    <p:cond delay="0"/>
                                  </p:stCondLst>
                                  <p:childTnLst>
                                    <p:animEffect transition="out" filter="fade">
                                      <p:cBhvr>
                                        <p:cTn id="1074" dur="5000"/>
                                        <p:tgtEl>
                                          <p:spTgt spid="70"/>
                                        </p:tgtEl>
                                      </p:cBhvr>
                                    </p:animEffect>
                                    <p:anim calcmode="lin" valueType="num">
                                      <p:cBhvr>
                                        <p:cTn id="1075" dur="5000"/>
                                        <p:tgtEl>
                                          <p:spTgt spid="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76" dur="5000"/>
                                        <p:tgtEl>
                                          <p:spTgt spid="70"/>
                                        </p:tgtEl>
                                        <p:attrNameLst>
                                          <p:attrName>ppt_h</p:attrName>
                                        </p:attrNameLst>
                                      </p:cBhvr>
                                      <p:tavLst>
                                        <p:tav tm="0">
                                          <p:val>
                                            <p:strVal val="ppt_h"/>
                                          </p:val>
                                        </p:tav>
                                        <p:tav tm="100000">
                                          <p:val>
                                            <p:strVal val="ppt_h"/>
                                          </p:val>
                                        </p:tav>
                                      </p:tavLst>
                                    </p:anim>
                                    <p:set>
                                      <p:cBhvr>
                                        <p:cTn id="1077" dur="1" fill="hold">
                                          <p:stCondLst>
                                            <p:cond delay="4999"/>
                                          </p:stCondLst>
                                        </p:cTn>
                                        <p:tgtEl>
                                          <p:spTgt spid="70"/>
                                        </p:tgtEl>
                                        <p:attrNameLst>
                                          <p:attrName>style.visibility</p:attrName>
                                        </p:attrNameLst>
                                      </p:cBhvr>
                                      <p:to>
                                        <p:strVal val="hidden"/>
                                      </p:to>
                                    </p:set>
                                  </p:childTnLst>
                                </p:cTn>
                              </p:par>
                              <p:par>
                                <p:cTn id="1078" presetID="45" presetClass="exit" presetSubtype="0" fill="hold" grpId="5" nodeType="withEffect">
                                  <p:stCondLst>
                                    <p:cond delay="0"/>
                                  </p:stCondLst>
                                  <p:childTnLst>
                                    <p:animEffect transition="out" filter="fade">
                                      <p:cBhvr>
                                        <p:cTn id="1079" dur="5000"/>
                                        <p:tgtEl>
                                          <p:spTgt spid="71"/>
                                        </p:tgtEl>
                                      </p:cBhvr>
                                    </p:animEffect>
                                    <p:anim calcmode="lin" valueType="num">
                                      <p:cBhvr>
                                        <p:cTn id="1080" dur="5000"/>
                                        <p:tgtEl>
                                          <p:spTgt spid="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1" dur="5000"/>
                                        <p:tgtEl>
                                          <p:spTgt spid="71"/>
                                        </p:tgtEl>
                                        <p:attrNameLst>
                                          <p:attrName>ppt_h</p:attrName>
                                        </p:attrNameLst>
                                      </p:cBhvr>
                                      <p:tavLst>
                                        <p:tav tm="0">
                                          <p:val>
                                            <p:strVal val="ppt_h"/>
                                          </p:val>
                                        </p:tav>
                                        <p:tav tm="100000">
                                          <p:val>
                                            <p:strVal val="ppt_h"/>
                                          </p:val>
                                        </p:tav>
                                      </p:tavLst>
                                    </p:anim>
                                    <p:set>
                                      <p:cBhvr>
                                        <p:cTn id="1082" dur="1" fill="hold">
                                          <p:stCondLst>
                                            <p:cond delay="4999"/>
                                          </p:stCondLst>
                                        </p:cTn>
                                        <p:tgtEl>
                                          <p:spTgt spid="71"/>
                                        </p:tgtEl>
                                        <p:attrNameLst>
                                          <p:attrName>style.visibility</p:attrName>
                                        </p:attrNameLst>
                                      </p:cBhvr>
                                      <p:to>
                                        <p:strVal val="hidden"/>
                                      </p:to>
                                    </p:set>
                                  </p:childTnLst>
                                </p:cTn>
                              </p:par>
                              <p:par>
                                <p:cTn id="1083" presetID="45" presetClass="exit" presetSubtype="0" fill="hold" grpId="5" nodeType="withEffect">
                                  <p:stCondLst>
                                    <p:cond delay="0"/>
                                  </p:stCondLst>
                                  <p:childTnLst>
                                    <p:animEffect transition="out" filter="fade">
                                      <p:cBhvr>
                                        <p:cTn id="1084" dur="5000"/>
                                        <p:tgtEl>
                                          <p:spTgt spid="76"/>
                                        </p:tgtEl>
                                      </p:cBhvr>
                                    </p:animEffect>
                                    <p:anim calcmode="lin" valueType="num">
                                      <p:cBhvr>
                                        <p:cTn id="1085" dur="5000"/>
                                        <p:tgtEl>
                                          <p:spTgt spid="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86" dur="5000"/>
                                        <p:tgtEl>
                                          <p:spTgt spid="76"/>
                                        </p:tgtEl>
                                        <p:attrNameLst>
                                          <p:attrName>ppt_h</p:attrName>
                                        </p:attrNameLst>
                                      </p:cBhvr>
                                      <p:tavLst>
                                        <p:tav tm="0">
                                          <p:val>
                                            <p:strVal val="ppt_h"/>
                                          </p:val>
                                        </p:tav>
                                        <p:tav tm="100000">
                                          <p:val>
                                            <p:strVal val="ppt_h"/>
                                          </p:val>
                                        </p:tav>
                                      </p:tavLst>
                                    </p:anim>
                                    <p:set>
                                      <p:cBhvr>
                                        <p:cTn id="1087" dur="1" fill="hold">
                                          <p:stCondLst>
                                            <p:cond delay="4999"/>
                                          </p:stCondLst>
                                        </p:cTn>
                                        <p:tgtEl>
                                          <p:spTgt spid="76"/>
                                        </p:tgtEl>
                                        <p:attrNameLst>
                                          <p:attrName>style.visibility</p:attrName>
                                        </p:attrNameLst>
                                      </p:cBhvr>
                                      <p:to>
                                        <p:strVal val="hidden"/>
                                      </p:to>
                                    </p:set>
                                  </p:childTnLst>
                                </p:cTn>
                              </p:par>
                              <p:par>
                                <p:cTn id="1088" presetID="45" presetClass="exit" presetSubtype="0" fill="hold" grpId="5" nodeType="withEffect">
                                  <p:stCondLst>
                                    <p:cond delay="0"/>
                                  </p:stCondLst>
                                  <p:childTnLst>
                                    <p:animEffect transition="out" filter="fade">
                                      <p:cBhvr>
                                        <p:cTn id="1089" dur="5000"/>
                                        <p:tgtEl>
                                          <p:spTgt spid="77"/>
                                        </p:tgtEl>
                                      </p:cBhvr>
                                    </p:animEffect>
                                    <p:anim calcmode="lin" valueType="num">
                                      <p:cBhvr>
                                        <p:cTn id="1090" dur="500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1" dur="5000"/>
                                        <p:tgtEl>
                                          <p:spTgt spid="77"/>
                                        </p:tgtEl>
                                        <p:attrNameLst>
                                          <p:attrName>ppt_h</p:attrName>
                                        </p:attrNameLst>
                                      </p:cBhvr>
                                      <p:tavLst>
                                        <p:tav tm="0">
                                          <p:val>
                                            <p:strVal val="ppt_h"/>
                                          </p:val>
                                        </p:tav>
                                        <p:tav tm="100000">
                                          <p:val>
                                            <p:strVal val="ppt_h"/>
                                          </p:val>
                                        </p:tav>
                                      </p:tavLst>
                                    </p:anim>
                                    <p:set>
                                      <p:cBhvr>
                                        <p:cTn id="1092" dur="1" fill="hold">
                                          <p:stCondLst>
                                            <p:cond delay="4999"/>
                                          </p:stCondLst>
                                        </p:cTn>
                                        <p:tgtEl>
                                          <p:spTgt spid="77"/>
                                        </p:tgtEl>
                                        <p:attrNameLst>
                                          <p:attrName>style.visibility</p:attrName>
                                        </p:attrNameLst>
                                      </p:cBhvr>
                                      <p:to>
                                        <p:strVal val="hidden"/>
                                      </p:to>
                                    </p:set>
                                  </p:childTnLst>
                                </p:cTn>
                              </p:par>
                              <p:par>
                                <p:cTn id="1093" presetID="45" presetClass="exit" presetSubtype="0" fill="hold" grpId="5" nodeType="withEffect">
                                  <p:stCondLst>
                                    <p:cond delay="0"/>
                                  </p:stCondLst>
                                  <p:childTnLst>
                                    <p:animEffect transition="out" filter="fade">
                                      <p:cBhvr>
                                        <p:cTn id="1094" dur="5000"/>
                                        <p:tgtEl>
                                          <p:spTgt spid="64"/>
                                        </p:tgtEl>
                                      </p:cBhvr>
                                    </p:animEffect>
                                    <p:anim calcmode="lin" valueType="num">
                                      <p:cBhvr>
                                        <p:cTn id="1095" dur="5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096" dur="5000"/>
                                        <p:tgtEl>
                                          <p:spTgt spid="64"/>
                                        </p:tgtEl>
                                        <p:attrNameLst>
                                          <p:attrName>ppt_h</p:attrName>
                                        </p:attrNameLst>
                                      </p:cBhvr>
                                      <p:tavLst>
                                        <p:tav tm="0">
                                          <p:val>
                                            <p:strVal val="ppt_h"/>
                                          </p:val>
                                        </p:tav>
                                        <p:tav tm="100000">
                                          <p:val>
                                            <p:strVal val="ppt_h"/>
                                          </p:val>
                                        </p:tav>
                                      </p:tavLst>
                                    </p:anim>
                                    <p:set>
                                      <p:cBhvr>
                                        <p:cTn id="1097" dur="1" fill="hold">
                                          <p:stCondLst>
                                            <p:cond delay="4999"/>
                                          </p:stCondLst>
                                        </p:cTn>
                                        <p:tgtEl>
                                          <p:spTgt spid="64"/>
                                        </p:tgtEl>
                                        <p:attrNameLst>
                                          <p:attrName>style.visibility</p:attrName>
                                        </p:attrNameLst>
                                      </p:cBhvr>
                                      <p:to>
                                        <p:strVal val="hidden"/>
                                      </p:to>
                                    </p:set>
                                  </p:childTnLst>
                                </p:cTn>
                              </p:par>
                              <p:par>
                                <p:cTn id="1098" presetID="45" presetClass="exit" presetSubtype="0" fill="hold" grpId="5" nodeType="withEffect">
                                  <p:stCondLst>
                                    <p:cond delay="0"/>
                                  </p:stCondLst>
                                  <p:childTnLst>
                                    <p:animEffect transition="out" filter="fade">
                                      <p:cBhvr>
                                        <p:cTn id="1099" dur="5000"/>
                                        <p:tgtEl>
                                          <p:spTgt spid="65"/>
                                        </p:tgtEl>
                                      </p:cBhvr>
                                    </p:animEffect>
                                    <p:anim calcmode="lin" valueType="num">
                                      <p:cBhvr>
                                        <p:cTn id="1100" dur="5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1" dur="5000"/>
                                        <p:tgtEl>
                                          <p:spTgt spid="65"/>
                                        </p:tgtEl>
                                        <p:attrNameLst>
                                          <p:attrName>ppt_h</p:attrName>
                                        </p:attrNameLst>
                                      </p:cBhvr>
                                      <p:tavLst>
                                        <p:tav tm="0">
                                          <p:val>
                                            <p:strVal val="ppt_h"/>
                                          </p:val>
                                        </p:tav>
                                        <p:tav tm="100000">
                                          <p:val>
                                            <p:strVal val="ppt_h"/>
                                          </p:val>
                                        </p:tav>
                                      </p:tavLst>
                                    </p:anim>
                                    <p:set>
                                      <p:cBhvr>
                                        <p:cTn id="1102" dur="1" fill="hold">
                                          <p:stCondLst>
                                            <p:cond delay="4999"/>
                                          </p:stCondLst>
                                        </p:cTn>
                                        <p:tgtEl>
                                          <p:spTgt spid="65"/>
                                        </p:tgtEl>
                                        <p:attrNameLst>
                                          <p:attrName>style.visibility</p:attrName>
                                        </p:attrNameLst>
                                      </p:cBhvr>
                                      <p:to>
                                        <p:strVal val="hidden"/>
                                      </p:to>
                                    </p:set>
                                  </p:childTnLst>
                                </p:cTn>
                              </p:par>
                              <p:par>
                                <p:cTn id="1103" presetID="45" presetClass="exit" presetSubtype="0" fill="hold" grpId="5" nodeType="withEffect">
                                  <p:stCondLst>
                                    <p:cond delay="0"/>
                                  </p:stCondLst>
                                  <p:childTnLst>
                                    <p:animEffect transition="out" filter="fade">
                                      <p:cBhvr>
                                        <p:cTn id="1104" dur="5000"/>
                                        <p:tgtEl>
                                          <p:spTgt spid="85"/>
                                        </p:tgtEl>
                                      </p:cBhvr>
                                    </p:animEffect>
                                    <p:anim calcmode="lin" valueType="num">
                                      <p:cBhvr>
                                        <p:cTn id="1105" dur="5000"/>
                                        <p:tgtEl>
                                          <p:spTgt spid="8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06" dur="5000"/>
                                        <p:tgtEl>
                                          <p:spTgt spid="85"/>
                                        </p:tgtEl>
                                        <p:attrNameLst>
                                          <p:attrName>ppt_h</p:attrName>
                                        </p:attrNameLst>
                                      </p:cBhvr>
                                      <p:tavLst>
                                        <p:tav tm="0">
                                          <p:val>
                                            <p:strVal val="ppt_h"/>
                                          </p:val>
                                        </p:tav>
                                        <p:tav tm="100000">
                                          <p:val>
                                            <p:strVal val="ppt_h"/>
                                          </p:val>
                                        </p:tav>
                                      </p:tavLst>
                                    </p:anim>
                                    <p:set>
                                      <p:cBhvr>
                                        <p:cTn id="1107" dur="1" fill="hold">
                                          <p:stCondLst>
                                            <p:cond delay="4999"/>
                                          </p:stCondLst>
                                        </p:cTn>
                                        <p:tgtEl>
                                          <p:spTgt spid="85"/>
                                        </p:tgtEl>
                                        <p:attrNameLst>
                                          <p:attrName>style.visibility</p:attrName>
                                        </p:attrNameLst>
                                      </p:cBhvr>
                                      <p:to>
                                        <p:strVal val="hidden"/>
                                      </p:to>
                                    </p:set>
                                  </p:childTnLst>
                                </p:cTn>
                              </p:par>
                              <p:par>
                                <p:cTn id="1108" presetID="45" presetClass="exit" presetSubtype="0" fill="hold" grpId="5" nodeType="withEffect">
                                  <p:stCondLst>
                                    <p:cond delay="0"/>
                                  </p:stCondLst>
                                  <p:childTnLst>
                                    <p:animEffect transition="out" filter="fade">
                                      <p:cBhvr>
                                        <p:cTn id="1109" dur="5000"/>
                                        <p:tgtEl>
                                          <p:spTgt spid="84"/>
                                        </p:tgtEl>
                                      </p:cBhvr>
                                    </p:animEffect>
                                    <p:anim calcmode="lin" valueType="num">
                                      <p:cBhvr>
                                        <p:cTn id="1110" dur="5000"/>
                                        <p:tgtEl>
                                          <p:spTgt spid="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1" dur="5000"/>
                                        <p:tgtEl>
                                          <p:spTgt spid="84"/>
                                        </p:tgtEl>
                                        <p:attrNameLst>
                                          <p:attrName>ppt_h</p:attrName>
                                        </p:attrNameLst>
                                      </p:cBhvr>
                                      <p:tavLst>
                                        <p:tav tm="0">
                                          <p:val>
                                            <p:strVal val="ppt_h"/>
                                          </p:val>
                                        </p:tav>
                                        <p:tav tm="100000">
                                          <p:val>
                                            <p:strVal val="ppt_h"/>
                                          </p:val>
                                        </p:tav>
                                      </p:tavLst>
                                    </p:anim>
                                    <p:set>
                                      <p:cBhvr>
                                        <p:cTn id="1112" dur="1" fill="hold">
                                          <p:stCondLst>
                                            <p:cond delay="4999"/>
                                          </p:stCondLst>
                                        </p:cTn>
                                        <p:tgtEl>
                                          <p:spTgt spid="84"/>
                                        </p:tgtEl>
                                        <p:attrNameLst>
                                          <p:attrName>style.visibility</p:attrName>
                                        </p:attrNameLst>
                                      </p:cBhvr>
                                      <p:to>
                                        <p:strVal val="hidden"/>
                                      </p:to>
                                    </p:set>
                                  </p:childTnLst>
                                </p:cTn>
                              </p:par>
                              <p:par>
                                <p:cTn id="1113" presetID="45" presetClass="exit" presetSubtype="0" fill="hold" grpId="5" nodeType="withEffect">
                                  <p:stCondLst>
                                    <p:cond delay="0"/>
                                  </p:stCondLst>
                                  <p:childTnLst>
                                    <p:animEffect transition="out" filter="fade">
                                      <p:cBhvr>
                                        <p:cTn id="1114" dur="5000"/>
                                        <p:tgtEl>
                                          <p:spTgt spid="86"/>
                                        </p:tgtEl>
                                      </p:cBhvr>
                                    </p:animEffect>
                                    <p:anim calcmode="lin" valueType="num">
                                      <p:cBhvr>
                                        <p:cTn id="1115" dur="5000"/>
                                        <p:tgtEl>
                                          <p:spTgt spid="8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16" dur="5000"/>
                                        <p:tgtEl>
                                          <p:spTgt spid="86"/>
                                        </p:tgtEl>
                                        <p:attrNameLst>
                                          <p:attrName>ppt_h</p:attrName>
                                        </p:attrNameLst>
                                      </p:cBhvr>
                                      <p:tavLst>
                                        <p:tav tm="0">
                                          <p:val>
                                            <p:strVal val="ppt_h"/>
                                          </p:val>
                                        </p:tav>
                                        <p:tav tm="100000">
                                          <p:val>
                                            <p:strVal val="ppt_h"/>
                                          </p:val>
                                        </p:tav>
                                      </p:tavLst>
                                    </p:anim>
                                    <p:set>
                                      <p:cBhvr>
                                        <p:cTn id="1117" dur="1" fill="hold">
                                          <p:stCondLst>
                                            <p:cond delay="4999"/>
                                          </p:stCondLst>
                                        </p:cTn>
                                        <p:tgtEl>
                                          <p:spTgt spid="86"/>
                                        </p:tgtEl>
                                        <p:attrNameLst>
                                          <p:attrName>style.visibility</p:attrName>
                                        </p:attrNameLst>
                                      </p:cBhvr>
                                      <p:to>
                                        <p:strVal val="hidden"/>
                                      </p:to>
                                    </p:set>
                                  </p:childTnLst>
                                </p:cTn>
                              </p:par>
                              <p:par>
                                <p:cTn id="1118" presetID="45" presetClass="exit" presetSubtype="0" fill="hold" grpId="5" nodeType="withEffect">
                                  <p:stCondLst>
                                    <p:cond delay="0"/>
                                  </p:stCondLst>
                                  <p:childTnLst>
                                    <p:animEffect transition="out" filter="fade">
                                      <p:cBhvr>
                                        <p:cTn id="1119" dur="5000"/>
                                        <p:tgtEl>
                                          <p:spTgt spid="91"/>
                                        </p:tgtEl>
                                      </p:cBhvr>
                                    </p:animEffect>
                                    <p:anim calcmode="lin" valueType="num">
                                      <p:cBhvr>
                                        <p:cTn id="1120" dur="5000"/>
                                        <p:tgtEl>
                                          <p:spTgt spid="9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1" dur="5000"/>
                                        <p:tgtEl>
                                          <p:spTgt spid="91"/>
                                        </p:tgtEl>
                                        <p:attrNameLst>
                                          <p:attrName>ppt_h</p:attrName>
                                        </p:attrNameLst>
                                      </p:cBhvr>
                                      <p:tavLst>
                                        <p:tav tm="0">
                                          <p:val>
                                            <p:strVal val="ppt_h"/>
                                          </p:val>
                                        </p:tav>
                                        <p:tav tm="100000">
                                          <p:val>
                                            <p:strVal val="ppt_h"/>
                                          </p:val>
                                        </p:tav>
                                      </p:tavLst>
                                    </p:anim>
                                    <p:set>
                                      <p:cBhvr>
                                        <p:cTn id="1122" dur="1" fill="hold">
                                          <p:stCondLst>
                                            <p:cond delay="4999"/>
                                          </p:stCondLst>
                                        </p:cTn>
                                        <p:tgtEl>
                                          <p:spTgt spid="91"/>
                                        </p:tgtEl>
                                        <p:attrNameLst>
                                          <p:attrName>style.visibility</p:attrName>
                                        </p:attrNameLst>
                                      </p:cBhvr>
                                      <p:to>
                                        <p:strVal val="hidden"/>
                                      </p:to>
                                    </p:set>
                                  </p:childTnLst>
                                </p:cTn>
                              </p:par>
                              <p:par>
                                <p:cTn id="1123" presetID="45" presetClass="exit" presetSubtype="0" fill="hold" grpId="5" nodeType="withEffect">
                                  <p:stCondLst>
                                    <p:cond delay="0"/>
                                  </p:stCondLst>
                                  <p:childTnLst>
                                    <p:animEffect transition="out" filter="fade">
                                      <p:cBhvr>
                                        <p:cTn id="1124" dur="5000"/>
                                        <p:tgtEl>
                                          <p:spTgt spid="90"/>
                                        </p:tgtEl>
                                      </p:cBhvr>
                                    </p:animEffect>
                                    <p:anim calcmode="lin" valueType="num">
                                      <p:cBhvr>
                                        <p:cTn id="1125" dur="5000"/>
                                        <p:tgtEl>
                                          <p:spTgt spid="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26" dur="5000"/>
                                        <p:tgtEl>
                                          <p:spTgt spid="90"/>
                                        </p:tgtEl>
                                        <p:attrNameLst>
                                          <p:attrName>ppt_h</p:attrName>
                                        </p:attrNameLst>
                                      </p:cBhvr>
                                      <p:tavLst>
                                        <p:tav tm="0">
                                          <p:val>
                                            <p:strVal val="ppt_h"/>
                                          </p:val>
                                        </p:tav>
                                        <p:tav tm="100000">
                                          <p:val>
                                            <p:strVal val="ppt_h"/>
                                          </p:val>
                                        </p:tav>
                                      </p:tavLst>
                                    </p:anim>
                                    <p:set>
                                      <p:cBhvr>
                                        <p:cTn id="1127" dur="1" fill="hold">
                                          <p:stCondLst>
                                            <p:cond delay="4999"/>
                                          </p:stCondLst>
                                        </p:cTn>
                                        <p:tgtEl>
                                          <p:spTgt spid="90"/>
                                        </p:tgtEl>
                                        <p:attrNameLst>
                                          <p:attrName>style.visibility</p:attrName>
                                        </p:attrNameLst>
                                      </p:cBhvr>
                                      <p:to>
                                        <p:strVal val="hidden"/>
                                      </p:to>
                                    </p:set>
                                  </p:childTnLst>
                                </p:cTn>
                              </p:par>
                              <p:par>
                                <p:cTn id="1128" presetID="45" presetClass="exit" presetSubtype="0" fill="hold" grpId="5" nodeType="withEffect">
                                  <p:stCondLst>
                                    <p:cond delay="0"/>
                                  </p:stCondLst>
                                  <p:childTnLst>
                                    <p:animEffect transition="out" filter="fade">
                                      <p:cBhvr>
                                        <p:cTn id="1129" dur="5000"/>
                                        <p:tgtEl>
                                          <p:spTgt spid="92"/>
                                        </p:tgtEl>
                                      </p:cBhvr>
                                    </p:animEffect>
                                    <p:anim calcmode="lin" valueType="num">
                                      <p:cBhvr>
                                        <p:cTn id="1130" dur="5000"/>
                                        <p:tgtEl>
                                          <p:spTgt spid="9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1" dur="5000"/>
                                        <p:tgtEl>
                                          <p:spTgt spid="92"/>
                                        </p:tgtEl>
                                        <p:attrNameLst>
                                          <p:attrName>ppt_h</p:attrName>
                                        </p:attrNameLst>
                                      </p:cBhvr>
                                      <p:tavLst>
                                        <p:tav tm="0">
                                          <p:val>
                                            <p:strVal val="ppt_h"/>
                                          </p:val>
                                        </p:tav>
                                        <p:tav tm="100000">
                                          <p:val>
                                            <p:strVal val="ppt_h"/>
                                          </p:val>
                                        </p:tav>
                                      </p:tavLst>
                                    </p:anim>
                                    <p:set>
                                      <p:cBhvr>
                                        <p:cTn id="1132" dur="1" fill="hold">
                                          <p:stCondLst>
                                            <p:cond delay="4999"/>
                                          </p:stCondLst>
                                        </p:cTn>
                                        <p:tgtEl>
                                          <p:spTgt spid="92"/>
                                        </p:tgtEl>
                                        <p:attrNameLst>
                                          <p:attrName>style.visibility</p:attrName>
                                        </p:attrNameLst>
                                      </p:cBhvr>
                                      <p:to>
                                        <p:strVal val="hidden"/>
                                      </p:to>
                                    </p:set>
                                  </p:childTnLst>
                                </p:cTn>
                              </p:par>
                              <p:par>
                                <p:cTn id="1133" presetID="45" presetClass="exit" presetSubtype="0" fill="hold" grpId="5" nodeType="withEffect">
                                  <p:stCondLst>
                                    <p:cond delay="0"/>
                                  </p:stCondLst>
                                  <p:childTnLst>
                                    <p:animEffect transition="out" filter="fade">
                                      <p:cBhvr>
                                        <p:cTn id="1134" dur="5000"/>
                                        <p:tgtEl>
                                          <p:spTgt spid="73"/>
                                        </p:tgtEl>
                                      </p:cBhvr>
                                    </p:animEffect>
                                    <p:anim calcmode="lin" valueType="num">
                                      <p:cBhvr>
                                        <p:cTn id="1135" dur="5000"/>
                                        <p:tgtEl>
                                          <p:spTgt spid="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36" dur="5000"/>
                                        <p:tgtEl>
                                          <p:spTgt spid="73"/>
                                        </p:tgtEl>
                                        <p:attrNameLst>
                                          <p:attrName>ppt_h</p:attrName>
                                        </p:attrNameLst>
                                      </p:cBhvr>
                                      <p:tavLst>
                                        <p:tav tm="0">
                                          <p:val>
                                            <p:strVal val="ppt_h"/>
                                          </p:val>
                                        </p:tav>
                                        <p:tav tm="100000">
                                          <p:val>
                                            <p:strVal val="ppt_h"/>
                                          </p:val>
                                        </p:tav>
                                      </p:tavLst>
                                    </p:anim>
                                    <p:set>
                                      <p:cBhvr>
                                        <p:cTn id="1137" dur="1" fill="hold">
                                          <p:stCondLst>
                                            <p:cond delay="4999"/>
                                          </p:stCondLst>
                                        </p:cTn>
                                        <p:tgtEl>
                                          <p:spTgt spid="73"/>
                                        </p:tgtEl>
                                        <p:attrNameLst>
                                          <p:attrName>style.visibility</p:attrName>
                                        </p:attrNameLst>
                                      </p:cBhvr>
                                      <p:to>
                                        <p:strVal val="hidden"/>
                                      </p:to>
                                    </p:set>
                                  </p:childTnLst>
                                </p:cTn>
                              </p:par>
                              <p:par>
                                <p:cTn id="1138" presetID="45" presetClass="exit" presetSubtype="0" fill="hold" grpId="5" nodeType="withEffect">
                                  <p:stCondLst>
                                    <p:cond delay="0"/>
                                  </p:stCondLst>
                                  <p:childTnLst>
                                    <p:animEffect transition="out" filter="fade">
                                      <p:cBhvr>
                                        <p:cTn id="1139" dur="5000"/>
                                        <p:tgtEl>
                                          <p:spTgt spid="72"/>
                                        </p:tgtEl>
                                      </p:cBhvr>
                                    </p:animEffect>
                                    <p:anim calcmode="lin" valueType="num">
                                      <p:cBhvr>
                                        <p:cTn id="1140" dur="5000"/>
                                        <p:tgtEl>
                                          <p:spTgt spid="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1" dur="5000"/>
                                        <p:tgtEl>
                                          <p:spTgt spid="72"/>
                                        </p:tgtEl>
                                        <p:attrNameLst>
                                          <p:attrName>ppt_h</p:attrName>
                                        </p:attrNameLst>
                                      </p:cBhvr>
                                      <p:tavLst>
                                        <p:tav tm="0">
                                          <p:val>
                                            <p:strVal val="ppt_h"/>
                                          </p:val>
                                        </p:tav>
                                        <p:tav tm="100000">
                                          <p:val>
                                            <p:strVal val="ppt_h"/>
                                          </p:val>
                                        </p:tav>
                                      </p:tavLst>
                                    </p:anim>
                                    <p:set>
                                      <p:cBhvr>
                                        <p:cTn id="1142" dur="1" fill="hold">
                                          <p:stCondLst>
                                            <p:cond delay="4999"/>
                                          </p:stCondLst>
                                        </p:cTn>
                                        <p:tgtEl>
                                          <p:spTgt spid="72"/>
                                        </p:tgtEl>
                                        <p:attrNameLst>
                                          <p:attrName>style.visibility</p:attrName>
                                        </p:attrNameLst>
                                      </p:cBhvr>
                                      <p:to>
                                        <p:strVal val="hidden"/>
                                      </p:to>
                                    </p:set>
                                  </p:childTnLst>
                                </p:cTn>
                              </p:par>
                              <p:par>
                                <p:cTn id="1143" presetID="45" presetClass="exit" presetSubtype="0" fill="hold" grpId="5" nodeType="withEffect">
                                  <p:stCondLst>
                                    <p:cond delay="0"/>
                                  </p:stCondLst>
                                  <p:childTnLst>
                                    <p:animEffect transition="out" filter="fade">
                                      <p:cBhvr>
                                        <p:cTn id="1144" dur="5000"/>
                                        <p:tgtEl>
                                          <p:spTgt spid="74"/>
                                        </p:tgtEl>
                                      </p:cBhvr>
                                    </p:animEffect>
                                    <p:anim calcmode="lin" valueType="num">
                                      <p:cBhvr>
                                        <p:cTn id="1145" dur="5000"/>
                                        <p:tgtEl>
                                          <p:spTgt spid="7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46" dur="5000"/>
                                        <p:tgtEl>
                                          <p:spTgt spid="74"/>
                                        </p:tgtEl>
                                        <p:attrNameLst>
                                          <p:attrName>ppt_h</p:attrName>
                                        </p:attrNameLst>
                                      </p:cBhvr>
                                      <p:tavLst>
                                        <p:tav tm="0">
                                          <p:val>
                                            <p:strVal val="ppt_h"/>
                                          </p:val>
                                        </p:tav>
                                        <p:tav tm="100000">
                                          <p:val>
                                            <p:strVal val="ppt_h"/>
                                          </p:val>
                                        </p:tav>
                                      </p:tavLst>
                                    </p:anim>
                                    <p:set>
                                      <p:cBhvr>
                                        <p:cTn id="1147" dur="1" fill="hold">
                                          <p:stCondLst>
                                            <p:cond delay="4999"/>
                                          </p:stCondLst>
                                        </p:cTn>
                                        <p:tgtEl>
                                          <p:spTgt spid="74"/>
                                        </p:tgtEl>
                                        <p:attrNameLst>
                                          <p:attrName>style.visibility</p:attrName>
                                        </p:attrNameLst>
                                      </p:cBhvr>
                                      <p:to>
                                        <p:strVal val="hidden"/>
                                      </p:to>
                                    </p:set>
                                  </p:childTnLst>
                                </p:cTn>
                              </p:par>
                              <p:par>
                                <p:cTn id="1148" presetID="45" presetClass="exit" presetSubtype="0" fill="hold" grpId="5" nodeType="withEffect">
                                  <p:stCondLst>
                                    <p:cond delay="0"/>
                                  </p:stCondLst>
                                  <p:childTnLst>
                                    <p:animEffect transition="out" filter="fade">
                                      <p:cBhvr>
                                        <p:cTn id="1149" dur="5000"/>
                                        <p:tgtEl>
                                          <p:spTgt spid="79"/>
                                        </p:tgtEl>
                                      </p:cBhvr>
                                    </p:animEffect>
                                    <p:anim calcmode="lin" valueType="num">
                                      <p:cBhvr>
                                        <p:cTn id="1150" dur="5000"/>
                                        <p:tgtEl>
                                          <p:spTgt spid="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1" dur="5000"/>
                                        <p:tgtEl>
                                          <p:spTgt spid="79"/>
                                        </p:tgtEl>
                                        <p:attrNameLst>
                                          <p:attrName>ppt_h</p:attrName>
                                        </p:attrNameLst>
                                      </p:cBhvr>
                                      <p:tavLst>
                                        <p:tav tm="0">
                                          <p:val>
                                            <p:strVal val="ppt_h"/>
                                          </p:val>
                                        </p:tav>
                                        <p:tav tm="100000">
                                          <p:val>
                                            <p:strVal val="ppt_h"/>
                                          </p:val>
                                        </p:tav>
                                      </p:tavLst>
                                    </p:anim>
                                    <p:set>
                                      <p:cBhvr>
                                        <p:cTn id="1152" dur="1" fill="hold">
                                          <p:stCondLst>
                                            <p:cond delay="4999"/>
                                          </p:stCondLst>
                                        </p:cTn>
                                        <p:tgtEl>
                                          <p:spTgt spid="79"/>
                                        </p:tgtEl>
                                        <p:attrNameLst>
                                          <p:attrName>style.visibility</p:attrName>
                                        </p:attrNameLst>
                                      </p:cBhvr>
                                      <p:to>
                                        <p:strVal val="hidden"/>
                                      </p:to>
                                    </p:set>
                                  </p:childTnLst>
                                </p:cTn>
                              </p:par>
                              <p:par>
                                <p:cTn id="1153" presetID="45" presetClass="exit" presetSubtype="0" fill="hold" grpId="5" nodeType="withEffect">
                                  <p:stCondLst>
                                    <p:cond delay="0"/>
                                  </p:stCondLst>
                                  <p:childTnLst>
                                    <p:animEffect transition="out" filter="fade">
                                      <p:cBhvr>
                                        <p:cTn id="1154" dur="5000"/>
                                        <p:tgtEl>
                                          <p:spTgt spid="78"/>
                                        </p:tgtEl>
                                      </p:cBhvr>
                                    </p:animEffect>
                                    <p:anim calcmode="lin" valueType="num">
                                      <p:cBhvr>
                                        <p:cTn id="1155" dur="5000"/>
                                        <p:tgtEl>
                                          <p:spTgt spid="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56" dur="5000"/>
                                        <p:tgtEl>
                                          <p:spTgt spid="78"/>
                                        </p:tgtEl>
                                        <p:attrNameLst>
                                          <p:attrName>ppt_h</p:attrName>
                                        </p:attrNameLst>
                                      </p:cBhvr>
                                      <p:tavLst>
                                        <p:tav tm="0">
                                          <p:val>
                                            <p:strVal val="ppt_h"/>
                                          </p:val>
                                        </p:tav>
                                        <p:tav tm="100000">
                                          <p:val>
                                            <p:strVal val="ppt_h"/>
                                          </p:val>
                                        </p:tav>
                                      </p:tavLst>
                                    </p:anim>
                                    <p:set>
                                      <p:cBhvr>
                                        <p:cTn id="1157" dur="1" fill="hold">
                                          <p:stCondLst>
                                            <p:cond delay="4999"/>
                                          </p:stCondLst>
                                        </p:cTn>
                                        <p:tgtEl>
                                          <p:spTgt spid="78"/>
                                        </p:tgtEl>
                                        <p:attrNameLst>
                                          <p:attrName>style.visibility</p:attrName>
                                        </p:attrNameLst>
                                      </p:cBhvr>
                                      <p:to>
                                        <p:strVal val="hidden"/>
                                      </p:to>
                                    </p:set>
                                  </p:childTnLst>
                                </p:cTn>
                              </p:par>
                              <p:par>
                                <p:cTn id="1158" presetID="45" presetClass="exit" presetSubtype="0" fill="hold" grpId="5" nodeType="withEffect">
                                  <p:stCondLst>
                                    <p:cond delay="0"/>
                                  </p:stCondLst>
                                  <p:childTnLst>
                                    <p:animEffect transition="out" filter="fade">
                                      <p:cBhvr>
                                        <p:cTn id="1159" dur="5000"/>
                                        <p:tgtEl>
                                          <p:spTgt spid="80"/>
                                        </p:tgtEl>
                                      </p:cBhvr>
                                    </p:animEffect>
                                    <p:anim calcmode="lin" valueType="num">
                                      <p:cBhvr>
                                        <p:cTn id="1160" dur="5000"/>
                                        <p:tgtEl>
                                          <p:spTgt spid="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1" dur="5000"/>
                                        <p:tgtEl>
                                          <p:spTgt spid="80"/>
                                        </p:tgtEl>
                                        <p:attrNameLst>
                                          <p:attrName>ppt_h</p:attrName>
                                        </p:attrNameLst>
                                      </p:cBhvr>
                                      <p:tavLst>
                                        <p:tav tm="0">
                                          <p:val>
                                            <p:strVal val="ppt_h"/>
                                          </p:val>
                                        </p:tav>
                                        <p:tav tm="100000">
                                          <p:val>
                                            <p:strVal val="ppt_h"/>
                                          </p:val>
                                        </p:tav>
                                      </p:tavLst>
                                    </p:anim>
                                    <p:set>
                                      <p:cBhvr>
                                        <p:cTn id="1162" dur="1" fill="hold">
                                          <p:stCondLst>
                                            <p:cond delay="4999"/>
                                          </p:stCondLst>
                                        </p:cTn>
                                        <p:tgtEl>
                                          <p:spTgt spid="80"/>
                                        </p:tgtEl>
                                        <p:attrNameLst>
                                          <p:attrName>style.visibility</p:attrName>
                                        </p:attrNameLst>
                                      </p:cBhvr>
                                      <p:to>
                                        <p:strVal val="hidden"/>
                                      </p:to>
                                    </p:set>
                                  </p:childTnLst>
                                </p:cTn>
                              </p:par>
                              <p:par>
                                <p:cTn id="1163" presetID="45" presetClass="exit" presetSubtype="0" fill="hold" grpId="5" nodeType="withEffect">
                                  <p:stCondLst>
                                    <p:cond delay="0"/>
                                  </p:stCondLst>
                                  <p:childTnLst>
                                    <p:animEffect transition="out" filter="fade">
                                      <p:cBhvr>
                                        <p:cTn id="1164" dur="5000"/>
                                        <p:tgtEl>
                                          <p:spTgt spid="67"/>
                                        </p:tgtEl>
                                      </p:cBhvr>
                                    </p:animEffect>
                                    <p:anim calcmode="lin" valueType="num">
                                      <p:cBhvr>
                                        <p:cTn id="1165" dur="5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66" dur="5000"/>
                                        <p:tgtEl>
                                          <p:spTgt spid="67"/>
                                        </p:tgtEl>
                                        <p:attrNameLst>
                                          <p:attrName>ppt_h</p:attrName>
                                        </p:attrNameLst>
                                      </p:cBhvr>
                                      <p:tavLst>
                                        <p:tav tm="0">
                                          <p:val>
                                            <p:strVal val="ppt_h"/>
                                          </p:val>
                                        </p:tav>
                                        <p:tav tm="100000">
                                          <p:val>
                                            <p:strVal val="ppt_h"/>
                                          </p:val>
                                        </p:tav>
                                      </p:tavLst>
                                    </p:anim>
                                    <p:set>
                                      <p:cBhvr>
                                        <p:cTn id="1167" dur="1" fill="hold">
                                          <p:stCondLst>
                                            <p:cond delay="4999"/>
                                          </p:stCondLst>
                                        </p:cTn>
                                        <p:tgtEl>
                                          <p:spTgt spid="67"/>
                                        </p:tgtEl>
                                        <p:attrNameLst>
                                          <p:attrName>style.visibility</p:attrName>
                                        </p:attrNameLst>
                                      </p:cBhvr>
                                      <p:to>
                                        <p:strVal val="hidden"/>
                                      </p:to>
                                    </p:set>
                                  </p:childTnLst>
                                </p:cTn>
                              </p:par>
                              <p:par>
                                <p:cTn id="1168" presetID="45" presetClass="exit" presetSubtype="0" fill="hold" grpId="5" nodeType="withEffect">
                                  <p:stCondLst>
                                    <p:cond delay="0"/>
                                  </p:stCondLst>
                                  <p:childTnLst>
                                    <p:animEffect transition="out" filter="fade">
                                      <p:cBhvr>
                                        <p:cTn id="1169" dur="5000"/>
                                        <p:tgtEl>
                                          <p:spTgt spid="66"/>
                                        </p:tgtEl>
                                      </p:cBhvr>
                                    </p:animEffect>
                                    <p:anim calcmode="lin" valueType="num">
                                      <p:cBhvr>
                                        <p:cTn id="1170" dur="5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1" dur="5000"/>
                                        <p:tgtEl>
                                          <p:spTgt spid="66"/>
                                        </p:tgtEl>
                                        <p:attrNameLst>
                                          <p:attrName>ppt_h</p:attrName>
                                        </p:attrNameLst>
                                      </p:cBhvr>
                                      <p:tavLst>
                                        <p:tav tm="0">
                                          <p:val>
                                            <p:strVal val="ppt_h"/>
                                          </p:val>
                                        </p:tav>
                                        <p:tav tm="100000">
                                          <p:val>
                                            <p:strVal val="ppt_h"/>
                                          </p:val>
                                        </p:tav>
                                      </p:tavLst>
                                    </p:anim>
                                    <p:set>
                                      <p:cBhvr>
                                        <p:cTn id="1172" dur="1" fill="hold">
                                          <p:stCondLst>
                                            <p:cond delay="4999"/>
                                          </p:stCondLst>
                                        </p:cTn>
                                        <p:tgtEl>
                                          <p:spTgt spid="66"/>
                                        </p:tgtEl>
                                        <p:attrNameLst>
                                          <p:attrName>style.visibility</p:attrName>
                                        </p:attrNameLst>
                                      </p:cBhvr>
                                      <p:to>
                                        <p:strVal val="hidden"/>
                                      </p:to>
                                    </p:set>
                                  </p:childTnLst>
                                </p:cTn>
                              </p:par>
                              <p:par>
                                <p:cTn id="1173" presetID="45" presetClass="exit" presetSubtype="0" fill="hold" grpId="5" nodeType="withEffect">
                                  <p:stCondLst>
                                    <p:cond delay="0"/>
                                  </p:stCondLst>
                                  <p:childTnLst>
                                    <p:animEffect transition="out" filter="fade">
                                      <p:cBhvr>
                                        <p:cTn id="1174" dur="5000"/>
                                        <p:tgtEl>
                                          <p:spTgt spid="68"/>
                                        </p:tgtEl>
                                      </p:cBhvr>
                                    </p:animEffect>
                                    <p:anim calcmode="lin" valueType="num">
                                      <p:cBhvr>
                                        <p:cTn id="1175" dur="5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76" dur="5000"/>
                                        <p:tgtEl>
                                          <p:spTgt spid="68"/>
                                        </p:tgtEl>
                                        <p:attrNameLst>
                                          <p:attrName>ppt_h</p:attrName>
                                        </p:attrNameLst>
                                      </p:cBhvr>
                                      <p:tavLst>
                                        <p:tav tm="0">
                                          <p:val>
                                            <p:strVal val="ppt_h"/>
                                          </p:val>
                                        </p:tav>
                                        <p:tav tm="100000">
                                          <p:val>
                                            <p:strVal val="ppt_h"/>
                                          </p:val>
                                        </p:tav>
                                      </p:tavLst>
                                    </p:anim>
                                    <p:set>
                                      <p:cBhvr>
                                        <p:cTn id="1177" dur="1" fill="hold">
                                          <p:stCondLst>
                                            <p:cond delay="4999"/>
                                          </p:stCondLst>
                                        </p:cTn>
                                        <p:tgtEl>
                                          <p:spTgt spid="68"/>
                                        </p:tgtEl>
                                        <p:attrNameLst>
                                          <p:attrName>style.visibility</p:attrName>
                                        </p:attrNameLst>
                                      </p:cBhvr>
                                      <p:to>
                                        <p:strVal val="hidden"/>
                                      </p:to>
                                    </p:set>
                                  </p:childTnLst>
                                </p:cTn>
                              </p:par>
                              <p:par>
                                <p:cTn id="1178" presetID="45" presetClass="exit" presetSubtype="0" fill="hold" grpId="5" nodeType="withEffect">
                                  <p:stCondLst>
                                    <p:cond delay="0"/>
                                  </p:stCondLst>
                                  <p:childTnLst>
                                    <p:animEffect transition="out" filter="fade">
                                      <p:cBhvr>
                                        <p:cTn id="1179" dur="5000"/>
                                        <p:tgtEl>
                                          <p:spTgt spid="8"/>
                                        </p:tgtEl>
                                      </p:cBhvr>
                                    </p:animEffect>
                                    <p:anim calcmode="lin" valueType="num">
                                      <p:cBhvr>
                                        <p:cTn id="1180"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1" dur="5000"/>
                                        <p:tgtEl>
                                          <p:spTgt spid="8"/>
                                        </p:tgtEl>
                                        <p:attrNameLst>
                                          <p:attrName>ppt_h</p:attrName>
                                        </p:attrNameLst>
                                      </p:cBhvr>
                                      <p:tavLst>
                                        <p:tav tm="0">
                                          <p:val>
                                            <p:strVal val="ppt_h"/>
                                          </p:val>
                                        </p:tav>
                                        <p:tav tm="100000">
                                          <p:val>
                                            <p:strVal val="ppt_h"/>
                                          </p:val>
                                        </p:tav>
                                      </p:tavLst>
                                    </p:anim>
                                    <p:set>
                                      <p:cBhvr>
                                        <p:cTn id="1182" dur="1" fill="hold">
                                          <p:stCondLst>
                                            <p:cond delay="4999"/>
                                          </p:stCondLst>
                                        </p:cTn>
                                        <p:tgtEl>
                                          <p:spTgt spid="8"/>
                                        </p:tgtEl>
                                        <p:attrNameLst>
                                          <p:attrName>style.visibility</p:attrName>
                                        </p:attrNameLst>
                                      </p:cBhvr>
                                      <p:to>
                                        <p:strVal val="hidden"/>
                                      </p:to>
                                    </p:set>
                                  </p:childTnLst>
                                </p:cTn>
                              </p:par>
                              <p:par>
                                <p:cTn id="1183" presetID="45" presetClass="exit" presetSubtype="0" fill="hold" grpId="5" nodeType="withEffect">
                                  <p:stCondLst>
                                    <p:cond delay="0"/>
                                  </p:stCondLst>
                                  <p:childTnLst>
                                    <p:animEffect transition="out" filter="fade">
                                      <p:cBhvr>
                                        <p:cTn id="1184" dur="5000"/>
                                        <p:tgtEl>
                                          <p:spTgt spid="6"/>
                                        </p:tgtEl>
                                      </p:cBhvr>
                                    </p:animEffect>
                                    <p:anim calcmode="lin" valueType="num">
                                      <p:cBhvr>
                                        <p:cTn id="1185"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86" dur="5000"/>
                                        <p:tgtEl>
                                          <p:spTgt spid="6"/>
                                        </p:tgtEl>
                                        <p:attrNameLst>
                                          <p:attrName>ppt_h</p:attrName>
                                        </p:attrNameLst>
                                      </p:cBhvr>
                                      <p:tavLst>
                                        <p:tav tm="0">
                                          <p:val>
                                            <p:strVal val="ppt_h"/>
                                          </p:val>
                                        </p:tav>
                                        <p:tav tm="100000">
                                          <p:val>
                                            <p:strVal val="ppt_h"/>
                                          </p:val>
                                        </p:tav>
                                      </p:tavLst>
                                    </p:anim>
                                    <p:set>
                                      <p:cBhvr>
                                        <p:cTn id="1187" dur="1" fill="hold">
                                          <p:stCondLst>
                                            <p:cond delay="4999"/>
                                          </p:stCondLst>
                                        </p:cTn>
                                        <p:tgtEl>
                                          <p:spTgt spid="6"/>
                                        </p:tgtEl>
                                        <p:attrNameLst>
                                          <p:attrName>style.visibility</p:attrName>
                                        </p:attrNameLst>
                                      </p:cBhvr>
                                      <p:to>
                                        <p:strVal val="hidden"/>
                                      </p:to>
                                    </p:set>
                                  </p:childTnLst>
                                </p:cTn>
                              </p:par>
                              <p:par>
                                <p:cTn id="1188" presetID="45" presetClass="exit" presetSubtype="0" fill="hold" grpId="5" nodeType="withEffect">
                                  <p:stCondLst>
                                    <p:cond delay="0"/>
                                  </p:stCondLst>
                                  <p:childTnLst>
                                    <p:animEffect transition="out" filter="fade">
                                      <p:cBhvr>
                                        <p:cTn id="1189" dur="5000"/>
                                        <p:tgtEl>
                                          <p:spTgt spid="49"/>
                                        </p:tgtEl>
                                      </p:cBhvr>
                                    </p:animEffect>
                                    <p:anim calcmode="lin" valueType="num">
                                      <p:cBhvr>
                                        <p:cTn id="1190"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1" dur="5000"/>
                                        <p:tgtEl>
                                          <p:spTgt spid="49"/>
                                        </p:tgtEl>
                                        <p:attrNameLst>
                                          <p:attrName>ppt_h</p:attrName>
                                        </p:attrNameLst>
                                      </p:cBhvr>
                                      <p:tavLst>
                                        <p:tav tm="0">
                                          <p:val>
                                            <p:strVal val="ppt_h"/>
                                          </p:val>
                                        </p:tav>
                                        <p:tav tm="100000">
                                          <p:val>
                                            <p:strVal val="ppt_h"/>
                                          </p:val>
                                        </p:tav>
                                      </p:tavLst>
                                    </p:anim>
                                    <p:set>
                                      <p:cBhvr>
                                        <p:cTn id="1192" dur="1" fill="hold">
                                          <p:stCondLst>
                                            <p:cond delay="4999"/>
                                          </p:stCondLst>
                                        </p:cTn>
                                        <p:tgtEl>
                                          <p:spTgt spid="49"/>
                                        </p:tgtEl>
                                        <p:attrNameLst>
                                          <p:attrName>style.visibility</p:attrName>
                                        </p:attrNameLst>
                                      </p:cBhvr>
                                      <p:to>
                                        <p:strVal val="hidden"/>
                                      </p:to>
                                    </p:set>
                                  </p:childTnLst>
                                </p:cTn>
                              </p:par>
                              <p:par>
                                <p:cTn id="1193" presetID="45" presetClass="exit" presetSubtype="0" fill="hold" grpId="5" nodeType="withEffect">
                                  <p:stCondLst>
                                    <p:cond delay="0"/>
                                  </p:stCondLst>
                                  <p:childTnLst>
                                    <p:animEffect transition="out" filter="fade">
                                      <p:cBhvr>
                                        <p:cTn id="1194" dur="5000"/>
                                        <p:tgtEl>
                                          <p:spTgt spid="56"/>
                                        </p:tgtEl>
                                      </p:cBhvr>
                                    </p:animEffect>
                                    <p:anim calcmode="lin" valueType="num">
                                      <p:cBhvr>
                                        <p:cTn id="1195"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196" dur="5000"/>
                                        <p:tgtEl>
                                          <p:spTgt spid="56"/>
                                        </p:tgtEl>
                                        <p:attrNameLst>
                                          <p:attrName>ppt_h</p:attrName>
                                        </p:attrNameLst>
                                      </p:cBhvr>
                                      <p:tavLst>
                                        <p:tav tm="0">
                                          <p:val>
                                            <p:strVal val="ppt_h"/>
                                          </p:val>
                                        </p:tav>
                                        <p:tav tm="100000">
                                          <p:val>
                                            <p:strVal val="ppt_h"/>
                                          </p:val>
                                        </p:tav>
                                      </p:tavLst>
                                    </p:anim>
                                    <p:set>
                                      <p:cBhvr>
                                        <p:cTn id="1197" dur="1" fill="hold">
                                          <p:stCondLst>
                                            <p:cond delay="4999"/>
                                          </p:stCondLst>
                                        </p:cTn>
                                        <p:tgtEl>
                                          <p:spTgt spid="56"/>
                                        </p:tgtEl>
                                        <p:attrNameLst>
                                          <p:attrName>style.visibility</p:attrName>
                                        </p:attrNameLst>
                                      </p:cBhvr>
                                      <p:to>
                                        <p:strVal val="hidden"/>
                                      </p:to>
                                    </p:set>
                                  </p:childTnLst>
                                </p:cTn>
                              </p:par>
                              <p:par>
                                <p:cTn id="1198" presetID="45" presetClass="exit" presetSubtype="0" fill="hold" grpId="5" nodeType="withEffect">
                                  <p:stCondLst>
                                    <p:cond delay="0"/>
                                  </p:stCondLst>
                                  <p:childTnLst>
                                    <p:animEffect transition="out" filter="fade">
                                      <p:cBhvr>
                                        <p:cTn id="1199" dur="5000"/>
                                        <p:tgtEl>
                                          <p:spTgt spid="35"/>
                                        </p:tgtEl>
                                      </p:cBhvr>
                                    </p:animEffect>
                                    <p:anim calcmode="lin" valueType="num">
                                      <p:cBhvr>
                                        <p:cTn id="1200"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1" dur="5000"/>
                                        <p:tgtEl>
                                          <p:spTgt spid="35"/>
                                        </p:tgtEl>
                                        <p:attrNameLst>
                                          <p:attrName>ppt_h</p:attrName>
                                        </p:attrNameLst>
                                      </p:cBhvr>
                                      <p:tavLst>
                                        <p:tav tm="0">
                                          <p:val>
                                            <p:strVal val="ppt_h"/>
                                          </p:val>
                                        </p:tav>
                                        <p:tav tm="100000">
                                          <p:val>
                                            <p:strVal val="ppt_h"/>
                                          </p:val>
                                        </p:tav>
                                      </p:tavLst>
                                    </p:anim>
                                    <p:set>
                                      <p:cBhvr>
                                        <p:cTn id="1202" dur="1" fill="hold">
                                          <p:stCondLst>
                                            <p:cond delay="4999"/>
                                          </p:stCondLst>
                                        </p:cTn>
                                        <p:tgtEl>
                                          <p:spTgt spid="35"/>
                                        </p:tgtEl>
                                        <p:attrNameLst>
                                          <p:attrName>style.visibility</p:attrName>
                                        </p:attrNameLst>
                                      </p:cBhvr>
                                      <p:to>
                                        <p:strVal val="hidden"/>
                                      </p:to>
                                    </p:set>
                                  </p:childTnLst>
                                </p:cTn>
                              </p:par>
                              <p:par>
                                <p:cTn id="1203" presetID="45" presetClass="exit" presetSubtype="0" fill="hold" grpId="5" nodeType="withEffect">
                                  <p:stCondLst>
                                    <p:cond delay="0"/>
                                  </p:stCondLst>
                                  <p:childTnLst>
                                    <p:animEffect transition="out" filter="fade">
                                      <p:cBhvr>
                                        <p:cTn id="1204" dur="5000"/>
                                        <p:tgtEl>
                                          <p:spTgt spid="42"/>
                                        </p:tgtEl>
                                      </p:cBhvr>
                                    </p:animEffect>
                                    <p:anim calcmode="lin" valueType="num">
                                      <p:cBhvr>
                                        <p:cTn id="1205"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06" dur="5000"/>
                                        <p:tgtEl>
                                          <p:spTgt spid="42"/>
                                        </p:tgtEl>
                                        <p:attrNameLst>
                                          <p:attrName>ppt_h</p:attrName>
                                        </p:attrNameLst>
                                      </p:cBhvr>
                                      <p:tavLst>
                                        <p:tav tm="0">
                                          <p:val>
                                            <p:strVal val="ppt_h"/>
                                          </p:val>
                                        </p:tav>
                                        <p:tav tm="100000">
                                          <p:val>
                                            <p:strVal val="ppt_h"/>
                                          </p:val>
                                        </p:tav>
                                      </p:tavLst>
                                    </p:anim>
                                    <p:set>
                                      <p:cBhvr>
                                        <p:cTn id="1207" dur="1" fill="hold">
                                          <p:stCondLst>
                                            <p:cond delay="4999"/>
                                          </p:stCondLst>
                                        </p:cTn>
                                        <p:tgtEl>
                                          <p:spTgt spid="42"/>
                                        </p:tgtEl>
                                        <p:attrNameLst>
                                          <p:attrName>style.visibility</p:attrName>
                                        </p:attrNameLst>
                                      </p:cBhvr>
                                      <p:to>
                                        <p:strVal val="hidden"/>
                                      </p:to>
                                    </p:set>
                                  </p:childTnLst>
                                </p:cTn>
                              </p:par>
                              <p:par>
                                <p:cTn id="1208" presetID="45" presetClass="exit" presetSubtype="0" fill="hold" grpId="5" nodeType="withEffect">
                                  <p:stCondLst>
                                    <p:cond delay="0"/>
                                  </p:stCondLst>
                                  <p:childTnLst>
                                    <p:animEffect transition="out" filter="fade">
                                      <p:cBhvr>
                                        <p:cTn id="1209" dur="5000"/>
                                        <p:tgtEl>
                                          <p:spTgt spid="3"/>
                                        </p:tgtEl>
                                      </p:cBhvr>
                                    </p:animEffect>
                                    <p:anim calcmode="lin" valueType="num">
                                      <p:cBhvr>
                                        <p:cTn id="1210" dur="5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1" dur="5000"/>
                                        <p:tgtEl>
                                          <p:spTgt spid="3"/>
                                        </p:tgtEl>
                                        <p:attrNameLst>
                                          <p:attrName>ppt_h</p:attrName>
                                        </p:attrNameLst>
                                      </p:cBhvr>
                                      <p:tavLst>
                                        <p:tav tm="0">
                                          <p:val>
                                            <p:strVal val="ppt_h"/>
                                          </p:val>
                                        </p:tav>
                                        <p:tav tm="100000">
                                          <p:val>
                                            <p:strVal val="ppt_h"/>
                                          </p:val>
                                        </p:tav>
                                      </p:tavLst>
                                    </p:anim>
                                    <p:set>
                                      <p:cBhvr>
                                        <p:cTn id="1212" dur="1" fill="hold">
                                          <p:stCondLst>
                                            <p:cond delay="4999"/>
                                          </p:stCondLst>
                                        </p:cTn>
                                        <p:tgtEl>
                                          <p:spTgt spid="3"/>
                                        </p:tgtEl>
                                        <p:attrNameLst>
                                          <p:attrName>style.visibility</p:attrName>
                                        </p:attrNameLst>
                                      </p:cBhvr>
                                      <p:to>
                                        <p:strVal val="hidden"/>
                                      </p:to>
                                    </p:set>
                                  </p:childTnLst>
                                </p:cTn>
                              </p:par>
                              <p:par>
                                <p:cTn id="1213" presetID="45" presetClass="exit" presetSubtype="0" fill="hold" grpId="5" nodeType="withEffect">
                                  <p:stCondLst>
                                    <p:cond delay="0"/>
                                  </p:stCondLst>
                                  <p:childTnLst>
                                    <p:animEffect transition="out" filter="fade">
                                      <p:cBhvr>
                                        <p:cTn id="1214" dur="5000"/>
                                        <p:tgtEl>
                                          <p:spTgt spid="50"/>
                                        </p:tgtEl>
                                      </p:cBhvr>
                                    </p:animEffect>
                                    <p:anim calcmode="lin" valueType="num">
                                      <p:cBhvr>
                                        <p:cTn id="1215"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16" dur="5000"/>
                                        <p:tgtEl>
                                          <p:spTgt spid="50"/>
                                        </p:tgtEl>
                                        <p:attrNameLst>
                                          <p:attrName>ppt_h</p:attrName>
                                        </p:attrNameLst>
                                      </p:cBhvr>
                                      <p:tavLst>
                                        <p:tav tm="0">
                                          <p:val>
                                            <p:strVal val="ppt_h"/>
                                          </p:val>
                                        </p:tav>
                                        <p:tav tm="100000">
                                          <p:val>
                                            <p:strVal val="ppt_h"/>
                                          </p:val>
                                        </p:tav>
                                      </p:tavLst>
                                    </p:anim>
                                    <p:set>
                                      <p:cBhvr>
                                        <p:cTn id="1217" dur="1" fill="hold">
                                          <p:stCondLst>
                                            <p:cond delay="4999"/>
                                          </p:stCondLst>
                                        </p:cTn>
                                        <p:tgtEl>
                                          <p:spTgt spid="50"/>
                                        </p:tgtEl>
                                        <p:attrNameLst>
                                          <p:attrName>style.visibility</p:attrName>
                                        </p:attrNameLst>
                                      </p:cBhvr>
                                      <p:to>
                                        <p:strVal val="hidden"/>
                                      </p:to>
                                    </p:set>
                                  </p:childTnLst>
                                </p:cTn>
                              </p:par>
                              <p:par>
                                <p:cTn id="1218" presetID="45" presetClass="exit" presetSubtype="0" fill="hold" grpId="5" nodeType="withEffect">
                                  <p:stCondLst>
                                    <p:cond delay="0"/>
                                  </p:stCondLst>
                                  <p:childTnLst>
                                    <p:animEffect transition="out" filter="fade">
                                      <p:cBhvr>
                                        <p:cTn id="1219" dur="5000"/>
                                        <p:tgtEl>
                                          <p:spTgt spid="51"/>
                                        </p:tgtEl>
                                      </p:cBhvr>
                                    </p:animEffect>
                                    <p:anim calcmode="lin" valueType="num">
                                      <p:cBhvr>
                                        <p:cTn id="1220"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1" dur="5000"/>
                                        <p:tgtEl>
                                          <p:spTgt spid="51"/>
                                        </p:tgtEl>
                                        <p:attrNameLst>
                                          <p:attrName>ppt_h</p:attrName>
                                        </p:attrNameLst>
                                      </p:cBhvr>
                                      <p:tavLst>
                                        <p:tav tm="0">
                                          <p:val>
                                            <p:strVal val="ppt_h"/>
                                          </p:val>
                                        </p:tav>
                                        <p:tav tm="100000">
                                          <p:val>
                                            <p:strVal val="ppt_h"/>
                                          </p:val>
                                        </p:tav>
                                      </p:tavLst>
                                    </p:anim>
                                    <p:set>
                                      <p:cBhvr>
                                        <p:cTn id="1222" dur="1" fill="hold">
                                          <p:stCondLst>
                                            <p:cond delay="4999"/>
                                          </p:stCondLst>
                                        </p:cTn>
                                        <p:tgtEl>
                                          <p:spTgt spid="51"/>
                                        </p:tgtEl>
                                        <p:attrNameLst>
                                          <p:attrName>style.visibility</p:attrName>
                                        </p:attrNameLst>
                                      </p:cBhvr>
                                      <p:to>
                                        <p:strVal val="hidden"/>
                                      </p:to>
                                    </p:set>
                                  </p:childTnLst>
                                </p:cTn>
                              </p:par>
                              <p:par>
                                <p:cTn id="1223" presetID="45" presetClass="exit" presetSubtype="0" fill="hold" grpId="5" nodeType="withEffect">
                                  <p:stCondLst>
                                    <p:cond delay="0"/>
                                  </p:stCondLst>
                                  <p:childTnLst>
                                    <p:animEffect transition="out" filter="fade">
                                      <p:cBhvr>
                                        <p:cTn id="1224" dur="5000"/>
                                        <p:tgtEl>
                                          <p:spTgt spid="57"/>
                                        </p:tgtEl>
                                      </p:cBhvr>
                                    </p:animEffect>
                                    <p:anim calcmode="lin" valueType="num">
                                      <p:cBhvr>
                                        <p:cTn id="1225"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26" dur="5000"/>
                                        <p:tgtEl>
                                          <p:spTgt spid="57"/>
                                        </p:tgtEl>
                                        <p:attrNameLst>
                                          <p:attrName>ppt_h</p:attrName>
                                        </p:attrNameLst>
                                      </p:cBhvr>
                                      <p:tavLst>
                                        <p:tav tm="0">
                                          <p:val>
                                            <p:strVal val="ppt_h"/>
                                          </p:val>
                                        </p:tav>
                                        <p:tav tm="100000">
                                          <p:val>
                                            <p:strVal val="ppt_h"/>
                                          </p:val>
                                        </p:tav>
                                      </p:tavLst>
                                    </p:anim>
                                    <p:set>
                                      <p:cBhvr>
                                        <p:cTn id="1227" dur="1" fill="hold">
                                          <p:stCondLst>
                                            <p:cond delay="4999"/>
                                          </p:stCondLst>
                                        </p:cTn>
                                        <p:tgtEl>
                                          <p:spTgt spid="57"/>
                                        </p:tgtEl>
                                        <p:attrNameLst>
                                          <p:attrName>style.visibility</p:attrName>
                                        </p:attrNameLst>
                                      </p:cBhvr>
                                      <p:to>
                                        <p:strVal val="hidden"/>
                                      </p:to>
                                    </p:set>
                                  </p:childTnLst>
                                </p:cTn>
                              </p:par>
                              <p:par>
                                <p:cTn id="1228" presetID="45" presetClass="exit" presetSubtype="0" fill="hold" grpId="5" nodeType="withEffect">
                                  <p:stCondLst>
                                    <p:cond delay="0"/>
                                  </p:stCondLst>
                                  <p:childTnLst>
                                    <p:animEffect transition="out" filter="fade">
                                      <p:cBhvr>
                                        <p:cTn id="1229" dur="5000"/>
                                        <p:tgtEl>
                                          <p:spTgt spid="58"/>
                                        </p:tgtEl>
                                      </p:cBhvr>
                                    </p:animEffect>
                                    <p:anim calcmode="lin" valueType="num">
                                      <p:cBhvr>
                                        <p:cTn id="1230"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1" dur="5000"/>
                                        <p:tgtEl>
                                          <p:spTgt spid="58"/>
                                        </p:tgtEl>
                                        <p:attrNameLst>
                                          <p:attrName>ppt_h</p:attrName>
                                        </p:attrNameLst>
                                      </p:cBhvr>
                                      <p:tavLst>
                                        <p:tav tm="0">
                                          <p:val>
                                            <p:strVal val="ppt_h"/>
                                          </p:val>
                                        </p:tav>
                                        <p:tav tm="100000">
                                          <p:val>
                                            <p:strVal val="ppt_h"/>
                                          </p:val>
                                        </p:tav>
                                      </p:tavLst>
                                    </p:anim>
                                    <p:set>
                                      <p:cBhvr>
                                        <p:cTn id="1232" dur="1" fill="hold">
                                          <p:stCondLst>
                                            <p:cond delay="4999"/>
                                          </p:stCondLst>
                                        </p:cTn>
                                        <p:tgtEl>
                                          <p:spTgt spid="58"/>
                                        </p:tgtEl>
                                        <p:attrNameLst>
                                          <p:attrName>style.visibility</p:attrName>
                                        </p:attrNameLst>
                                      </p:cBhvr>
                                      <p:to>
                                        <p:strVal val="hidden"/>
                                      </p:to>
                                    </p:set>
                                  </p:childTnLst>
                                </p:cTn>
                              </p:par>
                              <p:par>
                                <p:cTn id="1233" presetID="45" presetClass="exit" presetSubtype="0" fill="hold" grpId="5" nodeType="withEffect">
                                  <p:stCondLst>
                                    <p:cond delay="0"/>
                                  </p:stCondLst>
                                  <p:childTnLst>
                                    <p:animEffect transition="out" filter="fade">
                                      <p:cBhvr>
                                        <p:cTn id="1234" dur="5000"/>
                                        <p:tgtEl>
                                          <p:spTgt spid="36"/>
                                        </p:tgtEl>
                                      </p:cBhvr>
                                    </p:animEffect>
                                    <p:anim calcmode="lin" valueType="num">
                                      <p:cBhvr>
                                        <p:cTn id="1235"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36" dur="5000"/>
                                        <p:tgtEl>
                                          <p:spTgt spid="36"/>
                                        </p:tgtEl>
                                        <p:attrNameLst>
                                          <p:attrName>ppt_h</p:attrName>
                                        </p:attrNameLst>
                                      </p:cBhvr>
                                      <p:tavLst>
                                        <p:tav tm="0">
                                          <p:val>
                                            <p:strVal val="ppt_h"/>
                                          </p:val>
                                        </p:tav>
                                        <p:tav tm="100000">
                                          <p:val>
                                            <p:strVal val="ppt_h"/>
                                          </p:val>
                                        </p:tav>
                                      </p:tavLst>
                                    </p:anim>
                                    <p:set>
                                      <p:cBhvr>
                                        <p:cTn id="1237" dur="1" fill="hold">
                                          <p:stCondLst>
                                            <p:cond delay="4999"/>
                                          </p:stCondLst>
                                        </p:cTn>
                                        <p:tgtEl>
                                          <p:spTgt spid="36"/>
                                        </p:tgtEl>
                                        <p:attrNameLst>
                                          <p:attrName>style.visibility</p:attrName>
                                        </p:attrNameLst>
                                      </p:cBhvr>
                                      <p:to>
                                        <p:strVal val="hidden"/>
                                      </p:to>
                                    </p:set>
                                  </p:childTnLst>
                                </p:cTn>
                              </p:par>
                              <p:par>
                                <p:cTn id="1238" presetID="45" presetClass="exit" presetSubtype="0" fill="hold" grpId="5" nodeType="withEffect">
                                  <p:stCondLst>
                                    <p:cond delay="0"/>
                                  </p:stCondLst>
                                  <p:childTnLst>
                                    <p:animEffect transition="out" filter="fade">
                                      <p:cBhvr>
                                        <p:cTn id="1239" dur="5000"/>
                                        <p:tgtEl>
                                          <p:spTgt spid="37"/>
                                        </p:tgtEl>
                                      </p:cBhvr>
                                    </p:animEffect>
                                    <p:anim calcmode="lin" valueType="num">
                                      <p:cBhvr>
                                        <p:cTn id="1240"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1" dur="5000"/>
                                        <p:tgtEl>
                                          <p:spTgt spid="37"/>
                                        </p:tgtEl>
                                        <p:attrNameLst>
                                          <p:attrName>ppt_h</p:attrName>
                                        </p:attrNameLst>
                                      </p:cBhvr>
                                      <p:tavLst>
                                        <p:tav tm="0">
                                          <p:val>
                                            <p:strVal val="ppt_h"/>
                                          </p:val>
                                        </p:tav>
                                        <p:tav tm="100000">
                                          <p:val>
                                            <p:strVal val="ppt_h"/>
                                          </p:val>
                                        </p:tav>
                                      </p:tavLst>
                                    </p:anim>
                                    <p:set>
                                      <p:cBhvr>
                                        <p:cTn id="1242" dur="1" fill="hold">
                                          <p:stCondLst>
                                            <p:cond delay="4999"/>
                                          </p:stCondLst>
                                        </p:cTn>
                                        <p:tgtEl>
                                          <p:spTgt spid="37"/>
                                        </p:tgtEl>
                                        <p:attrNameLst>
                                          <p:attrName>style.visibility</p:attrName>
                                        </p:attrNameLst>
                                      </p:cBhvr>
                                      <p:to>
                                        <p:strVal val="hidden"/>
                                      </p:to>
                                    </p:set>
                                  </p:childTnLst>
                                </p:cTn>
                              </p:par>
                              <p:par>
                                <p:cTn id="1243" presetID="45" presetClass="exit" presetSubtype="0" fill="hold" grpId="5" nodeType="withEffect">
                                  <p:stCondLst>
                                    <p:cond delay="0"/>
                                  </p:stCondLst>
                                  <p:childTnLst>
                                    <p:animEffect transition="out" filter="fade">
                                      <p:cBhvr>
                                        <p:cTn id="1244" dur="5000"/>
                                        <p:tgtEl>
                                          <p:spTgt spid="43"/>
                                        </p:tgtEl>
                                      </p:cBhvr>
                                    </p:animEffect>
                                    <p:anim calcmode="lin" valueType="num">
                                      <p:cBhvr>
                                        <p:cTn id="1245"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46" dur="5000"/>
                                        <p:tgtEl>
                                          <p:spTgt spid="43"/>
                                        </p:tgtEl>
                                        <p:attrNameLst>
                                          <p:attrName>ppt_h</p:attrName>
                                        </p:attrNameLst>
                                      </p:cBhvr>
                                      <p:tavLst>
                                        <p:tav tm="0">
                                          <p:val>
                                            <p:strVal val="ppt_h"/>
                                          </p:val>
                                        </p:tav>
                                        <p:tav tm="100000">
                                          <p:val>
                                            <p:strVal val="ppt_h"/>
                                          </p:val>
                                        </p:tav>
                                      </p:tavLst>
                                    </p:anim>
                                    <p:set>
                                      <p:cBhvr>
                                        <p:cTn id="1247" dur="1" fill="hold">
                                          <p:stCondLst>
                                            <p:cond delay="4999"/>
                                          </p:stCondLst>
                                        </p:cTn>
                                        <p:tgtEl>
                                          <p:spTgt spid="43"/>
                                        </p:tgtEl>
                                        <p:attrNameLst>
                                          <p:attrName>style.visibility</p:attrName>
                                        </p:attrNameLst>
                                      </p:cBhvr>
                                      <p:to>
                                        <p:strVal val="hidden"/>
                                      </p:to>
                                    </p:set>
                                  </p:childTnLst>
                                </p:cTn>
                              </p:par>
                              <p:par>
                                <p:cTn id="1248" presetID="45" presetClass="exit" presetSubtype="0" fill="hold" grpId="5" nodeType="withEffect">
                                  <p:stCondLst>
                                    <p:cond delay="0"/>
                                  </p:stCondLst>
                                  <p:childTnLst>
                                    <p:animEffect transition="out" filter="fade">
                                      <p:cBhvr>
                                        <p:cTn id="1249" dur="5000"/>
                                        <p:tgtEl>
                                          <p:spTgt spid="44"/>
                                        </p:tgtEl>
                                      </p:cBhvr>
                                    </p:animEffect>
                                    <p:anim calcmode="lin" valueType="num">
                                      <p:cBhvr>
                                        <p:cTn id="1250"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1" dur="5000"/>
                                        <p:tgtEl>
                                          <p:spTgt spid="44"/>
                                        </p:tgtEl>
                                        <p:attrNameLst>
                                          <p:attrName>ppt_h</p:attrName>
                                        </p:attrNameLst>
                                      </p:cBhvr>
                                      <p:tavLst>
                                        <p:tav tm="0">
                                          <p:val>
                                            <p:strVal val="ppt_h"/>
                                          </p:val>
                                        </p:tav>
                                        <p:tav tm="100000">
                                          <p:val>
                                            <p:strVal val="ppt_h"/>
                                          </p:val>
                                        </p:tav>
                                      </p:tavLst>
                                    </p:anim>
                                    <p:set>
                                      <p:cBhvr>
                                        <p:cTn id="1252" dur="1" fill="hold">
                                          <p:stCondLst>
                                            <p:cond delay="4999"/>
                                          </p:stCondLst>
                                        </p:cTn>
                                        <p:tgtEl>
                                          <p:spTgt spid="44"/>
                                        </p:tgtEl>
                                        <p:attrNameLst>
                                          <p:attrName>style.visibility</p:attrName>
                                        </p:attrNameLst>
                                      </p:cBhvr>
                                      <p:to>
                                        <p:strVal val="hidden"/>
                                      </p:to>
                                    </p:set>
                                  </p:childTnLst>
                                </p:cTn>
                              </p:par>
                              <p:par>
                                <p:cTn id="1253" presetID="45" presetClass="exit" presetSubtype="0" fill="hold" grpId="5" nodeType="withEffect">
                                  <p:stCondLst>
                                    <p:cond delay="0"/>
                                  </p:stCondLst>
                                  <p:childTnLst>
                                    <p:animEffect transition="out" filter="fade">
                                      <p:cBhvr>
                                        <p:cTn id="1254" dur="5000"/>
                                        <p:tgtEl>
                                          <p:spTgt spid="4"/>
                                        </p:tgtEl>
                                      </p:cBhvr>
                                    </p:animEffect>
                                    <p:anim calcmode="lin" valueType="num">
                                      <p:cBhvr>
                                        <p:cTn id="1255" dur="5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56" dur="5000"/>
                                        <p:tgtEl>
                                          <p:spTgt spid="4"/>
                                        </p:tgtEl>
                                        <p:attrNameLst>
                                          <p:attrName>ppt_h</p:attrName>
                                        </p:attrNameLst>
                                      </p:cBhvr>
                                      <p:tavLst>
                                        <p:tav tm="0">
                                          <p:val>
                                            <p:strVal val="ppt_h"/>
                                          </p:val>
                                        </p:tav>
                                        <p:tav tm="100000">
                                          <p:val>
                                            <p:strVal val="ppt_h"/>
                                          </p:val>
                                        </p:tav>
                                      </p:tavLst>
                                    </p:anim>
                                    <p:set>
                                      <p:cBhvr>
                                        <p:cTn id="1257" dur="1" fill="hold">
                                          <p:stCondLst>
                                            <p:cond delay="4999"/>
                                          </p:stCondLst>
                                        </p:cTn>
                                        <p:tgtEl>
                                          <p:spTgt spid="4"/>
                                        </p:tgtEl>
                                        <p:attrNameLst>
                                          <p:attrName>style.visibility</p:attrName>
                                        </p:attrNameLst>
                                      </p:cBhvr>
                                      <p:to>
                                        <p:strVal val="hidden"/>
                                      </p:to>
                                    </p:set>
                                  </p:childTnLst>
                                </p:cTn>
                              </p:par>
                              <p:par>
                                <p:cTn id="1258" presetID="45" presetClass="exit" presetSubtype="0" fill="hold" grpId="5" nodeType="withEffect">
                                  <p:stCondLst>
                                    <p:cond delay="0"/>
                                  </p:stCondLst>
                                  <p:childTnLst>
                                    <p:animEffect transition="out" filter="fade">
                                      <p:cBhvr>
                                        <p:cTn id="1259" dur="5000"/>
                                        <p:tgtEl>
                                          <p:spTgt spid="5"/>
                                        </p:tgtEl>
                                      </p:cBhvr>
                                    </p:animEffect>
                                    <p:anim calcmode="lin" valueType="num">
                                      <p:cBhvr>
                                        <p:cTn id="1260"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1" dur="5000"/>
                                        <p:tgtEl>
                                          <p:spTgt spid="5"/>
                                        </p:tgtEl>
                                        <p:attrNameLst>
                                          <p:attrName>ppt_h</p:attrName>
                                        </p:attrNameLst>
                                      </p:cBhvr>
                                      <p:tavLst>
                                        <p:tav tm="0">
                                          <p:val>
                                            <p:strVal val="ppt_h"/>
                                          </p:val>
                                        </p:tav>
                                        <p:tav tm="100000">
                                          <p:val>
                                            <p:strVal val="ppt_h"/>
                                          </p:val>
                                        </p:tav>
                                      </p:tavLst>
                                    </p:anim>
                                    <p:set>
                                      <p:cBhvr>
                                        <p:cTn id="1262" dur="1" fill="hold">
                                          <p:stCondLst>
                                            <p:cond delay="4999"/>
                                          </p:stCondLst>
                                        </p:cTn>
                                        <p:tgtEl>
                                          <p:spTgt spid="5"/>
                                        </p:tgtEl>
                                        <p:attrNameLst>
                                          <p:attrName>style.visibility</p:attrName>
                                        </p:attrNameLst>
                                      </p:cBhvr>
                                      <p:to>
                                        <p:strVal val="hidden"/>
                                      </p:to>
                                    </p:set>
                                  </p:childTnLst>
                                </p:cTn>
                              </p:par>
                              <p:par>
                                <p:cTn id="1263" presetID="45" presetClass="exit" presetSubtype="0" fill="hold" grpId="5" nodeType="withEffect">
                                  <p:stCondLst>
                                    <p:cond delay="0"/>
                                  </p:stCondLst>
                                  <p:childTnLst>
                                    <p:animEffect transition="out" filter="fade">
                                      <p:cBhvr>
                                        <p:cTn id="1264" dur="5000"/>
                                        <p:tgtEl>
                                          <p:spTgt spid="53"/>
                                        </p:tgtEl>
                                      </p:cBhvr>
                                    </p:animEffect>
                                    <p:anim calcmode="lin" valueType="num">
                                      <p:cBhvr>
                                        <p:cTn id="1265"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66" dur="5000"/>
                                        <p:tgtEl>
                                          <p:spTgt spid="53"/>
                                        </p:tgtEl>
                                        <p:attrNameLst>
                                          <p:attrName>ppt_h</p:attrName>
                                        </p:attrNameLst>
                                      </p:cBhvr>
                                      <p:tavLst>
                                        <p:tav tm="0">
                                          <p:val>
                                            <p:strVal val="ppt_h"/>
                                          </p:val>
                                        </p:tav>
                                        <p:tav tm="100000">
                                          <p:val>
                                            <p:strVal val="ppt_h"/>
                                          </p:val>
                                        </p:tav>
                                      </p:tavLst>
                                    </p:anim>
                                    <p:set>
                                      <p:cBhvr>
                                        <p:cTn id="1267" dur="1" fill="hold">
                                          <p:stCondLst>
                                            <p:cond delay="4999"/>
                                          </p:stCondLst>
                                        </p:cTn>
                                        <p:tgtEl>
                                          <p:spTgt spid="53"/>
                                        </p:tgtEl>
                                        <p:attrNameLst>
                                          <p:attrName>style.visibility</p:attrName>
                                        </p:attrNameLst>
                                      </p:cBhvr>
                                      <p:to>
                                        <p:strVal val="hidden"/>
                                      </p:to>
                                    </p:set>
                                  </p:childTnLst>
                                </p:cTn>
                              </p:par>
                              <p:par>
                                <p:cTn id="1268" presetID="45" presetClass="exit" presetSubtype="0" fill="hold" grpId="5" nodeType="withEffect">
                                  <p:stCondLst>
                                    <p:cond delay="0"/>
                                  </p:stCondLst>
                                  <p:childTnLst>
                                    <p:animEffect transition="out" filter="fade">
                                      <p:cBhvr>
                                        <p:cTn id="1269" dur="5000"/>
                                        <p:tgtEl>
                                          <p:spTgt spid="52"/>
                                        </p:tgtEl>
                                      </p:cBhvr>
                                    </p:animEffect>
                                    <p:anim calcmode="lin" valueType="num">
                                      <p:cBhvr>
                                        <p:cTn id="1270"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1" dur="5000"/>
                                        <p:tgtEl>
                                          <p:spTgt spid="52"/>
                                        </p:tgtEl>
                                        <p:attrNameLst>
                                          <p:attrName>ppt_h</p:attrName>
                                        </p:attrNameLst>
                                      </p:cBhvr>
                                      <p:tavLst>
                                        <p:tav tm="0">
                                          <p:val>
                                            <p:strVal val="ppt_h"/>
                                          </p:val>
                                        </p:tav>
                                        <p:tav tm="100000">
                                          <p:val>
                                            <p:strVal val="ppt_h"/>
                                          </p:val>
                                        </p:tav>
                                      </p:tavLst>
                                    </p:anim>
                                    <p:set>
                                      <p:cBhvr>
                                        <p:cTn id="1272" dur="1" fill="hold">
                                          <p:stCondLst>
                                            <p:cond delay="4999"/>
                                          </p:stCondLst>
                                        </p:cTn>
                                        <p:tgtEl>
                                          <p:spTgt spid="52"/>
                                        </p:tgtEl>
                                        <p:attrNameLst>
                                          <p:attrName>style.visibility</p:attrName>
                                        </p:attrNameLst>
                                      </p:cBhvr>
                                      <p:to>
                                        <p:strVal val="hidden"/>
                                      </p:to>
                                    </p:set>
                                  </p:childTnLst>
                                </p:cTn>
                              </p:par>
                              <p:par>
                                <p:cTn id="1273" presetID="45" presetClass="exit" presetSubtype="0" fill="hold" grpId="5" nodeType="withEffect">
                                  <p:stCondLst>
                                    <p:cond delay="0"/>
                                  </p:stCondLst>
                                  <p:childTnLst>
                                    <p:animEffect transition="out" filter="fade">
                                      <p:cBhvr>
                                        <p:cTn id="1274" dur="5000"/>
                                        <p:tgtEl>
                                          <p:spTgt spid="54"/>
                                        </p:tgtEl>
                                      </p:cBhvr>
                                    </p:animEffect>
                                    <p:anim calcmode="lin" valueType="num">
                                      <p:cBhvr>
                                        <p:cTn id="1275"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76" dur="5000"/>
                                        <p:tgtEl>
                                          <p:spTgt spid="54"/>
                                        </p:tgtEl>
                                        <p:attrNameLst>
                                          <p:attrName>ppt_h</p:attrName>
                                        </p:attrNameLst>
                                      </p:cBhvr>
                                      <p:tavLst>
                                        <p:tav tm="0">
                                          <p:val>
                                            <p:strVal val="ppt_h"/>
                                          </p:val>
                                        </p:tav>
                                        <p:tav tm="100000">
                                          <p:val>
                                            <p:strVal val="ppt_h"/>
                                          </p:val>
                                        </p:tav>
                                      </p:tavLst>
                                    </p:anim>
                                    <p:set>
                                      <p:cBhvr>
                                        <p:cTn id="1277" dur="1" fill="hold">
                                          <p:stCondLst>
                                            <p:cond delay="4999"/>
                                          </p:stCondLst>
                                        </p:cTn>
                                        <p:tgtEl>
                                          <p:spTgt spid="54"/>
                                        </p:tgtEl>
                                        <p:attrNameLst>
                                          <p:attrName>style.visibility</p:attrName>
                                        </p:attrNameLst>
                                      </p:cBhvr>
                                      <p:to>
                                        <p:strVal val="hidden"/>
                                      </p:to>
                                    </p:set>
                                  </p:childTnLst>
                                </p:cTn>
                              </p:par>
                              <p:par>
                                <p:cTn id="1278" presetID="45" presetClass="exit" presetSubtype="0" fill="hold" grpId="5" nodeType="withEffect">
                                  <p:stCondLst>
                                    <p:cond delay="0"/>
                                  </p:stCondLst>
                                  <p:childTnLst>
                                    <p:animEffect transition="out" filter="fade">
                                      <p:cBhvr>
                                        <p:cTn id="1279" dur="5000"/>
                                        <p:tgtEl>
                                          <p:spTgt spid="60"/>
                                        </p:tgtEl>
                                      </p:cBhvr>
                                    </p:animEffect>
                                    <p:anim calcmode="lin" valueType="num">
                                      <p:cBhvr>
                                        <p:cTn id="1280" dur="5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1" dur="5000"/>
                                        <p:tgtEl>
                                          <p:spTgt spid="60"/>
                                        </p:tgtEl>
                                        <p:attrNameLst>
                                          <p:attrName>ppt_h</p:attrName>
                                        </p:attrNameLst>
                                      </p:cBhvr>
                                      <p:tavLst>
                                        <p:tav tm="0">
                                          <p:val>
                                            <p:strVal val="ppt_h"/>
                                          </p:val>
                                        </p:tav>
                                        <p:tav tm="100000">
                                          <p:val>
                                            <p:strVal val="ppt_h"/>
                                          </p:val>
                                        </p:tav>
                                      </p:tavLst>
                                    </p:anim>
                                    <p:set>
                                      <p:cBhvr>
                                        <p:cTn id="1282" dur="1" fill="hold">
                                          <p:stCondLst>
                                            <p:cond delay="4999"/>
                                          </p:stCondLst>
                                        </p:cTn>
                                        <p:tgtEl>
                                          <p:spTgt spid="60"/>
                                        </p:tgtEl>
                                        <p:attrNameLst>
                                          <p:attrName>style.visibility</p:attrName>
                                        </p:attrNameLst>
                                      </p:cBhvr>
                                      <p:to>
                                        <p:strVal val="hidden"/>
                                      </p:to>
                                    </p:set>
                                  </p:childTnLst>
                                </p:cTn>
                              </p:par>
                              <p:par>
                                <p:cTn id="1283" presetID="45" presetClass="exit" presetSubtype="0" fill="hold" grpId="5" nodeType="withEffect">
                                  <p:stCondLst>
                                    <p:cond delay="0"/>
                                  </p:stCondLst>
                                  <p:childTnLst>
                                    <p:animEffect transition="out" filter="fade">
                                      <p:cBhvr>
                                        <p:cTn id="1284" dur="5000"/>
                                        <p:tgtEl>
                                          <p:spTgt spid="59"/>
                                        </p:tgtEl>
                                      </p:cBhvr>
                                    </p:animEffect>
                                    <p:anim calcmode="lin" valueType="num">
                                      <p:cBhvr>
                                        <p:cTn id="1285" dur="5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86" dur="5000"/>
                                        <p:tgtEl>
                                          <p:spTgt spid="59"/>
                                        </p:tgtEl>
                                        <p:attrNameLst>
                                          <p:attrName>ppt_h</p:attrName>
                                        </p:attrNameLst>
                                      </p:cBhvr>
                                      <p:tavLst>
                                        <p:tav tm="0">
                                          <p:val>
                                            <p:strVal val="ppt_h"/>
                                          </p:val>
                                        </p:tav>
                                        <p:tav tm="100000">
                                          <p:val>
                                            <p:strVal val="ppt_h"/>
                                          </p:val>
                                        </p:tav>
                                      </p:tavLst>
                                    </p:anim>
                                    <p:set>
                                      <p:cBhvr>
                                        <p:cTn id="1287" dur="1" fill="hold">
                                          <p:stCondLst>
                                            <p:cond delay="4999"/>
                                          </p:stCondLst>
                                        </p:cTn>
                                        <p:tgtEl>
                                          <p:spTgt spid="59"/>
                                        </p:tgtEl>
                                        <p:attrNameLst>
                                          <p:attrName>style.visibility</p:attrName>
                                        </p:attrNameLst>
                                      </p:cBhvr>
                                      <p:to>
                                        <p:strVal val="hidden"/>
                                      </p:to>
                                    </p:set>
                                  </p:childTnLst>
                                </p:cTn>
                              </p:par>
                              <p:par>
                                <p:cTn id="1288" presetID="45" presetClass="exit" presetSubtype="0" fill="hold" grpId="5" nodeType="withEffect">
                                  <p:stCondLst>
                                    <p:cond delay="0"/>
                                  </p:stCondLst>
                                  <p:childTnLst>
                                    <p:animEffect transition="out" filter="fade">
                                      <p:cBhvr>
                                        <p:cTn id="1289" dur="5000"/>
                                        <p:tgtEl>
                                          <p:spTgt spid="61"/>
                                        </p:tgtEl>
                                      </p:cBhvr>
                                    </p:animEffect>
                                    <p:anim calcmode="lin" valueType="num">
                                      <p:cBhvr>
                                        <p:cTn id="1290" dur="5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1" dur="5000"/>
                                        <p:tgtEl>
                                          <p:spTgt spid="61"/>
                                        </p:tgtEl>
                                        <p:attrNameLst>
                                          <p:attrName>ppt_h</p:attrName>
                                        </p:attrNameLst>
                                      </p:cBhvr>
                                      <p:tavLst>
                                        <p:tav tm="0">
                                          <p:val>
                                            <p:strVal val="ppt_h"/>
                                          </p:val>
                                        </p:tav>
                                        <p:tav tm="100000">
                                          <p:val>
                                            <p:strVal val="ppt_h"/>
                                          </p:val>
                                        </p:tav>
                                      </p:tavLst>
                                    </p:anim>
                                    <p:set>
                                      <p:cBhvr>
                                        <p:cTn id="1292" dur="1" fill="hold">
                                          <p:stCondLst>
                                            <p:cond delay="4999"/>
                                          </p:stCondLst>
                                        </p:cTn>
                                        <p:tgtEl>
                                          <p:spTgt spid="61"/>
                                        </p:tgtEl>
                                        <p:attrNameLst>
                                          <p:attrName>style.visibility</p:attrName>
                                        </p:attrNameLst>
                                      </p:cBhvr>
                                      <p:to>
                                        <p:strVal val="hidden"/>
                                      </p:to>
                                    </p:set>
                                  </p:childTnLst>
                                </p:cTn>
                              </p:par>
                              <p:par>
                                <p:cTn id="1293" presetID="45" presetClass="exit" presetSubtype="0" fill="hold" grpId="5" nodeType="withEffect">
                                  <p:stCondLst>
                                    <p:cond delay="0"/>
                                  </p:stCondLst>
                                  <p:childTnLst>
                                    <p:animEffect transition="out" filter="fade">
                                      <p:cBhvr>
                                        <p:cTn id="1294" dur="5000"/>
                                        <p:tgtEl>
                                          <p:spTgt spid="39"/>
                                        </p:tgtEl>
                                      </p:cBhvr>
                                    </p:animEffect>
                                    <p:anim calcmode="lin" valueType="num">
                                      <p:cBhvr>
                                        <p:cTn id="1295"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296" dur="5000"/>
                                        <p:tgtEl>
                                          <p:spTgt spid="39"/>
                                        </p:tgtEl>
                                        <p:attrNameLst>
                                          <p:attrName>ppt_h</p:attrName>
                                        </p:attrNameLst>
                                      </p:cBhvr>
                                      <p:tavLst>
                                        <p:tav tm="0">
                                          <p:val>
                                            <p:strVal val="ppt_h"/>
                                          </p:val>
                                        </p:tav>
                                        <p:tav tm="100000">
                                          <p:val>
                                            <p:strVal val="ppt_h"/>
                                          </p:val>
                                        </p:tav>
                                      </p:tavLst>
                                    </p:anim>
                                    <p:set>
                                      <p:cBhvr>
                                        <p:cTn id="1297" dur="1" fill="hold">
                                          <p:stCondLst>
                                            <p:cond delay="4999"/>
                                          </p:stCondLst>
                                        </p:cTn>
                                        <p:tgtEl>
                                          <p:spTgt spid="39"/>
                                        </p:tgtEl>
                                        <p:attrNameLst>
                                          <p:attrName>style.visibility</p:attrName>
                                        </p:attrNameLst>
                                      </p:cBhvr>
                                      <p:to>
                                        <p:strVal val="hidden"/>
                                      </p:to>
                                    </p:set>
                                  </p:childTnLst>
                                </p:cTn>
                              </p:par>
                              <p:par>
                                <p:cTn id="1298" presetID="45" presetClass="exit" presetSubtype="0" fill="hold" grpId="5" nodeType="withEffect">
                                  <p:stCondLst>
                                    <p:cond delay="0"/>
                                  </p:stCondLst>
                                  <p:childTnLst>
                                    <p:animEffect transition="out" filter="fade">
                                      <p:cBhvr>
                                        <p:cTn id="1299" dur="5000"/>
                                        <p:tgtEl>
                                          <p:spTgt spid="38"/>
                                        </p:tgtEl>
                                      </p:cBhvr>
                                    </p:animEffect>
                                    <p:anim calcmode="lin" valueType="num">
                                      <p:cBhvr>
                                        <p:cTn id="1300"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1" dur="5000"/>
                                        <p:tgtEl>
                                          <p:spTgt spid="38"/>
                                        </p:tgtEl>
                                        <p:attrNameLst>
                                          <p:attrName>ppt_h</p:attrName>
                                        </p:attrNameLst>
                                      </p:cBhvr>
                                      <p:tavLst>
                                        <p:tav tm="0">
                                          <p:val>
                                            <p:strVal val="ppt_h"/>
                                          </p:val>
                                        </p:tav>
                                        <p:tav tm="100000">
                                          <p:val>
                                            <p:strVal val="ppt_h"/>
                                          </p:val>
                                        </p:tav>
                                      </p:tavLst>
                                    </p:anim>
                                    <p:set>
                                      <p:cBhvr>
                                        <p:cTn id="1302" dur="1" fill="hold">
                                          <p:stCondLst>
                                            <p:cond delay="4999"/>
                                          </p:stCondLst>
                                        </p:cTn>
                                        <p:tgtEl>
                                          <p:spTgt spid="38"/>
                                        </p:tgtEl>
                                        <p:attrNameLst>
                                          <p:attrName>style.visibility</p:attrName>
                                        </p:attrNameLst>
                                      </p:cBhvr>
                                      <p:to>
                                        <p:strVal val="hidden"/>
                                      </p:to>
                                    </p:set>
                                  </p:childTnLst>
                                </p:cTn>
                              </p:par>
                              <p:par>
                                <p:cTn id="1303" presetID="45" presetClass="exit" presetSubtype="0" fill="hold" grpId="5" nodeType="withEffect">
                                  <p:stCondLst>
                                    <p:cond delay="0"/>
                                  </p:stCondLst>
                                  <p:childTnLst>
                                    <p:animEffect transition="out" filter="fade">
                                      <p:cBhvr>
                                        <p:cTn id="1304" dur="5000"/>
                                        <p:tgtEl>
                                          <p:spTgt spid="40"/>
                                        </p:tgtEl>
                                      </p:cBhvr>
                                    </p:animEffect>
                                    <p:anim calcmode="lin" valueType="num">
                                      <p:cBhvr>
                                        <p:cTn id="1305"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06" dur="5000"/>
                                        <p:tgtEl>
                                          <p:spTgt spid="40"/>
                                        </p:tgtEl>
                                        <p:attrNameLst>
                                          <p:attrName>ppt_h</p:attrName>
                                        </p:attrNameLst>
                                      </p:cBhvr>
                                      <p:tavLst>
                                        <p:tav tm="0">
                                          <p:val>
                                            <p:strVal val="ppt_h"/>
                                          </p:val>
                                        </p:tav>
                                        <p:tav tm="100000">
                                          <p:val>
                                            <p:strVal val="ppt_h"/>
                                          </p:val>
                                        </p:tav>
                                      </p:tavLst>
                                    </p:anim>
                                    <p:set>
                                      <p:cBhvr>
                                        <p:cTn id="1307" dur="1" fill="hold">
                                          <p:stCondLst>
                                            <p:cond delay="4999"/>
                                          </p:stCondLst>
                                        </p:cTn>
                                        <p:tgtEl>
                                          <p:spTgt spid="40"/>
                                        </p:tgtEl>
                                        <p:attrNameLst>
                                          <p:attrName>style.visibility</p:attrName>
                                        </p:attrNameLst>
                                      </p:cBhvr>
                                      <p:to>
                                        <p:strVal val="hidden"/>
                                      </p:to>
                                    </p:set>
                                  </p:childTnLst>
                                </p:cTn>
                              </p:par>
                              <p:par>
                                <p:cTn id="1308" presetID="45" presetClass="exit" presetSubtype="0" fill="hold" grpId="5" nodeType="withEffect">
                                  <p:stCondLst>
                                    <p:cond delay="0"/>
                                  </p:stCondLst>
                                  <p:childTnLst>
                                    <p:animEffect transition="out" filter="fade">
                                      <p:cBhvr>
                                        <p:cTn id="1309" dur="5000"/>
                                        <p:tgtEl>
                                          <p:spTgt spid="46"/>
                                        </p:tgtEl>
                                      </p:cBhvr>
                                    </p:animEffect>
                                    <p:anim calcmode="lin" valueType="num">
                                      <p:cBhvr>
                                        <p:cTn id="1310"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1" dur="5000"/>
                                        <p:tgtEl>
                                          <p:spTgt spid="46"/>
                                        </p:tgtEl>
                                        <p:attrNameLst>
                                          <p:attrName>ppt_h</p:attrName>
                                        </p:attrNameLst>
                                      </p:cBhvr>
                                      <p:tavLst>
                                        <p:tav tm="0">
                                          <p:val>
                                            <p:strVal val="ppt_h"/>
                                          </p:val>
                                        </p:tav>
                                        <p:tav tm="100000">
                                          <p:val>
                                            <p:strVal val="ppt_h"/>
                                          </p:val>
                                        </p:tav>
                                      </p:tavLst>
                                    </p:anim>
                                    <p:set>
                                      <p:cBhvr>
                                        <p:cTn id="1312" dur="1" fill="hold">
                                          <p:stCondLst>
                                            <p:cond delay="4999"/>
                                          </p:stCondLst>
                                        </p:cTn>
                                        <p:tgtEl>
                                          <p:spTgt spid="46"/>
                                        </p:tgtEl>
                                        <p:attrNameLst>
                                          <p:attrName>style.visibility</p:attrName>
                                        </p:attrNameLst>
                                      </p:cBhvr>
                                      <p:to>
                                        <p:strVal val="hidden"/>
                                      </p:to>
                                    </p:set>
                                  </p:childTnLst>
                                </p:cTn>
                              </p:par>
                              <p:par>
                                <p:cTn id="1313" presetID="45" presetClass="exit" presetSubtype="0" fill="hold" grpId="5" nodeType="withEffect">
                                  <p:stCondLst>
                                    <p:cond delay="0"/>
                                  </p:stCondLst>
                                  <p:childTnLst>
                                    <p:animEffect transition="out" filter="fade">
                                      <p:cBhvr>
                                        <p:cTn id="1314" dur="5000"/>
                                        <p:tgtEl>
                                          <p:spTgt spid="45"/>
                                        </p:tgtEl>
                                      </p:cBhvr>
                                    </p:animEffect>
                                    <p:anim calcmode="lin" valueType="num">
                                      <p:cBhvr>
                                        <p:cTn id="1315"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16" dur="5000"/>
                                        <p:tgtEl>
                                          <p:spTgt spid="45"/>
                                        </p:tgtEl>
                                        <p:attrNameLst>
                                          <p:attrName>ppt_h</p:attrName>
                                        </p:attrNameLst>
                                      </p:cBhvr>
                                      <p:tavLst>
                                        <p:tav tm="0">
                                          <p:val>
                                            <p:strVal val="ppt_h"/>
                                          </p:val>
                                        </p:tav>
                                        <p:tav tm="100000">
                                          <p:val>
                                            <p:strVal val="ppt_h"/>
                                          </p:val>
                                        </p:tav>
                                      </p:tavLst>
                                    </p:anim>
                                    <p:set>
                                      <p:cBhvr>
                                        <p:cTn id="1317" dur="1" fill="hold">
                                          <p:stCondLst>
                                            <p:cond delay="4999"/>
                                          </p:stCondLst>
                                        </p:cTn>
                                        <p:tgtEl>
                                          <p:spTgt spid="45"/>
                                        </p:tgtEl>
                                        <p:attrNameLst>
                                          <p:attrName>style.visibility</p:attrName>
                                        </p:attrNameLst>
                                      </p:cBhvr>
                                      <p:to>
                                        <p:strVal val="hidden"/>
                                      </p:to>
                                    </p:set>
                                  </p:childTnLst>
                                </p:cTn>
                              </p:par>
                              <p:par>
                                <p:cTn id="1318" presetID="45" presetClass="exit" presetSubtype="0" fill="hold" grpId="5" nodeType="withEffect">
                                  <p:stCondLst>
                                    <p:cond delay="0"/>
                                  </p:stCondLst>
                                  <p:childTnLst>
                                    <p:animEffect transition="out" filter="fade">
                                      <p:cBhvr>
                                        <p:cTn id="1319" dur="5000"/>
                                        <p:tgtEl>
                                          <p:spTgt spid="47"/>
                                        </p:tgtEl>
                                      </p:cBhvr>
                                    </p:animEffect>
                                    <p:anim calcmode="lin" valueType="num">
                                      <p:cBhvr>
                                        <p:cTn id="1320"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21" dur="5000"/>
                                        <p:tgtEl>
                                          <p:spTgt spid="47"/>
                                        </p:tgtEl>
                                        <p:attrNameLst>
                                          <p:attrName>ppt_h</p:attrName>
                                        </p:attrNameLst>
                                      </p:cBhvr>
                                      <p:tavLst>
                                        <p:tav tm="0">
                                          <p:val>
                                            <p:strVal val="ppt_h"/>
                                          </p:val>
                                        </p:tav>
                                        <p:tav tm="100000">
                                          <p:val>
                                            <p:strVal val="ppt_h"/>
                                          </p:val>
                                        </p:tav>
                                      </p:tavLst>
                                    </p:anim>
                                    <p:set>
                                      <p:cBhvr>
                                        <p:cTn id="1322" dur="1" fill="hold">
                                          <p:stCondLst>
                                            <p:cond delay="4999"/>
                                          </p:stCondLst>
                                        </p:cTn>
                                        <p:tgtEl>
                                          <p:spTgt spid="47"/>
                                        </p:tgtEl>
                                        <p:attrNameLst>
                                          <p:attrName>style.visibility</p:attrName>
                                        </p:attrNameLst>
                                      </p:cBhvr>
                                      <p:to>
                                        <p:strVal val="hidden"/>
                                      </p:to>
                                    </p:set>
                                  </p:childTnLst>
                                </p:cTn>
                              </p:par>
                              <p:par>
                                <p:cTn id="1323" presetID="45" presetClass="exit" presetSubtype="0" fill="hold" grpId="5" nodeType="withEffect">
                                  <p:stCondLst>
                                    <p:cond delay="0"/>
                                  </p:stCondLst>
                                  <p:childTnLst>
                                    <p:animEffect transition="out" filter="fade">
                                      <p:cBhvr>
                                        <p:cTn id="1324" dur="5000"/>
                                        <p:tgtEl>
                                          <p:spTgt spid="7"/>
                                        </p:tgtEl>
                                      </p:cBhvr>
                                    </p:animEffect>
                                    <p:anim calcmode="lin" valueType="num">
                                      <p:cBhvr>
                                        <p:cTn id="1325"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326" dur="5000"/>
                                        <p:tgtEl>
                                          <p:spTgt spid="7"/>
                                        </p:tgtEl>
                                        <p:attrNameLst>
                                          <p:attrName>ppt_h</p:attrName>
                                        </p:attrNameLst>
                                      </p:cBhvr>
                                      <p:tavLst>
                                        <p:tav tm="0">
                                          <p:val>
                                            <p:strVal val="ppt_h"/>
                                          </p:val>
                                        </p:tav>
                                        <p:tav tm="100000">
                                          <p:val>
                                            <p:strVal val="ppt_h"/>
                                          </p:val>
                                        </p:tav>
                                      </p:tavLst>
                                    </p:anim>
                                    <p:set>
                                      <p:cBhvr>
                                        <p:cTn id="1327" dur="1" fill="hold">
                                          <p:stCondLst>
                                            <p:cond delay="4999"/>
                                          </p:stCondLst>
                                        </p:cTn>
                                        <p:tgtEl>
                                          <p:spTgt spid="7"/>
                                        </p:tgtEl>
                                        <p:attrNameLst>
                                          <p:attrName>style.visibility</p:attrName>
                                        </p:attrNameLst>
                                      </p:cBhvr>
                                      <p:to>
                                        <p:strVal val="hidden"/>
                                      </p:to>
                                    </p:set>
                                  </p:childTnLst>
                                </p:cTn>
                              </p:par>
                              <p:par>
                                <p:cTn id="1328" presetID="23" presetClass="entr" presetSubtype="288" fill="hold" nodeType="withEffect">
                                  <p:stCondLst>
                                    <p:cond delay="1000"/>
                                  </p:stCondLst>
                                  <p:childTnLst>
                                    <p:set>
                                      <p:cBhvr>
                                        <p:cTn id="1329" dur="1" fill="hold">
                                          <p:stCondLst>
                                            <p:cond delay="0"/>
                                          </p:stCondLst>
                                        </p:cTn>
                                        <p:tgtEl>
                                          <p:spTgt spid="94"/>
                                        </p:tgtEl>
                                        <p:attrNameLst>
                                          <p:attrName>style.visibility</p:attrName>
                                        </p:attrNameLst>
                                      </p:cBhvr>
                                      <p:to>
                                        <p:strVal val="visible"/>
                                      </p:to>
                                    </p:set>
                                    <p:anim calcmode="lin" valueType="num">
                                      <p:cBhvr>
                                        <p:cTn id="1330" dur="3750" fill="hold"/>
                                        <p:tgtEl>
                                          <p:spTgt spid="94"/>
                                        </p:tgtEl>
                                        <p:attrNameLst>
                                          <p:attrName>ppt_w</p:attrName>
                                        </p:attrNameLst>
                                      </p:cBhvr>
                                      <p:tavLst>
                                        <p:tav tm="0">
                                          <p:val>
                                            <p:strVal val="4/3*#ppt_w"/>
                                          </p:val>
                                        </p:tav>
                                        <p:tav tm="100000">
                                          <p:val>
                                            <p:strVal val="#ppt_w"/>
                                          </p:val>
                                        </p:tav>
                                      </p:tavLst>
                                    </p:anim>
                                    <p:anim calcmode="lin" valueType="num">
                                      <p:cBhvr>
                                        <p:cTn id="1331" dur="3750" fill="hold"/>
                                        <p:tgtEl>
                                          <p:spTgt spid="94"/>
                                        </p:tgtEl>
                                        <p:attrNameLst>
                                          <p:attrName>ppt_h</p:attrName>
                                        </p:attrNameLst>
                                      </p:cBhvr>
                                      <p:tavLst>
                                        <p:tav tm="0">
                                          <p:val>
                                            <p:strVal val="4/3*#ppt_h"/>
                                          </p:val>
                                        </p:tav>
                                        <p:tav tm="100000">
                                          <p:val>
                                            <p:strVal val="#ppt_h"/>
                                          </p:val>
                                        </p:tav>
                                      </p:tavLst>
                                    </p:anim>
                                  </p:childTnLst>
                                </p:cTn>
                              </p:par>
                              <p:par>
                                <p:cTn id="1332" presetID="16" presetClass="entr" presetSubtype="42" fill="hold" nodeType="withEffect">
                                  <p:stCondLst>
                                    <p:cond delay="1000"/>
                                  </p:stCondLst>
                                  <p:childTnLst>
                                    <p:set>
                                      <p:cBhvr>
                                        <p:cTn id="1333" dur="1" fill="hold">
                                          <p:stCondLst>
                                            <p:cond delay="0"/>
                                          </p:stCondLst>
                                        </p:cTn>
                                        <p:tgtEl>
                                          <p:spTgt spid="94"/>
                                        </p:tgtEl>
                                        <p:attrNameLst>
                                          <p:attrName>style.visibility</p:attrName>
                                        </p:attrNameLst>
                                      </p:cBhvr>
                                      <p:to>
                                        <p:strVal val="visible"/>
                                      </p:to>
                                    </p:set>
                                    <p:animEffect transition="in" filter="barn(outHorizontal)">
                                      <p:cBhvr>
                                        <p:cTn id="1334" dur="375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3" grpId="5" animBg="1"/>
      <p:bldP spid="4" grpId="0" animBg="1"/>
      <p:bldP spid="4" grpId="1" animBg="1"/>
      <p:bldP spid="4" grpId="2" animBg="1"/>
      <p:bldP spid="4" grpId="3" animBg="1"/>
      <p:bldP spid="4" grpId="4" animBg="1"/>
      <p:bldP spid="4" grpId="5" animBg="1"/>
      <p:bldP spid="5" grpId="0" animBg="1"/>
      <p:bldP spid="5" grpId="1" animBg="1"/>
      <p:bldP spid="5" grpId="2" animBg="1"/>
      <p:bldP spid="5" grpId="3" animBg="1"/>
      <p:bldP spid="5" grpId="4" animBg="1"/>
      <p:bldP spid="5" grpId="5" animBg="1"/>
      <p:bldP spid="6" grpId="0" animBg="1"/>
      <p:bldP spid="6" grpId="1" animBg="1"/>
      <p:bldP spid="6" grpId="2" animBg="1"/>
      <p:bldP spid="6" grpId="3" animBg="1"/>
      <p:bldP spid="6" grpId="4" animBg="1"/>
      <p:bldP spid="6" grpId="5" animBg="1"/>
      <p:bldP spid="7" grpId="0" animBg="1"/>
      <p:bldP spid="7" grpId="1" animBg="1"/>
      <p:bldP spid="7" grpId="2" animBg="1"/>
      <p:bldP spid="7" grpId="3" animBg="1"/>
      <p:bldP spid="7" grpId="4" animBg="1"/>
      <p:bldP spid="7" grpId="5" animBg="1"/>
      <p:bldP spid="8" grpId="0" animBg="1"/>
      <p:bldP spid="8" grpId="1" animBg="1"/>
      <p:bldP spid="8" grpId="2" animBg="1"/>
      <p:bldP spid="8" grpId="3" animBg="1"/>
      <p:bldP spid="8" grpId="4" animBg="1"/>
      <p:bldP spid="8" grpId="5" animBg="1"/>
      <p:bldP spid="35" grpId="0" animBg="1"/>
      <p:bldP spid="35" grpId="1" animBg="1"/>
      <p:bldP spid="35" grpId="2" animBg="1"/>
      <p:bldP spid="35" grpId="3" animBg="1"/>
      <p:bldP spid="35" grpId="4" animBg="1"/>
      <p:bldP spid="35" grpId="5" animBg="1"/>
      <p:bldP spid="36" grpId="0" animBg="1"/>
      <p:bldP spid="36" grpId="1" animBg="1"/>
      <p:bldP spid="36" grpId="2" animBg="1"/>
      <p:bldP spid="36" grpId="3" animBg="1"/>
      <p:bldP spid="36" grpId="4" animBg="1"/>
      <p:bldP spid="36" grpId="5" animBg="1"/>
      <p:bldP spid="37" grpId="0" animBg="1"/>
      <p:bldP spid="37" grpId="1" animBg="1"/>
      <p:bldP spid="37" grpId="2" animBg="1"/>
      <p:bldP spid="37" grpId="3" animBg="1"/>
      <p:bldP spid="37" grpId="4" animBg="1"/>
      <p:bldP spid="37" grpId="5" animBg="1"/>
      <p:bldP spid="38" grpId="0" animBg="1"/>
      <p:bldP spid="38" grpId="1" animBg="1"/>
      <p:bldP spid="38" grpId="2" animBg="1"/>
      <p:bldP spid="38" grpId="3" animBg="1"/>
      <p:bldP spid="38" grpId="4" animBg="1"/>
      <p:bldP spid="38" grpId="5" animBg="1"/>
      <p:bldP spid="39" grpId="0" animBg="1"/>
      <p:bldP spid="39" grpId="1" animBg="1"/>
      <p:bldP spid="39" grpId="2" animBg="1"/>
      <p:bldP spid="39" grpId="3" animBg="1"/>
      <p:bldP spid="39" grpId="4" animBg="1"/>
      <p:bldP spid="39" grpId="5" animBg="1"/>
      <p:bldP spid="40" grpId="0" animBg="1"/>
      <p:bldP spid="40" grpId="1" animBg="1"/>
      <p:bldP spid="40" grpId="2" animBg="1"/>
      <p:bldP spid="40" grpId="3" animBg="1"/>
      <p:bldP spid="40" grpId="4" animBg="1"/>
      <p:bldP spid="40" grpId="5" animBg="1"/>
      <p:bldP spid="42" grpId="0" animBg="1"/>
      <p:bldP spid="42" grpId="1" animBg="1"/>
      <p:bldP spid="42" grpId="2" animBg="1"/>
      <p:bldP spid="42" grpId="3" animBg="1"/>
      <p:bldP spid="42" grpId="4" animBg="1"/>
      <p:bldP spid="42" grpId="5" animBg="1"/>
      <p:bldP spid="43" grpId="0" animBg="1"/>
      <p:bldP spid="43" grpId="1" animBg="1"/>
      <p:bldP spid="43" grpId="2" animBg="1"/>
      <p:bldP spid="43" grpId="3" animBg="1"/>
      <p:bldP spid="43" grpId="4" animBg="1"/>
      <p:bldP spid="43" grpId="5" animBg="1"/>
      <p:bldP spid="44" grpId="0" animBg="1"/>
      <p:bldP spid="44" grpId="1" animBg="1"/>
      <p:bldP spid="44" grpId="2" animBg="1"/>
      <p:bldP spid="44" grpId="3" animBg="1"/>
      <p:bldP spid="44" grpId="4" animBg="1"/>
      <p:bldP spid="44" grpId="5" animBg="1"/>
      <p:bldP spid="45" grpId="0" animBg="1"/>
      <p:bldP spid="45" grpId="1" animBg="1"/>
      <p:bldP spid="45" grpId="2" animBg="1"/>
      <p:bldP spid="45" grpId="3" animBg="1"/>
      <p:bldP spid="45" grpId="4" animBg="1"/>
      <p:bldP spid="45" grpId="5" animBg="1"/>
      <p:bldP spid="46" grpId="0" animBg="1"/>
      <p:bldP spid="46" grpId="1" animBg="1"/>
      <p:bldP spid="46" grpId="2" animBg="1"/>
      <p:bldP spid="46" grpId="3" animBg="1"/>
      <p:bldP spid="46" grpId="4" animBg="1"/>
      <p:bldP spid="46" grpId="5" animBg="1"/>
      <p:bldP spid="47" grpId="0" animBg="1"/>
      <p:bldP spid="47" grpId="1" animBg="1"/>
      <p:bldP spid="47" grpId="2" animBg="1"/>
      <p:bldP spid="47" grpId="3" animBg="1"/>
      <p:bldP spid="47" grpId="4" animBg="1"/>
      <p:bldP spid="47" grpId="5" animBg="1"/>
      <p:bldP spid="49" grpId="0" animBg="1"/>
      <p:bldP spid="49" grpId="1" animBg="1"/>
      <p:bldP spid="49" grpId="2" animBg="1"/>
      <p:bldP spid="49" grpId="3" animBg="1"/>
      <p:bldP spid="49" grpId="4" animBg="1"/>
      <p:bldP spid="49" grpId="5" animBg="1"/>
      <p:bldP spid="50" grpId="0" animBg="1"/>
      <p:bldP spid="50" grpId="1" animBg="1"/>
      <p:bldP spid="50" grpId="2" animBg="1"/>
      <p:bldP spid="50" grpId="3" animBg="1"/>
      <p:bldP spid="50" grpId="4" animBg="1"/>
      <p:bldP spid="50" grpId="5" animBg="1"/>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53" grpId="0" animBg="1"/>
      <p:bldP spid="53" grpId="1" animBg="1"/>
      <p:bldP spid="53" grpId="2" animBg="1"/>
      <p:bldP spid="53" grpId="3" animBg="1"/>
      <p:bldP spid="53" grpId="4" animBg="1"/>
      <p:bldP spid="53" grpId="5" animBg="1"/>
      <p:bldP spid="54" grpId="0" animBg="1"/>
      <p:bldP spid="54" grpId="1" animBg="1"/>
      <p:bldP spid="54" grpId="2" animBg="1"/>
      <p:bldP spid="54" grpId="3" animBg="1"/>
      <p:bldP spid="54" grpId="4" animBg="1"/>
      <p:bldP spid="54" grpId="5" animBg="1"/>
      <p:bldP spid="56" grpId="0" animBg="1"/>
      <p:bldP spid="56" grpId="1" animBg="1"/>
      <p:bldP spid="56" grpId="2" animBg="1"/>
      <p:bldP spid="56" grpId="3" animBg="1"/>
      <p:bldP spid="56" grpId="4" animBg="1"/>
      <p:bldP spid="56" grpId="5" animBg="1"/>
      <p:bldP spid="57" grpId="0" animBg="1"/>
      <p:bldP spid="57" grpId="1" animBg="1"/>
      <p:bldP spid="57" grpId="2" animBg="1"/>
      <p:bldP spid="57" grpId="3" animBg="1"/>
      <p:bldP spid="57" grpId="4" animBg="1"/>
      <p:bldP spid="57" grpId="5" animBg="1"/>
      <p:bldP spid="58" grpId="0" animBg="1"/>
      <p:bldP spid="58" grpId="1" animBg="1"/>
      <p:bldP spid="58" grpId="2" animBg="1"/>
      <p:bldP spid="58" grpId="3" animBg="1"/>
      <p:bldP spid="58" grpId="4" animBg="1"/>
      <p:bldP spid="58" grpId="5" animBg="1"/>
      <p:bldP spid="59" grpId="0" animBg="1"/>
      <p:bldP spid="59" grpId="1" animBg="1"/>
      <p:bldP spid="59" grpId="2" animBg="1"/>
      <p:bldP spid="59" grpId="3" animBg="1"/>
      <p:bldP spid="59" grpId="4" animBg="1"/>
      <p:bldP spid="59" grpId="5" animBg="1"/>
      <p:bldP spid="60" grpId="0" animBg="1"/>
      <p:bldP spid="60" grpId="1" animBg="1"/>
      <p:bldP spid="60" grpId="2" animBg="1"/>
      <p:bldP spid="60" grpId="3" animBg="1"/>
      <p:bldP spid="60" grpId="4" animBg="1"/>
      <p:bldP spid="60" grpId="5" animBg="1"/>
      <p:bldP spid="61" grpId="0" animBg="1"/>
      <p:bldP spid="61" grpId="1" animBg="1"/>
      <p:bldP spid="61" grpId="2" animBg="1"/>
      <p:bldP spid="61" grpId="3" animBg="1"/>
      <p:bldP spid="61" grpId="4" animBg="1"/>
      <p:bldP spid="61" grpId="5" animBg="1"/>
      <p:bldP spid="63" grpId="0" animBg="1"/>
      <p:bldP spid="63" grpId="1" animBg="1"/>
      <p:bldP spid="63" grpId="2" animBg="1"/>
      <p:bldP spid="63" grpId="3" animBg="1"/>
      <p:bldP spid="63" grpId="4" animBg="1"/>
      <p:bldP spid="63" grpId="5" animBg="1"/>
      <p:bldP spid="64" grpId="0" animBg="1"/>
      <p:bldP spid="64" grpId="1" animBg="1"/>
      <p:bldP spid="64" grpId="2" animBg="1"/>
      <p:bldP spid="64" grpId="3" animBg="1"/>
      <p:bldP spid="64" grpId="4" animBg="1"/>
      <p:bldP spid="64" grpId="5" animBg="1"/>
      <p:bldP spid="65" grpId="0" animBg="1"/>
      <p:bldP spid="65" grpId="1" animBg="1"/>
      <p:bldP spid="65" grpId="2" animBg="1"/>
      <p:bldP spid="65" grpId="3" animBg="1"/>
      <p:bldP spid="65" grpId="4" animBg="1"/>
      <p:bldP spid="65" grpId="5" animBg="1"/>
      <p:bldP spid="66" grpId="0" animBg="1"/>
      <p:bldP spid="66" grpId="1" animBg="1"/>
      <p:bldP spid="66" grpId="2" animBg="1"/>
      <p:bldP spid="66" grpId="3" animBg="1"/>
      <p:bldP spid="66" grpId="4" animBg="1"/>
      <p:bldP spid="66" grpId="5" animBg="1"/>
      <p:bldP spid="67" grpId="0" animBg="1"/>
      <p:bldP spid="67" grpId="1" animBg="1"/>
      <p:bldP spid="67" grpId="2" animBg="1"/>
      <p:bldP spid="67" grpId="3" animBg="1"/>
      <p:bldP spid="67" grpId="4" animBg="1"/>
      <p:bldP spid="67" grpId="5" animBg="1"/>
      <p:bldP spid="68" grpId="0" animBg="1"/>
      <p:bldP spid="68" grpId="1" animBg="1"/>
      <p:bldP spid="68" grpId="2" animBg="1"/>
      <p:bldP spid="68" grpId="3" animBg="1"/>
      <p:bldP spid="68" grpId="4" animBg="1"/>
      <p:bldP spid="68" grpId="5" animBg="1"/>
      <p:bldP spid="69" grpId="0" animBg="1"/>
      <p:bldP spid="69" grpId="1" animBg="1"/>
      <p:bldP spid="69" grpId="2" animBg="1"/>
      <p:bldP spid="69" grpId="3" animBg="1"/>
      <p:bldP spid="69" grpId="4" animBg="1"/>
      <p:bldP spid="69" grpId="5" animBg="1"/>
      <p:bldP spid="70" grpId="0" animBg="1"/>
      <p:bldP spid="70" grpId="1" animBg="1"/>
      <p:bldP spid="70" grpId="2" animBg="1"/>
      <p:bldP spid="70" grpId="3" animBg="1"/>
      <p:bldP spid="70" grpId="4" animBg="1"/>
      <p:bldP spid="70" grpId="5" animBg="1"/>
      <p:bldP spid="71" grpId="0" animBg="1"/>
      <p:bldP spid="71" grpId="1" animBg="1"/>
      <p:bldP spid="71" grpId="2" animBg="1"/>
      <p:bldP spid="71" grpId="3" animBg="1"/>
      <p:bldP spid="71" grpId="4" animBg="1"/>
      <p:bldP spid="71" grpId="5" animBg="1"/>
      <p:bldP spid="72" grpId="0" animBg="1"/>
      <p:bldP spid="72" grpId="1" animBg="1"/>
      <p:bldP spid="72" grpId="2" animBg="1"/>
      <p:bldP spid="72" grpId="3" animBg="1"/>
      <p:bldP spid="72" grpId="4" animBg="1"/>
      <p:bldP spid="72" grpId="5" animBg="1"/>
      <p:bldP spid="73" grpId="0" animBg="1"/>
      <p:bldP spid="73" grpId="1" animBg="1"/>
      <p:bldP spid="73" grpId="2" animBg="1"/>
      <p:bldP spid="73" grpId="3" animBg="1"/>
      <p:bldP spid="73" grpId="4" animBg="1"/>
      <p:bldP spid="73" grpId="5" animBg="1"/>
      <p:bldP spid="74" grpId="0" animBg="1"/>
      <p:bldP spid="74" grpId="1" animBg="1"/>
      <p:bldP spid="74" grpId="2" animBg="1"/>
      <p:bldP spid="74" grpId="3" animBg="1"/>
      <p:bldP spid="74" grpId="4" animBg="1"/>
      <p:bldP spid="74" grpId="5" animBg="1"/>
      <p:bldP spid="75" grpId="0" animBg="1"/>
      <p:bldP spid="75" grpId="1" animBg="1"/>
      <p:bldP spid="75" grpId="2" animBg="1"/>
      <p:bldP spid="75" grpId="3" animBg="1"/>
      <p:bldP spid="75" grpId="4" animBg="1"/>
      <p:bldP spid="75" grpId="5" animBg="1"/>
      <p:bldP spid="76" grpId="0" animBg="1"/>
      <p:bldP spid="76" grpId="1" animBg="1"/>
      <p:bldP spid="76" grpId="2" animBg="1"/>
      <p:bldP spid="76" grpId="3" animBg="1"/>
      <p:bldP spid="76" grpId="4" animBg="1"/>
      <p:bldP spid="76" grpId="5" animBg="1"/>
      <p:bldP spid="77" grpId="0" animBg="1"/>
      <p:bldP spid="77" grpId="1" animBg="1"/>
      <p:bldP spid="77" grpId="2" animBg="1"/>
      <p:bldP spid="77" grpId="3" animBg="1"/>
      <p:bldP spid="77" grpId="4" animBg="1"/>
      <p:bldP spid="77" grpId="5" animBg="1"/>
      <p:bldP spid="78" grpId="0" animBg="1"/>
      <p:bldP spid="78" grpId="1" animBg="1"/>
      <p:bldP spid="78" grpId="2" animBg="1"/>
      <p:bldP spid="78" grpId="3" animBg="1"/>
      <p:bldP spid="78" grpId="4" animBg="1"/>
      <p:bldP spid="78" grpId="5" animBg="1"/>
      <p:bldP spid="79" grpId="0" animBg="1"/>
      <p:bldP spid="79" grpId="1" animBg="1"/>
      <p:bldP spid="79" grpId="2" animBg="1"/>
      <p:bldP spid="79" grpId="3" animBg="1"/>
      <p:bldP spid="79" grpId="4" animBg="1"/>
      <p:bldP spid="79" grpId="5" animBg="1"/>
      <p:bldP spid="80" grpId="0" animBg="1"/>
      <p:bldP spid="80" grpId="1" animBg="1"/>
      <p:bldP spid="80" grpId="2" animBg="1"/>
      <p:bldP spid="80" grpId="3" animBg="1"/>
      <p:bldP spid="80" grpId="4" animBg="1"/>
      <p:bldP spid="80" grpId="5" animBg="1"/>
      <p:bldP spid="81" grpId="0" animBg="1"/>
      <p:bldP spid="81" grpId="1" animBg="1"/>
      <p:bldP spid="81" grpId="2" animBg="1"/>
      <p:bldP spid="81" grpId="3" animBg="1"/>
      <p:bldP spid="81" grpId="4" animBg="1"/>
      <p:bldP spid="81" grpId="5" animBg="1"/>
      <p:bldP spid="82" grpId="0" animBg="1"/>
      <p:bldP spid="82" grpId="1" animBg="1"/>
      <p:bldP spid="82" grpId="2" animBg="1"/>
      <p:bldP spid="82" grpId="3" animBg="1"/>
      <p:bldP spid="82" grpId="4" animBg="1"/>
      <p:bldP spid="82" grpId="5" animBg="1"/>
      <p:bldP spid="83" grpId="0" animBg="1"/>
      <p:bldP spid="83" grpId="1" animBg="1"/>
      <p:bldP spid="83" grpId="2" animBg="1"/>
      <p:bldP spid="83" grpId="3" animBg="1"/>
      <p:bldP spid="83" grpId="4" animBg="1"/>
      <p:bldP spid="83" grpId="5" animBg="1"/>
      <p:bldP spid="84" grpId="0" animBg="1"/>
      <p:bldP spid="84" grpId="1" animBg="1"/>
      <p:bldP spid="84" grpId="2" animBg="1"/>
      <p:bldP spid="84" grpId="3" animBg="1"/>
      <p:bldP spid="84" grpId="4" animBg="1"/>
      <p:bldP spid="84" grpId="5" animBg="1"/>
      <p:bldP spid="85" grpId="0" animBg="1"/>
      <p:bldP spid="85" grpId="1" animBg="1"/>
      <p:bldP spid="85" grpId="2" animBg="1"/>
      <p:bldP spid="85" grpId="3" animBg="1"/>
      <p:bldP spid="85" grpId="4" animBg="1"/>
      <p:bldP spid="85" grpId="5" animBg="1"/>
      <p:bldP spid="86" grpId="0" animBg="1"/>
      <p:bldP spid="86" grpId="1" animBg="1"/>
      <p:bldP spid="86" grpId="2" animBg="1"/>
      <p:bldP spid="86" grpId="3" animBg="1"/>
      <p:bldP spid="86" grpId="4" animBg="1"/>
      <p:bldP spid="86" grpId="5" animBg="1"/>
      <p:bldP spid="87" grpId="0" animBg="1"/>
      <p:bldP spid="87" grpId="1" animBg="1"/>
      <p:bldP spid="87" grpId="2" animBg="1"/>
      <p:bldP spid="87" grpId="3" animBg="1"/>
      <p:bldP spid="87" grpId="4" animBg="1"/>
      <p:bldP spid="87" grpId="5" animBg="1"/>
      <p:bldP spid="88" grpId="0" animBg="1"/>
      <p:bldP spid="88" grpId="1" animBg="1"/>
      <p:bldP spid="88" grpId="2" animBg="1"/>
      <p:bldP spid="88" grpId="3" animBg="1"/>
      <p:bldP spid="88" grpId="4" animBg="1"/>
      <p:bldP spid="88" grpId="5" animBg="1"/>
      <p:bldP spid="89" grpId="0" animBg="1"/>
      <p:bldP spid="89" grpId="1" animBg="1"/>
      <p:bldP spid="89" grpId="2" animBg="1"/>
      <p:bldP spid="89" grpId="3" animBg="1"/>
      <p:bldP spid="89" grpId="4" animBg="1"/>
      <p:bldP spid="89" grpId="5" animBg="1"/>
      <p:bldP spid="90" grpId="0" animBg="1"/>
      <p:bldP spid="90" grpId="1" animBg="1"/>
      <p:bldP spid="90" grpId="2" animBg="1"/>
      <p:bldP spid="90" grpId="3" animBg="1"/>
      <p:bldP spid="90" grpId="4" animBg="1"/>
      <p:bldP spid="90" grpId="5" animBg="1"/>
      <p:bldP spid="91" grpId="0" animBg="1"/>
      <p:bldP spid="91" grpId="1" animBg="1"/>
      <p:bldP spid="91" grpId="2" animBg="1"/>
      <p:bldP spid="91" grpId="3" animBg="1"/>
      <p:bldP spid="91" grpId="4" animBg="1"/>
      <p:bldP spid="91" grpId="5" animBg="1"/>
      <p:bldP spid="92" grpId="0" animBg="1"/>
      <p:bldP spid="92" grpId="1" animBg="1"/>
      <p:bldP spid="92" grpId="2" animBg="1"/>
      <p:bldP spid="92" grpId="3" animBg="1"/>
      <p:bldP spid="92" grpId="4" animBg="1"/>
      <p:bldP spid="92" grpId="5" animBg="1"/>
      <p:bldP spid="93"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 name="50 Grupo"/>
          <p:cNvGrpSpPr/>
          <p:nvPr/>
        </p:nvGrpSpPr>
        <p:grpSpPr>
          <a:xfrm>
            <a:off x="15406" y="0"/>
            <a:ext cx="9144000" cy="5143500"/>
            <a:chOff x="0" y="0"/>
            <a:chExt cx="9144000" cy="5143500"/>
          </a:xfrm>
        </p:grpSpPr>
        <p:sp>
          <p:nvSpPr>
            <p:cNvPr id="52" name="51 Rectángulo"/>
            <p:cNvSpPr/>
            <p:nvPr/>
          </p:nvSpPr>
          <p:spPr>
            <a:xfrm>
              <a:off x="4572000" y="257175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0800000" flipH="1">
              <a:off x="4572000" y="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flipH="1">
              <a:off x="0" y="257175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10800000">
              <a:off x="0" y="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23" name="122 Imagen" descr="Diapositiva34"/>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3422"/>
            <a:ext cx="9144000" cy="5140078"/>
          </a:xfrm>
          <a:prstGeom prst="rect">
            <a:avLst/>
          </a:prstGeom>
          <a:noFill/>
          <a:ln>
            <a:noFill/>
          </a:ln>
        </p:spPr>
      </p:pic>
      <p:grpSp>
        <p:nvGrpSpPr>
          <p:cNvPr id="24" name="23 Grupo"/>
          <p:cNvGrpSpPr/>
          <p:nvPr/>
        </p:nvGrpSpPr>
        <p:grpSpPr>
          <a:xfrm>
            <a:off x="7452320" y="-236562"/>
            <a:ext cx="2088443" cy="1728192"/>
            <a:chOff x="7216431" y="-282991"/>
            <a:chExt cx="2088443" cy="1728192"/>
          </a:xfrm>
        </p:grpSpPr>
        <p:grpSp>
          <p:nvGrpSpPr>
            <p:cNvPr id="20" name="19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2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2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23" name="22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 name="57 Grupo"/>
          <p:cNvGrpSpPr/>
          <p:nvPr/>
        </p:nvGrpSpPr>
        <p:grpSpPr>
          <a:xfrm>
            <a:off x="4211960" y="1707654"/>
            <a:ext cx="2088443" cy="1728192"/>
            <a:chOff x="7216431" y="-282991"/>
            <a:chExt cx="2088443" cy="1728192"/>
          </a:xfrm>
        </p:grpSpPr>
        <p:grpSp>
          <p:nvGrpSpPr>
            <p:cNvPr id="59" name="58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6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6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60" name="59 Elipse"/>
            <p:cNvSpPr/>
            <p:nvPr/>
          </p:nvSpPr>
          <p:spPr>
            <a:xfrm rot="8000995" flipH="1">
              <a:off x="8100392" y="339502"/>
              <a:ext cx="410344" cy="410344"/>
            </a:xfrm>
            <a:prstGeom prst="ellipse">
              <a:avLst/>
            </a:prstGeom>
            <a:gradFill flip="none" rotWithShape="1">
              <a:gsLst>
                <a:gs pos="0">
                  <a:srgbClr val="FFEFD1"/>
                </a:gs>
                <a:gs pos="64999">
                  <a:srgbClr val="F0EBD5"/>
                </a:gs>
                <a:gs pos="100000">
                  <a:srgbClr val="D1C39F"/>
                </a:gs>
              </a:gsLst>
              <a:lin ang="5400000" scaled="0"/>
              <a:tileRect r="-100000" b="-100000"/>
            </a:gradFill>
            <a:ln>
              <a:noFill/>
            </a:ln>
            <a:scene3d>
              <a:camera prst="orthographicFront"/>
              <a:lightRig rig="flood" dir="t"/>
            </a:scene3d>
            <a:sp3d prstMaterial="powder">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62 Grupo"/>
          <p:cNvGrpSpPr/>
          <p:nvPr/>
        </p:nvGrpSpPr>
        <p:grpSpPr>
          <a:xfrm>
            <a:off x="5148064" y="915566"/>
            <a:ext cx="2088443" cy="1728192"/>
            <a:chOff x="7216431" y="-282991"/>
            <a:chExt cx="2088443" cy="1728192"/>
          </a:xfrm>
        </p:grpSpPr>
        <p:grpSp>
          <p:nvGrpSpPr>
            <p:cNvPr id="64" name="63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6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6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65" name="64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a:off x="6444208" y="339502"/>
            <a:ext cx="2088443" cy="1728192"/>
            <a:chOff x="7216431" y="-282991"/>
            <a:chExt cx="2088443" cy="1728192"/>
          </a:xfrm>
        </p:grpSpPr>
        <p:grpSp>
          <p:nvGrpSpPr>
            <p:cNvPr id="69" name="68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7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7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70" name="69 Elipse"/>
            <p:cNvSpPr/>
            <p:nvPr/>
          </p:nvSpPr>
          <p:spPr>
            <a:xfrm rot="8000995" flipH="1">
              <a:off x="8100392" y="339502"/>
              <a:ext cx="410344" cy="410344"/>
            </a:xfrm>
            <a:prstGeom prst="ellipse">
              <a:avLst/>
            </a:prstGeom>
            <a:gradFill flip="none" rotWithShape="1">
              <a:gsLst>
                <a:gs pos="0">
                  <a:srgbClr val="FFEFD1"/>
                </a:gs>
                <a:gs pos="64999">
                  <a:srgbClr val="F0EBD5"/>
                </a:gs>
                <a:gs pos="100000">
                  <a:srgbClr val="D1C39F"/>
                </a:gs>
              </a:gsLst>
              <a:lin ang="5400000" scaled="0"/>
              <a:tileRect r="-100000" b="-100000"/>
            </a:gradFill>
            <a:ln>
              <a:noFill/>
            </a:ln>
            <a:scene3d>
              <a:camera prst="orthographicFront"/>
              <a:lightRig rig="flood" dir="t"/>
            </a:scene3d>
            <a:sp3d prstMaterial="powder">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3" name="72 Grupo"/>
          <p:cNvGrpSpPr/>
          <p:nvPr/>
        </p:nvGrpSpPr>
        <p:grpSpPr>
          <a:xfrm>
            <a:off x="5148064" y="2355726"/>
            <a:ext cx="2088443" cy="1728192"/>
            <a:chOff x="7216431" y="-282991"/>
            <a:chExt cx="2088443" cy="1728192"/>
          </a:xfrm>
        </p:grpSpPr>
        <p:grpSp>
          <p:nvGrpSpPr>
            <p:cNvPr id="74" name="73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7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7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75" name="74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8" name="77 Grupo"/>
          <p:cNvGrpSpPr/>
          <p:nvPr/>
        </p:nvGrpSpPr>
        <p:grpSpPr>
          <a:xfrm>
            <a:off x="6372200" y="3075806"/>
            <a:ext cx="2088443" cy="1728192"/>
            <a:chOff x="7216431" y="-282991"/>
            <a:chExt cx="2088443" cy="1728192"/>
          </a:xfrm>
        </p:grpSpPr>
        <p:grpSp>
          <p:nvGrpSpPr>
            <p:cNvPr id="79" name="78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8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8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80" name="79 Elipse"/>
            <p:cNvSpPr/>
            <p:nvPr/>
          </p:nvSpPr>
          <p:spPr>
            <a:xfrm rot="8000995" flipH="1">
              <a:off x="8100392" y="339502"/>
              <a:ext cx="410344" cy="410344"/>
            </a:xfrm>
            <a:prstGeom prst="ellipse">
              <a:avLst/>
            </a:prstGeom>
            <a:gradFill flip="none" rotWithShape="1">
              <a:gsLst>
                <a:gs pos="0">
                  <a:srgbClr val="FFEFD1"/>
                </a:gs>
                <a:gs pos="64999">
                  <a:srgbClr val="F0EBD5"/>
                </a:gs>
                <a:gs pos="100000">
                  <a:srgbClr val="D1C39F"/>
                </a:gs>
              </a:gsLst>
              <a:lin ang="5400000" scaled="0"/>
              <a:tileRect r="-100000" b="-100000"/>
            </a:gradFill>
            <a:ln>
              <a:noFill/>
            </a:ln>
            <a:scene3d>
              <a:camera prst="orthographicFront"/>
              <a:lightRig rig="flood" dir="t"/>
            </a:scene3d>
            <a:sp3d prstMaterial="powder">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3" name="82 Grupo"/>
          <p:cNvGrpSpPr/>
          <p:nvPr/>
        </p:nvGrpSpPr>
        <p:grpSpPr>
          <a:xfrm>
            <a:off x="7596336" y="3579862"/>
            <a:ext cx="2088443" cy="1728192"/>
            <a:chOff x="7216431" y="-282991"/>
            <a:chExt cx="2088443" cy="1728192"/>
          </a:xfrm>
        </p:grpSpPr>
        <p:grpSp>
          <p:nvGrpSpPr>
            <p:cNvPr id="84" name="83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8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8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85" name="84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8" name="87 Grupo"/>
          <p:cNvGrpSpPr/>
          <p:nvPr/>
        </p:nvGrpSpPr>
        <p:grpSpPr>
          <a:xfrm flipH="1">
            <a:off x="-396552" y="-236562"/>
            <a:ext cx="2088443" cy="1728192"/>
            <a:chOff x="7216431" y="-282991"/>
            <a:chExt cx="2088443" cy="1728192"/>
          </a:xfrm>
        </p:grpSpPr>
        <p:grpSp>
          <p:nvGrpSpPr>
            <p:cNvPr id="89" name="88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9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9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90" name="89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3" name="92 Grupo"/>
          <p:cNvGrpSpPr/>
          <p:nvPr/>
        </p:nvGrpSpPr>
        <p:grpSpPr>
          <a:xfrm flipH="1">
            <a:off x="2843808" y="1707654"/>
            <a:ext cx="2088443" cy="1728192"/>
            <a:chOff x="7216431" y="-282991"/>
            <a:chExt cx="2088443" cy="1728192"/>
          </a:xfrm>
        </p:grpSpPr>
        <p:grpSp>
          <p:nvGrpSpPr>
            <p:cNvPr id="94" name="93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9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9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95" name="94 Elipse"/>
            <p:cNvSpPr/>
            <p:nvPr/>
          </p:nvSpPr>
          <p:spPr>
            <a:xfrm rot="8000995" flipH="1">
              <a:off x="8100392" y="339502"/>
              <a:ext cx="410344" cy="410344"/>
            </a:xfrm>
            <a:prstGeom prst="ellipse">
              <a:avLst/>
            </a:prstGeom>
            <a:gradFill flip="none" rotWithShape="1">
              <a:gsLst>
                <a:gs pos="0">
                  <a:srgbClr val="FFEFD1"/>
                </a:gs>
                <a:gs pos="64999">
                  <a:srgbClr val="F0EBD5"/>
                </a:gs>
                <a:gs pos="100000">
                  <a:srgbClr val="D1C39F"/>
                </a:gs>
              </a:gsLst>
              <a:lin ang="5400000" scaled="0"/>
              <a:tileRect r="-100000" b="-100000"/>
            </a:gradFill>
            <a:ln>
              <a:noFill/>
            </a:ln>
            <a:scene3d>
              <a:camera prst="orthographicFront"/>
              <a:lightRig rig="flood" dir="t">
                <a:rot lat="0" lon="0" rev="10200000"/>
              </a:lightRig>
            </a:scene3d>
            <a:sp3d prstMaterial="powder">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8" name="97 Grupo"/>
          <p:cNvGrpSpPr/>
          <p:nvPr/>
        </p:nvGrpSpPr>
        <p:grpSpPr>
          <a:xfrm flipH="1">
            <a:off x="1907704" y="915566"/>
            <a:ext cx="2088443" cy="1728192"/>
            <a:chOff x="7216431" y="-282991"/>
            <a:chExt cx="2088443" cy="1728192"/>
          </a:xfrm>
        </p:grpSpPr>
        <p:grpSp>
          <p:nvGrpSpPr>
            <p:cNvPr id="99" name="98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10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0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100" name="99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3" name="102 Grupo"/>
          <p:cNvGrpSpPr/>
          <p:nvPr/>
        </p:nvGrpSpPr>
        <p:grpSpPr>
          <a:xfrm flipH="1">
            <a:off x="611560" y="339502"/>
            <a:ext cx="2088443" cy="1728192"/>
            <a:chOff x="7216431" y="-282991"/>
            <a:chExt cx="2088443" cy="1728192"/>
          </a:xfrm>
        </p:grpSpPr>
        <p:grpSp>
          <p:nvGrpSpPr>
            <p:cNvPr id="104" name="103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10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0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105" name="104 Elipse"/>
            <p:cNvSpPr/>
            <p:nvPr/>
          </p:nvSpPr>
          <p:spPr>
            <a:xfrm rot="8000995" flipH="1">
              <a:off x="8100392" y="339502"/>
              <a:ext cx="410344" cy="410344"/>
            </a:xfrm>
            <a:prstGeom prst="ellipse">
              <a:avLst/>
            </a:prstGeom>
            <a:gradFill flip="none" rotWithShape="1">
              <a:gsLst>
                <a:gs pos="0">
                  <a:srgbClr val="FFEFD1"/>
                </a:gs>
                <a:gs pos="64999">
                  <a:srgbClr val="F0EBD5"/>
                </a:gs>
                <a:gs pos="100000">
                  <a:srgbClr val="D1C39F"/>
                </a:gs>
              </a:gsLst>
              <a:lin ang="5400000" scaled="0"/>
              <a:tileRect r="-100000" b="-100000"/>
            </a:gradFill>
            <a:ln>
              <a:noFill/>
            </a:ln>
            <a:scene3d>
              <a:camera prst="orthographicFront"/>
              <a:lightRig rig="flood" dir="t">
                <a:rot lat="0" lon="0" rev="10800000"/>
              </a:lightRig>
            </a:scene3d>
            <a:sp3d prstMaterial="powder">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8" name="107 Grupo"/>
          <p:cNvGrpSpPr/>
          <p:nvPr/>
        </p:nvGrpSpPr>
        <p:grpSpPr>
          <a:xfrm flipH="1">
            <a:off x="1907704" y="2355726"/>
            <a:ext cx="2088443" cy="1728192"/>
            <a:chOff x="7216431" y="-282991"/>
            <a:chExt cx="2088443" cy="1728192"/>
          </a:xfrm>
        </p:grpSpPr>
        <p:grpSp>
          <p:nvGrpSpPr>
            <p:cNvPr id="109" name="108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11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1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110" name="109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flipH="1">
            <a:off x="683568" y="3075806"/>
            <a:ext cx="2088443" cy="1728192"/>
            <a:chOff x="7216431" y="-282991"/>
            <a:chExt cx="2088443" cy="1728192"/>
          </a:xfrm>
        </p:grpSpPr>
        <p:grpSp>
          <p:nvGrpSpPr>
            <p:cNvPr id="114" name="113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11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1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115" name="114 Elipse"/>
            <p:cNvSpPr/>
            <p:nvPr/>
          </p:nvSpPr>
          <p:spPr>
            <a:xfrm rot="8000995" flipH="1">
              <a:off x="8100392" y="339502"/>
              <a:ext cx="410344" cy="410344"/>
            </a:xfrm>
            <a:prstGeom prst="ellipse">
              <a:avLst/>
            </a:prstGeom>
            <a:gradFill flip="none" rotWithShape="1">
              <a:gsLst>
                <a:gs pos="0">
                  <a:srgbClr val="FFEFD1"/>
                </a:gs>
                <a:gs pos="64999">
                  <a:srgbClr val="F0EBD5"/>
                </a:gs>
                <a:gs pos="100000">
                  <a:srgbClr val="D1C39F">
                    <a:lumMod val="0"/>
                    <a:lumOff val="100000"/>
                  </a:srgbClr>
                </a:gs>
              </a:gsLst>
              <a:lin ang="5400000" scaled="0"/>
              <a:tileRect r="-100000" b="-100000"/>
            </a:gradFill>
            <a:ln>
              <a:noFill/>
            </a:ln>
            <a:scene3d>
              <a:camera prst="orthographicFront"/>
              <a:lightRig rig="flood" dir="t">
                <a:rot lat="0" lon="0" rev="10800000"/>
              </a:lightRig>
            </a:scene3d>
            <a:sp3d prstMaterial="powder">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8" name="117 Grupo"/>
          <p:cNvGrpSpPr/>
          <p:nvPr/>
        </p:nvGrpSpPr>
        <p:grpSpPr>
          <a:xfrm flipH="1">
            <a:off x="-540568" y="3579862"/>
            <a:ext cx="2088443" cy="1728192"/>
            <a:chOff x="7216431" y="-282991"/>
            <a:chExt cx="2088443" cy="1728192"/>
          </a:xfrm>
        </p:grpSpPr>
        <p:grpSp>
          <p:nvGrpSpPr>
            <p:cNvPr id="119" name="118 Grupo"/>
            <p:cNvGrpSpPr/>
            <p:nvPr/>
          </p:nvGrpSpPr>
          <p:grpSpPr>
            <a:xfrm rot="5400000" flipH="1" flipV="1">
              <a:off x="7396557" y="-463117"/>
              <a:ext cx="1728192" cy="2088443"/>
              <a:chOff x="-756592" y="918372"/>
              <a:chExt cx="2728833" cy="3276291"/>
            </a:xfrm>
            <a:gradFill>
              <a:gsLst>
                <a:gs pos="0">
                  <a:srgbClr val="C00000"/>
                </a:gs>
                <a:gs pos="48000">
                  <a:schemeClr val="tx1"/>
                </a:gs>
                <a:gs pos="72000">
                  <a:schemeClr val="tx1"/>
                </a:gs>
                <a:gs pos="92000">
                  <a:srgbClr val="FFC000">
                    <a:lumMod val="0"/>
                    <a:lumOff val="100000"/>
                  </a:srgbClr>
                </a:gs>
              </a:gsLst>
              <a:lin ang="0" scaled="1"/>
            </a:gradFill>
            <a:effectLst>
              <a:outerShdw algn="ctr" rotWithShape="0">
                <a:schemeClr val="tx1"/>
              </a:outerShdw>
            </a:effectLst>
            <a:scene3d>
              <a:camera prst="orthographicFront"/>
              <a:lightRig rig="flat" dir="t"/>
            </a:scene3d>
          </p:grpSpPr>
          <p:sp>
            <p:nvSpPr>
              <p:cNvPr id="12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2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120" name="119 Elipse"/>
            <p:cNvSpPr/>
            <p:nvPr/>
          </p:nvSpPr>
          <p:spPr>
            <a:xfrm rot="8000995" flipH="1">
              <a:off x="8100392" y="339502"/>
              <a:ext cx="410344" cy="410344"/>
            </a:xfrm>
            <a:prstGeom prst="ellipse">
              <a:avLst/>
            </a:prstGeom>
            <a:gradFill flip="none" rotWithShape="1">
              <a:gsLst>
                <a:gs pos="15417">
                  <a:srgbClr val="FF0000"/>
                </a:gs>
                <a:gs pos="0">
                  <a:srgbClr val="FF0000">
                    <a:lumMod val="35000"/>
                    <a:lumOff val="65000"/>
                  </a:srgbClr>
                </a:gs>
                <a:gs pos="45000">
                  <a:srgbClr val="E71749"/>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24" name="123 Rectángulo"/>
          <p:cNvSpPr/>
          <p:nvPr/>
        </p:nvSpPr>
        <p:spPr>
          <a:xfrm flipH="1">
            <a:off x="-684584" y="-236562"/>
            <a:ext cx="10297143"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69985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xit" presetSubtype="16" fill="hold" nodeType="withEffect">
                                  <p:stCondLst>
                                    <p:cond delay="0"/>
                                  </p:stCondLst>
                                  <p:childTnLst>
                                    <p:anim calcmode="lin" valueType="num">
                                      <p:cBhvr>
                                        <p:cTn id="6" dur="5750"/>
                                        <p:tgtEl>
                                          <p:spTgt spid="51"/>
                                        </p:tgtEl>
                                        <p:attrNameLst>
                                          <p:attrName>ppt_w</p:attrName>
                                        </p:attrNameLst>
                                      </p:cBhvr>
                                      <p:tavLst>
                                        <p:tav tm="0">
                                          <p:val>
                                            <p:strVal val="ppt_w"/>
                                          </p:val>
                                        </p:tav>
                                        <p:tav tm="100000">
                                          <p:val>
                                            <p:strVal val="4*ppt_w"/>
                                          </p:val>
                                        </p:tav>
                                      </p:tavLst>
                                    </p:anim>
                                    <p:anim calcmode="lin" valueType="num">
                                      <p:cBhvr>
                                        <p:cTn id="7" dur="5750"/>
                                        <p:tgtEl>
                                          <p:spTgt spid="51"/>
                                        </p:tgtEl>
                                        <p:attrNameLst>
                                          <p:attrName>ppt_h</p:attrName>
                                        </p:attrNameLst>
                                      </p:cBhvr>
                                      <p:tavLst>
                                        <p:tav tm="0">
                                          <p:val>
                                            <p:strVal val="ppt_h"/>
                                          </p:val>
                                        </p:tav>
                                        <p:tav tm="100000">
                                          <p:val>
                                            <p:strVal val="4*ppt_h"/>
                                          </p:val>
                                        </p:tav>
                                      </p:tavLst>
                                    </p:anim>
                                    <p:set>
                                      <p:cBhvr>
                                        <p:cTn id="8" dur="1" fill="hold">
                                          <p:stCondLst>
                                            <p:cond delay="5749"/>
                                          </p:stCondLst>
                                        </p:cTn>
                                        <p:tgtEl>
                                          <p:spTgt spid="51"/>
                                        </p:tgtEl>
                                        <p:attrNameLst>
                                          <p:attrName>style.visibility</p:attrName>
                                        </p:attrNameLst>
                                      </p:cBhvr>
                                      <p:to>
                                        <p:strVal val="hidden"/>
                                      </p:to>
                                    </p:set>
                                  </p:childTnLst>
                                </p:cTn>
                              </p:par>
                              <p:par>
                                <p:cTn id="9" presetID="2" presetClass="entr" presetSubtype="8" fill="hold" nodeType="withEffect">
                                  <p:stCondLst>
                                    <p:cond delay="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3000" fill="hold"/>
                                        <p:tgtEl>
                                          <p:spTgt spid="24"/>
                                        </p:tgtEl>
                                        <p:attrNameLst>
                                          <p:attrName>ppt_x</p:attrName>
                                        </p:attrNameLst>
                                      </p:cBhvr>
                                      <p:tavLst>
                                        <p:tav tm="0">
                                          <p:val>
                                            <p:strVal val="0-#ppt_w/2"/>
                                          </p:val>
                                        </p:tav>
                                        <p:tav tm="100000">
                                          <p:val>
                                            <p:strVal val="#ppt_x"/>
                                          </p:val>
                                        </p:tav>
                                      </p:tavLst>
                                    </p:anim>
                                    <p:anim calcmode="lin" valueType="num">
                                      <p:cBhvr additive="base">
                                        <p:cTn id="12" dur="3000" fill="hold"/>
                                        <p:tgtEl>
                                          <p:spTgt spid="24"/>
                                        </p:tgtEl>
                                        <p:attrNameLst>
                                          <p:attrName>ppt_y</p:attrName>
                                        </p:attrNameLst>
                                      </p:cBhvr>
                                      <p:tavLst>
                                        <p:tav tm="0">
                                          <p:val>
                                            <p:strVal val="#ppt_y"/>
                                          </p:val>
                                        </p:tav>
                                        <p:tav tm="100000">
                                          <p:val>
                                            <p:strVal val="#ppt_y"/>
                                          </p:val>
                                        </p:tav>
                                      </p:tavLst>
                                    </p:anim>
                                  </p:childTnLst>
                                </p:cTn>
                              </p:par>
                              <p:par>
                                <p:cTn id="13" presetID="19" presetClass="entr" presetSubtype="10" fill="hold" nodeType="withEffect">
                                  <p:stCondLst>
                                    <p:cond delay="0"/>
                                  </p:stCondLst>
                                  <p:childTnLst>
                                    <p:set>
                                      <p:cBhvr>
                                        <p:cTn id="14" dur="1" fill="hold">
                                          <p:stCondLst>
                                            <p:cond delay="0"/>
                                          </p:stCondLst>
                                        </p:cTn>
                                        <p:tgtEl>
                                          <p:spTgt spid="24"/>
                                        </p:tgtEl>
                                        <p:attrNameLst>
                                          <p:attrName>style.visibility</p:attrName>
                                        </p:attrNameLst>
                                      </p:cBhvr>
                                      <p:to>
                                        <p:strVal val="visible"/>
                                      </p:to>
                                    </p:set>
                                    <p:anim calcmode="lin" valueType="num">
                                      <p:cBhvr>
                                        <p:cTn id="15" dur="3000" fill="hold"/>
                                        <p:tgtEl>
                                          <p:spTgt spid="24"/>
                                        </p:tgtEl>
                                        <p:attrNameLst>
                                          <p:attrName>ppt_w</p:attrName>
                                        </p:attrNameLst>
                                      </p:cBhvr>
                                      <p:tavLst>
                                        <p:tav tm="0" fmla="#ppt_w*sin(2.5*pi*$)">
                                          <p:val>
                                            <p:fltVal val="0"/>
                                          </p:val>
                                        </p:tav>
                                        <p:tav tm="100000">
                                          <p:val>
                                            <p:fltVal val="1"/>
                                          </p:val>
                                        </p:tav>
                                      </p:tavLst>
                                    </p:anim>
                                    <p:anim calcmode="lin" valueType="num">
                                      <p:cBhvr>
                                        <p:cTn id="16" dur="3000" fill="hold"/>
                                        <p:tgtEl>
                                          <p:spTgt spid="24"/>
                                        </p:tgtEl>
                                        <p:attrNameLst>
                                          <p:attrName>ppt_h</p:attrName>
                                        </p:attrNameLst>
                                      </p:cBhvr>
                                      <p:tavLst>
                                        <p:tav tm="0">
                                          <p:val>
                                            <p:strVal val="#ppt_h"/>
                                          </p:val>
                                        </p:tav>
                                        <p:tav tm="100000">
                                          <p:val>
                                            <p:strVal val="#ppt_h"/>
                                          </p:val>
                                        </p:tav>
                                      </p:tavLst>
                                    </p:anim>
                                  </p:childTnLst>
                                </p:cTn>
                              </p:par>
                              <p:par>
                                <p:cTn id="17" presetID="2" presetClass="exit" presetSubtype="8" fill="hold" nodeType="withEffect">
                                  <p:stCondLst>
                                    <p:cond delay="0"/>
                                  </p:stCondLst>
                                  <p:childTnLst>
                                    <p:anim calcmode="lin" valueType="num">
                                      <p:cBhvr additive="base">
                                        <p:cTn id="18" dur="3750"/>
                                        <p:tgtEl>
                                          <p:spTgt spid="24"/>
                                        </p:tgtEl>
                                        <p:attrNameLst>
                                          <p:attrName>ppt_x</p:attrName>
                                        </p:attrNameLst>
                                      </p:cBhvr>
                                      <p:tavLst>
                                        <p:tav tm="0">
                                          <p:val>
                                            <p:strVal val="ppt_x"/>
                                          </p:val>
                                        </p:tav>
                                        <p:tav tm="100000">
                                          <p:val>
                                            <p:strVal val="0-ppt_w/2"/>
                                          </p:val>
                                        </p:tav>
                                      </p:tavLst>
                                    </p:anim>
                                    <p:anim calcmode="lin" valueType="num">
                                      <p:cBhvr additive="base">
                                        <p:cTn id="19" dur="3750"/>
                                        <p:tgtEl>
                                          <p:spTgt spid="24"/>
                                        </p:tgtEl>
                                        <p:attrNameLst>
                                          <p:attrName>ppt_y</p:attrName>
                                        </p:attrNameLst>
                                      </p:cBhvr>
                                      <p:tavLst>
                                        <p:tav tm="0">
                                          <p:val>
                                            <p:strVal val="ppt_y"/>
                                          </p:val>
                                        </p:tav>
                                        <p:tav tm="100000">
                                          <p:val>
                                            <p:strVal val="ppt_y"/>
                                          </p:val>
                                        </p:tav>
                                      </p:tavLst>
                                    </p:anim>
                                    <p:set>
                                      <p:cBhvr>
                                        <p:cTn id="20" dur="1" fill="hold">
                                          <p:stCondLst>
                                            <p:cond delay="3749"/>
                                          </p:stCondLst>
                                        </p:cTn>
                                        <p:tgtEl>
                                          <p:spTgt spid="24"/>
                                        </p:tgtEl>
                                        <p:attrNameLst>
                                          <p:attrName>style.visibility</p:attrName>
                                        </p:attrNameLst>
                                      </p:cBhvr>
                                      <p:to>
                                        <p:strVal val="hidden"/>
                                      </p:to>
                                    </p:set>
                                  </p:childTnLst>
                                </p:cTn>
                              </p:par>
                              <p:par>
                                <p:cTn id="21" presetID="2" presetClass="entr" presetSubtype="8" fill="hold" nodeType="withEffect">
                                  <p:stCondLst>
                                    <p:cond delay="0"/>
                                  </p:stCondLst>
                                  <p:childTnLst>
                                    <p:set>
                                      <p:cBhvr>
                                        <p:cTn id="22" dur="1" fill="hold">
                                          <p:stCondLst>
                                            <p:cond delay="0"/>
                                          </p:stCondLst>
                                        </p:cTn>
                                        <p:tgtEl>
                                          <p:spTgt spid="58"/>
                                        </p:tgtEl>
                                        <p:attrNameLst>
                                          <p:attrName>style.visibility</p:attrName>
                                        </p:attrNameLst>
                                      </p:cBhvr>
                                      <p:to>
                                        <p:strVal val="visible"/>
                                      </p:to>
                                    </p:set>
                                    <p:anim calcmode="lin" valueType="num">
                                      <p:cBhvr additive="base">
                                        <p:cTn id="23" dur="3000" fill="hold"/>
                                        <p:tgtEl>
                                          <p:spTgt spid="58"/>
                                        </p:tgtEl>
                                        <p:attrNameLst>
                                          <p:attrName>ppt_x</p:attrName>
                                        </p:attrNameLst>
                                      </p:cBhvr>
                                      <p:tavLst>
                                        <p:tav tm="0">
                                          <p:val>
                                            <p:strVal val="0-#ppt_w/2"/>
                                          </p:val>
                                        </p:tav>
                                        <p:tav tm="100000">
                                          <p:val>
                                            <p:strVal val="#ppt_x"/>
                                          </p:val>
                                        </p:tav>
                                      </p:tavLst>
                                    </p:anim>
                                    <p:anim calcmode="lin" valueType="num">
                                      <p:cBhvr additive="base">
                                        <p:cTn id="24" dur="3000" fill="hold"/>
                                        <p:tgtEl>
                                          <p:spTgt spid="58"/>
                                        </p:tgtEl>
                                        <p:attrNameLst>
                                          <p:attrName>ppt_y</p:attrName>
                                        </p:attrNameLst>
                                      </p:cBhvr>
                                      <p:tavLst>
                                        <p:tav tm="0">
                                          <p:val>
                                            <p:strVal val="#ppt_y"/>
                                          </p:val>
                                        </p:tav>
                                        <p:tav tm="100000">
                                          <p:val>
                                            <p:strVal val="#ppt_y"/>
                                          </p:val>
                                        </p:tav>
                                      </p:tavLst>
                                    </p:anim>
                                  </p:childTnLst>
                                </p:cTn>
                              </p:par>
                              <p:par>
                                <p:cTn id="25" presetID="19" presetClass="entr" presetSubtype="10" fill="hold" nodeType="withEffect">
                                  <p:stCondLst>
                                    <p:cond delay="0"/>
                                  </p:stCondLst>
                                  <p:childTnLst>
                                    <p:set>
                                      <p:cBhvr>
                                        <p:cTn id="26" dur="1" fill="hold">
                                          <p:stCondLst>
                                            <p:cond delay="0"/>
                                          </p:stCondLst>
                                        </p:cTn>
                                        <p:tgtEl>
                                          <p:spTgt spid="58"/>
                                        </p:tgtEl>
                                        <p:attrNameLst>
                                          <p:attrName>style.visibility</p:attrName>
                                        </p:attrNameLst>
                                      </p:cBhvr>
                                      <p:to>
                                        <p:strVal val="visible"/>
                                      </p:to>
                                    </p:set>
                                    <p:anim calcmode="lin" valueType="num">
                                      <p:cBhvr>
                                        <p:cTn id="27" dur="3000" fill="hold"/>
                                        <p:tgtEl>
                                          <p:spTgt spid="58"/>
                                        </p:tgtEl>
                                        <p:attrNameLst>
                                          <p:attrName>ppt_w</p:attrName>
                                        </p:attrNameLst>
                                      </p:cBhvr>
                                      <p:tavLst>
                                        <p:tav tm="0" fmla="#ppt_w*sin(2.5*pi*$)">
                                          <p:val>
                                            <p:fltVal val="0"/>
                                          </p:val>
                                        </p:tav>
                                        <p:tav tm="100000">
                                          <p:val>
                                            <p:fltVal val="1"/>
                                          </p:val>
                                        </p:tav>
                                      </p:tavLst>
                                    </p:anim>
                                    <p:anim calcmode="lin" valueType="num">
                                      <p:cBhvr>
                                        <p:cTn id="28" dur="3000" fill="hold"/>
                                        <p:tgtEl>
                                          <p:spTgt spid="58"/>
                                        </p:tgtEl>
                                        <p:attrNameLst>
                                          <p:attrName>ppt_h</p:attrName>
                                        </p:attrNameLst>
                                      </p:cBhvr>
                                      <p:tavLst>
                                        <p:tav tm="0">
                                          <p:val>
                                            <p:strVal val="#ppt_h"/>
                                          </p:val>
                                        </p:tav>
                                        <p:tav tm="100000">
                                          <p:val>
                                            <p:strVal val="#ppt_h"/>
                                          </p:val>
                                        </p:tav>
                                      </p:tavLst>
                                    </p:anim>
                                  </p:childTnLst>
                                </p:cTn>
                              </p:par>
                              <p:par>
                                <p:cTn id="29" presetID="2" presetClass="exit" presetSubtype="8" fill="hold" nodeType="withEffect">
                                  <p:stCondLst>
                                    <p:cond delay="0"/>
                                  </p:stCondLst>
                                  <p:childTnLst>
                                    <p:anim calcmode="lin" valueType="num">
                                      <p:cBhvr additive="base">
                                        <p:cTn id="30" dur="3750"/>
                                        <p:tgtEl>
                                          <p:spTgt spid="58"/>
                                        </p:tgtEl>
                                        <p:attrNameLst>
                                          <p:attrName>ppt_x</p:attrName>
                                        </p:attrNameLst>
                                      </p:cBhvr>
                                      <p:tavLst>
                                        <p:tav tm="0">
                                          <p:val>
                                            <p:strVal val="ppt_x"/>
                                          </p:val>
                                        </p:tav>
                                        <p:tav tm="100000">
                                          <p:val>
                                            <p:strVal val="0-ppt_w/2"/>
                                          </p:val>
                                        </p:tav>
                                      </p:tavLst>
                                    </p:anim>
                                    <p:anim calcmode="lin" valueType="num">
                                      <p:cBhvr additive="base">
                                        <p:cTn id="31" dur="3750"/>
                                        <p:tgtEl>
                                          <p:spTgt spid="58"/>
                                        </p:tgtEl>
                                        <p:attrNameLst>
                                          <p:attrName>ppt_y</p:attrName>
                                        </p:attrNameLst>
                                      </p:cBhvr>
                                      <p:tavLst>
                                        <p:tav tm="0">
                                          <p:val>
                                            <p:strVal val="ppt_y"/>
                                          </p:val>
                                        </p:tav>
                                        <p:tav tm="100000">
                                          <p:val>
                                            <p:strVal val="ppt_y"/>
                                          </p:val>
                                        </p:tav>
                                      </p:tavLst>
                                    </p:anim>
                                    <p:set>
                                      <p:cBhvr>
                                        <p:cTn id="32" dur="1" fill="hold">
                                          <p:stCondLst>
                                            <p:cond delay="3749"/>
                                          </p:stCondLst>
                                        </p:cTn>
                                        <p:tgtEl>
                                          <p:spTgt spid="58"/>
                                        </p:tgtEl>
                                        <p:attrNameLst>
                                          <p:attrName>style.visibility</p:attrName>
                                        </p:attrNameLst>
                                      </p:cBhvr>
                                      <p:to>
                                        <p:strVal val="hidden"/>
                                      </p:to>
                                    </p:set>
                                  </p:childTnLst>
                                </p:cTn>
                              </p:par>
                              <p:par>
                                <p:cTn id="33" presetID="2" presetClass="entr" presetSubtype="8" fill="hold" nodeType="withEffect">
                                  <p:stCondLst>
                                    <p:cond delay="0"/>
                                  </p:stCondLst>
                                  <p:childTnLst>
                                    <p:set>
                                      <p:cBhvr>
                                        <p:cTn id="34" dur="1" fill="hold">
                                          <p:stCondLst>
                                            <p:cond delay="0"/>
                                          </p:stCondLst>
                                        </p:cTn>
                                        <p:tgtEl>
                                          <p:spTgt spid="63"/>
                                        </p:tgtEl>
                                        <p:attrNameLst>
                                          <p:attrName>style.visibility</p:attrName>
                                        </p:attrNameLst>
                                      </p:cBhvr>
                                      <p:to>
                                        <p:strVal val="visible"/>
                                      </p:to>
                                    </p:set>
                                    <p:anim calcmode="lin" valueType="num">
                                      <p:cBhvr additive="base">
                                        <p:cTn id="35" dur="3000" fill="hold"/>
                                        <p:tgtEl>
                                          <p:spTgt spid="63"/>
                                        </p:tgtEl>
                                        <p:attrNameLst>
                                          <p:attrName>ppt_x</p:attrName>
                                        </p:attrNameLst>
                                      </p:cBhvr>
                                      <p:tavLst>
                                        <p:tav tm="0">
                                          <p:val>
                                            <p:strVal val="0-#ppt_w/2"/>
                                          </p:val>
                                        </p:tav>
                                        <p:tav tm="100000">
                                          <p:val>
                                            <p:strVal val="#ppt_x"/>
                                          </p:val>
                                        </p:tav>
                                      </p:tavLst>
                                    </p:anim>
                                    <p:anim calcmode="lin" valueType="num">
                                      <p:cBhvr additive="base">
                                        <p:cTn id="36" dur="3000" fill="hold"/>
                                        <p:tgtEl>
                                          <p:spTgt spid="63"/>
                                        </p:tgtEl>
                                        <p:attrNameLst>
                                          <p:attrName>ppt_y</p:attrName>
                                        </p:attrNameLst>
                                      </p:cBhvr>
                                      <p:tavLst>
                                        <p:tav tm="0">
                                          <p:val>
                                            <p:strVal val="#ppt_y"/>
                                          </p:val>
                                        </p:tav>
                                        <p:tav tm="100000">
                                          <p:val>
                                            <p:strVal val="#ppt_y"/>
                                          </p:val>
                                        </p:tav>
                                      </p:tavLst>
                                    </p:anim>
                                  </p:childTnLst>
                                </p:cTn>
                              </p:par>
                              <p:par>
                                <p:cTn id="37" presetID="19" presetClass="entr" presetSubtype="10" fill="hold" nodeType="withEffect">
                                  <p:stCondLst>
                                    <p:cond delay="0"/>
                                  </p:stCondLst>
                                  <p:childTnLst>
                                    <p:set>
                                      <p:cBhvr>
                                        <p:cTn id="38" dur="1" fill="hold">
                                          <p:stCondLst>
                                            <p:cond delay="0"/>
                                          </p:stCondLst>
                                        </p:cTn>
                                        <p:tgtEl>
                                          <p:spTgt spid="63"/>
                                        </p:tgtEl>
                                        <p:attrNameLst>
                                          <p:attrName>style.visibility</p:attrName>
                                        </p:attrNameLst>
                                      </p:cBhvr>
                                      <p:to>
                                        <p:strVal val="visible"/>
                                      </p:to>
                                    </p:set>
                                    <p:anim calcmode="lin" valueType="num">
                                      <p:cBhvr>
                                        <p:cTn id="39" dur="3000" fill="hold"/>
                                        <p:tgtEl>
                                          <p:spTgt spid="63"/>
                                        </p:tgtEl>
                                        <p:attrNameLst>
                                          <p:attrName>ppt_w</p:attrName>
                                        </p:attrNameLst>
                                      </p:cBhvr>
                                      <p:tavLst>
                                        <p:tav tm="0" fmla="#ppt_w*sin(2.5*pi*$)">
                                          <p:val>
                                            <p:fltVal val="0"/>
                                          </p:val>
                                        </p:tav>
                                        <p:tav tm="100000">
                                          <p:val>
                                            <p:fltVal val="1"/>
                                          </p:val>
                                        </p:tav>
                                      </p:tavLst>
                                    </p:anim>
                                    <p:anim calcmode="lin" valueType="num">
                                      <p:cBhvr>
                                        <p:cTn id="40" dur="3000" fill="hold"/>
                                        <p:tgtEl>
                                          <p:spTgt spid="63"/>
                                        </p:tgtEl>
                                        <p:attrNameLst>
                                          <p:attrName>ppt_h</p:attrName>
                                        </p:attrNameLst>
                                      </p:cBhvr>
                                      <p:tavLst>
                                        <p:tav tm="0">
                                          <p:val>
                                            <p:strVal val="#ppt_h"/>
                                          </p:val>
                                        </p:tav>
                                        <p:tav tm="100000">
                                          <p:val>
                                            <p:strVal val="#ppt_h"/>
                                          </p:val>
                                        </p:tav>
                                      </p:tavLst>
                                    </p:anim>
                                  </p:childTnLst>
                                </p:cTn>
                              </p:par>
                              <p:par>
                                <p:cTn id="41" presetID="2" presetClass="exit" presetSubtype="8" fill="hold" nodeType="withEffect">
                                  <p:stCondLst>
                                    <p:cond delay="0"/>
                                  </p:stCondLst>
                                  <p:childTnLst>
                                    <p:anim calcmode="lin" valueType="num">
                                      <p:cBhvr additive="base">
                                        <p:cTn id="42" dur="3750"/>
                                        <p:tgtEl>
                                          <p:spTgt spid="63"/>
                                        </p:tgtEl>
                                        <p:attrNameLst>
                                          <p:attrName>ppt_x</p:attrName>
                                        </p:attrNameLst>
                                      </p:cBhvr>
                                      <p:tavLst>
                                        <p:tav tm="0">
                                          <p:val>
                                            <p:strVal val="ppt_x"/>
                                          </p:val>
                                        </p:tav>
                                        <p:tav tm="100000">
                                          <p:val>
                                            <p:strVal val="0-ppt_w/2"/>
                                          </p:val>
                                        </p:tav>
                                      </p:tavLst>
                                    </p:anim>
                                    <p:anim calcmode="lin" valueType="num">
                                      <p:cBhvr additive="base">
                                        <p:cTn id="43" dur="3750"/>
                                        <p:tgtEl>
                                          <p:spTgt spid="63"/>
                                        </p:tgtEl>
                                        <p:attrNameLst>
                                          <p:attrName>ppt_y</p:attrName>
                                        </p:attrNameLst>
                                      </p:cBhvr>
                                      <p:tavLst>
                                        <p:tav tm="0">
                                          <p:val>
                                            <p:strVal val="ppt_y"/>
                                          </p:val>
                                        </p:tav>
                                        <p:tav tm="100000">
                                          <p:val>
                                            <p:strVal val="ppt_y"/>
                                          </p:val>
                                        </p:tav>
                                      </p:tavLst>
                                    </p:anim>
                                    <p:set>
                                      <p:cBhvr>
                                        <p:cTn id="44" dur="1" fill="hold">
                                          <p:stCondLst>
                                            <p:cond delay="3749"/>
                                          </p:stCondLst>
                                        </p:cTn>
                                        <p:tgtEl>
                                          <p:spTgt spid="63"/>
                                        </p:tgtEl>
                                        <p:attrNameLst>
                                          <p:attrName>style.visibility</p:attrName>
                                        </p:attrNameLst>
                                      </p:cBhvr>
                                      <p:to>
                                        <p:strVal val="hidden"/>
                                      </p:to>
                                    </p:set>
                                  </p:childTnLst>
                                </p:cTn>
                              </p:par>
                              <p:par>
                                <p:cTn id="45" presetID="2" presetClass="entr" presetSubtype="8" fill="hold" nodeType="withEffect">
                                  <p:stCondLst>
                                    <p:cond delay="0"/>
                                  </p:stCondLst>
                                  <p:childTnLst>
                                    <p:set>
                                      <p:cBhvr>
                                        <p:cTn id="46" dur="1" fill="hold">
                                          <p:stCondLst>
                                            <p:cond delay="0"/>
                                          </p:stCondLst>
                                        </p:cTn>
                                        <p:tgtEl>
                                          <p:spTgt spid="68"/>
                                        </p:tgtEl>
                                        <p:attrNameLst>
                                          <p:attrName>style.visibility</p:attrName>
                                        </p:attrNameLst>
                                      </p:cBhvr>
                                      <p:to>
                                        <p:strVal val="visible"/>
                                      </p:to>
                                    </p:set>
                                    <p:anim calcmode="lin" valueType="num">
                                      <p:cBhvr additive="base">
                                        <p:cTn id="47" dur="3000" fill="hold"/>
                                        <p:tgtEl>
                                          <p:spTgt spid="68"/>
                                        </p:tgtEl>
                                        <p:attrNameLst>
                                          <p:attrName>ppt_x</p:attrName>
                                        </p:attrNameLst>
                                      </p:cBhvr>
                                      <p:tavLst>
                                        <p:tav tm="0">
                                          <p:val>
                                            <p:strVal val="0-#ppt_w/2"/>
                                          </p:val>
                                        </p:tav>
                                        <p:tav tm="100000">
                                          <p:val>
                                            <p:strVal val="#ppt_x"/>
                                          </p:val>
                                        </p:tav>
                                      </p:tavLst>
                                    </p:anim>
                                    <p:anim calcmode="lin" valueType="num">
                                      <p:cBhvr additive="base">
                                        <p:cTn id="48" dur="3000" fill="hold"/>
                                        <p:tgtEl>
                                          <p:spTgt spid="68"/>
                                        </p:tgtEl>
                                        <p:attrNameLst>
                                          <p:attrName>ppt_y</p:attrName>
                                        </p:attrNameLst>
                                      </p:cBhvr>
                                      <p:tavLst>
                                        <p:tav tm="0">
                                          <p:val>
                                            <p:strVal val="#ppt_y"/>
                                          </p:val>
                                        </p:tav>
                                        <p:tav tm="100000">
                                          <p:val>
                                            <p:strVal val="#ppt_y"/>
                                          </p:val>
                                        </p:tav>
                                      </p:tavLst>
                                    </p:anim>
                                  </p:childTnLst>
                                </p:cTn>
                              </p:par>
                              <p:par>
                                <p:cTn id="49" presetID="19" presetClass="entr" presetSubtype="10" fill="hold" nodeType="withEffect">
                                  <p:stCondLst>
                                    <p:cond delay="0"/>
                                  </p:stCondLst>
                                  <p:childTnLst>
                                    <p:set>
                                      <p:cBhvr>
                                        <p:cTn id="50" dur="1" fill="hold">
                                          <p:stCondLst>
                                            <p:cond delay="0"/>
                                          </p:stCondLst>
                                        </p:cTn>
                                        <p:tgtEl>
                                          <p:spTgt spid="68"/>
                                        </p:tgtEl>
                                        <p:attrNameLst>
                                          <p:attrName>style.visibility</p:attrName>
                                        </p:attrNameLst>
                                      </p:cBhvr>
                                      <p:to>
                                        <p:strVal val="visible"/>
                                      </p:to>
                                    </p:set>
                                    <p:anim calcmode="lin" valueType="num">
                                      <p:cBhvr>
                                        <p:cTn id="51" dur="3000" fill="hold"/>
                                        <p:tgtEl>
                                          <p:spTgt spid="68"/>
                                        </p:tgtEl>
                                        <p:attrNameLst>
                                          <p:attrName>ppt_w</p:attrName>
                                        </p:attrNameLst>
                                      </p:cBhvr>
                                      <p:tavLst>
                                        <p:tav tm="0" fmla="#ppt_w*sin(2.5*pi*$)">
                                          <p:val>
                                            <p:fltVal val="0"/>
                                          </p:val>
                                        </p:tav>
                                        <p:tav tm="100000">
                                          <p:val>
                                            <p:fltVal val="1"/>
                                          </p:val>
                                        </p:tav>
                                      </p:tavLst>
                                    </p:anim>
                                    <p:anim calcmode="lin" valueType="num">
                                      <p:cBhvr>
                                        <p:cTn id="52" dur="3000" fill="hold"/>
                                        <p:tgtEl>
                                          <p:spTgt spid="68"/>
                                        </p:tgtEl>
                                        <p:attrNameLst>
                                          <p:attrName>ppt_h</p:attrName>
                                        </p:attrNameLst>
                                      </p:cBhvr>
                                      <p:tavLst>
                                        <p:tav tm="0">
                                          <p:val>
                                            <p:strVal val="#ppt_h"/>
                                          </p:val>
                                        </p:tav>
                                        <p:tav tm="100000">
                                          <p:val>
                                            <p:strVal val="#ppt_h"/>
                                          </p:val>
                                        </p:tav>
                                      </p:tavLst>
                                    </p:anim>
                                  </p:childTnLst>
                                </p:cTn>
                              </p:par>
                              <p:par>
                                <p:cTn id="53" presetID="2" presetClass="exit" presetSubtype="8" fill="hold" nodeType="withEffect">
                                  <p:stCondLst>
                                    <p:cond delay="0"/>
                                  </p:stCondLst>
                                  <p:childTnLst>
                                    <p:anim calcmode="lin" valueType="num">
                                      <p:cBhvr additive="base">
                                        <p:cTn id="54" dur="3750"/>
                                        <p:tgtEl>
                                          <p:spTgt spid="68"/>
                                        </p:tgtEl>
                                        <p:attrNameLst>
                                          <p:attrName>ppt_x</p:attrName>
                                        </p:attrNameLst>
                                      </p:cBhvr>
                                      <p:tavLst>
                                        <p:tav tm="0">
                                          <p:val>
                                            <p:strVal val="ppt_x"/>
                                          </p:val>
                                        </p:tav>
                                        <p:tav tm="100000">
                                          <p:val>
                                            <p:strVal val="0-ppt_w/2"/>
                                          </p:val>
                                        </p:tav>
                                      </p:tavLst>
                                    </p:anim>
                                    <p:anim calcmode="lin" valueType="num">
                                      <p:cBhvr additive="base">
                                        <p:cTn id="55" dur="3750"/>
                                        <p:tgtEl>
                                          <p:spTgt spid="68"/>
                                        </p:tgtEl>
                                        <p:attrNameLst>
                                          <p:attrName>ppt_y</p:attrName>
                                        </p:attrNameLst>
                                      </p:cBhvr>
                                      <p:tavLst>
                                        <p:tav tm="0">
                                          <p:val>
                                            <p:strVal val="ppt_y"/>
                                          </p:val>
                                        </p:tav>
                                        <p:tav tm="100000">
                                          <p:val>
                                            <p:strVal val="ppt_y"/>
                                          </p:val>
                                        </p:tav>
                                      </p:tavLst>
                                    </p:anim>
                                    <p:set>
                                      <p:cBhvr>
                                        <p:cTn id="56" dur="1" fill="hold">
                                          <p:stCondLst>
                                            <p:cond delay="3749"/>
                                          </p:stCondLst>
                                        </p:cTn>
                                        <p:tgtEl>
                                          <p:spTgt spid="68"/>
                                        </p:tgtEl>
                                        <p:attrNameLst>
                                          <p:attrName>style.visibility</p:attrName>
                                        </p:attrNameLst>
                                      </p:cBhvr>
                                      <p:to>
                                        <p:strVal val="hidden"/>
                                      </p:to>
                                    </p:set>
                                  </p:childTnLst>
                                </p:cTn>
                              </p:par>
                              <p:par>
                                <p:cTn id="57" presetID="2" presetClass="entr" presetSubtype="8" fill="hold" nodeType="withEffect">
                                  <p:stCondLst>
                                    <p:cond delay="0"/>
                                  </p:stCondLst>
                                  <p:childTnLst>
                                    <p:set>
                                      <p:cBhvr>
                                        <p:cTn id="58" dur="1" fill="hold">
                                          <p:stCondLst>
                                            <p:cond delay="0"/>
                                          </p:stCondLst>
                                        </p:cTn>
                                        <p:tgtEl>
                                          <p:spTgt spid="73"/>
                                        </p:tgtEl>
                                        <p:attrNameLst>
                                          <p:attrName>style.visibility</p:attrName>
                                        </p:attrNameLst>
                                      </p:cBhvr>
                                      <p:to>
                                        <p:strVal val="visible"/>
                                      </p:to>
                                    </p:set>
                                    <p:anim calcmode="lin" valueType="num">
                                      <p:cBhvr additive="base">
                                        <p:cTn id="59" dur="3000" fill="hold"/>
                                        <p:tgtEl>
                                          <p:spTgt spid="73"/>
                                        </p:tgtEl>
                                        <p:attrNameLst>
                                          <p:attrName>ppt_x</p:attrName>
                                        </p:attrNameLst>
                                      </p:cBhvr>
                                      <p:tavLst>
                                        <p:tav tm="0">
                                          <p:val>
                                            <p:strVal val="0-#ppt_w/2"/>
                                          </p:val>
                                        </p:tav>
                                        <p:tav tm="100000">
                                          <p:val>
                                            <p:strVal val="#ppt_x"/>
                                          </p:val>
                                        </p:tav>
                                      </p:tavLst>
                                    </p:anim>
                                    <p:anim calcmode="lin" valueType="num">
                                      <p:cBhvr additive="base">
                                        <p:cTn id="60" dur="3000" fill="hold"/>
                                        <p:tgtEl>
                                          <p:spTgt spid="73"/>
                                        </p:tgtEl>
                                        <p:attrNameLst>
                                          <p:attrName>ppt_y</p:attrName>
                                        </p:attrNameLst>
                                      </p:cBhvr>
                                      <p:tavLst>
                                        <p:tav tm="0">
                                          <p:val>
                                            <p:strVal val="#ppt_y"/>
                                          </p:val>
                                        </p:tav>
                                        <p:tav tm="100000">
                                          <p:val>
                                            <p:strVal val="#ppt_y"/>
                                          </p:val>
                                        </p:tav>
                                      </p:tavLst>
                                    </p:anim>
                                  </p:childTnLst>
                                </p:cTn>
                              </p:par>
                              <p:par>
                                <p:cTn id="61" presetID="19" presetClass="entr" presetSubtype="10" fill="hold" nodeType="withEffect">
                                  <p:stCondLst>
                                    <p:cond delay="0"/>
                                  </p:stCondLst>
                                  <p:childTnLst>
                                    <p:set>
                                      <p:cBhvr>
                                        <p:cTn id="62" dur="1" fill="hold">
                                          <p:stCondLst>
                                            <p:cond delay="0"/>
                                          </p:stCondLst>
                                        </p:cTn>
                                        <p:tgtEl>
                                          <p:spTgt spid="73"/>
                                        </p:tgtEl>
                                        <p:attrNameLst>
                                          <p:attrName>style.visibility</p:attrName>
                                        </p:attrNameLst>
                                      </p:cBhvr>
                                      <p:to>
                                        <p:strVal val="visible"/>
                                      </p:to>
                                    </p:set>
                                    <p:anim calcmode="lin" valueType="num">
                                      <p:cBhvr>
                                        <p:cTn id="63" dur="3000" fill="hold"/>
                                        <p:tgtEl>
                                          <p:spTgt spid="73"/>
                                        </p:tgtEl>
                                        <p:attrNameLst>
                                          <p:attrName>ppt_w</p:attrName>
                                        </p:attrNameLst>
                                      </p:cBhvr>
                                      <p:tavLst>
                                        <p:tav tm="0" fmla="#ppt_w*sin(2.5*pi*$)">
                                          <p:val>
                                            <p:fltVal val="0"/>
                                          </p:val>
                                        </p:tav>
                                        <p:tav tm="100000">
                                          <p:val>
                                            <p:fltVal val="1"/>
                                          </p:val>
                                        </p:tav>
                                      </p:tavLst>
                                    </p:anim>
                                    <p:anim calcmode="lin" valueType="num">
                                      <p:cBhvr>
                                        <p:cTn id="64" dur="3000" fill="hold"/>
                                        <p:tgtEl>
                                          <p:spTgt spid="73"/>
                                        </p:tgtEl>
                                        <p:attrNameLst>
                                          <p:attrName>ppt_h</p:attrName>
                                        </p:attrNameLst>
                                      </p:cBhvr>
                                      <p:tavLst>
                                        <p:tav tm="0">
                                          <p:val>
                                            <p:strVal val="#ppt_h"/>
                                          </p:val>
                                        </p:tav>
                                        <p:tav tm="100000">
                                          <p:val>
                                            <p:strVal val="#ppt_h"/>
                                          </p:val>
                                        </p:tav>
                                      </p:tavLst>
                                    </p:anim>
                                  </p:childTnLst>
                                </p:cTn>
                              </p:par>
                              <p:par>
                                <p:cTn id="65" presetID="2" presetClass="exit" presetSubtype="8" fill="hold" nodeType="withEffect">
                                  <p:stCondLst>
                                    <p:cond delay="0"/>
                                  </p:stCondLst>
                                  <p:childTnLst>
                                    <p:anim calcmode="lin" valueType="num">
                                      <p:cBhvr additive="base">
                                        <p:cTn id="66" dur="3750"/>
                                        <p:tgtEl>
                                          <p:spTgt spid="73"/>
                                        </p:tgtEl>
                                        <p:attrNameLst>
                                          <p:attrName>ppt_x</p:attrName>
                                        </p:attrNameLst>
                                      </p:cBhvr>
                                      <p:tavLst>
                                        <p:tav tm="0">
                                          <p:val>
                                            <p:strVal val="ppt_x"/>
                                          </p:val>
                                        </p:tav>
                                        <p:tav tm="100000">
                                          <p:val>
                                            <p:strVal val="0-ppt_w/2"/>
                                          </p:val>
                                        </p:tav>
                                      </p:tavLst>
                                    </p:anim>
                                    <p:anim calcmode="lin" valueType="num">
                                      <p:cBhvr additive="base">
                                        <p:cTn id="67" dur="3750"/>
                                        <p:tgtEl>
                                          <p:spTgt spid="73"/>
                                        </p:tgtEl>
                                        <p:attrNameLst>
                                          <p:attrName>ppt_y</p:attrName>
                                        </p:attrNameLst>
                                      </p:cBhvr>
                                      <p:tavLst>
                                        <p:tav tm="0">
                                          <p:val>
                                            <p:strVal val="ppt_y"/>
                                          </p:val>
                                        </p:tav>
                                        <p:tav tm="100000">
                                          <p:val>
                                            <p:strVal val="ppt_y"/>
                                          </p:val>
                                        </p:tav>
                                      </p:tavLst>
                                    </p:anim>
                                    <p:set>
                                      <p:cBhvr>
                                        <p:cTn id="68" dur="1" fill="hold">
                                          <p:stCondLst>
                                            <p:cond delay="3749"/>
                                          </p:stCondLst>
                                        </p:cTn>
                                        <p:tgtEl>
                                          <p:spTgt spid="73"/>
                                        </p:tgtEl>
                                        <p:attrNameLst>
                                          <p:attrName>style.visibility</p:attrName>
                                        </p:attrNameLst>
                                      </p:cBhvr>
                                      <p:to>
                                        <p:strVal val="hidden"/>
                                      </p:to>
                                    </p:set>
                                  </p:childTnLst>
                                </p:cTn>
                              </p:par>
                              <p:par>
                                <p:cTn id="69" presetID="2" presetClass="entr" presetSubtype="8" fill="hold" nodeType="withEffect">
                                  <p:stCondLst>
                                    <p:cond delay="0"/>
                                  </p:stCondLst>
                                  <p:childTnLst>
                                    <p:set>
                                      <p:cBhvr>
                                        <p:cTn id="70" dur="1" fill="hold">
                                          <p:stCondLst>
                                            <p:cond delay="0"/>
                                          </p:stCondLst>
                                        </p:cTn>
                                        <p:tgtEl>
                                          <p:spTgt spid="78"/>
                                        </p:tgtEl>
                                        <p:attrNameLst>
                                          <p:attrName>style.visibility</p:attrName>
                                        </p:attrNameLst>
                                      </p:cBhvr>
                                      <p:to>
                                        <p:strVal val="visible"/>
                                      </p:to>
                                    </p:set>
                                    <p:anim calcmode="lin" valueType="num">
                                      <p:cBhvr additive="base">
                                        <p:cTn id="71" dur="3000" fill="hold"/>
                                        <p:tgtEl>
                                          <p:spTgt spid="78"/>
                                        </p:tgtEl>
                                        <p:attrNameLst>
                                          <p:attrName>ppt_x</p:attrName>
                                        </p:attrNameLst>
                                      </p:cBhvr>
                                      <p:tavLst>
                                        <p:tav tm="0">
                                          <p:val>
                                            <p:strVal val="0-#ppt_w/2"/>
                                          </p:val>
                                        </p:tav>
                                        <p:tav tm="100000">
                                          <p:val>
                                            <p:strVal val="#ppt_x"/>
                                          </p:val>
                                        </p:tav>
                                      </p:tavLst>
                                    </p:anim>
                                    <p:anim calcmode="lin" valueType="num">
                                      <p:cBhvr additive="base">
                                        <p:cTn id="72" dur="3000" fill="hold"/>
                                        <p:tgtEl>
                                          <p:spTgt spid="78"/>
                                        </p:tgtEl>
                                        <p:attrNameLst>
                                          <p:attrName>ppt_y</p:attrName>
                                        </p:attrNameLst>
                                      </p:cBhvr>
                                      <p:tavLst>
                                        <p:tav tm="0">
                                          <p:val>
                                            <p:strVal val="#ppt_y"/>
                                          </p:val>
                                        </p:tav>
                                        <p:tav tm="100000">
                                          <p:val>
                                            <p:strVal val="#ppt_y"/>
                                          </p:val>
                                        </p:tav>
                                      </p:tavLst>
                                    </p:anim>
                                  </p:childTnLst>
                                </p:cTn>
                              </p:par>
                              <p:par>
                                <p:cTn id="73" presetID="19" presetClass="entr" presetSubtype="10" fill="hold" nodeType="withEffect">
                                  <p:stCondLst>
                                    <p:cond delay="0"/>
                                  </p:stCondLst>
                                  <p:childTnLst>
                                    <p:set>
                                      <p:cBhvr>
                                        <p:cTn id="74" dur="1" fill="hold">
                                          <p:stCondLst>
                                            <p:cond delay="0"/>
                                          </p:stCondLst>
                                        </p:cTn>
                                        <p:tgtEl>
                                          <p:spTgt spid="78"/>
                                        </p:tgtEl>
                                        <p:attrNameLst>
                                          <p:attrName>style.visibility</p:attrName>
                                        </p:attrNameLst>
                                      </p:cBhvr>
                                      <p:to>
                                        <p:strVal val="visible"/>
                                      </p:to>
                                    </p:set>
                                    <p:anim calcmode="lin" valueType="num">
                                      <p:cBhvr>
                                        <p:cTn id="75" dur="3000" fill="hold"/>
                                        <p:tgtEl>
                                          <p:spTgt spid="78"/>
                                        </p:tgtEl>
                                        <p:attrNameLst>
                                          <p:attrName>ppt_w</p:attrName>
                                        </p:attrNameLst>
                                      </p:cBhvr>
                                      <p:tavLst>
                                        <p:tav tm="0" fmla="#ppt_w*sin(2.5*pi*$)">
                                          <p:val>
                                            <p:fltVal val="0"/>
                                          </p:val>
                                        </p:tav>
                                        <p:tav tm="100000">
                                          <p:val>
                                            <p:fltVal val="1"/>
                                          </p:val>
                                        </p:tav>
                                      </p:tavLst>
                                    </p:anim>
                                    <p:anim calcmode="lin" valueType="num">
                                      <p:cBhvr>
                                        <p:cTn id="76" dur="3000" fill="hold"/>
                                        <p:tgtEl>
                                          <p:spTgt spid="78"/>
                                        </p:tgtEl>
                                        <p:attrNameLst>
                                          <p:attrName>ppt_h</p:attrName>
                                        </p:attrNameLst>
                                      </p:cBhvr>
                                      <p:tavLst>
                                        <p:tav tm="0">
                                          <p:val>
                                            <p:strVal val="#ppt_h"/>
                                          </p:val>
                                        </p:tav>
                                        <p:tav tm="100000">
                                          <p:val>
                                            <p:strVal val="#ppt_h"/>
                                          </p:val>
                                        </p:tav>
                                      </p:tavLst>
                                    </p:anim>
                                  </p:childTnLst>
                                </p:cTn>
                              </p:par>
                              <p:par>
                                <p:cTn id="77" presetID="2" presetClass="exit" presetSubtype="8" fill="hold" nodeType="withEffect">
                                  <p:stCondLst>
                                    <p:cond delay="0"/>
                                  </p:stCondLst>
                                  <p:childTnLst>
                                    <p:anim calcmode="lin" valueType="num">
                                      <p:cBhvr additive="base">
                                        <p:cTn id="78" dur="3750"/>
                                        <p:tgtEl>
                                          <p:spTgt spid="78"/>
                                        </p:tgtEl>
                                        <p:attrNameLst>
                                          <p:attrName>ppt_x</p:attrName>
                                        </p:attrNameLst>
                                      </p:cBhvr>
                                      <p:tavLst>
                                        <p:tav tm="0">
                                          <p:val>
                                            <p:strVal val="ppt_x"/>
                                          </p:val>
                                        </p:tav>
                                        <p:tav tm="100000">
                                          <p:val>
                                            <p:strVal val="0-ppt_w/2"/>
                                          </p:val>
                                        </p:tav>
                                      </p:tavLst>
                                    </p:anim>
                                    <p:anim calcmode="lin" valueType="num">
                                      <p:cBhvr additive="base">
                                        <p:cTn id="79" dur="3750"/>
                                        <p:tgtEl>
                                          <p:spTgt spid="78"/>
                                        </p:tgtEl>
                                        <p:attrNameLst>
                                          <p:attrName>ppt_y</p:attrName>
                                        </p:attrNameLst>
                                      </p:cBhvr>
                                      <p:tavLst>
                                        <p:tav tm="0">
                                          <p:val>
                                            <p:strVal val="ppt_y"/>
                                          </p:val>
                                        </p:tav>
                                        <p:tav tm="100000">
                                          <p:val>
                                            <p:strVal val="ppt_y"/>
                                          </p:val>
                                        </p:tav>
                                      </p:tavLst>
                                    </p:anim>
                                    <p:set>
                                      <p:cBhvr>
                                        <p:cTn id="80" dur="1" fill="hold">
                                          <p:stCondLst>
                                            <p:cond delay="3749"/>
                                          </p:stCondLst>
                                        </p:cTn>
                                        <p:tgtEl>
                                          <p:spTgt spid="78"/>
                                        </p:tgtEl>
                                        <p:attrNameLst>
                                          <p:attrName>style.visibility</p:attrName>
                                        </p:attrNameLst>
                                      </p:cBhvr>
                                      <p:to>
                                        <p:strVal val="hidden"/>
                                      </p:to>
                                    </p:set>
                                  </p:childTnLst>
                                </p:cTn>
                              </p:par>
                              <p:par>
                                <p:cTn id="81" presetID="2" presetClass="entr" presetSubtype="8" fill="hold" nodeType="withEffect">
                                  <p:stCondLst>
                                    <p:cond delay="0"/>
                                  </p:stCondLst>
                                  <p:childTnLst>
                                    <p:set>
                                      <p:cBhvr>
                                        <p:cTn id="82" dur="1" fill="hold">
                                          <p:stCondLst>
                                            <p:cond delay="0"/>
                                          </p:stCondLst>
                                        </p:cTn>
                                        <p:tgtEl>
                                          <p:spTgt spid="83"/>
                                        </p:tgtEl>
                                        <p:attrNameLst>
                                          <p:attrName>style.visibility</p:attrName>
                                        </p:attrNameLst>
                                      </p:cBhvr>
                                      <p:to>
                                        <p:strVal val="visible"/>
                                      </p:to>
                                    </p:set>
                                    <p:anim calcmode="lin" valueType="num">
                                      <p:cBhvr additive="base">
                                        <p:cTn id="83" dur="3000" fill="hold"/>
                                        <p:tgtEl>
                                          <p:spTgt spid="83"/>
                                        </p:tgtEl>
                                        <p:attrNameLst>
                                          <p:attrName>ppt_x</p:attrName>
                                        </p:attrNameLst>
                                      </p:cBhvr>
                                      <p:tavLst>
                                        <p:tav tm="0">
                                          <p:val>
                                            <p:strVal val="0-#ppt_w/2"/>
                                          </p:val>
                                        </p:tav>
                                        <p:tav tm="100000">
                                          <p:val>
                                            <p:strVal val="#ppt_x"/>
                                          </p:val>
                                        </p:tav>
                                      </p:tavLst>
                                    </p:anim>
                                    <p:anim calcmode="lin" valueType="num">
                                      <p:cBhvr additive="base">
                                        <p:cTn id="84" dur="3000" fill="hold"/>
                                        <p:tgtEl>
                                          <p:spTgt spid="83"/>
                                        </p:tgtEl>
                                        <p:attrNameLst>
                                          <p:attrName>ppt_y</p:attrName>
                                        </p:attrNameLst>
                                      </p:cBhvr>
                                      <p:tavLst>
                                        <p:tav tm="0">
                                          <p:val>
                                            <p:strVal val="#ppt_y"/>
                                          </p:val>
                                        </p:tav>
                                        <p:tav tm="100000">
                                          <p:val>
                                            <p:strVal val="#ppt_y"/>
                                          </p:val>
                                        </p:tav>
                                      </p:tavLst>
                                    </p:anim>
                                  </p:childTnLst>
                                </p:cTn>
                              </p:par>
                              <p:par>
                                <p:cTn id="85" presetID="19" presetClass="entr" presetSubtype="10" fill="hold" nodeType="withEffect">
                                  <p:stCondLst>
                                    <p:cond delay="0"/>
                                  </p:stCondLst>
                                  <p:childTnLst>
                                    <p:set>
                                      <p:cBhvr>
                                        <p:cTn id="86" dur="1" fill="hold">
                                          <p:stCondLst>
                                            <p:cond delay="0"/>
                                          </p:stCondLst>
                                        </p:cTn>
                                        <p:tgtEl>
                                          <p:spTgt spid="83"/>
                                        </p:tgtEl>
                                        <p:attrNameLst>
                                          <p:attrName>style.visibility</p:attrName>
                                        </p:attrNameLst>
                                      </p:cBhvr>
                                      <p:to>
                                        <p:strVal val="visible"/>
                                      </p:to>
                                    </p:set>
                                    <p:anim calcmode="lin" valueType="num">
                                      <p:cBhvr>
                                        <p:cTn id="87" dur="3000" fill="hold"/>
                                        <p:tgtEl>
                                          <p:spTgt spid="83"/>
                                        </p:tgtEl>
                                        <p:attrNameLst>
                                          <p:attrName>ppt_w</p:attrName>
                                        </p:attrNameLst>
                                      </p:cBhvr>
                                      <p:tavLst>
                                        <p:tav tm="0" fmla="#ppt_w*sin(2.5*pi*$)">
                                          <p:val>
                                            <p:fltVal val="0"/>
                                          </p:val>
                                        </p:tav>
                                        <p:tav tm="100000">
                                          <p:val>
                                            <p:fltVal val="1"/>
                                          </p:val>
                                        </p:tav>
                                      </p:tavLst>
                                    </p:anim>
                                    <p:anim calcmode="lin" valueType="num">
                                      <p:cBhvr>
                                        <p:cTn id="88" dur="3000" fill="hold"/>
                                        <p:tgtEl>
                                          <p:spTgt spid="83"/>
                                        </p:tgtEl>
                                        <p:attrNameLst>
                                          <p:attrName>ppt_h</p:attrName>
                                        </p:attrNameLst>
                                      </p:cBhvr>
                                      <p:tavLst>
                                        <p:tav tm="0">
                                          <p:val>
                                            <p:strVal val="#ppt_h"/>
                                          </p:val>
                                        </p:tav>
                                        <p:tav tm="100000">
                                          <p:val>
                                            <p:strVal val="#ppt_h"/>
                                          </p:val>
                                        </p:tav>
                                      </p:tavLst>
                                    </p:anim>
                                  </p:childTnLst>
                                </p:cTn>
                              </p:par>
                              <p:par>
                                <p:cTn id="89" presetID="2" presetClass="exit" presetSubtype="8" fill="hold" nodeType="withEffect">
                                  <p:stCondLst>
                                    <p:cond delay="0"/>
                                  </p:stCondLst>
                                  <p:childTnLst>
                                    <p:anim calcmode="lin" valueType="num">
                                      <p:cBhvr additive="base">
                                        <p:cTn id="90" dur="3750"/>
                                        <p:tgtEl>
                                          <p:spTgt spid="83"/>
                                        </p:tgtEl>
                                        <p:attrNameLst>
                                          <p:attrName>ppt_x</p:attrName>
                                        </p:attrNameLst>
                                      </p:cBhvr>
                                      <p:tavLst>
                                        <p:tav tm="0">
                                          <p:val>
                                            <p:strVal val="ppt_x"/>
                                          </p:val>
                                        </p:tav>
                                        <p:tav tm="100000">
                                          <p:val>
                                            <p:strVal val="0-ppt_w/2"/>
                                          </p:val>
                                        </p:tav>
                                      </p:tavLst>
                                    </p:anim>
                                    <p:anim calcmode="lin" valueType="num">
                                      <p:cBhvr additive="base">
                                        <p:cTn id="91" dur="3750"/>
                                        <p:tgtEl>
                                          <p:spTgt spid="83"/>
                                        </p:tgtEl>
                                        <p:attrNameLst>
                                          <p:attrName>ppt_y</p:attrName>
                                        </p:attrNameLst>
                                      </p:cBhvr>
                                      <p:tavLst>
                                        <p:tav tm="0">
                                          <p:val>
                                            <p:strVal val="ppt_y"/>
                                          </p:val>
                                        </p:tav>
                                        <p:tav tm="100000">
                                          <p:val>
                                            <p:strVal val="ppt_y"/>
                                          </p:val>
                                        </p:tav>
                                      </p:tavLst>
                                    </p:anim>
                                    <p:set>
                                      <p:cBhvr>
                                        <p:cTn id="92" dur="1" fill="hold">
                                          <p:stCondLst>
                                            <p:cond delay="3749"/>
                                          </p:stCondLst>
                                        </p:cTn>
                                        <p:tgtEl>
                                          <p:spTgt spid="83"/>
                                        </p:tgtEl>
                                        <p:attrNameLst>
                                          <p:attrName>style.visibility</p:attrName>
                                        </p:attrNameLst>
                                      </p:cBhvr>
                                      <p:to>
                                        <p:strVal val="hidden"/>
                                      </p:to>
                                    </p:set>
                                  </p:childTnLst>
                                </p:cTn>
                              </p:par>
                              <p:par>
                                <p:cTn id="93" presetID="2" presetClass="entr" presetSubtype="2" fill="hold" nodeType="withEffect">
                                  <p:stCondLst>
                                    <p:cond delay="0"/>
                                  </p:stCondLst>
                                  <p:childTnLst>
                                    <p:set>
                                      <p:cBhvr>
                                        <p:cTn id="94" dur="1" fill="hold">
                                          <p:stCondLst>
                                            <p:cond delay="0"/>
                                          </p:stCondLst>
                                        </p:cTn>
                                        <p:tgtEl>
                                          <p:spTgt spid="88"/>
                                        </p:tgtEl>
                                        <p:attrNameLst>
                                          <p:attrName>style.visibility</p:attrName>
                                        </p:attrNameLst>
                                      </p:cBhvr>
                                      <p:to>
                                        <p:strVal val="visible"/>
                                      </p:to>
                                    </p:set>
                                    <p:anim calcmode="lin" valueType="num">
                                      <p:cBhvr additive="base">
                                        <p:cTn id="95" dur="3000" fill="hold"/>
                                        <p:tgtEl>
                                          <p:spTgt spid="88"/>
                                        </p:tgtEl>
                                        <p:attrNameLst>
                                          <p:attrName>ppt_x</p:attrName>
                                        </p:attrNameLst>
                                      </p:cBhvr>
                                      <p:tavLst>
                                        <p:tav tm="0">
                                          <p:val>
                                            <p:strVal val="1+#ppt_w/2"/>
                                          </p:val>
                                        </p:tav>
                                        <p:tav tm="100000">
                                          <p:val>
                                            <p:strVal val="#ppt_x"/>
                                          </p:val>
                                        </p:tav>
                                      </p:tavLst>
                                    </p:anim>
                                    <p:anim calcmode="lin" valueType="num">
                                      <p:cBhvr additive="base">
                                        <p:cTn id="96" dur="3000" fill="hold"/>
                                        <p:tgtEl>
                                          <p:spTgt spid="88"/>
                                        </p:tgtEl>
                                        <p:attrNameLst>
                                          <p:attrName>ppt_y</p:attrName>
                                        </p:attrNameLst>
                                      </p:cBhvr>
                                      <p:tavLst>
                                        <p:tav tm="0">
                                          <p:val>
                                            <p:strVal val="#ppt_y"/>
                                          </p:val>
                                        </p:tav>
                                        <p:tav tm="100000">
                                          <p:val>
                                            <p:strVal val="#ppt_y"/>
                                          </p:val>
                                        </p:tav>
                                      </p:tavLst>
                                    </p:anim>
                                  </p:childTnLst>
                                </p:cTn>
                              </p:par>
                              <p:par>
                                <p:cTn id="97" presetID="19" presetClass="entr" presetSubtype="10" fill="hold" nodeType="withEffect">
                                  <p:stCondLst>
                                    <p:cond delay="0"/>
                                  </p:stCondLst>
                                  <p:childTnLst>
                                    <p:set>
                                      <p:cBhvr>
                                        <p:cTn id="98" dur="1" fill="hold">
                                          <p:stCondLst>
                                            <p:cond delay="0"/>
                                          </p:stCondLst>
                                        </p:cTn>
                                        <p:tgtEl>
                                          <p:spTgt spid="88"/>
                                        </p:tgtEl>
                                        <p:attrNameLst>
                                          <p:attrName>style.visibility</p:attrName>
                                        </p:attrNameLst>
                                      </p:cBhvr>
                                      <p:to>
                                        <p:strVal val="visible"/>
                                      </p:to>
                                    </p:set>
                                    <p:anim calcmode="lin" valueType="num">
                                      <p:cBhvr>
                                        <p:cTn id="99" dur="3000" fill="hold"/>
                                        <p:tgtEl>
                                          <p:spTgt spid="88"/>
                                        </p:tgtEl>
                                        <p:attrNameLst>
                                          <p:attrName>ppt_w</p:attrName>
                                        </p:attrNameLst>
                                      </p:cBhvr>
                                      <p:tavLst>
                                        <p:tav tm="0" fmla="#ppt_w*sin(2.5*pi*$)">
                                          <p:val>
                                            <p:fltVal val="0"/>
                                          </p:val>
                                        </p:tav>
                                        <p:tav tm="100000">
                                          <p:val>
                                            <p:fltVal val="1"/>
                                          </p:val>
                                        </p:tav>
                                      </p:tavLst>
                                    </p:anim>
                                    <p:anim calcmode="lin" valueType="num">
                                      <p:cBhvr>
                                        <p:cTn id="100" dur="3000" fill="hold"/>
                                        <p:tgtEl>
                                          <p:spTgt spid="88"/>
                                        </p:tgtEl>
                                        <p:attrNameLst>
                                          <p:attrName>ppt_h</p:attrName>
                                        </p:attrNameLst>
                                      </p:cBhvr>
                                      <p:tavLst>
                                        <p:tav tm="0">
                                          <p:val>
                                            <p:strVal val="#ppt_h"/>
                                          </p:val>
                                        </p:tav>
                                        <p:tav tm="100000">
                                          <p:val>
                                            <p:strVal val="#ppt_h"/>
                                          </p:val>
                                        </p:tav>
                                      </p:tavLst>
                                    </p:anim>
                                  </p:childTnLst>
                                </p:cTn>
                              </p:par>
                              <p:par>
                                <p:cTn id="101" presetID="2" presetClass="exit" presetSubtype="2" fill="hold" nodeType="withEffect">
                                  <p:stCondLst>
                                    <p:cond delay="0"/>
                                  </p:stCondLst>
                                  <p:childTnLst>
                                    <p:anim calcmode="lin" valueType="num">
                                      <p:cBhvr additive="base">
                                        <p:cTn id="102" dur="3750"/>
                                        <p:tgtEl>
                                          <p:spTgt spid="88"/>
                                        </p:tgtEl>
                                        <p:attrNameLst>
                                          <p:attrName>ppt_x</p:attrName>
                                        </p:attrNameLst>
                                      </p:cBhvr>
                                      <p:tavLst>
                                        <p:tav tm="0">
                                          <p:val>
                                            <p:strVal val="ppt_x"/>
                                          </p:val>
                                        </p:tav>
                                        <p:tav tm="100000">
                                          <p:val>
                                            <p:strVal val="1+ppt_w/2"/>
                                          </p:val>
                                        </p:tav>
                                      </p:tavLst>
                                    </p:anim>
                                    <p:anim calcmode="lin" valueType="num">
                                      <p:cBhvr additive="base">
                                        <p:cTn id="103" dur="3750"/>
                                        <p:tgtEl>
                                          <p:spTgt spid="88"/>
                                        </p:tgtEl>
                                        <p:attrNameLst>
                                          <p:attrName>ppt_y</p:attrName>
                                        </p:attrNameLst>
                                      </p:cBhvr>
                                      <p:tavLst>
                                        <p:tav tm="0">
                                          <p:val>
                                            <p:strVal val="ppt_y"/>
                                          </p:val>
                                        </p:tav>
                                        <p:tav tm="100000">
                                          <p:val>
                                            <p:strVal val="ppt_y"/>
                                          </p:val>
                                        </p:tav>
                                      </p:tavLst>
                                    </p:anim>
                                    <p:set>
                                      <p:cBhvr>
                                        <p:cTn id="104" dur="1" fill="hold">
                                          <p:stCondLst>
                                            <p:cond delay="3749"/>
                                          </p:stCondLst>
                                        </p:cTn>
                                        <p:tgtEl>
                                          <p:spTgt spid="88"/>
                                        </p:tgtEl>
                                        <p:attrNameLst>
                                          <p:attrName>style.visibility</p:attrName>
                                        </p:attrNameLst>
                                      </p:cBhvr>
                                      <p:to>
                                        <p:strVal val="hidden"/>
                                      </p:to>
                                    </p:set>
                                  </p:childTnLst>
                                </p:cTn>
                              </p:par>
                              <p:par>
                                <p:cTn id="105" presetID="2" presetClass="entr" presetSubtype="2" fill="hold" nodeType="withEffect">
                                  <p:stCondLst>
                                    <p:cond delay="0"/>
                                  </p:stCondLst>
                                  <p:childTnLst>
                                    <p:set>
                                      <p:cBhvr>
                                        <p:cTn id="106" dur="1" fill="hold">
                                          <p:stCondLst>
                                            <p:cond delay="0"/>
                                          </p:stCondLst>
                                        </p:cTn>
                                        <p:tgtEl>
                                          <p:spTgt spid="103"/>
                                        </p:tgtEl>
                                        <p:attrNameLst>
                                          <p:attrName>style.visibility</p:attrName>
                                        </p:attrNameLst>
                                      </p:cBhvr>
                                      <p:to>
                                        <p:strVal val="visible"/>
                                      </p:to>
                                    </p:set>
                                    <p:anim calcmode="lin" valueType="num">
                                      <p:cBhvr additive="base">
                                        <p:cTn id="107" dur="3000" fill="hold"/>
                                        <p:tgtEl>
                                          <p:spTgt spid="103"/>
                                        </p:tgtEl>
                                        <p:attrNameLst>
                                          <p:attrName>ppt_x</p:attrName>
                                        </p:attrNameLst>
                                      </p:cBhvr>
                                      <p:tavLst>
                                        <p:tav tm="0">
                                          <p:val>
                                            <p:strVal val="1+#ppt_w/2"/>
                                          </p:val>
                                        </p:tav>
                                        <p:tav tm="100000">
                                          <p:val>
                                            <p:strVal val="#ppt_x"/>
                                          </p:val>
                                        </p:tav>
                                      </p:tavLst>
                                    </p:anim>
                                    <p:anim calcmode="lin" valueType="num">
                                      <p:cBhvr additive="base">
                                        <p:cTn id="108" dur="3000" fill="hold"/>
                                        <p:tgtEl>
                                          <p:spTgt spid="103"/>
                                        </p:tgtEl>
                                        <p:attrNameLst>
                                          <p:attrName>ppt_y</p:attrName>
                                        </p:attrNameLst>
                                      </p:cBhvr>
                                      <p:tavLst>
                                        <p:tav tm="0">
                                          <p:val>
                                            <p:strVal val="#ppt_y"/>
                                          </p:val>
                                        </p:tav>
                                        <p:tav tm="100000">
                                          <p:val>
                                            <p:strVal val="#ppt_y"/>
                                          </p:val>
                                        </p:tav>
                                      </p:tavLst>
                                    </p:anim>
                                  </p:childTnLst>
                                </p:cTn>
                              </p:par>
                              <p:par>
                                <p:cTn id="109" presetID="19" presetClass="entr" presetSubtype="10" fill="hold" nodeType="withEffect">
                                  <p:stCondLst>
                                    <p:cond delay="0"/>
                                  </p:stCondLst>
                                  <p:childTnLst>
                                    <p:set>
                                      <p:cBhvr>
                                        <p:cTn id="110" dur="1" fill="hold">
                                          <p:stCondLst>
                                            <p:cond delay="0"/>
                                          </p:stCondLst>
                                        </p:cTn>
                                        <p:tgtEl>
                                          <p:spTgt spid="103"/>
                                        </p:tgtEl>
                                        <p:attrNameLst>
                                          <p:attrName>style.visibility</p:attrName>
                                        </p:attrNameLst>
                                      </p:cBhvr>
                                      <p:to>
                                        <p:strVal val="visible"/>
                                      </p:to>
                                    </p:set>
                                    <p:anim calcmode="lin" valueType="num">
                                      <p:cBhvr>
                                        <p:cTn id="111" dur="3000" fill="hold"/>
                                        <p:tgtEl>
                                          <p:spTgt spid="103"/>
                                        </p:tgtEl>
                                        <p:attrNameLst>
                                          <p:attrName>ppt_w</p:attrName>
                                        </p:attrNameLst>
                                      </p:cBhvr>
                                      <p:tavLst>
                                        <p:tav tm="0" fmla="#ppt_w*sin(2.5*pi*$)">
                                          <p:val>
                                            <p:fltVal val="0"/>
                                          </p:val>
                                        </p:tav>
                                        <p:tav tm="100000">
                                          <p:val>
                                            <p:fltVal val="1"/>
                                          </p:val>
                                        </p:tav>
                                      </p:tavLst>
                                    </p:anim>
                                    <p:anim calcmode="lin" valueType="num">
                                      <p:cBhvr>
                                        <p:cTn id="112" dur="3000" fill="hold"/>
                                        <p:tgtEl>
                                          <p:spTgt spid="103"/>
                                        </p:tgtEl>
                                        <p:attrNameLst>
                                          <p:attrName>ppt_h</p:attrName>
                                        </p:attrNameLst>
                                      </p:cBhvr>
                                      <p:tavLst>
                                        <p:tav tm="0">
                                          <p:val>
                                            <p:strVal val="#ppt_h"/>
                                          </p:val>
                                        </p:tav>
                                        <p:tav tm="100000">
                                          <p:val>
                                            <p:strVal val="#ppt_h"/>
                                          </p:val>
                                        </p:tav>
                                      </p:tavLst>
                                    </p:anim>
                                  </p:childTnLst>
                                </p:cTn>
                              </p:par>
                              <p:par>
                                <p:cTn id="113" presetID="2" presetClass="exit" presetSubtype="2" fill="hold" nodeType="withEffect">
                                  <p:stCondLst>
                                    <p:cond delay="0"/>
                                  </p:stCondLst>
                                  <p:childTnLst>
                                    <p:anim calcmode="lin" valueType="num">
                                      <p:cBhvr additive="base">
                                        <p:cTn id="114" dur="3750"/>
                                        <p:tgtEl>
                                          <p:spTgt spid="103"/>
                                        </p:tgtEl>
                                        <p:attrNameLst>
                                          <p:attrName>ppt_x</p:attrName>
                                        </p:attrNameLst>
                                      </p:cBhvr>
                                      <p:tavLst>
                                        <p:tav tm="0">
                                          <p:val>
                                            <p:strVal val="ppt_x"/>
                                          </p:val>
                                        </p:tav>
                                        <p:tav tm="100000">
                                          <p:val>
                                            <p:strVal val="1+ppt_w/2"/>
                                          </p:val>
                                        </p:tav>
                                      </p:tavLst>
                                    </p:anim>
                                    <p:anim calcmode="lin" valueType="num">
                                      <p:cBhvr additive="base">
                                        <p:cTn id="115" dur="3750"/>
                                        <p:tgtEl>
                                          <p:spTgt spid="103"/>
                                        </p:tgtEl>
                                        <p:attrNameLst>
                                          <p:attrName>ppt_y</p:attrName>
                                        </p:attrNameLst>
                                      </p:cBhvr>
                                      <p:tavLst>
                                        <p:tav tm="0">
                                          <p:val>
                                            <p:strVal val="ppt_y"/>
                                          </p:val>
                                        </p:tav>
                                        <p:tav tm="100000">
                                          <p:val>
                                            <p:strVal val="ppt_y"/>
                                          </p:val>
                                        </p:tav>
                                      </p:tavLst>
                                    </p:anim>
                                    <p:set>
                                      <p:cBhvr>
                                        <p:cTn id="116" dur="1" fill="hold">
                                          <p:stCondLst>
                                            <p:cond delay="3749"/>
                                          </p:stCondLst>
                                        </p:cTn>
                                        <p:tgtEl>
                                          <p:spTgt spid="103"/>
                                        </p:tgtEl>
                                        <p:attrNameLst>
                                          <p:attrName>style.visibility</p:attrName>
                                        </p:attrNameLst>
                                      </p:cBhvr>
                                      <p:to>
                                        <p:strVal val="hidden"/>
                                      </p:to>
                                    </p:set>
                                  </p:childTnLst>
                                </p:cTn>
                              </p:par>
                              <p:par>
                                <p:cTn id="117" presetID="2" presetClass="entr" presetSubtype="2" fill="hold" nodeType="withEffect">
                                  <p:stCondLst>
                                    <p:cond delay="0"/>
                                  </p:stCondLst>
                                  <p:childTnLst>
                                    <p:set>
                                      <p:cBhvr>
                                        <p:cTn id="118" dur="1" fill="hold">
                                          <p:stCondLst>
                                            <p:cond delay="0"/>
                                          </p:stCondLst>
                                        </p:cTn>
                                        <p:tgtEl>
                                          <p:spTgt spid="98"/>
                                        </p:tgtEl>
                                        <p:attrNameLst>
                                          <p:attrName>style.visibility</p:attrName>
                                        </p:attrNameLst>
                                      </p:cBhvr>
                                      <p:to>
                                        <p:strVal val="visible"/>
                                      </p:to>
                                    </p:set>
                                    <p:anim calcmode="lin" valueType="num">
                                      <p:cBhvr additive="base">
                                        <p:cTn id="119" dur="3000" fill="hold"/>
                                        <p:tgtEl>
                                          <p:spTgt spid="98"/>
                                        </p:tgtEl>
                                        <p:attrNameLst>
                                          <p:attrName>ppt_x</p:attrName>
                                        </p:attrNameLst>
                                      </p:cBhvr>
                                      <p:tavLst>
                                        <p:tav tm="0">
                                          <p:val>
                                            <p:strVal val="1+#ppt_w/2"/>
                                          </p:val>
                                        </p:tav>
                                        <p:tav tm="100000">
                                          <p:val>
                                            <p:strVal val="#ppt_x"/>
                                          </p:val>
                                        </p:tav>
                                      </p:tavLst>
                                    </p:anim>
                                    <p:anim calcmode="lin" valueType="num">
                                      <p:cBhvr additive="base">
                                        <p:cTn id="120" dur="3000" fill="hold"/>
                                        <p:tgtEl>
                                          <p:spTgt spid="98"/>
                                        </p:tgtEl>
                                        <p:attrNameLst>
                                          <p:attrName>ppt_y</p:attrName>
                                        </p:attrNameLst>
                                      </p:cBhvr>
                                      <p:tavLst>
                                        <p:tav tm="0">
                                          <p:val>
                                            <p:strVal val="#ppt_y"/>
                                          </p:val>
                                        </p:tav>
                                        <p:tav tm="100000">
                                          <p:val>
                                            <p:strVal val="#ppt_y"/>
                                          </p:val>
                                        </p:tav>
                                      </p:tavLst>
                                    </p:anim>
                                  </p:childTnLst>
                                </p:cTn>
                              </p:par>
                              <p:par>
                                <p:cTn id="121" presetID="19" presetClass="entr" presetSubtype="10" fill="hold" nodeType="withEffect">
                                  <p:stCondLst>
                                    <p:cond delay="0"/>
                                  </p:stCondLst>
                                  <p:childTnLst>
                                    <p:set>
                                      <p:cBhvr>
                                        <p:cTn id="122" dur="1" fill="hold">
                                          <p:stCondLst>
                                            <p:cond delay="0"/>
                                          </p:stCondLst>
                                        </p:cTn>
                                        <p:tgtEl>
                                          <p:spTgt spid="98"/>
                                        </p:tgtEl>
                                        <p:attrNameLst>
                                          <p:attrName>style.visibility</p:attrName>
                                        </p:attrNameLst>
                                      </p:cBhvr>
                                      <p:to>
                                        <p:strVal val="visible"/>
                                      </p:to>
                                    </p:set>
                                    <p:anim calcmode="lin" valueType="num">
                                      <p:cBhvr>
                                        <p:cTn id="123" dur="3000" fill="hold"/>
                                        <p:tgtEl>
                                          <p:spTgt spid="98"/>
                                        </p:tgtEl>
                                        <p:attrNameLst>
                                          <p:attrName>ppt_w</p:attrName>
                                        </p:attrNameLst>
                                      </p:cBhvr>
                                      <p:tavLst>
                                        <p:tav tm="0" fmla="#ppt_w*sin(2.5*pi*$)">
                                          <p:val>
                                            <p:fltVal val="0"/>
                                          </p:val>
                                        </p:tav>
                                        <p:tav tm="100000">
                                          <p:val>
                                            <p:fltVal val="1"/>
                                          </p:val>
                                        </p:tav>
                                      </p:tavLst>
                                    </p:anim>
                                    <p:anim calcmode="lin" valueType="num">
                                      <p:cBhvr>
                                        <p:cTn id="124" dur="3000" fill="hold"/>
                                        <p:tgtEl>
                                          <p:spTgt spid="98"/>
                                        </p:tgtEl>
                                        <p:attrNameLst>
                                          <p:attrName>ppt_h</p:attrName>
                                        </p:attrNameLst>
                                      </p:cBhvr>
                                      <p:tavLst>
                                        <p:tav tm="0">
                                          <p:val>
                                            <p:strVal val="#ppt_h"/>
                                          </p:val>
                                        </p:tav>
                                        <p:tav tm="100000">
                                          <p:val>
                                            <p:strVal val="#ppt_h"/>
                                          </p:val>
                                        </p:tav>
                                      </p:tavLst>
                                    </p:anim>
                                  </p:childTnLst>
                                </p:cTn>
                              </p:par>
                              <p:par>
                                <p:cTn id="125" presetID="2" presetClass="exit" presetSubtype="2" fill="hold" nodeType="withEffect">
                                  <p:stCondLst>
                                    <p:cond delay="0"/>
                                  </p:stCondLst>
                                  <p:childTnLst>
                                    <p:anim calcmode="lin" valueType="num">
                                      <p:cBhvr additive="base">
                                        <p:cTn id="126" dur="3750"/>
                                        <p:tgtEl>
                                          <p:spTgt spid="98"/>
                                        </p:tgtEl>
                                        <p:attrNameLst>
                                          <p:attrName>ppt_x</p:attrName>
                                        </p:attrNameLst>
                                      </p:cBhvr>
                                      <p:tavLst>
                                        <p:tav tm="0">
                                          <p:val>
                                            <p:strVal val="ppt_x"/>
                                          </p:val>
                                        </p:tav>
                                        <p:tav tm="100000">
                                          <p:val>
                                            <p:strVal val="1+ppt_w/2"/>
                                          </p:val>
                                        </p:tav>
                                      </p:tavLst>
                                    </p:anim>
                                    <p:anim calcmode="lin" valueType="num">
                                      <p:cBhvr additive="base">
                                        <p:cTn id="127" dur="3750"/>
                                        <p:tgtEl>
                                          <p:spTgt spid="98"/>
                                        </p:tgtEl>
                                        <p:attrNameLst>
                                          <p:attrName>ppt_y</p:attrName>
                                        </p:attrNameLst>
                                      </p:cBhvr>
                                      <p:tavLst>
                                        <p:tav tm="0">
                                          <p:val>
                                            <p:strVal val="ppt_y"/>
                                          </p:val>
                                        </p:tav>
                                        <p:tav tm="100000">
                                          <p:val>
                                            <p:strVal val="ppt_y"/>
                                          </p:val>
                                        </p:tav>
                                      </p:tavLst>
                                    </p:anim>
                                    <p:set>
                                      <p:cBhvr>
                                        <p:cTn id="128" dur="1" fill="hold">
                                          <p:stCondLst>
                                            <p:cond delay="3749"/>
                                          </p:stCondLst>
                                        </p:cTn>
                                        <p:tgtEl>
                                          <p:spTgt spid="98"/>
                                        </p:tgtEl>
                                        <p:attrNameLst>
                                          <p:attrName>style.visibility</p:attrName>
                                        </p:attrNameLst>
                                      </p:cBhvr>
                                      <p:to>
                                        <p:strVal val="hidden"/>
                                      </p:to>
                                    </p:set>
                                  </p:childTnLst>
                                </p:cTn>
                              </p:par>
                              <p:par>
                                <p:cTn id="129" presetID="2" presetClass="entr" presetSubtype="2" fill="hold" nodeType="withEffect">
                                  <p:stCondLst>
                                    <p:cond delay="0"/>
                                  </p:stCondLst>
                                  <p:childTnLst>
                                    <p:set>
                                      <p:cBhvr>
                                        <p:cTn id="130" dur="1" fill="hold">
                                          <p:stCondLst>
                                            <p:cond delay="0"/>
                                          </p:stCondLst>
                                        </p:cTn>
                                        <p:tgtEl>
                                          <p:spTgt spid="93"/>
                                        </p:tgtEl>
                                        <p:attrNameLst>
                                          <p:attrName>style.visibility</p:attrName>
                                        </p:attrNameLst>
                                      </p:cBhvr>
                                      <p:to>
                                        <p:strVal val="visible"/>
                                      </p:to>
                                    </p:set>
                                    <p:anim calcmode="lin" valueType="num">
                                      <p:cBhvr additive="base">
                                        <p:cTn id="131" dur="3000" fill="hold"/>
                                        <p:tgtEl>
                                          <p:spTgt spid="93"/>
                                        </p:tgtEl>
                                        <p:attrNameLst>
                                          <p:attrName>ppt_x</p:attrName>
                                        </p:attrNameLst>
                                      </p:cBhvr>
                                      <p:tavLst>
                                        <p:tav tm="0">
                                          <p:val>
                                            <p:strVal val="1+#ppt_w/2"/>
                                          </p:val>
                                        </p:tav>
                                        <p:tav tm="100000">
                                          <p:val>
                                            <p:strVal val="#ppt_x"/>
                                          </p:val>
                                        </p:tav>
                                      </p:tavLst>
                                    </p:anim>
                                    <p:anim calcmode="lin" valueType="num">
                                      <p:cBhvr additive="base">
                                        <p:cTn id="132" dur="3000" fill="hold"/>
                                        <p:tgtEl>
                                          <p:spTgt spid="93"/>
                                        </p:tgtEl>
                                        <p:attrNameLst>
                                          <p:attrName>ppt_y</p:attrName>
                                        </p:attrNameLst>
                                      </p:cBhvr>
                                      <p:tavLst>
                                        <p:tav tm="0">
                                          <p:val>
                                            <p:strVal val="#ppt_y"/>
                                          </p:val>
                                        </p:tav>
                                        <p:tav tm="100000">
                                          <p:val>
                                            <p:strVal val="#ppt_y"/>
                                          </p:val>
                                        </p:tav>
                                      </p:tavLst>
                                    </p:anim>
                                  </p:childTnLst>
                                </p:cTn>
                              </p:par>
                              <p:par>
                                <p:cTn id="133" presetID="19" presetClass="entr" presetSubtype="10" fill="hold" nodeType="withEffect">
                                  <p:stCondLst>
                                    <p:cond delay="0"/>
                                  </p:stCondLst>
                                  <p:childTnLst>
                                    <p:set>
                                      <p:cBhvr>
                                        <p:cTn id="134" dur="1" fill="hold">
                                          <p:stCondLst>
                                            <p:cond delay="0"/>
                                          </p:stCondLst>
                                        </p:cTn>
                                        <p:tgtEl>
                                          <p:spTgt spid="93"/>
                                        </p:tgtEl>
                                        <p:attrNameLst>
                                          <p:attrName>style.visibility</p:attrName>
                                        </p:attrNameLst>
                                      </p:cBhvr>
                                      <p:to>
                                        <p:strVal val="visible"/>
                                      </p:to>
                                    </p:set>
                                    <p:anim calcmode="lin" valueType="num">
                                      <p:cBhvr>
                                        <p:cTn id="135" dur="3000" fill="hold"/>
                                        <p:tgtEl>
                                          <p:spTgt spid="93"/>
                                        </p:tgtEl>
                                        <p:attrNameLst>
                                          <p:attrName>ppt_w</p:attrName>
                                        </p:attrNameLst>
                                      </p:cBhvr>
                                      <p:tavLst>
                                        <p:tav tm="0" fmla="#ppt_w*sin(2.5*pi*$)">
                                          <p:val>
                                            <p:fltVal val="0"/>
                                          </p:val>
                                        </p:tav>
                                        <p:tav tm="100000">
                                          <p:val>
                                            <p:fltVal val="1"/>
                                          </p:val>
                                        </p:tav>
                                      </p:tavLst>
                                    </p:anim>
                                    <p:anim calcmode="lin" valueType="num">
                                      <p:cBhvr>
                                        <p:cTn id="136" dur="3000" fill="hold"/>
                                        <p:tgtEl>
                                          <p:spTgt spid="93"/>
                                        </p:tgtEl>
                                        <p:attrNameLst>
                                          <p:attrName>ppt_h</p:attrName>
                                        </p:attrNameLst>
                                      </p:cBhvr>
                                      <p:tavLst>
                                        <p:tav tm="0">
                                          <p:val>
                                            <p:strVal val="#ppt_h"/>
                                          </p:val>
                                        </p:tav>
                                        <p:tav tm="100000">
                                          <p:val>
                                            <p:strVal val="#ppt_h"/>
                                          </p:val>
                                        </p:tav>
                                      </p:tavLst>
                                    </p:anim>
                                  </p:childTnLst>
                                </p:cTn>
                              </p:par>
                              <p:par>
                                <p:cTn id="137" presetID="2" presetClass="exit" presetSubtype="2" fill="hold" nodeType="withEffect">
                                  <p:stCondLst>
                                    <p:cond delay="0"/>
                                  </p:stCondLst>
                                  <p:childTnLst>
                                    <p:anim calcmode="lin" valueType="num">
                                      <p:cBhvr additive="base">
                                        <p:cTn id="138" dur="3750"/>
                                        <p:tgtEl>
                                          <p:spTgt spid="93"/>
                                        </p:tgtEl>
                                        <p:attrNameLst>
                                          <p:attrName>ppt_x</p:attrName>
                                        </p:attrNameLst>
                                      </p:cBhvr>
                                      <p:tavLst>
                                        <p:tav tm="0">
                                          <p:val>
                                            <p:strVal val="ppt_x"/>
                                          </p:val>
                                        </p:tav>
                                        <p:tav tm="100000">
                                          <p:val>
                                            <p:strVal val="1+ppt_w/2"/>
                                          </p:val>
                                        </p:tav>
                                      </p:tavLst>
                                    </p:anim>
                                    <p:anim calcmode="lin" valueType="num">
                                      <p:cBhvr additive="base">
                                        <p:cTn id="139" dur="3750"/>
                                        <p:tgtEl>
                                          <p:spTgt spid="93"/>
                                        </p:tgtEl>
                                        <p:attrNameLst>
                                          <p:attrName>ppt_y</p:attrName>
                                        </p:attrNameLst>
                                      </p:cBhvr>
                                      <p:tavLst>
                                        <p:tav tm="0">
                                          <p:val>
                                            <p:strVal val="ppt_y"/>
                                          </p:val>
                                        </p:tav>
                                        <p:tav tm="100000">
                                          <p:val>
                                            <p:strVal val="ppt_y"/>
                                          </p:val>
                                        </p:tav>
                                      </p:tavLst>
                                    </p:anim>
                                    <p:set>
                                      <p:cBhvr>
                                        <p:cTn id="140" dur="1" fill="hold">
                                          <p:stCondLst>
                                            <p:cond delay="3749"/>
                                          </p:stCondLst>
                                        </p:cTn>
                                        <p:tgtEl>
                                          <p:spTgt spid="93"/>
                                        </p:tgtEl>
                                        <p:attrNameLst>
                                          <p:attrName>style.visibility</p:attrName>
                                        </p:attrNameLst>
                                      </p:cBhvr>
                                      <p:to>
                                        <p:strVal val="hidden"/>
                                      </p:to>
                                    </p:set>
                                  </p:childTnLst>
                                </p:cTn>
                              </p:par>
                              <p:par>
                                <p:cTn id="141" presetID="2" presetClass="entr" presetSubtype="2" fill="hold" nodeType="withEffect">
                                  <p:stCondLst>
                                    <p:cond delay="0"/>
                                  </p:stCondLst>
                                  <p:childTnLst>
                                    <p:set>
                                      <p:cBhvr>
                                        <p:cTn id="142" dur="1" fill="hold">
                                          <p:stCondLst>
                                            <p:cond delay="0"/>
                                          </p:stCondLst>
                                        </p:cTn>
                                        <p:tgtEl>
                                          <p:spTgt spid="108"/>
                                        </p:tgtEl>
                                        <p:attrNameLst>
                                          <p:attrName>style.visibility</p:attrName>
                                        </p:attrNameLst>
                                      </p:cBhvr>
                                      <p:to>
                                        <p:strVal val="visible"/>
                                      </p:to>
                                    </p:set>
                                    <p:anim calcmode="lin" valueType="num">
                                      <p:cBhvr additive="base">
                                        <p:cTn id="143" dur="3000" fill="hold"/>
                                        <p:tgtEl>
                                          <p:spTgt spid="108"/>
                                        </p:tgtEl>
                                        <p:attrNameLst>
                                          <p:attrName>ppt_x</p:attrName>
                                        </p:attrNameLst>
                                      </p:cBhvr>
                                      <p:tavLst>
                                        <p:tav tm="0">
                                          <p:val>
                                            <p:strVal val="1+#ppt_w/2"/>
                                          </p:val>
                                        </p:tav>
                                        <p:tav tm="100000">
                                          <p:val>
                                            <p:strVal val="#ppt_x"/>
                                          </p:val>
                                        </p:tav>
                                      </p:tavLst>
                                    </p:anim>
                                    <p:anim calcmode="lin" valueType="num">
                                      <p:cBhvr additive="base">
                                        <p:cTn id="144" dur="3000" fill="hold"/>
                                        <p:tgtEl>
                                          <p:spTgt spid="108"/>
                                        </p:tgtEl>
                                        <p:attrNameLst>
                                          <p:attrName>ppt_y</p:attrName>
                                        </p:attrNameLst>
                                      </p:cBhvr>
                                      <p:tavLst>
                                        <p:tav tm="0">
                                          <p:val>
                                            <p:strVal val="#ppt_y"/>
                                          </p:val>
                                        </p:tav>
                                        <p:tav tm="100000">
                                          <p:val>
                                            <p:strVal val="#ppt_y"/>
                                          </p:val>
                                        </p:tav>
                                      </p:tavLst>
                                    </p:anim>
                                  </p:childTnLst>
                                </p:cTn>
                              </p:par>
                              <p:par>
                                <p:cTn id="145" presetID="19" presetClass="entr" presetSubtype="10" fill="hold" nodeType="withEffect">
                                  <p:stCondLst>
                                    <p:cond delay="0"/>
                                  </p:stCondLst>
                                  <p:childTnLst>
                                    <p:set>
                                      <p:cBhvr>
                                        <p:cTn id="146" dur="1" fill="hold">
                                          <p:stCondLst>
                                            <p:cond delay="0"/>
                                          </p:stCondLst>
                                        </p:cTn>
                                        <p:tgtEl>
                                          <p:spTgt spid="108"/>
                                        </p:tgtEl>
                                        <p:attrNameLst>
                                          <p:attrName>style.visibility</p:attrName>
                                        </p:attrNameLst>
                                      </p:cBhvr>
                                      <p:to>
                                        <p:strVal val="visible"/>
                                      </p:to>
                                    </p:set>
                                    <p:anim calcmode="lin" valueType="num">
                                      <p:cBhvr>
                                        <p:cTn id="147" dur="3000" fill="hold"/>
                                        <p:tgtEl>
                                          <p:spTgt spid="108"/>
                                        </p:tgtEl>
                                        <p:attrNameLst>
                                          <p:attrName>ppt_w</p:attrName>
                                        </p:attrNameLst>
                                      </p:cBhvr>
                                      <p:tavLst>
                                        <p:tav tm="0" fmla="#ppt_w*sin(2.5*pi*$)">
                                          <p:val>
                                            <p:fltVal val="0"/>
                                          </p:val>
                                        </p:tav>
                                        <p:tav tm="100000">
                                          <p:val>
                                            <p:fltVal val="1"/>
                                          </p:val>
                                        </p:tav>
                                      </p:tavLst>
                                    </p:anim>
                                    <p:anim calcmode="lin" valueType="num">
                                      <p:cBhvr>
                                        <p:cTn id="148" dur="3000" fill="hold"/>
                                        <p:tgtEl>
                                          <p:spTgt spid="108"/>
                                        </p:tgtEl>
                                        <p:attrNameLst>
                                          <p:attrName>ppt_h</p:attrName>
                                        </p:attrNameLst>
                                      </p:cBhvr>
                                      <p:tavLst>
                                        <p:tav tm="0">
                                          <p:val>
                                            <p:strVal val="#ppt_h"/>
                                          </p:val>
                                        </p:tav>
                                        <p:tav tm="100000">
                                          <p:val>
                                            <p:strVal val="#ppt_h"/>
                                          </p:val>
                                        </p:tav>
                                      </p:tavLst>
                                    </p:anim>
                                  </p:childTnLst>
                                </p:cTn>
                              </p:par>
                              <p:par>
                                <p:cTn id="149" presetID="2" presetClass="exit" presetSubtype="2" fill="hold" nodeType="withEffect">
                                  <p:stCondLst>
                                    <p:cond delay="0"/>
                                  </p:stCondLst>
                                  <p:childTnLst>
                                    <p:anim calcmode="lin" valueType="num">
                                      <p:cBhvr additive="base">
                                        <p:cTn id="150" dur="3750"/>
                                        <p:tgtEl>
                                          <p:spTgt spid="108"/>
                                        </p:tgtEl>
                                        <p:attrNameLst>
                                          <p:attrName>ppt_x</p:attrName>
                                        </p:attrNameLst>
                                      </p:cBhvr>
                                      <p:tavLst>
                                        <p:tav tm="0">
                                          <p:val>
                                            <p:strVal val="ppt_x"/>
                                          </p:val>
                                        </p:tav>
                                        <p:tav tm="100000">
                                          <p:val>
                                            <p:strVal val="1+ppt_w/2"/>
                                          </p:val>
                                        </p:tav>
                                      </p:tavLst>
                                    </p:anim>
                                    <p:anim calcmode="lin" valueType="num">
                                      <p:cBhvr additive="base">
                                        <p:cTn id="151" dur="3750"/>
                                        <p:tgtEl>
                                          <p:spTgt spid="108"/>
                                        </p:tgtEl>
                                        <p:attrNameLst>
                                          <p:attrName>ppt_y</p:attrName>
                                        </p:attrNameLst>
                                      </p:cBhvr>
                                      <p:tavLst>
                                        <p:tav tm="0">
                                          <p:val>
                                            <p:strVal val="ppt_y"/>
                                          </p:val>
                                        </p:tav>
                                        <p:tav tm="100000">
                                          <p:val>
                                            <p:strVal val="ppt_y"/>
                                          </p:val>
                                        </p:tav>
                                      </p:tavLst>
                                    </p:anim>
                                    <p:set>
                                      <p:cBhvr>
                                        <p:cTn id="152" dur="1" fill="hold">
                                          <p:stCondLst>
                                            <p:cond delay="3749"/>
                                          </p:stCondLst>
                                        </p:cTn>
                                        <p:tgtEl>
                                          <p:spTgt spid="108"/>
                                        </p:tgtEl>
                                        <p:attrNameLst>
                                          <p:attrName>style.visibility</p:attrName>
                                        </p:attrNameLst>
                                      </p:cBhvr>
                                      <p:to>
                                        <p:strVal val="hidden"/>
                                      </p:to>
                                    </p:set>
                                  </p:childTnLst>
                                </p:cTn>
                              </p:par>
                              <p:par>
                                <p:cTn id="153" presetID="2" presetClass="entr" presetSubtype="2" fill="hold" nodeType="withEffect">
                                  <p:stCondLst>
                                    <p:cond delay="0"/>
                                  </p:stCondLst>
                                  <p:childTnLst>
                                    <p:set>
                                      <p:cBhvr>
                                        <p:cTn id="154" dur="1" fill="hold">
                                          <p:stCondLst>
                                            <p:cond delay="0"/>
                                          </p:stCondLst>
                                        </p:cTn>
                                        <p:tgtEl>
                                          <p:spTgt spid="113"/>
                                        </p:tgtEl>
                                        <p:attrNameLst>
                                          <p:attrName>style.visibility</p:attrName>
                                        </p:attrNameLst>
                                      </p:cBhvr>
                                      <p:to>
                                        <p:strVal val="visible"/>
                                      </p:to>
                                    </p:set>
                                    <p:anim calcmode="lin" valueType="num">
                                      <p:cBhvr additive="base">
                                        <p:cTn id="155" dur="3000" fill="hold"/>
                                        <p:tgtEl>
                                          <p:spTgt spid="113"/>
                                        </p:tgtEl>
                                        <p:attrNameLst>
                                          <p:attrName>ppt_x</p:attrName>
                                        </p:attrNameLst>
                                      </p:cBhvr>
                                      <p:tavLst>
                                        <p:tav tm="0">
                                          <p:val>
                                            <p:strVal val="1+#ppt_w/2"/>
                                          </p:val>
                                        </p:tav>
                                        <p:tav tm="100000">
                                          <p:val>
                                            <p:strVal val="#ppt_x"/>
                                          </p:val>
                                        </p:tav>
                                      </p:tavLst>
                                    </p:anim>
                                    <p:anim calcmode="lin" valueType="num">
                                      <p:cBhvr additive="base">
                                        <p:cTn id="156" dur="3000" fill="hold"/>
                                        <p:tgtEl>
                                          <p:spTgt spid="113"/>
                                        </p:tgtEl>
                                        <p:attrNameLst>
                                          <p:attrName>ppt_y</p:attrName>
                                        </p:attrNameLst>
                                      </p:cBhvr>
                                      <p:tavLst>
                                        <p:tav tm="0">
                                          <p:val>
                                            <p:strVal val="#ppt_y"/>
                                          </p:val>
                                        </p:tav>
                                        <p:tav tm="100000">
                                          <p:val>
                                            <p:strVal val="#ppt_y"/>
                                          </p:val>
                                        </p:tav>
                                      </p:tavLst>
                                    </p:anim>
                                  </p:childTnLst>
                                </p:cTn>
                              </p:par>
                              <p:par>
                                <p:cTn id="157" presetID="19" presetClass="entr" presetSubtype="10" fill="hold" nodeType="withEffect">
                                  <p:stCondLst>
                                    <p:cond delay="0"/>
                                  </p:stCondLst>
                                  <p:childTnLst>
                                    <p:set>
                                      <p:cBhvr>
                                        <p:cTn id="158" dur="1" fill="hold">
                                          <p:stCondLst>
                                            <p:cond delay="0"/>
                                          </p:stCondLst>
                                        </p:cTn>
                                        <p:tgtEl>
                                          <p:spTgt spid="113"/>
                                        </p:tgtEl>
                                        <p:attrNameLst>
                                          <p:attrName>style.visibility</p:attrName>
                                        </p:attrNameLst>
                                      </p:cBhvr>
                                      <p:to>
                                        <p:strVal val="visible"/>
                                      </p:to>
                                    </p:set>
                                    <p:anim calcmode="lin" valueType="num">
                                      <p:cBhvr>
                                        <p:cTn id="159" dur="3000" fill="hold"/>
                                        <p:tgtEl>
                                          <p:spTgt spid="113"/>
                                        </p:tgtEl>
                                        <p:attrNameLst>
                                          <p:attrName>ppt_w</p:attrName>
                                        </p:attrNameLst>
                                      </p:cBhvr>
                                      <p:tavLst>
                                        <p:tav tm="0" fmla="#ppt_w*sin(2.5*pi*$)">
                                          <p:val>
                                            <p:fltVal val="0"/>
                                          </p:val>
                                        </p:tav>
                                        <p:tav tm="100000">
                                          <p:val>
                                            <p:fltVal val="1"/>
                                          </p:val>
                                        </p:tav>
                                      </p:tavLst>
                                    </p:anim>
                                    <p:anim calcmode="lin" valueType="num">
                                      <p:cBhvr>
                                        <p:cTn id="160" dur="3000" fill="hold"/>
                                        <p:tgtEl>
                                          <p:spTgt spid="113"/>
                                        </p:tgtEl>
                                        <p:attrNameLst>
                                          <p:attrName>ppt_h</p:attrName>
                                        </p:attrNameLst>
                                      </p:cBhvr>
                                      <p:tavLst>
                                        <p:tav tm="0">
                                          <p:val>
                                            <p:strVal val="#ppt_h"/>
                                          </p:val>
                                        </p:tav>
                                        <p:tav tm="100000">
                                          <p:val>
                                            <p:strVal val="#ppt_h"/>
                                          </p:val>
                                        </p:tav>
                                      </p:tavLst>
                                    </p:anim>
                                  </p:childTnLst>
                                </p:cTn>
                              </p:par>
                              <p:par>
                                <p:cTn id="161" presetID="2" presetClass="exit" presetSubtype="2" fill="hold" nodeType="withEffect">
                                  <p:stCondLst>
                                    <p:cond delay="0"/>
                                  </p:stCondLst>
                                  <p:childTnLst>
                                    <p:anim calcmode="lin" valueType="num">
                                      <p:cBhvr additive="base">
                                        <p:cTn id="162" dur="3750"/>
                                        <p:tgtEl>
                                          <p:spTgt spid="113"/>
                                        </p:tgtEl>
                                        <p:attrNameLst>
                                          <p:attrName>ppt_x</p:attrName>
                                        </p:attrNameLst>
                                      </p:cBhvr>
                                      <p:tavLst>
                                        <p:tav tm="0">
                                          <p:val>
                                            <p:strVal val="ppt_x"/>
                                          </p:val>
                                        </p:tav>
                                        <p:tav tm="100000">
                                          <p:val>
                                            <p:strVal val="1+ppt_w/2"/>
                                          </p:val>
                                        </p:tav>
                                      </p:tavLst>
                                    </p:anim>
                                    <p:anim calcmode="lin" valueType="num">
                                      <p:cBhvr additive="base">
                                        <p:cTn id="163" dur="3750"/>
                                        <p:tgtEl>
                                          <p:spTgt spid="113"/>
                                        </p:tgtEl>
                                        <p:attrNameLst>
                                          <p:attrName>ppt_y</p:attrName>
                                        </p:attrNameLst>
                                      </p:cBhvr>
                                      <p:tavLst>
                                        <p:tav tm="0">
                                          <p:val>
                                            <p:strVal val="ppt_y"/>
                                          </p:val>
                                        </p:tav>
                                        <p:tav tm="100000">
                                          <p:val>
                                            <p:strVal val="ppt_y"/>
                                          </p:val>
                                        </p:tav>
                                      </p:tavLst>
                                    </p:anim>
                                    <p:set>
                                      <p:cBhvr>
                                        <p:cTn id="164" dur="1" fill="hold">
                                          <p:stCondLst>
                                            <p:cond delay="3749"/>
                                          </p:stCondLst>
                                        </p:cTn>
                                        <p:tgtEl>
                                          <p:spTgt spid="113"/>
                                        </p:tgtEl>
                                        <p:attrNameLst>
                                          <p:attrName>style.visibility</p:attrName>
                                        </p:attrNameLst>
                                      </p:cBhvr>
                                      <p:to>
                                        <p:strVal val="hidden"/>
                                      </p:to>
                                    </p:set>
                                  </p:childTnLst>
                                </p:cTn>
                              </p:par>
                              <p:par>
                                <p:cTn id="165" presetID="2" presetClass="entr" presetSubtype="2" fill="hold" nodeType="withEffect">
                                  <p:stCondLst>
                                    <p:cond delay="0"/>
                                  </p:stCondLst>
                                  <p:childTnLst>
                                    <p:set>
                                      <p:cBhvr>
                                        <p:cTn id="166" dur="1" fill="hold">
                                          <p:stCondLst>
                                            <p:cond delay="0"/>
                                          </p:stCondLst>
                                        </p:cTn>
                                        <p:tgtEl>
                                          <p:spTgt spid="118"/>
                                        </p:tgtEl>
                                        <p:attrNameLst>
                                          <p:attrName>style.visibility</p:attrName>
                                        </p:attrNameLst>
                                      </p:cBhvr>
                                      <p:to>
                                        <p:strVal val="visible"/>
                                      </p:to>
                                    </p:set>
                                    <p:anim calcmode="lin" valueType="num">
                                      <p:cBhvr additive="base">
                                        <p:cTn id="167" dur="3000" fill="hold"/>
                                        <p:tgtEl>
                                          <p:spTgt spid="118"/>
                                        </p:tgtEl>
                                        <p:attrNameLst>
                                          <p:attrName>ppt_x</p:attrName>
                                        </p:attrNameLst>
                                      </p:cBhvr>
                                      <p:tavLst>
                                        <p:tav tm="0">
                                          <p:val>
                                            <p:strVal val="1+#ppt_w/2"/>
                                          </p:val>
                                        </p:tav>
                                        <p:tav tm="100000">
                                          <p:val>
                                            <p:strVal val="#ppt_x"/>
                                          </p:val>
                                        </p:tav>
                                      </p:tavLst>
                                    </p:anim>
                                    <p:anim calcmode="lin" valueType="num">
                                      <p:cBhvr additive="base">
                                        <p:cTn id="168" dur="3000" fill="hold"/>
                                        <p:tgtEl>
                                          <p:spTgt spid="118"/>
                                        </p:tgtEl>
                                        <p:attrNameLst>
                                          <p:attrName>ppt_y</p:attrName>
                                        </p:attrNameLst>
                                      </p:cBhvr>
                                      <p:tavLst>
                                        <p:tav tm="0">
                                          <p:val>
                                            <p:strVal val="#ppt_y"/>
                                          </p:val>
                                        </p:tav>
                                        <p:tav tm="100000">
                                          <p:val>
                                            <p:strVal val="#ppt_y"/>
                                          </p:val>
                                        </p:tav>
                                      </p:tavLst>
                                    </p:anim>
                                  </p:childTnLst>
                                </p:cTn>
                              </p:par>
                              <p:par>
                                <p:cTn id="169" presetID="19" presetClass="entr" presetSubtype="10" fill="hold" nodeType="withEffect">
                                  <p:stCondLst>
                                    <p:cond delay="0"/>
                                  </p:stCondLst>
                                  <p:childTnLst>
                                    <p:set>
                                      <p:cBhvr>
                                        <p:cTn id="170" dur="1" fill="hold">
                                          <p:stCondLst>
                                            <p:cond delay="0"/>
                                          </p:stCondLst>
                                        </p:cTn>
                                        <p:tgtEl>
                                          <p:spTgt spid="118"/>
                                        </p:tgtEl>
                                        <p:attrNameLst>
                                          <p:attrName>style.visibility</p:attrName>
                                        </p:attrNameLst>
                                      </p:cBhvr>
                                      <p:to>
                                        <p:strVal val="visible"/>
                                      </p:to>
                                    </p:set>
                                    <p:anim calcmode="lin" valueType="num">
                                      <p:cBhvr>
                                        <p:cTn id="171" dur="3000" fill="hold"/>
                                        <p:tgtEl>
                                          <p:spTgt spid="118"/>
                                        </p:tgtEl>
                                        <p:attrNameLst>
                                          <p:attrName>ppt_w</p:attrName>
                                        </p:attrNameLst>
                                      </p:cBhvr>
                                      <p:tavLst>
                                        <p:tav tm="0" fmla="#ppt_w*sin(2.5*pi*$)">
                                          <p:val>
                                            <p:fltVal val="0"/>
                                          </p:val>
                                        </p:tav>
                                        <p:tav tm="100000">
                                          <p:val>
                                            <p:fltVal val="1"/>
                                          </p:val>
                                        </p:tav>
                                      </p:tavLst>
                                    </p:anim>
                                    <p:anim calcmode="lin" valueType="num">
                                      <p:cBhvr>
                                        <p:cTn id="172" dur="3000" fill="hold"/>
                                        <p:tgtEl>
                                          <p:spTgt spid="118"/>
                                        </p:tgtEl>
                                        <p:attrNameLst>
                                          <p:attrName>ppt_h</p:attrName>
                                        </p:attrNameLst>
                                      </p:cBhvr>
                                      <p:tavLst>
                                        <p:tav tm="0">
                                          <p:val>
                                            <p:strVal val="#ppt_h"/>
                                          </p:val>
                                        </p:tav>
                                        <p:tav tm="100000">
                                          <p:val>
                                            <p:strVal val="#ppt_h"/>
                                          </p:val>
                                        </p:tav>
                                      </p:tavLst>
                                    </p:anim>
                                  </p:childTnLst>
                                </p:cTn>
                              </p:par>
                              <p:par>
                                <p:cTn id="173" presetID="2" presetClass="exit" presetSubtype="2" fill="hold" nodeType="withEffect">
                                  <p:stCondLst>
                                    <p:cond delay="0"/>
                                  </p:stCondLst>
                                  <p:childTnLst>
                                    <p:anim calcmode="lin" valueType="num">
                                      <p:cBhvr additive="base">
                                        <p:cTn id="174" dur="3750"/>
                                        <p:tgtEl>
                                          <p:spTgt spid="118"/>
                                        </p:tgtEl>
                                        <p:attrNameLst>
                                          <p:attrName>ppt_x</p:attrName>
                                        </p:attrNameLst>
                                      </p:cBhvr>
                                      <p:tavLst>
                                        <p:tav tm="0">
                                          <p:val>
                                            <p:strVal val="ppt_x"/>
                                          </p:val>
                                        </p:tav>
                                        <p:tav tm="100000">
                                          <p:val>
                                            <p:strVal val="1+ppt_w/2"/>
                                          </p:val>
                                        </p:tav>
                                      </p:tavLst>
                                    </p:anim>
                                    <p:anim calcmode="lin" valueType="num">
                                      <p:cBhvr additive="base">
                                        <p:cTn id="175" dur="3750"/>
                                        <p:tgtEl>
                                          <p:spTgt spid="118"/>
                                        </p:tgtEl>
                                        <p:attrNameLst>
                                          <p:attrName>ppt_y</p:attrName>
                                        </p:attrNameLst>
                                      </p:cBhvr>
                                      <p:tavLst>
                                        <p:tav tm="0">
                                          <p:val>
                                            <p:strVal val="ppt_y"/>
                                          </p:val>
                                        </p:tav>
                                        <p:tav tm="100000">
                                          <p:val>
                                            <p:strVal val="ppt_y"/>
                                          </p:val>
                                        </p:tav>
                                      </p:tavLst>
                                    </p:anim>
                                    <p:set>
                                      <p:cBhvr>
                                        <p:cTn id="176" dur="1" fill="hold">
                                          <p:stCondLst>
                                            <p:cond delay="3749"/>
                                          </p:stCondLst>
                                        </p:cTn>
                                        <p:tgtEl>
                                          <p:spTgt spid="118"/>
                                        </p:tgtEl>
                                        <p:attrNameLst>
                                          <p:attrName>style.visibility</p:attrName>
                                        </p:attrNameLst>
                                      </p:cBhvr>
                                      <p:to>
                                        <p:strVal val="hidden"/>
                                      </p:to>
                                    </p:set>
                                  </p:childTnLst>
                                </p:cTn>
                              </p:par>
                              <p:par>
                                <p:cTn id="177" presetID="8" presetClass="entr" presetSubtype="32" fill="hold" nodeType="withEffect">
                                  <p:stCondLst>
                                    <p:cond delay="0"/>
                                  </p:stCondLst>
                                  <p:childTnLst>
                                    <p:set>
                                      <p:cBhvr>
                                        <p:cTn id="178" dur="1" fill="hold">
                                          <p:stCondLst>
                                            <p:cond delay="0"/>
                                          </p:stCondLst>
                                        </p:cTn>
                                        <p:tgtEl>
                                          <p:spTgt spid="123"/>
                                        </p:tgtEl>
                                        <p:attrNameLst>
                                          <p:attrName>style.visibility</p:attrName>
                                        </p:attrNameLst>
                                      </p:cBhvr>
                                      <p:to>
                                        <p:strVal val="visible"/>
                                      </p:to>
                                    </p:set>
                                    <p:animEffect transition="in" filter="diamond(out)">
                                      <p:cBhvr>
                                        <p:cTn id="179" dur="3750"/>
                                        <p:tgtEl>
                                          <p:spTgt spid="123"/>
                                        </p:tgtEl>
                                      </p:cBhvr>
                                    </p:animEffect>
                                  </p:childTnLst>
                                </p:cTn>
                              </p:par>
                              <p:par>
                                <p:cTn id="180" presetID="17" presetClass="entr" presetSubtype="10" fill="hold" nodeType="withEffect">
                                  <p:stCondLst>
                                    <p:cond delay="0"/>
                                  </p:stCondLst>
                                  <p:childTnLst>
                                    <p:set>
                                      <p:cBhvr>
                                        <p:cTn id="181" dur="1" fill="hold">
                                          <p:stCondLst>
                                            <p:cond delay="0"/>
                                          </p:stCondLst>
                                        </p:cTn>
                                        <p:tgtEl>
                                          <p:spTgt spid="123"/>
                                        </p:tgtEl>
                                        <p:attrNameLst>
                                          <p:attrName>style.visibility</p:attrName>
                                        </p:attrNameLst>
                                      </p:cBhvr>
                                      <p:to>
                                        <p:strVal val="visible"/>
                                      </p:to>
                                    </p:set>
                                    <p:anim calcmode="lin" valueType="num">
                                      <p:cBhvr>
                                        <p:cTn id="182" dur="3750" fill="hold"/>
                                        <p:tgtEl>
                                          <p:spTgt spid="123"/>
                                        </p:tgtEl>
                                        <p:attrNameLst>
                                          <p:attrName>ppt_w</p:attrName>
                                        </p:attrNameLst>
                                      </p:cBhvr>
                                      <p:tavLst>
                                        <p:tav tm="0">
                                          <p:val>
                                            <p:fltVal val="0"/>
                                          </p:val>
                                        </p:tav>
                                        <p:tav tm="100000">
                                          <p:val>
                                            <p:strVal val="#ppt_w"/>
                                          </p:val>
                                        </p:tav>
                                      </p:tavLst>
                                    </p:anim>
                                    <p:anim calcmode="lin" valueType="num">
                                      <p:cBhvr>
                                        <p:cTn id="183" dur="3750" fill="hold"/>
                                        <p:tgtEl>
                                          <p:spTgt spid="123"/>
                                        </p:tgtEl>
                                        <p:attrNameLst>
                                          <p:attrName>ppt_h</p:attrName>
                                        </p:attrNameLst>
                                      </p:cBhvr>
                                      <p:tavLst>
                                        <p:tav tm="0">
                                          <p:val>
                                            <p:strVal val="#ppt_h"/>
                                          </p:val>
                                        </p:tav>
                                        <p:tav tm="100000">
                                          <p:val>
                                            <p:strVal val="#ppt_h"/>
                                          </p:val>
                                        </p:tav>
                                      </p:tavLst>
                                    </p:anim>
                                  </p:childTnLst>
                                </p:cTn>
                              </p:par>
                              <p:par>
                                <p:cTn id="184" presetID="9" presetClass="emph" presetSubtype="0" grpId="0" nodeType="withEffect">
                                  <p:stCondLst>
                                    <p:cond delay="0"/>
                                  </p:stCondLst>
                                  <p:childTnLst>
                                    <p:set>
                                      <p:cBhvr rctx="PPT">
                                        <p:cTn id="185" dur="indefinite"/>
                                        <p:tgtEl>
                                          <p:spTgt spid="124"/>
                                        </p:tgtEl>
                                        <p:attrNameLst>
                                          <p:attrName>style.opacity</p:attrName>
                                        </p:attrNameLst>
                                      </p:cBhvr>
                                      <p:to>
                                        <p:strVal val="0"/>
                                      </p:to>
                                    </p:set>
                                    <p:animEffect filter="image" prLst="opacity: 0">
                                      <p:cBhvr rctx="IE">
                                        <p:cTn id="186" dur="indefinite"/>
                                        <p:tgtEl>
                                          <p:spTgt spid="1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38 Grupo"/>
          <p:cNvGrpSpPr/>
          <p:nvPr/>
        </p:nvGrpSpPr>
        <p:grpSpPr>
          <a:xfrm>
            <a:off x="37389" y="0"/>
            <a:ext cx="9108504" cy="5143500"/>
            <a:chOff x="539552" y="-8013426"/>
            <a:chExt cx="9108504" cy="5143500"/>
          </a:xfrm>
        </p:grpSpPr>
        <p:sp>
          <p:nvSpPr>
            <p:cNvPr id="40" name="39 Rectángulo"/>
            <p:cNvSpPr/>
            <p:nvPr/>
          </p:nvSpPr>
          <p:spPr>
            <a:xfrm flipH="1">
              <a:off x="5076056" y="-8013426"/>
              <a:ext cx="4572000" cy="5143500"/>
            </a:xfrm>
            <a:prstGeom prst="rect">
              <a:avLst/>
            </a:prstGeom>
            <a:gradFill flip="none" rotWithShape="1">
              <a:gsLst>
                <a:gs pos="50449">
                  <a:srgbClr val="0F0015"/>
                </a:gs>
                <a:gs pos="79575">
                  <a:srgbClr val="D10736"/>
                </a:gs>
                <a:gs pos="28000">
                  <a:srgbClr val="F50A4A">
                    <a:lumMod val="89000"/>
                  </a:srgbClr>
                </a:gs>
                <a:gs pos="29000">
                  <a:srgbClr val="CE0853"/>
                </a:gs>
                <a:gs pos="87000">
                  <a:srgbClr val="EE1246"/>
                </a:gs>
                <a:gs pos="100000">
                  <a:srgbClr val="FF0000">
                    <a:lumMod val="20000"/>
                  </a:srgbClr>
                </a:gs>
                <a:gs pos="10000">
                  <a:srgbClr val="FF0000">
                    <a:lumMod val="12000"/>
                  </a:srgbClr>
                </a:gs>
              </a:gsLst>
              <a:path path="circle">
                <a:fillToRect l="100000" b="100000"/>
              </a:path>
              <a:tileRect t="-100000" r="-10000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a:off x="539552" y="-8013426"/>
              <a:ext cx="4572000" cy="5143500"/>
            </a:xfrm>
            <a:prstGeom prst="rect">
              <a:avLst/>
            </a:prstGeom>
            <a:gradFill flip="none" rotWithShape="1">
              <a:gsLst>
                <a:gs pos="50449">
                  <a:srgbClr val="0F0015"/>
                </a:gs>
                <a:gs pos="79575">
                  <a:srgbClr val="D10736"/>
                </a:gs>
                <a:gs pos="28000">
                  <a:srgbClr val="F50A4A">
                    <a:lumMod val="89000"/>
                  </a:srgbClr>
                </a:gs>
                <a:gs pos="29000">
                  <a:srgbClr val="CE0853"/>
                </a:gs>
                <a:gs pos="87000">
                  <a:srgbClr val="EE1246"/>
                </a:gs>
                <a:gs pos="100000">
                  <a:srgbClr val="FF0000">
                    <a:lumMod val="20000"/>
                  </a:srgbClr>
                </a:gs>
                <a:gs pos="10000">
                  <a:srgbClr val="FF0000">
                    <a:lumMod val="12000"/>
                  </a:srgbClr>
                </a:gs>
              </a:gsLst>
              <a:path path="circle">
                <a:fillToRect l="100000" b="100000"/>
              </a:path>
              <a:tileRect t="-100000" r="-10000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3" name="42 Imagen" descr="Diapositiva39"/>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t="-105263"/>
          <a:stretch/>
        </p:blipFill>
        <p:spPr>
          <a:xfrm>
            <a:off x="26681" y="-5454778"/>
            <a:ext cx="9144000" cy="10598277"/>
          </a:xfrm>
          <a:prstGeom prst="rect">
            <a:avLst/>
          </a:prstGeom>
          <a:noFill/>
          <a:ln>
            <a:noFill/>
          </a:ln>
        </p:spPr>
      </p:pic>
      <p:grpSp>
        <p:nvGrpSpPr>
          <p:cNvPr id="2" name="1 Grupo"/>
          <p:cNvGrpSpPr/>
          <p:nvPr/>
        </p:nvGrpSpPr>
        <p:grpSpPr>
          <a:xfrm rot="5400000" flipH="1" flipV="1">
            <a:off x="-252535" y="-205172"/>
            <a:ext cx="1827680" cy="1845285"/>
            <a:chOff x="-252535" y="-205172"/>
            <a:chExt cx="1827680" cy="1845285"/>
          </a:xfrm>
        </p:grpSpPr>
        <p:sp>
          <p:nvSpPr>
            <p:cNvPr id="3"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3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 name="4 Grupo"/>
          <p:cNvGrpSpPr/>
          <p:nvPr/>
        </p:nvGrpSpPr>
        <p:grpSpPr>
          <a:xfrm rot="5400000" flipH="1" flipV="1">
            <a:off x="836388" y="402707"/>
            <a:ext cx="1827680" cy="1845285"/>
            <a:chOff x="-252535" y="-205172"/>
            <a:chExt cx="1827680" cy="1845285"/>
          </a:xfrm>
        </p:grpSpPr>
        <p:sp>
          <p:nvSpPr>
            <p:cNvPr id="6"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6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rot="5400000" flipH="1" flipV="1">
            <a:off x="1916508" y="1122787"/>
            <a:ext cx="1827680" cy="1845285"/>
            <a:chOff x="-252535" y="-205172"/>
            <a:chExt cx="1827680" cy="1845285"/>
          </a:xfrm>
        </p:grpSpPr>
        <p:sp>
          <p:nvSpPr>
            <p:cNvPr id="9"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9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rot="5400000" flipH="1" flipV="1">
            <a:off x="2852611" y="1842868"/>
            <a:ext cx="1827680" cy="1845285"/>
            <a:chOff x="-252535" y="-205172"/>
            <a:chExt cx="1827680" cy="1845285"/>
          </a:xfrm>
        </p:grpSpPr>
        <p:sp>
          <p:nvSpPr>
            <p:cNvPr id="12"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3" name="12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 name="13 Grupo"/>
          <p:cNvGrpSpPr/>
          <p:nvPr/>
        </p:nvGrpSpPr>
        <p:grpSpPr>
          <a:xfrm rot="5400000" flipH="1" flipV="1">
            <a:off x="3788715" y="2634955"/>
            <a:ext cx="1827680" cy="1845285"/>
            <a:chOff x="-252535" y="-205172"/>
            <a:chExt cx="1827680" cy="1845285"/>
          </a:xfrm>
        </p:grpSpPr>
        <p:sp>
          <p:nvSpPr>
            <p:cNvPr id="15"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15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rot="5400000" flipH="1" flipV="1">
            <a:off x="4652811" y="3499053"/>
            <a:ext cx="1827680" cy="1845285"/>
            <a:chOff x="-252535" y="-205172"/>
            <a:chExt cx="1827680" cy="1845285"/>
          </a:xfrm>
        </p:grpSpPr>
        <p:sp>
          <p:nvSpPr>
            <p:cNvPr id="18"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9" name="18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rot="16200000" flipV="1">
            <a:off x="7541932" y="-173357"/>
            <a:ext cx="1827680" cy="1845285"/>
            <a:chOff x="-252535" y="-205172"/>
            <a:chExt cx="1827680" cy="1845285"/>
          </a:xfrm>
        </p:grpSpPr>
        <p:sp>
          <p:nvSpPr>
            <p:cNvPr id="21"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2" name="21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rot="16200000" flipV="1">
            <a:off x="6453009" y="434522"/>
            <a:ext cx="1827680" cy="1845285"/>
            <a:chOff x="-252535" y="-205172"/>
            <a:chExt cx="1827680" cy="1845285"/>
          </a:xfrm>
        </p:grpSpPr>
        <p:sp>
          <p:nvSpPr>
            <p:cNvPr id="24"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5" name="24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 name="25 Grupo"/>
          <p:cNvGrpSpPr/>
          <p:nvPr/>
        </p:nvGrpSpPr>
        <p:grpSpPr>
          <a:xfrm rot="16200000" flipV="1">
            <a:off x="5372889" y="1154602"/>
            <a:ext cx="1827680" cy="1845285"/>
            <a:chOff x="-252535" y="-205172"/>
            <a:chExt cx="1827680" cy="1845285"/>
          </a:xfrm>
        </p:grpSpPr>
        <p:sp>
          <p:nvSpPr>
            <p:cNvPr id="27"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8" name="27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rot="16200000" flipV="1">
            <a:off x="4436786" y="1874683"/>
            <a:ext cx="1827680" cy="1845285"/>
            <a:chOff x="-252535" y="-205172"/>
            <a:chExt cx="1827680" cy="1845285"/>
          </a:xfrm>
        </p:grpSpPr>
        <p:sp>
          <p:nvSpPr>
            <p:cNvPr id="30"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1" name="30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rot="16200000" flipV="1">
            <a:off x="3500682" y="2666770"/>
            <a:ext cx="1827680" cy="1845285"/>
            <a:chOff x="-252535" y="-205172"/>
            <a:chExt cx="1827680" cy="1845285"/>
          </a:xfrm>
        </p:grpSpPr>
        <p:sp>
          <p:nvSpPr>
            <p:cNvPr id="33"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4" name="33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rot="16200000" flipV="1">
            <a:off x="2636586" y="3530868"/>
            <a:ext cx="1827680" cy="1845285"/>
            <a:chOff x="-252535" y="-205172"/>
            <a:chExt cx="1827680" cy="1845285"/>
          </a:xfrm>
        </p:grpSpPr>
        <p:sp>
          <p:nvSpPr>
            <p:cNvPr id="36"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7" name="36 Elipse"/>
            <p:cNvSpPr/>
            <p:nvPr/>
          </p:nvSpPr>
          <p:spPr>
            <a:xfrm rot="13599005">
              <a:off x="192369" y="-205172"/>
              <a:ext cx="410344" cy="410344"/>
            </a:xfrm>
            <a:prstGeom prst="ellipse">
              <a:avLst/>
            </a:prstGeom>
            <a:gradFill flip="none" rotWithShape="1">
              <a:gsLst>
                <a:gs pos="35000">
                  <a:srgbClr val="FF99CC"/>
                </a:gs>
                <a:gs pos="0">
                  <a:srgbClr val="FF0000">
                    <a:lumMod val="35000"/>
                    <a:lumOff val="65000"/>
                  </a:srgbClr>
                </a:gs>
                <a:gs pos="56000">
                  <a:srgbClr val="FF03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44" name="43 Rectángulo"/>
          <p:cNvSpPr/>
          <p:nvPr/>
        </p:nvSpPr>
        <p:spPr>
          <a:xfrm flipH="1">
            <a:off x="-252536" y="-236562"/>
            <a:ext cx="9713835"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803697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4750" fill="hold"/>
                                        <p:tgtEl>
                                          <p:spTgt spid="2"/>
                                        </p:tgtEl>
                                        <p:attrNameLst>
                                          <p:attrName>ppt_x</p:attrName>
                                        </p:attrNameLst>
                                      </p:cBhvr>
                                      <p:tavLst>
                                        <p:tav tm="0">
                                          <p:val>
                                            <p:strVal val="1+#ppt_w/2"/>
                                          </p:val>
                                        </p:tav>
                                        <p:tav tm="100000">
                                          <p:val>
                                            <p:strVal val="#ppt_x"/>
                                          </p:val>
                                        </p:tav>
                                      </p:tavLst>
                                    </p:anim>
                                    <p:anim calcmode="lin" valueType="num">
                                      <p:cBhvr additive="base">
                                        <p:cTn id="8" dur="4750" fill="hold"/>
                                        <p:tgtEl>
                                          <p:spTgt spid="2"/>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4750" fill="hold"/>
                                        <p:tgtEl>
                                          <p:spTgt spid="2"/>
                                        </p:tgtEl>
                                        <p:attrNameLst>
                                          <p:attrName>ppt_w</p:attrName>
                                        </p:attrNameLst>
                                      </p:cBhvr>
                                      <p:tavLst>
                                        <p:tav tm="0">
                                          <p:val>
                                            <p:strVal val="#ppt_w"/>
                                          </p:val>
                                        </p:tav>
                                        <p:tav tm="100000">
                                          <p:val>
                                            <p:strVal val="#ppt_w"/>
                                          </p:val>
                                        </p:tav>
                                      </p:tavLst>
                                    </p:anim>
                                    <p:anim calcmode="lin" valueType="num">
                                      <p:cBhvr>
                                        <p:cTn id="12" dur="4750" fill="hold"/>
                                        <p:tgtEl>
                                          <p:spTgt spid="2"/>
                                        </p:tgtEl>
                                        <p:attrNameLst>
                                          <p:attrName>ppt_h</p:attrName>
                                        </p:attrNameLst>
                                      </p:cBhvr>
                                      <p:tavLst>
                                        <p:tav tm="0" fmla="#ppt_h*sin(2.5*pi*$)">
                                          <p:val>
                                            <p:fltVal val="0"/>
                                          </p:val>
                                        </p:tav>
                                        <p:tav tm="100000">
                                          <p:val>
                                            <p:fltVal val="1"/>
                                          </p:val>
                                        </p:tav>
                                      </p:tavLst>
                                    </p:anim>
                                  </p:childTnLst>
                                </p:cTn>
                              </p:par>
                              <p:par>
                                <p:cTn id="13" presetID="8" presetClass="emph" presetSubtype="0" repeatCount="indefinite" fill="hold" nodeType="withEffect">
                                  <p:stCondLst>
                                    <p:cond delay="0"/>
                                  </p:stCondLst>
                                  <p:childTnLst>
                                    <p:animRot by="10800000">
                                      <p:cBhvr>
                                        <p:cTn id="14" dur="4750" fill="hold"/>
                                        <p:tgtEl>
                                          <p:spTgt spid="2"/>
                                        </p:tgtEl>
                                        <p:attrNameLst>
                                          <p:attrName>r</p:attrName>
                                        </p:attrNameLst>
                                      </p:cBhvr>
                                    </p:animRot>
                                  </p:childTnLst>
                                </p:cTn>
                              </p:par>
                              <p:par>
                                <p:cTn id="15" presetID="2" presetClass="exit" presetSubtype="6" fill="hold" nodeType="withEffect">
                                  <p:stCondLst>
                                    <p:cond delay="0"/>
                                  </p:stCondLst>
                                  <p:childTnLst>
                                    <p:anim calcmode="lin" valueType="num">
                                      <p:cBhvr additive="base">
                                        <p:cTn id="16" dur="4750"/>
                                        <p:tgtEl>
                                          <p:spTgt spid="2"/>
                                        </p:tgtEl>
                                        <p:attrNameLst>
                                          <p:attrName>ppt_x</p:attrName>
                                        </p:attrNameLst>
                                      </p:cBhvr>
                                      <p:tavLst>
                                        <p:tav tm="0">
                                          <p:val>
                                            <p:strVal val="ppt_x"/>
                                          </p:val>
                                        </p:tav>
                                        <p:tav tm="100000">
                                          <p:val>
                                            <p:strVal val="1+ppt_w/2"/>
                                          </p:val>
                                        </p:tav>
                                      </p:tavLst>
                                    </p:anim>
                                    <p:anim calcmode="lin" valueType="num">
                                      <p:cBhvr additive="base">
                                        <p:cTn id="17" dur="4750"/>
                                        <p:tgtEl>
                                          <p:spTgt spid="2"/>
                                        </p:tgtEl>
                                        <p:attrNameLst>
                                          <p:attrName>ppt_y</p:attrName>
                                        </p:attrNameLst>
                                      </p:cBhvr>
                                      <p:tavLst>
                                        <p:tav tm="0">
                                          <p:val>
                                            <p:strVal val="ppt_y"/>
                                          </p:val>
                                        </p:tav>
                                        <p:tav tm="100000">
                                          <p:val>
                                            <p:strVal val="1+ppt_h/2"/>
                                          </p:val>
                                        </p:tav>
                                      </p:tavLst>
                                    </p:anim>
                                    <p:set>
                                      <p:cBhvr>
                                        <p:cTn id="18" dur="1" fill="hold">
                                          <p:stCondLst>
                                            <p:cond delay="4749"/>
                                          </p:stCondLst>
                                        </p:cTn>
                                        <p:tgtEl>
                                          <p:spTgt spid="2"/>
                                        </p:tgtEl>
                                        <p:attrNameLst>
                                          <p:attrName>style.visibility</p:attrName>
                                        </p:attrNameLst>
                                      </p:cBhvr>
                                      <p:to>
                                        <p:strVal val="hidden"/>
                                      </p:to>
                                    </p:set>
                                  </p:childTnLst>
                                </p:cTn>
                              </p:par>
                              <p:par>
                                <p:cTn id="19" presetID="2" presetClass="entr" presetSubtype="6" fill="hold" nodeType="with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4750" fill="hold"/>
                                        <p:tgtEl>
                                          <p:spTgt spid="5"/>
                                        </p:tgtEl>
                                        <p:attrNameLst>
                                          <p:attrName>ppt_x</p:attrName>
                                        </p:attrNameLst>
                                      </p:cBhvr>
                                      <p:tavLst>
                                        <p:tav tm="0">
                                          <p:val>
                                            <p:strVal val="1+#ppt_w/2"/>
                                          </p:val>
                                        </p:tav>
                                        <p:tav tm="100000">
                                          <p:val>
                                            <p:strVal val="#ppt_x"/>
                                          </p:val>
                                        </p:tav>
                                      </p:tavLst>
                                    </p:anim>
                                    <p:anim calcmode="lin" valueType="num">
                                      <p:cBhvr additive="base">
                                        <p:cTn id="22" dur="4750" fill="hold"/>
                                        <p:tgtEl>
                                          <p:spTgt spid="5"/>
                                        </p:tgtEl>
                                        <p:attrNameLst>
                                          <p:attrName>ppt_y</p:attrName>
                                        </p:attrNameLst>
                                      </p:cBhvr>
                                      <p:tavLst>
                                        <p:tav tm="0">
                                          <p:val>
                                            <p:strVal val="1+#ppt_h/2"/>
                                          </p:val>
                                        </p:tav>
                                        <p:tav tm="100000">
                                          <p:val>
                                            <p:strVal val="#ppt_y"/>
                                          </p:val>
                                        </p:tav>
                                      </p:tavLst>
                                    </p:anim>
                                  </p:childTnLst>
                                </p:cTn>
                              </p:par>
                              <p:par>
                                <p:cTn id="23" presetID="19" presetClass="entr" presetSubtype="5" fill="hold"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p:cTn id="25" dur="4750" fill="hold"/>
                                        <p:tgtEl>
                                          <p:spTgt spid="5"/>
                                        </p:tgtEl>
                                        <p:attrNameLst>
                                          <p:attrName>ppt_w</p:attrName>
                                        </p:attrNameLst>
                                      </p:cBhvr>
                                      <p:tavLst>
                                        <p:tav tm="0">
                                          <p:val>
                                            <p:strVal val="#ppt_w"/>
                                          </p:val>
                                        </p:tav>
                                        <p:tav tm="100000">
                                          <p:val>
                                            <p:strVal val="#ppt_w"/>
                                          </p:val>
                                        </p:tav>
                                      </p:tavLst>
                                    </p:anim>
                                    <p:anim calcmode="lin" valueType="num">
                                      <p:cBhvr>
                                        <p:cTn id="26" dur="4750" fill="hold"/>
                                        <p:tgtEl>
                                          <p:spTgt spid="5"/>
                                        </p:tgtEl>
                                        <p:attrNameLst>
                                          <p:attrName>ppt_h</p:attrName>
                                        </p:attrNameLst>
                                      </p:cBhvr>
                                      <p:tavLst>
                                        <p:tav tm="0" fmla="#ppt_h*sin(2.5*pi*$)">
                                          <p:val>
                                            <p:fltVal val="0"/>
                                          </p:val>
                                        </p:tav>
                                        <p:tav tm="100000">
                                          <p:val>
                                            <p:fltVal val="1"/>
                                          </p:val>
                                        </p:tav>
                                      </p:tavLst>
                                    </p:anim>
                                  </p:childTnLst>
                                </p:cTn>
                              </p:par>
                              <p:par>
                                <p:cTn id="27" presetID="8" presetClass="emph" presetSubtype="0" repeatCount="indefinite" fill="hold" nodeType="withEffect">
                                  <p:stCondLst>
                                    <p:cond delay="0"/>
                                  </p:stCondLst>
                                  <p:childTnLst>
                                    <p:animRot by="10800000">
                                      <p:cBhvr>
                                        <p:cTn id="28" dur="4750" fill="hold"/>
                                        <p:tgtEl>
                                          <p:spTgt spid="5"/>
                                        </p:tgtEl>
                                        <p:attrNameLst>
                                          <p:attrName>r</p:attrName>
                                        </p:attrNameLst>
                                      </p:cBhvr>
                                    </p:animRot>
                                  </p:childTnLst>
                                </p:cTn>
                              </p:par>
                              <p:par>
                                <p:cTn id="29" presetID="2" presetClass="exit" presetSubtype="6" fill="hold" nodeType="withEffect">
                                  <p:stCondLst>
                                    <p:cond delay="0"/>
                                  </p:stCondLst>
                                  <p:childTnLst>
                                    <p:anim calcmode="lin" valueType="num">
                                      <p:cBhvr additive="base">
                                        <p:cTn id="30" dur="4750"/>
                                        <p:tgtEl>
                                          <p:spTgt spid="5"/>
                                        </p:tgtEl>
                                        <p:attrNameLst>
                                          <p:attrName>ppt_x</p:attrName>
                                        </p:attrNameLst>
                                      </p:cBhvr>
                                      <p:tavLst>
                                        <p:tav tm="0">
                                          <p:val>
                                            <p:strVal val="ppt_x"/>
                                          </p:val>
                                        </p:tav>
                                        <p:tav tm="100000">
                                          <p:val>
                                            <p:strVal val="1+ppt_w/2"/>
                                          </p:val>
                                        </p:tav>
                                      </p:tavLst>
                                    </p:anim>
                                    <p:anim calcmode="lin" valueType="num">
                                      <p:cBhvr additive="base">
                                        <p:cTn id="31" dur="4750"/>
                                        <p:tgtEl>
                                          <p:spTgt spid="5"/>
                                        </p:tgtEl>
                                        <p:attrNameLst>
                                          <p:attrName>ppt_y</p:attrName>
                                        </p:attrNameLst>
                                      </p:cBhvr>
                                      <p:tavLst>
                                        <p:tav tm="0">
                                          <p:val>
                                            <p:strVal val="ppt_y"/>
                                          </p:val>
                                        </p:tav>
                                        <p:tav tm="100000">
                                          <p:val>
                                            <p:strVal val="1+ppt_h/2"/>
                                          </p:val>
                                        </p:tav>
                                      </p:tavLst>
                                    </p:anim>
                                    <p:set>
                                      <p:cBhvr>
                                        <p:cTn id="32" dur="1" fill="hold">
                                          <p:stCondLst>
                                            <p:cond delay="4749"/>
                                          </p:stCondLst>
                                        </p:cTn>
                                        <p:tgtEl>
                                          <p:spTgt spid="5"/>
                                        </p:tgtEl>
                                        <p:attrNameLst>
                                          <p:attrName>style.visibility</p:attrName>
                                        </p:attrNameLst>
                                      </p:cBhvr>
                                      <p:to>
                                        <p:strVal val="hidden"/>
                                      </p:to>
                                    </p:set>
                                  </p:childTnLst>
                                </p:cTn>
                              </p:par>
                              <p:par>
                                <p:cTn id="33" presetID="2" presetClass="entr" presetSubtype="6" fill="hold"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additive="base">
                                        <p:cTn id="35" dur="4750" fill="hold"/>
                                        <p:tgtEl>
                                          <p:spTgt spid="8"/>
                                        </p:tgtEl>
                                        <p:attrNameLst>
                                          <p:attrName>ppt_x</p:attrName>
                                        </p:attrNameLst>
                                      </p:cBhvr>
                                      <p:tavLst>
                                        <p:tav tm="0">
                                          <p:val>
                                            <p:strVal val="1+#ppt_w/2"/>
                                          </p:val>
                                        </p:tav>
                                        <p:tav tm="100000">
                                          <p:val>
                                            <p:strVal val="#ppt_x"/>
                                          </p:val>
                                        </p:tav>
                                      </p:tavLst>
                                    </p:anim>
                                    <p:anim calcmode="lin" valueType="num">
                                      <p:cBhvr additive="base">
                                        <p:cTn id="36" dur="4750" fill="hold"/>
                                        <p:tgtEl>
                                          <p:spTgt spid="8"/>
                                        </p:tgtEl>
                                        <p:attrNameLst>
                                          <p:attrName>ppt_y</p:attrName>
                                        </p:attrNameLst>
                                      </p:cBhvr>
                                      <p:tavLst>
                                        <p:tav tm="0">
                                          <p:val>
                                            <p:strVal val="1+#ppt_h/2"/>
                                          </p:val>
                                        </p:tav>
                                        <p:tav tm="100000">
                                          <p:val>
                                            <p:strVal val="#ppt_y"/>
                                          </p:val>
                                        </p:tav>
                                      </p:tavLst>
                                    </p:anim>
                                  </p:childTnLst>
                                </p:cTn>
                              </p:par>
                              <p:par>
                                <p:cTn id="37" presetID="19" presetClass="entr" presetSubtype="5" fill="hold" nodeType="withEffect">
                                  <p:stCondLst>
                                    <p:cond delay="0"/>
                                  </p:stCondLst>
                                  <p:childTnLst>
                                    <p:set>
                                      <p:cBhvr>
                                        <p:cTn id="38" dur="1" fill="hold">
                                          <p:stCondLst>
                                            <p:cond delay="0"/>
                                          </p:stCondLst>
                                        </p:cTn>
                                        <p:tgtEl>
                                          <p:spTgt spid="8"/>
                                        </p:tgtEl>
                                        <p:attrNameLst>
                                          <p:attrName>style.visibility</p:attrName>
                                        </p:attrNameLst>
                                      </p:cBhvr>
                                      <p:to>
                                        <p:strVal val="visible"/>
                                      </p:to>
                                    </p:set>
                                    <p:anim calcmode="lin" valueType="num">
                                      <p:cBhvr>
                                        <p:cTn id="39" dur="4750" fill="hold"/>
                                        <p:tgtEl>
                                          <p:spTgt spid="8"/>
                                        </p:tgtEl>
                                        <p:attrNameLst>
                                          <p:attrName>ppt_w</p:attrName>
                                        </p:attrNameLst>
                                      </p:cBhvr>
                                      <p:tavLst>
                                        <p:tav tm="0">
                                          <p:val>
                                            <p:strVal val="#ppt_w"/>
                                          </p:val>
                                        </p:tav>
                                        <p:tav tm="100000">
                                          <p:val>
                                            <p:strVal val="#ppt_w"/>
                                          </p:val>
                                        </p:tav>
                                      </p:tavLst>
                                    </p:anim>
                                    <p:anim calcmode="lin" valueType="num">
                                      <p:cBhvr>
                                        <p:cTn id="40" dur="4750" fill="hold"/>
                                        <p:tgtEl>
                                          <p:spTgt spid="8"/>
                                        </p:tgtEl>
                                        <p:attrNameLst>
                                          <p:attrName>ppt_h</p:attrName>
                                        </p:attrNameLst>
                                      </p:cBhvr>
                                      <p:tavLst>
                                        <p:tav tm="0" fmla="#ppt_h*sin(2.5*pi*$)">
                                          <p:val>
                                            <p:fltVal val="0"/>
                                          </p:val>
                                        </p:tav>
                                        <p:tav tm="100000">
                                          <p:val>
                                            <p:fltVal val="1"/>
                                          </p:val>
                                        </p:tav>
                                      </p:tavLst>
                                    </p:anim>
                                  </p:childTnLst>
                                </p:cTn>
                              </p:par>
                              <p:par>
                                <p:cTn id="41" presetID="8" presetClass="emph" presetSubtype="0" repeatCount="indefinite" fill="hold" nodeType="withEffect">
                                  <p:stCondLst>
                                    <p:cond delay="0"/>
                                  </p:stCondLst>
                                  <p:childTnLst>
                                    <p:animRot by="10800000">
                                      <p:cBhvr>
                                        <p:cTn id="42" dur="4750" fill="hold"/>
                                        <p:tgtEl>
                                          <p:spTgt spid="8"/>
                                        </p:tgtEl>
                                        <p:attrNameLst>
                                          <p:attrName>r</p:attrName>
                                        </p:attrNameLst>
                                      </p:cBhvr>
                                    </p:animRot>
                                  </p:childTnLst>
                                </p:cTn>
                              </p:par>
                              <p:par>
                                <p:cTn id="43" presetID="2" presetClass="exit" presetSubtype="6" fill="hold" nodeType="withEffect">
                                  <p:stCondLst>
                                    <p:cond delay="0"/>
                                  </p:stCondLst>
                                  <p:childTnLst>
                                    <p:anim calcmode="lin" valueType="num">
                                      <p:cBhvr additive="base">
                                        <p:cTn id="44" dur="4750"/>
                                        <p:tgtEl>
                                          <p:spTgt spid="8"/>
                                        </p:tgtEl>
                                        <p:attrNameLst>
                                          <p:attrName>ppt_x</p:attrName>
                                        </p:attrNameLst>
                                      </p:cBhvr>
                                      <p:tavLst>
                                        <p:tav tm="0">
                                          <p:val>
                                            <p:strVal val="ppt_x"/>
                                          </p:val>
                                        </p:tav>
                                        <p:tav tm="100000">
                                          <p:val>
                                            <p:strVal val="1+ppt_w/2"/>
                                          </p:val>
                                        </p:tav>
                                      </p:tavLst>
                                    </p:anim>
                                    <p:anim calcmode="lin" valueType="num">
                                      <p:cBhvr additive="base">
                                        <p:cTn id="45" dur="4750"/>
                                        <p:tgtEl>
                                          <p:spTgt spid="8"/>
                                        </p:tgtEl>
                                        <p:attrNameLst>
                                          <p:attrName>ppt_y</p:attrName>
                                        </p:attrNameLst>
                                      </p:cBhvr>
                                      <p:tavLst>
                                        <p:tav tm="0">
                                          <p:val>
                                            <p:strVal val="ppt_y"/>
                                          </p:val>
                                        </p:tav>
                                        <p:tav tm="100000">
                                          <p:val>
                                            <p:strVal val="1+ppt_h/2"/>
                                          </p:val>
                                        </p:tav>
                                      </p:tavLst>
                                    </p:anim>
                                    <p:set>
                                      <p:cBhvr>
                                        <p:cTn id="46" dur="1" fill="hold">
                                          <p:stCondLst>
                                            <p:cond delay="4749"/>
                                          </p:stCondLst>
                                        </p:cTn>
                                        <p:tgtEl>
                                          <p:spTgt spid="8"/>
                                        </p:tgtEl>
                                        <p:attrNameLst>
                                          <p:attrName>style.visibility</p:attrName>
                                        </p:attrNameLst>
                                      </p:cBhvr>
                                      <p:to>
                                        <p:strVal val="hidden"/>
                                      </p:to>
                                    </p:set>
                                  </p:childTnLst>
                                </p:cTn>
                              </p:par>
                              <p:par>
                                <p:cTn id="47" presetID="2" presetClass="entr" presetSubtype="6" fill="hold" nodeType="withEffect">
                                  <p:stCondLst>
                                    <p:cond delay="0"/>
                                  </p:stCondLst>
                                  <p:childTnLst>
                                    <p:set>
                                      <p:cBhvr>
                                        <p:cTn id="48" dur="1" fill="hold">
                                          <p:stCondLst>
                                            <p:cond delay="0"/>
                                          </p:stCondLst>
                                        </p:cTn>
                                        <p:tgtEl>
                                          <p:spTgt spid="11"/>
                                        </p:tgtEl>
                                        <p:attrNameLst>
                                          <p:attrName>style.visibility</p:attrName>
                                        </p:attrNameLst>
                                      </p:cBhvr>
                                      <p:to>
                                        <p:strVal val="visible"/>
                                      </p:to>
                                    </p:set>
                                    <p:anim calcmode="lin" valueType="num">
                                      <p:cBhvr additive="base">
                                        <p:cTn id="49" dur="4750" fill="hold"/>
                                        <p:tgtEl>
                                          <p:spTgt spid="11"/>
                                        </p:tgtEl>
                                        <p:attrNameLst>
                                          <p:attrName>ppt_x</p:attrName>
                                        </p:attrNameLst>
                                      </p:cBhvr>
                                      <p:tavLst>
                                        <p:tav tm="0">
                                          <p:val>
                                            <p:strVal val="1+#ppt_w/2"/>
                                          </p:val>
                                        </p:tav>
                                        <p:tav tm="100000">
                                          <p:val>
                                            <p:strVal val="#ppt_x"/>
                                          </p:val>
                                        </p:tav>
                                      </p:tavLst>
                                    </p:anim>
                                    <p:anim calcmode="lin" valueType="num">
                                      <p:cBhvr additive="base">
                                        <p:cTn id="50" dur="4750" fill="hold"/>
                                        <p:tgtEl>
                                          <p:spTgt spid="11"/>
                                        </p:tgtEl>
                                        <p:attrNameLst>
                                          <p:attrName>ppt_y</p:attrName>
                                        </p:attrNameLst>
                                      </p:cBhvr>
                                      <p:tavLst>
                                        <p:tav tm="0">
                                          <p:val>
                                            <p:strVal val="1+#ppt_h/2"/>
                                          </p:val>
                                        </p:tav>
                                        <p:tav tm="100000">
                                          <p:val>
                                            <p:strVal val="#ppt_y"/>
                                          </p:val>
                                        </p:tav>
                                      </p:tavLst>
                                    </p:anim>
                                  </p:childTnLst>
                                </p:cTn>
                              </p:par>
                              <p:par>
                                <p:cTn id="51" presetID="19" presetClass="entr" presetSubtype="5" fill="hold" nodeType="withEffect">
                                  <p:stCondLst>
                                    <p:cond delay="0"/>
                                  </p:stCondLst>
                                  <p:childTnLst>
                                    <p:set>
                                      <p:cBhvr>
                                        <p:cTn id="52" dur="1" fill="hold">
                                          <p:stCondLst>
                                            <p:cond delay="0"/>
                                          </p:stCondLst>
                                        </p:cTn>
                                        <p:tgtEl>
                                          <p:spTgt spid="11"/>
                                        </p:tgtEl>
                                        <p:attrNameLst>
                                          <p:attrName>style.visibility</p:attrName>
                                        </p:attrNameLst>
                                      </p:cBhvr>
                                      <p:to>
                                        <p:strVal val="visible"/>
                                      </p:to>
                                    </p:set>
                                    <p:anim calcmode="lin" valueType="num">
                                      <p:cBhvr>
                                        <p:cTn id="53" dur="4750" fill="hold"/>
                                        <p:tgtEl>
                                          <p:spTgt spid="11"/>
                                        </p:tgtEl>
                                        <p:attrNameLst>
                                          <p:attrName>ppt_w</p:attrName>
                                        </p:attrNameLst>
                                      </p:cBhvr>
                                      <p:tavLst>
                                        <p:tav tm="0">
                                          <p:val>
                                            <p:strVal val="#ppt_w"/>
                                          </p:val>
                                        </p:tav>
                                        <p:tav tm="100000">
                                          <p:val>
                                            <p:strVal val="#ppt_w"/>
                                          </p:val>
                                        </p:tav>
                                      </p:tavLst>
                                    </p:anim>
                                    <p:anim calcmode="lin" valueType="num">
                                      <p:cBhvr>
                                        <p:cTn id="54" dur="4750" fill="hold"/>
                                        <p:tgtEl>
                                          <p:spTgt spid="11"/>
                                        </p:tgtEl>
                                        <p:attrNameLst>
                                          <p:attrName>ppt_h</p:attrName>
                                        </p:attrNameLst>
                                      </p:cBhvr>
                                      <p:tavLst>
                                        <p:tav tm="0" fmla="#ppt_h*sin(2.5*pi*$)">
                                          <p:val>
                                            <p:fltVal val="0"/>
                                          </p:val>
                                        </p:tav>
                                        <p:tav tm="100000">
                                          <p:val>
                                            <p:fltVal val="1"/>
                                          </p:val>
                                        </p:tav>
                                      </p:tavLst>
                                    </p:anim>
                                  </p:childTnLst>
                                </p:cTn>
                              </p:par>
                              <p:par>
                                <p:cTn id="55" presetID="8" presetClass="emph" presetSubtype="0" repeatCount="indefinite" fill="hold" nodeType="withEffect">
                                  <p:stCondLst>
                                    <p:cond delay="0"/>
                                  </p:stCondLst>
                                  <p:childTnLst>
                                    <p:animRot by="10800000">
                                      <p:cBhvr>
                                        <p:cTn id="56" dur="4750" fill="hold"/>
                                        <p:tgtEl>
                                          <p:spTgt spid="11"/>
                                        </p:tgtEl>
                                        <p:attrNameLst>
                                          <p:attrName>r</p:attrName>
                                        </p:attrNameLst>
                                      </p:cBhvr>
                                    </p:animRot>
                                  </p:childTnLst>
                                </p:cTn>
                              </p:par>
                              <p:par>
                                <p:cTn id="57" presetID="2" presetClass="exit" presetSubtype="6" fill="hold" nodeType="withEffect">
                                  <p:stCondLst>
                                    <p:cond delay="0"/>
                                  </p:stCondLst>
                                  <p:childTnLst>
                                    <p:anim calcmode="lin" valueType="num">
                                      <p:cBhvr additive="base">
                                        <p:cTn id="58" dur="4750"/>
                                        <p:tgtEl>
                                          <p:spTgt spid="11"/>
                                        </p:tgtEl>
                                        <p:attrNameLst>
                                          <p:attrName>ppt_x</p:attrName>
                                        </p:attrNameLst>
                                      </p:cBhvr>
                                      <p:tavLst>
                                        <p:tav tm="0">
                                          <p:val>
                                            <p:strVal val="ppt_x"/>
                                          </p:val>
                                        </p:tav>
                                        <p:tav tm="100000">
                                          <p:val>
                                            <p:strVal val="1+ppt_w/2"/>
                                          </p:val>
                                        </p:tav>
                                      </p:tavLst>
                                    </p:anim>
                                    <p:anim calcmode="lin" valueType="num">
                                      <p:cBhvr additive="base">
                                        <p:cTn id="59" dur="4750"/>
                                        <p:tgtEl>
                                          <p:spTgt spid="11"/>
                                        </p:tgtEl>
                                        <p:attrNameLst>
                                          <p:attrName>ppt_y</p:attrName>
                                        </p:attrNameLst>
                                      </p:cBhvr>
                                      <p:tavLst>
                                        <p:tav tm="0">
                                          <p:val>
                                            <p:strVal val="ppt_y"/>
                                          </p:val>
                                        </p:tav>
                                        <p:tav tm="100000">
                                          <p:val>
                                            <p:strVal val="1+ppt_h/2"/>
                                          </p:val>
                                        </p:tav>
                                      </p:tavLst>
                                    </p:anim>
                                    <p:set>
                                      <p:cBhvr>
                                        <p:cTn id="60" dur="1" fill="hold">
                                          <p:stCondLst>
                                            <p:cond delay="4749"/>
                                          </p:stCondLst>
                                        </p:cTn>
                                        <p:tgtEl>
                                          <p:spTgt spid="11"/>
                                        </p:tgtEl>
                                        <p:attrNameLst>
                                          <p:attrName>style.visibility</p:attrName>
                                        </p:attrNameLst>
                                      </p:cBhvr>
                                      <p:to>
                                        <p:strVal val="hidden"/>
                                      </p:to>
                                    </p:set>
                                  </p:childTnLst>
                                </p:cTn>
                              </p:par>
                              <p:par>
                                <p:cTn id="61" presetID="2" presetClass="entr" presetSubtype="6" fill="hold" nodeType="withEffect">
                                  <p:stCondLst>
                                    <p:cond delay="0"/>
                                  </p:stCondLst>
                                  <p:childTnLst>
                                    <p:set>
                                      <p:cBhvr>
                                        <p:cTn id="62" dur="1" fill="hold">
                                          <p:stCondLst>
                                            <p:cond delay="0"/>
                                          </p:stCondLst>
                                        </p:cTn>
                                        <p:tgtEl>
                                          <p:spTgt spid="14"/>
                                        </p:tgtEl>
                                        <p:attrNameLst>
                                          <p:attrName>style.visibility</p:attrName>
                                        </p:attrNameLst>
                                      </p:cBhvr>
                                      <p:to>
                                        <p:strVal val="visible"/>
                                      </p:to>
                                    </p:set>
                                    <p:anim calcmode="lin" valueType="num">
                                      <p:cBhvr additive="base">
                                        <p:cTn id="63" dur="4750" fill="hold"/>
                                        <p:tgtEl>
                                          <p:spTgt spid="14"/>
                                        </p:tgtEl>
                                        <p:attrNameLst>
                                          <p:attrName>ppt_x</p:attrName>
                                        </p:attrNameLst>
                                      </p:cBhvr>
                                      <p:tavLst>
                                        <p:tav tm="0">
                                          <p:val>
                                            <p:strVal val="1+#ppt_w/2"/>
                                          </p:val>
                                        </p:tav>
                                        <p:tav tm="100000">
                                          <p:val>
                                            <p:strVal val="#ppt_x"/>
                                          </p:val>
                                        </p:tav>
                                      </p:tavLst>
                                    </p:anim>
                                    <p:anim calcmode="lin" valueType="num">
                                      <p:cBhvr additive="base">
                                        <p:cTn id="64" dur="4750" fill="hold"/>
                                        <p:tgtEl>
                                          <p:spTgt spid="14"/>
                                        </p:tgtEl>
                                        <p:attrNameLst>
                                          <p:attrName>ppt_y</p:attrName>
                                        </p:attrNameLst>
                                      </p:cBhvr>
                                      <p:tavLst>
                                        <p:tav tm="0">
                                          <p:val>
                                            <p:strVal val="1+#ppt_h/2"/>
                                          </p:val>
                                        </p:tav>
                                        <p:tav tm="100000">
                                          <p:val>
                                            <p:strVal val="#ppt_y"/>
                                          </p:val>
                                        </p:tav>
                                      </p:tavLst>
                                    </p:anim>
                                  </p:childTnLst>
                                </p:cTn>
                              </p:par>
                              <p:par>
                                <p:cTn id="65" presetID="19" presetClass="entr" presetSubtype="5" fill="hold"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4750" fill="hold"/>
                                        <p:tgtEl>
                                          <p:spTgt spid="14"/>
                                        </p:tgtEl>
                                        <p:attrNameLst>
                                          <p:attrName>ppt_w</p:attrName>
                                        </p:attrNameLst>
                                      </p:cBhvr>
                                      <p:tavLst>
                                        <p:tav tm="0">
                                          <p:val>
                                            <p:strVal val="#ppt_w"/>
                                          </p:val>
                                        </p:tav>
                                        <p:tav tm="100000">
                                          <p:val>
                                            <p:strVal val="#ppt_w"/>
                                          </p:val>
                                        </p:tav>
                                      </p:tavLst>
                                    </p:anim>
                                    <p:anim calcmode="lin" valueType="num">
                                      <p:cBhvr>
                                        <p:cTn id="68" dur="4750" fill="hold"/>
                                        <p:tgtEl>
                                          <p:spTgt spid="14"/>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nodeType="withEffect">
                                  <p:stCondLst>
                                    <p:cond delay="0"/>
                                  </p:stCondLst>
                                  <p:childTnLst>
                                    <p:animRot by="10800000">
                                      <p:cBhvr>
                                        <p:cTn id="70" dur="4750" fill="hold"/>
                                        <p:tgtEl>
                                          <p:spTgt spid="14"/>
                                        </p:tgtEl>
                                        <p:attrNameLst>
                                          <p:attrName>r</p:attrName>
                                        </p:attrNameLst>
                                      </p:cBhvr>
                                    </p:animRot>
                                  </p:childTnLst>
                                </p:cTn>
                              </p:par>
                              <p:par>
                                <p:cTn id="71" presetID="2" presetClass="exit" presetSubtype="6" fill="hold" nodeType="withEffect">
                                  <p:stCondLst>
                                    <p:cond delay="0"/>
                                  </p:stCondLst>
                                  <p:childTnLst>
                                    <p:anim calcmode="lin" valueType="num">
                                      <p:cBhvr additive="base">
                                        <p:cTn id="72" dur="4750"/>
                                        <p:tgtEl>
                                          <p:spTgt spid="14"/>
                                        </p:tgtEl>
                                        <p:attrNameLst>
                                          <p:attrName>ppt_x</p:attrName>
                                        </p:attrNameLst>
                                      </p:cBhvr>
                                      <p:tavLst>
                                        <p:tav tm="0">
                                          <p:val>
                                            <p:strVal val="ppt_x"/>
                                          </p:val>
                                        </p:tav>
                                        <p:tav tm="100000">
                                          <p:val>
                                            <p:strVal val="1+ppt_w/2"/>
                                          </p:val>
                                        </p:tav>
                                      </p:tavLst>
                                    </p:anim>
                                    <p:anim calcmode="lin" valueType="num">
                                      <p:cBhvr additive="base">
                                        <p:cTn id="73" dur="4750"/>
                                        <p:tgtEl>
                                          <p:spTgt spid="14"/>
                                        </p:tgtEl>
                                        <p:attrNameLst>
                                          <p:attrName>ppt_y</p:attrName>
                                        </p:attrNameLst>
                                      </p:cBhvr>
                                      <p:tavLst>
                                        <p:tav tm="0">
                                          <p:val>
                                            <p:strVal val="ppt_y"/>
                                          </p:val>
                                        </p:tav>
                                        <p:tav tm="100000">
                                          <p:val>
                                            <p:strVal val="1+ppt_h/2"/>
                                          </p:val>
                                        </p:tav>
                                      </p:tavLst>
                                    </p:anim>
                                    <p:set>
                                      <p:cBhvr>
                                        <p:cTn id="74" dur="1" fill="hold">
                                          <p:stCondLst>
                                            <p:cond delay="4749"/>
                                          </p:stCondLst>
                                        </p:cTn>
                                        <p:tgtEl>
                                          <p:spTgt spid="14"/>
                                        </p:tgtEl>
                                        <p:attrNameLst>
                                          <p:attrName>style.visibility</p:attrName>
                                        </p:attrNameLst>
                                      </p:cBhvr>
                                      <p:to>
                                        <p:strVal val="hidden"/>
                                      </p:to>
                                    </p:set>
                                  </p:childTnLst>
                                </p:cTn>
                              </p:par>
                              <p:par>
                                <p:cTn id="75" presetID="2" presetClass="entr" presetSubtype="6" fill="hold" nodeType="withEffect">
                                  <p:stCondLst>
                                    <p:cond delay="0"/>
                                  </p:stCondLst>
                                  <p:childTnLst>
                                    <p:set>
                                      <p:cBhvr>
                                        <p:cTn id="76" dur="1" fill="hold">
                                          <p:stCondLst>
                                            <p:cond delay="0"/>
                                          </p:stCondLst>
                                        </p:cTn>
                                        <p:tgtEl>
                                          <p:spTgt spid="17"/>
                                        </p:tgtEl>
                                        <p:attrNameLst>
                                          <p:attrName>style.visibility</p:attrName>
                                        </p:attrNameLst>
                                      </p:cBhvr>
                                      <p:to>
                                        <p:strVal val="visible"/>
                                      </p:to>
                                    </p:set>
                                    <p:anim calcmode="lin" valueType="num">
                                      <p:cBhvr additive="base">
                                        <p:cTn id="77" dur="4750" fill="hold"/>
                                        <p:tgtEl>
                                          <p:spTgt spid="17"/>
                                        </p:tgtEl>
                                        <p:attrNameLst>
                                          <p:attrName>ppt_x</p:attrName>
                                        </p:attrNameLst>
                                      </p:cBhvr>
                                      <p:tavLst>
                                        <p:tav tm="0">
                                          <p:val>
                                            <p:strVal val="1+#ppt_w/2"/>
                                          </p:val>
                                        </p:tav>
                                        <p:tav tm="100000">
                                          <p:val>
                                            <p:strVal val="#ppt_x"/>
                                          </p:val>
                                        </p:tav>
                                      </p:tavLst>
                                    </p:anim>
                                    <p:anim calcmode="lin" valueType="num">
                                      <p:cBhvr additive="base">
                                        <p:cTn id="78" dur="4750" fill="hold"/>
                                        <p:tgtEl>
                                          <p:spTgt spid="17"/>
                                        </p:tgtEl>
                                        <p:attrNameLst>
                                          <p:attrName>ppt_y</p:attrName>
                                        </p:attrNameLst>
                                      </p:cBhvr>
                                      <p:tavLst>
                                        <p:tav tm="0">
                                          <p:val>
                                            <p:strVal val="1+#ppt_h/2"/>
                                          </p:val>
                                        </p:tav>
                                        <p:tav tm="100000">
                                          <p:val>
                                            <p:strVal val="#ppt_y"/>
                                          </p:val>
                                        </p:tav>
                                      </p:tavLst>
                                    </p:anim>
                                  </p:childTnLst>
                                </p:cTn>
                              </p:par>
                              <p:par>
                                <p:cTn id="79" presetID="19" presetClass="entr" presetSubtype="5" fill="hold" nodeType="withEffect">
                                  <p:stCondLst>
                                    <p:cond delay="0"/>
                                  </p:stCondLst>
                                  <p:childTnLst>
                                    <p:set>
                                      <p:cBhvr>
                                        <p:cTn id="80" dur="1" fill="hold">
                                          <p:stCondLst>
                                            <p:cond delay="0"/>
                                          </p:stCondLst>
                                        </p:cTn>
                                        <p:tgtEl>
                                          <p:spTgt spid="17"/>
                                        </p:tgtEl>
                                        <p:attrNameLst>
                                          <p:attrName>style.visibility</p:attrName>
                                        </p:attrNameLst>
                                      </p:cBhvr>
                                      <p:to>
                                        <p:strVal val="visible"/>
                                      </p:to>
                                    </p:set>
                                    <p:anim calcmode="lin" valueType="num">
                                      <p:cBhvr>
                                        <p:cTn id="81" dur="4750" fill="hold"/>
                                        <p:tgtEl>
                                          <p:spTgt spid="17"/>
                                        </p:tgtEl>
                                        <p:attrNameLst>
                                          <p:attrName>ppt_w</p:attrName>
                                        </p:attrNameLst>
                                      </p:cBhvr>
                                      <p:tavLst>
                                        <p:tav tm="0">
                                          <p:val>
                                            <p:strVal val="#ppt_w"/>
                                          </p:val>
                                        </p:tav>
                                        <p:tav tm="100000">
                                          <p:val>
                                            <p:strVal val="#ppt_w"/>
                                          </p:val>
                                        </p:tav>
                                      </p:tavLst>
                                    </p:anim>
                                    <p:anim calcmode="lin" valueType="num">
                                      <p:cBhvr>
                                        <p:cTn id="82" dur="4750" fill="hold"/>
                                        <p:tgtEl>
                                          <p:spTgt spid="17"/>
                                        </p:tgtEl>
                                        <p:attrNameLst>
                                          <p:attrName>ppt_h</p:attrName>
                                        </p:attrNameLst>
                                      </p:cBhvr>
                                      <p:tavLst>
                                        <p:tav tm="0" fmla="#ppt_h*sin(2.5*pi*$)">
                                          <p:val>
                                            <p:fltVal val="0"/>
                                          </p:val>
                                        </p:tav>
                                        <p:tav tm="100000">
                                          <p:val>
                                            <p:fltVal val="1"/>
                                          </p:val>
                                        </p:tav>
                                      </p:tavLst>
                                    </p:anim>
                                  </p:childTnLst>
                                </p:cTn>
                              </p:par>
                              <p:par>
                                <p:cTn id="83" presetID="8" presetClass="emph" presetSubtype="0" repeatCount="indefinite" fill="hold" nodeType="withEffect">
                                  <p:stCondLst>
                                    <p:cond delay="0"/>
                                  </p:stCondLst>
                                  <p:childTnLst>
                                    <p:animRot by="10800000">
                                      <p:cBhvr>
                                        <p:cTn id="84" dur="4750" fill="hold"/>
                                        <p:tgtEl>
                                          <p:spTgt spid="17"/>
                                        </p:tgtEl>
                                        <p:attrNameLst>
                                          <p:attrName>r</p:attrName>
                                        </p:attrNameLst>
                                      </p:cBhvr>
                                    </p:animRot>
                                  </p:childTnLst>
                                </p:cTn>
                              </p:par>
                              <p:par>
                                <p:cTn id="85" presetID="2" presetClass="exit" presetSubtype="6" fill="hold" nodeType="withEffect">
                                  <p:stCondLst>
                                    <p:cond delay="0"/>
                                  </p:stCondLst>
                                  <p:childTnLst>
                                    <p:anim calcmode="lin" valueType="num">
                                      <p:cBhvr additive="base">
                                        <p:cTn id="86" dur="4750"/>
                                        <p:tgtEl>
                                          <p:spTgt spid="17"/>
                                        </p:tgtEl>
                                        <p:attrNameLst>
                                          <p:attrName>ppt_x</p:attrName>
                                        </p:attrNameLst>
                                      </p:cBhvr>
                                      <p:tavLst>
                                        <p:tav tm="0">
                                          <p:val>
                                            <p:strVal val="ppt_x"/>
                                          </p:val>
                                        </p:tav>
                                        <p:tav tm="100000">
                                          <p:val>
                                            <p:strVal val="1+ppt_w/2"/>
                                          </p:val>
                                        </p:tav>
                                      </p:tavLst>
                                    </p:anim>
                                    <p:anim calcmode="lin" valueType="num">
                                      <p:cBhvr additive="base">
                                        <p:cTn id="87" dur="4750"/>
                                        <p:tgtEl>
                                          <p:spTgt spid="17"/>
                                        </p:tgtEl>
                                        <p:attrNameLst>
                                          <p:attrName>ppt_y</p:attrName>
                                        </p:attrNameLst>
                                      </p:cBhvr>
                                      <p:tavLst>
                                        <p:tav tm="0">
                                          <p:val>
                                            <p:strVal val="ppt_y"/>
                                          </p:val>
                                        </p:tav>
                                        <p:tav tm="100000">
                                          <p:val>
                                            <p:strVal val="1+ppt_h/2"/>
                                          </p:val>
                                        </p:tav>
                                      </p:tavLst>
                                    </p:anim>
                                    <p:set>
                                      <p:cBhvr>
                                        <p:cTn id="88" dur="1" fill="hold">
                                          <p:stCondLst>
                                            <p:cond delay="4749"/>
                                          </p:stCondLst>
                                        </p:cTn>
                                        <p:tgtEl>
                                          <p:spTgt spid="17"/>
                                        </p:tgtEl>
                                        <p:attrNameLst>
                                          <p:attrName>style.visibility</p:attrName>
                                        </p:attrNameLst>
                                      </p:cBhvr>
                                      <p:to>
                                        <p:strVal val="hidden"/>
                                      </p:to>
                                    </p:set>
                                  </p:childTnLst>
                                </p:cTn>
                              </p:par>
                              <p:par>
                                <p:cTn id="89" presetID="2" presetClass="entr" presetSubtype="12" fill="hold" nodeType="withEffect">
                                  <p:stCondLst>
                                    <p:cond delay="0"/>
                                  </p:stCondLst>
                                  <p:childTnLst>
                                    <p:set>
                                      <p:cBhvr>
                                        <p:cTn id="90" dur="1" fill="hold">
                                          <p:stCondLst>
                                            <p:cond delay="0"/>
                                          </p:stCondLst>
                                        </p:cTn>
                                        <p:tgtEl>
                                          <p:spTgt spid="20"/>
                                        </p:tgtEl>
                                        <p:attrNameLst>
                                          <p:attrName>style.visibility</p:attrName>
                                        </p:attrNameLst>
                                      </p:cBhvr>
                                      <p:to>
                                        <p:strVal val="visible"/>
                                      </p:to>
                                    </p:set>
                                    <p:anim calcmode="lin" valueType="num">
                                      <p:cBhvr additive="base">
                                        <p:cTn id="91" dur="4750" fill="hold"/>
                                        <p:tgtEl>
                                          <p:spTgt spid="20"/>
                                        </p:tgtEl>
                                        <p:attrNameLst>
                                          <p:attrName>ppt_x</p:attrName>
                                        </p:attrNameLst>
                                      </p:cBhvr>
                                      <p:tavLst>
                                        <p:tav tm="0">
                                          <p:val>
                                            <p:strVal val="0-#ppt_w/2"/>
                                          </p:val>
                                        </p:tav>
                                        <p:tav tm="100000">
                                          <p:val>
                                            <p:strVal val="#ppt_x"/>
                                          </p:val>
                                        </p:tav>
                                      </p:tavLst>
                                    </p:anim>
                                    <p:anim calcmode="lin" valueType="num">
                                      <p:cBhvr additive="base">
                                        <p:cTn id="92" dur="4750" fill="hold"/>
                                        <p:tgtEl>
                                          <p:spTgt spid="20"/>
                                        </p:tgtEl>
                                        <p:attrNameLst>
                                          <p:attrName>ppt_y</p:attrName>
                                        </p:attrNameLst>
                                      </p:cBhvr>
                                      <p:tavLst>
                                        <p:tav tm="0">
                                          <p:val>
                                            <p:strVal val="1+#ppt_h/2"/>
                                          </p:val>
                                        </p:tav>
                                        <p:tav tm="100000">
                                          <p:val>
                                            <p:strVal val="#ppt_y"/>
                                          </p:val>
                                        </p:tav>
                                      </p:tavLst>
                                    </p:anim>
                                  </p:childTnLst>
                                </p:cTn>
                              </p:par>
                              <p:par>
                                <p:cTn id="93" presetID="19" presetClass="entr" presetSubtype="5" fill="hold" nodeType="withEffect">
                                  <p:stCondLst>
                                    <p:cond delay="0"/>
                                  </p:stCondLst>
                                  <p:childTnLst>
                                    <p:set>
                                      <p:cBhvr>
                                        <p:cTn id="94" dur="1" fill="hold">
                                          <p:stCondLst>
                                            <p:cond delay="0"/>
                                          </p:stCondLst>
                                        </p:cTn>
                                        <p:tgtEl>
                                          <p:spTgt spid="20"/>
                                        </p:tgtEl>
                                        <p:attrNameLst>
                                          <p:attrName>style.visibility</p:attrName>
                                        </p:attrNameLst>
                                      </p:cBhvr>
                                      <p:to>
                                        <p:strVal val="visible"/>
                                      </p:to>
                                    </p:set>
                                    <p:anim calcmode="lin" valueType="num">
                                      <p:cBhvr>
                                        <p:cTn id="95" dur="4750" fill="hold"/>
                                        <p:tgtEl>
                                          <p:spTgt spid="20"/>
                                        </p:tgtEl>
                                        <p:attrNameLst>
                                          <p:attrName>ppt_w</p:attrName>
                                        </p:attrNameLst>
                                      </p:cBhvr>
                                      <p:tavLst>
                                        <p:tav tm="0">
                                          <p:val>
                                            <p:strVal val="#ppt_w"/>
                                          </p:val>
                                        </p:tav>
                                        <p:tav tm="100000">
                                          <p:val>
                                            <p:strVal val="#ppt_w"/>
                                          </p:val>
                                        </p:tav>
                                      </p:tavLst>
                                    </p:anim>
                                    <p:anim calcmode="lin" valueType="num">
                                      <p:cBhvr>
                                        <p:cTn id="96" dur="4750" fill="hold"/>
                                        <p:tgtEl>
                                          <p:spTgt spid="20"/>
                                        </p:tgtEl>
                                        <p:attrNameLst>
                                          <p:attrName>ppt_h</p:attrName>
                                        </p:attrNameLst>
                                      </p:cBhvr>
                                      <p:tavLst>
                                        <p:tav tm="0" fmla="#ppt_h*sin(2.5*pi*$)">
                                          <p:val>
                                            <p:fltVal val="0"/>
                                          </p:val>
                                        </p:tav>
                                        <p:tav tm="100000">
                                          <p:val>
                                            <p:fltVal val="1"/>
                                          </p:val>
                                        </p:tav>
                                      </p:tavLst>
                                    </p:anim>
                                  </p:childTnLst>
                                </p:cTn>
                              </p:par>
                              <p:par>
                                <p:cTn id="97" presetID="8" presetClass="emph" presetSubtype="0" fill="hold" nodeType="withEffect">
                                  <p:stCondLst>
                                    <p:cond delay="0"/>
                                  </p:stCondLst>
                                  <p:childTnLst>
                                    <p:animRot by="-10800000">
                                      <p:cBhvr>
                                        <p:cTn id="98" dur="4750" fill="hold"/>
                                        <p:tgtEl>
                                          <p:spTgt spid="20"/>
                                        </p:tgtEl>
                                        <p:attrNameLst>
                                          <p:attrName>r</p:attrName>
                                        </p:attrNameLst>
                                      </p:cBhvr>
                                    </p:animRot>
                                  </p:childTnLst>
                                </p:cTn>
                              </p:par>
                              <p:par>
                                <p:cTn id="99" presetID="2" presetClass="exit" presetSubtype="12" fill="hold" nodeType="withEffect">
                                  <p:stCondLst>
                                    <p:cond delay="0"/>
                                  </p:stCondLst>
                                  <p:childTnLst>
                                    <p:anim calcmode="lin" valueType="num">
                                      <p:cBhvr additive="base">
                                        <p:cTn id="100" dur="4750"/>
                                        <p:tgtEl>
                                          <p:spTgt spid="20"/>
                                        </p:tgtEl>
                                        <p:attrNameLst>
                                          <p:attrName>ppt_x</p:attrName>
                                        </p:attrNameLst>
                                      </p:cBhvr>
                                      <p:tavLst>
                                        <p:tav tm="0">
                                          <p:val>
                                            <p:strVal val="ppt_x"/>
                                          </p:val>
                                        </p:tav>
                                        <p:tav tm="100000">
                                          <p:val>
                                            <p:strVal val="0-ppt_w/2"/>
                                          </p:val>
                                        </p:tav>
                                      </p:tavLst>
                                    </p:anim>
                                    <p:anim calcmode="lin" valueType="num">
                                      <p:cBhvr additive="base">
                                        <p:cTn id="101" dur="4750"/>
                                        <p:tgtEl>
                                          <p:spTgt spid="20"/>
                                        </p:tgtEl>
                                        <p:attrNameLst>
                                          <p:attrName>ppt_y</p:attrName>
                                        </p:attrNameLst>
                                      </p:cBhvr>
                                      <p:tavLst>
                                        <p:tav tm="0">
                                          <p:val>
                                            <p:strVal val="ppt_y"/>
                                          </p:val>
                                        </p:tav>
                                        <p:tav tm="100000">
                                          <p:val>
                                            <p:strVal val="1+ppt_h/2"/>
                                          </p:val>
                                        </p:tav>
                                      </p:tavLst>
                                    </p:anim>
                                    <p:set>
                                      <p:cBhvr>
                                        <p:cTn id="102" dur="1" fill="hold">
                                          <p:stCondLst>
                                            <p:cond delay="4749"/>
                                          </p:stCondLst>
                                        </p:cTn>
                                        <p:tgtEl>
                                          <p:spTgt spid="20"/>
                                        </p:tgtEl>
                                        <p:attrNameLst>
                                          <p:attrName>style.visibility</p:attrName>
                                        </p:attrNameLst>
                                      </p:cBhvr>
                                      <p:to>
                                        <p:strVal val="hidden"/>
                                      </p:to>
                                    </p:set>
                                  </p:childTnLst>
                                </p:cTn>
                              </p:par>
                              <p:par>
                                <p:cTn id="103" presetID="2" presetClass="entr" presetSubtype="12" fill="hold" nodeType="withEffect">
                                  <p:stCondLst>
                                    <p:cond delay="0"/>
                                  </p:stCondLst>
                                  <p:childTnLst>
                                    <p:set>
                                      <p:cBhvr>
                                        <p:cTn id="104" dur="1" fill="hold">
                                          <p:stCondLst>
                                            <p:cond delay="0"/>
                                          </p:stCondLst>
                                        </p:cTn>
                                        <p:tgtEl>
                                          <p:spTgt spid="23"/>
                                        </p:tgtEl>
                                        <p:attrNameLst>
                                          <p:attrName>style.visibility</p:attrName>
                                        </p:attrNameLst>
                                      </p:cBhvr>
                                      <p:to>
                                        <p:strVal val="visible"/>
                                      </p:to>
                                    </p:set>
                                    <p:anim calcmode="lin" valueType="num">
                                      <p:cBhvr additive="base">
                                        <p:cTn id="105" dur="4750" fill="hold"/>
                                        <p:tgtEl>
                                          <p:spTgt spid="23"/>
                                        </p:tgtEl>
                                        <p:attrNameLst>
                                          <p:attrName>ppt_x</p:attrName>
                                        </p:attrNameLst>
                                      </p:cBhvr>
                                      <p:tavLst>
                                        <p:tav tm="0">
                                          <p:val>
                                            <p:strVal val="0-#ppt_w/2"/>
                                          </p:val>
                                        </p:tav>
                                        <p:tav tm="100000">
                                          <p:val>
                                            <p:strVal val="#ppt_x"/>
                                          </p:val>
                                        </p:tav>
                                      </p:tavLst>
                                    </p:anim>
                                    <p:anim calcmode="lin" valueType="num">
                                      <p:cBhvr additive="base">
                                        <p:cTn id="106" dur="4750" fill="hold"/>
                                        <p:tgtEl>
                                          <p:spTgt spid="23"/>
                                        </p:tgtEl>
                                        <p:attrNameLst>
                                          <p:attrName>ppt_y</p:attrName>
                                        </p:attrNameLst>
                                      </p:cBhvr>
                                      <p:tavLst>
                                        <p:tav tm="0">
                                          <p:val>
                                            <p:strVal val="1+#ppt_h/2"/>
                                          </p:val>
                                        </p:tav>
                                        <p:tav tm="100000">
                                          <p:val>
                                            <p:strVal val="#ppt_y"/>
                                          </p:val>
                                        </p:tav>
                                      </p:tavLst>
                                    </p:anim>
                                  </p:childTnLst>
                                </p:cTn>
                              </p:par>
                              <p:par>
                                <p:cTn id="107" presetID="19" presetClass="entr" presetSubtype="5" fill="hold" nodeType="withEffect">
                                  <p:stCondLst>
                                    <p:cond delay="0"/>
                                  </p:stCondLst>
                                  <p:childTnLst>
                                    <p:set>
                                      <p:cBhvr>
                                        <p:cTn id="108" dur="1" fill="hold">
                                          <p:stCondLst>
                                            <p:cond delay="0"/>
                                          </p:stCondLst>
                                        </p:cTn>
                                        <p:tgtEl>
                                          <p:spTgt spid="23"/>
                                        </p:tgtEl>
                                        <p:attrNameLst>
                                          <p:attrName>style.visibility</p:attrName>
                                        </p:attrNameLst>
                                      </p:cBhvr>
                                      <p:to>
                                        <p:strVal val="visible"/>
                                      </p:to>
                                    </p:set>
                                    <p:anim calcmode="lin" valueType="num">
                                      <p:cBhvr>
                                        <p:cTn id="109" dur="4750" fill="hold"/>
                                        <p:tgtEl>
                                          <p:spTgt spid="23"/>
                                        </p:tgtEl>
                                        <p:attrNameLst>
                                          <p:attrName>ppt_w</p:attrName>
                                        </p:attrNameLst>
                                      </p:cBhvr>
                                      <p:tavLst>
                                        <p:tav tm="0">
                                          <p:val>
                                            <p:strVal val="#ppt_w"/>
                                          </p:val>
                                        </p:tav>
                                        <p:tav tm="100000">
                                          <p:val>
                                            <p:strVal val="#ppt_w"/>
                                          </p:val>
                                        </p:tav>
                                      </p:tavLst>
                                    </p:anim>
                                    <p:anim calcmode="lin" valueType="num">
                                      <p:cBhvr>
                                        <p:cTn id="110" dur="4750" fill="hold"/>
                                        <p:tgtEl>
                                          <p:spTgt spid="23"/>
                                        </p:tgtEl>
                                        <p:attrNameLst>
                                          <p:attrName>ppt_h</p:attrName>
                                        </p:attrNameLst>
                                      </p:cBhvr>
                                      <p:tavLst>
                                        <p:tav tm="0" fmla="#ppt_h*sin(2.5*pi*$)">
                                          <p:val>
                                            <p:fltVal val="0"/>
                                          </p:val>
                                        </p:tav>
                                        <p:tav tm="100000">
                                          <p:val>
                                            <p:fltVal val="1"/>
                                          </p:val>
                                        </p:tav>
                                      </p:tavLst>
                                    </p:anim>
                                  </p:childTnLst>
                                </p:cTn>
                              </p:par>
                              <p:par>
                                <p:cTn id="111" presetID="8" presetClass="emph" presetSubtype="0" fill="hold" nodeType="withEffect">
                                  <p:stCondLst>
                                    <p:cond delay="0"/>
                                  </p:stCondLst>
                                  <p:childTnLst>
                                    <p:animRot by="-10800000">
                                      <p:cBhvr>
                                        <p:cTn id="112" dur="4750" fill="hold"/>
                                        <p:tgtEl>
                                          <p:spTgt spid="23"/>
                                        </p:tgtEl>
                                        <p:attrNameLst>
                                          <p:attrName>r</p:attrName>
                                        </p:attrNameLst>
                                      </p:cBhvr>
                                    </p:animRot>
                                  </p:childTnLst>
                                </p:cTn>
                              </p:par>
                              <p:par>
                                <p:cTn id="113" presetID="2" presetClass="exit" presetSubtype="12" fill="hold" nodeType="withEffect">
                                  <p:stCondLst>
                                    <p:cond delay="0"/>
                                  </p:stCondLst>
                                  <p:childTnLst>
                                    <p:anim calcmode="lin" valueType="num">
                                      <p:cBhvr additive="base">
                                        <p:cTn id="114" dur="4750"/>
                                        <p:tgtEl>
                                          <p:spTgt spid="23"/>
                                        </p:tgtEl>
                                        <p:attrNameLst>
                                          <p:attrName>ppt_x</p:attrName>
                                        </p:attrNameLst>
                                      </p:cBhvr>
                                      <p:tavLst>
                                        <p:tav tm="0">
                                          <p:val>
                                            <p:strVal val="ppt_x"/>
                                          </p:val>
                                        </p:tav>
                                        <p:tav tm="100000">
                                          <p:val>
                                            <p:strVal val="0-ppt_w/2"/>
                                          </p:val>
                                        </p:tav>
                                      </p:tavLst>
                                    </p:anim>
                                    <p:anim calcmode="lin" valueType="num">
                                      <p:cBhvr additive="base">
                                        <p:cTn id="115" dur="4750"/>
                                        <p:tgtEl>
                                          <p:spTgt spid="23"/>
                                        </p:tgtEl>
                                        <p:attrNameLst>
                                          <p:attrName>ppt_y</p:attrName>
                                        </p:attrNameLst>
                                      </p:cBhvr>
                                      <p:tavLst>
                                        <p:tav tm="0">
                                          <p:val>
                                            <p:strVal val="ppt_y"/>
                                          </p:val>
                                        </p:tav>
                                        <p:tav tm="100000">
                                          <p:val>
                                            <p:strVal val="1+ppt_h/2"/>
                                          </p:val>
                                        </p:tav>
                                      </p:tavLst>
                                    </p:anim>
                                    <p:set>
                                      <p:cBhvr>
                                        <p:cTn id="116" dur="1" fill="hold">
                                          <p:stCondLst>
                                            <p:cond delay="4749"/>
                                          </p:stCondLst>
                                        </p:cTn>
                                        <p:tgtEl>
                                          <p:spTgt spid="23"/>
                                        </p:tgtEl>
                                        <p:attrNameLst>
                                          <p:attrName>style.visibility</p:attrName>
                                        </p:attrNameLst>
                                      </p:cBhvr>
                                      <p:to>
                                        <p:strVal val="hidden"/>
                                      </p:to>
                                    </p:set>
                                  </p:childTnLst>
                                </p:cTn>
                              </p:par>
                              <p:par>
                                <p:cTn id="117" presetID="2" presetClass="entr" presetSubtype="12" fill="hold" nodeType="withEffect">
                                  <p:stCondLst>
                                    <p:cond delay="0"/>
                                  </p:stCondLst>
                                  <p:childTnLst>
                                    <p:set>
                                      <p:cBhvr>
                                        <p:cTn id="118" dur="1" fill="hold">
                                          <p:stCondLst>
                                            <p:cond delay="0"/>
                                          </p:stCondLst>
                                        </p:cTn>
                                        <p:tgtEl>
                                          <p:spTgt spid="26"/>
                                        </p:tgtEl>
                                        <p:attrNameLst>
                                          <p:attrName>style.visibility</p:attrName>
                                        </p:attrNameLst>
                                      </p:cBhvr>
                                      <p:to>
                                        <p:strVal val="visible"/>
                                      </p:to>
                                    </p:set>
                                    <p:anim calcmode="lin" valueType="num">
                                      <p:cBhvr additive="base">
                                        <p:cTn id="119" dur="4750" fill="hold"/>
                                        <p:tgtEl>
                                          <p:spTgt spid="26"/>
                                        </p:tgtEl>
                                        <p:attrNameLst>
                                          <p:attrName>ppt_x</p:attrName>
                                        </p:attrNameLst>
                                      </p:cBhvr>
                                      <p:tavLst>
                                        <p:tav tm="0">
                                          <p:val>
                                            <p:strVal val="0-#ppt_w/2"/>
                                          </p:val>
                                        </p:tav>
                                        <p:tav tm="100000">
                                          <p:val>
                                            <p:strVal val="#ppt_x"/>
                                          </p:val>
                                        </p:tav>
                                      </p:tavLst>
                                    </p:anim>
                                    <p:anim calcmode="lin" valueType="num">
                                      <p:cBhvr additive="base">
                                        <p:cTn id="120" dur="4750" fill="hold"/>
                                        <p:tgtEl>
                                          <p:spTgt spid="26"/>
                                        </p:tgtEl>
                                        <p:attrNameLst>
                                          <p:attrName>ppt_y</p:attrName>
                                        </p:attrNameLst>
                                      </p:cBhvr>
                                      <p:tavLst>
                                        <p:tav tm="0">
                                          <p:val>
                                            <p:strVal val="1+#ppt_h/2"/>
                                          </p:val>
                                        </p:tav>
                                        <p:tav tm="100000">
                                          <p:val>
                                            <p:strVal val="#ppt_y"/>
                                          </p:val>
                                        </p:tav>
                                      </p:tavLst>
                                    </p:anim>
                                  </p:childTnLst>
                                </p:cTn>
                              </p:par>
                              <p:par>
                                <p:cTn id="121" presetID="19" presetClass="entr" presetSubtype="5" fill="hold" nodeType="withEffect">
                                  <p:stCondLst>
                                    <p:cond delay="0"/>
                                  </p:stCondLst>
                                  <p:childTnLst>
                                    <p:set>
                                      <p:cBhvr>
                                        <p:cTn id="122" dur="1" fill="hold">
                                          <p:stCondLst>
                                            <p:cond delay="0"/>
                                          </p:stCondLst>
                                        </p:cTn>
                                        <p:tgtEl>
                                          <p:spTgt spid="26"/>
                                        </p:tgtEl>
                                        <p:attrNameLst>
                                          <p:attrName>style.visibility</p:attrName>
                                        </p:attrNameLst>
                                      </p:cBhvr>
                                      <p:to>
                                        <p:strVal val="visible"/>
                                      </p:to>
                                    </p:set>
                                    <p:anim calcmode="lin" valueType="num">
                                      <p:cBhvr>
                                        <p:cTn id="123" dur="4750" fill="hold"/>
                                        <p:tgtEl>
                                          <p:spTgt spid="26"/>
                                        </p:tgtEl>
                                        <p:attrNameLst>
                                          <p:attrName>ppt_w</p:attrName>
                                        </p:attrNameLst>
                                      </p:cBhvr>
                                      <p:tavLst>
                                        <p:tav tm="0">
                                          <p:val>
                                            <p:strVal val="#ppt_w"/>
                                          </p:val>
                                        </p:tav>
                                        <p:tav tm="100000">
                                          <p:val>
                                            <p:strVal val="#ppt_w"/>
                                          </p:val>
                                        </p:tav>
                                      </p:tavLst>
                                    </p:anim>
                                    <p:anim calcmode="lin" valueType="num">
                                      <p:cBhvr>
                                        <p:cTn id="124" dur="4750" fill="hold"/>
                                        <p:tgtEl>
                                          <p:spTgt spid="26"/>
                                        </p:tgtEl>
                                        <p:attrNameLst>
                                          <p:attrName>ppt_h</p:attrName>
                                        </p:attrNameLst>
                                      </p:cBhvr>
                                      <p:tavLst>
                                        <p:tav tm="0" fmla="#ppt_h*sin(2.5*pi*$)">
                                          <p:val>
                                            <p:fltVal val="0"/>
                                          </p:val>
                                        </p:tav>
                                        <p:tav tm="100000">
                                          <p:val>
                                            <p:fltVal val="1"/>
                                          </p:val>
                                        </p:tav>
                                      </p:tavLst>
                                    </p:anim>
                                  </p:childTnLst>
                                </p:cTn>
                              </p:par>
                              <p:par>
                                <p:cTn id="125" presetID="8" presetClass="emph" presetSubtype="0" fill="hold" nodeType="withEffect">
                                  <p:stCondLst>
                                    <p:cond delay="0"/>
                                  </p:stCondLst>
                                  <p:childTnLst>
                                    <p:animRot by="-10800000">
                                      <p:cBhvr>
                                        <p:cTn id="126" dur="4750" fill="hold"/>
                                        <p:tgtEl>
                                          <p:spTgt spid="26"/>
                                        </p:tgtEl>
                                        <p:attrNameLst>
                                          <p:attrName>r</p:attrName>
                                        </p:attrNameLst>
                                      </p:cBhvr>
                                    </p:animRot>
                                  </p:childTnLst>
                                </p:cTn>
                              </p:par>
                              <p:par>
                                <p:cTn id="127" presetID="2" presetClass="exit" presetSubtype="12" fill="hold" nodeType="withEffect">
                                  <p:stCondLst>
                                    <p:cond delay="0"/>
                                  </p:stCondLst>
                                  <p:childTnLst>
                                    <p:anim calcmode="lin" valueType="num">
                                      <p:cBhvr additive="base">
                                        <p:cTn id="128" dur="4750"/>
                                        <p:tgtEl>
                                          <p:spTgt spid="26"/>
                                        </p:tgtEl>
                                        <p:attrNameLst>
                                          <p:attrName>ppt_x</p:attrName>
                                        </p:attrNameLst>
                                      </p:cBhvr>
                                      <p:tavLst>
                                        <p:tav tm="0">
                                          <p:val>
                                            <p:strVal val="ppt_x"/>
                                          </p:val>
                                        </p:tav>
                                        <p:tav tm="100000">
                                          <p:val>
                                            <p:strVal val="0-ppt_w/2"/>
                                          </p:val>
                                        </p:tav>
                                      </p:tavLst>
                                    </p:anim>
                                    <p:anim calcmode="lin" valueType="num">
                                      <p:cBhvr additive="base">
                                        <p:cTn id="129" dur="4750"/>
                                        <p:tgtEl>
                                          <p:spTgt spid="26"/>
                                        </p:tgtEl>
                                        <p:attrNameLst>
                                          <p:attrName>ppt_y</p:attrName>
                                        </p:attrNameLst>
                                      </p:cBhvr>
                                      <p:tavLst>
                                        <p:tav tm="0">
                                          <p:val>
                                            <p:strVal val="ppt_y"/>
                                          </p:val>
                                        </p:tav>
                                        <p:tav tm="100000">
                                          <p:val>
                                            <p:strVal val="1+ppt_h/2"/>
                                          </p:val>
                                        </p:tav>
                                      </p:tavLst>
                                    </p:anim>
                                    <p:set>
                                      <p:cBhvr>
                                        <p:cTn id="130" dur="1" fill="hold">
                                          <p:stCondLst>
                                            <p:cond delay="4749"/>
                                          </p:stCondLst>
                                        </p:cTn>
                                        <p:tgtEl>
                                          <p:spTgt spid="26"/>
                                        </p:tgtEl>
                                        <p:attrNameLst>
                                          <p:attrName>style.visibility</p:attrName>
                                        </p:attrNameLst>
                                      </p:cBhvr>
                                      <p:to>
                                        <p:strVal val="hidden"/>
                                      </p:to>
                                    </p:set>
                                  </p:childTnLst>
                                </p:cTn>
                              </p:par>
                              <p:par>
                                <p:cTn id="131" presetID="2" presetClass="entr" presetSubtype="12" fill="hold" nodeType="withEffect">
                                  <p:stCondLst>
                                    <p:cond delay="0"/>
                                  </p:stCondLst>
                                  <p:childTnLst>
                                    <p:set>
                                      <p:cBhvr>
                                        <p:cTn id="132" dur="1" fill="hold">
                                          <p:stCondLst>
                                            <p:cond delay="0"/>
                                          </p:stCondLst>
                                        </p:cTn>
                                        <p:tgtEl>
                                          <p:spTgt spid="29"/>
                                        </p:tgtEl>
                                        <p:attrNameLst>
                                          <p:attrName>style.visibility</p:attrName>
                                        </p:attrNameLst>
                                      </p:cBhvr>
                                      <p:to>
                                        <p:strVal val="visible"/>
                                      </p:to>
                                    </p:set>
                                    <p:anim calcmode="lin" valueType="num">
                                      <p:cBhvr additive="base">
                                        <p:cTn id="133" dur="4750" fill="hold"/>
                                        <p:tgtEl>
                                          <p:spTgt spid="29"/>
                                        </p:tgtEl>
                                        <p:attrNameLst>
                                          <p:attrName>ppt_x</p:attrName>
                                        </p:attrNameLst>
                                      </p:cBhvr>
                                      <p:tavLst>
                                        <p:tav tm="0">
                                          <p:val>
                                            <p:strVal val="0-#ppt_w/2"/>
                                          </p:val>
                                        </p:tav>
                                        <p:tav tm="100000">
                                          <p:val>
                                            <p:strVal val="#ppt_x"/>
                                          </p:val>
                                        </p:tav>
                                      </p:tavLst>
                                    </p:anim>
                                    <p:anim calcmode="lin" valueType="num">
                                      <p:cBhvr additive="base">
                                        <p:cTn id="134" dur="4750" fill="hold"/>
                                        <p:tgtEl>
                                          <p:spTgt spid="29"/>
                                        </p:tgtEl>
                                        <p:attrNameLst>
                                          <p:attrName>ppt_y</p:attrName>
                                        </p:attrNameLst>
                                      </p:cBhvr>
                                      <p:tavLst>
                                        <p:tav tm="0">
                                          <p:val>
                                            <p:strVal val="1+#ppt_h/2"/>
                                          </p:val>
                                        </p:tav>
                                        <p:tav tm="100000">
                                          <p:val>
                                            <p:strVal val="#ppt_y"/>
                                          </p:val>
                                        </p:tav>
                                      </p:tavLst>
                                    </p:anim>
                                  </p:childTnLst>
                                </p:cTn>
                              </p:par>
                              <p:par>
                                <p:cTn id="135" presetID="19" presetClass="entr" presetSubtype="5" fill="hold" nodeType="withEffect">
                                  <p:stCondLst>
                                    <p:cond delay="0"/>
                                  </p:stCondLst>
                                  <p:childTnLst>
                                    <p:set>
                                      <p:cBhvr>
                                        <p:cTn id="136" dur="1" fill="hold">
                                          <p:stCondLst>
                                            <p:cond delay="0"/>
                                          </p:stCondLst>
                                        </p:cTn>
                                        <p:tgtEl>
                                          <p:spTgt spid="29"/>
                                        </p:tgtEl>
                                        <p:attrNameLst>
                                          <p:attrName>style.visibility</p:attrName>
                                        </p:attrNameLst>
                                      </p:cBhvr>
                                      <p:to>
                                        <p:strVal val="visible"/>
                                      </p:to>
                                    </p:set>
                                    <p:anim calcmode="lin" valueType="num">
                                      <p:cBhvr>
                                        <p:cTn id="137" dur="4750" fill="hold"/>
                                        <p:tgtEl>
                                          <p:spTgt spid="29"/>
                                        </p:tgtEl>
                                        <p:attrNameLst>
                                          <p:attrName>ppt_w</p:attrName>
                                        </p:attrNameLst>
                                      </p:cBhvr>
                                      <p:tavLst>
                                        <p:tav tm="0">
                                          <p:val>
                                            <p:strVal val="#ppt_w"/>
                                          </p:val>
                                        </p:tav>
                                        <p:tav tm="100000">
                                          <p:val>
                                            <p:strVal val="#ppt_w"/>
                                          </p:val>
                                        </p:tav>
                                      </p:tavLst>
                                    </p:anim>
                                    <p:anim calcmode="lin" valueType="num">
                                      <p:cBhvr>
                                        <p:cTn id="138" dur="4750" fill="hold"/>
                                        <p:tgtEl>
                                          <p:spTgt spid="29"/>
                                        </p:tgtEl>
                                        <p:attrNameLst>
                                          <p:attrName>ppt_h</p:attrName>
                                        </p:attrNameLst>
                                      </p:cBhvr>
                                      <p:tavLst>
                                        <p:tav tm="0" fmla="#ppt_h*sin(2.5*pi*$)">
                                          <p:val>
                                            <p:fltVal val="0"/>
                                          </p:val>
                                        </p:tav>
                                        <p:tav tm="100000">
                                          <p:val>
                                            <p:fltVal val="1"/>
                                          </p:val>
                                        </p:tav>
                                      </p:tavLst>
                                    </p:anim>
                                  </p:childTnLst>
                                </p:cTn>
                              </p:par>
                              <p:par>
                                <p:cTn id="139" presetID="8" presetClass="emph" presetSubtype="0" fill="hold" nodeType="withEffect">
                                  <p:stCondLst>
                                    <p:cond delay="0"/>
                                  </p:stCondLst>
                                  <p:childTnLst>
                                    <p:animRot by="-10800000">
                                      <p:cBhvr>
                                        <p:cTn id="140" dur="4750" fill="hold"/>
                                        <p:tgtEl>
                                          <p:spTgt spid="29"/>
                                        </p:tgtEl>
                                        <p:attrNameLst>
                                          <p:attrName>r</p:attrName>
                                        </p:attrNameLst>
                                      </p:cBhvr>
                                    </p:animRot>
                                  </p:childTnLst>
                                </p:cTn>
                              </p:par>
                              <p:par>
                                <p:cTn id="141" presetID="2" presetClass="exit" presetSubtype="12" fill="hold" nodeType="withEffect">
                                  <p:stCondLst>
                                    <p:cond delay="0"/>
                                  </p:stCondLst>
                                  <p:childTnLst>
                                    <p:anim calcmode="lin" valueType="num">
                                      <p:cBhvr additive="base">
                                        <p:cTn id="142" dur="4750"/>
                                        <p:tgtEl>
                                          <p:spTgt spid="29"/>
                                        </p:tgtEl>
                                        <p:attrNameLst>
                                          <p:attrName>ppt_x</p:attrName>
                                        </p:attrNameLst>
                                      </p:cBhvr>
                                      <p:tavLst>
                                        <p:tav tm="0">
                                          <p:val>
                                            <p:strVal val="ppt_x"/>
                                          </p:val>
                                        </p:tav>
                                        <p:tav tm="100000">
                                          <p:val>
                                            <p:strVal val="0-ppt_w/2"/>
                                          </p:val>
                                        </p:tav>
                                      </p:tavLst>
                                    </p:anim>
                                    <p:anim calcmode="lin" valueType="num">
                                      <p:cBhvr additive="base">
                                        <p:cTn id="143" dur="4750"/>
                                        <p:tgtEl>
                                          <p:spTgt spid="29"/>
                                        </p:tgtEl>
                                        <p:attrNameLst>
                                          <p:attrName>ppt_y</p:attrName>
                                        </p:attrNameLst>
                                      </p:cBhvr>
                                      <p:tavLst>
                                        <p:tav tm="0">
                                          <p:val>
                                            <p:strVal val="ppt_y"/>
                                          </p:val>
                                        </p:tav>
                                        <p:tav tm="100000">
                                          <p:val>
                                            <p:strVal val="1+ppt_h/2"/>
                                          </p:val>
                                        </p:tav>
                                      </p:tavLst>
                                    </p:anim>
                                    <p:set>
                                      <p:cBhvr>
                                        <p:cTn id="144" dur="1" fill="hold">
                                          <p:stCondLst>
                                            <p:cond delay="4749"/>
                                          </p:stCondLst>
                                        </p:cTn>
                                        <p:tgtEl>
                                          <p:spTgt spid="29"/>
                                        </p:tgtEl>
                                        <p:attrNameLst>
                                          <p:attrName>style.visibility</p:attrName>
                                        </p:attrNameLst>
                                      </p:cBhvr>
                                      <p:to>
                                        <p:strVal val="hidden"/>
                                      </p:to>
                                    </p:set>
                                  </p:childTnLst>
                                </p:cTn>
                              </p:par>
                              <p:par>
                                <p:cTn id="145" presetID="2" presetClass="entr" presetSubtype="12" fill="hold" nodeType="withEffect">
                                  <p:stCondLst>
                                    <p:cond delay="0"/>
                                  </p:stCondLst>
                                  <p:childTnLst>
                                    <p:set>
                                      <p:cBhvr>
                                        <p:cTn id="146" dur="1" fill="hold">
                                          <p:stCondLst>
                                            <p:cond delay="0"/>
                                          </p:stCondLst>
                                        </p:cTn>
                                        <p:tgtEl>
                                          <p:spTgt spid="32"/>
                                        </p:tgtEl>
                                        <p:attrNameLst>
                                          <p:attrName>style.visibility</p:attrName>
                                        </p:attrNameLst>
                                      </p:cBhvr>
                                      <p:to>
                                        <p:strVal val="visible"/>
                                      </p:to>
                                    </p:set>
                                    <p:anim calcmode="lin" valueType="num">
                                      <p:cBhvr additive="base">
                                        <p:cTn id="147" dur="4750" fill="hold"/>
                                        <p:tgtEl>
                                          <p:spTgt spid="32"/>
                                        </p:tgtEl>
                                        <p:attrNameLst>
                                          <p:attrName>ppt_x</p:attrName>
                                        </p:attrNameLst>
                                      </p:cBhvr>
                                      <p:tavLst>
                                        <p:tav tm="0">
                                          <p:val>
                                            <p:strVal val="0-#ppt_w/2"/>
                                          </p:val>
                                        </p:tav>
                                        <p:tav tm="100000">
                                          <p:val>
                                            <p:strVal val="#ppt_x"/>
                                          </p:val>
                                        </p:tav>
                                      </p:tavLst>
                                    </p:anim>
                                    <p:anim calcmode="lin" valueType="num">
                                      <p:cBhvr additive="base">
                                        <p:cTn id="148" dur="4750" fill="hold"/>
                                        <p:tgtEl>
                                          <p:spTgt spid="32"/>
                                        </p:tgtEl>
                                        <p:attrNameLst>
                                          <p:attrName>ppt_y</p:attrName>
                                        </p:attrNameLst>
                                      </p:cBhvr>
                                      <p:tavLst>
                                        <p:tav tm="0">
                                          <p:val>
                                            <p:strVal val="1+#ppt_h/2"/>
                                          </p:val>
                                        </p:tav>
                                        <p:tav tm="100000">
                                          <p:val>
                                            <p:strVal val="#ppt_y"/>
                                          </p:val>
                                        </p:tav>
                                      </p:tavLst>
                                    </p:anim>
                                  </p:childTnLst>
                                </p:cTn>
                              </p:par>
                              <p:par>
                                <p:cTn id="149" presetID="19" presetClass="entr" presetSubtype="5" fill="hold" nodeType="withEffect">
                                  <p:stCondLst>
                                    <p:cond delay="0"/>
                                  </p:stCondLst>
                                  <p:childTnLst>
                                    <p:set>
                                      <p:cBhvr>
                                        <p:cTn id="150" dur="1" fill="hold">
                                          <p:stCondLst>
                                            <p:cond delay="0"/>
                                          </p:stCondLst>
                                        </p:cTn>
                                        <p:tgtEl>
                                          <p:spTgt spid="32"/>
                                        </p:tgtEl>
                                        <p:attrNameLst>
                                          <p:attrName>style.visibility</p:attrName>
                                        </p:attrNameLst>
                                      </p:cBhvr>
                                      <p:to>
                                        <p:strVal val="visible"/>
                                      </p:to>
                                    </p:set>
                                    <p:anim calcmode="lin" valueType="num">
                                      <p:cBhvr>
                                        <p:cTn id="151" dur="4750" fill="hold"/>
                                        <p:tgtEl>
                                          <p:spTgt spid="32"/>
                                        </p:tgtEl>
                                        <p:attrNameLst>
                                          <p:attrName>ppt_w</p:attrName>
                                        </p:attrNameLst>
                                      </p:cBhvr>
                                      <p:tavLst>
                                        <p:tav tm="0">
                                          <p:val>
                                            <p:strVal val="#ppt_w"/>
                                          </p:val>
                                        </p:tav>
                                        <p:tav tm="100000">
                                          <p:val>
                                            <p:strVal val="#ppt_w"/>
                                          </p:val>
                                        </p:tav>
                                      </p:tavLst>
                                    </p:anim>
                                    <p:anim calcmode="lin" valueType="num">
                                      <p:cBhvr>
                                        <p:cTn id="152" dur="4750" fill="hold"/>
                                        <p:tgtEl>
                                          <p:spTgt spid="32"/>
                                        </p:tgtEl>
                                        <p:attrNameLst>
                                          <p:attrName>ppt_h</p:attrName>
                                        </p:attrNameLst>
                                      </p:cBhvr>
                                      <p:tavLst>
                                        <p:tav tm="0" fmla="#ppt_h*sin(2.5*pi*$)">
                                          <p:val>
                                            <p:fltVal val="0"/>
                                          </p:val>
                                        </p:tav>
                                        <p:tav tm="100000">
                                          <p:val>
                                            <p:fltVal val="1"/>
                                          </p:val>
                                        </p:tav>
                                      </p:tavLst>
                                    </p:anim>
                                  </p:childTnLst>
                                </p:cTn>
                              </p:par>
                              <p:par>
                                <p:cTn id="153" presetID="8" presetClass="emph" presetSubtype="0" fill="hold" nodeType="withEffect">
                                  <p:stCondLst>
                                    <p:cond delay="0"/>
                                  </p:stCondLst>
                                  <p:childTnLst>
                                    <p:animRot by="-10800000">
                                      <p:cBhvr>
                                        <p:cTn id="154" dur="4750" fill="hold"/>
                                        <p:tgtEl>
                                          <p:spTgt spid="32"/>
                                        </p:tgtEl>
                                        <p:attrNameLst>
                                          <p:attrName>r</p:attrName>
                                        </p:attrNameLst>
                                      </p:cBhvr>
                                    </p:animRot>
                                  </p:childTnLst>
                                </p:cTn>
                              </p:par>
                              <p:par>
                                <p:cTn id="155" presetID="2" presetClass="exit" presetSubtype="12" fill="hold" nodeType="withEffect">
                                  <p:stCondLst>
                                    <p:cond delay="0"/>
                                  </p:stCondLst>
                                  <p:childTnLst>
                                    <p:anim calcmode="lin" valueType="num">
                                      <p:cBhvr additive="base">
                                        <p:cTn id="156" dur="4750"/>
                                        <p:tgtEl>
                                          <p:spTgt spid="32"/>
                                        </p:tgtEl>
                                        <p:attrNameLst>
                                          <p:attrName>ppt_x</p:attrName>
                                        </p:attrNameLst>
                                      </p:cBhvr>
                                      <p:tavLst>
                                        <p:tav tm="0">
                                          <p:val>
                                            <p:strVal val="ppt_x"/>
                                          </p:val>
                                        </p:tav>
                                        <p:tav tm="100000">
                                          <p:val>
                                            <p:strVal val="0-ppt_w/2"/>
                                          </p:val>
                                        </p:tav>
                                      </p:tavLst>
                                    </p:anim>
                                    <p:anim calcmode="lin" valueType="num">
                                      <p:cBhvr additive="base">
                                        <p:cTn id="157" dur="4750"/>
                                        <p:tgtEl>
                                          <p:spTgt spid="32"/>
                                        </p:tgtEl>
                                        <p:attrNameLst>
                                          <p:attrName>ppt_y</p:attrName>
                                        </p:attrNameLst>
                                      </p:cBhvr>
                                      <p:tavLst>
                                        <p:tav tm="0">
                                          <p:val>
                                            <p:strVal val="ppt_y"/>
                                          </p:val>
                                        </p:tav>
                                        <p:tav tm="100000">
                                          <p:val>
                                            <p:strVal val="1+ppt_h/2"/>
                                          </p:val>
                                        </p:tav>
                                      </p:tavLst>
                                    </p:anim>
                                    <p:set>
                                      <p:cBhvr>
                                        <p:cTn id="158" dur="1" fill="hold">
                                          <p:stCondLst>
                                            <p:cond delay="4749"/>
                                          </p:stCondLst>
                                        </p:cTn>
                                        <p:tgtEl>
                                          <p:spTgt spid="32"/>
                                        </p:tgtEl>
                                        <p:attrNameLst>
                                          <p:attrName>style.visibility</p:attrName>
                                        </p:attrNameLst>
                                      </p:cBhvr>
                                      <p:to>
                                        <p:strVal val="hidden"/>
                                      </p:to>
                                    </p:set>
                                  </p:childTnLst>
                                </p:cTn>
                              </p:par>
                              <p:par>
                                <p:cTn id="159" presetID="2" presetClass="entr" presetSubtype="12" fill="hold" nodeType="withEffect">
                                  <p:stCondLst>
                                    <p:cond delay="0"/>
                                  </p:stCondLst>
                                  <p:childTnLst>
                                    <p:set>
                                      <p:cBhvr>
                                        <p:cTn id="160" dur="1" fill="hold">
                                          <p:stCondLst>
                                            <p:cond delay="0"/>
                                          </p:stCondLst>
                                        </p:cTn>
                                        <p:tgtEl>
                                          <p:spTgt spid="35"/>
                                        </p:tgtEl>
                                        <p:attrNameLst>
                                          <p:attrName>style.visibility</p:attrName>
                                        </p:attrNameLst>
                                      </p:cBhvr>
                                      <p:to>
                                        <p:strVal val="visible"/>
                                      </p:to>
                                    </p:set>
                                    <p:anim calcmode="lin" valueType="num">
                                      <p:cBhvr additive="base">
                                        <p:cTn id="161" dur="4750" fill="hold"/>
                                        <p:tgtEl>
                                          <p:spTgt spid="35"/>
                                        </p:tgtEl>
                                        <p:attrNameLst>
                                          <p:attrName>ppt_x</p:attrName>
                                        </p:attrNameLst>
                                      </p:cBhvr>
                                      <p:tavLst>
                                        <p:tav tm="0">
                                          <p:val>
                                            <p:strVal val="0-#ppt_w/2"/>
                                          </p:val>
                                        </p:tav>
                                        <p:tav tm="100000">
                                          <p:val>
                                            <p:strVal val="#ppt_x"/>
                                          </p:val>
                                        </p:tav>
                                      </p:tavLst>
                                    </p:anim>
                                    <p:anim calcmode="lin" valueType="num">
                                      <p:cBhvr additive="base">
                                        <p:cTn id="162" dur="4750" fill="hold"/>
                                        <p:tgtEl>
                                          <p:spTgt spid="35"/>
                                        </p:tgtEl>
                                        <p:attrNameLst>
                                          <p:attrName>ppt_y</p:attrName>
                                        </p:attrNameLst>
                                      </p:cBhvr>
                                      <p:tavLst>
                                        <p:tav tm="0">
                                          <p:val>
                                            <p:strVal val="1+#ppt_h/2"/>
                                          </p:val>
                                        </p:tav>
                                        <p:tav tm="100000">
                                          <p:val>
                                            <p:strVal val="#ppt_y"/>
                                          </p:val>
                                        </p:tav>
                                      </p:tavLst>
                                    </p:anim>
                                  </p:childTnLst>
                                </p:cTn>
                              </p:par>
                              <p:par>
                                <p:cTn id="163" presetID="19" presetClass="entr" presetSubtype="5" fill="hold" nodeType="withEffect">
                                  <p:stCondLst>
                                    <p:cond delay="0"/>
                                  </p:stCondLst>
                                  <p:childTnLst>
                                    <p:set>
                                      <p:cBhvr>
                                        <p:cTn id="164" dur="1" fill="hold">
                                          <p:stCondLst>
                                            <p:cond delay="0"/>
                                          </p:stCondLst>
                                        </p:cTn>
                                        <p:tgtEl>
                                          <p:spTgt spid="35"/>
                                        </p:tgtEl>
                                        <p:attrNameLst>
                                          <p:attrName>style.visibility</p:attrName>
                                        </p:attrNameLst>
                                      </p:cBhvr>
                                      <p:to>
                                        <p:strVal val="visible"/>
                                      </p:to>
                                    </p:set>
                                    <p:anim calcmode="lin" valueType="num">
                                      <p:cBhvr>
                                        <p:cTn id="165" dur="4750" fill="hold"/>
                                        <p:tgtEl>
                                          <p:spTgt spid="35"/>
                                        </p:tgtEl>
                                        <p:attrNameLst>
                                          <p:attrName>ppt_w</p:attrName>
                                        </p:attrNameLst>
                                      </p:cBhvr>
                                      <p:tavLst>
                                        <p:tav tm="0">
                                          <p:val>
                                            <p:strVal val="#ppt_w"/>
                                          </p:val>
                                        </p:tav>
                                        <p:tav tm="100000">
                                          <p:val>
                                            <p:strVal val="#ppt_w"/>
                                          </p:val>
                                        </p:tav>
                                      </p:tavLst>
                                    </p:anim>
                                    <p:anim calcmode="lin" valueType="num">
                                      <p:cBhvr>
                                        <p:cTn id="166" dur="4750" fill="hold"/>
                                        <p:tgtEl>
                                          <p:spTgt spid="35"/>
                                        </p:tgtEl>
                                        <p:attrNameLst>
                                          <p:attrName>ppt_h</p:attrName>
                                        </p:attrNameLst>
                                      </p:cBhvr>
                                      <p:tavLst>
                                        <p:tav tm="0" fmla="#ppt_h*sin(2.5*pi*$)">
                                          <p:val>
                                            <p:fltVal val="0"/>
                                          </p:val>
                                        </p:tav>
                                        <p:tav tm="100000">
                                          <p:val>
                                            <p:fltVal val="1"/>
                                          </p:val>
                                        </p:tav>
                                      </p:tavLst>
                                    </p:anim>
                                  </p:childTnLst>
                                </p:cTn>
                              </p:par>
                              <p:par>
                                <p:cTn id="167" presetID="8" presetClass="emph" presetSubtype="0" fill="hold" nodeType="withEffect">
                                  <p:stCondLst>
                                    <p:cond delay="0"/>
                                  </p:stCondLst>
                                  <p:childTnLst>
                                    <p:animRot by="-10800000">
                                      <p:cBhvr>
                                        <p:cTn id="168" dur="4750" fill="hold"/>
                                        <p:tgtEl>
                                          <p:spTgt spid="35"/>
                                        </p:tgtEl>
                                        <p:attrNameLst>
                                          <p:attrName>r</p:attrName>
                                        </p:attrNameLst>
                                      </p:cBhvr>
                                    </p:animRot>
                                  </p:childTnLst>
                                </p:cTn>
                              </p:par>
                              <p:par>
                                <p:cTn id="169" presetID="2" presetClass="exit" presetSubtype="12" fill="hold" nodeType="withEffect">
                                  <p:stCondLst>
                                    <p:cond delay="0"/>
                                  </p:stCondLst>
                                  <p:childTnLst>
                                    <p:anim calcmode="lin" valueType="num">
                                      <p:cBhvr additive="base">
                                        <p:cTn id="170" dur="4750"/>
                                        <p:tgtEl>
                                          <p:spTgt spid="35"/>
                                        </p:tgtEl>
                                        <p:attrNameLst>
                                          <p:attrName>ppt_x</p:attrName>
                                        </p:attrNameLst>
                                      </p:cBhvr>
                                      <p:tavLst>
                                        <p:tav tm="0">
                                          <p:val>
                                            <p:strVal val="ppt_x"/>
                                          </p:val>
                                        </p:tav>
                                        <p:tav tm="100000">
                                          <p:val>
                                            <p:strVal val="0-ppt_w/2"/>
                                          </p:val>
                                        </p:tav>
                                      </p:tavLst>
                                    </p:anim>
                                    <p:anim calcmode="lin" valueType="num">
                                      <p:cBhvr additive="base">
                                        <p:cTn id="171" dur="4750"/>
                                        <p:tgtEl>
                                          <p:spTgt spid="35"/>
                                        </p:tgtEl>
                                        <p:attrNameLst>
                                          <p:attrName>ppt_y</p:attrName>
                                        </p:attrNameLst>
                                      </p:cBhvr>
                                      <p:tavLst>
                                        <p:tav tm="0">
                                          <p:val>
                                            <p:strVal val="ppt_y"/>
                                          </p:val>
                                        </p:tav>
                                        <p:tav tm="100000">
                                          <p:val>
                                            <p:strVal val="1+ppt_h/2"/>
                                          </p:val>
                                        </p:tav>
                                      </p:tavLst>
                                    </p:anim>
                                    <p:set>
                                      <p:cBhvr>
                                        <p:cTn id="172" dur="1" fill="hold">
                                          <p:stCondLst>
                                            <p:cond delay="4749"/>
                                          </p:stCondLst>
                                        </p:cTn>
                                        <p:tgtEl>
                                          <p:spTgt spid="35"/>
                                        </p:tgtEl>
                                        <p:attrNameLst>
                                          <p:attrName>style.visibility</p:attrName>
                                        </p:attrNameLst>
                                      </p:cBhvr>
                                      <p:to>
                                        <p:strVal val="hidden"/>
                                      </p:to>
                                    </p:set>
                                  </p:childTnLst>
                                </p:cTn>
                              </p:par>
                              <p:par>
                                <p:cTn id="173" presetID="23" presetClass="entr" presetSubtype="272" fill="hold" nodeType="withEffect">
                                  <p:stCondLst>
                                    <p:cond delay="0"/>
                                  </p:stCondLst>
                                  <p:childTnLst>
                                    <p:set>
                                      <p:cBhvr>
                                        <p:cTn id="174" dur="1" fill="hold">
                                          <p:stCondLst>
                                            <p:cond delay="0"/>
                                          </p:stCondLst>
                                        </p:cTn>
                                        <p:tgtEl>
                                          <p:spTgt spid="43"/>
                                        </p:tgtEl>
                                        <p:attrNameLst>
                                          <p:attrName>style.visibility</p:attrName>
                                        </p:attrNameLst>
                                      </p:cBhvr>
                                      <p:to>
                                        <p:strVal val="visible"/>
                                      </p:to>
                                    </p:set>
                                    <p:anim calcmode="lin" valueType="num">
                                      <p:cBhvr>
                                        <p:cTn id="175" dur="3250" fill="hold"/>
                                        <p:tgtEl>
                                          <p:spTgt spid="43"/>
                                        </p:tgtEl>
                                        <p:attrNameLst>
                                          <p:attrName>ppt_w</p:attrName>
                                        </p:attrNameLst>
                                      </p:cBhvr>
                                      <p:tavLst>
                                        <p:tav tm="0">
                                          <p:val>
                                            <p:strVal val="2/3*#ppt_w"/>
                                          </p:val>
                                        </p:tav>
                                        <p:tav tm="100000">
                                          <p:val>
                                            <p:strVal val="#ppt_w"/>
                                          </p:val>
                                        </p:tav>
                                      </p:tavLst>
                                    </p:anim>
                                    <p:anim calcmode="lin" valueType="num">
                                      <p:cBhvr>
                                        <p:cTn id="176" dur="3250" fill="hold"/>
                                        <p:tgtEl>
                                          <p:spTgt spid="43"/>
                                        </p:tgtEl>
                                        <p:attrNameLst>
                                          <p:attrName>ppt_h</p:attrName>
                                        </p:attrNameLst>
                                      </p:cBhvr>
                                      <p:tavLst>
                                        <p:tav tm="0">
                                          <p:val>
                                            <p:strVal val="2/3*#ppt_h"/>
                                          </p:val>
                                        </p:tav>
                                        <p:tav tm="100000">
                                          <p:val>
                                            <p:strVal val="#ppt_h"/>
                                          </p:val>
                                        </p:tav>
                                      </p:tavLst>
                                    </p:anim>
                                  </p:childTnLst>
                                </p:cTn>
                              </p:par>
                              <p:par>
                                <p:cTn id="177" presetID="6" presetClass="entr" presetSubtype="32" fill="hold" nodeType="withEffect">
                                  <p:stCondLst>
                                    <p:cond delay="0"/>
                                  </p:stCondLst>
                                  <p:childTnLst>
                                    <p:set>
                                      <p:cBhvr>
                                        <p:cTn id="178" dur="1" fill="hold">
                                          <p:stCondLst>
                                            <p:cond delay="0"/>
                                          </p:stCondLst>
                                        </p:cTn>
                                        <p:tgtEl>
                                          <p:spTgt spid="43"/>
                                        </p:tgtEl>
                                        <p:attrNameLst>
                                          <p:attrName>style.visibility</p:attrName>
                                        </p:attrNameLst>
                                      </p:cBhvr>
                                      <p:to>
                                        <p:strVal val="visible"/>
                                      </p:to>
                                    </p:set>
                                    <p:animEffect transition="in" filter="circle(out)">
                                      <p:cBhvr>
                                        <p:cTn id="179" dur="3250"/>
                                        <p:tgtEl>
                                          <p:spTgt spid="43"/>
                                        </p:tgtEl>
                                      </p:cBhvr>
                                    </p:animEffect>
                                  </p:childTnLst>
                                </p:cTn>
                              </p:par>
                              <p:par>
                                <p:cTn id="180" presetID="9" presetClass="emph" presetSubtype="0" grpId="0" nodeType="withEffect">
                                  <p:stCondLst>
                                    <p:cond delay="0"/>
                                  </p:stCondLst>
                                  <p:childTnLst>
                                    <p:set>
                                      <p:cBhvr rctx="PPT">
                                        <p:cTn id="181" dur="indefinite"/>
                                        <p:tgtEl>
                                          <p:spTgt spid="44"/>
                                        </p:tgtEl>
                                        <p:attrNameLst>
                                          <p:attrName>style.opacity</p:attrName>
                                        </p:attrNameLst>
                                      </p:cBhvr>
                                      <p:to>
                                        <p:strVal val="0"/>
                                      </p:to>
                                    </p:set>
                                    <p:animEffect filter="image" prLst="opacity: 0">
                                      <p:cBhvr rctx="IE">
                                        <p:cTn id="182" dur="indefinite"/>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63 Rectángulo"/>
          <p:cNvSpPr/>
          <p:nvPr/>
        </p:nvSpPr>
        <p:spPr>
          <a:xfrm>
            <a:off x="0" y="-8774"/>
            <a:ext cx="9144000" cy="5152274"/>
          </a:xfrm>
          <a:prstGeom prst="rect">
            <a:avLst/>
          </a:prstGeom>
          <a:gradFill flip="none" rotWithShape="1">
            <a:gsLst>
              <a:gs pos="94000">
                <a:srgbClr val="33CCCC"/>
              </a:gs>
              <a:gs pos="7000">
                <a:srgbClr val="33CCCC"/>
              </a:gs>
              <a:gs pos="52088">
                <a:srgbClr val="000E2A">
                  <a:lumMod val="58000"/>
                </a:srgbClr>
              </a:gs>
              <a:gs pos="35000">
                <a:srgbClr val="001D56">
                  <a:lumMod val="45000"/>
                </a:srgbClr>
              </a:gs>
              <a:gs pos="65000">
                <a:srgbClr val="002060">
                  <a:lumMod val="46000"/>
                </a:srgbClr>
              </a:gs>
              <a:gs pos="100000">
                <a:srgbClr val="FF0000"/>
              </a:gs>
              <a:gs pos="20000">
                <a:srgbClr val="002060"/>
              </a:gs>
              <a:gs pos="80000">
                <a:srgbClr val="002060"/>
              </a:gs>
              <a:gs pos="1000">
                <a:srgbClr val="FF0000"/>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5" name="64 Imagen" descr="Diapositiva36"/>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95500" cy="5171510"/>
          </a:xfrm>
          <a:prstGeom prst="rect">
            <a:avLst/>
          </a:prstGeom>
          <a:noFill/>
          <a:ln>
            <a:noFill/>
          </a:ln>
        </p:spPr>
      </p:pic>
      <p:sp>
        <p:nvSpPr>
          <p:cNvPr id="2" name="1 Arco de bloque"/>
          <p:cNvSpPr/>
          <p:nvPr/>
        </p:nvSpPr>
        <p:spPr>
          <a:xfrm rot="5400000">
            <a:off x="-1030810" y="431706"/>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rco de bloque"/>
          <p:cNvSpPr/>
          <p:nvPr/>
        </p:nvSpPr>
        <p:spPr>
          <a:xfrm rot="5400000">
            <a:off x="-454746" y="431706"/>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rco de bloque"/>
          <p:cNvSpPr/>
          <p:nvPr/>
        </p:nvSpPr>
        <p:spPr>
          <a:xfrm rot="5400000">
            <a:off x="121318" y="431706"/>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rco de bloque"/>
          <p:cNvSpPr/>
          <p:nvPr/>
        </p:nvSpPr>
        <p:spPr>
          <a:xfrm rot="5400000">
            <a:off x="769390" y="431706"/>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rco de bloque"/>
          <p:cNvSpPr/>
          <p:nvPr/>
        </p:nvSpPr>
        <p:spPr>
          <a:xfrm rot="5400000">
            <a:off x="1345454" y="431706"/>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rco de bloque"/>
          <p:cNvSpPr/>
          <p:nvPr/>
        </p:nvSpPr>
        <p:spPr>
          <a:xfrm rot="5400000">
            <a:off x="1921518" y="431706"/>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rco de bloque"/>
          <p:cNvSpPr/>
          <p:nvPr/>
        </p:nvSpPr>
        <p:spPr>
          <a:xfrm rot="5400000">
            <a:off x="2497582" y="431706"/>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rco de bloque"/>
          <p:cNvSpPr/>
          <p:nvPr/>
        </p:nvSpPr>
        <p:spPr>
          <a:xfrm rot="5400000">
            <a:off x="3073646" y="431706"/>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rco de bloque"/>
          <p:cNvSpPr/>
          <p:nvPr/>
        </p:nvSpPr>
        <p:spPr>
          <a:xfrm rot="5400000">
            <a:off x="3649710" y="431706"/>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rco de bloque"/>
          <p:cNvSpPr/>
          <p:nvPr/>
        </p:nvSpPr>
        <p:spPr>
          <a:xfrm rot="5400000">
            <a:off x="4250942" y="431706"/>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rot="5400000">
            <a:off x="4826942" y="431706"/>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rot="5400000">
            <a:off x="5366942" y="431706"/>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rot="5400000">
            <a:off x="5989462" y="431706"/>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rco de bloque"/>
          <p:cNvSpPr/>
          <p:nvPr/>
        </p:nvSpPr>
        <p:spPr>
          <a:xfrm rot="5400000">
            <a:off x="6565526" y="431706"/>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rco de bloque"/>
          <p:cNvSpPr/>
          <p:nvPr/>
        </p:nvSpPr>
        <p:spPr>
          <a:xfrm rot="5400000">
            <a:off x="7141590" y="431706"/>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rco de bloque"/>
          <p:cNvSpPr/>
          <p:nvPr/>
        </p:nvSpPr>
        <p:spPr>
          <a:xfrm rot="16200000" flipH="1">
            <a:off x="8171892" y="373004"/>
            <a:ext cx="1800200" cy="2376264"/>
          </a:xfrm>
          <a:prstGeom prst="blockArc">
            <a:avLst>
              <a:gd name="adj1" fmla="val 10800000"/>
              <a:gd name="adj2" fmla="val 21589167"/>
              <a:gd name="adj3" fmla="val 7825"/>
            </a:avLst>
          </a:prstGeom>
          <a:noFill/>
          <a:ln w="44450" cap="rnd"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rco de bloque"/>
          <p:cNvSpPr/>
          <p:nvPr/>
        </p:nvSpPr>
        <p:spPr>
          <a:xfrm rot="16200000" flipH="1">
            <a:off x="7595828" y="373004"/>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rco de bloque"/>
          <p:cNvSpPr/>
          <p:nvPr/>
        </p:nvSpPr>
        <p:spPr>
          <a:xfrm rot="16200000" flipH="1">
            <a:off x="7019764" y="373004"/>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rco de bloque"/>
          <p:cNvSpPr/>
          <p:nvPr/>
        </p:nvSpPr>
        <p:spPr>
          <a:xfrm rot="16200000" flipH="1">
            <a:off x="6371692" y="373004"/>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rot="16200000" flipH="1">
            <a:off x="5795628" y="373004"/>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rot="16200000" flipH="1">
            <a:off x="5219564" y="373004"/>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rot="16200000" flipH="1">
            <a:off x="4643500" y="373004"/>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rot="16200000" flipH="1">
            <a:off x="4067436" y="373004"/>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rot="16200000" flipH="1">
            <a:off x="3491372" y="373004"/>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rco de bloque"/>
          <p:cNvSpPr/>
          <p:nvPr/>
        </p:nvSpPr>
        <p:spPr>
          <a:xfrm rot="16200000" flipH="1">
            <a:off x="2890140" y="373004"/>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rco de bloque"/>
          <p:cNvSpPr/>
          <p:nvPr/>
        </p:nvSpPr>
        <p:spPr>
          <a:xfrm rot="16200000" flipH="1">
            <a:off x="2314140" y="373004"/>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rco de bloque"/>
          <p:cNvSpPr/>
          <p:nvPr/>
        </p:nvSpPr>
        <p:spPr>
          <a:xfrm rot="16200000" flipH="1">
            <a:off x="1774140" y="373004"/>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rco de bloque"/>
          <p:cNvSpPr/>
          <p:nvPr/>
        </p:nvSpPr>
        <p:spPr>
          <a:xfrm rot="16200000" flipH="1">
            <a:off x="1151620" y="373004"/>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rco de bloque"/>
          <p:cNvSpPr/>
          <p:nvPr/>
        </p:nvSpPr>
        <p:spPr>
          <a:xfrm rot="16200000" flipH="1">
            <a:off x="575556" y="373004"/>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rco de bloque"/>
          <p:cNvSpPr/>
          <p:nvPr/>
        </p:nvSpPr>
        <p:spPr>
          <a:xfrm rot="16200000" flipH="1">
            <a:off x="-508" y="373004"/>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rco de bloque"/>
          <p:cNvSpPr/>
          <p:nvPr/>
        </p:nvSpPr>
        <p:spPr>
          <a:xfrm rot="5400000">
            <a:off x="-1102818" y="2375922"/>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rco de bloque"/>
          <p:cNvSpPr/>
          <p:nvPr/>
        </p:nvSpPr>
        <p:spPr>
          <a:xfrm rot="5400000">
            <a:off x="-526754" y="2375922"/>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rco de bloque"/>
          <p:cNvSpPr/>
          <p:nvPr/>
        </p:nvSpPr>
        <p:spPr>
          <a:xfrm rot="5400000">
            <a:off x="49310" y="2375922"/>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rco de bloque"/>
          <p:cNvSpPr/>
          <p:nvPr/>
        </p:nvSpPr>
        <p:spPr>
          <a:xfrm rot="5400000">
            <a:off x="697382" y="2375922"/>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rco de bloque"/>
          <p:cNvSpPr/>
          <p:nvPr/>
        </p:nvSpPr>
        <p:spPr>
          <a:xfrm rot="5400000">
            <a:off x="1273446" y="2375922"/>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rco de bloque"/>
          <p:cNvSpPr/>
          <p:nvPr/>
        </p:nvSpPr>
        <p:spPr>
          <a:xfrm rot="5400000">
            <a:off x="1849510" y="2375922"/>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rco de bloque"/>
          <p:cNvSpPr/>
          <p:nvPr/>
        </p:nvSpPr>
        <p:spPr>
          <a:xfrm rot="5400000">
            <a:off x="2425574" y="2375922"/>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rco de bloque"/>
          <p:cNvSpPr/>
          <p:nvPr/>
        </p:nvSpPr>
        <p:spPr>
          <a:xfrm rot="5400000">
            <a:off x="3001638" y="2375922"/>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rco de bloque"/>
          <p:cNvSpPr/>
          <p:nvPr/>
        </p:nvSpPr>
        <p:spPr>
          <a:xfrm rot="5400000">
            <a:off x="3577702" y="2375922"/>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rco de bloque"/>
          <p:cNvSpPr/>
          <p:nvPr/>
        </p:nvSpPr>
        <p:spPr>
          <a:xfrm rot="5400000">
            <a:off x="4178934" y="2375922"/>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rco de bloque"/>
          <p:cNvSpPr/>
          <p:nvPr/>
        </p:nvSpPr>
        <p:spPr>
          <a:xfrm rot="5400000">
            <a:off x="4754934" y="2375922"/>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rco de bloque"/>
          <p:cNvSpPr/>
          <p:nvPr/>
        </p:nvSpPr>
        <p:spPr>
          <a:xfrm rot="5400000">
            <a:off x="5294934" y="2375922"/>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rco de bloque"/>
          <p:cNvSpPr/>
          <p:nvPr/>
        </p:nvSpPr>
        <p:spPr>
          <a:xfrm rot="5400000">
            <a:off x="5917454" y="2375922"/>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rco de bloque"/>
          <p:cNvSpPr/>
          <p:nvPr/>
        </p:nvSpPr>
        <p:spPr>
          <a:xfrm rot="5400000">
            <a:off x="6493518" y="2375922"/>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rco de bloque"/>
          <p:cNvSpPr/>
          <p:nvPr/>
        </p:nvSpPr>
        <p:spPr>
          <a:xfrm rot="5400000">
            <a:off x="7069582" y="2375922"/>
            <a:ext cx="1783758" cy="2242417"/>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rco de bloque"/>
          <p:cNvSpPr/>
          <p:nvPr/>
        </p:nvSpPr>
        <p:spPr>
          <a:xfrm rot="16200000" flipH="1">
            <a:off x="8243900" y="2355726"/>
            <a:ext cx="1800200" cy="2376264"/>
          </a:xfrm>
          <a:prstGeom prst="blockArc">
            <a:avLst>
              <a:gd name="adj1" fmla="val 10800000"/>
              <a:gd name="adj2" fmla="val 21589167"/>
              <a:gd name="adj3" fmla="val 7825"/>
            </a:avLst>
          </a:prstGeom>
          <a:noFill/>
          <a:ln w="44450" cap="rnd"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rco de bloque"/>
          <p:cNvSpPr/>
          <p:nvPr/>
        </p:nvSpPr>
        <p:spPr>
          <a:xfrm rot="16200000" flipH="1">
            <a:off x="7523820" y="2317220"/>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rco de bloque"/>
          <p:cNvSpPr/>
          <p:nvPr/>
        </p:nvSpPr>
        <p:spPr>
          <a:xfrm rot="16200000" flipH="1">
            <a:off x="6947756" y="2317220"/>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rco de bloque"/>
          <p:cNvSpPr/>
          <p:nvPr/>
        </p:nvSpPr>
        <p:spPr>
          <a:xfrm rot="16200000" flipH="1">
            <a:off x="6299684" y="2317220"/>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rco de bloque"/>
          <p:cNvSpPr/>
          <p:nvPr/>
        </p:nvSpPr>
        <p:spPr>
          <a:xfrm rot="16200000" flipH="1">
            <a:off x="5723620" y="2317220"/>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rco de bloque"/>
          <p:cNvSpPr/>
          <p:nvPr/>
        </p:nvSpPr>
        <p:spPr>
          <a:xfrm rot="16200000" flipH="1">
            <a:off x="5147556" y="2317220"/>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rco de bloque"/>
          <p:cNvSpPr/>
          <p:nvPr/>
        </p:nvSpPr>
        <p:spPr>
          <a:xfrm rot="16200000" flipH="1">
            <a:off x="4571492" y="2317220"/>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rco de bloque"/>
          <p:cNvSpPr/>
          <p:nvPr/>
        </p:nvSpPr>
        <p:spPr>
          <a:xfrm rot="16200000" flipH="1">
            <a:off x="3995428" y="2317220"/>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rco de bloque"/>
          <p:cNvSpPr/>
          <p:nvPr/>
        </p:nvSpPr>
        <p:spPr>
          <a:xfrm rot="16200000" flipH="1">
            <a:off x="3419364" y="2317220"/>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rco de bloque"/>
          <p:cNvSpPr/>
          <p:nvPr/>
        </p:nvSpPr>
        <p:spPr>
          <a:xfrm rot="16200000" flipH="1">
            <a:off x="2818132" y="2317220"/>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rco de bloque"/>
          <p:cNvSpPr/>
          <p:nvPr/>
        </p:nvSpPr>
        <p:spPr>
          <a:xfrm rot="16200000" flipH="1">
            <a:off x="2242132" y="2317220"/>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rco de bloque"/>
          <p:cNvSpPr/>
          <p:nvPr/>
        </p:nvSpPr>
        <p:spPr>
          <a:xfrm rot="16200000" flipH="1">
            <a:off x="1702132" y="2317220"/>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rco de bloque"/>
          <p:cNvSpPr/>
          <p:nvPr/>
        </p:nvSpPr>
        <p:spPr>
          <a:xfrm rot="16200000" flipH="1">
            <a:off x="1079612" y="2317220"/>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rco de bloque"/>
          <p:cNvSpPr/>
          <p:nvPr/>
        </p:nvSpPr>
        <p:spPr>
          <a:xfrm rot="16200000" flipH="1">
            <a:off x="503548" y="2317220"/>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Arco de bloque"/>
          <p:cNvSpPr/>
          <p:nvPr/>
        </p:nvSpPr>
        <p:spPr>
          <a:xfrm rot="16200000" flipH="1">
            <a:off x="-72516" y="2317220"/>
            <a:ext cx="1800200" cy="2376264"/>
          </a:xfrm>
          <a:prstGeom prst="blockArc">
            <a:avLst>
              <a:gd name="adj1" fmla="val 10800000"/>
              <a:gd name="adj2" fmla="val 21589167"/>
              <a:gd name="adj3" fmla="val 7825"/>
            </a:avLst>
          </a:prstGeom>
          <a:noFill/>
          <a:ln w="44450" cap="sq" cmpd="sng">
            <a:gradFill>
              <a:gsLst>
                <a:gs pos="0">
                  <a:srgbClr val="00FFFF"/>
                </a:gs>
                <a:gs pos="37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6" name="65 Rectángulo"/>
          <p:cNvSpPr/>
          <p:nvPr/>
        </p:nvSpPr>
        <p:spPr>
          <a:xfrm flipH="1">
            <a:off x="643" y="-236562"/>
            <a:ext cx="9460656"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6873017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1+#ppt_w/2"/>
                                          </p:val>
                                        </p:tav>
                                        <p:tav tm="100000">
                                          <p:val>
                                            <p:strVal val="#ppt_x"/>
                                          </p:val>
                                        </p:tav>
                                      </p:tavLst>
                                    </p:anim>
                                    <p:anim calcmode="lin" valueType="num">
                                      <p:cBhvr additive="base">
                                        <p:cTn id="8" dur="2000" fill="hold"/>
                                        <p:tgtEl>
                                          <p:spTgt spid="2"/>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10800000">
                                      <p:cBhvr>
                                        <p:cTn id="10" dur="2000" fill="hold"/>
                                        <p:tgtEl>
                                          <p:spTgt spid="2"/>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2000" fill="hold"/>
                                        <p:tgtEl>
                                          <p:spTgt spid="3"/>
                                        </p:tgtEl>
                                        <p:attrNameLst>
                                          <p:attrName>ppt_x</p:attrName>
                                        </p:attrNameLst>
                                      </p:cBhvr>
                                      <p:tavLst>
                                        <p:tav tm="0">
                                          <p:val>
                                            <p:strVal val="1+#ppt_w/2"/>
                                          </p:val>
                                        </p:tav>
                                        <p:tav tm="100000">
                                          <p:val>
                                            <p:strVal val="#ppt_x"/>
                                          </p:val>
                                        </p:tav>
                                      </p:tavLst>
                                    </p:anim>
                                    <p:anim calcmode="lin" valueType="num">
                                      <p:cBhvr additive="base">
                                        <p:cTn id="14" dur="2000" fill="hold"/>
                                        <p:tgtEl>
                                          <p:spTgt spid="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10800000">
                                      <p:cBhvr>
                                        <p:cTn id="16" dur="2000" fill="hold"/>
                                        <p:tgtEl>
                                          <p:spTgt spid="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2000" fill="hold"/>
                                        <p:tgtEl>
                                          <p:spTgt spid="4"/>
                                        </p:tgtEl>
                                        <p:attrNameLst>
                                          <p:attrName>ppt_x</p:attrName>
                                        </p:attrNameLst>
                                      </p:cBhvr>
                                      <p:tavLst>
                                        <p:tav tm="0">
                                          <p:val>
                                            <p:strVal val="1+#ppt_w/2"/>
                                          </p:val>
                                        </p:tav>
                                        <p:tav tm="100000">
                                          <p:val>
                                            <p:strVal val="#ppt_x"/>
                                          </p:val>
                                        </p:tav>
                                      </p:tavLst>
                                    </p:anim>
                                    <p:anim calcmode="lin" valueType="num">
                                      <p:cBhvr additive="base">
                                        <p:cTn id="20" dur="2000" fill="hold"/>
                                        <p:tgtEl>
                                          <p:spTgt spid="4"/>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10800000">
                                      <p:cBhvr>
                                        <p:cTn id="22" dur="2000" fill="hold"/>
                                        <p:tgtEl>
                                          <p:spTgt spid="4"/>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000" fill="hold"/>
                                        <p:tgtEl>
                                          <p:spTgt spid="5"/>
                                        </p:tgtEl>
                                        <p:attrNameLst>
                                          <p:attrName>ppt_x</p:attrName>
                                        </p:attrNameLst>
                                      </p:cBhvr>
                                      <p:tavLst>
                                        <p:tav tm="0">
                                          <p:val>
                                            <p:strVal val="1+#ppt_w/2"/>
                                          </p:val>
                                        </p:tav>
                                        <p:tav tm="100000">
                                          <p:val>
                                            <p:strVal val="#ppt_x"/>
                                          </p:val>
                                        </p:tav>
                                      </p:tavLst>
                                    </p:anim>
                                    <p:anim calcmode="lin" valueType="num">
                                      <p:cBhvr additive="base">
                                        <p:cTn id="26" dur="2000" fill="hold"/>
                                        <p:tgtEl>
                                          <p:spTgt spid="5"/>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10800000">
                                      <p:cBhvr>
                                        <p:cTn id="28" dur="2000" fill="hold"/>
                                        <p:tgtEl>
                                          <p:spTgt spid="5"/>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2000" fill="hold"/>
                                        <p:tgtEl>
                                          <p:spTgt spid="6"/>
                                        </p:tgtEl>
                                        <p:attrNameLst>
                                          <p:attrName>ppt_x</p:attrName>
                                        </p:attrNameLst>
                                      </p:cBhvr>
                                      <p:tavLst>
                                        <p:tav tm="0">
                                          <p:val>
                                            <p:strVal val="1+#ppt_w/2"/>
                                          </p:val>
                                        </p:tav>
                                        <p:tav tm="100000">
                                          <p:val>
                                            <p:strVal val="#ppt_x"/>
                                          </p:val>
                                        </p:tav>
                                      </p:tavLst>
                                    </p:anim>
                                    <p:anim calcmode="lin" valueType="num">
                                      <p:cBhvr additive="base">
                                        <p:cTn id="32" dur="2000" fill="hold"/>
                                        <p:tgtEl>
                                          <p:spTgt spid="6"/>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10800000">
                                      <p:cBhvr>
                                        <p:cTn id="34" dur="2000" fill="hold"/>
                                        <p:tgtEl>
                                          <p:spTgt spid="6"/>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2000" fill="hold"/>
                                        <p:tgtEl>
                                          <p:spTgt spid="7"/>
                                        </p:tgtEl>
                                        <p:attrNameLst>
                                          <p:attrName>ppt_x</p:attrName>
                                        </p:attrNameLst>
                                      </p:cBhvr>
                                      <p:tavLst>
                                        <p:tav tm="0">
                                          <p:val>
                                            <p:strVal val="1+#ppt_w/2"/>
                                          </p:val>
                                        </p:tav>
                                        <p:tav tm="100000">
                                          <p:val>
                                            <p:strVal val="#ppt_x"/>
                                          </p:val>
                                        </p:tav>
                                      </p:tavLst>
                                    </p:anim>
                                    <p:anim calcmode="lin" valueType="num">
                                      <p:cBhvr additive="base">
                                        <p:cTn id="38" dur="2000" fill="hold"/>
                                        <p:tgtEl>
                                          <p:spTgt spid="7"/>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10800000">
                                      <p:cBhvr>
                                        <p:cTn id="40" dur="2000" fill="hold"/>
                                        <p:tgtEl>
                                          <p:spTgt spid="7"/>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2000" fill="hold"/>
                                        <p:tgtEl>
                                          <p:spTgt spid="8"/>
                                        </p:tgtEl>
                                        <p:attrNameLst>
                                          <p:attrName>ppt_x</p:attrName>
                                        </p:attrNameLst>
                                      </p:cBhvr>
                                      <p:tavLst>
                                        <p:tav tm="0">
                                          <p:val>
                                            <p:strVal val="1+#ppt_w/2"/>
                                          </p:val>
                                        </p:tav>
                                        <p:tav tm="100000">
                                          <p:val>
                                            <p:strVal val="#ppt_x"/>
                                          </p:val>
                                        </p:tav>
                                      </p:tavLst>
                                    </p:anim>
                                    <p:anim calcmode="lin" valueType="num">
                                      <p:cBhvr additive="base">
                                        <p:cTn id="44" dur="2000" fill="hold"/>
                                        <p:tgtEl>
                                          <p:spTgt spid="8"/>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10800000">
                                      <p:cBhvr>
                                        <p:cTn id="46" dur="2000" fill="hold"/>
                                        <p:tgtEl>
                                          <p:spTgt spid="8"/>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9"/>
                                        </p:tgtEl>
                                        <p:attrNameLst>
                                          <p:attrName>style.visibility</p:attrName>
                                        </p:attrNameLst>
                                      </p:cBhvr>
                                      <p:to>
                                        <p:strVal val="visible"/>
                                      </p:to>
                                    </p:set>
                                    <p:anim calcmode="lin" valueType="num">
                                      <p:cBhvr additive="base">
                                        <p:cTn id="49" dur="2000" fill="hold"/>
                                        <p:tgtEl>
                                          <p:spTgt spid="9"/>
                                        </p:tgtEl>
                                        <p:attrNameLst>
                                          <p:attrName>ppt_x</p:attrName>
                                        </p:attrNameLst>
                                      </p:cBhvr>
                                      <p:tavLst>
                                        <p:tav tm="0">
                                          <p:val>
                                            <p:strVal val="1+#ppt_w/2"/>
                                          </p:val>
                                        </p:tav>
                                        <p:tav tm="100000">
                                          <p:val>
                                            <p:strVal val="#ppt_x"/>
                                          </p:val>
                                        </p:tav>
                                      </p:tavLst>
                                    </p:anim>
                                    <p:anim calcmode="lin" valueType="num">
                                      <p:cBhvr additive="base">
                                        <p:cTn id="50" dur="2000" fill="hold"/>
                                        <p:tgtEl>
                                          <p:spTgt spid="9"/>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10800000">
                                      <p:cBhvr>
                                        <p:cTn id="52" dur="2000" fill="hold"/>
                                        <p:tgtEl>
                                          <p:spTgt spid="9"/>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2000" fill="hold"/>
                                        <p:tgtEl>
                                          <p:spTgt spid="10"/>
                                        </p:tgtEl>
                                        <p:attrNameLst>
                                          <p:attrName>ppt_x</p:attrName>
                                        </p:attrNameLst>
                                      </p:cBhvr>
                                      <p:tavLst>
                                        <p:tav tm="0">
                                          <p:val>
                                            <p:strVal val="1+#ppt_w/2"/>
                                          </p:val>
                                        </p:tav>
                                        <p:tav tm="100000">
                                          <p:val>
                                            <p:strVal val="#ppt_x"/>
                                          </p:val>
                                        </p:tav>
                                      </p:tavLst>
                                    </p:anim>
                                    <p:anim calcmode="lin" valueType="num">
                                      <p:cBhvr additive="base">
                                        <p:cTn id="56" dur="2000" fill="hold"/>
                                        <p:tgtEl>
                                          <p:spTgt spid="10"/>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10800000">
                                      <p:cBhvr>
                                        <p:cTn id="58" dur="2000" fill="hold"/>
                                        <p:tgtEl>
                                          <p:spTgt spid="10"/>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additive="base">
                                        <p:cTn id="61" dur="2000" fill="hold"/>
                                        <p:tgtEl>
                                          <p:spTgt spid="11"/>
                                        </p:tgtEl>
                                        <p:attrNameLst>
                                          <p:attrName>ppt_x</p:attrName>
                                        </p:attrNameLst>
                                      </p:cBhvr>
                                      <p:tavLst>
                                        <p:tav tm="0">
                                          <p:val>
                                            <p:strVal val="1+#ppt_w/2"/>
                                          </p:val>
                                        </p:tav>
                                        <p:tav tm="100000">
                                          <p:val>
                                            <p:strVal val="#ppt_x"/>
                                          </p:val>
                                        </p:tav>
                                      </p:tavLst>
                                    </p:anim>
                                    <p:anim calcmode="lin" valueType="num">
                                      <p:cBhvr additive="base">
                                        <p:cTn id="62" dur="2000" fill="hold"/>
                                        <p:tgtEl>
                                          <p:spTgt spid="11"/>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10800000">
                                      <p:cBhvr>
                                        <p:cTn id="64" dur="2000" fill="hold"/>
                                        <p:tgtEl>
                                          <p:spTgt spid="11"/>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additive="base">
                                        <p:cTn id="67" dur="2000" fill="hold"/>
                                        <p:tgtEl>
                                          <p:spTgt spid="12"/>
                                        </p:tgtEl>
                                        <p:attrNameLst>
                                          <p:attrName>ppt_x</p:attrName>
                                        </p:attrNameLst>
                                      </p:cBhvr>
                                      <p:tavLst>
                                        <p:tav tm="0">
                                          <p:val>
                                            <p:strVal val="1+#ppt_w/2"/>
                                          </p:val>
                                        </p:tav>
                                        <p:tav tm="100000">
                                          <p:val>
                                            <p:strVal val="#ppt_x"/>
                                          </p:val>
                                        </p:tav>
                                      </p:tavLst>
                                    </p:anim>
                                    <p:anim calcmode="lin" valueType="num">
                                      <p:cBhvr additive="base">
                                        <p:cTn id="68" dur="2000" fill="hold"/>
                                        <p:tgtEl>
                                          <p:spTgt spid="12"/>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10800000">
                                      <p:cBhvr>
                                        <p:cTn id="70" dur="2000" fill="hold"/>
                                        <p:tgtEl>
                                          <p:spTgt spid="12"/>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additive="base">
                                        <p:cTn id="73" dur="2000" fill="hold"/>
                                        <p:tgtEl>
                                          <p:spTgt spid="13"/>
                                        </p:tgtEl>
                                        <p:attrNameLst>
                                          <p:attrName>ppt_x</p:attrName>
                                        </p:attrNameLst>
                                      </p:cBhvr>
                                      <p:tavLst>
                                        <p:tav tm="0">
                                          <p:val>
                                            <p:strVal val="1+#ppt_w/2"/>
                                          </p:val>
                                        </p:tav>
                                        <p:tav tm="100000">
                                          <p:val>
                                            <p:strVal val="#ppt_x"/>
                                          </p:val>
                                        </p:tav>
                                      </p:tavLst>
                                    </p:anim>
                                    <p:anim calcmode="lin" valueType="num">
                                      <p:cBhvr additive="base">
                                        <p:cTn id="74" dur="2000" fill="hold"/>
                                        <p:tgtEl>
                                          <p:spTgt spid="13"/>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10800000">
                                      <p:cBhvr>
                                        <p:cTn id="76" dur="2000" fill="hold"/>
                                        <p:tgtEl>
                                          <p:spTgt spid="13"/>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000" fill="hold"/>
                                        <p:tgtEl>
                                          <p:spTgt spid="14"/>
                                        </p:tgtEl>
                                        <p:attrNameLst>
                                          <p:attrName>ppt_x</p:attrName>
                                        </p:attrNameLst>
                                      </p:cBhvr>
                                      <p:tavLst>
                                        <p:tav tm="0">
                                          <p:val>
                                            <p:strVal val="1+#ppt_w/2"/>
                                          </p:val>
                                        </p:tav>
                                        <p:tav tm="100000">
                                          <p:val>
                                            <p:strVal val="#ppt_x"/>
                                          </p:val>
                                        </p:tav>
                                      </p:tavLst>
                                    </p:anim>
                                    <p:anim calcmode="lin" valueType="num">
                                      <p:cBhvr additive="base">
                                        <p:cTn id="80" dur="2000" fill="hold"/>
                                        <p:tgtEl>
                                          <p:spTgt spid="14"/>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10800000">
                                      <p:cBhvr>
                                        <p:cTn id="82" dur="2000" fill="hold"/>
                                        <p:tgtEl>
                                          <p:spTgt spid="14"/>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additive="base">
                                        <p:cTn id="85" dur="2000" fill="hold"/>
                                        <p:tgtEl>
                                          <p:spTgt spid="15"/>
                                        </p:tgtEl>
                                        <p:attrNameLst>
                                          <p:attrName>ppt_x</p:attrName>
                                        </p:attrNameLst>
                                      </p:cBhvr>
                                      <p:tavLst>
                                        <p:tav tm="0">
                                          <p:val>
                                            <p:strVal val="1+#ppt_w/2"/>
                                          </p:val>
                                        </p:tav>
                                        <p:tav tm="100000">
                                          <p:val>
                                            <p:strVal val="#ppt_x"/>
                                          </p:val>
                                        </p:tav>
                                      </p:tavLst>
                                    </p:anim>
                                    <p:anim calcmode="lin" valueType="num">
                                      <p:cBhvr additive="base">
                                        <p:cTn id="86" dur="2000" fill="hold"/>
                                        <p:tgtEl>
                                          <p:spTgt spid="15"/>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10800000">
                                      <p:cBhvr>
                                        <p:cTn id="88" dur="2000" fill="hold"/>
                                        <p:tgtEl>
                                          <p:spTgt spid="15"/>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additive="base">
                                        <p:cTn id="91" dur="2000" fill="hold"/>
                                        <p:tgtEl>
                                          <p:spTgt spid="16"/>
                                        </p:tgtEl>
                                        <p:attrNameLst>
                                          <p:attrName>ppt_x</p:attrName>
                                        </p:attrNameLst>
                                      </p:cBhvr>
                                      <p:tavLst>
                                        <p:tav tm="0">
                                          <p:val>
                                            <p:strVal val="1+#ppt_w/2"/>
                                          </p:val>
                                        </p:tav>
                                        <p:tav tm="100000">
                                          <p:val>
                                            <p:strVal val="#ppt_x"/>
                                          </p:val>
                                        </p:tav>
                                      </p:tavLst>
                                    </p:anim>
                                    <p:anim calcmode="lin" valueType="num">
                                      <p:cBhvr additive="base">
                                        <p:cTn id="92" dur="2000" fill="hold"/>
                                        <p:tgtEl>
                                          <p:spTgt spid="16"/>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10800000">
                                      <p:cBhvr>
                                        <p:cTn id="94" dur="2000" fill="hold"/>
                                        <p:tgtEl>
                                          <p:spTgt spid="16"/>
                                        </p:tgtEl>
                                        <p:attrNameLst>
                                          <p:attrName>r</p:attrName>
                                        </p:attrNameLst>
                                      </p:cBhvr>
                                    </p:animRot>
                                  </p:childTnLst>
                                </p:cTn>
                              </p:par>
                              <p:par>
                                <p:cTn id="95" presetID="2" presetClass="entr" presetSubtype="8"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additive="base">
                                        <p:cTn id="97" dur="2000" fill="hold"/>
                                        <p:tgtEl>
                                          <p:spTgt spid="17"/>
                                        </p:tgtEl>
                                        <p:attrNameLst>
                                          <p:attrName>ppt_x</p:attrName>
                                        </p:attrNameLst>
                                      </p:cBhvr>
                                      <p:tavLst>
                                        <p:tav tm="0">
                                          <p:val>
                                            <p:strVal val="0-#ppt_w/2"/>
                                          </p:val>
                                        </p:tav>
                                        <p:tav tm="100000">
                                          <p:val>
                                            <p:strVal val="#ppt_x"/>
                                          </p:val>
                                        </p:tav>
                                      </p:tavLst>
                                    </p:anim>
                                    <p:anim calcmode="lin" valueType="num">
                                      <p:cBhvr additive="base">
                                        <p:cTn id="98" dur="2000" fill="hold"/>
                                        <p:tgtEl>
                                          <p:spTgt spid="17"/>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10800000">
                                      <p:cBhvr>
                                        <p:cTn id="100" dur="2000" fill="hold"/>
                                        <p:tgtEl>
                                          <p:spTgt spid="17"/>
                                        </p:tgtEl>
                                        <p:attrNameLst>
                                          <p:attrName>r</p:attrName>
                                        </p:attrNameLst>
                                      </p:cBhvr>
                                    </p:animRot>
                                  </p:childTnLst>
                                </p:cTn>
                              </p:par>
                              <p:par>
                                <p:cTn id="101" presetID="2" presetClass="entr" presetSubtype="8" fill="hold" grpId="0" nodeType="withEffect">
                                  <p:stCondLst>
                                    <p:cond delay="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2000" fill="hold"/>
                                        <p:tgtEl>
                                          <p:spTgt spid="18"/>
                                        </p:tgtEl>
                                        <p:attrNameLst>
                                          <p:attrName>ppt_x</p:attrName>
                                        </p:attrNameLst>
                                      </p:cBhvr>
                                      <p:tavLst>
                                        <p:tav tm="0">
                                          <p:val>
                                            <p:strVal val="0-#ppt_w/2"/>
                                          </p:val>
                                        </p:tav>
                                        <p:tav tm="100000">
                                          <p:val>
                                            <p:strVal val="#ppt_x"/>
                                          </p:val>
                                        </p:tav>
                                      </p:tavLst>
                                    </p:anim>
                                    <p:anim calcmode="lin" valueType="num">
                                      <p:cBhvr additive="base">
                                        <p:cTn id="104" dur="2000" fill="hold"/>
                                        <p:tgtEl>
                                          <p:spTgt spid="18"/>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10800000">
                                      <p:cBhvr>
                                        <p:cTn id="106" dur="2000" fill="hold"/>
                                        <p:tgtEl>
                                          <p:spTgt spid="18"/>
                                        </p:tgtEl>
                                        <p:attrNameLst>
                                          <p:attrName>r</p:attrName>
                                        </p:attrNameLst>
                                      </p:cBhvr>
                                    </p:animRot>
                                  </p:childTnLst>
                                </p:cTn>
                              </p:par>
                              <p:par>
                                <p:cTn id="107" presetID="2" presetClass="entr" presetSubtype="8" fill="hold" grpId="0" nodeType="withEffect">
                                  <p:stCondLst>
                                    <p:cond delay="0"/>
                                  </p:stCondLst>
                                  <p:childTnLst>
                                    <p:set>
                                      <p:cBhvr>
                                        <p:cTn id="108" dur="1" fill="hold">
                                          <p:stCondLst>
                                            <p:cond delay="0"/>
                                          </p:stCondLst>
                                        </p:cTn>
                                        <p:tgtEl>
                                          <p:spTgt spid="19"/>
                                        </p:tgtEl>
                                        <p:attrNameLst>
                                          <p:attrName>style.visibility</p:attrName>
                                        </p:attrNameLst>
                                      </p:cBhvr>
                                      <p:to>
                                        <p:strVal val="visible"/>
                                      </p:to>
                                    </p:set>
                                    <p:anim calcmode="lin" valueType="num">
                                      <p:cBhvr additive="base">
                                        <p:cTn id="109" dur="2000" fill="hold"/>
                                        <p:tgtEl>
                                          <p:spTgt spid="19"/>
                                        </p:tgtEl>
                                        <p:attrNameLst>
                                          <p:attrName>ppt_x</p:attrName>
                                        </p:attrNameLst>
                                      </p:cBhvr>
                                      <p:tavLst>
                                        <p:tav tm="0">
                                          <p:val>
                                            <p:strVal val="0-#ppt_w/2"/>
                                          </p:val>
                                        </p:tav>
                                        <p:tav tm="100000">
                                          <p:val>
                                            <p:strVal val="#ppt_x"/>
                                          </p:val>
                                        </p:tav>
                                      </p:tavLst>
                                    </p:anim>
                                    <p:anim calcmode="lin" valueType="num">
                                      <p:cBhvr additive="base">
                                        <p:cTn id="110" dur="2000" fill="hold"/>
                                        <p:tgtEl>
                                          <p:spTgt spid="19"/>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10800000">
                                      <p:cBhvr>
                                        <p:cTn id="112" dur="2000" fill="hold"/>
                                        <p:tgtEl>
                                          <p:spTgt spid="19"/>
                                        </p:tgtEl>
                                        <p:attrNameLst>
                                          <p:attrName>r</p:attrName>
                                        </p:attrNameLst>
                                      </p:cBhvr>
                                    </p:animRot>
                                  </p:childTnLst>
                                </p:cTn>
                              </p:par>
                              <p:par>
                                <p:cTn id="113" presetID="2" presetClass="entr" presetSubtype="8" fill="hold" grpId="0" nodeType="withEffect">
                                  <p:stCondLst>
                                    <p:cond delay="0"/>
                                  </p:stCondLst>
                                  <p:childTnLst>
                                    <p:set>
                                      <p:cBhvr>
                                        <p:cTn id="114" dur="1" fill="hold">
                                          <p:stCondLst>
                                            <p:cond delay="0"/>
                                          </p:stCondLst>
                                        </p:cTn>
                                        <p:tgtEl>
                                          <p:spTgt spid="20"/>
                                        </p:tgtEl>
                                        <p:attrNameLst>
                                          <p:attrName>style.visibility</p:attrName>
                                        </p:attrNameLst>
                                      </p:cBhvr>
                                      <p:to>
                                        <p:strVal val="visible"/>
                                      </p:to>
                                    </p:set>
                                    <p:anim calcmode="lin" valueType="num">
                                      <p:cBhvr additive="base">
                                        <p:cTn id="115" dur="2000" fill="hold"/>
                                        <p:tgtEl>
                                          <p:spTgt spid="20"/>
                                        </p:tgtEl>
                                        <p:attrNameLst>
                                          <p:attrName>ppt_x</p:attrName>
                                        </p:attrNameLst>
                                      </p:cBhvr>
                                      <p:tavLst>
                                        <p:tav tm="0">
                                          <p:val>
                                            <p:strVal val="0-#ppt_w/2"/>
                                          </p:val>
                                        </p:tav>
                                        <p:tav tm="100000">
                                          <p:val>
                                            <p:strVal val="#ppt_x"/>
                                          </p:val>
                                        </p:tav>
                                      </p:tavLst>
                                    </p:anim>
                                    <p:anim calcmode="lin" valueType="num">
                                      <p:cBhvr additive="base">
                                        <p:cTn id="116" dur="2000" fill="hold"/>
                                        <p:tgtEl>
                                          <p:spTgt spid="20"/>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10800000">
                                      <p:cBhvr>
                                        <p:cTn id="118" dur="2000" fill="hold"/>
                                        <p:tgtEl>
                                          <p:spTgt spid="20"/>
                                        </p:tgtEl>
                                        <p:attrNameLst>
                                          <p:attrName>r</p:attrName>
                                        </p:attrNameLst>
                                      </p:cBhvr>
                                    </p:animRot>
                                  </p:childTnLst>
                                </p:cTn>
                              </p:par>
                              <p:par>
                                <p:cTn id="119" presetID="2" presetClass="entr" presetSubtype="8" fill="hold" grpId="0" nodeType="withEffect">
                                  <p:stCondLst>
                                    <p:cond delay="0"/>
                                  </p:stCondLst>
                                  <p:childTnLst>
                                    <p:set>
                                      <p:cBhvr>
                                        <p:cTn id="120" dur="1" fill="hold">
                                          <p:stCondLst>
                                            <p:cond delay="0"/>
                                          </p:stCondLst>
                                        </p:cTn>
                                        <p:tgtEl>
                                          <p:spTgt spid="21"/>
                                        </p:tgtEl>
                                        <p:attrNameLst>
                                          <p:attrName>style.visibility</p:attrName>
                                        </p:attrNameLst>
                                      </p:cBhvr>
                                      <p:to>
                                        <p:strVal val="visible"/>
                                      </p:to>
                                    </p:set>
                                    <p:anim calcmode="lin" valueType="num">
                                      <p:cBhvr additive="base">
                                        <p:cTn id="121" dur="2000" fill="hold"/>
                                        <p:tgtEl>
                                          <p:spTgt spid="21"/>
                                        </p:tgtEl>
                                        <p:attrNameLst>
                                          <p:attrName>ppt_x</p:attrName>
                                        </p:attrNameLst>
                                      </p:cBhvr>
                                      <p:tavLst>
                                        <p:tav tm="0">
                                          <p:val>
                                            <p:strVal val="0-#ppt_w/2"/>
                                          </p:val>
                                        </p:tav>
                                        <p:tav tm="100000">
                                          <p:val>
                                            <p:strVal val="#ppt_x"/>
                                          </p:val>
                                        </p:tav>
                                      </p:tavLst>
                                    </p:anim>
                                    <p:anim calcmode="lin" valueType="num">
                                      <p:cBhvr additive="base">
                                        <p:cTn id="122" dur="2000" fill="hold"/>
                                        <p:tgtEl>
                                          <p:spTgt spid="21"/>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10800000">
                                      <p:cBhvr>
                                        <p:cTn id="124" dur="2000" fill="hold"/>
                                        <p:tgtEl>
                                          <p:spTgt spid="21"/>
                                        </p:tgtEl>
                                        <p:attrNameLst>
                                          <p:attrName>r</p:attrName>
                                        </p:attrNameLst>
                                      </p:cBhvr>
                                    </p:animRot>
                                  </p:childTnLst>
                                </p:cTn>
                              </p:par>
                              <p:par>
                                <p:cTn id="125" presetID="2" presetClass="entr" presetSubtype="8" fill="hold" grpId="0" nodeType="withEffect">
                                  <p:stCondLst>
                                    <p:cond delay="0"/>
                                  </p:stCondLst>
                                  <p:childTnLst>
                                    <p:set>
                                      <p:cBhvr>
                                        <p:cTn id="126" dur="1" fill="hold">
                                          <p:stCondLst>
                                            <p:cond delay="0"/>
                                          </p:stCondLst>
                                        </p:cTn>
                                        <p:tgtEl>
                                          <p:spTgt spid="22"/>
                                        </p:tgtEl>
                                        <p:attrNameLst>
                                          <p:attrName>style.visibility</p:attrName>
                                        </p:attrNameLst>
                                      </p:cBhvr>
                                      <p:to>
                                        <p:strVal val="visible"/>
                                      </p:to>
                                    </p:set>
                                    <p:anim calcmode="lin" valueType="num">
                                      <p:cBhvr additive="base">
                                        <p:cTn id="127" dur="2000" fill="hold"/>
                                        <p:tgtEl>
                                          <p:spTgt spid="22"/>
                                        </p:tgtEl>
                                        <p:attrNameLst>
                                          <p:attrName>ppt_x</p:attrName>
                                        </p:attrNameLst>
                                      </p:cBhvr>
                                      <p:tavLst>
                                        <p:tav tm="0">
                                          <p:val>
                                            <p:strVal val="0-#ppt_w/2"/>
                                          </p:val>
                                        </p:tav>
                                        <p:tav tm="100000">
                                          <p:val>
                                            <p:strVal val="#ppt_x"/>
                                          </p:val>
                                        </p:tav>
                                      </p:tavLst>
                                    </p:anim>
                                    <p:anim calcmode="lin" valueType="num">
                                      <p:cBhvr additive="base">
                                        <p:cTn id="128" dur="2000" fill="hold"/>
                                        <p:tgtEl>
                                          <p:spTgt spid="2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10800000">
                                      <p:cBhvr>
                                        <p:cTn id="130" dur="2000" fill="hold"/>
                                        <p:tgtEl>
                                          <p:spTgt spid="22"/>
                                        </p:tgtEl>
                                        <p:attrNameLst>
                                          <p:attrName>r</p:attrName>
                                        </p:attrNameLst>
                                      </p:cBhvr>
                                    </p:animRot>
                                  </p:childTnLst>
                                </p:cTn>
                              </p:par>
                              <p:par>
                                <p:cTn id="131" presetID="2" presetClass="entr" presetSubtype="8" fill="hold" grpId="0" nodeType="withEffect">
                                  <p:stCondLst>
                                    <p:cond delay="0"/>
                                  </p:stCondLst>
                                  <p:childTnLst>
                                    <p:set>
                                      <p:cBhvr>
                                        <p:cTn id="132" dur="1" fill="hold">
                                          <p:stCondLst>
                                            <p:cond delay="0"/>
                                          </p:stCondLst>
                                        </p:cTn>
                                        <p:tgtEl>
                                          <p:spTgt spid="23"/>
                                        </p:tgtEl>
                                        <p:attrNameLst>
                                          <p:attrName>style.visibility</p:attrName>
                                        </p:attrNameLst>
                                      </p:cBhvr>
                                      <p:to>
                                        <p:strVal val="visible"/>
                                      </p:to>
                                    </p:set>
                                    <p:anim calcmode="lin" valueType="num">
                                      <p:cBhvr additive="base">
                                        <p:cTn id="133" dur="2000" fill="hold"/>
                                        <p:tgtEl>
                                          <p:spTgt spid="23"/>
                                        </p:tgtEl>
                                        <p:attrNameLst>
                                          <p:attrName>ppt_x</p:attrName>
                                        </p:attrNameLst>
                                      </p:cBhvr>
                                      <p:tavLst>
                                        <p:tav tm="0">
                                          <p:val>
                                            <p:strVal val="0-#ppt_w/2"/>
                                          </p:val>
                                        </p:tav>
                                        <p:tav tm="100000">
                                          <p:val>
                                            <p:strVal val="#ppt_x"/>
                                          </p:val>
                                        </p:tav>
                                      </p:tavLst>
                                    </p:anim>
                                    <p:anim calcmode="lin" valueType="num">
                                      <p:cBhvr additive="base">
                                        <p:cTn id="134" dur="2000" fill="hold"/>
                                        <p:tgtEl>
                                          <p:spTgt spid="23"/>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10800000">
                                      <p:cBhvr>
                                        <p:cTn id="136" dur="2000" fill="hold"/>
                                        <p:tgtEl>
                                          <p:spTgt spid="23"/>
                                        </p:tgtEl>
                                        <p:attrNameLst>
                                          <p:attrName>r</p:attrName>
                                        </p:attrNameLst>
                                      </p:cBhvr>
                                    </p:animRot>
                                  </p:childTnLst>
                                </p:cTn>
                              </p:par>
                              <p:par>
                                <p:cTn id="137" presetID="2" presetClass="entr" presetSubtype="8" fill="hold" grpId="0" nodeType="withEffect">
                                  <p:stCondLst>
                                    <p:cond delay="0"/>
                                  </p:stCondLst>
                                  <p:childTnLst>
                                    <p:set>
                                      <p:cBhvr>
                                        <p:cTn id="138" dur="1" fill="hold">
                                          <p:stCondLst>
                                            <p:cond delay="0"/>
                                          </p:stCondLst>
                                        </p:cTn>
                                        <p:tgtEl>
                                          <p:spTgt spid="24"/>
                                        </p:tgtEl>
                                        <p:attrNameLst>
                                          <p:attrName>style.visibility</p:attrName>
                                        </p:attrNameLst>
                                      </p:cBhvr>
                                      <p:to>
                                        <p:strVal val="visible"/>
                                      </p:to>
                                    </p:set>
                                    <p:anim calcmode="lin" valueType="num">
                                      <p:cBhvr additive="base">
                                        <p:cTn id="139" dur="2000" fill="hold"/>
                                        <p:tgtEl>
                                          <p:spTgt spid="24"/>
                                        </p:tgtEl>
                                        <p:attrNameLst>
                                          <p:attrName>ppt_x</p:attrName>
                                        </p:attrNameLst>
                                      </p:cBhvr>
                                      <p:tavLst>
                                        <p:tav tm="0">
                                          <p:val>
                                            <p:strVal val="0-#ppt_w/2"/>
                                          </p:val>
                                        </p:tav>
                                        <p:tav tm="100000">
                                          <p:val>
                                            <p:strVal val="#ppt_x"/>
                                          </p:val>
                                        </p:tav>
                                      </p:tavLst>
                                    </p:anim>
                                    <p:anim calcmode="lin" valueType="num">
                                      <p:cBhvr additive="base">
                                        <p:cTn id="140" dur="2000" fill="hold"/>
                                        <p:tgtEl>
                                          <p:spTgt spid="24"/>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10800000">
                                      <p:cBhvr>
                                        <p:cTn id="142" dur="2000" fill="hold"/>
                                        <p:tgtEl>
                                          <p:spTgt spid="24"/>
                                        </p:tgtEl>
                                        <p:attrNameLst>
                                          <p:attrName>r</p:attrName>
                                        </p:attrNameLst>
                                      </p:cBhvr>
                                    </p:animRot>
                                  </p:childTnLst>
                                </p:cTn>
                              </p:par>
                              <p:par>
                                <p:cTn id="143" presetID="2" presetClass="entr" presetSubtype="8" fill="hold" grpId="0" nodeType="withEffect">
                                  <p:stCondLst>
                                    <p:cond delay="0"/>
                                  </p:stCondLst>
                                  <p:childTnLst>
                                    <p:set>
                                      <p:cBhvr>
                                        <p:cTn id="144" dur="1" fill="hold">
                                          <p:stCondLst>
                                            <p:cond delay="0"/>
                                          </p:stCondLst>
                                        </p:cTn>
                                        <p:tgtEl>
                                          <p:spTgt spid="25"/>
                                        </p:tgtEl>
                                        <p:attrNameLst>
                                          <p:attrName>style.visibility</p:attrName>
                                        </p:attrNameLst>
                                      </p:cBhvr>
                                      <p:to>
                                        <p:strVal val="visible"/>
                                      </p:to>
                                    </p:set>
                                    <p:anim calcmode="lin" valueType="num">
                                      <p:cBhvr additive="base">
                                        <p:cTn id="145" dur="2000" fill="hold"/>
                                        <p:tgtEl>
                                          <p:spTgt spid="25"/>
                                        </p:tgtEl>
                                        <p:attrNameLst>
                                          <p:attrName>ppt_x</p:attrName>
                                        </p:attrNameLst>
                                      </p:cBhvr>
                                      <p:tavLst>
                                        <p:tav tm="0">
                                          <p:val>
                                            <p:strVal val="0-#ppt_w/2"/>
                                          </p:val>
                                        </p:tav>
                                        <p:tav tm="100000">
                                          <p:val>
                                            <p:strVal val="#ppt_x"/>
                                          </p:val>
                                        </p:tav>
                                      </p:tavLst>
                                    </p:anim>
                                    <p:anim calcmode="lin" valueType="num">
                                      <p:cBhvr additive="base">
                                        <p:cTn id="146" dur="2000" fill="hold"/>
                                        <p:tgtEl>
                                          <p:spTgt spid="25"/>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10800000">
                                      <p:cBhvr>
                                        <p:cTn id="148" dur="2000" fill="hold"/>
                                        <p:tgtEl>
                                          <p:spTgt spid="25"/>
                                        </p:tgtEl>
                                        <p:attrNameLst>
                                          <p:attrName>r</p:attrName>
                                        </p:attrNameLst>
                                      </p:cBhvr>
                                    </p:animRot>
                                  </p:childTnLst>
                                </p:cTn>
                              </p:par>
                              <p:par>
                                <p:cTn id="149" presetID="2" presetClass="entr" presetSubtype="8" fill="hold" grpId="0" nodeType="withEffect">
                                  <p:stCondLst>
                                    <p:cond delay="0"/>
                                  </p:stCondLst>
                                  <p:childTnLst>
                                    <p:set>
                                      <p:cBhvr>
                                        <p:cTn id="150" dur="1" fill="hold">
                                          <p:stCondLst>
                                            <p:cond delay="0"/>
                                          </p:stCondLst>
                                        </p:cTn>
                                        <p:tgtEl>
                                          <p:spTgt spid="26"/>
                                        </p:tgtEl>
                                        <p:attrNameLst>
                                          <p:attrName>style.visibility</p:attrName>
                                        </p:attrNameLst>
                                      </p:cBhvr>
                                      <p:to>
                                        <p:strVal val="visible"/>
                                      </p:to>
                                    </p:set>
                                    <p:anim calcmode="lin" valueType="num">
                                      <p:cBhvr additive="base">
                                        <p:cTn id="151" dur="2000" fill="hold"/>
                                        <p:tgtEl>
                                          <p:spTgt spid="26"/>
                                        </p:tgtEl>
                                        <p:attrNameLst>
                                          <p:attrName>ppt_x</p:attrName>
                                        </p:attrNameLst>
                                      </p:cBhvr>
                                      <p:tavLst>
                                        <p:tav tm="0">
                                          <p:val>
                                            <p:strVal val="0-#ppt_w/2"/>
                                          </p:val>
                                        </p:tav>
                                        <p:tav tm="100000">
                                          <p:val>
                                            <p:strVal val="#ppt_x"/>
                                          </p:val>
                                        </p:tav>
                                      </p:tavLst>
                                    </p:anim>
                                    <p:anim calcmode="lin" valueType="num">
                                      <p:cBhvr additive="base">
                                        <p:cTn id="152" dur="2000" fill="hold"/>
                                        <p:tgtEl>
                                          <p:spTgt spid="26"/>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10800000">
                                      <p:cBhvr>
                                        <p:cTn id="154" dur="2000" fill="hold"/>
                                        <p:tgtEl>
                                          <p:spTgt spid="26"/>
                                        </p:tgtEl>
                                        <p:attrNameLst>
                                          <p:attrName>r</p:attrName>
                                        </p:attrNameLst>
                                      </p:cBhvr>
                                    </p:animRot>
                                  </p:childTnLst>
                                </p:cTn>
                              </p:par>
                              <p:par>
                                <p:cTn id="155" presetID="2" presetClass="entr" presetSubtype="8" fill="hold" grpId="0" nodeType="withEffect">
                                  <p:stCondLst>
                                    <p:cond delay="0"/>
                                  </p:stCondLst>
                                  <p:childTnLst>
                                    <p:set>
                                      <p:cBhvr>
                                        <p:cTn id="156" dur="1" fill="hold">
                                          <p:stCondLst>
                                            <p:cond delay="0"/>
                                          </p:stCondLst>
                                        </p:cTn>
                                        <p:tgtEl>
                                          <p:spTgt spid="27"/>
                                        </p:tgtEl>
                                        <p:attrNameLst>
                                          <p:attrName>style.visibility</p:attrName>
                                        </p:attrNameLst>
                                      </p:cBhvr>
                                      <p:to>
                                        <p:strVal val="visible"/>
                                      </p:to>
                                    </p:set>
                                    <p:anim calcmode="lin" valueType="num">
                                      <p:cBhvr additive="base">
                                        <p:cTn id="157" dur="2000" fill="hold"/>
                                        <p:tgtEl>
                                          <p:spTgt spid="27"/>
                                        </p:tgtEl>
                                        <p:attrNameLst>
                                          <p:attrName>ppt_x</p:attrName>
                                        </p:attrNameLst>
                                      </p:cBhvr>
                                      <p:tavLst>
                                        <p:tav tm="0">
                                          <p:val>
                                            <p:strVal val="0-#ppt_w/2"/>
                                          </p:val>
                                        </p:tav>
                                        <p:tav tm="100000">
                                          <p:val>
                                            <p:strVal val="#ppt_x"/>
                                          </p:val>
                                        </p:tav>
                                      </p:tavLst>
                                    </p:anim>
                                    <p:anim calcmode="lin" valueType="num">
                                      <p:cBhvr additive="base">
                                        <p:cTn id="158" dur="2000" fill="hold"/>
                                        <p:tgtEl>
                                          <p:spTgt spid="27"/>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10800000">
                                      <p:cBhvr>
                                        <p:cTn id="160" dur="2000" fill="hold"/>
                                        <p:tgtEl>
                                          <p:spTgt spid="27"/>
                                        </p:tgtEl>
                                        <p:attrNameLst>
                                          <p:attrName>r</p:attrName>
                                        </p:attrNameLst>
                                      </p:cBhvr>
                                    </p:animRot>
                                  </p:childTnLst>
                                </p:cTn>
                              </p:par>
                              <p:par>
                                <p:cTn id="161" presetID="2" presetClass="entr" presetSubtype="8" fill="hold" grpId="0" nodeType="withEffect">
                                  <p:stCondLst>
                                    <p:cond delay="0"/>
                                  </p:stCondLst>
                                  <p:childTnLst>
                                    <p:set>
                                      <p:cBhvr>
                                        <p:cTn id="162" dur="1" fill="hold">
                                          <p:stCondLst>
                                            <p:cond delay="0"/>
                                          </p:stCondLst>
                                        </p:cTn>
                                        <p:tgtEl>
                                          <p:spTgt spid="28"/>
                                        </p:tgtEl>
                                        <p:attrNameLst>
                                          <p:attrName>style.visibility</p:attrName>
                                        </p:attrNameLst>
                                      </p:cBhvr>
                                      <p:to>
                                        <p:strVal val="visible"/>
                                      </p:to>
                                    </p:set>
                                    <p:anim calcmode="lin" valueType="num">
                                      <p:cBhvr additive="base">
                                        <p:cTn id="163" dur="2000" fill="hold"/>
                                        <p:tgtEl>
                                          <p:spTgt spid="28"/>
                                        </p:tgtEl>
                                        <p:attrNameLst>
                                          <p:attrName>ppt_x</p:attrName>
                                        </p:attrNameLst>
                                      </p:cBhvr>
                                      <p:tavLst>
                                        <p:tav tm="0">
                                          <p:val>
                                            <p:strVal val="0-#ppt_w/2"/>
                                          </p:val>
                                        </p:tav>
                                        <p:tav tm="100000">
                                          <p:val>
                                            <p:strVal val="#ppt_x"/>
                                          </p:val>
                                        </p:tav>
                                      </p:tavLst>
                                    </p:anim>
                                    <p:anim calcmode="lin" valueType="num">
                                      <p:cBhvr additive="base">
                                        <p:cTn id="164" dur="2000" fill="hold"/>
                                        <p:tgtEl>
                                          <p:spTgt spid="28"/>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10800000">
                                      <p:cBhvr>
                                        <p:cTn id="166" dur="2000" fill="hold"/>
                                        <p:tgtEl>
                                          <p:spTgt spid="28"/>
                                        </p:tgtEl>
                                        <p:attrNameLst>
                                          <p:attrName>r</p:attrName>
                                        </p:attrNameLst>
                                      </p:cBhvr>
                                    </p:animRot>
                                  </p:childTnLst>
                                </p:cTn>
                              </p:par>
                              <p:par>
                                <p:cTn id="167" presetID="2" presetClass="entr" presetSubtype="8" fill="hold" grpId="0" nodeType="withEffect">
                                  <p:stCondLst>
                                    <p:cond delay="0"/>
                                  </p:stCondLst>
                                  <p:childTnLst>
                                    <p:set>
                                      <p:cBhvr>
                                        <p:cTn id="168" dur="1" fill="hold">
                                          <p:stCondLst>
                                            <p:cond delay="0"/>
                                          </p:stCondLst>
                                        </p:cTn>
                                        <p:tgtEl>
                                          <p:spTgt spid="29"/>
                                        </p:tgtEl>
                                        <p:attrNameLst>
                                          <p:attrName>style.visibility</p:attrName>
                                        </p:attrNameLst>
                                      </p:cBhvr>
                                      <p:to>
                                        <p:strVal val="visible"/>
                                      </p:to>
                                    </p:set>
                                    <p:anim calcmode="lin" valueType="num">
                                      <p:cBhvr additive="base">
                                        <p:cTn id="169" dur="2000" fill="hold"/>
                                        <p:tgtEl>
                                          <p:spTgt spid="29"/>
                                        </p:tgtEl>
                                        <p:attrNameLst>
                                          <p:attrName>ppt_x</p:attrName>
                                        </p:attrNameLst>
                                      </p:cBhvr>
                                      <p:tavLst>
                                        <p:tav tm="0">
                                          <p:val>
                                            <p:strVal val="0-#ppt_w/2"/>
                                          </p:val>
                                        </p:tav>
                                        <p:tav tm="100000">
                                          <p:val>
                                            <p:strVal val="#ppt_x"/>
                                          </p:val>
                                        </p:tav>
                                      </p:tavLst>
                                    </p:anim>
                                    <p:anim calcmode="lin" valueType="num">
                                      <p:cBhvr additive="base">
                                        <p:cTn id="170" dur="2000" fill="hold"/>
                                        <p:tgtEl>
                                          <p:spTgt spid="29"/>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10800000">
                                      <p:cBhvr>
                                        <p:cTn id="172" dur="2000" fill="hold"/>
                                        <p:tgtEl>
                                          <p:spTgt spid="29"/>
                                        </p:tgtEl>
                                        <p:attrNameLst>
                                          <p:attrName>r</p:attrName>
                                        </p:attrNameLst>
                                      </p:cBhvr>
                                    </p:animRot>
                                  </p:childTnLst>
                                </p:cTn>
                              </p:par>
                              <p:par>
                                <p:cTn id="173" presetID="2" presetClass="entr" presetSubtype="8" fill="hold" grpId="0" nodeType="withEffect">
                                  <p:stCondLst>
                                    <p:cond delay="0"/>
                                  </p:stCondLst>
                                  <p:childTnLst>
                                    <p:set>
                                      <p:cBhvr>
                                        <p:cTn id="174" dur="1" fill="hold">
                                          <p:stCondLst>
                                            <p:cond delay="0"/>
                                          </p:stCondLst>
                                        </p:cTn>
                                        <p:tgtEl>
                                          <p:spTgt spid="30"/>
                                        </p:tgtEl>
                                        <p:attrNameLst>
                                          <p:attrName>style.visibility</p:attrName>
                                        </p:attrNameLst>
                                      </p:cBhvr>
                                      <p:to>
                                        <p:strVal val="visible"/>
                                      </p:to>
                                    </p:set>
                                    <p:anim calcmode="lin" valueType="num">
                                      <p:cBhvr additive="base">
                                        <p:cTn id="175" dur="2000" fill="hold"/>
                                        <p:tgtEl>
                                          <p:spTgt spid="30"/>
                                        </p:tgtEl>
                                        <p:attrNameLst>
                                          <p:attrName>ppt_x</p:attrName>
                                        </p:attrNameLst>
                                      </p:cBhvr>
                                      <p:tavLst>
                                        <p:tav tm="0">
                                          <p:val>
                                            <p:strVal val="0-#ppt_w/2"/>
                                          </p:val>
                                        </p:tav>
                                        <p:tav tm="100000">
                                          <p:val>
                                            <p:strVal val="#ppt_x"/>
                                          </p:val>
                                        </p:tav>
                                      </p:tavLst>
                                    </p:anim>
                                    <p:anim calcmode="lin" valueType="num">
                                      <p:cBhvr additive="base">
                                        <p:cTn id="176" dur="2000" fill="hold"/>
                                        <p:tgtEl>
                                          <p:spTgt spid="30"/>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10800000">
                                      <p:cBhvr>
                                        <p:cTn id="178" dur="2000" fill="hold"/>
                                        <p:tgtEl>
                                          <p:spTgt spid="30"/>
                                        </p:tgtEl>
                                        <p:attrNameLst>
                                          <p:attrName>r</p:attrName>
                                        </p:attrNameLst>
                                      </p:cBhvr>
                                    </p:animRot>
                                  </p:childTnLst>
                                </p:cTn>
                              </p:par>
                              <p:par>
                                <p:cTn id="179" presetID="2" presetClass="entr" presetSubtype="8" fill="hold" grpId="0" nodeType="withEffect">
                                  <p:stCondLst>
                                    <p:cond delay="0"/>
                                  </p:stCondLst>
                                  <p:childTnLst>
                                    <p:set>
                                      <p:cBhvr>
                                        <p:cTn id="180" dur="1" fill="hold">
                                          <p:stCondLst>
                                            <p:cond delay="0"/>
                                          </p:stCondLst>
                                        </p:cTn>
                                        <p:tgtEl>
                                          <p:spTgt spid="31"/>
                                        </p:tgtEl>
                                        <p:attrNameLst>
                                          <p:attrName>style.visibility</p:attrName>
                                        </p:attrNameLst>
                                      </p:cBhvr>
                                      <p:to>
                                        <p:strVal val="visible"/>
                                      </p:to>
                                    </p:set>
                                    <p:anim calcmode="lin" valueType="num">
                                      <p:cBhvr additive="base">
                                        <p:cTn id="181" dur="2000" fill="hold"/>
                                        <p:tgtEl>
                                          <p:spTgt spid="31"/>
                                        </p:tgtEl>
                                        <p:attrNameLst>
                                          <p:attrName>ppt_x</p:attrName>
                                        </p:attrNameLst>
                                      </p:cBhvr>
                                      <p:tavLst>
                                        <p:tav tm="0">
                                          <p:val>
                                            <p:strVal val="0-#ppt_w/2"/>
                                          </p:val>
                                        </p:tav>
                                        <p:tav tm="100000">
                                          <p:val>
                                            <p:strVal val="#ppt_x"/>
                                          </p:val>
                                        </p:tav>
                                      </p:tavLst>
                                    </p:anim>
                                    <p:anim calcmode="lin" valueType="num">
                                      <p:cBhvr additive="base">
                                        <p:cTn id="182" dur="2000" fill="hold"/>
                                        <p:tgtEl>
                                          <p:spTgt spid="31"/>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10800000">
                                      <p:cBhvr>
                                        <p:cTn id="184" dur="2000" fill="hold"/>
                                        <p:tgtEl>
                                          <p:spTgt spid="31"/>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33"/>
                                        </p:tgtEl>
                                        <p:attrNameLst>
                                          <p:attrName>style.visibility</p:attrName>
                                        </p:attrNameLst>
                                      </p:cBhvr>
                                      <p:to>
                                        <p:strVal val="visible"/>
                                      </p:to>
                                    </p:set>
                                    <p:anim calcmode="lin" valueType="num">
                                      <p:cBhvr additive="base">
                                        <p:cTn id="187" dur="2000" fill="hold"/>
                                        <p:tgtEl>
                                          <p:spTgt spid="33"/>
                                        </p:tgtEl>
                                        <p:attrNameLst>
                                          <p:attrName>ppt_x</p:attrName>
                                        </p:attrNameLst>
                                      </p:cBhvr>
                                      <p:tavLst>
                                        <p:tav tm="0">
                                          <p:val>
                                            <p:strVal val="1+#ppt_w/2"/>
                                          </p:val>
                                        </p:tav>
                                        <p:tav tm="100000">
                                          <p:val>
                                            <p:strVal val="#ppt_x"/>
                                          </p:val>
                                        </p:tav>
                                      </p:tavLst>
                                    </p:anim>
                                    <p:anim calcmode="lin" valueType="num">
                                      <p:cBhvr additive="base">
                                        <p:cTn id="188" dur="2000" fill="hold"/>
                                        <p:tgtEl>
                                          <p:spTgt spid="33"/>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10800000">
                                      <p:cBhvr>
                                        <p:cTn id="190" dur="2000" fill="hold"/>
                                        <p:tgtEl>
                                          <p:spTgt spid="33"/>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34"/>
                                        </p:tgtEl>
                                        <p:attrNameLst>
                                          <p:attrName>style.visibility</p:attrName>
                                        </p:attrNameLst>
                                      </p:cBhvr>
                                      <p:to>
                                        <p:strVal val="visible"/>
                                      </p:to>
                                    </p:set>
                                    <p:anim calcmode="lin" valueType="num">
                                      <p:cBhvr additive="base">
                                        <p:cTn id="193" dur="2000" fill="hold"/>
                                        <p:tgtEl>
                                          <p:spTgt spid="34"/>
                                        </p:tgtEl>
                                        <p:attrNameLst>
                                          <p:attrName>ppt_x</p:attrName>
                                        </p:attrNameLst>
                                      </p:cBhvr>
                                      <p:tavLst>
                                        <p:tav tm="0">
                                          <p:val>
                                            <p:strVal val="1+#ppt_w/2"/>
                                          </p:val>
                                        </p:tav>
                                        <p:tav tm="100000">
                                          <p:val>
                                            <p:strVal val="#ppt_x"/>
                                          </p:val>
                                        </p:tav>
                                      </p:tavLst>
                                    </p:anim>
                                    <p:anim calcmode="lin" valueType="num">
                                      <p:cBhvr additive="base">
                                        <p:cTn id="194" dur="2000" fill="hold"/>
                                        <p:tgtEl>
                                          <p:spTgt spid="34"/>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10800000">
                                      <p:cBhvr>
                                        <p:cTn id="196" dur="2000" fill="hold"/>
                                        <p:tgtEl>
                                          <p:spTgt spid="34"/>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35"/>
                                        </p:tgtEl>
                                        <p:attrNameLst>
                                          <p:attrName>style.visibility</p:attrName>
                                        </p:attrNameLst>
                                      </p:cBhvr>
                                      <p:to>
                                        <p:strVal val="visible"/>
                                      </p:to>
                                    </p:set>
                                    <p:anim calcmode="lin" valueType="num">
                                      <p:cBhvr additive="base">
                                        <p:cTn id="199" dur="2000" fill="hold"/>
                                        <p:tgtEl>
                                          <p:spTgt spid="35"/>
                                        </p:tgtEl>
                                        <p:attrNameLst>
                                          <p:attrName>ppt_x</p:attrName>
                                        </p:attrNameLst>
                                      </p:cBhvr>
                                      <p:tavLst>
                                        <p:tav tm="0">
                                          <p:val>
                                            <p:strVal val="1+#ppt_w/2"/>
                                          </p:val>
                                        </p:tav>
                                        <p:tav tm="100000">
                                          <p:val>
                                            <p:strVal val="#ppt_x"/>
                                          </p:val>
                                        </p:tav>
                                      </p:tavLst>
                                    </p:anim>
                                    <p:anim calcmode="lin" valueType="num">
                                      <p:cBhvr additive="base">
                                        <p:cTn id="200" dur="2000" fill="hold"/>
                                        <p:tgtEl>
                                          <p:spTgt spid="35"/>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10800000">
                                      <p:cBhvr>
                                        <p:cTn id="202" dur="2000" fill="hold"/>
                                        <p:tgtEl>
                                          <p:spTgt spid="35"/>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36"/>
                                        </p:tgtEl>
                                        <p:attrNameLst>
                                          <p:attrName>style.visibility</p:attrName>
                                        </p:attrNameLst>
                                      </p:cBhvr>
                                      <p:to>
                                        <p:strVal val="visible"/>
                                      </p:to>
                                    </p:set>
                                    <p:anim calcmode="lin" valueType="num">
                                      <p:cBhvr additive="base">
                                        <p:cTn id="205" dur="2000" fill="hold"/>
                                        <p:tgtEl>
                                          <p:spTgt spid="36"/>
                                        </p:tgtEl>
                                        <p:attrNameLst>
                                          <p:attrName>ppt_x</p:attrName>
                                        </p:attrNameLst>
                                      </p:cBhvr>
                                      <p:tavLst>
                                        <p:tav tm="0">
                                          <p:val>
                                            <p:strVal val="1+#ppt_w/2"/>
                                          </p:val>
                                        </p:tav>
                                        <p:tav tm="100000">
                                          <p:val>
                                            <p:strVal val="#ppt_x"/>
                                          </p:val>
                                        </p:tav>
                                      </p:tavLst>
                                    </p:anim>
                                    <p:anim calcmode="lin" valueType="num">
                                      <p:cBhvr additive="base">
                                        <p:cTn id="206" dur="2000" fill="hold"/>
                                        <p:tgtEl>
                                          <p:spTgt spid="36"/>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10800000">
                                      <p:cBhvr>
                                        <p:cTn id="208" dur="2000" fill="hold"/>
                                        <p:tgtEl>
                                          <p:spTgt spid="36"/>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37"/>
                                        </p:tgtEl>
                                        <p:attrNameLst>
                                          <p:attrName>style.visibility</p:attrName>
                                        </p:attrNameLst>
                                      </p:cBhvr>
                                      <p:to>
                                        <p:strVal val="visible"/>
                                      </p:to>
                                    </p:set>
                                    <p:anim calcmode="lin" valueType="num">
                                      <p:cBhvr additive="base">
                                        <p:cTn id="211" dur="2000" fill="hold"/>
                                        <p:tgtEl>
                                          <p:spTgt spid="37"/>
                                        </p:tgtEl>
                                        <p:attrNameLst>
                                          <p:attrName>ppt_x</p:attrName>
                                        </p:attrNameLst>
                                      </p:cBhvr>
                                      <p:tavLst>
                                        <p:tav tm="0">
                                          <p:val>
                                            <p:strVal val="1+#ppt_w/2"/>
                                          </p:val>
                                        </p:tav>
                                        <p:tav tm="100000">
                                          <p:val>
                                            <p:strVal val="#ppt_x"/>
                                          </p:val>
                                        </p:tav>
                                      </p:tavLst>
                                    </p:anim>
                                    <p:anim calcmode="lin" valueType="num">
                                      <p:cBhvr additive="base">
                                        <p:cTn id="212" dur="2000" fill="hold"/>
                                        <p:tgtEl>
                                          <p:spTgt spid="37"/>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10800000">
                                      <p:cBhvr>
                                        <p:cTn id="214" dur="2000" fill="hold"/>
                                        <p:tgtEl>
                                          <p:spTgt spid="37"/>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38"/>
                                        </p:tgtEl>
                                        <p:attrNameLst>
                                          <p:attrName>style.visibility</p:attrName>
                                        </p:attrNameLst>
                                      </p:cBhvr>
                                      <p:to>
                                        <p:strVal val="visible"/>
                                      </p:to>
                                    </p:set>
                                    <p:anim calcmode="lin" valueType="num">
                                      <p:cBhvr additive="base">
                                        <p:cTn id="217" dur="2000" fill="hold"/>
                                        <p:tgtEl>
                                          <p:spTgt spid="38"/>
                                        </p:tgtEl>
                                        <p:attrNameLst>
                                          <p:attrName>ppt_x</p:attrName>
                                        </p:attrNameLst>
                                      </p:cBhvr>
                                      <p:tavLst>
                                        <p:tav tm="0">
                                          <p:val>
                                            <p:strVal val="1+#ppt_w/2"/>
                                          </p:val>
                                        </p:tav>
                                        <p:tav tm="100000">
                                          <p:val>
                                            <p:strVal val="#ppt_x"/>
                                          </p:val>
                                        </p:tav>
                                      </p:tavLst>
                                    </p:anim>
                                    <p:anim calcmode="lin" valueType="num">
                                      <p:cBhvr additive="base">
                                        <p:cTn id="218" dur="2000" fill="hold"/>
                                        <p:tgtEl>
                                          <p:spTgt spid="38"/>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10800000">
                                      <p:cBhvr>
                                        <p:cTn id="220" dur="2000" fill="hold"/>
                                        <p:tgtEl>
                                          <p:spTgt spid="38"/>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39"/>
                                        </p:tgtEl>
                                        <p:attrNameLst>
                                          <p:attrName>style.visibility</p:attrName>
                                        </p:attrNameLst>
                                      </p:cBhvr>
                                      <p:to>
                                        <p:strVal val="visible"/>
                                      </p:to>
                                    </p:set>
                                    <p:anim calcmode="lin" valueType="num">
                                      <p:cBhvr additive="base">
                                        <p:cTn id="223" dur="2000" fill="hold"/>
                                        <p:tgtEl>
                                          <p:spTgt spid="39"/>
                                        </p:tgtEl>
                                        <p:attrNameLst>
                                          <p:attrName>ppt_x</p:attrName>
                                        </p:attrNameLst>
                                      </p:cBhvr>
                                      <p:tavLst>
                                        <p:tav tm="0">
                                          <p:val>
                                            <p:strVal val="1+#ppt_w/2"/>
                                          </p:val>
                                        </p:tav>
                                        <p:tav tm="100000">
                                          <p:val>
                                            <p:strVal val="#ppt_x"/>
                                          </p:val>
                                        </p:tav>
                                      </p:tavLst>
                                    </p:anim>
                                    <p:anim calcmode="lin" valueType="num">
                                      <p:cBhvr additive="base">
                                        <p:cTn id="224" dur="2000" fill="hold"/>
                                        <p:tgtEl>
                                          <p:spTgt spid="39"/>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10800000">
                                      <p:cBhvr>
                                        <p:cTn id="226" dur="2000" fill="hold"/>
                                        <p:tgtEl>
                                          <p:spTgt spid="39"/>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40"/>
                                        </p:tgtEl>
                                        <p:attrNameLst>
                                          <p:attrName>style.visibility</p:attrName>
                                        </p:attrNameLst>
                                      </p:cBhvr>
                                      <p:to>
                                        <p:strVal val="visible"/>
                                      </p:to>
                                    </p:set>
                                    <p:anim calcmode="lin" valueType="num">
                                      <p:cBhvr additive="base">
                                        <p:cTn id="229" dur="2000" fill="hold"/>
                                        <p:tgtEl>
                                          <p:spTgt spid="40"/>
                                        </p:tgtEl>
                                        <p:attrNameLst>
                                          <p:attrName>ppt_x</p:attrName>
                                        </p:attrNameLst>
                                      </p:cBhvr>
                                      <p:tavLst>
                                        <p:tav tm="0">
                                          <p:val>
                                            <p:strVal val="1+#ppt_w/2"/>
                                          </p:val>
                                        </p:tav>
                                        <p:tav tm="100000">
                                          <p:val>
                                            <p:strVal val="#ppt_x"/>
                                          </p:val>
                                        </p:tav>
                                      </p:tavLst>
                                    </p:anim>
                                    <p:anim calcmode="lin" valueType="num">
                                      <p:cBhvr additive="base">
                                        <p:cTn id="230" dur="2000" fill="hold"/>
                                        <p:tgtEl>
                                          <p:spTgt spid="40"/>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10800000">
                                      <p:cBhvr>
                                        <p:cTn id="232" dur="2000" fill="hold"/>
                                        <p:tgtEl>
                                          <p:spTgt spid="40"/>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41"/>
                                        </p:tgtEl>
                                        <p:attrNameLst>
                                          <p:attrName>style.visibility</p:attrName>
                                        </p:attrNameLst>
                                      </p:cBhvr>
                                      <p:to>
                                        <p:strVal val="visible"/>
                                      </p:to>
                                    </p:set>
                                    <p:anim calcmode="lin" valueType="num">
                                      <p:cBhvr additive="base">
                                        <p:cTn id="235" dur="2000" fill="hold"/>
                                        <p:tgtEl>
                                          <p:spTgt spid="41"/>
                                        </p:tgtEl>
                                        <p:attrNameLst>
                                          <p:attrName>ppt_x</p:attrName>
                                        </p:attrNameLst>
                                      </p:cBhvr>
                                      <p:tavLst>
                                        <p:tav tm="0">
                                          <p:val>
                                            <p:strVal val="1+#ppt_w/2"/>
                                          </p:val>
                                        </p:tav>
                                        <p:tav tm="100000">
                                          <p:val>
                                            <p:strVal val="#ppt_x"/>
                                          </p:val>
                                        </p:tav>
                                      </p:tavLst>
                                    </p:anim>
                                    <p:anim calcmode="lin" valueType="num">
                                      <p:cBhvr additive="base">
                                        <p:cTn id="236" dur="2000" fill="hold"/>
                                        <p:tgtEl>
                                          <p:spTgt spid="41"/>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10800000">
                                      <p:cBhvr>
                                        <p:cTn id="238" dur="2000" fill="hold"/>
                                        <p:tgtEl>
                                          <p:spTgt spid="41"/>
                                        </p:tgtEl>
                                        <p:attrNameLst>
                                          <p:attrName>r</p:attrName>
                                        </p:attrNameLst>
                                      </p:cBhvr>
                                    </p:animRot>
                                  </p:childTnLst>
                                </p:cTn>
                              </p:par>
                              <p:par>
                                <p:cTn id="239" presetID="2" presetClass="entr" presetSubtype="2" fill="hold" grpId="0" nodeType="withEffect">
                                  <p:stCondLst>
                                    <p:cond delay="0"/>
                                  </p:stCondLst>
                                  <p:childTnLst>
                                    <p:set>
                                      <p:cBhvr>
                                        <p:cTn id="240" dur="1" fill="hold">
                                          <p:stCondLst>
                                            <p:cond delay="0"/>
                                          </p:stCondLst>
                                        </p:cTn>
                                        <p:tgtEl>
                                          <p:spTgt spid="42"/>
                                        </p:tgtEl>
                                        <p:attrNameLst>
                                          <p:attrName>style.visibility</p:attrName>
                                        </p:attrNameLst>
                                      </p:cBhvr>
                                      <p:to>
                                        <p:strVal val="visible"/>
                                      </p:to>
                                    </p:set>
                                    <p:anim calcmode="lin" valueType="num">
                                      <p:cBhvr additive="base">
                                        <p:cTn id="241" dur="2000" fill="hold"/>
                                        <p:tgtEl>
                                          <p:spTgt spid="42"/>
                                        </p:tgtEl>
                                        <p:attrNameLst>
                                          <p:attrName>ppt_x</p:attrName>
                                        </p:attrNameLst>
                                      </p:cBhvr>
                                      <p:tavLst>
                                        <p:tav tm="0">
                                          <p:val>
                                            <p:strVal val="1+#ppt_w/2"/>
                                          </p:val>
                                        </p:tav>
                                        <p:tav tm="100000">
                                          <p:val>
                                            <p:strVal val="#ppt_x"/>
                                          </p:val>
                                        </p:tav>
                                      </p:tavLst>
                                    </p:anim>
                                    <p:anim calcmode="lin" valueType="num">
                                      <p:cBhvr additive="base">
                                        <p:cTn id="242" dur="2000" fill="hold"/>
                                        <p:tgtEl>
                                          <p:spTgt spid="42"/>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10800000">
                                      <p:cBhvr>
                                        <p:cTn id="244" dur="2000" fill="hold"/>
                                        <p:tgtEl>
                                          <p:spTgt spid="42"/>
                                        </p:tgtEl>
                                        <p:attrNameLst>
                                          <p:attrName>r</p:attrName>
                                        </p:attrNameLst>
                                      </p:cBhvr>
                                    </p:animRot>
                                  </p:childTnLst>
                                </p:cTn>
                              </p:par>
                              <p:par>
                                <p:cTn id="245" presetID="2" presetClass="entr" presetSubtype="2" fill="hold" grpId="0" nodeType="withEffect">
                                  <p:stCondLst>
                                    <p:cond delay="0"/>
                                  </p:stCondLst>
                                  <p:childTnLst>
                                    <p:set>
                                      <p:cBhvr>
                                        <p:cTn id="246" dur="1" fill="hold">
                                          <p:stCondLst>
                                            <p:cond delay="0"/>
                                          </p:stCondLst>
                                        </p:cTn>
                                        <p:tgtEl>
                                          <p:spTgt spid="43"/>
                                        </p:tgtEl>
                                        <p:attrNameLst>
                                          <p:attrName>style.visibility</p:attrName>
                                        </p:attrNameLst>
                                      </p:cBhvr>
                                      <p:to>
                                        <p:strVal val="visible"/>
                                      </p:to>
                                    </p:set>
                                    <p:anim calcmode="lin" valueType="num">
                                      <p:cBhvr additive="base">
                                        <p:cTn id="247" dur="2000" fill="hold"/>
                                        <p:tgtEl>
                                          <p:spTgt spid="43"/>
                                        </p:tgtEl>
                                        <p:attrNameLst>
                                          <p:attrName>ppt_x</p:attrName>
                                        </p:attrNameLst>
                                      </p:cBhvr>
                                      <p:tavLst>
                                        <p:tav tm="0">
                                          <p:val>
                                            <p:strVal val="1+#ppt_w/2"/>
                                          </p:val>
                                        </p:tav>
                                        <p:tav tm="100000">
                                          <p:val>
                                            <p:strVal val="#ppt_x"/>
                                          </p:val>
                                        </p:tav>
                                      </p:tavLst>
                                    </p:anim>
                                    <p:anim calcmode="lin" valueType="num">
                                      <p:cBhvr additive="base">
                                        <p:cTn id="248" dur="2000" fill="hold"/>
                                        <p:tgtEl>
                                          <p:spTgt spid="43"/>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10800000">
                                      <p:cBhvr>
                                        <p:cTn id="250" dur="2000" fill="hold"/>
                                        <p:tgtEl>
                                          <p:spTgt spid="43"/>
                                        </p:tgtEl>
                                        <p:attrNameLst>
                                          <p:attrName>r</p:attrName>
                                        </p:attrNameLst>
                                      </p:cBhvr>
                                    </p:animRot>
                                  </p:childTnLst>
                                </p:cTn>
                              </p:par>
                              <p:par>
                                <p:cTn id="251" presetID="2" presetClass="entr" presetSubtype="2" fill="hold" grpId="0" nodeType="withEffect">
                                  <p:stCondLst>
                                    <p:cond delay="0"/>
                                  </p:stCondLst>
                                  <p:childTnLst>
                                    <p:set>
                                      <p:cBhvr>
                                        <p:cTn id="252" dur="1" fill="hold">
                                          <p:stCondLst>
                                            <p:cond delay="0"/>
                                          </p:stCondLst>
                                        </p:cTn>
                                        <p:tgtEl>
                                          <p:spTgt spid="44"/>
                                        </p:tgtEl>
                                        <p:attrNameLst>
                                          <p:attrName>style.visibility</p:attrName>
                                        </p:attrNameLst>
                                      </p:cBhvr>
                                      <p:to>
                                        <p:strVal val="visible"/>
                                      </p:to>
                                    </p:set>
                                    <p:anim calcmode="lin" valueType="num">
                                      <p:cBhvr additive="base">
                                        <p:cTn id="253" dur="2000" fill="hold"/>
                                        <p:tgtEl>
                                          <p:spTgt spid="44"/>
                                        </p:tgtEl>
                                        <p:attrNameLst>
                                          <p:attrName>ppt_x</p:attrName>
                                        </p:attrNameLst>
                                      </p:cBhvr>
                                      <p:tavLst>
                                        <p:tav tm="0">
                                          <p:val>
                                            <p:strVal val="1+#ppt_w/2"/>
                                          </p:val>
                                        </p:tav>
                                        <p:tav tm="100000">
                                          <p:val>
                                            <p:strVal val="#ppt_x"/>
                                          </p:val>
                                        </p:tav>
                                      </p:tavLst>
                                    </p:anim>
                                    <p:anim calcmode="lin" valueType="num">
                                      <p:cBhvr additive="base">
                                        <p:cTn id="254" dur="2000" fill="hold"/>
                                        <p:tgtEl>
                                          <p:spTgt spid="44"/>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10800000">
                                      <p:cBhvr>
                                        <p:cTn id="256" dur="2000" fill="hold"/>
                                        <p:tgtEl>
                                          <p:spTgt spid="44"/>
                                        </p:tgtEl>
                                        <p:attrNameLst>
                                          <p:attrName>r</p:attrName>
                                        </p:attrNameLst>
                                      </p:cBhvr>
                                    </p:animRot>
                                  </p:childTnLst>
                                </p:cTn>
                              </p:par>
                              <p:par>
                                <p:cTn id="257" presetID="2" presetClass="entr" presetSubtype="2" fill="hold" grpId="0" nodeType="withEffect">
                                  <p:stCondLst>
                                    <p:cond delay="0"/>
                                  </p:stCondLst>
                                  <p:childTnLst>
                                    <p:set>
                                      <p:cBhvr>
                                        <p:cTn id="258" dur="1" fill="hold">
                                          <p:stCondLst>
                                            <p:cond delay="0"/>
                                          </p:stCondLst>
                                        </p:cTn>
                                        <p:tgtEl>
                                          <p:spTgt spid="45"/>
                                        </p:tgtEl>
                                        <p:attrNameLst>
                                          <p:attrName>style.visibility</p:attrName>
                                        </p:attrNameLst>
                                      </p:cBhvr>
                                      <p:to>
                                        <p:strVal val="visible"/>
                                      </p:to>
                                    </p:set>
                                    <p:anim calcmode="lin" valueType="num">
                                      <p:cBhvr additive="base">
                                        <p:cTn id="259" dur="2000" fill="hold"/>
                                        <p:tgtEl>
                                          <p:spTgt spid="45"/>
                                        </p:tgtEl>
                                        <p:attrNameLst>
                                          <p:attrName>ppt_x</p:attrName>
                                        </p:attrNameLst>
                                      </p:cBhvr>
                                      <p:tavLst>
                                        <p:tav tm="0">
                                          <p:val>
                                            <p:strVal val="1+#ppt_w/2"/>
                                          </p:val>
                                        </p:tav>
                                        <p:tav tm="100000">
                                          <p:val>
                                            <p:strVal val="#ppt_x"/>
                                          </p:val>
                                        </p:tav>
                                      </p:tavLst>
                                    </p:anim>
                                    <p:anim calcmode="lin" valueType="num">
                                      <p:cBhvr additive="base">
                                        <p:cTn id="260" dur="2000" fill="hold"/>
                                        <p:tgtEl>
                                          <p:spTgt spid="45"/>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10800000">
                                      <p:cBhvr>
                                        <p:cTn id="262" dur="2000" fill="hold"/>
                                        <p:tgtEl>
                                          <p:spTgt spid="45"/>
                                        </p:tgtEl>
                                        <p:attrNameLst>
                                          <p:attrName>r</p:attrName>
                                        </p:attrNameLst>
                                      </p:cBhvr>
                                    </p:animRot>
                                  </p:childTnLst>
                                </p:cTn>
                              </p:par>
                              <p:par>
                                <p:cTn id="263" presetID="2" presetClass="entr" presetSubtype="2" fill="hold" grpId="0" nodeType="withEffect">
                                  <p:stCondLst>
                                    <p:cond delay="0"/>
                                  </p:stCondLst>
                                  <p:childTnLst>
                                    <p:set>
                                      <p:cBhvr>
                                        <p:cTn id="264" dur="1" fill="hold">
                                          <p:stCondLst>
                                            <p:cond delay="0"/>
                                          </p:stCondLst>
                                        </p:cTn>
                                        <p:tgtEl>
                                          <p:spTgt spid="46"/>
                                        </p:tgtEl>
                                        <p:attrNameLst>
                                          <p:attrName>style.visibility</p:attrName>
                                        </p:attrNameLst>
                                      </p:cBhvr>
                                      <p:to>
                                        <p:strVal val="visible"/>
                                      </p:to>
                                    </p:set>
                                    <p:anim calcmode="lin" valueType="num">
                                      <p:cBhvr additive="base">
                                        <p:cTn id="265" dur="2000" fill="hold"/>
                                        <p:tgtEl>
                                          <p:spTgt spid="46"/>
                                        </p:tgtEl>
                                        <p:attrNameLst>
                                          <p:attrName>ppt_x</p:attrName>
                                        </p:attrNameLst>
                                      </p:cBhvr>
                                      <p:tavLst>
                                        <p:tav tm="0">
                                          <p:val>
                                            <p:strVal val="1+#ppt_w/2"/>
                                          </p:val>
                                        </p:tav>
                                        <p:tav tm="100000">
                                          <p:val>
                                            <p:strVal val="#ppt_x"/>
                                          </p:val>
                                        </p:tav>
                                      </p:tavLst>
                                    </p:anim>
                                    <p:anim calcmode="lin" valueType="num">
                                      <p:cBhvr additive="base">
                                        <p:cTn id="266" dur="2000" fill="hold"/>
                                        <p:tgtEl>
                                          <p:spTgt spid="46"/>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10800000">
                                      <p:cBhvr>
                                        <p:cTn id="268" dur="2000" fill="hold"/>
                                        <p:tgtEl>
                                          <p:spTgt spid="46"/>
                                        </p:tgtEl>
                                        <p:attrNameLst>
                                          <p:attrName>r</p:attrName>
                                        </p:attrNameLst>
                                      </p:cBhvr>
                                    </p:animRot>
                                  </p:childTnLst>
                                </p:cTn>
                              </p:par>
                              <p:par>
                                <p:cTn id="269" presetID="2" presetClass="entr" presetSubtype="2" fill="hold" grpId="0" nodeType="withEffect">
                                  <p:stCondLst>
                                    <p:cond delay="0"/>
                                  </p:stCondLst>
                                  <p:childTnLst>
                                    <p:set>
                                      <p:cBhvr>
                                        <p:cTn id="270" dur="1" fill="hold">
                                          <p:stCondLst>
                                            <p:cond delay="0"/>
                                          </p:stCondLst>
                                        </p:cTn>
                                        <p:tgtEl>
                                          <p:spTgt spid="47"/>
                                        </p:tgtEl>
                                        <p:attrNameLst>
                                          <p:attrName>style.visibility</p:attrName>
                                        </p:attrNameLst>
                                      </p:cBhvr>
                                      <p:to>
                                        <p:strVal val="visible"/>
                                      </p:to>
                                    </p:set>
                                    <p:anim calcmode="lin" valueType="num">
                                      <p:cBhvr additive="base">
                                        <p:cTn id="271" dur="2000" fill="hold"/>
                                        <p:tgtEl>
                                          <p:spTgt spid="47"/>
                                        </p:tgtEl>
                                        <p:attrNameLst>
                                          <p:attrName>ppt_x</p:attrName>
                                        </p:attrNameLst>
                                      </p:cBhvr>
                                      <p:tavLst>
                                        <p:tav tm="0">
                                          <p:val>
                                            <p:strVal val="1+#ppt_w/2"/>
                                          </p:val>
                                        </p:tav>
                                        <p:tav tm="100000">
                                          <p:val>
                                            <p:strVal val="#ppt_x"/>
                                          </p:val>
                                        </p:tav>
                                      </p:tavLst>
                                    </p:anim>
                                    <p:anim calcmode="lin" valueType="num">
                                      <p:cBhvr additive="base">
                                        <p:cTn id="272" dur="2000" fill="hold"/>
                                        <p:tgtEl>
                                          <p:spTgt spid="47"/>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10800000">
                                      <p:cBhvr>
                                        <p:cTn id="274" dur="2000" fill="hold"/>
                                        <p:tgtEl>
                                          <p:spTgt spid="47"/>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48"/>
                                        </p:tgtEl>
                                        <p:attrNameLst>
                                          <p:attrName>style.visibility</p:attrName>
                                        </p:attrNameLst>
                                      </p:cBhvr>
                                      <p:to>
                                        <p:strVal val="visible"/>
                                      </p:to>
                                    </p:set>
                                    <p:anim calcmode="lin" valueType="num">
                                      <p:cBhvr additive="base">
                                        <p:cTn id="277" dur="2000" fill="hold"/>
                                        <p:tgtEl>
                                          <p:spTgt spid="48"/>
                                        </p:tgtEl>
                                        <p:attrNameLst>
                                          <p:attrName>ppt_x</p:attrName>
                                        </p:attrNameLst>
                                      </p:cBhvr>
                                      <p:tavLst>
                                        <p:tav tm="0">
                                          <p:val>
                                            <p:strVal val="0-#ppt_w/2"/>
                                          </p:val>
                                        </p:tav>
                                        <p:tav tm="100000">
                                          <p:val>
                                            <p:strVal val="#ppt_x"/>
                                          </p:val>
                                        </p:tav>
                                      </p:tavLst>
                                    </p:anim>
                                    <p:anim calcmode="lin" valueType="num">
                                      <p:cBhvr additive="base">
                                        <p:cTn id="278" dur="2000" fill="hold"/>
                                        <p:tgtEl>
                                          <p:spTgt spid="48"/>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10800000">
                                      <p:cBhvr>
                                        <p:cTn id="280" dur="2000" fill="hold"/>
                                        <p:tgtEl>
                                          <p:spTgt spid="48"/>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49"/>
                                        </p:tgtEl>
                                        <p:attrNameLst>
                                          <p:attrName>style.visibility</p:attrName>
                                        </p:attrNameLst>
                                      </p:cBhvr>
                                      <p:to>
                                        <p:strVal val="visible"/>
                                      </p:to>
                                    </p:set>
                                    <p:anim calcmode="lin" valueType="num">
                                      <p:cBhvr additive="base">
                                        <p:cTn id="283" dur="2000" fill="hold"/>
                                        <p:tgtEl>
                                          <p:spTgt spid="49"/>
                                        </p:tgtEl>
                                        <p:attrNameLst>
                                          <p:attrName>ppt_x</p:attrName>
                                        </p:attrNameLst>
                                      </p:cBhvr>
                                      <p:tavLst>
                                        <p:tav tm="0">
                                          <p:val>
                                            <p:strVal val="0-#ppt_w/2"/>
                                          </p:val>
                                        </p:tav>
                                        <p:tav tm="100000">
                                          <p:val>
                                            <p:strVal val="#ppt_x"/>
                                          </p:val>
                                        </p:tav>
                                      </p:tavLst>
                                    </p:anim>
                                    <p:anim calcmode="lin" valueType="num">
                                      <p:cBhvr additive="base">
                                        <p:cTn id="284" dur="2000" fill="hold"/>
                                        <p:tgtEl>
                                          <p:spTgt spid="49"/>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10800000">
                                      <p:cBhvr>
                                        <p:cTn id="286" dur="2000" fill="hold"/>
                                        <p:tgtEl>
                                          <p:spTgt spid="49"/>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50"/>
                                        </p:tgtEl>
                                        <p:attrNameLst>
                                          <p:attrName>style.visibility</p:attrName>
                                        </p:attrNameLst>
                                      </p:cBhvr>
                                      <p:to>
                                        <p:strVal val="visible"/>
                                      </p:to>
                                    </p:set>
                                    <p:anim calcmode="lin" valueType="num">
                                      <p:cBhvr additive="base">
                                        <p:cTn id="289" dur="2000" fill="hold"/>
                                        <p:tgtEl>
                                          <p:spTgt spid="50"/>
                                        </p:tgtEl>
                                        <p:attrNameLst>
                                          <p:attrName>ppt_x</p:attrName>
                                        </p:attrNameLst>
                                      </p:cBhvr>
                                      <p:tavLst>
                                        <p:tav tm="0">
                                          <p:val>
                                            <p:strVal val="0-#ppt_w/2"/>
                                          </p:val>
                                        </p:tav>
                                        <p:tav tm="100000">
                                          <p:val>
                                            <p:strVal val="#ppt_x"/>
                                          </p:val>
                                        </p:tav>
                                      </p:tavLst>
                                    </p:anim>
                                    <p:anim calcmode="lin" valueType="num">
                                      <p:cBhvr additive="base">
                                        <p:cTn id="290" dur="2000" fill="hold"/>
                                        <p:tgtEl>
                                          <p:spTgt spid="50"/>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10800000">
                                      <p:cBhvr>
                                        <p:cTn id="292" dur="2000" fill="hold"/>
                                        <p:tgtEl>
                                          <p:spTgt spid="50"/>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51"/>
                                        </p:tgtEl>
                                        <p:attrNameLst>
                                          <p:attrName>style.visibility</p:attrName>
                                        </p:attrNameLst>
                                      </p:cBhvr>
                                      <p:to>
                                        <p:strVal val="visible"/>
                                      </p:to>
                                    </p:set>
                                    <p:anim calcmode="lin" valueType="num">
                                      <p:cBhvr additive="base">
                                        <p:cTn id="295" dur="2000" fill="hold"/>
                                        <p:tgtEl>
                                          <p:spTgt spid="51"/>
                                        </p:tgtEl>
                                        <p:attrNameLst>
                                          <p:attrName>ppt_x</p:attrName>
                                        </p:attrNameLst>
                                      </p:cBhvr>
                                      <p:tavLst>
                                        <p:tav tm="0">
                                          <p:val>
                                            <p:strVal val="0-#ppt_w/2"/>
                                          </p:val>
                                        </p:tav>
                                        <p:tav tm="100000">
                                          <p:val>
                                            <p:strVal val="#ppt_x"/>
                                          </p:val>
                                        </p:tav>
                                      </p:tavLst>
                                    </p:anim>
                                    <p:anim calcmode="lin" valueType="num">
                                      <p:cBhvr additive="base">
                                        <p:cTn id="296" dur="2000" fill="hold"/>
                                        <p:tgtEl>
                                          <p:spTgt spid="51"/>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10800000">
                                      <p:cBhvr>
                                        <p:cTn id="298" dur="2000" fill="hold"/>
                                        <p:tgtEl>
                                          <p:spTgt spid="51"/>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52"/>
                                        </p:tgtEl>
                                        <p:attrNameLst>
                                          <p:attrName>style.visibility</p:attrName>
                                        </p:attrNameLst>
                                      </p:cBhvr>
                                      <p:to>
                                        <p:strVal val="visible"/>
                                      </p:to>
                                    </p:set>
                                    <p:anim calcmode="lin" valueType="num">
                                      <p:cBhvr additive="base">
                                        <p:cTn id="301" dur="2000" fill="hold"/>
                                        <p:tgtEl>
                                          <p:spTgt spid="52"/>
                                        </p:tgtEl>
                                        <p:attrNameLst>
                                          <p:attrName>ppt_x</p:attrName>
                                        </p:attrNameLst>
                                      </p:cBhvr>
                                      <p:tavLst>
                                        <p:tav tm="0">
                                          <p:val>
                                            <p:strVal val="0-#ppt_w/2"/>
                                          </p:val>
                                        </p:tav>
                                        <p:tav tm="100000">
                                          <p:val>
                                            <p:strVal val="#ppt_x"/>
                                          </p:val>
                                        </p:tav>
                                      </p:tavLst>
                                    </p:anim>
                                    <p:anim calcmode="lin" valueType="num">
                                      <p:cBhvr additive="base">
                                        <p:cTn id="302" dur="2000" fill="hold"/>
                                        <p:tgtEl>
                                          <p:spTgt spid="52"/>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10800000">
                                      <p:cBhvr>
                                        <p:cTn id="304" dur="2000" fill="hold"/>
                                        <p:tgtEl>
                                          <p:spTgt spid="52"/>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54"/>
                                        </p:tgtEl>
                                        <p:attrNameLst>
                                          <p:attrName>style.visibility</p:attrName>
                                        </p:attrNameLst>
                                      </p:cBhvr>
                                      <p:to>
                                        <p:strVal val="visible"/>
                                      </p:to>
                                    </p:set>
                                    <p:anim calcmode="lin" valueType="num">
                                      <p:cBhvr additive="base">
                                        <p:cTn id="307" dur="2000" fill="hold"/>
                                        <p:tgtEl>
                                          <p:spTgt spid="54"/>
                                        </p:tgtEl>
                                        <p:attrNameLst>
                                          <p:attrName>ppt_x</p:attrName>
                                        </p:attrNameLst>
                                      </p:cBhvr>
                                      <p:tavLst>
                                        <p:tav tm="0">
                                          <p:val>
                                            <p:strVal val="0-#ppt_w/2"/>
                                          </p:val>
                                        </p:tav>
                                        <p:tav tm="100000">
                                          <p:val>
                                            <p:strVal val="#ppt_x"/>
                                          </p:val>
                                        </p:tav>
                                      </p:tavLst>
                                    </p:anim>
                                    <p:anim calcmode="lin" valueType="num">
                                      <p:cBhvr additive="base">
                                        <p:cTn id="308" dur="2000" fill="hold"/>
                                        <p:tgtEl>
                                          <p:spTgt spid="54"/>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10800000">
                                      <p:cBhvr>
                                        <p:cTn id="310" dur="2000" fill="hold"/>
                                        <p:tgtEl>
                                          <p:spTgt spid="54"/>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55"/>
                                        </p:tgtEl>
                                        <p:attrNameLst>
                                          <p:attrName>style.visibility</p:attrName>
                                        </p:attrNameLst>
                                      </p:cBhvr>
                                      <p:to>
                                        <p:strVal val="visible"/>
                                      </p:to>
                                    </p:set>
                                    <p:anim calcmode="lin" valueType="num">
                                      <p:cBhvr additive="base">
                                        <p:cTn id="313" dur="2000" fill="hold"/>
                                        <p:tgtEl>
                                          <p:spTgt spid="55"/>
                                        </p:tgtEl>
                                        <p:attrNameLst>
                                          <p:attrName>ppt_x</p:attrName>
                                        </p:attrNameLst>
                                      </p:cBhvr>
                                      <p:tavLst>
                                        <p:tav tm="0">
                                          <p:val>
                                            <p:strVal val="0-#ppt_w/2"/>
                                          </p:val>
                                        </p:tav>
                                        <p:tav tm="100000">
                                          <p:val>
                                            <p:strVal val="#ppt_x"/>
                                          </p:val>
                                        </p:tav>
                                      </p:tavLst>
                                    </p:anim>
                                    <p:anim calcmode="lin" valueType="num">
                                      <p:cBhvr additive="base">
                                        <p:cTn id="314" dur="2000" fill="hold"/>
                                        <p:tgtEl>
                                          <p:spTgt spid="55"/>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10800000">
                                      <p:cBhvr>
                                        <p:cTn id="316" dur="2000" fill="hold"/>
                                        <p:tgtEl>
                                          <p:spTgt spid="55"/>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56"/>
                                        </p:tgtEl>
                                        <p:attrNameLst>
                                          <p:attrName>style.visibility</p:attrName>
                                        </p:attrNameLst>
                                      </p:cBhvr>
                                      <p:to>
                                        <p:strVal val="visible"/>
                                      </p:to>
                                    </p:set>
                                    <p:anim calcmode="lin" valueType="num">
                                      <p:cBhvr additive="base">
                                        <p:cTn id="319" dur="2000" fill="hold"/>
                                        <p:tgtEl>
                                          <p:spTgt spid="56"/>
                                        </p:tgtEl>
                                        <p:attrNameLst>
                                          <p:attrName>ppt_x</p:attrName>
                                        </p:attrNameLst>
                                      </p:cBhvr>
                                      <p:tavLst>
                                        <p:tav tm="0">
                                          <p:val>
                                            <p:strVal val="0-#ppt_w/2"/>
                                          </p:val>
                                        </p:tav>
                                        <p:tav tm="100000">
                                          <p:val>
                                            <p:strVal val="#ppt_x"/>
                                          </p:val>
                                        </p:tav>
                                      </p:tavLst>
                                    </p:anim>
                                    <p:anim calcmode="lin" valueType="num">
                                      <p:cBhvr additive="base">
                                        <p:cTn id="320" dur="2000" fill="hold"/>
                                        <p:tgtEl>
                                          <p:spTgt spid="56"/>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10800000">
                                      <p:cBhvr>
                                        <p:cTn id="322" dur="2000" fill="hold"/>
                                        <p:tgtEl>
                                          <p:spTgt spid="56"/>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57"/>
                                        </p:tgtEl>
                                        <p:attrNameLst>
                                          <p:attrName>style.visibility</p:attrName>
                                        </p:attrNameLst>
                                      </p:cBhvr>
                                      <p:to>
                                        <p:strVal val="visible"/>
                                      </p:to>
                                    </p:set>
                                    <p:anim calcmode="lin" valueType="num">
                                      <p:cBhvr additive="base">
                                        <p:cTn id="325" dur="2000" fill="hold"/>
                                        <p:tgtEl>
                                          <p:spTgt spid="57"/>
                                        </p:tgtEl>
                                        <p:attrNameLst>
                                          <p:attrName>ppt_x</p:attrName>
                                        </p:attrNameLst>
                                      </p:cBhvr>
                                      <p:tavLst>
                                        <p:tav tm="0">
                                          <p:val>
                                            <p:strVal val="0-#ppt_w/2"/>
                                          </p:val>
                                        </p:tav>
                                        <p:tav tm="100000">
                                          <p:val>
                                            <p:strVal val="#ppt_x"/>
                                          </p:val>
                                        </p:tav>
                                      </p:tavLst>
                                    </p:anim>
                                    <p:anim calcmode="lin" valueType="num">
                                      <p:cBhvr additive="base">
                                        <p:cTn id="326" dur="2000" fill="hold"/>
                                        <p:tgtEl>
                                          <p:spTgt spid="57"/>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10800000">
                                      <p:cBhvr>
                                        <p:cTn id="328" dur="2000" fill="hold"/>
                                        <p:tgtEl>
                                          <p:spTgt spid="57"/>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58"/>
                                        </p:tgtEl>
                                        <p:attrNameLst>
                                          <p:attrName>style.visibility</p:attrName>
                                        </p:attrNameLst>
                                      </p:cBhvr>
                                      <p:to>
                                        <p:strVal val="visible"/>
                                      </p:to>
                                    </p:set>
                                    <p:anim calcmode="lin" valueType="num">
                                      <p:cBhvr additive="base">
                                        <p:cTn id="331" dur="2000" fill="hold"/>
                                        <p:tgtEl>
                                          <p:spTgt spid="58"/>
                                        </p:tgtEl>
                                        <p:attrNameLst>
                                          <p:attrName>ppt_x</p:attrName>
                                        </p:attrNameLst>
                                      </p:cBhvr>
                                      <p:tavLst>
                                        <p:tav tm="0">
                                          <p:val>
                                            <p:strVal val="0-#ppt_w/2"/>
                                          </p:val>
                                        </p:tav>
                                        <p:tav tm="100000">
                                          <p:val>
                                            <p:strVal val="#ppt_x"/>
                                          </p:val>
                                        </p:tav>
                                      </p:tavLst>
                                    </p:anim>
                                    <p:anim calcmode="lin" valueType="num">
                                      <p:cBhvr additive="base">
                                        <p:cTn id="332" dur="2000" fill="hold"/>
                                        <p:tgtEl>
                                          <p:spTgt spid="58"/>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10800000">
                                      <p:cBhvr>
                                        <p:cTn id="334" dur="2000" fill="hold"/>
                                        <p:tgtEl>
                                          <p:spTgt spid="58"/>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59"/>
                                        </p:tgtEl>
                                        <p:attrNameLst>
                                          <p:attrName>style.visibility</p:attrName>
                                        </p:attrNameLst>
                                      </p:cBhvr>
                                      <p:to>
                                        <p:strVal val="visible"/>
                                      </p:to>
                                    </p:set>
                                    <p:anim calcmode="lin" valueType="num">
                                      <p:cBhvr additive="base">
                                        <p:cTn id="337" dur="2000" fill="hold"/>
                                        <p:tgtEl>
                                          <p:spTgt spid="59"/>
                                        </p:tgtEl>
                                        <p:attrNameLst>
                                          <p:attrName>ppt_x</p:attrName>
                                        </p:attrNameLst>
                                      </p:cBhvr>
                                      <p:tavLst>
                                        <p:tav tm="0">
                                          <p:val>
                                            <p:strVal val="0-#ppt_w/2"/>
                                          </p:val>
                                        </p:tav>
                                        <p:tav tm="100000">
                                          <p:val>
                                            <p:strVal val="#ppt_x"/>
                                          </p:val>
                                        </p:tav>
                                      </p:tavLst>
                                    </p:anim>
                                    <p:anim calcmode="lin" valueType="num">
                                      <p:cBhvr additive="base">
                                        <p:cTn id="338" dur="2000" fill="hold"/>
                                        <p:tgtEl>
                                          <p:spTgt spid="59"/>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10800000">
                                      <p:cBhvr>
                                        <p:cTn id="340" dur="2000" fill="hold"/>
                                        <p:tgtEl>
                                          <p:spTgt spid="59"/>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60"/>
                                        </p:tgtEl>
                                        <p:attrNameLst>
                                          <p:attrName>style.visibility</p:attrName>
                                        </p:attrNameLst>
                                      </p:cBhvr>
                                      <p:to>
                                        <p:strVal val="visible"/>
                                      </p:to>
                                    </p:set>
                                    <p:anim calcmode="lin" valueType="num">
                                      <p:cBhvr additive="base">
                                        <p:cTn id="343" dur="2000" fill="hold"/>
                                        <p:tgtEl>
                                          <p:spTgt spid="60"/>
                                        </p:tgtEl>
                                        <p:attrNameLst>
                                          <p:attrName>ppt_x</p:attrName>
                                        </p:attrNameLst>
                                      </p:cBhvr>
                                      <p:tavLst>
                                        <p:tav tm="0">
                                          <p:val>
                                            <p:strVal val="0-#ppt_w/2"/>
                                          </p:val>
                                        </p:tav>
                                        <p:tav tm="100000">
                                          <p:val>
                                            <p:strVal val="#ppt_x"/>
                                          </p:val>
                                        </p:tav>
                                      </p:tavLst>
                                    </p:anim>
                                    <p:anim calcmode="lin" valueType="num">
                                      <p:cBhvr additive="base">
                                        <p:cTn id="344" dur="2000" fill="hold"/>
                                        <p:tgtEl>
                                          <p:spTgt spid="60"/>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10800000">
                                      <p:cBhvr>
                                        <p:cTn id="346" dur="2000" fill="hold"/>
                                        <p:tgtEl>
                                          <p:spTgt spid="60"/>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61"/>
                                        </p:tgtEl>
                                        <p:attrNameLst>
                                          <p:attrName>style.visibility</p:attrName>
                                        </p:attrNameLst>
                                      </p:cBhvr>
                                      <p:to>
                                        <p:strVal val="visible"/>
                                      </p:to>
                                    </p:set>
                                    <p:anim calcmode="lin" valueType="num">
                                      <p:cBhvr additive="base">
                                        <p:cTn id="349" dur="2000" fill="hold"/>
                                        <p:tgtEl>
                                          <p:spTgt spid="61"/>
                                        </p:tgtEl>
                                        <p:attrNameLst>
                                          <p:attrName>ppt_x</p:attrName>
                                        </p:attrNameLst>
                                      </p:cBhvr>
                                      <p:tavLst>
                                        <p:tav tm="0">
                                          <p:val>
                                            <p:strVal val="0-#ppt_w/2"/>
                                          </p:val>
                                        </p:tav>
                                        <p:tav tm="100000">
                                          <p:val>
                                            <p:strVal val="#ppt_x"/>
                                          </p:val>
                                        </p:tav>
                                      </p:tavLst>
                                    </p:anim>
                                    <p:anim calcmode="lin" valueType="num">
                                      <p:cBhvr additive="base">
                                        <p:cTn id="350" dur="2000" fill="hold"/>
                                        <p:tgtEl>
                                          <p:spTgt spid="61"/>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10800000">
                                      <p:cBhvr>
                                        <p:cTn id="352" dur="2000" fill="hold"/>
                                        <p:tgtEl>
                                          <p:spTgt spid="61"/>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62"/>
                                        </p:tgtEl>
                                        <p:attrNameLst>
                                          <p:attrName>style.visibility</p:attrName>
                                        </p:attrNameLst>
                                      </p:cBhvr>
                                      <p:to>
                                        <p:strVal val="visible"/>
                                      </p:to>
                                    </p:set>
                                    <p:anim calcmode="lin" valueType="num">
                                      <p:cBhvr additive="base">
                                        <p:cTn id="355" dur="2000" fill="hold"/>
                                        <p:tgtEl>
                                          <p:spTgt spid="62"/>
                                        </p:tgtEl>
                                        <p:attrNameLst>
                                          <p:attrName>ppt_x</p:attrName>
                                        </p:attrNameLst>
                                      </p:cBhvr>
                                      <p:tavLst>
                                        <p:tav tm="0">
                                          <p:val>
                                            <p:strVal val="0-#ppt_w/2"/>
                                          </p:val>
                                        </p:tav>
                                        <p:tav tm="100000">
                                          <p:val>
                                            <p:strVal val="#ppt_x"/>
                                          </p:val>
                                        </p:tav>
                                      </p:tavLst>
                                    </p:anim>
                                    <p:anim calcmode="lin" valueType="num">
                                      <p:cBhvr additive="base">
                                        <p:cTn id="356" dur="2000" fill="hold"/>
                                        <p:tgtEl>
                                          <p:spTgt spid="62"/>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10800000">
                                      <p:cBhvr>
                                        <p:cTn id="358" dur="2000" fill="hold"/>
                                        <p:tgtEl>
                                          <p:spTgt spid="62"/>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63"/>
                                        </p:tgtEl>
                                        <p:attrNameLst>
                                          <p:attrName>style.visibility</p:attrName>
                                        </p:attrNameLst>
                                      </p:cBhvr>
                                      <p:to>
                                        <p:strVal val="visible"/>
                                      </p:to>
                                    </p:set>
                                    <p:anim calcmode="lin" valueType="num">
                                      <p:cBhvr additive="base">
                                        <p:cTn id="361" dur="2000" fill="hold"/>
                                        <p:tgtEl>
                                          <p:spTgt spid="63"/>
                                        </p:tgtEl>
                                        <p:attrNameLst>
                                          <p:attrName>ppt_x</p:attrName>
                                        </p:attrNameLst>
                                      </p:cBhvr>
                                      <p:tavLst>
                                        <p:tav tm="0">
                                          <p:val>
                                            <p:strVal val="0-#ppt_w/2"/>
                                          </p:val>
                                        </p:tav>
                                        <p:tav tm="100000">
                                          <p:val>
                                            <p:strVal val="#ppt_x"/>
                                          </p:val>
                                        </p:tav>
                                      </p:tavLst>
                                    </p:anim>
                                    <p:anim calcmode="lin" valueType="num">
                                      <p:cBhvr additive="base">
                                        <p:cTn id="362" dur="2000" fill="hold"/>
                                        <p:tgtEl>
                                          <p:spTgt spid="63"/>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10800000">
                                      <p:cBhvr>
                                        <p:cTn id="364" dur="2000" fill="hold"/>
                                        <p:tgtEl>
                                          <p:spTgt spid="63"/>
                                        </p:tgtEl>
                                        <p:attrNameLst>
                                          <p:attrName>r</p:attrName>
                                        </p:attrNameLst>
                                      </p:cBhvr>
                                    </p:animRot>
                                  </p:childTnLst>
                                </p:cTn>
                              </p:par>
                              <p:par>
                                <p:cTn id="365" presetID="9" presetClass="emph" presetSubtype="0" grpId="0" nodeType="withEffect">
                                  <p:stCondLst>
                                    <p:cond delay="0"/>
                                  </p:stCondLst>
                                  <p:childTnLst>
                                    <p:set>
                                      <p:cBhvr rctx="PPT">
                                        <p:cTn id="366" dur="indefinite"/>
                                        <p:tgtEl>
                                          <p:spTgt spid="66"/>
                                        </p:tgtEl>
                                        <p:attrNameLst>
                                          <p:attrName>style.opacity</p:attrName>
                                        </p:attrNameLst>
                                      </p:cBhvr>
                                      <p:to>
                                        <p:strVal val="0"/>
                                      </p:to>
                                    </p:set>
                                    <p:animEffect filter="image" prLst="opacity: 0">
                                      <p:cBhvr rctx="IE">
                                        <p:cTn id="367" dur="indefinite"/>
                                        <p:tgtEl>
                                          <p:spTgt spid="66"/>
                                        </p:tgtEl>
                                      </p:cBhvr>
                                    </p:animEffect>
                                  </p:childTnLst>
                                </p:cTn>
                              </p:par>
                            </p:childTnLst>
                          </p:cTn>
                        </p:par>
                        <p:par>
                          <p:cTn id="368" fill="hold">
                            <p:stCondLst>
                              <p:cond delay="2000"/>
                            </p:stCondLst>
                            <p:childTnLst>
                              <p:par>
                                <p:cTn id="369" presetID="2" presetClass="exit" presetSubtype="2" fill="hold" grpId="2" nodeType="afterEffect">
                                  <p:stCondLst>
                                    <p:cond delay="0"/>
                                  </p:stCondLst>
                                  <p:childTnLst>
                                    <p:anim calcmode="lin" valueType="num">
                                      <p:cBhvr additive="base">
                                        <p:cTn id="370" dur="2250"/>
                                        <p:tgtEl>
                                          <p:spTgt spid="18"/>
                                        </p:tgtEl>
                                        <p:attrNameLst>
                                          <p:attrName>ppt_x</p:attrName>
                                        </p:attrNameLst>
                                      </p:cBhvr>
                                      <p:tavLst>
                                        <p:tav tm="0">
                                          <p:val>
                                            <p:strVal val="ppt_x"/>
                                          </p:val>
                                        </p:tav>
                                        <p:tav tm="100000">
                                          <p:val>
                                            <p:strVal val="1+ppt_w/2"/>
                                          </p:val>
                                        </p:tav>
                                      </p:tavLst>
                                    </p:anim>
                                    <p:anim calcmode="lin" valueType="num">
                                      <p:cBhvr additive="base">
                                        <p:cTn id="371" dur="2250"/>
                                        <p:tgtEl>
                                          <p:spTgt spid="18"/>
                                        </p:tgtEl>
                                        <p:attrNameLst>
                                          <p:attrName>ppt_y</p:attrName>
                                        </p:attrNameLst>
                                      </p:cBhvr>
                                      <p:tavLst>
                                        <p:tav tm="0">
                                          <p:val>
                                            <p:strVal val="ppt_y"/>
                                          </p:val>
                                        </p:tav>
                                        <p:tav tm="100000">
                                          <p:val>
                                            <p:strVal val="ppt_y"/>
                                          </p:val>
                                        </p:tav>
                                      </p:tavLst>
                                    </p:anim>
                                    <p:set>
                                      <p:cBhvr>
                                        <p:cTn id="372" dur="1" fill="hold">
                                          <p:stCondLst>
                                            <p:cond delay="2249"/>
                                          </p:stCondLst>
                                        </p:cTn>
                                        <p:tgtEl>
                                          <p:spTgt spid="18"/>
                                        </p:tgtEl>
                                        <p:attrNameLst>
                                          <p:attrName>style.visibility</p:attrName>
                                        </p:attrNameLst>
                                      </p:cBhvr>
                                      <p:to>
                                        <p:strVal val="hidden"/>
                                      </p:to>
                                    </p:set>
                                  </p:childTnLst>
                                </p:cTn>
                              </p:par>
                              <p:par>
                                <p:cTn id="373" presetID="2" presetClass="exit" presetSubtype="2" fill="hold" grpId="2" nodeType="withEffect">
                                  <p:stCondLst>
                                    <p:cond delay="0"/>
                                  </p:stCondLst>
                                  <p:childTnLst>
                                    <p:anim calcmode="lin" valueType="num">
                                      <p:cBhvr additive="base">
                                        <p:cTn id="374" dur="2250"/>
                                        <p:tgtEl>
                                          <p:spTgt spid="17"/>
                                        </p:tgtEl>
                                        <p:attrNameLst>
                                          <p:attrName>ppt_x</p:attrName>
                                        </p:attrNameLst>
                                      </p:cBhvr>
                                      <p:tavLst>
                                        <p:tav tm="0">
                                          <p:val>
                                            <p:strVal val="ppt_x"/>
                                          </p:val>
                                        </p:tav>
                                        <p:tav tm="100000">
                                          <p:val>
                                            <p:strVal val="1+ppt_w/2"/>
                                          </p:val>
                                        </p:tav>
                                      </p:tavLst>
                                    </p:anim>
                                    <p:anim calcmode="lin" valueType="num">
                                      <p:cBhvr additive="base">
                                        <p:cTn id="375" dur="2250"/>
                                        <p:tgtEl>
                                          <p:spTgt spid="17"/>
                                        </p:tgtEl>
                                        <p:attrNameLst>
                                          <p:attrName>ppt_y</p:attrName>
                                        </p:attrNameLst>
                                      </p:cBhvr>
                                      <p:tavLst>
                                        <p:tav tm="0">
                                          <p:val>
                                            <p:strVal val="ppt_y"/>
                                          </p:val>
                                        </p:tav>
                                        <p:tav tm="100000">
                                          <p:val>
                                            <p:strVal val="ppt_y"/>
                                          </p:val>
                                        </p:tav>
                                      </p:tavLst>
                                    </p:anim>
                                    <p:set>
                                      <p:cBhvr>
                                        <p:cTn id="376" dur="1" fill="hold">
                                          <p:stCondLst>
                                            <p:cond delay="2249"/>
                                          </p:stCondLst>
                                        </p:cTn>
                                        <p:tgtEl>
                                          <p:spTgt spid="17"/>
                                        </p:tgtEl>
                                        <p:attrNameLst>
                                          <p:attrName>style.visibility</p:attrName>
                                        </p:attrNameLst>
                                      </p:cBhvr>
                                      <p:to>
                                        <p:strVal val="hidden"/>
                                      </p:to>
                                    </p:set>
                                  </p:childTnLst>
                                </p:cTn>
                              </p:par>
                              <p:par>
                                <p:cTn id="377" presetID="2" presetClass="exit" presetSubtype="8" fill="hold" grpId="2" nodeType="withEffect">
                                  <p:stCondLst>
                                    <p:cond delay="0"/>
                                  </p:stCondLst>
                                  <p:childTnLst>
                                    <p:anim calcmode="lin" valueType="num">
                                      <p:cBhvr additive="base">
                                        <p:cTn id="378" dur="2250"/>
                                        <p:tgtEl>
                                          <p:spTgt spid="2"/>
                                        </p:tgtEl>
                                        <p:attrNameLst>
                                          <p:attrName>ppt_x</p:attrName>
                                        </p:attrNameLst>
                                      </p:cBhvr>
                                      <p:tavLst>
                                        <p:tav tm="0">
                                          <p:val>
                                            <p:strVal val="ppt_x"/>
                                          </p:val>
                                        </p:tav>
                                        <p:tav tm="100000">
                                          <p:val>
                                            <p:strVal val="0-ppt_w/2"/>
                                          </p:val>
                                        </p:tav>
                                      </p:tavLst>
                                    </p:anim>
                                    <p:anim calcmode="lin" valueType="num">
                                      <p:cBhvr additive="base">
                                        <p:cTn id="379" dur="2250"/>
                                        <p:tgtEl>
                                          <p:spTgt spid="2"/>
                                        </p:tgtEl>
                                        <p:attrNameLst>
                                          <p:attrName>ppt_y</p:attrName>
                                        </p:attrNameLst>
                                      </p:cBhvr>
                                      <p:tavLst>
                                        <p:tav tm="0">
                                          <p:val>
                                            <p:strVal val="ppt_y"/>
                                          </p:val>
                                        </p:tav>
                                        <p:tav tm="100000">
                                          <p:val>
                                            <p:strVal val="ppt_y"/>
                                          </p:val>
                                        </p:tav>
                                      </p:tavLst>
                                    </p:anim>
                                    <p:set>
                                      <p:cBhvr>
                                        <p:cTn id="380" dur="1" fill="hold">
                                          <p:stCondLst>
                                            <p:cond delay="2249"/>
                                          </p:stCondLst>
                                        </p:cTn>
                                        <p:tgtEl>
                                          <p:spTgt spid="2"/>
                                        </p:tgtEl>
                                        <p:attrNameLst>
                                          <p:attrName>style.visibility</p:attrName>
                                        </p:attrNameLst>
                                      </p:cBhvr>
                                      <p:to>
                                        <p:strVal val="hidden"/>
                                      </p:to>
                                    </p:set>
                                  </p:childTnLst>
                                </p:cTn>
                              </p:par>
                              <p:par>
                                <p:cTn id="381" presetID="2" presetClass="exit" presetSubtype="8" fill="hold" grpId="2" nodeType="withEffect">
                                  <p:stCondLst>
                                    <p:cond delay="0"/>
                                  </p:stCondLst>
                                  <p:childTnLst>
                                    <p:anim calcmode="lin" valueType="num">
                                      <p:cBhvr additive="base">
                                        <p:cTn id="382" dur="2250"/>
                                        <p:tgtEl>
                                          <p:spTgt spid="3"/>
                                        </p:tgtEl>
                                        <p:attrNameLst>
                                          <p:attrName>ppt_x</p:attrName>
                                        </p:attrNameLst>
                                      </p:cBhvr>
                                      <p:tavLst>
                                        <p:tav tm="0">
                                          <p:val>
                                            <p:strVal val="ppt_x"/>
                                          </p:val>
                                        </p:tav>
                                        <p:tav tm="100000">
                                          <p:val>
                                            <p:strVal val="0-ppt_w/2"/>
                                          </p:val>
                                        </p:tav>
                                      </p:tavLst>
                                    </p:anim>
                                    <p:anim calcmode="lin" valueType="num">
                                      <p:cBhvr additive="base">
                                        <p:cTn id="383" dur="2250"/>
                                        <p:tgtEl>
                                          <p:spTgt spid="3"/>
                                        </p:tgtEl>
                                        <p:attrNameLst>
                                          <p:attrName>ppt_y</p:attrName>
                                        </p:attrNameLst>
                                      </p:cBhvr>
                                      <p:tavLst>
                                        <p:tav tm="0">
                                          <p:val>
                                            <p:strVal val="ppt_y"/>
                                          </p:val>
                                        </p:tav>
                                        <p:tav tm="100000">
                                          <p:val>
                                            <p:strVal val="ppt_y"/>
                                          </p:val>
                                        </p:tav>
                                      </p:tavLst>
                                    </p:anim>
                                    <p:set>
                                      <p:cBhvr>
                                        <p:cTn id="384" dur="1" fill="hold">
                                          <p:stCondLst>
                                            <p:cond delay="2249"/>
                                          </p:stCondLst>
                                        </p:cTn>
                                        <p:tgtEl>
                                          <p:spTgt spid="3"/>
                                        </p:tgtEl>
                                        <p:attrNameLst>
                                          <p:attrName>style.visibility</p:attrName>
                                        </p:attrNameLst>
                                      </p:cBhvr>
                                      <p:to>
                                        <p:strVal val="hidden"/>
                                      </p:to>
                                    </p:set>
                                  </p:childTnLst>
                                </p:cTn>
                              </p:par>
                              <p:par>
                                <p:cTn id="385" presetID="2" presetClass="exit" presetSubtype="8" fill="hold" grpId="2" nodeType="withEffect">
                                  <p:stCondLst>
                                    <p:cond delay="0"/>
                                  </p:stCondLst>
                                  <p:childTnLst>
                                    <p:anim calcmode="lin" valueType="num">
                                      <p:cBhvr additive="base">
                                        <p:cTn id="386" dur="2250"/>
                                        <p:tgtEl>
                                          <p:spTgt spid="4"/>
                                        </p:tgtEl>
                                        <p:attrNameLst>
                                          <p:attrName>ppt_x</p:attrName>
                                        </p:attrNameLst>
                                      </p:cBhvr>
                                      <p:tavLst>
                                        <p:tav tm="0">
                                          <p:val>
                                            <p:strVal val="ppt_x"/>
                                          </p:val>
                                        </p:tav>
                                        <p:tav tm="100000">
                                          <p:val>
                                            <p:strVal val="0-ppt_w/2"/>
                                          </p:val>
                                        </p:tav>
                                      </p:tavLst>
                                    </p:anim>
                                    <p:anim calcmode="lin" valueType="num">
                                      <p:cBhvr additive="base">
                                        <p:cTn id="387" dur="2250"/>
                                        <p:tgtEl>
                                          <p:spTgt spid="4"/>
                                        </p:tgtEl>
                                        <p:attrNameLst>
                                          <p:attrName>ppt_y</p:attrName>
                                        </p:attrNameLst>
                                      </p:cBhvr>
                                      <p:tavLst>
                                        <p:tav tm="0">
                                          <p:val>
                                            <p:strVal val="ppt_y"/>
                                          </p:val>
                                        </p:tav>
                                        <p:tav tm="100000">
                                          <p:val>
                                            <p:strVal val="ppt_y"/>
                                          </p:val>
                                        </p:tav>
                                      </p:tavLst>
                                    </p:anim>
                                    <p:set>
                                      <p:cBhvr>
                                        <p:cTn id="388" dur="1" fill="hold">
                                          <p:stCondLst>
                                            <p:cond delay="2249"/>
                                          </p:stCondLst>
                                        </p:cTn>
                                        <p:tgtEl>
                                          <p:spTgt spid="4"/>
                                        </p:tgtEl>
                                        <p:attrNameLst>
                                          <p:attrName>style.visibility</p:attrName>
                                        </p:attrNameLst>
                                      </p:cBhvr>
                                      <p:to>
                                        <p:strVal val="hidden"/>
                                      </p:to>
                                    </p:set>
                                  </p:childTnLst>
                                </p:cTn>
                              </p:par>
                              <p:par>
                                <p:cTn id="389" presetID="2" presetClass="exit" presetSubtype="8" fill="hold" grpId="2" nodeType="withEffect">
                                  <p:stCondLst>
                                    <p:cond delay="0"/>
                                  </p:stCondLst>
                                  <p:childTnLst>
                                    <p:anim calcmode="lin" valueType="num">
                                      <p:cBhvr additive="base">
                                        <p:cTn id="390" dur="2250"/>
                                        <p:tgtEl>
                                          <p:spTgt spid="5"/>
                                        </p:tgtEl>
                                        <p:attrNameLst>
                                          <p:attrName>ppt_x</p:attrName>
                                        </p:attrNameLst>
                                      </p:cBhvr>
                                      <p:tavLst>
                                        <p:tav tm="0">
                                          <p:val>
                                            <p:strVal val="ppt_x"/>
                                          </p:val>
                                        </p:tav>
                                        <p:tav tm="100000">
                                          <p:val>
                                            <p:strVal val="0-ppt_w/2"/>
                                          </p:val>
                                        </p:tav>
                                      </p:tavLst>
                                    </p:anim>
                                    <p:anim calcmode="lin" valueType="num">
                                      <p:cBhvr additive="base">
                                        <p:cTn id="391" dur="2250"/>
                                        <p:tgtEl>
                                          <p:spTgt spid="5"/>
                                        </p:tgtEl>
                                        <p:attrNameLst>
                                          <p:attrName>ppt_y</p:attrName>
                                        </p:attrNameLst>
                                      </p:cBhvr>
                                      <p:tavLst>
                                        <p:tav tm="0">
                                          <p:val>
                                            <p:strVal val="ppt_y"/>
                                          </p:val>
                                        </p:tav>
                                        <p:tav tm="100000">
                                          <p:val>
                                            <p:strVal val="ppt_y"/>
                                          </p:val>
                                        </p:tav>
                                      </p:tavLst>
                                    </p:anim>
                                    <p:set>
                                      <p:cBhvr>
                                        <p:cTn id="392" dur="1" fill="hold">
                                          <p:stCondLst>
                                            <p:cond delay="2249"/>
                                          </p:stCondLst>
                                        </p:cTn>
                                        <p:tgtEl>
                                          <p:spTgt spid="5"/>
                                        </p:tgtEl>
                                        <p:attrNameLst>
                                          <p:attrName>style.visibility</p:attrName>
                                        </p:attrNameLst>
                                      </p:cBhvr>
                                      <p:to>
                                        <p:strVal val="hidden"/>
                                      </p:to>
                                    </p:set>
                                  </p:childTnLst>
                                </p:cTn>
                              </p:par>
                              <p:par>
                                <p:cTn id="393" presetID="2" presetClass="exit" presetSubtype="8" fill="hold" grpId="2" nodeType="withEffect">
                                  <p:stCondLst>
                                    <p:cond delay="0"/>
                                  </p:stCondLst>
                                  <p:childTnLst>
                                    <p:anim calcmode="lin" valueType="num">
                                      <p:cBhvr additive="base">
                                        <p:cTn id="394" dur="2250"/>
                                        <p:tgtEl>
                                          <p:spTgt spid="7"/>
                                        </p:tgtEl>
                                        <p:attrNameLst>
                                          <p:attrName>ppt_x</p:attrName>
                                        </p:attrNameLst>
                                      </p:cBhvr>
                                      <p:tavLst>
                                        <p:tav tm="0">
                                          <p:val>
                                            <p:strVal val="ppt_x"/>
                                          </p:val>
                                        </p:tav>
                                        <p:tav tm="100000">
                                          <p:val>
                                            <p:strVal val="0-ppt_w/2"/>
                                          </p:val>
                                        </p:tav>
                                      </p:tavLst>
                                    </p:anim>
                                    <p:anim calcmode="lin" valueType="num">
                                      <p:cBhvr additive="base">
                                        <p:cTn id="395" dur="2250"/>
                                        <p:tgtEl>
                                          <p:spTgt spid="7"/>
                                        </p:tgtEl>
                                        <p:attrNameLst>
                                          <p:attrName>ppt_y</p:attrName>
                                        </p:attrNameLst>
                                      </p:cBhvr>
                                      <p:tavLst>
                                        <p:tav tm="0">
                                          <p:val>
                                            <p:strVal val="ppt_y"/>
                                          </p:val>
                                        </p:tav>
                                        <p:tav tm="100000">
                                          <p:val>
                                            <p:strVal val="ppt_y"/>
                                          </p:val>
                                        </p:tav>
                                      </p:tavLst>
                                    </p:anim>
                                    <p:set>
                                      <p:cBhvr>
                                        <p:cTn id="396" dur="1" fill="hold">
                                          <p:stCondLst>
                                            <p:cond delay="2249"/>
                                          </p:stCondLst>
                                        </p:cTn>
                                        <p:tgtEl>
                                          <p:spTgt spid="7"/>
                                        </p:tgtEl>
                                        <p:attrNameLst>
                                          <p:attrName>style.visibility</p:attrName>
                                        </p:attrNameLst>
                                      </p:cBhvr>
                                      <p:to>
                                        <p:strVal val="hidden"/>
                                      </p:to>
                                    </p:set>
                                  </p:childTnLst>
                                </p:cTn>
                              </p:par>
                              <p:par>
                                <p:cTn id="397" presetID="2" presetClass="exit" presetSubtype="8" fill="hold" grpId="2" nodeType="withEffect">
                                  <p:stCondLst>
                                    <p:cond delay="0"/>
                                  </p:stCondLst>
                                  <p:childTnLst>
                                    <p:anim calcmode="lin" valueType="num">
                                      <p:cBhvr additive="base">
                                        <p:cTn id="398" dur="2250"/>
                                        <p:tgtEl>
                                          <p:spTgt spid="6"/>
                                        </p:tgtEl>
                                        <p:attrNameLst>
                                          <p:attrName>ppt_x</p:attrName>
                                        </p:attrNameLst>
                                      </p:cBhvr>
                                      <p:tavLst>
                                        <p:tav tm="0">
                                          <p:val>
                                            <p:strVal val="ppt_x"/>
                                          </p:val>
                                        </p:tav>
                                        <p:tav tm="100000">
                                          <p:val>
                                            <p:strVal val="0-ppt_w/2"/>
                                          </p:val>
                                        </p:tav>
                                      </p:tavLst>
                                    </p:anim>
                                    <p:anim calcmode="lin" valueType="num">
                                      <p:cBhvr additive="base">
                                        <p:cTn id="399" dur="2250"/>
                                        <p:tgtEl>
                                          <p:spTgt spid="6"/>
                                        </p:tgtEl>
                                        <p:attrNameLst>
                                          <p:attrName>ppt_y</p:attrName>
                                        </p:attrNameLst>
                                      </p:cBhvr>
                                      <p:tavLst>
                                        <p:tav tm="0">
                                          <p:val>
                                            <p:strVal val="ppt_y"/>
                                          </p:val>
                                        </p:tav>
                                        <p:tav tm="100000">
                                          <p:val>
                                            <p:strVal val="ppt_y"/>
                                          </p:val>
                                        </p:tav>
                                      </p:tavLst>
                                    </p:anim>
                                    <p:set>
                                      <p:cBhvr>
                                        <p:cTn id="400" dur="1" fill="hold">
                                          <p:stCondLst>
                                            <p:cond delay="2249"/>
                                          </p:stCondLst>
                                        </p:cTn>
                                        <p:tgtEl>
                                          <p:spTgt spid="6"/>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2250"/>
                                        <p:tgtEl>
                                          <p:spTgt spid="8"/>
                                        </p:tgtEl>
                                        <p:attrNameLst>
                                          <p:attrName>ppt_x</p:attrName>
                                        </p:attrNameLst>
                                      </p:cBhvr>
                                      <p:tavLst>
                                        <p:tav tm="0">
                                          <p:val>
                                            <p:strVal val="ppt_x"/>
                                          </p:val>
                                        </p:tav>
                                        <p:tav tm="100000">
                                          <p:val>
                                            <p:strVal val="0-ppt_w/2"/>
                                          </p:val>
                                        </p:tav>
                                      </p:tavLst>
                                    </p:anim>
                                    <p:anim calcmode="lin" valueType="num">
                                      <p:cBhvr additive="base">
                                        <p:cTn id="403" dur="2250"/>
                                        <p:tgtEl>
                                          <p:spTgt spid="8"/>
                                        </p:tgtEl>
                                        <p:attrNameLst>
                                          <p:attrName>ppt_y</p:attrName>
                                        </p:attrNameLst>
                                      </p:cBhvr>
                                      <p:tavLst>
                                        <p:tav tm="0">
                                          <p:val>
                                            <p:strVal val="ppt_y"/>
                                          </p:val>
                                        </p:tav>
                                        <p:tav tm="100000">
                                          <p:val>
                                            <p:strVal val="ppt_y"/>
                                          </p:val>
                                        </p:tav>
                                      </p:tavLst>
                                    </p:anim>
                                    <p:set>
                                      <p:cBhvr>
                                        <p:cTn id="404" dur="1" fill="hold">
                                          <p:stCondLst>
                                            <p:cond delay="2249"/>
                                          </p:stCondLst>
                                        </p:cTn>
                                        <p:tgtEl>
                                          <p:spTgt spid="8"/>
                                        </p:tgtEl>
                                        <p:attrNameLst>
                                          <p:attrName>style.visibility</p:attrName>
                                        </p:attrNameLst>
                                      </p:cBhvr>
                                      <p:to>
                                        <p:strVal val="hidden"/>
                                      </p:to>
                                    </p:set>
                                  </p:childTnLst>
                                </p:cTn>
                              </p:par>
                              <p:par>
                                <p:cTn id="405" presetID="2" presetClass="exit" presetSubtype="8" fill="hold" grpId="2" nodeType="withEffect">
                                  <p:stCondLst>
                                    <p:cond delay="0"/>
                                  </p:stCondLst>
                                  <p:childTnLst>
                                    <p:anim calcmode="lin" valueType="num">
                                      <p:cBhvr additive="base">
                                        <p:cTn id="406" dur="2250"/>
                                        <p:tgtEl>
                                          <p:spTgt spid="10"/>
                                        </p:tgtEl>
                                        <p:attrNameLst>
                                          <p:attrName>ppt_x</p:attrName>
                                        </p:attrNameLst>
                                      </p:cBhvr>
                                      <p:tavLst>
                                        <p:tav tm="0">
                                          <p:val>
                                            <p:strVal val="ppt_x"/>
                                          </p:val>
                                        </p:tav>
                                        <p:tav tm="100000">
                                          <p:val>
                                            <p:strVal val="0-ppt_w/2"/>
                                          </p:val>
                                        </p:tav>
                                      </p:tavLst>
                                    </p:anim>
                                    <p:anim calcmode="lin" valueType="num">
                                      <p:cBhvr additive="base">
                                        <p:cTn id="407" dur="2250"/>
                                        <p:tgtEl>
                                          <p:spTgt spid="10"/>
                                        </p:tgtEl>
                                        <p:attrNameLst>
                                          <p:attrName>ppt_y</p:attrName>
                                        </p:attrNameLst>
                                      </p:cBhvr>
                                      <p:tavLst>
                                        <p:tav tm="0">
                                          <p:val>
                                            <p:strVal val="ppt_y"/>
                                          </p:val>
                                        </p:tav>
                                        <p:tav tm="100000">
                                          <p:val>
                                            <p:strVal val="ppt_y"/>
                                          </p:val>
                                        </p:tav>
                                      </p:tavLst>
                                    </p:anim>
                                    <p:set>
                                      <p:cBhvr>
                                        <p:cTn id="408" dur="1" fill="hold">
                                          <p:stCondLst>
                                            <p:cond delay="2249"/>
                                          </p:stCondLst>
                                        </p:cTn>
                                        <p:tgtEl>
                                          <p:spTgt spid="10"/>
                                        </p:tgtEl>
                                        <p:attrNameLst>
                                          <p:attrName>style.visibility</p:attrName>
                                        </p:attrNameLst>
                                      </p:cBhvr>
                                      <p:to>
                                        <p:strVal val="hidden"/>
                                      </p:to>
                                    </p:set>
                                  </p:childTnLst>
                                </p:cTn>
                              </p:par>
                              <p:par>
                                <p:cTn id="409" presetID="2" presetClass="exit" presetSubtype="8" fill="hold" grpId="2" nodeType="withEffect">
                                  <p:stCondLst>
                                    <p:cond delay="0"/>
                                  </p:stCondLst>
                                  <p:childTnLst>
                                    <p:anim calcmode="lin" valueType="num">
                                      <p:cBhvr additive="base">
                                        <p:cTn id="410" dur="2250"/>
                                        <p:tgtEl>
                                          <p:spTgt spid="9"/>
                                        </p:tgtEl>
                                        <p:attrNameLst>
                                          <p:attrName>ppt_x</p:attrName>
                                        </p:attrNameLst>
                                      </p:cBhvr>
                                      <p:tavLst>
                                        <p:tav tm="0">
                                          <p:val>
                                            <p:strVal val="ppt_x"/>
                                          </p:val>
                                        </p:tav>
                                        <p:tav tm="100000">
                                          <p:val>
                                            <p:strVal val="0-ppt_w/2"/>
                                          </p:val>
                                        </p:tav>
                                      </p:tavLst>
                                    </p:anim>
                                    <p:anim calcmode="lin" valueType="num">
                                      <p:cBhvr additive="base">
                                        <p:cTn id="411" dur="2250"/>
                                        <p:tgtEl>
                                          <p:spTgt spid="9"/>
                                        </p:tgtEl>
                                        <p:attrNameLst>
                                          <p:attrName>ppt_y</p:attrName>
                                        </p:attrNameLst>
                                      </p:cBhvr>
                                      <p:tavLst>
                                        <p:tav tm="0">
                                          <p:val>
                                            <p:strVal val="ppt_y"/>
                                          </p:val>
                                        </p:tav>
                                        <p:tav tm="100000">
                                          <p:val>
                                            <p:strVal val="ppt_y"/>
                                          </p:val>
                                        </p:tav>
                                      </p:tavLst>
                                    </p:anim>
                                    <p:set>
                                      <p:cBhvr>
                                        <p:cTn id="412" dur="1" fill="hold">
                                          <p:stCondLst>
                                            <p:cond delay="2249"/>
                                          </p:stCondLst>
                                        </p:cTn>
                                        <p:tgtEl>
                                          <p:spTgt spid="9"/>
                                        </p:tgtEl>
                                        <p:attrNameLst>
                                          <p:attrName>style.visibility</p:attrName>
                                        </p:attrNameLst>
                                      </p:cBhvr>
                                      <p:to>
                                        <p:strVal val="hidden"/>
                                      </p:to>
                                    </p:set>
                                  </p:childTnLst>
                                </p:cTn>
                              </p:par>
                              <p:par>
                                <p:cTn id="413" presetID="2" presetClass="exit" presetSubtype="8" fill="hold" grpId="2" nodeType="withEffect">
                                  <p:stCondLst>
                                    <p:cond delay="0"/>
                                  </p:stCondLst>
                                  <p:childTnLst>
                                    <p:anim calcmode="lin" valueType="num">
                                      <p:cBhvr additive="base">
                                        <p:cTn id="414" dur="2250"/>
                                        <p:tgtEl>
                                          <p:spTgt spid="11"/>
                                        </p:tgtEl>
                                        <p:attrNameLst>
                                          <p:attrName>ppt_x</p:attrName>
                                        </p:attrNameLst>
                                      </p:cBhvr>
                                      <p:tavLst>
                                        <p:tav tm="0">
                                          <p:val>
                                            <p:strVal val="ppt_x"/>
                                          </p:val>
                                        </p:tav>
                                        <p:tav tm="100000">
                                          <p:val>
                                            <p:strVal val="0-ppt_w/2"/>
                                          </p:val>
                                        </p:tav>
                                      </p:tavLst>
                                    </p:anim>
                                    <p:anim calcmode="lin" valueType="num">
                                      <p:cBhvr additive="base">
                                        <p:cTn id="415" dur="2250"/>
                                        <p:tgtEl>
                                          <p:spTgt spid="11"/>
                                        </p:tgtEl>
                                        <p:attrNameLst>
                                          <p:attrName>ppt_y</p:attrName>
                                        </p:attrNameLst>
                                      </p:cBhvr>
                                      <p:tavLst>
                                        <p:tav tm="0">
                                          <p:val>
                                            <p:strVal val="ppt_y"/>
                                          </p:val>
                                        </p:tav>
                                        <p:tav tm="100000">
                                          <p:val>
                                            <p:strVal val="ppt_y"/>
                                          </p:val>
                                        </p:tav>
                                      </p:tavLst>
                                    </p:anim>
                                    <p:set>
                                      <p:cBhvr>
                                        <p:cTn id="416" dur="1" fill="hold">
                                          <p:stCondLst>
                                            <p:cond delay="2249"/>
                                          </p:stCondLst>
                                        </p:cTn>
                                        <p:tgtEl>
                                          <p:spTgt spid="11"/>
                                        </p:tgtEl>
                                        <p:attrNameLst>
                                          <p:attrName>style.visibility</p:attrName>
                                        </p:attrNameLst>
                                      </p:cBhvr>
                                      <p:to>
                                        <p:strVal val="hidden"/>
                                      </p:to>
                                    </p:set>
                                  </p:childTnLst>
                                </p:cTn>
                              </p:par>
                              <p:par>
                                <p:cTn id="417" presetID="2" presetClass="exit" presetSubtype="8" fill="hold" grpId="2" nodeType="withEffect">
                                  <p:stCondLst>
                                    <p:cond delay="0"/>
                                  </p:stCondLst>
                                  <p:childTnLst>
                                    <p:anim calcmode="lin" valueType="num">
                                      <p:cBhvr additive="base">
                                        <p:cTn id="418" dur="2250"/>
                                        <p:tgtEl>
                                          <p:spTgt spid="12"/>
                                        </p:tgtEl>
                                        <p:attrNameLst>
                                          <p:attrName>ppt_x</p:attrName>
                                        </p:attrNameLst>
                                      </p:cBhvr>
                                      <p:tavLst>
                                        <p:tav tm="0">
                                          <p:val>
                                            <p:strVal val="ppt_x"/>
                                          </p:val>
                                        </p:tav>
                                        <p:tav tm="100000">
                                          <p:val>
                                            <p:strVal val="0-ppt_w/2"/>
                                          </p:val>
                                        </p:tav>
                                      </p:tavLst>
                                    </p:anim>
                                    <p:anim calcmode="lin" valueType="num">
                                      <p:cBhvr additive="base">
                                        <p:cTn id="419" dur="2250"/>
                                        <p:tgtEl>
                                          <p:spTgt spid="12"/>
                                        </p:tgtEl>
                                        <p:attrNameLst>
                                          <p:attrName>ppt_y</p:attrName>
                                        </p:attrNameLst>
                                      </p:cBhvr>
                                      <p:tavLst>
                                        <p:tav tm="0">
                                          <p:val>
                                            <p:strVal val="ppt_y"/>
                                          </p:val>
                                        </p:tav>
                                        <p:tav tm="100000">
                                          <p:val>
                                            <p:strVal val="ppt_y"/>
                                          </p:val>
                                        </p:tav>
                                      </p:tavLst>
                                    </p:anim>
                                    <p:set>
                                      <p:cBhvr>
                                        <p:cTn id="420" dur="1" fill="hold">
                                          <p:stCondLst>
                                            <p:cond delay="2249"/>
                                          </p:stCondLst>
                                        </p:cTn>
                                        <p:tgtEl>
                                          <p:spTgt spid="12"/>
                                        </p:tgtEl>
                                        <p:attrNameLst>
                                          <p:attrName>style.visibility</p:attrName>
                                        </p:attrNameLst>
                                      </p:cBhvr>
                                      <p:to>
                                        <p:strVal val="hidden"/>
                                      </p:to>
                                    </p:set>
                                  </p:childTnLst>
                                </p:cTn>
                              </p:par>
                              <p:par>
                                <p:cTn id="421" presetID="2" presetClass="exit" presetSubtype="8" fill="hold" grpId="2" nodeType="withEffect">
                                  <p:stCondLst>
                                    <p:cond delay="0"/>
                                  </p:stCondLst>
                                  <p:childTnLst>
                                    <p:anim calcmode="lin" valueType="num">
                                      <p:cBhvr additive="base">
                                        <p:cTn id="422" dur="2250"/>
                                        <p:tgtEl>
                                          <p:spTgt spid="13"/>
                                        </p:tgtEl>
                                        <p:attrNameLst>
                                          <p:attrName>ppt_x</p:attrName>
                                        </p:attrNameLst>
                                      </p:cBhvr>
                                      <p:tavLst>
                                        <p:tav tm="0">
                                          <p:val>
                                            <p:strVal val="ppt_x"/>
                                          </p:val>
                                        </p:tav>
                                        <p:tav tm="100000">
                                          <p:val>
                                            <p:strVal val="0-ppt_w/2"/>
                                          </p:val>
                                        </p:tav>
                                      </p:tavLst>
                                    </p:anim>
                                    <p:anim calcmode="lin" valueType="num">
                                      <p:cBhvr additive="base">
                                        <p:cTn id="423" dur="2250"/>
                                        <p:tgtEl>
                                          <p:spTgt spid="13"/>
                                        </p:tgtEl>
                                        <p:attrNameLst>
                                          <p:attrName>ppt_y</p:attrName>
                                        </p:attrNameLst>
                                      </p:cBhvr>
                                      <p:tavLst>
                                        <p:tav tm="0">
                                          <p:val>
                                            <p:strVal val="ppt_y"/>
                                          </p:val>
                                        </p:tav>
                                        <p:tav tm="100000">
                                          <p:val>
                                            <p:strVal val="ppt_y"/>
                                          </p:val>
                                        </p:tav>
                                      </p:tavLst>
                                    </p:anim>
                                    <p:set>
                                      <p:cBhvr>
                                        <p:cTn id="424" dur="1" fill="hold">
                                          <p:stCondLst>
                                            <p:cond delay="2249"/>
                                          </p:stCondLst>
                                        </p:cTn>
                                        <p:tgtEl>
                                          <p:spTgt spid="13"/>
                                        </p:tgtEl>
                                        <p:attrNameLst>
                                          <p:attrName>style.visibility</p:attrName>
                                        </p:attrNameLst>
                                      </p:cBhvr>
                                      <p:to>
                                        <p:strVal val="hidden"/>
                                      </p:to>
                                    </p:set>
                                  </p:childTnLst>
                                </p:cTn>
                              </p:par>
                              <p:par>
                                <p:cTn id="425" presetID="2" presetClass="exit" presetSubtype="8" fill="hold" grpId="2" nodeType="withEffect">
                                  <p:stCondLst>
                                    <p:cond delay="0"/>
                                  </p:stCondLst>
                                  <p:childTnLst>
                                    <p:anim calcmode="lin" valueType="num">
                                      <p:cBhvr additive="base">
                                        <p:cTn id="426" dur="2250"/>
                                        <p:tgtEl>
                                          <p:spTgt spid="14"/>
                                        </p:tgtEl>
                                        <p:attrNameLst>
                                          <p:attrName>ppt_x</p:attrName>
                                        </p:attrNameLst>
                                      </p:cBhvr>
                                      <p:tavLst>
                                        <p:tav tm="0">
                                          <p:val>
                                            <p:strVal val="ppt_x"/>
                                          </p:val>
                                        </p:tav>
                                        <p:tav tm="100000">
                                          <p:val>
                                            <p:strVal val="0-ppt_w/2"/>
                                          </p:val>
                                        </p:tav>
                                      </p:tavLst>
                                    </p:anim>
                                    <p:anim calcmode="lin" valueType="num">
                                      <p:cBhvr additive="base">
                                        <p:cTn id="427" dur="2250"/>
                                        <p:tgtEl>
                                          <p:spTgt spid="14"/>
                                        </p:tgtEl>
                                        <p:attrNameLst>
                                          <p:attrName>ppt_y</p:attrName>
                                        </p:attrNameLst>
                                      </p:cBhvr>
                                      <p:tavLst>
                                        <p:tav tm="0">
                                          <p:val>
                                            <p:strVal val="ppt_y"/>
                                          </p:val>
                                        </p:tav>
                                        <p:tav tm="100000">
                                          <p:val>
                                            <p:strVal val="ppt_y"/>
                                          </p:val>
                                        </p:tav>
                                      </p:tavLst>
                                    </p:anim>
                                    <p:set>
                                      <p:cBhvr>
                                        <p:cTn id="428" dur="1" fill="hold">
                                          <p:stCondLst>
                                            <p:cond delay="2249"/>
                                          </p:stCondLst>
                                        </p:cTn>
                                        <p:tgtEl>
                                          <p:spTgt spid="14"/>
                                        </p:tgtEl>
                                        <p:attrNameLst>
                                          <p:attrName>style.visibility</p:attrName>
                                        </p:attrNameLst>
                                      </p:cBhvr>
                                      <p:to>
                                        <p:strVal val="hidden"/>
                                      </p:to>
                                    </p:set>
                                  </p:childTnLst>
                                </p:cTn>
                              </p:par>
                              <p:par>
                                <p:cTn id="429" presetID="2" presetClass="exit" presetSubtype="8" fill="hold" grpId="2" nodeType="withEffect">
                                  <p:stCondLst>
                                    <p:cond delay="0"/>
                                  </p:stCondLst>
                                  <p:childTnLst>
                                    <p:anim calcmode="lin" valueType="num">
                                      <p:cBhvr additive="base">
                                        <p:cTn id="430" dur="2250"/>
                                        <p:tgtEl>
                                          <p:spTgt spid="15"/>
                                        </p:tgtEl>
                                        <p:attrNameLst>
                                          <p:attrName>ppt_x</p:attrName>
                                        </p:attrNameLst>
                                      </p:cBhvr>
                                      <p:tavLst>
                                        <p:tav tm="0">
                                          <p:val>
                                            <p:strVal val="ppt_x"/>
                                          </p:val>
                                        </p:tav>
                                        <p:tav tm="100000">
                                          <p:val>
                                            <p:strVal val="0-ppt_w/2"/>
                                          </p:val>
                                        </p:tav>
                                      </p:tavLst>
                                    </p:anim>
                                    <p:anim calcmode="lin" valueType="num">
                                      <p:cBhvr additive="base">
                                        <p:cTn id="431" dur="2250"/>
                                        <p:tgtEl>
                                          <p:spTgt spid="15"/>
                                        </p:tgtEl>
                                        <p:attrNameLst>
                                          <p:attrName>ppt_y</p:attrName>
                                        </p:attrNameLst>
                                      </p:cBhvr>
                                      <p:tavLst>
                                        <p:tav tm="0">
                                          <p:val>
                                            <p:strVal val="ppt_y"/>
                                          </p:val>
                                        </p:tav>
                                        <p:tav tm="100000">
                                          <p:val>
                                            <p:strVal val="ppt_y"/>
                                          </p:val>
                                        </p:tav>
                                      </p:tavLst>
                                    </p:anim>
                                    <p:set>
                                      <p:cBhvr>
                                        <p:cTn id="432" dur="1" fill="hold">
                                          <p:stCondLst>
                                            <p:cond delay="2249"/>
                                          </p:stCondLst>
                                        </p:cTn>
                                        <p:tgtEl>
                                          <p:spTgt spid="15"/>
                                        </p:tgtEl>
                                        <p:attrNameLst>
                                          <p:attrName>style.visibility</p:attrName>
                                        </p:attrNameLst>
                                      </p:cBhvr>
                                      <p:to>
                                        <p:strVal val="hidden"/>
                                      </p:to>
                                    </p:set>
                                  </p:childTnLst>
                                </p:cTn>
                              </p:par>
                              <p:par>
                                <p:cTn id="433" presetID="2" presetClass="exit" presetSubtype="8" fill="hold" grpId="2" nodeType="withEffect">
                                  <p:stCondLst>
                                    <p:cond delay="0"/>
                                  </p:stCondLst>
                                  <p:childTnLst>
                                    <p:anim calcmode="lin" valueType="num">
                                      <p:cBhvr additive="base">
                                        <p:cTn id="434" dur="2250"/>
                                        <p:tgtEl>
                                          <p:spTgt spid="16"/>
                                        </p:tgtEl>
                                        <p:attrNameLst>
                                          <p:attrName>ppt_x</p:attrName>
                                        </p:attrNameLst>
                                      </p:cBhvr>
                                      <p:tavLst>
                                        <p:tav tm="0">
                                          <p:val>
                                            <p:strVal val="ppt_x"/>
                                          </p:val>
                                        </p:tav>
                                        <p:tav tm="100000">
                                          <p:val>
                                            <p:strVal val="0-ppt_w/2"/>
                                          </p:val>
                                        </p:tav>
                                      </p:tavLst>
                                    </p:anim>
                                    <p:anim calcmode="lin" valueType="num">
                                      <p:cBhvr additive="base">
                                        <p:cTn id="435" dur="2250"/>
                                        <p:tgtEl>
                                          <p:spTgt spid="16"/>
                                        </p:tgtEl>
                                        <p:attrNameLst>
                                          <p:attrName>ppt_y</p:attrName>
                                        </p:attrNameLst>
                                      </p:cBhvr>
                                      <p:tavLst>
                                        <p:tav tm="0">
                                          <p:val>
                                            <p:strVal val="ppt_y"/>
                                          </p:val>
                                        </p:tav>
                                        <p:tav tm="100000">
                                          <p:val>
                                            <p:strVal val="ppt_y"/>
                                          </p:val>
                                        </p:tav>
                                      </p:tavLst>
                                    </p:anim>
                                    <p:set>
                                      <p:cBhvr>
                                        <p:cTn id="436" dur="1" fill="hold">
                                          <p:stCondLst>
                                            <p:cond delay="2249"/>
                                          </p:stCondLst>
                                        </p:cTn>
                                        <p:tgtEl>
                                          <p:spTgt spid="16"/>
                                        </p:tgtEl>
                                        <p:attrNameLst>
                                          <p:attrName>style.visibility</p:attrName>
                                        </p:attrNameLst>
                                      </p:cBhvr>
                                      <p:to>
                                        <p:strVal val="hidden"/>
                                      </p:to>
                                    </p:set>
                                  </p:childTnLst>
                                </p:cTn>
                              </p:par>
                              <p:par>
                                <p:cTn id="437" presetID="2" presetClass="exit" presetSubtype="2" fill="hold" grpId="2" nodeType="withEffect">
                                  <p:stCondLst>
                                    <p:cond delay="0"/>
                                  </p:stCondLst>
                                  <p:childTnLst>
                                    <p:anim calcmode="lin" valueType="num">
                                      <p:cBhvr additive="base">
                                        <p:cTn id="438" dur="2250"/>
                                        <p:tgtEl>
                                          <p:spTgt spid="19"/>
                                        </p:tgtEl>
                                        <p:attrNameLst>
                                          <p:attrName>ppt_x</p:attrName>
                                        </p:attrNameLst>
                                      </p:cBhvr>
                                      <p:tavLst>
                                        <p:tav tm="0">
                                          <p:val>
                                            <p:strVal val="ppt_x"/>
                                          </p:val>
                                        </p:tav>
                                        <p:tav tm="100000">
                                          <p:val>
                                            <p:strVal val="1+ppt_w/2"/>
                                          </p:val>
                                        </p:tav>
                                      </p:tavLst>
                                    </p:anim>
                                    <p:anim calcmode="lin" valueType="num">
                                      <p:cBhvr additive="base">
                                        <p:cTn id="439" dur="2250"/>
                                        <p:tgtEl>
                                          <p:spTgt spid="19"/>
                                        </p:tgtEl>
                                        <p:attrNameLst>
                                          <p:attrName>ppt_y</p:attrName>
                                        </p:attrNameLst>
                                      </p:cBhvr>
                                      <p:tavLst>
                                        <p:tav tm="0">
                                          <p:val>
                                            <p:strVal val="ppt_y"/>
                                          </p:val>
                                        </p:tav>
                                        <p:tav tm="100000">
                                          <p:val>
                                            <p:strVal val="ppt_y"/>
                                          </p:val>
                                        </p:tav>
                                      </p:tavLst>
                                    </p:anim>
                                    <p:set>
                                      <p:cBhvr>
                                        <p:cTn id="440" dur="1" fill="hold">
                                          <p:stCondLst>
                                            <p:cond delay="2249"/>
                                          </p:stCondLst>
                                        </p:cTn>
                                        <p:tgtEl>
                                          <p:spTgt spid="19"/>
                                        </p:tgtEl>
                                        <p:attrNameLst>
                                          <p:attrName>style.visibility</p:attrName>
                                        </p:attrNameLst>
                                      </p:cBhvr>
                                      <p:to>
                                        <p:strVal val="hidden"/>
                                      </p:to>
                                    </p:set>
                                  </p:childTnLst>
                                </p:cTn>
                              </p:par>
                              <p:par>
                                <p:cTn id="441" presetID="2" presetClass="exit" presetSubtype="2" fill="hold" grpId="2" nodeType="withEffect">
                                  <p:stCondLst>
                                    <p:cond delay="0"/>
                                  </p:stCondLst>
                                  <p:childTnLst>
                                    <p:anim calcmode="lin" valueType="num">
                                      <p:cBhvr additive="base">
                                        <p:cTn id="442" dur="2250"/>
                                        <p:tgtEl>
                                          <p:spTgt spid="20"/>
                                        </p:tgtEl>
                                        <p:attrNameLst>
                                          <p:attrName>ppt_x</p:attrName>
                                        </p:attrNameLst>
                                      </p:cBhvr>
                                      <p:tavLst>
                                        <p:tav tm="0">
                                          <p:val>
                                            <p:strVal val="ppt_x"/>
                                          </p:val>
                                        </p:tav>
                                        <p:tav tm="100000">
                                          <p:val>
                                            <p:strVal val="1+ppt_w/2"/>
                                          </p:val>
                                        </p:tav>
                                      </p:tavLst>
                                    </p:anim>
                                    <p:anim calcmode="lin" valueType="num">
                                      <p:cBhvr additive="base">
                                        <p:cTn id="443" dur="2250"/>
                                        <p:tgtEl>
                                          <p:spTgt spid="20"/>
                                        </p:tgtEl>
                                        <p:attrNameLst>
                                          <p:attrName>ppt_y</p:attrName>
                                        </p:attrNameLst>
                                      </p:cBhvr>
                                      <p:tavLst>
                                        <p:tav tm="0">
                                          <p:val>
                                            <p:strVal val="ppt_y"/>
                                          </p:val>
                                        </p:tav>
                                        <p:tav tm="100000">
                                          <p:val>
                                            <p:strVal val="ppt_y"/>
                                          </p:val>
                                        </p:tav>
                                      </p:tavLst>
                                    </p:anim>
                                    <p:set>
                                      <p:cBhvr>
                                        <p:cTn id="444" dur="1" fill="hold">
                                          <p:stCondLst>
                                            <p:cond delay="2249"/>
                                          </p:stCondLst>
                                        </p:cTn>
                                        <p:tgtEl>
                                          <p:spTgt spid="20"/>
                                        </p:tgtEl>
                                        <p:attrNameLst>
                                          <p:attrName>style.visibility</p:attrName>
                                        </p:attrNameLst>
                                      </p:cBhvr>
                                      <p:to>
                                        <p:strVal val="hidden"/>
                                      </p:to>
                                    </p:set>
                                  </p:childTnLst>
                                </p:cTn>
                              </p:par>
                              <p:par>
                                <p:cTn id="445" presetID="2" presetClass="exit" presetSubtype="2" fill="hold" grpId="2" nodeType="withEffect">
                                  <p:stCondLst>
                                    <p:cond delay="0"/>
                                  </p:stCondLst>
                                  <p:childTnLst>
                                    <p:anim calcmode="lin" valueType="num">
                                      <p:cBhvr additive="base">
                                        <p:cTn id="446" dur="2250"/>
                                        <p:tgtEl>
                                          <p:spTgt spid="21"/>
                                        </p:tgtEl>
                                        <p:attrNameLst>
                                          <p:attrName>ppt_x</p:attrName>
                                        </p:attrNameLst>
                                      </p:cBhvr>
                                      <p:tavLst>
                                        <p:tav tm="0">
                                          <p:val>
                                            <p:strVal val="ppt_x"/>
                                          </p:val>
                                        </p:tav>
                                        <p:tav tm="100000">
                                          <p:val>
                                            <p:strVal val="1+ppt_w/2"/>
                                          </p:val>
                                        </p:tav>
                                      </p:tavLst>
                                    </p:anim>
                                    <p:anim calcmode="lin" valueType="num">
                                      <p:cBhvr additive="base">
                                        <p:cTn id="447" dur="2250"/>
                                        <p:tgtEl>
                                          <p:spTgt spid="21"/>
                                        </p:tgtEl>
                                        <p:attrNameLst>
                                          <p:attrName>ppt_y</p:attrName>
                                        </p:attrNameLst>
                                      </p:cBhvr>
                                      <p:tavLst>
                                        <p:tav tm="0">
                                          <p:val>
                                            <p:strVal val="ppt_y"/>
                                          </p:val>
                                        </p:tav>
                                        <p:tav tm="100000">
                                          <p:val>
                                            <p:strVal val="ppt_y"/>
                                          </p:val>
                                        </p:tav>
                                      </p:tavLst>
                                    </p:anim>
                                    <p:set>
                                      <p:cBhvr>
                                        <p:cTn id="448" dur="1" fill="hold">
                                          <p:stCondLst>
                                            <p:cond delay="2249"/>
                                          </p:stCondLst>
                                        </p:cTn>
                                        <p:tgtEl>
                                          <p:spTgt spid="21"/>
                                        </p:tgtEl>
                                        <p:attrNameLst>
                                          <p:attrName>style.visibility</p:attrName>
                                        </p:attrNameLst>
                                      </p:cBhvr>
                                      <p:to>
                                        <p:strVal val="hidden"/>
                                      </p:to>
                                    </p:set>
                                  </p:childTnLst>
                                </p:cTn>
                              </p:par>
                              <p:par>
                                <p:cTn id="449" presetID="2" presetClass="exit" presetSubtype="2" fill="hold" grpId="2" nodeType="withEffect">
                                  <p:stCondLst>
                                    <p:cond delay="0"/>
                                  </p:stCondLst>
                                  <p:childTnLst>
                                    <p:anim calcmode="lin" valueType="num">
                                      <p:cBhvr additive="base">
                                        <p:cTn id="450" dur="2250"/>
                                        <p:tgtEl>
                                          <p:spTgt spid="22"/>
                                        </p:tgtEl>
                                        <p:attrNameLst>
                                          <p:attrName>ppt_x</p:attrName>
                                        </p:attrNameLst>
                                      </p:cBhvr>
                                      <p:tavLst>
                                        <p:tav tm="0">
                                          <p:val>
                                            <p:strVal val="ppt_x"/>
                                          </p:val>
                                        </p:tav>
                                        <p:tav tm="100000">
                                          <p:val>
                                            <p:strVal val="1+ppt_w/2"/>
                                          </p:val>
                                        </p:tav>
                                      </p:tavLst>
                                    </p:anim>
                                    <p:anim calcmode="lin" valueType="num">
                                      <p:cBhvr additive="base">
                                        <p:cTn id="451" dur="2250"/>
                                        <p:tgtEl>
                                          <p:spTgt spid="22"/>
                                        </p:tgtEl>
                                        <p:attrNameLst>
                                          <p:attrName>ppt_y</p:attrName>
                                        </p:attrNameLst>
                                      </p:cBhvr>
                                      <p:tavLst>
                                        <p:tav tm="0">
                                          <p:val>
                                            <p:strVal val="ppt_y"/>
                                          </p:val>
                                        </p:tav>
                                        <p:tav tm="100000">
                                          <p:val>
                                            <p:strVal val="ppt_y"/>
                                          </p:val>
                                        </p:tav>
                                      </p:tavLst>
                                    </p:anim>
                                    <p:set>
                                      <p:cBhvr>
                                        <p:cTn id="452" dur="1" fill="hold">
                                          <p:stCondLst>
                                            <p:cond delay="2249"/>
                                          </p:stCondLst>
                                        </p:cTn>
                                        <p:tgtEl>
                                          <p:spTgt spid="22"/>
                                        </p:tgtEl>
                                        <p:attrNameLst>
                                          <p:attrName>style.visibility</p:attrName>
                                        </p:attrNameLst>
                                      </p:cBhvr>
                                      <p:to>
                                        <p:strVal val="hidden"/>
                                      </p:to>
                                    </p:set>
                                  </p:childTnLst>
                                </p:cTn>
                              </p:par>
                              <p:par>
                                <p:cTn id="453" presetID="2" presetClass="exit" presetSubtype="2" fill="hold" grpId="2" nodeType="withEffect">
                                  <p:stCondLst>
                                    <p:cond delay="0"/>
                                  </p:stCondLst>
                                  <p:childTnLst>
                                    <p:anim calcmode="lin" valueType="num">
                                      <p:cBhvr additive="base">
                                        <p:cTn id="454" dur="2250"/>
                                        <p:tgtEl>
                                          <p:spTgt spid="23"/>
                                        </p:tgtEl>
                                        <p:attrNameLst>
                                          <p:attrName>ppt_x</p:attrName>
                                        </p:attrNameLst>
                                      </p:cBhvr>
                                      <p:tavLst>
                                        <p:tav tm="0">
                                          <p:val>
                                            <p:strVal val="ppt_x"/>
                                          </p:val>
                                        </p:tav>
                                        <p:tav tm="100000">
                                          <p:val>
                                            <p:strVal val="1+ppt_w/2"/>
                                          </p:val>
                                        </p:tav>
                                      </p:tavLst>
                                    </p:anim>
                                    <p:anim calcmode="lin" valueType="num">
                                      <p:cBhvr additive="base">
                                        <p:cTn id="455" dur="2250"/>
                                        <p:tgtEl>
                                          <p:spTgt spid="23"/>
                                        </p:tgtEl>
                                        <p:attrNameLst>
                                          <p:attrName>ppt_y</p:attrName>
                                        </p:attrNameLst>
                                      </p:cBhvr>
                                      <p:tavLst>
                                        <p:tav tm="0">
                                          <p:val>
                                            <p:strVal val="ppt_y"/>
                                          </p:val>
                                        </p:tav>
                                        <p:tav tm="100000">
                                          <p:val>
                                            <p:strVal val="ppt_y"/>
                                          </p:val>
                                        </p:tav>
                                      </p:tavLst>
                                    </p:anim>
                                    <p:set>
                                      <p:cBhvr>
                                        <p:cTn id="456" dur="1" fill="hold">
                                          <p:stCondLst>
                                            <p:cond delay="2249"/>
                                          </p:stCondLst>
                                        </p:cTn>
                                        <p:tgtEl>
                                          <p:spTgt spid="23"/>
                                        </p:tgtEl>
                                        <p:attrNameLst>
                                          <p:attrName>style.visibility</p:attrName>
                                        </p:attrNameLst>
                                      </p:cBhvr>
                                      <p:to>
                                        <p:strVal val="hidden"/>
                                      </p:to>
                                    </p:set>
                                  </p:childTnLst>
                                </p:cTn>
                              </p:par>
                              <p:par>
                                <p:cTn id="457" presetID="2" presetClass="exit" presetSubtype="2" fill="hold" grpId="2" nodeType="withEffect">
                                  <p:stCondLst>
                                    <p:cond delay="0"/>
                                  </p:stCondLst>
                                  <p:childTnLst>
                                    <p:anim calcmode="lin" valueType="num">
                                      <p:cBhvr additive="base">
                                        <p:cTn id="458" dur="2250"/>
                                        <p:tgtEl>
                                          <p:spTgt spid="24"/>
                                        </p:tgtEl>
                                        <p:attrNameLst>
                                          <p:attrName>ppt_x</p:attrName>
                                        </p:attrNameLst>
                                      </p:cBhvr>
                                      <p:tavLst>
                                        <p:tav tm="0">
                                          <p:val>
                                            <p:strVal val="ppt_x"/>
                                          </p:val>
                                        </p:tav>
                                        <p:tav tm="100000">
                                          <p:val>
                                            <p:strVal val="1+ppt_w/2"/>
                                          </p:val>
                                        </p:tav>
                                      </p:tavLst>
                                    </p:anim>
                                    <p:anim calcmode="lin" valueType="num">
                                      <p:cBhvr additive="base">
                                        <p:cTn id="459" dur="2250"/>
                                        <p:tgtEl>
                                          <p:spTgt spid="24"/>
                                        </p:tgtEl>
                                        <p:attrNameLst>
                                          <p:attrName>ppt_y</p:attrName>
                                        </p:attrNameLst>
                                      </p:cBhvr>
                                      <p:tavLst>
                                        <p:tav tm="0">
                                          <p:val>
                                            <p:strVal val="ppt_y"/>
                                          </p:val>
                                        </p:tav>
                                        <p:tav tm="100000">
                                          <p:val>
                                            <p:strVal val="ppt_y"/>
                                          </p:val>
                                        </p:tav>
                                      </p:tavLst>
                                    </p:anim>
                                    <p:set>
                                      <p:cBhvr>
                                        <p:cTn id="460" dur="1" fill="hold">
                                          <p:stCondLst>
                                            <p:cond delay="2249"/>
                                          </p:stCondLst>
                                        </p:cTn>
                                        <p:tgtEl>
                                          <p:spTgt spid="24"/>
                                        </p:tgtEl>
                                        <p:attrNameLst>
                                          <p:attrName>style.visibility</p:attrName>
                                        </p:attrNameLst>
                                      </p:cBhvr>
                                      <p:to>
                                        <p:strVal val="hidden"/>
                                      </p:to>
                                    </p:set>
                                  </p:childTnLst>
                                </p:cTn>
                              </p:par>
                              <p:par>
                                <p:cTn id="461" presetID="2" presetClass="exit" presetSubtype="2" fill="hold" grpId="2" nodeType="withEffect">
                                  <p:stCondLst>
                                    <p:cond delay="0"/>
                                  </p:stCondLst>
                                  <p:childTnLst>
                                    <p:anim calcmode="lin" valueType="num">
                                      <p:cBhvr additive="base">
                                        <p:cTn id="462" dur="2250"/>
                                        <p:tgtEl>
                                          <p:spTgt spid="25"/>
                                        </p:tgtEl>
                                        <p:attrNameLst>
                                          <p:attrName>ppt_x</p:attrName>
                                        </p:attrNameLst>
                                      </p:cBhvr>
                                      <p:tavLst>
                                        <p:tav tm="0">
                                          <p:val>
                                            <p:strVal val="ppt_x"/>
                                          </p:val>
                                        </p:tav>
                                        <p:tav tm="100000">
                                          <p:val>
                                            <p:strVal val="1+ppt_w/2"/>
                                          </p:val>
                                        </p:tav>
                                      </p:tavLst>
                                    </p:anim>
                                    <p:anim calcmode="lin" valueType="num">
                                      <p:cBhvr additive="base">
                                        <p:cTn id="463" dur="2250"/>
                                        <p:tgtEl>
                                          <p:spTgt spid="25"/>
                                        </p:tgtEl>
                                        <p:attrNameLst>
                                          <p:attrName>ppt_y</p:attrName>
                                        </p:attrNameLst>
                                      </p:cBhvr>
                                      <p:tavLst>
                                        <p:tav tm="0">
                                          <p:val>
                                            <p:strVal val="ppt_y"/>
                                          </p:val>
                                        </p:tav>
                                        <p:tav tm="100000">
                                          <p:val>
                                            <p:strVal val="ppt_y"/>
                                          </p:val>
                                        </p:tav>
                                      </p:tavLst>
                                    </p:anim>
                                    <p:set>
                                      <p:cBhvr>
                                        <p:cTn id="464" dur="1" fill="hold">
                                          <p:stCondLst>
                                            <p:cond delay="2249"/>
                                          </p:stCondLst>
                                        </p:cTn>
                                        <p:tgtEl>
                                          <p:spTgt spid="25"/>
                                        </p:tgtEl>
                                        <p:attrNameLst>
                                          <p:attrName>style.visibility</p:attrName>
                                        </p:attrNameLst>
                                      </p:cBhvr>
                                      <p:to>
                                        <p:strVal val="hidden"/>
                                      </p:to>
                                    </p:set>
                                  </p:childTnLst>
                                </p:cTn>
                              </p:par>
                              <p:par>
                                <p:cTn id="465" presetID="2" presetClass="exit" presetSubtype="2" fill="hold" grpId="2" nodeType="withEffect">
                                  <p:stCondLst>
                                    <p:cond delay="0"/>
                                  </p:stCondLst>
                                  <p:childTnLst>
                                    <p:anim calcmode="lin" valueType="num">
                                      <p:cBhvr additive="base">
                                        <p:cTn id="466" dur="2250"/>
                                        <p:tgtEl>
                                          <p:spTgt spid="26"/>
                                        </p:tgtEl>
                                        <p:attrNameLst>
                                          <p:attrName>ppt_x</p:attrName>
                                        </p:attrNameLst>
                                      </p:cBhvr>
                                      <p:tavLst>
                                        <p:tav tm="0">
                                          <p:val>
                                            <p:strVal val="ppt_x"/>
                                          </p:val>
                                        </p:tav>
                                        <p:tav tm="100000">
                                          <p:val>
                                            <p:strVal val="1+ppt_w/2"/>
                                          </p:val>
                                        </p:tav>
                                      </p:tavLst>
                                    </p:anim>
                                    <p:anim calcmode="lin" valueType="num">
                                      <p:cBhvr additive="base">
                                        <p:cTn id="467" dur="2250"/>
                                        <p:tgtEl>
                                          <p:spTgt spid="26"/>
                                        </p:tgtEl>
                                        <p:attrNameLst>
                                          <p:attrName>ppt_y</p:attrName>
                                        </p:attrNameLst>
                                      </p:cBhvr>
                                      <p:tavLst>
                                        <p:tav tm="0">
                                          <p:val>
                                            <p:strVal val="ppt_y"/>
                                          </p:val>
                                        </p:tav>
                                        <p:tav tm="100000">
                                          <p:val>
                                            <p:strVal val="ppt_y"/>
                                          </p:val>
                                        </p:tav>
                                      </p:tavLst>
                                    </p:anim>
                                    <p:set>
                                      <p:cBhvr>
                                        <p:cTn id="468" dur="1" fill="hold">
                                          <p:stCondLst>
                                            <p:cond delay="2249"/>
                                          </p:stCondLst>
                                        </p:cTn>
                                        <p:tgtEl>
                                          <p:spTgt spid="26"/>
                                        </p:tgtEl>
                                        <p:attrNameLst>
                                          <p:attrName>style.visibility</p:attrName>
                                        </p:attrNameLst>
                                      </p:cBhvr>
                                      <p:to>
                                        <p:strVal val="hidden"/>
                                      </p:to>
                                    </p:set>
                                  </p:childTnLst>
                                </p:cTn>
                              </p:par>
                              <p:par>
                                <p:cTn id="469" presetID="2" presetClass="exit" presetSubtype="2" fill="hold" grpId="2" nodeType="withEffect">
                                  <p:stCondLst>
                                    <p:cond delay="0"/>
                                  </p:stCondLst>
                                  <p:childTnLst>
                                    <p:anim calcmode="lin" valueType="num">
                                      <p:cBhvr additive="base">
                                        <p:cTn id="470" dur="2250"/>
                                        <p:tgtEl>
                                          <p:spTgt spid="27"/>
                                        </p:tgtEl>
                                        <p:attrNameLst>
                                          <p:attrName>ppt_x</p:attrName>
                                        </p:attrNameLst>
                                      </p:cBhvr>
                                      <p:tavLst>
                                        <p:tav tm="0">
                                          <p:val>
                                            <p:strVal val="ppt_x"/>
                                          </p:val>
                                        </p:tav>
                                        <p:tav tm="100000">
                                          <p:val>
                                            <p:strVal val="1+ppt_w/2"/>
                                          </p:val>
                                        </p:tav>
                                      </p:tavLst>
                                    </p:anim>
                                    <p:anim calcmode="lin" valueType="num">
                                      <p:cBhvr additive="base">
                                        <p:cTn id="471" dur="2250"/>
                                        <p:tgtEl>
                                          <p:spTgt spid="27"/>
                                        </p:tgtEl>
                                        <p:attrNameLst>
                                          <p:attrName>ppt_y</p:attrName>
                                        </p:attrNameLst>
                                      </p:cBhvr>
                                      <p:tavLst>
                                        <p:tav tm="0">
                                          <p:val>
                                            <p:strVal val="ppt_y"/>
                                          </p:val>
                                        </p:tav>
                                        <p:tav tm="100000">
                                          <p:val>
                                            <p:strVal val="ppt_y"/>
                                          </p:val>
                                        </p:tav>
                                      </p:tavLst>
                                    </p:anim>
                                    <p:set>
                                      <p:cBhvr>
                                        <p:cTn id="472" dur="1" fill="hold">
                                          <p:stCondLst>
                                            <p:cond delay="2249"/>
                                          </p:stCondLst>
                                        </p:cTn>
                                        <p:tgtEl>
                                          <p:spTgt spid="27"/>
                                        </p:tgtEl>
                                        <p:attrNameLst>
                                          <p:attrName>style.visibility</p:attrName>
                                        </p:attrNameLst>
                                      </p:cBhvr>
                                      <p:to>
                                        <p:strVal val="hidden"/>
                                      </p:to>
                                    </p:set>
                                  </p:childTnLst>
                                </p:cTn>
                              </p:par>
                              <p:par>
                                <p:cTn id="473" presetID="2" presetClass="exit" presetSubtype="2" fill="hold" grpId="2" nodeType="withEffect">
                                  <p:stCondLst>
                                    <p:cond delay="0"/>
                                  </p:stCondLst>
                                  <p:childTnLst>
                                    <p:anim calcmode="lin" valueType="num">
                                      <p:cBhvr additive="base">
                                        <p:cTn id="474" dur="2250"/>
                                        <p:tgtEl>
                                          <p:spTgt spid="28"/>
                                        </p:tgtEl>
                                        <p:attrNameLst>
                                          <p:attrName>ppt_x</p:attrName>
                                        </p:attrNameLst>
                                      </p:cBhvr>
                                      <p:tavLst>
                                        <p:tav tm="0">
                                          <p:val>
                                            <p:strVal val="ppt_x"/>
                                          </p:val>
                                        </p:tav>
                                        <p:tav tm="100000">
                                          <p:val>
                                            <p:strVal val="1+ppt_w/2"/>
                                          </p:val>
                                        </p:tav>
                                      </p:tavLst>
                                    </p:anim>
                                    <p:anim calcmode="lin" valueType="num">
                                      <p:cBhvr additive="base">
                                        <p:cTn id="475" dur="2250"/>
                                        <p:tgtEl>
                                          <p:spTgt spid="28"/>
                                        </p:tgtEl>
                                        <p:attrNameLst>
                                          <p:attrName>ppt_y</p:attrName>
                                        </p:attrNameLst>
                                      </p:cBhvr>
                                      <p:tavLst>
                                        <p:tav tm="0">
                                          <p:val>
                                            <p:strVal val="ppt_y"/>
                                          </p:val>
                                        </p:tav>
                                        <p:tav tm="100000">
                                          <p:val>
                                            <p:strVal val="ppt_y"/>
                                          </p:val>
                                        </p:tav>
                                      </p:tavLst>
                                    </p:anim>
                                    <p:set>
                                      <p:cBhvr>
                                        <p:cTn id="476" dur="1" fill="hold">
                                          <p:stCondLst>
                                            <p:cond delay="2249"/>
                                          </p:stCondLst>
                                        </p:cTn>
                                        <p:tgtEl>
                                          <p:spTgt spid="28"/>
                                        </p:tgtEl>
                                        <p:attrNameLst>
                                          <p:attrName>style.visibility</p:attrName>
                                        </p:attrNameLst>
                                      </p:cBhvr>
                                      <p:to>
                                        <p:strVal val="hidden"/>
                                      </p:to>
                                    </p:set>
                                  </p:childTnLst>
                                </p:cTn>
                              </p:par>
                              <p:par>
                                <p:cTn id="477" presetID="2" presetClass="exit" presetSubtype="2" fill="hold" grpId="2" nodeType="withEffect">
                                  <p:stCondLst>
                                    <p:cond delay="0"/>
                                  </p:stCondLst>
                                  <p:childTnLst>
                                    <p:anim calcmode="lin" valueType="num">
                                      <p:cBhvr additive="base">
                                        <p:cTn id="478" dur="2250"/>
                                        <p:tgtEl>
                                          <p:spTgt spid="29"/>
                                        </p:tgtEl>
                                        <p:attrNameLst>
                                          <p:attrName>ppt_x</p:attrName>
                                        </p:attrNameLst>
                                      </p:cBhvr>
                                      <p:tavLst>
                                        <p:tav tm="0">
                                          <p:val>
                                            <p:strVal val="ppt_x"/>
                                          </p:val>
                                        </p:tav>
                                        <p:tav tm="100000">
                                          <p:val>
                                            <p:strVal val="1+ppt_w/2"/>
                                          </p:val>
                                        </p:tav>
                                      </p:tavLst>
                                    </p:anim>
                                    <p:anim calcmode="lin" valueType="num">
                                      <p:cBhvr additive="base">
                                        <p:cTn id="479" dur="2250"/>
                                        <p:tgtEl>
                                          <p:spTgt spid="29"/>
                                        </p:tgtEl>
                                        <p:attrNameLst>
                                          <p:attrName>ppt_y</p:attrName>
                                        </p:attrNameLst>
                                      </p:cBhvr>
                                      <p:tavLst>
                                        <p:tav tm="0">
                                          <p:val>
                                            <p:strVal val="ppt_y"/>
                                          </p:val>
                                        </p:tav>
                                        <p:tav tm="100000">
                                          <p:val>
                                            <p:strVal val="ppt_y"/>
                                          </p:val>
                                        </p:tav>
                                      </p:tavLst>
                                    </p:anim>
                                    <p:set>
                                      <p:cBhvr>
                                        <p:cTn id="480" dur="1" fill="hold">
                                          <p:stCondLst>
                                            <p:cond delay="2249"/>
                                          </p:stCondLst>
                                        </p:cTn>
                                        <p:tgtEl>
                                          <p:spTgt spid="29"/>
                                        </p:tgtEl>
                                        <p:attrNameLst>
                                          <p:attrName>style.visibility</p:attrName>
                                        </p:attrNameLst>
                                      </p:cBhvr>
                                      <p:to>
                                        <p:strVal val="hidden"/>
                                      </p:to>
                                    </p:set>
                                  </p:childTnLst>
                                </p:cTn>
                              </p:par>
                              <p:par>
                                <p:cTn id="481" presetID="2" presetClass="exit" presetSubtype="2" fill="hold" grpId="2" nodeType="withEffect">
                                  <p:stCondLst>
                                    <p:cond delay="0"/>
                                  </p:stCondLst>
                                  <p:childTnLst>
                                    <p:anim calcmode="lin" valueType="num">
                                      <p:cBhvr additive="base">
                                        <p:cTn id="482" dur="2250"/>
                                        <p:tgtEl>
                                          <p:spTgt spid="30"/>
                                        </p:tgtEl>
                                        <p:attrNameLst>
                                          <p:attrName>ppt_x</p:attrName>
                                        </p:attrNameLst>
                                      </p:cBhvr>
                                      <p:tavLst>
                                        <p:tav tm="0">
                                          <p:val>
                                            <p:strVal val="ppt_x"/>
                                          </p:val>
                                        </p:tav>
                                        <p:tav tm="100000">
                                          <p:val>
                                            <p:strVal val="1+ppt_w/2"/>
                                          </p:val>
                                        </p:tav>
                                      </p:tavLst>
                                    </p:anim>
                                    <p:anim calcmode="lin" valueType="num">
                                      <p:cBhvr additive="base">
                                        <p:cTn id="483" dur="2250"/>
                                        <p:tgtEl>
                                          <p:spTgt spid="30"/>
                                        </p:tgtEl>
                                        <p:attrNameLst>
                                          <p:attrName>ppt_y</p:attrName>
                                        </p:attrNameLst>
                                      </p:cBhvr>
                                      <p:tavLst>
                                        <p:tav tm="0">
                                          <p:val>
                                            <p:strVal val="ppt_y"/>
                                          </p:val>
                                        </p:tav>
                                        <p:tav tm="100000">
                                          <p:val>
                                            <p:strVal val="ppt_y"/>
                                          </p:val>
                                        </p:tav>
                                      </p:tavLst>
                                    </p:anim>
                                    <p:set>
                                      <p:cBhvr>
                                        <p:cTn id="484" dur="1" fill="hold">
                                          <p:stCondLst>
                                            <p:cond delay="2249"/>
                                          </p:stCondLst>
                                        </p:cTn>
                                        <p:tgtEl>
                                          <p:spTgt spid="30"/>
                                        </p:tgtEl>
                                        <p:attrNameLst>
                                          <p:attrName>style.visibility</p:attrName>
                                        </p:attrNameLst>
                                      </p:cBhvr>
                                      <p:to>
                                        <p:strVal val="hidden"/>
                                      </p:to>
                                    </p:set>
                                  </p:childTnLst>
                                </p:cTn>
                              </p:par>
                              <p:par>
                                <p:cTn id="485" presetID="2" presetClass="exit" presetSubtype="2" fill="hold" grpId="2" nodeType="withEffect">
                                  <p:stCondLst>
                                    <p:cond delay="0"/>
                                  </p:stCondLst>
                                  <p:childTnLst>
                                    <p:anim calcmode="lin" valueType="num">
                                      <p:cBhvr additive="base">
                                        <p:cTn id="486" dur="2250"/>
                                        <p:tgtEl>
                                          <p:spTgt spid="31"/>
                                        </p:tgtEl>
                                        <p:attrNameLst>
                                          <p:attrName>ppt_x</p:attrName>
                                        </p:attrNameLst>
                                      </p:cBhvr>
                                      <p:tavLst>
                                        <p:tav tm="0">
                                          <p:val>
                                            <p:strVal val="ppt_x"/>
                                          </p:val>
                                        </p:tav>
                                        <p:tav tm="100000">
                                          <p:val>
                                            <p:strVal val="1+ppt_w/2"/>
                                          </p:val>
                                        </p:tav>
                                      </p:tavLst>
                                    </p:anim>
                                    <p:anim calcmode="lin" valueType="num">
                                      <p:cBhvr additive="base">
                                        <p:cTn id="487" dur="2250"/>
                                        <p:tgtEl>
                                          <p:spTgt spid="31"/>
                                        </p:tgtEl>
                                        <p:attrNameLst>
                                          <p:attrName>ppt_y</p:attrName>
                                        </p:attrNameLst>
                                      </p:cBhvr>
                                      <p:tavLst>
                                        <p:tav tm="0">
                                          <p:val>
                                            <p:strVal val="ppt_y"/>
                                          </p:val>
                                        </p:tav>
                                        <p:tav tm="100000">
                                          <p:val>
                                            <p:strVal val="ppt_y"/>
                                          </p:val>
                                        </p:tav>
                                      </p:tavLst>
                                    </p:anim>
                                    <p:set>
                                      <p:cBhvr>
                                        <p:cTn id="488" dur="1" fill="hold">
                                          <p:stCondLst>
                                            <p:cond delay="2249"/>
                                          </p:stCondLst>
                                        </p:cTn>
                                        <p:tgtEl>
                                          <p:spTgt spid="31"/>
                                        </p:tgtEl>
                                        <p:attrNameLst>
                                          <p:attrName>style.visibility</p:attrName>
                                        </p:attrNameLst>
                                      </p:cBhvr>
                                      <p:to>
                                        <p:strVal val="hidden"/>
                                      </p:to>
                                    </p:set>
                                  </p:childTnLst>
                                </p:cTn>
                              </p:par>
                              <p:par>
                                <p:cTn id="489" presetID="2" presetClass="exit" presetSubtype="2" fill="hold" grpId="2" nodeType="withEffect">
                                  <p:stCondLst>
                                    <p:cond delay="0"/>
                                  </p:stCondLst>
                                  <p:childTnLst>
                                    <p:anim calcmode="lin" valueType="num">
                                      <p:cBhvr additive="base">
                                        <p:cTn id="490" dur="2250"/>
                                        <p:tgtEl>
                                          <p:spTgt spid="49"/>
                                        </p:tgtEl>
                                        <p:attrNameLst>
                                          <p:attrName>ppt_x</p:attrName>
                                        </p:attrNameLst>
                                      </p:cBhvr>
                                      <p:tavLst>
                                        <p:tav tm="0">
                                          <p:val>
                                            <p:strVal val="ppt_x"/>
                                          </p:val>
                                        </p:tav>
                                        <p:tav tm="100000">
                                          <p:val>
                                            <p:strVal val="1+ppt_w/2"/>
                                          </p:val>
                                        </p:tav>
                                      </p:tavLst>
                                    </p:anim>
                                    <p:anim calcmode="lin" valueType="num">
                                      <p:cBhvr additive="base">
                                        <p:cTn id="491" dur="2250"/>
                                        <p:tgtEl>
                                          <p:spTgt spid="49"/>
                                        </p:tgtEl>
                                        <p:attrNameLst>
                                          <p:attrName>ppt_y</p:attrName>
                                        </p:attrNameLst>
                                      </p:cBhvr>
                                      <p:tavLst>
                                        <p:tav tm="0">
                                          <p:val>
                                            <p:strVal val="ppt_y"/>
                                          </p:val>
                                        </p:tav>
                                        <p:tav tm="100000">
                                          <p:val>
                                            <p:strVal val="ppt_y"/>
                                          </p:val>
                                        </p:tav>
                                      </p:tavLst>
                                    </p:anim>
                                    <p:set>
                                      <p:cBhvr>
                                        <p:cTn id="492" dur="1" fill="hold">
                                          <p:stCondLst>
                                            <p:cond delay="2249"/>
                                          </p:stCondLst>
                                        </p:cTn>
                                        <p:tgtEl>
                                          <p:spTgt spid="49"/>
                                        </p:tgtEl>
                                        <p:attrNameLst>
                                          <p:attrName>style.visibility</p:attrName>
                                        </p:attrNameLst>
                                      </p:cBhvr>
                                      <p:to>
                                        <p:strVal val="hidden"/>
                                      </p:to>
                                    </p:set>
                                  </p:childTnLst>
                                </p:cTn>
                              </p:par>
                              <p:par>
                                <p:cTn id="493" presetID="2" presetClass="exit" presetSubtype="2" fill="hold" grpId="2" nodeType="withEffect">
                                  <p:stCondLst>
                                    <p:cond delay="0"/>
                                  </p:stCondLst>
                                  <p:childTnLst>
                                    <p:anim calcmode="lin" valueType="num">
                                      <p:cBhvr additive="base">
                                        <p:cTn id="494" dur="2250"/>
                                        <p:tgtEl>
                                          <p:spTgt spid="48"/>
                                        </p:tgtEl>
                                        <p:attrNameLst>
                                          <p:attrName>ppt_x</p:attrName>
                                        </p:attrNameLst>
                                      </p:cBhvr>
                                      <p:tavLst>
                                        <p:tav tm="0">
                                          <p:val>
                                            <p:strVal val="ppt_x"/>
                                          </p:val>
                                        </p:tav>
                                        <p:tav tm="100000">
                                          <p:val>
                                            <p:strVal val="1+ppt_w/2"/>
                                          </p:val>
                                        </p:tav>
                                      </p:tavLst>
                                    </p:anim>
                                    <p:anim calcmode="lin" valueType="num">
                                      <p:cBhvr additive="base">
                                        <p:cTn id="495" dur="2250"/>
                                        <p:tgtEl>
                                          <p:spTgt spid="48"/>
                                        </p:tgtEl>
                                        <p:attrNameLst>
                                          <p:attrName>ppt_y</p:attrName>
                                        </p:attrNameLst>
                                      </p:cBhvr>
                                      <p:tavLst>
                                        <p:tav tm="0">
                                          <p:val>
                                            <p:strVal val="ppt_y"/>
                                          </p:val>
                                        </p:tav>
                                        <p:tav tm="100000">
                                          <p:val>
                                            <p:strVal val="ppt_y"/>
                                          </p:val>
                                        </p:tav>
                                      </p:tavLst>
                                    </p:anim>
                                    <p:set>
                                      <p:cBhvr>
                                        <p:cTn id="496" dur="1" fill="hold">
                                          <p:stCondLst>
                                            <p:cond delay="2249"/>
                                          </p:stCondLst>
                                        </p:cTn>
                                        <p:tgtEl>
                                          <p:spTgt spid="48"/>
                                        </p:tgtEl>
                                        <p:attrNameLst>
                                          <p:attrName>style.visibility</p:attrName>
                                        </p:attrNameLst>
                                      </p:cBhvr>
                                      <p:to>
                                        <p:strVal val="hidden"/>
                                      </p:to>
                                    </p:set>
                                  </p:childTnLst>
                                </p:cTn>
                              </p:par>
                              <p:par>
                                <p:cTn id="497" presetID="2" presetClass="exit" presetSubtype="8" fill="hold" grpId="2" nodeType="withEffect">
                                  <p:stCondLst>
                                    <p:cond delay="0"/>
                                  </p:stCondLst>
                                  <p:childTnLst>
                                    <p:anim calcmode="lin" valueType="num">
                                      <p:cBhvr additive="base">
                                        <p:cTn id="498" dur="2250"/>
                                        <p:tgtEl>
                                          <p:spTgt spid="33"/>
                                        </p:tgtEl>
                                        <p:attrNameLst>
                                          <p:attrName>ppt_x</p:attrName>
                                        </p:attrNameLst>
                                      </p:cBhvr>
                                      <p:tavLst>
                                        <p:tav tm="0">
                                          <p:val>
                                            <p:strVal val="ppt_x"/>
                                          </p:val>
                                        </p:tav>
                                        <p:tav tm="100000">
                                          <p:val>
                                            <p:strVal val="0-ppt_w/2"/>
                                          </p:val>
                                        </p:tav>
                                      </p:tavLst>
                                    </p:anim>
                                    <p:anim calcmode="lin" valueType="num">
                                      <p:cBhvr additive="base">
                                        <p:cTn id="499" dur="2250"/>
                                        <p:tgtEl>
                                          <p:spTgt spid="33"/>
                                        </p:tgtEl>
                                        <p:attrNameLst>
                                          <p:attrName>ppt_y</p:attrName>
                                        </p:attrNameLst>
                                      </p:cBhvr>
                                      <p:tavLst>
                                        <p:tav tm="0">
                                          <p:val>
                                            <p:strVal val="ppt_y"/>
                                          </p:val>
                                        </p:tav>
                                        <p:tav tm="100000">
                                          <p:val>
                                            <p:strVal val="ppt_y"/>
                                          </p:val>
                                        </p:tav>
                                      </p:tavLst>
                                    </p:anim>
                                    <p:set>
                                      <p:cBhvr>
                                        <p:cTn id="500" dur="1" fill="hold">
                                          <p:stCondLst>
                                            <p:cond delay="2249"/>
                                          </p:stCondLst>
                                        </p:cTn>
                                        <p:tgtEl>
                                          <p:spTgt spid="33"/>
                                        </p:tgtEl>
                                        <p:attrNameLst>
                                          <p:attrName>style.visibility</p:attrName>
                                        </p:attrNameLst>
                                      </p:cBhvr>
                                      <p:to>
                                        <p:strVal val="hidden"/>
                                      </p:to>
                                    </p:set>
                                  </p:childTnLst>
                                </p:cTn>
                              </p:par>
                              <p:par>
                                <p:cTn id="501" presetID="2" presetClass="exit" presetSubtype="8" fill="hold" grpId="2" nodeType="withEffect">
                                  <p:stCondLst>
                                    <p:cond delay="0"/>
                                  </p:stCondLst>
                                  <p:childTnLst>
                                    <p:anim calcmode="lin" valueType="num">
                                      <p:cBhvr additive="base">
                                        <p:cTn id="502" dur="2250"/>
                                        <p:tgtEl>
                                          <p:spTgt spid="34"/>
                                        </p:tgtEl>
                                        <p:attrNameLst>
                                          <p:attrName>ppt_x</p:attrName>
                                        </p:attrNameLst>
                                      </p:cBhvr>
                                      <p:tavLst>
                                        <p:tav tm="0">
                                          <p:val>
                                            <p:strVal val="ppt_x"/>
                                          </p:val>
                                        </p:tav>
                                        <p:tav tm="100000">
                                          <p:val>
                                            <p:strVal val="0-ppt_w/2"/>
                                          </p:val>
                                        </p:tav>
                                      </p:tavLst>
                                    </p:anim>
                                    <p:anim calcmode="lin" valueType="num">
                                      <p:cBhvr additive="base">
                                        <p:cTn id="503" dur="2250"/>
                                        <p:tgtEl>
                                          <p:spTgt spid="34"/>
                                        </p:tgtEl>
                                        <p:attrNameLst>
                                          <p:attrName>ppt_y</p:attrName>
                                        </p:attrNameLst>
                                      </p:cBhvr>
                                      <p:tavLst>
                                        <p:tav tm="0">
                                          <p:val>
                                            <p:strVal val="ppt_y"/>
                                          </p:val>
                                        </p:tav>
                                        <p:tav tm="100000">
                                          <p:val>
                                            <p:strVal val="ppt_y"/>
                                          </p:val>
                                        </p:tav>
                                      </p:tavLst>
                                    </p:anim>
                                    <p:set>
                                      <p:cBhvr>
                                        <p:cTn id="504" dur="1" fill="hold">
                                          <p:stCondLst>
                                            <p:cond delay="2249"/>
                                          </p:stCondLst>
                                        </p:cTn>
                                        <p:tgtEl>
                                          <p:spTgt spid="34"/>
                                        </p:tgtEl>
                                        <p:attrNameLst>
                                          <p:attrName>style.visibility</p:attrName>
                                        </p:attrNameLst>
                                      </p:cBhvr>
                                      <p:to>
                                        <p:strVal val="hidden"/>
                                      </p:to>
                                    </p:set>
                                  </p:childTnLst>
                                </p:cTn>
                              </p:par>
                              <p:par>
                                <p:cTn id="505" presetID="2" presetClass="exit" presetSubtype="8" fill="hold" grpId="2" nodeType="withEffect">
                                  <p:stCondLst>
                                    <p:cond delay="0"/>
                                  </p:stCondLst>
                                  <p:childTnLst>
                                    <p:anim calcmode="lin" valueType="num">
                                      <p:cBhvr additive="base">
                                        <p:cTn id="506" dur="2250"/>
                                        <p:tgtEl>
                                          <p:spTgt spid="35"/>
                                        </p:tgtEl>
                                        <p:attrNameLst>
                                          <p:attrName>ppt_x</p:attrName>
                                        </p:attrNameLst>
                                      </p:cBhvr>
                                      <p:tavLst>
                                        <p:tav tm="0">
                                          <p:val>
                                            <p:strVal val="ppt_x"/>
                                          </p:val>
                                        </p:tav>
                                        <p:tav tm="100000">
                                          <p:val>
                                            <p:strVal val="0-ppt_w/2"/>
                                          </p:val>
                                        </p:tav>
                                      </p:tavLst>
                                    </p:anim>
                                    <p:anim calcmode="lin" valueType="num">
                                      <p:cBhvr additive="base">
                                        <p:cTn id="507" dur="2250"/>
                                        <p:tgtEl>
                                          <p:spTgt spid="35"/>
                                        </p:tgtEl>
                                        <p:attrNameLst>
                                          <p:attrName>ppt_y</p:attrName>
                                        </p:attrNameLst>
                                      </p:cBhvr>
                                      <p:tavLst>
                                        <p:tav tm="0">
                                          <p:val>
                                            <p:strVal val="ppt_y"/>
                                          </p:val>
                                        </p:tav>
                                        <p:tav tm="100000">
                                          <p:val>
                                            <p:strVal val="ppt_y"/>
                                          </p:val>
                                        </p:tav>
                                      </p:tavLst>
                                    </p:anim>
                                    <p:set>
                                      <p:cBhvr>
                                        <p:cTn id="508" dur="1" fill="hold">
                                          <p:stCondLst>
                                            <p:cond delay="2249"/>
                                          </p:stCondLst>
                                        </p:cTn>
                                        <p:tgtEl>
                                          <p:spTgt spid="35"/>
                                        </p:tgtEl>
                                        <p:attrNameLst>
                                          <p:attrName>style.visibility</p:attrName>
                                        </p:attrNameLst>
                                      </p:cBhvr>
                                      <p:to>
                                        <p:strVal val="hidden"/>
                                      </p:to>
                                    </p:set>
                                  </p:childTnLst>
                                </p:cTn>
                              </p:par>
                              <p:par>
                                <p:cTn id="509" presetID="2" presetClass="exit" presetSubtype="8" fill="hold" grpId="2" nodeType="withEffect">
                                  <p:stCondLst>
                                    <p:cond delay="0"/>
                                  </p:stCondLst>
                                  <p:childTnLst>
                                    <p:anim calcmode="lin" valueType="num">
                                      <p:cBhvr additive="base">
                                        <p:cTn id="510" dur="2250"/>
                                        <p:tgtEl>
                                          <p:spTgt spid="36"/>
                                        </p:tgtEl>
                                        <p:attrNameLst>
                                          <p:attrName>ppt_x</p:attrName>
                                        </p:attrNameLst>
                                      </p:cBhvr>
                                      <p:tavLst>
                                        <p:tav tm="0">
                                          <p:val>
                                            <p:strVal val="ppt_x"/>
                                          </p:val>
                                        </p:tav>
                                        <p:tav tm="100000">
                                          <p:val>
                                            <p:strVal val="0-ppt_w/2"/>
                                          </p:val>
                                        </p:tav>
                                      </p:tavLst>
                                    </p:anim>
                                    <p:anim calcmode="lin" valueType="num">
                                      <p:cBhvr additive="base">
                                        <p:cTn id="511" dur="2250"/>
                                        <p:tgtEl>
                                          <p:spTgt spid="36"/>
                                        </p:tgtEl>
                                        <p:attrNameLst>
                                          <p:attrName>ppt_y</p:attrName>
                                        </p:attrNameLst>
                                      </p:cBhvr>
                                      <p:tavLst>
                                        <p:tav tm="0">
                                          <p:val>
                                            <p:strVal val="ppt_y"/>
                                          </p:val>
                                        </p:tav>
                                        <p:tav tm="100000">
                                          <p:val>
                                            <p:strVal val="ppt_y"/>
                                          </p:val>
                                        </p:tav>
                                      </p:tavLst>
                                    </p:anim>
                                    <p:set>
                                      <p:cBhvr>
                                        <p:cTn id="512" dur="1" fill="hold">
                                          <p:stCondLst>
                                            <p:cond delay="2249"/>
                                          </p:stCondLst>
                                        </p:cTn>
                                        <p:tgtEl>
                                          <p:spTgt spid="36"/>
                                        </p:tgtEl>
                                        <p:attrNameLst>
                                          <p:attrName>style.visibility</p:attrName>
                                        </p:attrNameLst>
                                      </p:cBhvr>
                                      <p:to>
                                        <p:strVal val="hidden"/>
                                      </p:to>
                                    </p:set>
                                  </p:childTnLst>
                                </p:cTn>
                              </p:par>
                              <p:par>
                                <p:cTn id="513" presetID="2" presetClass="exit" presetSubtype="8" fill="hold" grpId="2" nodeType="withEffect">
                                  <p:stCondLst>
                                    <p:cond delay="0"/>
                                  </p:stCondLst>
                                  <p:childTnLst>
                                    <p:anim calcmode="lin" valueType="num">
                                      <p:cBhvr additive="base">
                                        <p:cTn id="514" dur="2250"/>
                                        <p:tgtEl>
                                          <p:spTgt spid="38"/>
                                        </p:tgtEl>
                                        <p:attrNameLst>
                                          <p:attrName>ppt_x</p:attrName>
                                        </p:attrNameLst>
                                      </p:cBhvr>
                                      <p:tavLst>
                                        <p:tav tm="0">
                                          <p:val>
                                            <p:strVal val="ppt_x"/>
                                          </p:val>
                                        </p:tav>
                                        <p:tav tm="100000">
                                          <p:val>
                                            <p:strVal val="0-ppt_w/2"/>
                                          </p:val>
                                        </p:tav>
                                      </p:tavLst>
                                    </p:anim>
                                    <p:anim calcmode="lin" valueType="num">
                                      <p:cBhvr additive="base">
                                        <p:cTn id="515" dur="2250"/>
                                        <p:tgtEl>
                                          <p:spTgt spid="38"/>
                                        </p:tgtEl>
                                        <p:attrNameLst>
                                          <p:attrName>ppt_y</p:attrName>
                                        </p:attrNameLst>
                                      </p:cBhvr>
                                      <p:tavLst>
                                        <p:tav tm="0">
                                          <p:val>
                                            <p:strVal val="ppt_y"/>
                                          </p:val>
                                        </p:tav>
                                        <p:tav tm="100000">
                                          <p:val>
                                            <p:strVal val="ppt_y"/>
                                          </p:val>
                                        </p:tav>
                                      </p:tavLst>
                                    </p:anim>
                                    <p:set>
                                      <p:cBhvr>
                                        <p:cTn id="516" dur="1" fill="hold">
                                          <p:stCondLst>
                                            <p:cond delay="2249"/>
                                          </p:stCondLst>
                                        </p:cTn>
                                        <p:tgtEl>
                                          <p:spTgt spid="38"/>
                                        </p:tgtEl>
                                        <p:attrNameLst>
                                          <p:attrName>style.visibility</p:attrName>
                                        </p:attrNameLst>
                                      </p:cBhvr>
                                      <p:to>
                                        <p:strVal val="hidden"/>
                                      </p:to>
                                    </p:set>
                                  </p:childTnLst>
                                </p:cTn>
                              </p:par>
                              <p:par>
                                <p:cTn id="517" presetID="2" presetClass="exit" presetSubtype="8" fill="hold" grpId="2" nodeType="withEffect">
                                  <p:stCondLst>
                                    <p:cond delay="0"/>
                                  </p:stCondLst>
                                  <p:childTnLst>
                                    <p:anim calcmode="lin" valueType="num">
                                      <p:cBhvr additive="base">
                                        <p:cTn id="518" dur="2250"/>
                                        <p:tgtEl>
                                          <p:spTgt spid="37"/>
                                        </p:tgtEl>
                                        <p:attrNameLst>
                                          <p:attrName>ppt_x</p:attrName>
                                        </p:attrNameLst>
                                      </p:cBhvr>
                                      <p:tavLst>
                                        <p:tav tm="0">
                                          <p:val>
                                            <p:strVal val="ppt_x"/>
                                          </p:val>
                                        </p:tav>
                                        <p:tav tm="100000">
                                          <p:val>
                                            <p:strVal val="0-ppt_w/2"/>
                                          </p:val>
                                        </p:tav>
                                      </p:tavLst>
                                    </p:anim>
                                    <p:anim calcmode="lin" valueType="num">
                                      <p:cBhvr additive="base">
                                        <p:cTn id="519" dur="2250"/>
                                        <p:tgtEl>
                                          <p:spTgt spid="37"/>
                                        </p:tgtEl>
                                        <p:attrNameLst>
                                          <p:attrName>ppt_y</p:attrName>
                                        </p:attrNameLst>
                                      </p:cBhvr>
                                      <p:tavLst>
                                        <p:tav tm="0">
                                          <p:val>
                                            <p:strVal val="ppt_y"/>
                                          </p:val>
                                        </p:tav>
                                        <p:tav tm="100000">
                                          <p:val>
                                            <p:strVal val="ppt_y"/>
                                          </p:val>
                                        </p:tav>
                                      </p:tavLst>
                                    </p:anim>
                                    <p:set>
                                      <p:cBhvr>
                                        <p:cTn id="520" dur="1" fill="hold">
                                          <p:stCondLst>
                                            <p:cond delay="2249"/>
                                          </p:stCondLst>
                                        </p:cTn>
                                        <p:tgtEl>
                                          <p:spTgt spid="37"/>
                                        </p:tgtEl>
                                        <p:attrNameLst>
                                          <p:attrName>style.visibility</p:attrName>
                                        </p:attrNameLst>
                                      </p:cBhvr>
                                      <p:to>
                                        <p:strVal val="hidden"/>
                                      </p:to>
                                    </p:set>
                                  </p:childTnLst>
                                </p:cTn>
                              </p:par>
                              <p:par>
                                <p:cTn id="521" presetID="2" presetClass="exit" presetSubtype="8" fill="hold" grpId="2" nodeType="withEffect">
                                  <p:stCondLst>
                                    <p:cond delay="0"/>
                                  </p:stCondLst>
                                  <p:childTnLst>
                                    <p:anim calcmode="lin" valueType="num">
                                      <p:cBhvr additive="base">
                                        <p:cTn id="522" dur="2250"/>
                                        <p:tgtEl>
                                          <p:spTgt spid="39"/>
                                        </p:tgtEl>
                                        <p:attrNameLst>
                                          <p:attrName>ppt_x</p:attrName>
                                        </p:attrNameLst>
                                      </p:cBhvr>
                                      <p:tavLst>
                                        <p:tav tm="0">
                                          <p:val>
                                            <p:strVal val="ppt_x"/>
                                          </p:val>
                                        </p:tav>
                                        <p:tav tm="100000">
                                          <p:val>
                                            <p:strVal val="0-ppt_w/2"/>
                                          </p:val>
                                        </p:tav>
                                      </p:tavLst>
                                    </p:anim>
                                    <p:anim calcmode="lin" valueType="num">
                                      <p:cBhvr additive="base">
                                        <p:cTn id="523" dur="2250"/>
                                        <p:tgtEl>
                                          <p:spTgt spid="39"/>
                                        </p:tgtEl>
                                        <p:attrNameLst>
                                          <p:attrName>ppt_y</p:attrName>
                                        </p:attrNameLst>
                                      </p:cBhvr>
                                      <p:tavLst>
                                        <p:tav tm="0">
                                          <p:val>
                                            <p:strVal val="ppt_y"/>
                                          </p:val>
                                        </p:tav>
                                        <p:tav tm="100000">
                                          <p:val>
                                            <p:strVal val="ppt_y"/>
                                          </p:val>
                                        </p:tav>
                                      </p:tavLst>
                                    </p:anim>
                                    <p:set>
                                      <p:cBhvr>
                                        <p:cTn id="524" dur="1" fill="hold">
                                          <p:stCondLst>
                                            <p:cond delay="2249"/>
                                          </p:stCondLst>
                                        </p:cTn>
                                        <p:tgtEl>
                                          <p:spTgt spid="39"/>
                                        </p:tgtEl>
                                        <p:attrNameLst>
                                          <p:attrName>style.visibility</p:attrName>
                                        </p:attrNameLst>
                                      </p:cBhvr>
                                      <p:to>
                                        <p:strVal val="hidden"/>
                                      </p:to>
                                    </p:set>
                                  </p:childTnLst>
                                </p:cTn>
                              </p:par>
                              <p:par>
                                <p:cTn id="525" presetID="2" presetClass="exit" presetSubtype="8" fill="hold" grpId="2" nodeType="withEffect">
                                  <p:stCondLst>
                                    <p:cond delay="0"/>
                                  </p:stCondLst>
                                  <p:childTnLst>
                                    <p:anim calcmode="lin" valueType="num">
                                      <p:cBhvr additive="base">
                                        <p:cTn id="526" dur="2250"/>
                                        <p:tgtEl>
                                          <p:spTgt spid="41"/>
                                        </p:tgtEl>
                                        <p:attrNameLst>
                                          <p:attrName>ppt_x</p:attrName>
                                        </p:attrNameLst>
                                      </p:cBhvr>
                                      <p:tavLst>
                                        <p:tav tm="0">
                                          <p:val>
                                            <p:strVal val="ppt_x"/>
                                          </p:val>
                                        </p:tav>
                                        <p:tav tm="100000">
                                          <p:val>
                                            <p:strVal val="0-ppt_w/2"/>
                                          </p:val>
                                        </p:tav>
                                      </p:tavLst>
                                    </p:anim>
                                    <p:anim calcmode="lin" valueType="num">
                                      <p:cBhvr additive="base">
                                        <p:cTn id="527" dur="2250"/>
                                        <p:tgtEl>
                                          <p:spTgt spid="41"/>
                                        </p:tgtEl>
                                        <p:attrNameLst>
                                          <p:attrName>ppt_y</p:attrName>
                                        </p:attrNameLst>
                                      </p:cBhvr>
                                      <p:tavLst>
                                        <p:tav tm="0">
                                          <p:val>
                                            <p:strVal val="ppt_y"/>
                                          </p:val>
                                        </p:tav>
                                        <p:tav tm="100000">
                                          <p:val>
                                            <p:strVal val="ppt_y"/>
                                          </p:val>
                                        </p:tav>
                                      </p:tavLst>
                                    </p:anim>
                                    <p:set>
                                      <p:cBhvr>
                                        <p:cTn id="528" dur="1" fill="hold">
                                          <p:stCondLst>
                                            <p:cond delay="2249"/>
                                          </p:stCondLst>
                                        </p:cTn>
                                        <p:tgtEl>
                                          <p:spTgt spid="41"/>
                                        </p:tgtEl>
                                        <p:attrNameLst>
                                          <p:attrName>style.visibility</p:attrName>
                                        </p:attrNameLst>
                                      </p:cBhvr>
                                      <p:to>
                                        <p:strVal val="hidden"/>
                                      </p:to>
                                    </p:set>
                                  </p:childTnLst>
                                </p:cTn>
                              </p:par>
                              <p:par>
                                <p:cTn id="529" presetID="2" presetClass="exit" presetSubtype="8" fill="hold" grpId="2" nodeType="withEffect">
                                  <p:stCondLst>
                                    <p:cond delay="0"/>
                                  </p:stCondLst>
                                  <p:childTnLst>
                                    <p:anim calcmode="lin" valueType="num">
                                      <p:cBhvr additive="base">
                                        <p:cTn id="530" dur="2250"/>
                                        <p:tgtEl>
                                          <p:spTgt spid="40"/>
                                        </p:tgtEl>
                                        <p:attrNameLst>
                                          <p:attrName>ppt_x</p:attrName>
                                        </p:attrNameLst>
                                      </p:cBhvr>
                                      <p:tavLst>
                                        <p:tav tm="0">
                                          <p:val>
                                            <p:strVal val="ppt_x"/>
                                          </p:val>
                                        </p:tav>
                                        <p:tav tm="100000">
                                          <p:val>
                                            <p:strVal val="0-ppt_w/2"/>
                                          </p:val>
                                        </p:tav>
                                      </p:tavLst>
                                    </p:anim>
                                    <p:anim calcmode="lin" valueType="num">
                                      <p:cBhvr additive="base">
                                        <p:cTn id="531" dur="2250"/>
                                        <p:tgtEl>
                                          <p:spTgt spid="40"/>
                                        </p:tgtEl>
                                        <p:attrNameLst>
                                          <p:attrName>ppt_y</p:attrName>
                                        </p:attrNameLst>
                                      </p:cBhvr>
                                      <p:tavLst>
                                        <p:tav tm="0">
                                          <p:val>
                                            <p:strVal val="ppt_y"/>
                                          </p:val>
                                        </p:tav>
                                        <p:tav tm="100000">
                                          <p:val>
                                            <p:strVal val="ppt_y"/>
                                          </p:val>
                                        </p:tav>
                                      </p:tavLst>
                                    </p:anim>
                                    <p:set>
                                      <p:cBhvr>
                                        <p:cTn id="532" dur="1" fill="hold">
                                          <p:stCondLst>
                                            <p:cond delay="2249"/>
                                          </p:stCondLst>
                                        </p:cTn>
                                        <p:tgtEl>
                                          <p:spTgt spid="40"/>
                                        </p:tgtEl>
                                        <p:attrNameLst>
                                          <p:attrName>style.visibility</p:attrName>
                                        </p:attrNameLst>
                                      </p:cBhvr>
                                      <p:to>
                                        <p:strVal val="hidden"/>
                                      </p:to>
                                    </p:set>
                                  </p:childTnLst>
                                </p:cTn>
                              </p:par>
                              <p:par>
                                <p:cTn id="533" presetID="2" presetClass="exit" presetSubtype="8" fill="hold" grpId="2" nodeType="withEffect">
                                  <p:stCondLst>
                                    <p:cond delay="0"/>
                                  </p:stCondLst>
                                  <p:childTnLst>
                                    <p:anim calcmode="lin" valueType="num">
                                      <p:cBhvr additive="base">
                                        <p:cTn id="534" dur="2250"/>
                                        <p:tgtEl>
                                          <p:spTgt spid="42"/>
                                        </p:tgtEl>
                                        <p:attrNameLst>
                                          <p:attrName>ppt_x</p:attrName>
                                        </p:attrNameLst>
                                      </p:cBhvr>
                                      <p:tavLst>
                                        <p:tav tm="0">
                                          <p:val>
                                            <p:strVal val="ppt_x"/>
                                          </p:val>
                                        </p:tav>
                                        <p:tav tm="100000">
                                          <p:val>
                                            <p:strVal val="0-ppt_w/2"/>
                                          </p:val>
                                        </p:tav>
                                      </p:tavLst>
                                    </p:anim>
                                    <p:anim calcmode="lin" valueType="num">
                                      <p:cBhvr additive="base">
                                        <p:cTn id="535" dur="2250"/>
                                        <p:tgtEl>
                                          <p:spTgt spid="42"/>
                                        </p:tgtEl>
                                        <p:attrNameLst>
                                          <p:attrName>ppt_y</p:attrName>
                                        </p:attrNameLst>
                                      </p:cBhvr>
                                      <p:tavLst>
                                        <p:tav tm="0">
                                          <p:val>
                                            <p:strVal val="ppt_y"/>
                                          </p:val>
                                        </p:tav>
                                        <p:tav tm="100000">
                                          <p:val>
                                            <p:strVal val="ppt_y"/>
                                          </p:val>
                                        </p:tav>
                                      </p:tavLst>
                                    </p:anim>
                                    <p:set>
                                      <p:cBhvr>
                                        <p:cTn id="536" dur="1" fill="hold">
                                          <p:stCondLst>
                                            <p:cond delay="2249"/>
                                          </p:stCondLst>
                                        </p:cTn>
                                        <p:tgtEl>
                                          <p:spTgt spid="42"/>
                                        </p:tgtEl>
                                        <p:attrNameLst>
                                          <p:attrName>style.visibility</p:attrName>
                                        </p:attrNameLst>
                                      </p:cBhvr>
                                      <p:to>
                                        <p:strVal val="hidden"/>
                                      </p:to>
                                    </p:set>
                                  </p:childTnLst>
                                </p:cTn>
                              </p:par>
                              <p:par>
                                <p:cTn id="537" presetID="2" presetClass="exit" presetSubtype="8" fill="hold" grpId="2" nodeType="withEffect">
                                  <p:stCondLst>
                                    <p:cond delay="0"/>
                                  </p:stCondLst>
                                  <p:childTnLst>
                                    <p:anim calcmode="lin" valueType="num">
                                      <p:cBhvr additive="base">
                                        <p:cTn id="538" dur="2250"/>
                                        <p:tgtEl>
                                          <p:spTgt spid="43"/>
                                        </p:tgtEl>
                                        <p:attrNameLst>
                                          <p:attrName>ppt_x</p:attrName>
                                        </p:attrNameLst>
                                      </p:cBhvr>
                                      <p:tavLst>
                                        <p:tav tm="0">
                                          <p:val>
                                            <p:strVal val="ppt_x"/>
                                          </p:val>
                                        </p:tav>
                                        <p:tav tm="100000">
                                          <p:val>
                                            <p:strVal val="0-ppt_w/2"/>
                                          </p:val>
                                        </p:tav>
                                      </p:tavLst>
                                    </p:anim>
                                    <p:anim calcmode="lin" valueType="num">
                                      <p:cBhvr additive="base">
                                        <p:cTn id="539" dur="2250"/>
                                        <p:tgtEl>
                                          <p:spTgt spid="43"/>
                                        </p:tgtEl>
                                        <p:attrNameLst>
                                          <p:attrName>ppt_y</p:attrName>
                                        </p:attrNameLst>
                                      </p:cBhvr>
                                      <p:tavLst>
                                        <p:tav tm="0">
                                          <p:val>
                                            <p:strVal val="ppt_y"/>
                                          </p:val>
                                        </p:tav>
                                        <p:tav tm="100000">
                                          <p:val>
                                            <p:strVal val="ppt_y"/>
                                          </p:val>
                                        </p:tav>
                                      </p:tavLst>
                                    </p:anim>
                                    <p:set>
                                      <p:cBhvr>
                                        <p:cTn id="540" dur="1" fill="hold">
                                          <p:stCondLst>
                                            <p:cond delay="2249"/>
                                          </p:stCondLst>
                                        </p:cTn>
                                        <p:tgtEl>
                                          <p:spTgt spid="43"/>
                                        </p:tgtEl>
                                        <p:attrNameLst>
                                          <p:attrName>style.visibility</p:attrName>
                                        </p:attrNameLst>
                                      </p:cBhvr>
                                      <p:to>
                                        <p:strVal val="hidden"/>
                                      </p:to>
                                    </p:set>
                                  </p:childTnLst>
                                </p:cTn>
                              </p:par>
                              <p:par>
                                <p:cTn id="541" presetID="2" presetClass="exit" presetSubtype="8" fill="hold" grpId="2" nodeType="withEffect">
                                  <p:stCondLst>
                                    <p:cond delay="0"/>
                                  </p:stCondLst>
                                  <p:childTnLst>
                                    <p:anim calcmode="lin" valueType="num">
                                      <p:cBhvr additive="base">
                                        <p:cTn id="542" dur="2250"/>
                                        <p:tgtEl>
                                          <p:spTgt spid="44"/>
                                        </p:tgtEl>
                                        <p:attrNameLst>
                                          <p:attrName>ppt_x</p:attrName>
                                        </p:attrNameLst>
                                      </p:cBhvr>
                                      <p:tavLst>
                                        <p:tav tm="0">
                                          <p:val>
                                            <p:strVal val="ppt_x"/>
                                          </p:val>
                                        </p:tav>
                                        <p:tav tm="100000">
                                          <p:val>
                                            <p:strVal val="0-ppt_w/2"/>
                                          </p:val>
                                        </p:tav>
                                      </p:tavLst>
                                    </p:anim>
                                    <p:anim calcmode="lin" valueType="num">
                                      <p:cBhvr additive="base">
                                        <p:cTn id="543" dur="2250"/>
                                        <p:tgtEl>
                                          <p:spTgt spid="44"/>
                                        </p:tgtEl>
                                        <p:attrNameLst>
                                          <p:attrName>ppt_y</p:attrName>
                                        </p:attrNameLst>
                                      </p:cBhvr>
                                      <p:tavLst>
                                        <p:tav tm="0">
                                          <p:val>
                                            <p:strVal val="ppt_y"/>
                                          </p:val>
                                        </p:tav>
                                        <p:tav tm="100000">
                                          <p:val>
                                            <p:strVal val="ppt_y"/>
                                          </p:val>
                                        </p:tav>
                                      </p:tavLst>
                                    </p:anim>
                                    <p:set>
                                      <p:cBhvr>
                                        <p:cTn id="544" dur="1" fill="hold">
                                          <p:stCondLst>
                                            <p:cond delay="2249"/>
                                          </p:stCondLst>
                                        </p:cTn>
                                        <p:tgtEl>
                                          <p:spTgt spid="44"/>
                                        </p:tgtEl>
                                        <p:attrNameLst>
                                          <p:attrName>style.visibility</p:attrName>
                                        </p:attrNameLst>
                                      </p:cBhvr>
                                      <p:to>
                                        <p:strVal val="hidden"/>
                                      </p:to>
                                    </p:set>
                                  </p:childTnLst>
                                </p:cTn>
                              </p:par>
                              <p:par>
                                <p:cTn id="545" presetID="2" presetClass="exit" presetSubtype="8" fill="hold" grpId="2" nodeType="withEffect">
                                  <p:stCondLst>
                                    <p:cond delay="0"/>
                                  </p:stCondLst>
                                  <p:childTnLst>
                                    <p:anim calcmode="lin" valueType="num">
                                      <p:cBhvr additive="base">
                                        <p:cTn id="546" dur="2250"/>
                                        <p:tgtEl>
                                          <p:spTgt spid="45"/>
                                        </p:tgtEl>
                                        <p:attrNameLst>
                                          <p:attrName>ppt_x</p:attrName>
                                        </p:attrNameLst>
                                      </p:cBhvr>
                                      <p:tavLst>
                                        <p:tav tm="0">
                                          <p:val>
                                            <p:strVal val="ppt_x"/>
                                          </p:val>
                                        </p:tav>
                                        <p:tav tm="100000">
                                          <p:val>
                                            <p:strVal val="0-ppt_w/2"/>
                                          </p:val>
                                        </p:tav>
                                      </p:tavLst>
                                    </p:anim>
                                    <p:anim calcmode="lin" valueType="num">
                                      <p:cBhvr additive="base">
                                        <p:cTn id="547" dur="2250"/>
                                        <p:tgtEl>
                                          <p:spTgt spid="45"/>
                                        </p:tgtEl>
                                        <p:attrNameLst>
                                          <p:attrName>ppt_y</p:attrName>
                                        </p:attrNameLst>
                                      </p:cBhvr>
                                      <p:tavLst>
                                        <p:tav tm="0">
                                          <p:val>
                                            <p:strVal val="ppt_y"/>
                                          </p:val>
                                        </p:tav>
                                        <p:tav tm="100000">
                                          <p:val>
                                            <p:strVal val="ppt_y"/>
                                          </p:val>
                                        </p:tav>
                                      </p:tavLst>
                                    </p:anim>
                                    <p:set>
                                      <p:cBhvr>
                                        <p:cTn id="548" dur="1" fill="hold">
                                          <p:stCondLst>
                                            <p:cond delay="2249"/>
                                          </p:stCondLst>
                                        </p:cTn>
                                        <p:tgtEl>
                                          <p:spTgt spid="45"/>
                                        </p:tgtEl>
                                        <p:attrNameLst>
                                          <p:attrName>style.visibility</p:attrName>
                                        </p:attrNameLst>
                                      </p:cBhvr>
                                      <p:to>
                                        <p:strVal val="hidden"/>
                                      </p:to>
                                    </p:set>
                                  </p:childTnLst>
                                </p:cTn>
                              </p:par>
                              <p:par>
                                <p:cTn id="549" presetID="2" presetClass="exit" presetSubtype="8" fill="hold" grpId="2" nodeType="withEffect">
                                  <p:stCondLst>
                                    <p:cond delay="0"/>
                                  </p:stCondLst>
                                  <p:childTnLst>
                                    <p:anim calcmode="lin" valueType="num">
                                      <p:cBhvr additive="base">
                                        <p:cTn id="550" dur="2250"/>
                                        <p:tgtEl>
                                          <p:spTgt spid="46"/>
                                        </p:tgtEl>
                                        <p:attrNameLst>
                                          <p:attrName>ppt_x</p:attrName>
                                        </p:attrNameLst>
                                      </p:cBhvr>
                                      <p:tavLst>
                                        <p:tav tm="0">
                                          <p:val>
                                            <p:strVal val="ppt_x"/>
                                          </p:val>
                                        </p:tav>
                                        <p:tav tm="100000">
                                          <p:val>
                                            <p:strVal val="0-ppt_w/2"/>
                                          </p:val>
                                        </p:tav>
                                      </p:tavLst>
                                    </p:anim>
                                    <p:anim calcmode="lin" valueType="num">
                                      <p:cBhvr additive="base">
                                        <p:cTn id="551" dur="2250"/>
                                        <p:tgtEl>
                                          <p:spTgt spid="46"/>
                                        </p:tgtEl>
                                        <p:attrNameLst>
                                          <p:attrName>ppt_y</p:attrName>
                                        </p:attrNameLst>
                                      </p:cBhvr>
                                      <p:tavLst>
                                        <p:tav tm="0">
                                          <p:val>
                                            <p:strVal val="ppt_y"/>
                                          </p:val>
                                        </p:tav>
                                        <p:tav tm="100000">
                                          <p:val>
                                            <p:strVal val="ppt_y"/>
                                          </p:val>
                                        </p:tav>
                                      </p:tavLst>
                                    </p:anim>
                                    <p:set>
                                      <p:cBhvr>
                                        <p:cTn id="552" dur="1" fill="hold">
                                          <p:stCondLst>
                                            <p:cond delay="2249"/>
                                          </p:stCondLst>
                                        </p:cTn>
                                        <p:tgtEl>
                                          <p:spTgt spid="46"/>
                                        </p:tgtEl>
                                        <p:attrNameLst>
                                          <p:attrName>style.visibility</p:attrName>
                                        </p:attrNameLst>
                                      </p:cBhvr>
                                      <p:to>
                                        <p:strVal val="hidden"/>
                                      </p:to>
                                    </p:set>
                                  </p:childTnLst>
                                </p:cTn>
                              </p:par>
                              <p:par>
                                <p:cTn id="553" presetID="2" presetClass="exit" presetSubtype="8" fill="hold" grpId="2" nodeType="withEffect">
                                  <p:stCondLst>
                                    <p:cond delay="0"/>
                                  </p:stCondLst>
                                  <p:childTnLst>
                                    <p:anim calcmode="lin" valueType="num">
                                      <p:cBhvr additive="base">
                                        <p:cTn id="554" dur="2250"/>
                                        <p:tgtEl>
                                          <p:spTgt spid="47"/>
                                        </p:tgtEl>
                                        <p:attrNameLst>
                                          <p:attrName>ppt_x</p:attrName>
                                        </p:attrNameLst>
                                      </p:cBhvr>
                                      <p:tavLst>
                                        <p:tav tm="0">
                                          <p:val>
                                            <p:strVal val="ppt_x"/>
                                          </p:val>
                                        </p:tav>
                                        <p:tav tm="100000">
                                          <p:val>
                                            <p:strVal val="0-ppt_w/2"/>
                                          </p:val>
                                        </p:tav>
                                      </p:tavLst>
                                    </p:anim>
                                    <p:anim calcmode="lin" valueType="num">
                                      <p:cBhvr additive="base">
                                        <p:cTn id="555" dur="2250"/>
                                        <p:tgtEl>
                                          <p:spTgt spid="47"/>
                                        </p:tgtEl>
                                        <p:attrNameLst>
                                          <p:attrName>ppt_y</p:attrName>
                                        </p:attrNameLst>
                                      </p:cBhvr>
                                      <p:tavLst>
                                        <p:tav tm="0">
                                          <p:val>
                                            <p:strVal val="ppt_y"/>
                                          </p:val>
                                        </p:tav>
                                        <p:tav tm="100000">
                                          <p:val>
                                            <p:strVal val="ppt_y"/>
                                          </p:val>
                                        </p:tav>
                                      </p:tavLst>
                                    </p:anim>
                                    <p:set>
                                      <p:cBhvr>
                                        <p:cTn id="556" dur="1" fill="hold">
                                          <p:stCondLst>
                                            <p:cond delay="2249"/>
                                          </p:stCondLst>
                                        </p:cTn>
                                        <p:tgtEl>
                                          <p:spTgt spid="47"/>
                                        </p:tgtEl>
                                        <p:attrNameLst>
                                          <p:attrName>style.visibility</p:attrName>
                                        </p:attrNameLst>
                                      </p:cBhvr>
                                      <p:to>
                                        <p:strVal val="hidden"/>
                                      </p:to>
                                    </p:set>
                                  </p:childTnLst>
                                </p:cTn>
                              </p:par>
                              <p:par>
                                <p:cTn id="557" presetID="2" presetClass="exit" presetSubtype="2" fill="hold" grpId="2" nodeType="withEffect">
                                  <p:stCondLst>
                                    <p:cond delay="0"/>
                                  </p:stCondLst>
                                  <p:childTnLst>
                                    <p:anim calcmode="lin" valueType="num">
                                      <p:cBhvr additive="base">
                                        <p:cTn id="558" dur="2250"/>
                                        <p:tgtEl>
                                          <p:spTgt spid="50"/>
                                        </p:tgtEl>
                                        <p:attrNameLst>
                                          <p:attrName>ppt_x</p:attrName>
                                        </p:attrNameLst>
                                      </p:cBhvr>
                                      <p:tavLst>
                                        <p:tav tm="0">
                                          <p:val>
                                            <p:strVal val="ppt_x"/>
                                          </p:val>
                                        </p:tav>
                                        <p:tav tm="100000">
                                          <p:val>
                                            <p:strVal val="1+ppt_w/2"/>
                                          </p:val>
                                        </p:tav>
                                      </p:tavLst>
                                    </p:anim>
                                    <p:anim calcmode="lin" valueType="num">
                                      <p:cBhvr additive="base">
                                        <p:cTn id="559" dur="2250"/>
                                        <p:tgtEl>
                                          <p:spTgt spid="50"/>
                                        </p:tgtEl>
                                        <p:attrNameLst>
                                          <p:attrName>ppt_y</p:attrName>
                                        </p:attrNameLst>
                                      </p:cBhvr>
                                      <p:tavLst>
                                        <p:tav tm="0">
                                          <p:val>
                                            <p:strVal val="ppt_y"/>
                                          </p:val>
                                        </p:tav>
                                        <p:tav tm="100000">
                                          <p:val>
                                            <p:strVal val="ppt_y"/>
                                          </p:val>
                                        </p:tav>
                                      </p:tavLst>
                                    </p:anim>
                                    <p:set>
                                      <p:cBhvr>
                                        <p:cTn id="560" dur="1" fill="hold">
                                          <p:stCondLst>
                                            <p:cond delay="2249"/>
                                          </p:stCondLst>
                                        </p:cTn>
                                        <p:tgtEl>
                                          <p:spTgt spid="50"/>
                                        </p:tgtEl>
                                        <p:attrNameLst>
                                          <p:attrName>style.visibility</p:attrName>
                                        </p:attrNameLst>
                                      </p:cBhvr>
                                      <p:to>
                                        <p:strVal val="hidden"/>
                                      </p:to>
                                    </p:set>
                                  </p:childTnLst>
                                </p:cTn>
                              </p:par>
                              <p:par>
                                <p:cTn id="561" presetID="2" presetClass="exit" presetSubtype="2" fill="hold" grpId="2" nodeType="withEffect">
                                  <p:stCondLst>
                                    <p:cond delay="0"/>
                                  </p:stCondLst>
                                  <p:childTnLst>
                                    <p:anim calcmode="lin" valueType="num">
                                      <p:cBhvr additive="base">
                                        <p:cTn id="562" dur="2250"/>
                                        <p:tgtEl>
                                          <p:spTgt spid="51"/>
                                        </p:tgtEl>
                                        <p:attrNameLst>
                                          <p:attrName>ppt_x</p:attrName>
                                        </p:attrNameLst>
                                      </p:cBhvr>
                                      <p:tavLst>
                                        <p:tav tm="0">
                                          <p:val>
                                            <p:strVal val="ppt_x"/>
                                          </p:val>
                                        </p:tav>
                                        <p:tav tm="100000">
                                          <p:val>
                                            <p:strVal val="1+ppt_w/2"/>
                                          </p:val>
                                        </p:tav>
                                      </p:tavLst>
                                    </p:anim>
                                    <p:anim calcmode="lin" valueType="num">
                                      <p:cBhvr additive="base">
                                        <p:cTn id="563" dur="2250"/>
                                        <p:tgtEl>
                                          <p:spTgt spid="51"/>
                                        </p:tgtEl>
                                        <p:attrNameLst>
                                          <p:attrName>ppt_y</p:attrName>
                                        </p:attrNameLst>
                                      </p:cBhvr>
                                      <p:tavLst>
                                        <p:tav tm="0">
                                          <p:val>
                                            <p:strVal val="ppt_y"/>
                                          </p:val>
                                        </p:tav>
                                        <p:tav tm="100000">
                                          <p:val>
                                            <p:strVal val="ppt_y"/>
                                          </p:val>
                                        </p:tav>
                                      </p:tavLst>
                                    </p:anim>
                                    <p:set>
                                      <p:cBhvr>
                                        <p:cTn id="564" dur="1" fill="hold">
                                          <p:stCondLst>
                                            <p:cond delay="2249"/>
                                          </p:stCondLst>
                                        </p:cTn>
                                        <p:tgtEl>
                                          <p:spTgt spid="51"/>
                                        </p:tgtEl>
                                        <p:attrNameLst>
                                          <p:attrName>style.visibility</p:attrName>
                                        </p:attrNameLst>
                                      </p:cBhvr>
                                      <p:to>
                                        <p:strVal val="hidden"/>
                                      </p:to>
                                    </p:set>
                                  </p:childTnLst>
                                </p:cTn>
                              </p:par>
                              <p:par>
                                <p:cTn id="565" presetID="2" presetClass="exit" presetSubtype="2" fill="hold" grpId="2" nodeType="withEffect">
                                  <p:stCondLst>
                                    <p:cond delay="0"/>
                                  </p:stCondLst>
                                  <p:childTnLst>
                                    <p:anim calcmode="lin" valueType="num">
                                      <p:cBhvr additive="base">
                                        <p:cTn id="566" dur="2250"/>
                                        <p:tgtEl>
                                          <p:spTgt spid="52"/>
                                        </p:tgtEl>
                                        <p:attrNameLst>
                                          <p:attrName>ppt_x</p:attrName>
                                        </p:attrNameLst>
                                      </p:cBhvr>
                                      <p:tavLst>
                                        <p:tav tm="0">
                                          <p:val>
                                            <p:strVal val="ppt_x"/>
                                          </p:val>
                                        </p:tav>
                                        <p:tav tm="100000">
                                          <p:val>
                                            <p:strVal val="1+ppt_w/2"/>
                                          </p:val>
                                        </p:tav>
                                      </p:tavLst>
                                    </p:anim>
                                    <p:anim calcmode="lin" valueType="num">
                                      <p:cBhvr additive="base">
                                        <p:cTn id="567" dur="2250"/>
                                        <p:tgtEl>
                                          <p:spTgt spid="52"/>
                                        </p:tgtEl>
                                        <p:attrNameLst>
                                          <p:attrName>ppt_y</p:attrName>
                                        </p:attrNameLst>
                                      </p:cBhvr>
                                      <p:tavLst>
                                        <p:tav tm="0">
                                          <p:val>
                                            <p:strVal val="ppt_y"/>
                                          </p:val>
                                        </p:tav>
                                        <p:tav tm="100000">
                                          <p:val>
                                            <p:strVal val="ppt_y"/>
                                          </p:val>
                                        </p:tav>
                                      </p:tavLst>
                                    </p:anim>
                                    <p:set>
                                      <p:cBhvr>
                                        <p:cTn id="568" dur="1" fill="hold">
                                          <p:stCondLst>
                                            <p:cond delay="2249"/>
                                          </p:stCondLst>
                                        </p:cTn>
                                        <p:tgtEl>
                                          <p:spTgt spid="52"/>
                                        </p:tgtEl>
                                        <p:attrNameLst>
                                          <p:attrName>style.visibility</p:attrName>
                                        </p:attrNameLst>
                                      </p:cBhvr>
                                      <p:to>
                                        <p:strVal val="hidden"/>
                                      </p:to>
                                    </p:set>
                                  </p:childTnLst>
                                </p:cTn>
                              </p:par>
                              <p:par>
                                <p:cTn id="569" presetID="2" presetClass="exit" presetSubtype="2" fill="hold" grpId="2" nodeType="withEffect">
                                  <p:stCondLst>
                                    <p:cond delay="0"/>
                                  </p:stCondLst>
                                  <p:childTnLst>
                                    <p:anim calcmode="lin" valueType="num">
                                      <p:cBhvr additive="base">
                                        <p:cTn id="570" dur="2250"/>
                                        <p:tgtEl>
                                          <p:spTgt spid="54"/>
                                        </p:tgtEl>
                                        <p:attrNameLst>
                                          <p:attrName>ppt_x</p:attrName>
                                        </p:attrNameLst>
                                      </p:cBhvr>
                                      <p:tavLst>
                                        <p:tav tm="0">
                                          <p:val>
                                            <p:strVal val="ppt_x"/>
                                          </p:val>
                                        </p:tav>
                                        <p:tav tm="100000">
                                          <p:val>
                                            <p:strVal val="1+ppt_w/2"/>
                                          </p:val>
                                        </p:tav>
                                      </p:tavLst>
                                    </p:anim>
                                    <p:anim calcmode="lin" valueType="num">
                                      <p:cBhvr additive="base">
                                        <p:cTn id="571" dur="2250"/>
                                        <p:tgtEl>
                                          <p:spTgt spid="54"/>
                                        </p:tgtEl>
                                        <p:attrNameLst>
                                          <p:attrName>ppt_y</p:attrName>
                                        </p:attrNameLst>
                                      </p:cBhvr>
                                      <p:tavLst>
                                        <p:tav tm="0">
                                          <p:val>
                                            <p:strVal val="ppt_y"/>
                                          </p:val>
                                        </p:tav>
                                        <p:tav tm="100000">
                                          <p:val>
                                            <p:strVal val="ppt_y"/>
                                          </p:val>
                                        </p:tav>
                                      </p:tavLst>
                                    </p:anim>
                                    <p:set>
                                      <p:cBhvr>
                                        <p:cTn id="572" dur="1" fill="hold">
                                          <p:stCondLst>
                                            <p:cond delay="2249"/>
                                          </p:stCondLst>
                                        </p:cTn>
                                        <p:tgtEl>
                                          <p:spTgt spid="54"/>
                                        </p:tgtEl>
                                        <p:attrNameLst>
                                          <p:attrName>style.visibility</p:attrName>
                                        </p:attrNameLst>
                                      </p:cBhvr>
                                      <p:to>
                                        <p:strVal val="hidden"/>
                                      </p:to>
                                    </p:set>
                                  </p:childTnLst>
                                </p:cTn>
                              </p:par>
                              <p:par>
                                <p:cTn id="573" presetID="2" presetClass="exit" presetSubtype="2" fill="hold" grpId="2" nodeType="withEffect">
                                  <p:stCondLst>
                                    <p:cond delay="0"/>
                                  </p:stCondLst>
                                  <p:childTnLst>
                                    <p:anim calcmode="lin" valueType="num">
                                      <p:cBhvr additive="base">
                                        <p:cTn id="574" dur="2250"/>
                                        <p:tgtEl>
                                          <p:spTgt spid="55"/>
                                        </p:tgtEl>
                                        <p:attrNameLst>
                                          <p:attrName>ppt_x</p:attrName>
                                        </p:attrNameLst>
                                      </p:cBhvr>
                                      <p:tavLst>
                                        <p:tav tm="0">
                                          <p:val>
                                            <p:strVal val="ppt_x"/>
                                          </p:val>
                                        </p:tav>
                                        <p:tav tm="100000">
                                          <p:val>
                                            <p:strVal val="1+ppt_w/2"/>
                                          </p:val>
                                        </p:tav>
                                      </p:tavLst>
                                    </p:anim>
                                    <p:anim calcmode="lin" valueType="num">
                                      <p:cBhvr additive="base">
                                        <p:cTn id="575" dur="2250"/>
                                        <p:tgtEl>
                                          <p:spTgt spid="55"/>
                                        </p:tgtEl>
                                        <p:attrNameLst>
                                          <p:attrName>ppt_y</p:attrName>
                                        </p:attrNameLst>
                                      </p:cBhvr>
                                      <p:tavLst>
                                        <p:tav tm="0">
                                          <p:val>
                                            <p:strVal val="ppt_y"/>
                                          </p:val>
                                        </p:tav>
                                        <p:tav tm="100000">
                                          <p:val>
                                            <p:strVal val="ppt_y"/>
                                          </p:val>
                                        </p:tav>
                                      </p:tavLst>
                                    </p:anim>
                                    <p:set>
                                      <p:cBhvr>
                                        <p:cTn id="576" dur="1" fill="hold">
                                          <p:stCondLst>
                                            <p:cond delay="2249"/>
                                          </p:stCondLst>
                                        </p:cTn>
                                        <p:tgtEl>
                                          <p:spTgt spid="55"/>
                                        </p:tgtEl>
                                        <p:attrNameLst>
                                          <p:attrName>style.visibility</p:attrName>
                                        </p:attrNameLst>
                                      </p:cBhvr>
                                      <p:to>
                                        <p:strVal val="hidden"/>
                                      </p:to>
                                    </p:set>
                                  </p:childTnLst>
                                </p:cTn>
                              </p:par>
                              <p:par>
                                <p:cTn id="577" presetID="2" presetClass="exit" presetSubtype="2" fill="hold" grpId="2" nodeType="withEffect">
                                  <p:stCondLst>
                                    <p:cond delay="0"/>
                                  </p:stCondLst>
                                  <p:childTnLst>
                                    <p:anim calcmode="lin" valueType="num">
                                      <p:cBhvr additive="base">
                                        <p:cTn id="578" dur="2250"/>
                                        <p:tgtEl>
                                          <p:spTgt spid="56"/>
                                        </p:tgtEl>
                                        <p:attrNameLst>
                                          <p:attrName>ppt_x</p:attrName>
                                        </p:attrNameLst>
                                      </p:cBhvr>
                                      <p:tavLst>
                                        <p:tav tm="0">
                                          <p:val>
                                            <p:strVal val="ppt_x"/>
                                          </p:val>
                                        </p:tav>
                                        <p:tav tm="100000">
                                          <p:val>
                                            <p:strVal val="1+ppt_w/2"/>
                                          </p:val>
                                        </p:tav>
                                      </p:tavLst>
                                    </p:anim>
                                    <p:anim calcmode="lin" valueType="num">
                                      <p:cBhvr additive="base">
                                        <p:cTn id="579" dur="2250"/>
                                        <p:tgtEl>
                                          <p:spTgt spid="56"/>
                                        </p:tgtEl>
                                        <p:attrNameLst>
                                          <p:attrName>ppt_y</p:attrName>
                                        </p:attrNameLst>
                                      </p:cBhvr>
                                      <p:tavLst>
                                        <p:tav tm="0">
                                          <p:val>
                                            <p:strVal val="ppt_y"/>
                                          </p:val>
                                        </p:tav>
                                        <p:tav tm="100000">
                                          <p:val>
                                            <p:strVal val="ppt_y"/>
                                          </p:val>
                                        </p:tav>
                                      </p:tavLst>
                                    </p:anim>
                                    <p:set>
                                      <p:cBhvr>
                                        <p:cTn id="580" dur="1" fill="hold">
                                          <p:stCondLst>
                                            <p:cond delay="2249"/>
                                          </p:stCondLst>
                                        </p:cTn>
                                        <p:tgtEl>
                                          <p:spTgt spid="56"/>
                                        </p:tgtEl>
                                        <p:attrNameLst>
                                          <p:attrName>style.visibility</p:attrName>
                                        </p:attrNameLst>
                                      </p:cBhvr>
                                      <p:to>
                                        <p:strVal val="hidden"/>
                                      </p:to>
                                    </p:set>
                                  </p:childTnLst>
                                </p:cTn>
                              </p:par>
                              <p:par>
                                <p:cTn id="581" presetID="2" presetClass="exit" presetSubtype="2" fill="hold" grpId="2" nodeType="withEffect">
                                  <p:stCondLst>
                                    <p:cond delay="0"/>
                                  </p:stCondLst>
                                  <p:childTnLst>
                                    <p:anim calcmode="lin" valueType="num">
                                      <p:cBhvr additive="base">
                                        <p:cTn id="582" dur="2250"/>
                                        <p:tgtEl>
                                          <p:spTgt spid="57"/>
                                        </p:tgtEl>
                                        <p:attrNameLst>
                                          <p:attrName>ppt_x</p:attrName>
                                        </p:attrNameLst>
                                      </p:cBhvr>
                                      <p:tavLst>
                                        <p:tav tm="0">
                                          <p:val>
                                            <p:strVal val="ppt_x"/>
                                          </p:val>
                                        </p:tav>
                                        <p:tav tm="100000">
                                          <p:val>
                                            <p:strVal val="1+ppt_w/2"/>
                                          </p:val>
                                        </p:tav>
                                      </p:tavLst>
                                    </p:anim>
                                    <p:anim calcmode="lin" valueType="num">
                                      <p:cBhvr additive="base">
                                        <p:cTn id="583" dur="2250"/>
                                        <p:tgtEl>
                                          <p:spTgt spid="57"/>
                                        </p:tgtEl>
                                        <p:attrNameLst>
                                          <p:attrName>ppt_y</p:attrName>
                                        </p:attrNameLst>
                                      </p:cBhvr>
                                      <p:tavLst>
                                        <p:tav tm="0">
                                          <p:val>
                                            <p:strVal val="ppt_y"/>
                                          </p:val>
                                        </p:tav>
                                        <p:tav tm="100000">
                                          <p:val>
                                            <p:strVal val="ppt_y"/>
                                          </p:val>
                                        </p:tav>
                                      </p:tavLst>
                                    </p:anim>
                                    <p:set>
                                      <p:cBhvr>
                                        <p:cTn id="584" dur="1" fill="hold">
                                          <p:stCondLst>
                                            <p:cond delay="2249"/>
                                          </p:stCondLst>
                                        </p:cTn>
                                        <p:tgtEl>
                                          <p:spTgt spid="57"/>
                                        </p:tgtEl>
                                        <p:attrNameLst>
                                          <p:attrName>style.visibility</p:attrName>
                                        </p:attrNameLst>
                                      </p:cBhvr>
                                      <p:to>
                                        <p:strVal val="hidden"/>
                                      </p:to>
                                    </p:set>
                                  </p:childTnLst>
                                </p:cTn>
                              </p:par>
                              <p:par>
                                <p:cTn id="585" presetID="2" presetClass="exit" presetSubtype="2" fill="hold" grpId="2" nodeType="withEffect">
                                  <p:stCondLst>
                                    <p:cond delay="0"/>
                                  </p:stCondLst>
                                  <p:childTnLst>
                                    <p:anim calcmode="lin" valueType="num">
                                      <p:cBhvr additive="base">
                                        <p:cTn id="586" dur="2250"/>
                                        <p:tgtEl>
                                          <p:spTgt spid="58"/>
                                        </p:tgtEl>
                                        <p:attrNameLst>
                                          <p:attrName>ppt_x</p:attrName>
                                        </p:attrNameLst>
                                      </p:cBhvr>
                                      <p:tavLst>
                                        <p:tav tm="0">
                                          <p:val>
                                            <p:strVal val="ppt_x"/>
                                          </p:val>
                                        </p:tav>
                                        <p:tav tm="100000">
                                          <p:val>
                                            <p:strVal val="1+ppt_w/2"/>
                                          </p:val>
                                        </p:tav>
                                      </p:tavLst>
                                    </p:anim>
                                    <p:anim calcmode="lin" valueType="num">
                                      <p:cBhvr additive="base">
                                        <p:cTn id="587" dur="2250"/>
                                        <p:tgtEl>
                                          <p:spTgt spid="58"/>
                                        </p:tgtEl>
                                        <p:attrNameLst>
                                          <p:attrName>ppt_y</p:attrName>
                                        </p:attrNameLst>
                                      </p:cBhvr>
                                      <p:tavLst>
                                        <p:tav tm="0">
                                          <p:val>
                                            <p:strVal val="ppt_y"/>
                                          </p:val>
                                        </p:tav>
                                        <p:tav tm="100000">
                                          <p:val>
                                            <p:strVal val="ppt_y"/>
                                          </p:val>
                                        </p:tav>
                                      </p:tavLst>
                                    </p:anim>
                                    <p:set>
                                      <p:cBhvr>
                                        <p:cTn id="588" dur="1" fill="hold">
                                          <p:stCondLst>
                                            <p:cond delay="2249"/>
                                          </p:stCondLst>
                                        </p:cTn>
                                        <p:tgtEl>
                                          <p:spTgt spid="58"/>
                                        </p:tgtEl>
                                        <p:attrNameLst>
                                          <p:attrName>style.visibility</p:attrName>
                                        </p:attrNameLst>
                                      </p:cBhvr>
                                      <p:to>
                                        <p:strVal val="hidden"/>
                                      </p:to>
                                    </p:set>
                                  </p:childTnLst>
                                </p:cTn>
                              </p:par>
                              <p:par>
                                <p:cTn id="589" presetID="2" presetClass="exit" presetSubtype="2" fill="hold" grpId="2" nodeType="withEffect">
                                  <p:stCondLst>
                                    <p:cond delay="0"/>
                                  </p:stCondLst>
                                  <p:childTnLst>
                                    <p:anim calcmode="lin" valueType="num">
                                      <p:cBhvr additive="base">
                                        <p:cTn id="590" dur="2250"/>
                                        <p:tgtEl>
                                          <p:spTgt spid="59"/>
                                        </p:tgtEl>
                                        <p:attrNameLst>
                                          <p:attrName>ppt_x</p:attrName>
                                        </p:attrNameLst>
                                      </p:cBhvr>
                                      <p:tavLst>
                                        <p:tav tm="0">
                                          <p:val>
                                            <p:strVal val="ppt_x"/>
                                          </p:val>
                                        </p:tav>
                                        <p:tav tm="100000">
                                          <p:val>
                                            <p:strVal val="1+ppt_w/2"/>
                                          </p:val>
                                        </p:tav>
                                      </p:tavLst>
                                    </p:anim>
                                    <p:anim calcmode="lin" valueType="num">
                                      <p:cBhvr additive="base">
                                        <p:cTn id="591" dur="2250"/>
                                        <p:tgtEl>
                                          <p:spTgt spid="59"/>
                                        </p:tgtEl>
                                        <p:attrNameLst>
                                          <p:attrName>ppt_y</p:attrName>
                                        </p:attrNameLst>
                                      </p:cBhvr>
                                      <p:tavLst>
                                        <p:tav tm="0">
                                          <p:val>
                                            <p:strVal val="ppt_y"/>
                                          </p:val>
                                        </p:tav>
                                        <p:tav tm="100000">
                                          <p:val>
                                            <p:strVal val="ppt_y"/>
                                          </p:val>
                                        </p:tav>
                                      </p:tavLst>
                                    </p:anim>
                                    <p:set>
                                      <p:cBhvr>
                                        <p:cTn id="592" dur="1" fill="hold">
                                          <p:stCondLst>
                                            <p:cond delay="2249"/>
                                          </p:stCondLst>
                                        </p:cTn>
                                        <p:tgtEl>
                                          <p:spTgt spid="59"/>
                                        </p:tgtEl>
                                        <p:attrNameLst>
                                          <p:attrName>style.visibility</p:attrName>
                                        </p:attrNameLst>
                                      </p:cBhvr>
                                      <p:to>
                                        <p:strVal val="hidden"/>
                                      </p:to>
                                    </p:set>
                                  </p:childTnLst>
                                </p:cTn>
                              </p:par>
                              <p:par>
                                <p:cTn id="593" presetID="2" presetClass="exit" presetSubtype="2" fill="hold" grpId="2" nodeType="withEffect">
                                  <p:stCondLst>
                                    <p:cond delay="0"/>
                                  </p:stCondLst>
                                  <p:childTnLst>
                                    <p:anim calcmode="lin" valueType="num">
                                      <p:cBhvr additive="base">
                                        <p:cTn id="594" dur="2250"/>
                                        <p:tgtEl>
                                          <p:spTgt spid="60"/>
                                        </p:tgtEl>
                                        <p:attrNameLst>
                                          <p:attrName>ppt_x</p:attrName>
                                        </p:attrNameLst>
                                      </p:cBhvr>
                                      <p:tavLst>
                                        <p:tav tm="0">
                                          <p:val>
                                            <p:strVal val="ppt_x"/>
                                          </p:val>
                                        </p:tav>
                                        <p:tav tm="100000">
                                          <p:val>
                                            <p:strVal val="1+ppt_w/2"/>
                                          </p:val>
                                        </p:tav>
                                      </p:tavLst>
                                    </p:anim>
                                    <p:anim calcmode="lin" valueType="num">
                                      <p:cBhvr additive="base">
                                        <p:cTn id="595" dur="2250"/>
                                        <p:tgtEl>
                                          <p:spTgt spid="60"/>
                                        </p:tgtEl>
                                        <p:attrNameLst>
                                          <p:attrName>ppt_y</p:attrName>
                                        </p:attrNameLst>
                                      </p:cBhvr>
                                      <p:tavLst>
                                        <p:tav tm="0">
                                          <p:val>
                                            <p:strVal val="ppt_y"/>
                                          </p:val>
                                        </p:tav>
                                        <p:tav tm="100000">
                                          <p:val>
                                            <p:strVal val="ppt_y"/>
                                          </p:val>
                                        </p:tav>
                                      </p:tavLst>
                                    </p:anim>
                                    <p:set>
                                      <p:cBhvr>
                                        <p:cTn id="596" dur="1" fill="hold">
                                          <p:stCondLst>
                                            <p:cond delay="2249"/>
                                          </p:stCondLst>
                                        </p:cTn>
                                        <p:tgtEl>
                                          <p:spTgt spid="60"/>
                                        </p:tgtEl>
                                        <p:attrNameLst>
                                          <p:attrName>style.visibility</p:attrName>
                                        </p:attrNameLst>
                                      </p:cBhvr>
                                      <p:to>
                                        <p:strVal val="hidden"/>
                                      </p:to>
                                    </p:set>
                                  </p:childTnLst>
                                </p:cTn>
                              </p:par>
                              <p:par>
                                <p:cTn id="597" presetID="2" presetClass="exit" presetSubtype="2" fill="hold" grpId="2" nodeType="withEffect">
                                  <p:stCondLst>
                                    <p:cond delay="0"/>
                                  </p:stCondLst>
                                  <p:childTnLst>
                                    <p:anim calcmode="lin" valueType="num">
                                      <p:cBhvr additive="base">
                                        <p:cTn id="598" dur="2250"/>
                                        <p:tgtEl>
                                          <p:spTgt spid="61"/>
                                        </p:tgtEl>
                                        <p:attrNameLst>
                                          <p:attrName>ppt_x</p:attrName>
                                        </p:attrNameLst>
                                      </p:cBhvr>
                                      <p:tavLst>
                                        <p:tav tm="0">
                                          <p:val>
                                            <p:strVal val="ppt_x"/>
                                          </p:val>
                                        </p:tav>
                                        <p:tav tm="100000">
                                          <p:val>
                                            <p:strVal val="1+ppt_w/2"/>
                                          </p:val>
                                        </p:tav>
                                      </p:tavLst>
                                    </p:anim>
                                    <p:anim calcmode="lin" valueType="num">
                                      <p:cBhvr additive="base">
                                        <p:cTn id="599" dur="2250"/>
                                        <p:tgtEl>
                                          <p:spTgt spid="61"/>
                                        </p:tgtEl>
                                        <p:attrNameLst>
                                          <p:attrName>ppt_y</p:attrName>
                                        </p:attrNameLst>
                                      </p:cBhvr>
                                      <p:tavLst>
                                        <p:tav tm="0">
                                          <p:val>
                                            <p:strVal val="ppt_y"/>
                                          </p:val>
                                        </p:tav>
                                        <p:tav tm="100000">
                                          <p:val>
                                            <p:strVal val="ppt_y"/>
                                          </p:val>
                                        </p:tav>
                                      </p:tavLst>
                                    </p:anim>
                                    <p:set>
                                      <p:cBhvr>
                                        <p:cTn id="600" dur="1" fill="hold">
                                          <p:stCondLst>
                                            <p:cond delay="2249"/>
                                          </p:stCondLst>
                                        </p:cTn>
                                        <p:tgtEl>
                                          <p:spTgt spid="61"/>
                                        </p:tgtEl>
                                        <p:attrNameLst>
                                          <p:attrName>style.visibility</p:attrName>
                                        </p:attrNameLst>
                                      </p:cBhvr>
                                      <p:to>
                                        <p:strVal val="hidden"/>
                                      </p:to>
                                    </p:set>
                                  </p:childTnLst>
                                </p:cTn>
                              </p:par>
                              <p:par>
                                <p:cTn id="601" presetID="2" presetClass="exit" presetSubtype="2" fill="hold" grpId="2" nodeType="withEffect">
                                  <p:stCondLst>
                                    <p:cond delay="0"/>
                                  </p:stCondLst>
                                  <p:childTnLst>
                                    <p:anim calcmode="lin" valueType="num">
                                      <p:cBhvr additive="base">
                                        <p:cTn id="602" dur="2250"/>
                                        <p:tgtEl>
                                          <p:spTgt spid="62"/>
                                        </p:tgtEl>
                                        <p:attrNameLst>
                                          <p:attrName>ppt_x</p:attrName>
                                        </p:attrNameLst>
                                      </p:cBhvr>
                                      <p:tavLst>
                                        <p:tav tm="0">
                                          <p:val>
                                            <p:strVal val="ppt_x"/>
                                          </p:val>
                                        </p:tav>
                                        <p:tav tm="100000">
                                          <p:val>
                                            <p:strVal val="1+ppt_w/2"/>
                                          </p:val>
                                        </p:tav>
                                      </p:tavLst>
                                    </p:anim>
                                    <p:anim calcmode="lin" valueType="num">
                                      <p:cBhvr additive="base">
                                        <p:cTn id="603" dur="2250"/>
                                        <p:tgtEl>
                                          <p:spTgt spid="62"/>
                                        </p:tgtEl>
                                        <p:attrNameLst>
                                          <p:attrName>ppt_y</p:attrName>
                                        </p:attrNameLst>
                                      </p:cBhvr>
                                      <p:tavLst>
                                        <p:tav tm="0">
                                          <p:val>
                                            <p:strVal val="ppt_y"/>
                                          </p:val>
                                        </p:tav>
                                        <p:tav tm="100000">
                                          <p:val>
                                            <p:strVal val="ppt_y"/>
                                          </p:val>
                                        </p:tav>
                                      </p:tavLst>
                                    </p:anim>
                                    <p:set>
                                      <p:cBhvr>
                                        <p:cTn id="604" dur="1" fill="hold">
                                          <p:stCondLst>
                                            <p:cond delay="2249"/>
                                          </p:stCondLst>
                                        </p:cTn>
                                        <p:tgtEl>
                                          <p:spTgt spid="62"/>
                                        </p:tgtEl>
                                        <p:attrNameLst>
                                          <p:attrName>style.visibility</p:attrName>
                                        </p:attrNameLst>
                                      </p:cBhvr>
                                      <p:to>
                                        <p:strVal val="hidden"/>
                                      </p:to>
                                    </p:set>
                                  </p:childTnLst>
                                </p:cTn>
                              </p:par>
                              <p:par>
                                <p:cTn id="605" presetID="2" presetClass="exit" presetSubtype="2" fill="hold" grpId="2" nodeType="withEffect">
                                  <p:stCondLst>
                                    <p:cond delay="0"/>
                                  </p:stCondLst>
                                  <p:childTnLst>
                                    <p:anim calcmode="lin" valueType="num">
                                      <p:cBhvr additive="base">
                                        <p:cTn id="606" dur="2250"/>
                                        <p:tgtEl>
                                          <p:spTgt spid="63"/>
                                        </p:tgtEl>
                                        <p:attrNameLst>
                                          <p:attrName>ppt_x</p:attrName>
                                        </p:attrNameLst>
                                      </p:cBhvr>
                                      <p:tavLst>
                                        <p:tav tm="0">
                                          <p:val>
                                            <p:strVal val="ppt_x"/>
                                          </p:val>
                                        </p:tav>
                                        <p:tav tm="100000">
                                          <p:val>
                                            <p:strVal val="1+ppt_w/2"/>
                                          </p:val>
                                        </p:tav>
                                      </p:tavLst>
                                    </p:anim>
                                    <p:anim calcmode="lin" valueType="num">
                                      <p:cBhvr additive="base">
                                        <p:cTn id="607" dur="2250"/>
                                        <p:tgtEl>
                                          <p:spTgt spid="63"/>
                                        </p:tgtEl>
                                        <p:attrNameLst>
                                          <p:attrName>ppt_y</p:attrName>
                                        </p:attrNameLst>
                                      </p:cBhvr>
                                      <p:tavLst>
                                        <p:tav tm="0">
                                          <p:val>
                                            <p:strVal val="ppt_y"/>
                                          </p:val>
                                        </p:tav>
                                        <p:tav tm="100000">
                                          <p:val>
                                            <p:strVal val="ppt_y"/>
                                          </p:val>
                                        </p:tav>
                                      </p:tavLst>
                                    </p:anim>
                                    <p:set>
                                      <p:cBhvr>
                                        <p:cTn id="608" dur="1" fill="hold">
                                          <p:stCondLst>
                                            <p:cond delay="2249"/>
                                          </p:stCondLst>
                                        </p:cTn>
                                        <p:tgtEl>
                                          <p:spTgt spid="63"/>
                                        </p:tgtEl>
                                        <p:attrNameLst>
                                          <p:attrName>style.visibility</p:attrName>
                                        </p:attrNameLst>
                                      </p:cBhvr>
                                      <p:to>
                                        <p:strVal val="hidden"/>
                                      </p:to>
                                    </p:set>
                                  </p:childTnLst>
                                </p:cTn>
                              </p:par>
                              <p:par>
                                <p:cTn id="609" presetID="23" presetClass="entr" presetSubtype="288" fill="hold" nodeType="withEffect">
                                  <p:stCondLst>
                                    <p:cond delay="0"/>
                                  </p:stCondLst>
                                  <p:childTnLst>
                                    <p:set>
                                      <p:cBhvr>
                                        <p:cTn id="610" dur="1" fill="hold">
                                          <p:stCondLst>
                                            <p:cond delay="0"/>
                                          </p:stCondLst>
                                        </p:cTn>
                                        <p:tgtEl>
                                          <p:spTgt spid="65"/>
                                        </p:tgtEl>
                                        <p:attrNameLst>
                                          <p:attrName>style.visibility</p:attrName>
                                        </p:attrNameLst>
                                      </p:cBhvr>
                                      <p:to>
                                        <p:strVal val="visible"/>
                                      </p:to>
                                    </p:set>
                                    <p:anim calcmode="lin" valueType="num">
                                      <p:cBhvr>
                                        <p:cTn id="611" dur="3750" fill="hold"/>
                                        <p:tgtEl>
                                          <p:spTgt spid="65"/>
                                        </p:tgtEl>
                                        <p:attrNameLst>
                                          <p:attrName>ppt_w</p:attrName>
                                        </p:attrNameLst>
                                      </p:cBhvr>
                                      <p:tavLst>
                                        <p:tav tm="0">
                                          <p:val>
                                            <p:strVal val="4/3*#ppt_w"/>
                                          </p:val>
                                        </p:tav>
                                        <p:tav tm="100000">
                                          <p:val>
                                            <p:strVal val="#ppt_w"/>
                                          </p:val>
                                        </p:tav>
                                      </p:tavLst>
                                    </p:anim>
                                    <p:anim calcmode="lin" valueType="num">
                                      <p:cBhvr>
                                        <p:cTn id="612" dur="3750" fill="hold"/>
                                        <p:tgtEl>
                                          <p:spTgt spid="65"/>
                                        </p:tgtEl>
                                        <p:attrNameLst>
                                          <p:attrName>ppt_h</p:attrName>
                                        </p:attrNameLst>
                                      </p:cBhvr>
                                      <p:tavLst>
                                        <p:tav tm="0">
                                          <p:val>
                                            <p:strVal val="4/3*#ppt_h"/>
                                          </p:val>
                                        </p:tav>
                                        <p:tav tm="100000">
                                          <p:val>
                                            <p:strVal val="#ppt_h"/>
                                          </p:val>
                                        </p:tav>
                                      </p:tavLst>
                                    </p:anim>
                                  </p:childTnLst>
                                </p:cTn>
                              </p:par>
                              <p:par>
                                <p:cTn id="613" presetID="8" presetClass="entr" presetSubtype="32" fill="hold" nodeType="withEffect">
                                  <p:stCondLst>
                                    <p:cond delay="0"/>
                                  </p:stCondLst>
                                  <p:childTnLst>
                                    <p:set>
                                      <p:cBhvr>
                                        <p:cTn id="614" dur="1" fill="hold">
                                          <p:stCondLst>
                                            <p:cond delay="0"/>
                                          </p:stCondLst>
                                        </p:cTn>
                                        <p:tgtEl>
                                          <p:spTgt spid="65"/>
                                        </p:tgtEl>
                                        <p:attrNameLst>
                                          <p:attrName>style.visibility</p:attrName>
                                        </p:attrNameLst>
                                      </p:cBhvr>
                                      <p:to>
                                        <p:strVal val="visible"/>
                                      </p:to>
                                    </p:set>
                                    <p:animEffect transition="in" filter="diamond(out)">
                                      <p:cBhvr>
                                        <p:cTn id="615" dur="375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6"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4 Grupo"/>
          <p:cNvGrpSpPr/>
          <p:nvPr/>
        </p:nvGrpSpPr>
        <p:grpSpPr>
          <a:xfrm>
            <a:off x="0" y="0"/>
            <a:ext cx="9144000" cy="5143500"/>
            <a:chOff x="0" y="0"/>
            <a:chExt cx="9144000" cy="5143500"/>
          </a:xfrm>
        </p:grpSpPr>
        <p:pic>
          <p:nvPicPr>
            <p:cNvPr id="7" name="6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0" y="0"/>
              <a:ext cx="9144000" cy="5143500"/>
            </a:xfrm>
            <a:prstGeom prst="rect">
              <a:avLst/>
            </a:prstGeom>
          </p:spPr>
        </p:pic>
        <p:pic>
          <p:nvPicPr>
            <p:cNvPr id="8"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 name="2 Rectángulo"/>
          <p:cNvSpPr/>
          <p:nvPr/>
        </p:nvSpPr>
        <p:spPr>
          <a:xfrm>
            <a:off x="2627784" y="771550"/>
            <a:ext cx="5616624" cy="1815882"/>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b="1" dirty="0" smtClean="0">
                <a:solidFill>
                  <a:srgbClr val="441918"/>
                </a:solidFill>
                <a:latin typeface="Hobo Std" pitchFamily="34" charset="0"/>
              </a:rPr>
              <a:t>Beneficios </a:t>
            </a:r>
            <a:r>
              <a:rPr lang="es-ES" b="1" dirty="0">
                <a:solidFill>
                  <a:srgbClr val="441918"/>
                </a:solidFill>
                <a:latin typeface="Hobo Std" pitchFamily="34" charset="0"/>
              </a:rPr>
              <a:t>de la fresa para la salud ósea</a:t>
            </a:r>
          </a:p>
          <a:p>
            <a:pPr algn="ctr">
              <a:defRPr/>
            </a:pPr>
            <a:endParaRPr lang="es-ES" sz="1400" b="1" dirty="0">
              <a:solidFill>
                <a:srgbClr val="441918"/>
              </a:solidFill>
              <a:latin typeface="Hobo Std" pitchFamily="34" charset="0"/>
            </a:endParaRPr>
          </a:p>
          <a:p>
            <a:pPr algn="ctr">
              <a:defRPr/>
            </a:pPr>
            <a:r>
              <a:rPr lang="es-ES" sz="1400" b="1" dirty="0" smtClean="0">
                <a:solidFill>
                  <a:srgbClr val="441918"/>
                </a:solidFill>
                <a:latin typeface="Hobo Std" pitchFamily="34" charset="0"/>
              </a:rPr>
              <a:t>El </a:t>
            </a:r>
            <a:r>
              <a:rPr lang="es-ES" sz="1400" b="1" dirty="0">
                <a:solidFill>
                  <a:srgbClr val="441918"/>
                </a:solidFill>
                <a:latin typeface="Hobo Std" pitchFamily="34" charset="0"/>
              </a:rPr>
              <a:t>manganeso es también bueno para la salud ósea, porque ayuda en la formación de los huesos y el mantenimiento de la estructura adecuada. El potasio y la vitamina K y el magnesio de las fresas también son importantes en este sentido.</a:t>
            </a:r>
            <a:endParaRPr lang="es-ES" sz="1200" b="1" dirty="0">
              <a:solidFill>
                <a:srgbClr val="441918"/>
              </a:solidFill>
              <a:latin typeface="Monotype Corsiva" panose="03010101010201010101" pitchFamily="66" charset="0"/>
            </a:endParaRPr>
          </a:p>
        </p:txBody>
      </p:sp>
      <p:pic>
        <p:nvPicPr>
          <p:cNvPr id="1029" name="Picture 5"/>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067945" y="2797056"/>
            <a:ext cx="2520280" cy="2034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177640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11 Grupo"/>
          <p:cNvGrpSpPr/>
          <p:nvPr/>
        </p:nvGrpSpPr>
        <p:grpSpPr>
          <a:xfrm>
            <a:off x="0" y="13869"/>
            <a:ext cx="9108504" cy="5143500"/>
            <a:chOff x="3347864" y="-6213226"/>
            <a:chExt cx="9108504" cy="5143500"/>
          </a:xfrm>
        </p:grpSpPr>
        <p:sp>
          <p:nvSpPr>
            <p:cNvPr id="16" name="15 Rectángulo"/>
            <p:cNvSpPr/>
            <p:nvPr/>
          </p:nvSpPr>
          <p:spPr>
            <a:xfrm flipH="1">
              <a:off x="7884368" y="-6213226"/>
              <a:ext cx="4572000" cy="5143500"/>
            </a:xfrm>
            <a:prstGeom prst="rect">
              <a:avLst/>
            </a:prstGeom>
            <a:gradFill flip="none" rotWithShape="1">
              <a:gsLst>
                <a:gs pos="50449">
                  <a:srgbClr val="0070C0">
                    <a:lumMod val="41000"/>
                  </a:srgbClr>
                </a:gs>
                <a:gs pos="79575">
                  <a:srgbClr val="D10736"/>
                </a:gs>
                <a:gs pos="28000">
                  <a:srgbClr val="F50A4A">
                    <a:lumMod val="89000"/>
                  </a:srgbClr>
                </a:gs>
                <a:gs pos="29000">
                  <a:srgbClr val="CE0853"/>
                </a:gs>
                <a:gs pos="87000">
                  <a:srgbClr val="EE1246"/>
                </a:gs>
                <a:gs pos="100000">
                  <a:srgbClr val="0070C0">
                    <a:lumMod val="32000"/>
                  </a:srgbClr>
                </a:gs>
                <a:gs pos="10000">
                  <a:srgbClr val="0070C0">
                    <a:lumMod val="40000"/>
                  </a:srgbClr>
                </a:gs>
              </a:gsLst>
              <a:path path="circle">
                <a:fillToRect l="100000" b="100000"/>
              </a:path>
              <a:tileRect t="-100000" r="-10000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a:off x="3347864" y="-6213226"/>
              <a:ext cx="4572000" cy="5143500"/>
            </a:xfrm>
            <a:prstGeom prst="rect">
              <a:avLst/>
            </a:prstGeom>
            <a:gradFill flip="none" rotWithShape="1">
              <a:gsLst>
                <a:gs pos="50449">
                  <a:srgbClr val="0070C0">
                    <a:lumMod val="41000"/>
                  </a:srgbClr>
                </a:gs>
                <a:gs pos="79575">
                  <a:srgbClr val="D10736"/>
                </a:gs>
                <a:gs pos="28000">
                  <a:srgbClr val="F50A4A">
                    <a:lumMod val="89000"/>
                  </a:srgbClr>
                </a:gs>
                <a:gs pos="29000">
                  <a:srgbClr val="CE0853"/>
                </a:gs>
                <a:gs pos="87000">
                  <a:srgbClr val="EE1246"/>
                </a:gs>
                <a:gs pos="100000">
                  <a:srgbClr val="0070C0">
                    <a:lumMod val="32000"/>
                  </a:srgbClr>
                </a:gs>
                <a:gs pos="10000">
                  <a:srgbClr val="0070C0">
                    <a:lumMod val="40000"/>
                  </a:srgbClr>
                </a:gs>
              </a:gsLst>
              <a:path path="circle">
                <a:fillToRect l="100000" b="100000"/>
              </a:path>
              <a:tileRect t="-100000" r="-10000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7" name="16 Imagen" descr="Diapositiva33"/>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t="-100586"/>
          <a:stretch/>
        </p:blipFill>
        <p:spPr>
          <a:xfrm>
            <a:off x="0" y="-5173579"/>
            <a:ext cx="9144000" cy="10317079"/>
          </a:xfrm>
          <a:prstGeom prst="rect">
            <a:avLst/>
          </a:prstGeom>
          <a:noFill/>
          <a:ln>
            <a:noFill/>
          </a:ln>
        </p:spPr>
      </p:pic>
      <p:sp>
        <p:nvSpPr>
          <p:cNvPr id="2" name="Forma libre 31"/>
          <p:cNvSpPr/>
          <p:nvPr/>
        </p:nvSpPr>
        <p:spPr>
          <a:xfrm flipV="1">
            <a:off x="-127873" y="-668610"/>
            <a:ext cx="2206006" cy="210937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dkEdge">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Forma libre 31"/>
          <p:cNvSpPr/>
          <p:nvPr/>
        </p:nvSpPr>
        <p:spPr>
          <a:xfrm flipV="1">
            <a:off x="35496" y="214374"/>
            <a:ext cx="2771654" cy="210937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dkEdge">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Forma libre 31"/>
          <p:cNvSpPr/>
          <p:nvPr/>
        </p:nvSpPr>
        <p:spPr>
          <a:xfrm flipV="1">
            <a:off x="611560" y="1150478"/>
            <a:ext cx="2771654" cy="210937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dkEdge">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31"/>
          <p:cNvSpPr/>
          <p:nvPr/>
        </p:nvSpPr>
        <p:spPr>
          <a:xfrm flipV="1">
            <a:off x="1259632" y="2086582"/>
            <a:ext cx="2771654" cy="210937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dkEdge">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31"/>
          <p:cNvSpPr/>
          <p:nvPr/>
        </p:nvSpPr>
        <p:spPr>
          <a:xfrm flipV="1">
            <a:off x="1907704" y="3034122"/>
            <a:ext cx="2771654" cy="210937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dkEdge">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31"/>
          <p:cNvSpPr/>
          <p:nvPr/>
        </p:nvSpPr>
        <p:spPr>
          <a:xfrm flipH="1" flipV="1">
            <a:off x="6652470" y="-695186"/>
            <a:ext cx="2491530" cy="210366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dkEdge">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31"/>
          <p:cNvSpPr/>
          <p:nvPr/>
        </p:nvSpPr>
        <p:spPr>
          <a:xfrm flipH="1" flipV="1">
            <a:off x="6068959" y="276508"/>
            <a:ext cx="2491530" cy="210366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dkEdge">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31"/>
          <p:cNvSpPr/>
          <p:nvPr/>
        </p:nvSpPr>
        <p:spPr>
          <a:xfrm flipH="1" flipV="1">
            <a:off x="5492895" y="1212612"/>
            <a:ext cx="2491530" cy="210366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dkEdge">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31"/>
          <p:cNvSpPr/>
          <p:nvPr/>
        </p:nvSpPr>
        <p:spPr>
          <a:xfrm flipH="1" flipV="1">
            <a:off x="4844823" y="2148716"/>
            <a:ext cx="2491530" cy="210366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dkEdge">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31"/>
          <p:cNvSpPr/>
          <p:nvPr/>
        </p:nvSpPr>
        <p:spPr>
          <a:xfrm flipH="1" flipV="1">
            <a:off x="4127496" y="3039833"/>
            <a:ext cx="2851548" cy="210366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dkEdge">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H="1">
            <a:off x="643" y="-812626"/>
            <a:ext cx="9460656" cy="6048672"/>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6470818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0" fill="hold"/>
                                        <p:tgtEl>
                                          <p:spTgt spid="2"/>
                                        </p:tgtEl>
                                        <p:attrNameLst>
                                          <p:attrName>ppt_x</p:attrName>
                                        </p:attrNameLst>
                                      </p:cBhvr>
                                      <p:tavLst>
                                        <p:tav tm="0">
                                          <p:val>
                                            <p:strVal val="1+#ppt_w/2"/>
                                          </p:val>
                                        </p:tav>
                                        <p:tav tm="100000">
                                          <p:val>
                                            <p:strVal val="#ppt_x"/>
                                          </p:val>
                                        </p:tav>
                                      </p:tavLst>
                                    </p:anim>
                                    <p:anim calcmode="lin" valueType="num">
                                      <p:cBhvr additive="base">
                                        <p:cTn id="8" dur="3000" fill="hold"/>
                                        <p:tgtEl>
                                          <p:spTgt spid="2"/>
                                        </p:tgtEl>
                                        <p:attrNameLst>
                                          <p:attrName>ppt_y</p:attrName>
                                        </p:attrNameLst>
                                      </p:cBhvr>
                                      <p:tavLst>
                                        <p:tav tm="0">
                                          <p:val>
                                            <p:strVal val="1+#ppt_h/2"/>
                                          </p:val>
                                        </p:tav>
                                        <p:tav tm="100000">
                                          <p:val>
                                            <p:strVal val="#ppt_y"/>
                                          </p:val>
                                        </p:tav>
                                      </p:tavLst>
                                    </p:anim>
                                  </p:childTnLst>
                                </p:cTn>
                              </p:par>
                              <p:par>
                                <p:cTn id="9" presetID="8" presetClass="emph" presetSubtype="0" fill="hold" grpId="1" nodeType="withEffect">
                                  <p:stCondLst>
                                    <p:cond delay="0"/>
                                  </p:stCondLst>
                                  <p:childTnLst>
                                    <p:animRot by="-10800000">
                                      <p:cBhvr>
                                        <p:cTn id="10" dur="3000" fill="hold"/>
                                        <p:tgtEl>
                                          <p:spTgt spid="2"/>
                                        </p:tgtEl>
                                        <p:attrNameLst>
                                          <p:attrName>r</p:attrName>
                                        </p:attrNameLst>
                                      </p:cBhvr>
                                    </p:animRot>
                                  </p:childTnLst>
                                </p:cTn>
                              </p:par>
                              <p:par>
                                <p:cTn id="11" presetID="19" presetClass="entr" presetSubtype="5" fill="hold" grpId="2" nodeType="with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3000" fill="hold"/>
                                        <p:tgtEl>
                                          <p:spTgt spid="2"/>
                                        </p:tgtEl>
                                        <p:attrNameLst>
                                          <p:attrName>ppt_w</p:attrName>
                                        </p:attrNameLst>
                                      </p:cBhvr>
                                      <p:tavLst>
                                        <p:tav tm="0">
                                          <p:val>
                                            <p:strVal val="#ppt_w"/>
                                          </p:val>
                                        </p:tav>
                                        <p:tav tm="100000">
                                          <p:val>
                                            <p:strVal val="#ppt_w"/>
                                          </p:val>
                                        </p:tav>
                                      </p:tavLst>
                                    </p:anim>
                                    <p:anim calcmode="lin" valueType="num">
                                      <p:cBhvr>
                                        <p:cTn id="14" dur="3000" fill="hold"/>
                                        <p:tgtEl>
                                          <p:spTgt spid="2"/>
                                        </p:tgtEl>
                                        <p:attrNameLst>
                                          <p:attrName>ppt_h</p:attrName>
                                        </p:attrNameLst>
                                      </p:cBhvr>
                                      <p:tavLst>
                                        <p:tav tm="0" fmla="#ppt_h*sin(2.5*pi*$)">
                                          <p:val>
                                            <p:fltVal val="0"/>
                                          </p:val>
                                        </p:tav>
                                        <p:tav tm="100000">
                                          <p:val>
                                            <p:fltVal val="1"/>
                                          </p:val>
                                        </p:tav>
                                      </p:tavLst>
                                    </p:anim>
                                  </p:childTnLst>
                                </p:cTn>
                              </p:par>
                              <p:par>
                                <p:cTn id="15" presetID="2" presetClass="entr" presetSubtype="6"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3000" fill="hold"/>
                                        <p:tgtEl>
                                          <p:spTgt spid="3"/>
                                        </p:tgtEl>
                                        <p:attrNameLst>
                                          <p:attrName>ppt_x</p:attrName>
                                        </p:attrNameLst>
                                      </p:cBhvr>
                                      <p:tavLst>
                                        <p:tav tm="0">
                                          <p:val>
                                            <p:strVal val="1+#ppt_w/2"/>
                                          </p:val>
                                        </p:tav>
                                        <p:tav tm="100000">
                                          <p:val>
                                            <p:strVal val="#ppt_x"/>
                                          </p:val>
                                        </p:tav>
                                      </p:tavLst>
                                    </p:anim>
                                    <p:anim calcmode="lin" valueType="num">
                                      <p:cBhvr additive="base">
                                        <p:cTn id="18" dur="3000" fill="hold"/>
                                        <p:tgtEl>
                                          <p:spTgt spid="3"/>
                                        </p:tgtEl>
                                        <p:attrNameLst>
                                          <p:attrName>ppt_y</p:attrName>
                                        </p:attrNameLst>
                                      </p:cBhvr>
                                      <p:tavLst>
                                        <p:tav tm="0">
                                          <p:val>
                                            <p:strVal val="1+#ppt_h/2"/>
                                          </p:val>
                                        </p:tav>
                                        <p:tav tm="100000">
                                          <p:val>
                                            <p:strVal val="#ppt_y"/>
                                          </p:val>
                                        </p:tav>
                                      </p:tavLst>
                                    </p:anim>
                                  </p:childTnLst>
                                </p:cTn>
                              </p:par>
                              <p:par>
                                <p:cTn id="19" presetID="8" presetClass="emph" presetSubtype="0" fill="hold" grpId="1" nodeType="withEffect">
                                  <p:stCondLst>
                                    <p:cond delay="0"/>
                                  </p:stCondLst>
                                  <p:childTnLst>
                                    <p:animRot by="-10800000">
                                      <p:cBhvr>
                                        <p:cTn id="20" dur="3000" fill="hold"/>
                                        <p:tgtEl>
                                          <p:spTgt spid="3"/>
                                        </p:tgtEl>
                                        <p:attrNameLst>
                                          <p:attrName>r</p:attrName>
                                        </p:attrNameLst>
                                      </p:cBhvr>
                                    </p:animRot>
                                  </p:childTnLst>
                                </p:cTn>
                              </p:par>
                              <p:par>
                                <p:cTn id="21" presetID="19" presetClass="entr" presetSubtype="5" fill="hold" grpId="2"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3000" fill="hold"/>
                                        <p:tgtEl>
                                          <p:spTgt spid="3"/>
                                        </p:tgtEl>
                                        <p:attrNameLst>
                                          <p:attrName>ppt_w</p:attrName>
                                        </p:attrNameLst>
                                      </p:cBhvr>
                                      <p:tavLst>
                                        <p:tav tm="0">
                                          <p:val>
                                            <p:strVal val="#ppt_w"/>
                                          </p:val>
                                        </p:tav>
                                        <p:tav tm="100000">
                                          <p:val>
                                            <p:strVal val="#ppt_w"/>
                                          </p:val>
                                        </p:tav>
                                      </p:tavLst>
                                    </p:anim>
                                    <p:anim calcmode="lin" valueType="num">
                                      <p:cBhvr>
                                        <p:cTn id="24" dur="3000" fill="hold"/>
                                        <p:tgtEl>
                                          <p:spTgt spid="3"/>
                                        </p:tgtEl>
                                        <p:attrNameLst>
                                          <p:attrName>ppt_h</p:attrName>
                                        </p:attrNameLst>
                                      </p:cBhvr>
                                      <p:tavLst>
                                        <p:tav tm="0" fmla="#ppt_h*sin(2.5*pi*$)">
                                          <p:val>
                                            <p:fltVal val="0"/>
                                          </p:val>
                                        </p:tav>
                                        <p:tav tm="100000">
                                          <p:val>
                                            <p:fltVal val="1"/>
                                          </p:val>
                                        </p:tav>
                                      </p:tavLst>
                                    </p:anim>
                                  </p:childTnLst>
                                </p:cTn>
                              </p:par>
                              <p:par>
                                <p:cTn id="25" presetID="2" presetClass="entr" presetSubtype="6" fill="hold" grpId="0" nodeType="with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additive="base">
                                        <p:cTn id="27" dur="3000" fill="hold"/>
                                        <p:tgtEl>
                                          <p:spTgt spid="4"/>
                                        </p:tgtEl>
                                        <p:attrNameLst>
                                          <p:attrName>ppt_x</p:attrName>
                                        </p:attrNameLst>
                                      </p:cBhvr>
                                      <p:tavLst>
                                        <p:tav tm="0">
                                          <p:val>
                                            <p:strVal val="1+#ppt_w/2"/>
                                          </p:val>
                                        </p:tav>
                                        <p:tav tm="100000">
                                          <p:val>
                                            <p:strVal val="#ppt_x"/>
                                          </p:val>
                                        </p:tav>
                                      </p:tavLst>
                                    </p:anim>
                                    <p:anim calcmode="lin" valueType="num">
                                      <p:cBhvr additive="base">
                                        <p:cTn id="28" dur="3000" fill="hold"/>
                                        <p:tgtEl>
                                          <p:spTgt spid="4"/>
                                        </p:tgtEl>
                                        <p:attrNameLst>
                                          <p:attrName>ppt_y</p:attrName>
                                        </p:attrNameLst>
                                      </p:cBhvr>
                                      <p:tavLst>
                                        <p:tav tm="0">
                                          <p:val>
                                            <p:strVal val="1+#ppt_h/2"/>
                                          </p:val>
                                        </p:tav>
                                        <p:tav tm="100000">
                                          <p:val>
                                            <p:strVal val="#ppt_y"/>
                                          </p:val>
                                        </p:tav>
                                      </p:tavLst>
                                    </p:anim>
                                  </p:childTnLst>
                                </p:cTn>
                              </p:par>
                              <p:par>
                                <p:cTn id="29" presetID="8" presetClass="emph" presetSubtype="0" fill="hold" grpId="1" nodeType="withEffect">
                                  <p:stCondLst>
                                    <p:cond delay="0"/>
                                  </p:stCondLst>
                                  <p:childTnLst>
                                    <p:animRot by="-10800000">
                                      <p:cBhvr>
                                        <p:cTn id="30" dur="3000" fill="hold"/>
                                        <p:tgtEl>
                                          <p:spTgt spid="4"/>
                                        </p:tgtEl>
                                        <p:attrNameLst>
                                          <p:attrName>r</p:attrName>
                                        </p:attrNameLst>
                                      </p:cBhvr>
                                    </p:animRot>
                                  </p:childTnLst>
                                </p:cTn>
                              </p:par>
                              <p:par>
                                <p:cTn id="31" presetID="19" presetClass="entr" presetSubtype="5" fill="hold" grpId="2" nodeType="withEffect">
                                  <p:stCondLst>
                                    <p:cond delay="0"/>
                                  </p:stCondLst>
                                  <p:childTnLst>
                                    <p:set>
                                      <p:cBhvr>
                                        <p:cTn id="32" dur="1" fill="hold">
                                          <p:stCondLst>
                                            <p:cond delay="0"/>
                                          </p:stCondLst>
                                        </p:cTn>
                                        <p:tgtEl>
                                          <p:spTgt spid="4"/>
                                        </p:tgtEl>
                                        <p:attrNameLst>
                                          <p:attrName>style.visibility</p:attrName>
                                        </p:attrNameLst>
                                      </p:cBhvr>
                                      <p:to>
                                        <p:strVal val="visible"/>
                                      </p:to>
                                    </p:set>
                                    <p:anim calcmode="lin" valueType="num">
                                      <p:cBhvr>
                                        <p:cTn id="33" dur="3000" fill="hold"/>
                                        <p:tgtEl>
                                          <p:spTgt spid="4"/>
                                        </p:tgtEl>
                                        <p:attrNameLst>
                                          <p:attrName>ppt_w</p:attrName>
                                        </p:attrNameLst>
                                      </p:cBhvr>
                                      <p:tavLst>
                                        <p:tav tm="0">
                                          <p:val>
                                            <p:strVal val="#ppt_w"/>
                                          </p:val>
                                        </p:tav>
                                        <p:tav tm="100000">
                                          <p:val>
                                            <p:strVal val="#ppt_w"/>
                                          </p:val>
                                        </p:tav>
                                      </p:tavLst>
                                    </p:anim>
                                    <p:anim calcmode="lin" valueType="num">
                                      <p:cBhvr>
                                        <p:cTn id="34" dur="3000" fill="hold"/>
                                        <p:tgtEl>
                                          <p:spTgt spid="4"/>
                                        </p:tgtEl>
                                        <p:attrNameLst>
                                          <p:attrName>ppt_h</p:attrName>
                                        </p:attrNameLst>
                                      </p:cBhvr>
                                      <p:tavLst>
                                        <p:tav tm="0" fmla="#ppt_h*sin(2.5*pi*$)">
                                          <p:val>
                                            <p:fltVal val="0"/>
                                          </p:val>
                                        </p:tav>
                                        <p:tav tm="100000">
                                          <p:val>
                                            <p:fltVal val="1"/>
                                          </p:val>
                                        </p:tav>
                                      </p:tavLst>
                                    </p:anim>
                                  </p:childTnLst>
                                </p:cTn>
                              </p:par>
                              <p:par>
                                <p:cTn id="35" presetID="2" presetClass="entr" presetSubtype="6" fill="hold" grpId="0" nodeType="withEffect">
                                  <p:stCondLst>
                                    <p:cond delay="0"/>
                                  </p:stCondLst>
                                  <p:childTnLst>
                                    <p:set>
                                      <p:cBhvr>
                                        <p:cTn id="36" dur="1" fill="hold">
                                          <p:stCondLst>
                                            <p:cond delay="0"/>
                                          </p:stCondLst>
                                        </p:cTn>
                                        <p:tgtEl>
                                          <p:spTgt spid="5"/>
                                        </p:tgtEl>
                                        <p:attrNameLst>
                                          <p:attrName>style.visibility</p:attrName>
                                        </p:attrNameLst>
                                      </p:cBhvr>
                                      <p:to>
                                        <p:strVal val="visible"/>
                                      </p:to>
                                    </p:set>
                                    <p:anim calcmode="lin" valueType="num">
                                      <p:cBhvr additive="base">
                                        <p:cTn id="37" dur="3000" fill="hold"/>
                                        <p:tgtEl>
                                          <p:spTgt spid="5"/>
                                        </p:tgtEl>
                                        <p:attrNameLst>
                                          <p:attrName>ppt_x</p:attrName>
                                        </p:attrNameLst>
                                      </p:cBhvr>
                                      <p:tavLst>
                                        <p:tav tm="0">
                                          <p:val>
                                            <p:strVal val="1+#ppt_w/2"/>
                                          </p:val>
                                        </p:tav>
                                        <p:tav tm="100000">
                                          <p:val>
                                            <p:strVal val="#ppt_x"/>
                                          </p:val>
                                        </p:tav>
                                      </p:tavLst>
                                    </p:anim>
                                    <p:anim calcmode="lin" valueType="num">
                                      <p:cBhvr additive="base">
                                        <p:cTn id="38" dur="3000" fill="hold"/>
                                        <p:tgtEl>
                                          <p:spTgt spid="5"/>
                                        </p:tgtEl>
                                        <p:attrNameLst>
                                          <p:attrName>ppt_y</p:attrName>
                                        </p:attrNameLst>
                                      </p:cBhvr>
                                      <p:tavLst>
                                        <p:tav tm="0">
                                          <p:val>
                                            <p:strVal val="1+#ppt_h/2"/>
                                          </p:val>
                                        </p:tav>
                                        <p:tav tm="100000">
                                          <p:val>
                                            <p:strVal val="#ppt_y"/>
                                          </p:val>
                                        </p:tav>
                                      </p:tavLst>
                                    </p:anim>
                                  </p:childTnLst>
                                </p:cTn>
                              </p:par>
                              <p:par>
                                <p:cTn id="39" presetID="8" presetClass="emph" presetSubtype="0" fill="hold" grpId="1" nodeType="withEffect">
                                  <p:stCondLst>
                                    <p:cond delay="0"/>
                                  </p:stCondLst>
                                  <p:childTnLst>
                                    <p:animRot by="-10800000">
                                      <p:cBhvr>
                                        <p:cTn id="40" dur="3000" fill="hold"/>
                                        <p:tgtEl>
                                          <p:spTgt spid="5"/>
                                        </p:tgtEl>
                                        <p:attrNameLst>
                                          <p:attrName>r</p:attrName>
                                        </p:attrNameLst>
                                      </p:cBhvr>
                                    </p:animRot>
                                  </p:childTnLst>
                                </p:cTn>
                              </p:par>
                              <p:par>
                                <p:cTn id="41" presetID="19" presetClass="entr" presetSubtype="5" fill="hold" grpId="2" nodeType="with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p:cTn id="43" dur="3000" fill="hold"/>
                                        <p:tgtEl>
                                          <p:spTgt spid="5"/>
                                        </p:tgtEl>
                                        <p:attrNameLst>
                                          <p:attrName>ppt_w</p:attrName>
                                        </p:attrNameLst>
                                      </p:cBhvr>
                                      <p:tavLst>
                                        <p:tav tm="0">
                                          <p:val>
                                            <p:strVal val="#ppt_w"/>
                                          </p:val>
                                        </p:tav>
                                        <p:tav tm="100000">
                                          <p:val>
                                            <p:strVal val="#ppt_w"/>
                                          </p:val>
                                        </p:tav>
                                      </p:tavLst>
                                    </p:anim>
                                    <p:anim calcmode="lin" valueType="num">
                                      <p:cBhvr>
                                        <p:cTn id="44" dur="3000" fill="hold"/>
                                        <p:tgtEl>
                                          <p:spTgt spid="5"/>
                                        </p:tgtEl>
                                        <p:attrNameLst>
                                          <p:attrName>ppt_h</p:attrName>
                                        </p:attrNameLst>
                                      </p:cBhvr>
                                      <p:tavLst>
                                        <p:tav tm="0" fmla="#ppt_h*sin(2.5*pi*$)">
                                          <p:val>
                                            <p:fltVal val="0"/>
                                          </p:val>
                                        </p:tav>
                                        <p:tav tm="100000">
                                          <p:val>
                                            <p:fltVal val="1"/>
                                          </p:val>
                                        </p:tav>
                                      </p:tavLst>
                                    </p:anim>
                                  </p:childTnLst>
                                </p:cTn>
                              </p:par>
                              <p:par>
                                <p:cTn id="45" presetID="2" presetClass="entr" presetSubtype="6" fill="hold" grpId="0" nodeType="withEffect">
                                  <p:stCondLst>
                                    <p:cond delay="0"/>
                                  </p:stCondLst>
                                  <p:childTnLst>
                                    <p:set>
                                      <p:cBhvr>
                                        <p:cTn id="46" dur="1" fill="hold">
                                          <p:stCondLst>
                                            <p:cond delay="0"/>
                                          </p:stCondLst>
                                        </p:cTn>
                                        <p:tgtEl>
                                          <p:spTgt spid="6"/>
                                        </p:tgtEl>
                                        <p:attrNameLst>
                                          <p:attrName>style.visibility</p:attrName>
                                        </p:attrNameLst>
                                      </p:cBhvr>
                                      <p:to>
                                        <p:strVal val="visible"/>
                                      </p:to>
                                    </p:set>
                                    <p:anim calcmode="lin" valueType="num">
                                      <p:cBhvr additive="base">
                                        <p:cTn id="47" dur="3000" fill="hold"/>
                                        <p:tgtEl>
                                          <p:spTgt spid="6"/>
                                        </p:tgtEl>
                                        <p:attrNameLst>
                                          <p:attrName>ppt_x</p:attrName>
                                        </p:attrNameLst>
                                      </p:cBhvr>
                                      <p:tavLst>
                                        <p:tav tm="0">
                                          <p:val>
                                            <p:strVal val="1+#ppt_w/2"/>
                                          </p:val>
                                        </p:tav>
                                        <p:tav tm="100000">
                                          <p:val>
                                            <p:strVal val="#ppt_x"/>
                                          </p:val>
                                        </p:tav>
                                      </p:tavLst>
                                    </p:anim>
                                    <p:anim calcmode="lin" valueType="num">
                                      <p:cBhvr additive="base">
                                        <p:cTn id="48" dur="3000" fill="hold"/>
                                        <p:tgtEl>
                                          <p:spTgt spid="6"/>
                                        </p:tgtEl>
                                        <p:attrNameLst>
                                          <p:attrName>ppt_y</p:attrName>
                                        </p:attrNameLst>
                                      </p:cBhvr>
                                      <p:tavLst>
                                        <p:tav tm="0">
                                          <p:val>
                                            <p:strVal val="1+#ppt_h/2"/>
                                          </p:val>
                                        </p:tav>
                                        <p:tav tm="100000">
                                          <p:val>
                                            <p:strVal val="#ppt_y"/>
                                          </p:val>
                                        </p:tav>
                                      </p:tavLst>
                                    </p:anim>
                                  </p:childTnLst>
                                </p:cTn>
                              </p:par>
                              <p:par>
                                <p:cTn id="49" presetID="8" presetClass="emph" presetSubtype="0" fill="hold" grpId="1" nodeType="withEffect">
                                  <p:stCondLst>
                                    <p:cond delay="0"/>
                                  </p:stCondLst>
                                  <p:childTnLst>
                                    <p:animRot by="-10800000">
                                      <p:cBhvr>
                                        <p:cTn id="50" dur="3000" fill="hold"/>
                                        <p:tgtEl>
                                          <p:spTgt spid="6"/>
                                        </p:tgtEl>
                                        <p:attrNameLst>
                                          <p:attrName>r</p:attrName>
                                        </p:attrNameLst>
                                      </p:cBhvr>
                                    </p:animRot>
                                  </p:childTnLst>
                                </p:cTn>
                              </p:par>
                              <p:par>
                                <p:cTn id="51" presetID="19" presetClass="entr" presetSubtype="5" fill="hold" grpId="2" nodeType="withEffect">
                                  <p:stCondLst>
                                    <p:cond delay="0"/>
                                  </p:stCondLst>
                                  <p:childTnLst>
                                    <p:set>
                                      <p:cBhvr>
                                        <p:cTn id="52" dur="1" fill="hold">
                                          <p:stCondLst>
                                            <p:cond delay="0"/>
                                          </p:stCondLst>
                                        </p:cTn>
                                        <p:tgtEl>
                                          <p:spTgt spid="6"/>
                                        </p:tgtEl>
                                        <p:attrNameLst>
                                          <p:attrName>style.visibility</p:attrName>
                                        </p:attrNameLst>
                                      </p:cBhvr>
                                      <p:to>
                                        <p:strVal val="visible"/>
                                      </p:to>
                                    </p:set>
                                    <p:anim calcmode="lin" valueType="num">
                                      <p:cBhvr>
                                        <p:cTn id="53" dur="3000" fill="hold"/>
                                        <p:tgtEl>
                                          <p:spTgt spid="6"/>
                                        </p:tgtEl>
                                        <p:attrNameLst>
                                          <p:attrName>ppt_w</p:attrName>
                                        </p:attrNameLst>
                                      </p:cBhvr>
                                      <p:tavLst>
                                        <p:tav tm="0">
                                          <p:val>
                                            <p:strVal val="#ppt_w"/>
                                          </p:val>
                                        </p:tav>
                                        <p:tav tm="100000">
                                          <p:val>
                                            <p:strVal val="#ppt_w"/>
                                          </p:val>
                                        </p:tav>
                                      </p:tavLst>
                                    </p:anim>
                                    <p:anim calcmode="lin" valueType="num">
                                      <p:cBhvr>
                                        <p:cTn id="54" dur="3000" fill="hold"/>
                                        <p:tgtEl>
                                          <p:spTgt spid="6"/>
                                        </p:tgtEl>
                                        <p:attrNameLst>
                                          <p:attrName>ppt_h</p:attrName>
                                        </p:attrNameLst>
                                      </p:cBhvr>
                                      <p:tavLst>
                                        <p:tav tm="0" fmla="#ppt_h*sin(2.5*pi*$)">
                                          <p:val>
                                            <p:fltVal val="0"/>
                                          </p:val>
                                        </p:tav>
                                        <p:tav tm="100000">
                                          <p:val>
                                            <p:fltVal val="1"/>
                                          </p:val>
                                        </p:tav>
                                      </p:tavLst>
                                    </p:anim>
                                  </p:childTnLst>
                                </p:cTn>
                              </p:par>
                              <p:par>
                                <p:cTn id="55" presetID="2" presetClass="entr" presetSubtype="12" fill="hold" grpId="0" nodeType="withEffect">
                                  <p:stCondLst>
                                    <p:cond delay="0"/>
                                  </p:stCondLst>
                                  <p:childTnLst>
                                    <p:set>
                                      <p:cBhvr>
                                        <p:cTn id="56" dur="1" fill="hold">
                                          <p:stCondLst>
                                            <p:cond delay="0"/>
                                          </p:stCondLst>
                                        </p:cTn>
                                        <p:tgtEl>
                                          <p:spTgt spid="7"/>
                                        </p:tgtEl>
                                        <p:attrNameLst>
                                          <p:attrName>style.visibility</p:attrName>
                                        </p:attrNameLst>
                                      </p:cBhvr>
                                      <p:to>
                                        <p:strVal val="visible"/>
                                      </p:to>
                                    </p:set>
                                    <p:anim calcmode="lin" valueType="num">
                                      <p:cBhvr additive="base">
                                        <p:cTn id="57" dur="3000" fill="hold"/>
                                        <p:tgtEl>
                                          <p:spTgt spid="7"/>
                                        </p:tgtEl>
                                        <p:attrNameLst>
                                          <p:attrName>ppt_x</p:attrName>
                                        </p:attrNameLst>
                                      </p:cBhvr>
                                      <p:tavLst>
                                        <p:tav tm="0">
                                          <p:val>
                                            <p:strVal val="0-#ppt_w/2"/>
                                          </p:val>
                                        </p:tav>
                                        <p:tav tm="100000">
                                          <p:val>
                                            <p:strVal val="#ppt_x"/>
                                          </p:val>
                                        </p:tav>
                                      </p:tavLst>
                                    </p:anim>
                                    <p:anim calcmode="lin" valueType="num">
                                      <p:cBhvr additive="base">
                                        <p:cTn id="58" dur="3000" fill="hold"/>
                                        <p:tgtEl>
                                          <p:spTgt spid="7"/>
                                        </p:tgtEl>
                                        <p:attrNameLst>
                                          <p:attrName>ppt_y</p:attrName>
                                        </p:attrNameLst>
                                      </p:cBhvr>
                                      <p:tavLst>
                                        <p:tav tm="0">
                                          <p:val>
                                            <p:strVal val="1+#ppt_h/2"/>
                                          </p:val>
                                        </p:tav>
                                        <p:tav tm="100000">
                                          <p:val>
                                            <p:strVal val="#ppt_y"/>
                                          </p:val>
                                        </p:tav>
                                      </p:tavLst>
                                    </p:anim>
                                  </p:childTnLst>
                                </p:cTn>
                              </p:par>
                              <p:par>
                                <p:cTn id="59" presetID="8" presetClass="emph" presetSubtype="0" fill="hold" grpId="1" nodeType="withEffect">
                                  <p:stCondLst>
                                    <p:cond delay="0"/>
                                  </p:stCondLst>
                                  <p:childTnLst>
                                    <p:animRot by="10800000">
                                      <p:cBhvr>
                                        <p:cTn id="60" dur="3000" fill="hold"/>
                                        <p:tgtEl>
                                          <p:spTgt spid="7"/>
                                        </p:tgtEl>
                                        <p:attrNameLst>
                                          <p:attrName>r</p:attrName>
                                        </p:attrNameLst>
                                      </p:cBhvr>
                                    </p:animRot>
                                  </p:childTnLst>
                                </p:cTn>
                              </p:par>
                              <p:par>
                                <p:cTn id="61" presetID="19" presetClass="entr" presetSubtype="5" fill="hold" grpId="2" nodeType="withEffect">
                                  <p:stCondLst>
                                    <p:cond delay="0"/>
                                  </p:stCondLst>
                                  <p:childTnLst>
                                    <p:set>
                                      <p:cBhvr>
                                        <p:cTn id="62" dur="1" fill="hold">
                                          <p:stCondLst>
                                            <p:cond delay="0"/>
                                          </p:stCondLst>
                                        </p:cTn>
                                        <p:tgtEl>
                                          <p:spTgt spid="7"/>
                                        </p:tgtEl>
                                        <p:attrNameLst>
                                          <p:attrName>style.visibility</p:attrName>
                                        </p:attrNameLst>
                                      </p:cBhvr>
                                      <p:to>
                                        <p:strVal val="visible"/>
                                      </p:to>
                                    </p:set>
                                    <p:anim calcmode="lin" valueType="num">
                                      <p:cBhvr>
                                        <p:cTn id="63" dur="3000" fill="hold"/>
                                        <p:tgtEl>
                                          <p:spTgt spid="7"/>
                                        </p:tgtEl>
                                        <p:attrNameLst>
                                          <p:attrName>ppt_w</p:attrName>
                                        </p:attrNameLst>
                                      </p:cBhvr>
                                      <p:tavLst>
                                        <p:tav tm="0">
                                          <p:val>
                                            <p:strVal val="#ppt_w"/>
                                          </p:val>
                                        </p:tav>
                                        <p:tav tm="100000">
                                          <p:val>
                                            <p:strVal val="#ppt_w"/>
                                          </p:val>
                                        </p:tav>
                                      </p:tavLst>
                                    </p:anim>
                                    <p:anim calcmode="lin" valueType="num">
                                      <p:cBhvr>
                                        <p:cTn id="64" dur="3000" fill="hold"/>
                                        <p:tgtEl>
                                          <p:spTgt spid="7"/>
                                        </p:tgtEl>
                                        <p:attrNameLst>
                                          <p:attrName>ppt_h</p:attrName>
                                        </p:attrNameLst>
                                      </p:cBhvr>
                                      <p:tavLst>
                                        <p:tav tm="0" fmla="#ppt_h*sin(2.5*pi*$)">
                                          <p:val>
                                            <p:fltVal val="0"/>
                                          </p:val>
                                        </p:tav>
                                        <p:tav tm="100000">
                                          <p:val>
                                            <p:fltVal val="1"/>
                                          </p:val>
                                        </p:tav>
                                      </p:tavLst>
                                    </p:anim>
                                  </p:childTnLst>
                                </p:cTn>
                              </p:par>
                              <p:par>
                                <p:cTn id="65" presetID="2" presetClass="entr" presetSubtype="12" fill="hold" grpId="0" nodeType="withEffect">
                                  <p:stCondLst>
                                    <p:cond delay="0"/>
                                  </p:stCondLst>
                                  <p:childTnLst>
                                    <p:set>
                                      <p:cBhvr>
                                        <p:cTn id="66" dur="1" fill="hold">
                                          <p:stCondLst>
                                            <p:cond delay="0"/>
                                          </p:stCondLst>
                                        </p:cTn>
                                        <p:tgtEl>
                                          <p:spTgt spid="8"/>
                                        </p:tgtEl>
                                        <p:attrNameLst>
                                          <p:attrName>style.visibility</p:attrName>
                                        </p:attrNameLst>
                                      </p:cBhvr>
                                      <p:to>
                                        <p:strVal val="visible"/>
                                      </p:to>
                                    </p:set>
                                    <p:anim calcmode="lin" valueType="num">
                                      <p:cBhvr additive="base">
                                        <p:cTn id="67" dur="3000" fill="hold"/>
                                        <p:tgtEl>
                                          <p:spTgt spid="8"/>
                                        </p:tgtEl>
                                        <p:attrNameLst>
                                          <p:attrName>ppt_x</p:attrName>
                                        </p:attrNameLst>
                                      </p:cBhvr>
                                      <p:tavLst>
                                        <p:tav tm="0">
                                          <p:val>
                                            <p:strVal val="0-#ppt_w/2"/>
                                          </p:val>
                                        </p:tav>
                                        <p:tav tm="100000">
                                          <p:val>
                                            <p:strVal val="#ppt_x"/>
                                          </p:val>
                                        </p:tav>
                                      </p:tavLst>
                                    </p:anim>
                                    <p:anim calcmode="lin" valueType="num">
                                      <p:cBhvr additive="base">
                                        <p:cTn id="68" dur="3000" fill="hold"/>
                                        <p:tgtEl>
                                          <p:spTgt spid="8"/>
                                        </p:tgtEl>
                                        <p:attrNameLst>
                                          <p:attrName>ppt_y</p:attrName>
                                        </p:attrNameLst>
                                      </p:cBhvr>
                                      <p:tavLst>
                                        <p:tav tm="0">
                                          <p:val>
                                            <p:strVal val="1+#ppt_h/2"/>
                                          </p:val>
                                        </p:tav>
                                        <p:tav tm="100000">
                                          <p:val>
                                            <p:strVal val="#ppt_y"/>
                                          </p:val>
                                        </p:tav>
                                      </p:tavLst>
                                    </p:anim>
                                  </p:childTnLst>
                                </p:cTn>
                              </p:par>
                              <p:par>
                                <p:cTn id="69" presetID="8" presetClass="emph" presetSubtype="0" fill="hold" grpId="1" nodeType="withEffect">
                                  <p:stCondLst>
                                    <p:cond delay="0"/>
                                  </p:stCondLst>
                                  <p:childTnLst>
                                    <p:animRot by="10800000">
                                      <p:cBhvr>
                                        <p:cTn id="70" dur="3000" fill="hold"/>
                                        <p:tgtEl>
                                          <p:spTgt spid="8"/>
                                        </p:tgtEl>
                                        <p:attrNameLst>
                                          <p:attrName>r</p:attrName>
                                        </p:attrNameLst>
                                      </p:cBhvr>
                                    </p:animRot>
                                  </p:childTnLst>
                                </p:cTn>
                              </p:par>
                              <p:par>
                                <p:cTn id="71" presetID="19" presetClass="entr" presetSubtype="5" fill="hold" grpId="2" nodeType="withEffect">
                                  <p:stCondLst>
                                    <p:cond delay="0"/>
                                  </p:stCondLst>
                                  <p:childTnLst>
                                    <p:set>
                                      <p:cBhvr>
                                        <p:cTn id="72" dur="1" fill="hold">
                                          <p:stCondLst>
                                            <p:cond delay="0"/>
                                          </p:stCondLst>
                                        </p:cTn>
                                        <p:tgtEl>
                                          <p:spTgt spid="8"/>
                                        </p:tgtEl>
                                        <p:attrNameLst>
                                          <p:attrName>style.visibility</p:attrName>
                                        </p:attrNameLst>
                                      </p:cBhvr>
                                      <p:to>
                                        <p:strVal val="visible"/>
                                      </p:to>
                                    </p:set>
                                    <p:anim calcmode="lin" valueType="num">
                                      <p:cBhvr>
                                        <p:cTn id="73" dur="3000" fill="hold"/>
                                        <p:tgtEl>
                                          <p:spTgt spid="8"/>
                                        </p:tgtEl>
                                        <p:attrNameLst>
                                          <p:attrName>ppt_w</p:attrName>
                                        </p:attrNameLst>
                                      </p:cBhvr>
                                      <p:tavLst>
                                        <p:tav tm="0">
                                          <p:val>
                                            <p:strVal val="#ppt_w"/>
                                          </p:val>
                                        </p:tav>
                                        <p:tav tm="100000">
                                          <p:val>
                                            <p:strVal val="#ppt_w"/>
                                          </p:val>
                                        </p:tav>
                                      </p:tavLst>
                                    </p:anim>
                                    <p:anim calcmode="lin" valueType="num">
                                      <p:cBhvr>
                                        <p:cTn id="74" dur="3000" fill="hold"/>
                                        <p:tgtEl>
                                          <p:spTgt spid="8"/>
                                        </p:tgtEl>
                                        <p:attrNameLst>
                                          <p:attrName>ppt_h</p:attrName>
                                        </p:attrNameLst>
                                      </p:cBhvr>
                                      <p:tavLst>
                                        <p:tav tm="0" fmla="#ppt_h*sin(2.5*pi*$)">
                                          <p:val>
                                            <p:fltVal val="0"/>
                                          </p:val>
                                        </p:tav>
                                        <p:tav tm="100000">
                                          <p:val>
                                            <p:fltVal val="1"/>
                                          </p:val>
                                        </p:tav>
                                      </p:tavLst>
                                    </p:anim>
                                  </p:childTnLst>
                                </p:cTn>
                              </p:par>
                              <p:par>
                                <p:cTn id="75" presetID="2" presetClass="entr" presetSubtype="12" fill="hold" grpId="0" nodeType="withEffect">
                                  <p:stCondLst>
                                    <p:cond delay="0"/>
                                  </p:stCondLst>
                                  <p:childTnLst>
                                    <p:set>
                                      <p:cBhvr>
                                        <p:cTn id="76" dur="1" fill="hold">
                                          <p:stCondLst>
                                            <p:cond delay="0"/>
                                          </p:stCondLst>
                                        </p:cTn>
                                        <p:tgtEl>
                                          <p:spTgt spid="9"/>
                                        </p:tgtEl>
                                        <p:attrNameLst>
                                          <p:attrName>style.visibility</p:attrName>
                                        </p:attrNameLst>
                                      </p:cBhvr>
                                      <p:to>
                                        <p:strVal val="visible"/>
                                      </p:to>
                                    </p:set>
                                    <p:anim calcmode="lin" valueType="num">
                                      <p:cBhvr additive="base">
                                        <p:cTn id="77" dur="3000" fill="hold"/>
                                        <p:tgtEl>
                                          <p:spTgt spid="9"/>
                                        </p:tgtEl>
                                        <p:attrNameLst>
                                          <p:attrName>ppt_x</p:attrName>
                                        </p:attrNameLst>
                                      </p:cBhvr>
                                      <p:tavLst>
                                        <p:tav tm="0">
                                          <p:val>
                                            <p:strVal val="0-#ppt_w/2"/>
                                          </p:val>
                                        </p:tav>
                                        <p:tav tm="100000">
                                          <p:val>
                                            <p:strVal val="#ppt_x"/>
                                          </p:val>
                                        </p:tav>
                                      </p:tavLst>
                                    </p:anim>
                                    <p:anim calcmode="lin" valueType="num">
                                      <p:cBhvr additive="base">
                                        <p:cTn id="78" dur="3000" fill="hold"/>
                                        <p:tgtEl>
                                          <p:spTgt spid="9"/>
                                        </p:tgtEl>
                                        <p:attrNameLst>
                                          <p:attrName>ppt_y</p:attrName>
                                        </p:attrNameLst>
                                      </p:cBhvr>
                                      <p:tavLst>
                                        <p:tav tm="0">
                                          <p:val>
                                            <p:strVal val="1+#ppt_h/2"/>
                                          </p:val>
                                        </p:tav>
                                        <p:tav tm="100000">
                                          <p:val>
                                            <p:strVal val="#ppt_y"/>
                                          </p:val>
                                        </p:tav>
                                      </p:tavLst>
                                    </p:anim>
                                  </p:childTnLst>
                                </p:cTn>
                              </p:par>
                              <p:par>
                                <p:cTn id="79" presetID="8" presetClass="emph" presetSubtype="0" fill="hold" grpId="1" nodeType="withEffect">
                                  <p:stCondLst>
                                    <p:cond delay="0"/>
                                  </p:stCondLst>
                                  <p:childTnLst>
                                    <p:animRot by="10800000">
                                      <p:cBhvr>
                                        <p:cTn id="80" dur="3000" fill="hold"/>
                                        <p:tgtEl>
                                          <p:spTgt spid="9"/>
                                        </p:tgtEl>
                                        <p:attrNameLst>
                                          <p:attrName>r</p:attrName>
                                        </p:attrNameLst>
                                      </p:cBhvr>
                                    </p:animRot>
                                  </p:childTnLst>
                                </p:cTn>
                              </p:par>
                              <p:par>
                                <p:cTn id="81" presetID="19" presetClass="entr" presetSubtype="5" fill="hold" grpId="2" nodeType="withEffect">
                                  <p:stCondLst>
                                    <p:cond delay="0"/>
                                  </p:stCondLst>
                                  <p:childTnLst>
                                    <p:set>
                                      <p:cBhvr>
                                        <p:cTn id="82" dur="1" fill="hold">
                                          <p:stCondLst>
                                            <p:cond delay="0"/>
                                          </p:stCondLst>
                                        </p:cTn>
                                        <p:tgtEl>
                                          <p:spTgt spid="9"/>
                                        </p:tgtEl>
                                        <p:attrNameLst>
                                          <p:attrName>style.visibility</p:attrName>
                                        </p:attrNameLst>
                                      </p:cBhvr>
                                      <p:to>
                                        <p:strVal val="visible"/>
                                      </p:to>
                                    </p:set>
                                    <p:anim calcmode="lin" valueType="num">
                                      <p:cBhvr>
                                        <p:cTn id="83" dur="3000" fill="hold"/>
                                        <p:tgtEl>
                                          <p:spTgt spid="9"/>
                                        </p:tgtEl>
                                        <p:attrNameLst>
                                          <p:attrName>ppt_w</p:attrName>
                                        </p:attrNameLst>
                                      </p:cBhvr>
                                      <p:tavLst>
                                        <p:tav tm="0">
                                          <p:val>
                                            <p:strVal val="#ppt_w"/>
                                          </p:val>
                                        </p:tav>
                                        <p:tav tm="100000">
                                          <p:val>
                                            <p:strVal val="#ppt_w"/>
                                          </p:val>
                                        </p:tav>
                                      </p:tavLst>
                                    </p:anim>
                                    <p:anim calcmode="lin" valueType="num">
                                      <p:cBhvr>
                                        <p:cTn id="84" dur="3000" fill="hold"/>
                                        <p:tgtEl>
                                          <p:spTgt spid="9"/>
                                        </p:tgtEl>
                                        <p:attrNameLst>
                                          <p:attrName>ppt_h</p:attrName>
                                        </p:attrNameLst>
                                      </p:cBhvr>
                                      <p:tavLst>
                                        <p:tav tm="0" fmla="#ppt_h*sin(2.5*pi*$)">
                                          <p:val>
                                            <p:fltVal val="0"/>
                                          </p:val>
                                        </p:tav>
                                        <p:tav tm="100000">
                                          <p:val>
                                            <p:fltVal val="1"/>
                                          </p:val>
                                        </p:tav>
                                      </p:tavLst>
                                    </p:anim>
                                  </p:childTnLst>
                                </p:cTn>
                              </p:par>
                              <p:par>
                                <p:cTn id="85" presetID="2" presetClass="entr" presetSubtype="12" fill="hold" grpId="0" nodeType="withEffect">
                                  <p:stCondLst>
                                    <p:cond delay="0"/>
                                  </p:stCondLst>
                                  <p:childTnLst>
                                    <p:set>
                                      <p:cBhvr>
                                        <p:cTn id="86" dur="1" fill="hold">
                                          <p:stCondLst>
                                            <p:cond delay="0"/>
                                          </p:stCondLst>
                                        </p:cTn>
                                        <p:tgtEl>
                                          <p:spTgt spid="10"/>
                                        </p:tgtEl>
                                        <p:attrNameLst>
                                          <p:attrName>style.visibility</p:attrName>
                                        </p:attrNameLst>
                                      </p:cBhvr>
                                      <p:to>
                                        <p:strVal val="visible"/>
                                      </p:to>
                                    </p:set>
                                    <p:anim calcmode="lin" valueType="num">
                                      <p:cBhvr additive="base">
                                        <p:cTn id="87" dur="3000" fill="hold"/>
                                        <p:tgtEl>
                                          <p:spTgt spid="10"/>
                                        </p:tgtEl>
                                        <p:attrNameLst>
                                          <p:attrName>ppt_x</p:attrName>
                                        </p:attrNameLst>
                                      </p:cBhvr>
                                      <p:tavLst>
                                        <p:tav tm="0">
                                          <p:val>
                                            <p:strVal val="0-#ppt_w/2"/>
                                          </p:val>
                                        </p:tav>
                                        <p:tav tm="100000">
                                          <p:val>
                                            <p:strVal val="#ppt_x"/>
                                          </p:val>
                                        </p:tav>
                                      </p:tavLst>
                                    </p:anim>
                                    <p:anim calcmode="lin" valueType="num">
                                      <p:cBhvr additive="base">
                                        <p:cTn id="88" dur="3000" fill="hold"/>
                                        <p:tgtEl>
                                          <p:spTgt spid="10"/>
                                        </p:tgtEl>
                                        <p:attrNameLst>
                                          <p:attrName>ppt_y</p:attrName>
                                        </p:attrNameLst>
                                      </p:cBhvr>
                                      <p:tavLst>
                                        <p:tav tm="0">
                                          <p:val>
                                            <p:strVal val="1+#ppt_h/2"/>
                                          </p:val>
                                        </p:tav>
                                        <p:tav tm="100000">
                                          <p:val>
                                            <p:strVal val="#ppt_y"/>
                                          </p:val>
                                        </p:tav>
                                      </p:tavLst>
                                    </p:anim>
                                  </p:childTnLst>
                                </p:cTn>
                              </p:par>
                              <p:par>
                                <p:cTn id="89" presetID="8" presetClass="emph" presetSubtype="0" fill="hold" grpId="1" nodeType="withEffect">
                                  <p:stCondLst>
                                    <p:cond delay="0"/>
                                  </p:stCondLst>
                                  <p:childTnLst>
                                    <p:animRot by="10800000">
                                      <p:cBhvr>
                                        <p:cTn id="90" dur="3000" fill="hold"/>
                                        <p:tgtEl>
                                          <p:spTgt spid="10"/>
                                        </p:tgtEl>
                                        <p:attrNameLst>
                                          <p:attrName>r</p:attrName>
                                        </p:attrNameLst>
                                      </p:cBhvr>
                                    </p:animRot>
                                  </p:childTnLst>
                                </p:cTn>
                              </p:par>
                              <p:par>
                                <p:cTn id="91" presetID="19" presetClass="entr" presetSubtype="5" fill="hold" grpId="2" nodeType="withEffect">
                                  <p:stCondLst>
                                    <p:cond delay="0"/>
                                  </p:stCondLst>
                                  <p:childTnLst>
                                    <p:set>
                                      <p:cBhvr>
                                        <p:cTn id="92" dur="1" fill="hold">
                                          <p:stCondLst>
                                            <p:cond delay="0"/>
                                          </p:stCondLst>
                                        </p:cTn>
                                        <p:tgtEl>
                                          <p:spTgt spid="10"/>
                                        </p:tgtEl>
                                        <p:attrNameLst>
                                          <p:attrName>style.visibility</p:attrName>
                                        </p:attrNameLst>
                                      </p:cBhvr>
                                      <p:to>
                                        <p:strVal val="visible"/>
                                      </p:to>
                                    </p:set>
                                    <p:anim calcmode="lin" valueType="num">
                                      <p:cBhvr>
                                        <p:cTn id="93" dur="3000" fill="hold"/>
                                        <p:tgtEl>
                                          <p:spTgt spid="10"/>
                                        </p:tgtEl>
                                        <p:attrNameLst>
                                          <p:attrName>ppt_w</p:attrName>
                                        </p:attrNameLst>
                                      </p:cBhvr>
                                      <p:tavLst>
                                        <p:tav tm="0">
                                          <p:val>
                                            <p:strVal val="#ppt_w"/>
                                          </p:val>
                                        </p:tav>
                                        <p:tav tm="100000">
                                          <p:val>
                                            <p:strVal val="#ppt_w"/>
                                          </p:val>
                                        </p:tav>
                                      </p:tavLst>
                                    </p:anim>
                                    <p:anim calcmode="lin" valueType="num">
                                      <p:cBhvr>
                                        <p:cTn id="94" dur="3000" fill="hold"/>
                                        <p:tgtEl>
                                          <p:spTgt spid="10"/>
                                        </p:tgtEl>
                                        <p:attrNameLst>
                                          <p:attrName>ppt_h</p:attrName>
                                        </p:attrNameLst>
                                      </p:cBhvr>
                                      <p:tavLst>
                                        <p:tav tm="0" fmla="#ppt_h*sin(2.5*pi*$)">
                                          <p:val>
                                            <p:fltVal val="0"/>
                                          </p:val>
                                        </p:tav>
                                        <p:tav tm="100000">
                                          <p:val>
                                            <p:fltVal val="1"/>
                                          </p:val>
                                        </p:tav>
                                      </p:tavLst>
                                    </p:anim>
                                  </p:childTnLst>
                                </p:cTn>
                              </p:par>
                              <p:par>
                                <p:cTn id="95" presetID="2" presetClass="entr" presetSubtype="12" fill="hold" grpId="0" nodeType="withEffect">
                                  <p:stCondLst>
                                    <p:cond delay="0"/>
                                  </p:stCondLst>
                                  <p:childTnLst>
                                    <p:set>
                                      <p:cBhvr>
                                        <p:cTn id="96" dur="1" fill="hold">
                                          <p:stCondLst>
                                            <p:cond delay="0"/>
                                          </p:stCondLst>
                                        </p:cTn>
                                        <p:tgtEl>
                                          <p:spTgt spid="11"/>
                                        </p:tgtEl>
                                        <p:attrNameLst>
                                          <p:attrName>style.visibility</p:attrName>
                                        </p:attrNameLst>
                                      </p:cBhvr>
                                      <p:to>
                                        <p:strVal val="visible"/>
                                      </p:to>
                                    </p:set>
                                    <p:anim calcmode="lin" valueType="num">
                                      <p:cBhvr additive="base">
                                        <p:cTn id="97" dur="3000" fill="hold"/>
                                        <p:tgtEl>
                                          <p:spTgt spid="11"/>
                                        </p:tgtEl>
                                        <p:attrNameLst>
                                          <p:attrName>ppt_x</p:attrName>
                                        </p:attrNameLst>
                                      </p:cBhvr>
                                      <p:tavLst>
                                        <p:tav tm="0">
                                          <p:val>
                                            <p:strVal val="0-#ppt_w/2"/>
                                          </p:val>
                                        </p:tav>
                                        <p:tav tm="100000">
                                          <p:val>
                                            <p:strVal val="#ppt_x"/>
                                          </p:val>
                                        </p:tav>
                                      </p:tavLst>
                                    </p:anim>
                                    <p:anim calcmode="lin" valueType="num">
                                      <p:cBhvr additive="base">
                                        <p:cTn id="98" dur="3000" fill="hold"/>
                                        <p:tgtEl>
                                          <p:spTgt spid="11"/>
                                        </p:tgtEl>
                                        <p:attrNameLst>
                                          <p:attrName>ppt_y</p:attrName>
                                        </p:attrNameLst>
                                      </p:cBhvr>
                                      <p:tavLst>
                                        <p:tav tm="0">
                                          <p:val>
                                            <p:strVal val="1+#ppt_h/2"/>
                                          </p:val>
                                        </p:tav>
                                        <p:tav tm="100000">
                                          <p:val>
                                            <p:strVal val="#ppt_y"/>
                                          </p:val>
                                        </p:tav>
                                      </p:tavLst>
                                    </p:anim>
                                  </p:childTnLst>
                                </p:cTn>
                              </p:par>
                              <p:par>
                                <p:cTn id="99" presetID="8" presetClass="emph" presetSubtype="0" fill="hold" grpId="1" nodeType="withEffect">
                                  <p:stCondLst>
                                    <p:cond delay="0"/>
                                  </p:stCondLst>
                                  <p:childTnLst>
                                    <p:animRot by="10800000">
                                      <p:cBhvr>
                                        <p:cTn id="100" dur="3000" fill="hold"/>
                                        <p:tgtEl>
                                          <p:spTgt spid="11"/>
                                        </p:tgtEl>
                                        <p:attrNameLst>
                                          <p:attrName>r</p:attrName>
                                        </p:attrNameLst>
                                      </p:cBhvr>
                                    </p:animRot>
                                  </p:childTnLst>
                                </p:cTn>
                              </p:par>
                              <p:par>
                                <p:cTn id="101" presetID="19" presetClass="entr" presetSubtype="5" fill="hold" grpId="2" nodeType="withEffect">
                                  <p:stCondLst>
                                    <p:cond delay="0"/>
                                  </p:stCondLst>
                                  <p:childTnLst>
                                    <p:set>
                                      <p:cBhvr>
                                        <p:cTn id="102" dur="1" fill="hold">
                                          <p:stCondLst>
                                            <p:cond delay="0"/>
                                          </p:stCondLst>
                                        </p:cTn>
                                        <p:tgtEl>
                                          <p:spTgt spid="11"/>
                                        </p:tgtEl>
                                        <p:attrNameLst>
                                          <p:attrName>style.visibility</p:attrName>
                                        </p:attrNameLst>
                                      </p:cBhvr>
                                      <p:to>
                                        <p:strVal val="visible"/>
                                      </p:to>
                                    </p:set>
                                    <p:anim calcmode="lin" valueType="num">
                                      <p:cBhvr>
                                        <p:cTn id="103" dur="3000" fill="hold"/>
                                        <p:tgtEl>
                                          <p:spTgt spid="11"/>
                                        </p:tgtEl>
                                        <p:attrNameLst>
                                          <p:attrName>ppt_w</p:attrName>
                                        </p:attrNameLst>
                                      </p:cBhvr>
                                      <p:tavLst>
                                        <p:tav tm="0">
                                          <p:val>
                                            <p:strVal val="#ppt_w"/>
                                          </p:val>
                                        </p:tav>
                                        <p:tav tm="100000">
                                          <p:val>
                                            <p:strVal val="#ppt_w"/>
                                          </p:val>
                                        </p:tav>
                                      </p:tavLst>
                                    </p:anim>
                                    <p:anim calcmode="lin" valueType="num">
                                      <p:cBhvr>
                                        <p:cTn id="104" dur="3000" fill="hold"/>
                                        <p:tgtEl>
                                          <p:spTgt spid="11"/>
                                        </p:tgtEl>
                                        <p:attrNameLst>
                                          <p:attrName>ppt_h</p:attrName>
                                        </p:attrNameLst>
                                      </p:cBhvr>
                                      <p:tavLst>
                                        <p:tav tm="0" fmla="#ppt_h*sin(2.5*pi*$)">
                                          <p:val>
                                            <p:fltVal val="0"/>
                                          </p:val>
                                        </p:tav>
                                        <p:tav tm="100000">
                                          <p:val>
                                            <p:fltVal val="1"/>
                                          </p:val>
                                        </p:tav>
                                      </p:tavLst>
                                    </p:anim>
                                  </p:childTnLst>
                                </p:cTn>
                              </p:par>
                              <p:par>
                                <p:cTn id="105" presetID="9" presetClass="emph" presetSubtype="0" grpId="0" nodeType="withEffect">
                                  <p:stCondLst>
                                    <p:cond delay="0"/>
                                  </p:stCondLst>
                                  <p:childTnLst>
                                    <p:set>
                                      <p:cBhvr rctx="PPT">
                                        <p:cTn id="106" dur="indefinite"/>
                                        <p:tgtEl>
                                          <p:spTgt spid="18"/>
                                        </p:tgtEl>
                                        <p:attrNameLst>
                                          <p:attrName>style.opacity</p:attrName>
                                        </p:attrNameLst>
                                      </p:cBhvr>
                                      <p:to>
                                        <p:strVal val="0"/>
                                      </p:to>
                                    </p:set>
                                    <p:animEffect filter="image" prLst="opacity: 0">
                                      <p:cBhvr rctx="IE">
                                        <p:cTn id="107" dur="indefinite"/>
                                        <p:tgtEl>
                                          <p:spTgt spid="18"/>
                                        </p:tgtEl>
                                      </p:cBhvr>
                                    </p:animEffect>
                                  </p:childTnLst>
                                </p:cTn>
                              </p:par>
                            </p:childTnLst>
                          </p:cTn>
                        </p:par>
                        <p:par>
                          <p:cTn id="108" fill="hold">
                            <p:stCondLst>
                              <p:cond delay="3000"/>
                            </p:stCondLst>
                            <p:childTnLst>
                              <p:par>
                                <p:cTn id="109" presetID="2" presetClass="exit" presetSubtype="12" fill="hold" grpId="3" nodeType="afterEffect">
                                  <p:stCondLst>
                                    <p:cond delay="0"/>
                                  </p:stCondLst>
                                  <p:childTnLst>
                                    <p:anim calcmode="lin" valueType="num">
                                      <p:cBhvr additive="base">
                                        <p:cTn id="110" dur="3000"/>
                                        <p:tgtEl>
                                          <p:spTgt spid="11"/>
                                        </p:tgtEl>
                                        <p:attrNameLst>
                                          <p:attrName>ppt_x</p:attrName>
                                        </p:attrNameLst>
                                      </p:cBhvr>
                                      <p:tavLst>
                                        <p:tav tm="0">
                                          <p:val>
                                            <p:strVal val="ppt_x"/>
                                          </p:val>
                                        </p:tav>
                                        <p:tav tm="100000">
                                          <p:val>
                                            <p:strVal val="0-ppt_w/2"/>
                                          </p:val>
                                        </p:tav>
                                      </p:tavLst>
                                    </p:anim>
                                    <p:anim calcmode="lin" valueType="num">
                                      <p:cBhvr additive="base">
                                        <p:cTn id="111" dur="3000"/>
                                        <p:tgtEl>
                                          <p:spTgt spid="11"/>
                                        </p:tgtEl>
                                        <p:attrNameLst>
                                          <p:attrName>ppt_y</p:attrName>
                                        </p:attrNameLst>
                                      </p:cBhvr>
                                      <p:tavLst>
                                        <p:tav tm="0">
                                          <p:val>
                                            <p:strVal val="ppt_y"/>
                                          </p:val>
                                        </p:tav>
                                        <p:tav tm="100000">
                                          <p:val>
                                            <p:strVal val="1+ppt_h/2"/>
                                          </p:val>
                                        </p:tav>
                                      </p:tavLst>
                                    </p:anim>
                                    <p:set>
                                      <p:cBhvr>
                                        <p:cTn id="112" dur="1" fill="hold">
                                          <p:stCondLst>
                                            <p:cond delay="2999"/>
                                          </p:stCondLst>
                                        </p:cTn>
                                        <p:tgtEl>
                                          <p:spTgt spid="11"/>
                                        </p:tgtEl>
                                        <p:attrNameLst>
                                          <p:attrName>style.visibility</p:attrName>
                                        </p:attrNameLst>
                                      </p:cBhvr>
                                      <p:to>
                                        <p:strVal val="hidden"/>
                                      </p:to>
                                    </p:set>
                                  </p:childTnLst>
                                </p:cTn>
                              </p:par>
                              <p:par>
                                <p:cTn id="113" presetID="19" presetClass="exit" presetSubtype="10" fill="hold" grpId="4" nodeType="withEffect">
                                  <p:stCondLst>
                                    <p:cond delay="0"/>
                                  </p:stCondLst>
                                  <p:childTnLst>
                                    <p:anim calcmode="lin" valueType="num">
                                      <p:cBhvr>
                                        <p:cTn id="114" dur="3000"/>
                                        <p:tgtEl>
                                          <p:spTgt spid="11"/>
                                        </p:tgtEl>
                                        <p:attrNameLst>
                                          <p:attrName>ppt_h</p:attrName>
                                        </p:attrNameLst>
                                      </p:cBhvr>
                                      <p:tavLst>
                                        <p:tav tm="0">
                                          <p:val>
                                            <p:strVal val="ppt_h"/>
                                          </p:val>
                                        </p:tav>
                                        <p:tav tm="100000">
                                          <p:val>
                                            <p:strVal val="ppt_h"/>
                                          </p:val>
                                        </p:tav>
                                      </p:tavLst>
                                    </p:anim>
                                    <p:anim calcmode="lin" valueType="num">
                                      <p:cBhvr>
                                        <p:cTn id="115" dur="3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6" dur="1" fill="hold">
                                          <p:stCondLst>
                                            <p:cond delay="2999"/>
                                          </p:stCondLst>
                                        </p:cTn>
                                        <p:tgtEl>
                                          <p:spTgt spid="11"/>
                                        </p:tgtEl>
                                        <p:attrNameLst>
                                          <p:attrName>style.visibility</p:attrName>
                                        </p:attrNameLst>
                                      </p:cBhvr>
                                      <p:to>
                                        <p:strVal val="hidden"/>
                                      </p:to>
                                    </p:set>
                                  </p:childTnLst>
                                </p:cTn>
                              </p:par>
                              <p:par>
                                <p:cTn id="117" presetID="2" presetClass="exit" presetSubtype="12" fill="hold" grpId="3" nodeType="withEffect">
                                  <p:stCondLst>
                                    <p:cond delay="0"/>
                                  </p:stCondLst>
                                  <p:childTnLst>
                                    <p:anim calcmode="lin" valueType="num">
                                      <p:cBhvr additive="base">
                                        <p:cTn id="118" dur="3000"/>
                                        <p:tgtEl>
                                          <p:spTgt spid="10"/>
                                        </p:tgtEl>
                                        <p:attrNameLst>
                                          <p:attrName>ppt_x</p:attrName>
                                        </p:attrNameLst>
                                      </p:cBhvr>
                                      <p:tavLst>
                                        <p:tav tm="0">
                                          <p:val>
                                            <p:strVal val="ppt_x"/>
                                          </p:val>
                                        </p:tav>
                                        <p:tav tm="100000">
                                          <p:val>
                                            <p:strVal val="0-ppt_w/2"/>
                                          </p:val>
                                        </p:tav>
                                      </p:tavLst>
                                    </p:anim>
                                    <p:anim calcmode="lin" valueType="num">
                                      <p:cBhvr additive="base">
                                        <p:cTn id="119" dur="3000"/>
                                        <p:tgtEl>
                                          <p:spTgt spid="10"/>
                                        </p:tgtEl>
                                        <p:attrNameLst>
                                          <p:attrName>ppt_y</p:attrName>
                                        </p:attrNameLst>
                                      </p:cBhvr>
                                      <p:tavLst>
                                        <p:tav tm="0">
                                          <p:val>
                                            <p:strVal val="ppt_y"/>
                                          </p:val>
                                        </p:tav>
                                        <p:tav tm="100000">
                                          <p:val>
                                            <p:strVal val="1+ppt_h/2"/>
                                          </p:val>
                                        </p:tav>
                                      </p:tavLst>
                                    </p:anim>
                                    <p:set>
                                      <p:cBhvr>
                                        <p:cTn id="120" dur="1" fill="hold">
                                          <p:stCondLst>
                                            <p:cond delay="2999"/>
                                          </p:stCondLst>
                                        </p:cTn>
                                        <p:tgtEl>
                                          <p:spTgt spid="10"/>
                                        </p:tgtEl>
                                        <p:attrNameLst>
                                          <p:attrName>style.visibility</p:attrName>
                                        </p:attrNameLst>
                                      </p:cBhvr>
                                      <p:to>
                                        <p:strVal val="hidden"/>
                                      </p:to>
                                    </p:set>
                                  </p:childTnLst>
                                </p:cTn>
                              </p:par>
                              <p:par>
                                <p:cTn id="121" presetID="19" presetClass="exit" presetSubtype="10" fill="hold" grpId="4" nodeType="withEffect">
                                  <p:stCondLst>
                                    <p:cond delay="0"/>
                                  </p:stCondLst>
                                  <p:childTnLst>
                                    <p:anim calcmode="lin" valueType="num">
                                      <p:cBhvr>
                                        <p:cTn id="122" dur="3000"/>
                                        <p:tgtEl>
                                          <p:spTgt spid="10"/>
                                        </p:tgtEl>
                                        <p:attrNameLst>
                                          <p:attrName>ppt_h</p:attrName>
                                        </p:attrNameLst>
                                      </p:cBhvr>
                                      <p:tavLst>
                                        <p:tav tm="0">
                                          <p:val>
                                            <p:strVal val="ppt_h"/>
                                          </p:val>
                                        </p:tav>
                                        <p:tav tm="100000">
                                          <p:val>
                                            <p:strVal val="ppt_h"/>
                                          </p:val>
                                        </p:tav>
                                      </p:tavLst>
                                    </p:anim>
                                    <p:anim calcmode="lin" valueType="num">
                                      <p:cBhvr>
                                        <p:cTn id="123" dur="3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4" dur="1" fill="hold">
                                          <p:stCondLst>
                                            <p:cond delay="2999"/>
                                          </p:stCondLst>
                                        </p:cTn>
                                        <p:tgtEl>
                                          <p:spTgt spid="10"/>
                                        </p:tgtEl>
                                        <p:attrNameLst>
                                          <p:attrName>style.visibility</p:attrName>
                                        </p:attrNameLst>
                                      </p:cBhvr>
                                      <p:to>
                                        <p:strVal val="hidden"/>
                                      </p:to>
                                    </p:set>
                                  </p:childTnLst>
                                </p:cTn>
                              </p:par>
                              <p:par>
                                <p:cTn id="125" presetID="2" presetClass="exit" presetSubtype="12" fill="hold" grpId="3" nodeType="withEffect">
                                  <p:stCondLst>
                                    <p:cond delay="0"/>
                                  </p:stCondLst>
                                  <p:childTnLst>
                                    <p:anim calcmode="lin" valueType="num">
                                      <p:cBhvr additive="base">
                                        <p:cTn id="126" dur="3000"/>
                                        <p:tgtEl>
                                          <p:spTgt spid="9"/>
                                        </p:tgtEl>
                                        <p:attrNameLst>
                                          <p:attrName>ppt_x</p:attrName>
                                        </p:attrNameLst>
                                      </p:cBhvr>
                                      <p:tavLst>
                                        <p:tav tm="0">
                                          <p:val>
                                            <p:strVal val="ppt_x"/>
                                          </p:val>
                                        </p:tav>
                                        <p:tav tm="100000">
                                          <p:val>
                                            <p:strVal val="0-ppt_w/2"/>
                                          </p:val>
                                        </p:tav>
                                      </p:tavLst>
                                    </p:anim>
                                    <p:anim calcmode="lin" valueType="num">
                                      <p:cBhvr additive="base">
                                        <p:cTn id="127" dur="3000"/>
                                        <p:tgtEl>
                                          <p:spTgt spid="9"/>
                                        </p:tgtEl>
                                        <p:attrNameLst>
                                          <p:attrName>ppt_y</p:attrName>
                                        </p:attrNameLst>
                                      </p:cBhvr>
                                      <p:tavLst>
                                        <p:tav tm="0">
                                          <p:val>
                                            <p:strVal val="ppt_y"/>
                                          </p:val>
                                        </p:tav>
                                        <p:tav tm="100000">
                                          <p:val>
                                            <p:strVal val="1+ppt_h/2"/>
                                          </p:val>
                                        </p:tav>
                                      </p:tavLst>
                                    </p:anim>
                                    <p:set>
                                      <p:cBhvr>
                                        <p:cTn id="128" dur="1" fill="hold">
                                          <p:stCondLst>
                                            <p:cond delay="2999"/>
                                          </p:stCondLst>
                                        </p:cTn>
                                        <p:tgtEl>
                                          <p:spTgt spid="9"/>
                                        </p:tgtEl>
                                        <p:attrNameLst>
                                          <p:attrName>style.visibility</p:attrName>
                                        </p:attrNameLst>
                                      </p:cBhvr>
                                      <p:to>
                                        <p:strVal val="hidden"/>
                                      </p:to>
                                    </p:set>
                                  </p:childTnLst>
                                </p:cTn>
                              </p:par>
                              <p:par>
                                <p:cTn id="129" presetID="19" presetClass="exit" presetSubtype="10" fill="hold" grpId="4" nodeType="withEffect">
                                  <p:stCondLst>
                                    <p:cond delay="0"/>
                                  </p:stCondLst>
                                  <p:childTnLst>
                                    <p:anim calcmode="lin" valueType="num">
                                      <p:cBhvr>
                                        <p:cTn id="130" dur="3000"/>
                                        <p:tgtEl>
                                          <p:spTgt spid="9"/>
                                        </p:tgtEl>
                                        <p:attrNameLst>
                                          <p:attrName>ppt_h</p:attrName>
                                        </p:attrNameLst>
                                      </p:cBhvr>
                                      <p:tavLst>
                                        <p:tav tm="0">
                                          <p:val>
                                            <p:strVal val="ppt_h"/>
                                          </p:val>
                                        </p:tav>
                                        <p:tav tm="100000">
                                          <p:val>
                                            <p:strVal val="ppt_h"/>
                                          </p:val>
                                        </p:tav>
                                      </p:tavLst>
                                    </p:anim>
                                    <p:anim calcmode="lin" valueType="num">
                                      <p:cBhvr>
                                        <p:cTn id="131" dur="3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2" dur="1" fill="hold">
                                          <p:stCondLst>
                                            <p:cond delay="2999"/>
                                          </p:stCondLst>
                                        </p:cTn>
                                        <p:tgtEl>
                                          <p:spTgt spid="9"/>
                                        </p:tgtEl>
                                        <p:attrNameLst>
                                          <p:attrName>style.visibility</p:attrName>
                                        </p:attrNameLst>
                                      </p:cBhvr>
                                      <p:to>
                                        <p:strVal val="hidden"/>
                                      </p:to>
                                    </p:set>
                                  </p:childTnLst>
                                </p:cTn>
                              </p:par>
                              <p:par>
                                <p:cTn id="133" presetID="2" presetClass="exit" presetSubtype="12" fill="hold" grpId="3" nodeType="withEffect">
                                  <p:stCondLst>
                                    <p:cond delay="0"/>
                                  </p:stCondLst>
                                  <p:childTnLst>
                                    <p:anim calcmode="lin" valueType="num">
                                      <p:cBhvr additive="base">
                                        <p:cTn id="134" dur="3000"/>
                                        <p:tgtEl>
                                          <p:spTgt spid="8"/>
                                        </p:tgtEl>
                                        <p:attrNameLst>
                                          <p:attrName>ppt_x</p:attrName>
                                        </p:attrNameLst>
                                      </p:cBhvr>
                                      <p:tavLst>
                                        <p:tav tm="0">
                                          <p:val>
                                            <p:strVal val="ppt_x"/>
                                          </p:val>
                                        </p:tav>
                                        <p:tav tm="100000">
                                          <p:val>
                                            <p:strVal val="0-ppt_w/2"/>
                                          </p:val>
                                        </p:tav>
                                      </p:tavLst>
                                    </p:anim>
                                    <p:anim calcmode="lin" valueType="num">
                                      <p:cBhvr additive="base">
                                        <p:cTn id="135" dur="3000"/>
                                        <p:tgtEl>
                                          <p:spTgt spid="8"/>
                                        </p:tgtEl>
                                        <p:attrNameLst>
                                          <p:attrName>ppt_y</p:attrName>
                                        </p:attrNameLst>
                                      </p:cBhvr>
                                      <p:tavLst>
                                        <p:tav tm="0">
                                          <p:val>
                                            <p:strVal val="ppt_y"/>
                                          </p:val>
                                        </p:tav>
                                        <p:tav tm="100000">
                                          <p:val>
                                            <p:strVal val="1+ppt_h/2"/>
                                          </p:val>
                                        </p:tav>
                                      </p:tavLst>
                                    </p:anim>
                                    <p:set>
                                      <p:cBhvr>
                                        <p:cTn id="136" dur="1" fill="hold">
                                          <p:stCondLst>
                                            <p:cond delay="2999"/>
                                          </p:stCondLst>
                                        </p:cTn>
                                        <p:tgtEl>
                                          <p:spTgt spid="8"/>
                                        </p:tgtEl>
                                        <p:attrNameLst>
                                          <p:attrName>style.visibility</p:attrName>
                                        </p:attrNameLst>
                                      </p:cBhvr>
                                      <p:to>
                                        <p:strVal val="hidden"/>
                                      </p:to>
                                    </p:set>
                                  </p:childTnLst>
                                </p:cTn>
                              </p:par>
                              <p:par>
                                <p:cTn id="137" presetID="19" presetClass="exit" presetSubtype="10" fill="hold" grpId="4" nodeType="withEffect">
                                  <p:stCondLst>
                                    <p:cond delay="0"/>
                                  </p:stCondLst>
                                  <p:childTnLst>
                                    <p:anim calcmode="lin" valueType="num">
                                      <p:cBhvr>
                                        <p:cTn id="138" dur="3000"/>
                                        <p:tgtEl>
                                          <p:spTgt spid="8"/>
                                        </p:tgtEl>
                                        <p:attrNameLst>
                                          <p:attrName>ppt_h</p:attrName>
                                        </p:attrNameLst>
                                      </p:cBhvr>
                                      <p:tavLst>
                                        <p:tav tm="0">
                                          <p:val>
                                            <p:strVal val="ppt_h"/>
                                          </p:val>
                                        </p:tav>
                                        <p:tav tm="100000">
                                          <p:val>
                                            <p:strVal val="ppt_h"/>
                                          </p:val>
                                        </p:tav>
                                      </p:tavLst>
                                    </p:anim>
                                    <p:anim calcmode="lin" valueType="num">
                                      <p:cBhvr>
                                        <p:cTn id="139" dur="3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0" dur="1" fill="hold">
                                          <p:stCondLst>
                                            <p:cond delay="2999"/>
                                          </p:stCondLst>
                                        </p:cTn>
                                        <p:tgtEl>
                                          <p:spTgt spid="8"/>
                                        </p:tgtEl>
                                        <p:attrNameLst>
                                          <p:attrName>style.visibility</p:attrName>
                                        </p:attrNameLst>
                                      </p:cBhvr>
                                      <p:to>
                                        <p:strVal val="hidden"/>
                                      </p:to>
                                    </p:set>
                                  </p:childTnLst>
                                </p:cTn>
                              </p:par>
                              <p:par>
                                <p:cTn id="141" presetID="2" presetClass="exit" presetSubtype="12" fill="hold" grpId="3" nodeType="withEffect">
                                  <p:stCondLst>
                                    <p:cond delay="0"/>
                                  </p:stCondLst>
                                  <p:childTnLst>
                                    <p:anim calcmode="lin" valueType="num">
                                      <p:cBhvr additive="base">
                                        <p:cTn id="142" dur="3000"/>
                                        <p:tgtEl>
                                          <p:spTgt spid="7"/>
                                        </p:tgtEl>
                                        <p:attrNameLst>
                                          <p:attrName>ppt_x</p:attrName>
                                        </p:attrNameLst>
                                      </p:cBhvr>
                                      <p:tavLst>
                                        <p:tav tm="0">
                                          <p:val>
                                            <p:strVal val="ppt_x"/>
                                          </p:val>
                                        </p:tav>
                                        <p:tav tm="100000">
                                          <p:val>
                                            <p:strVal val="0-ppt_w/2"/>
                                          </p:val>
                                        </p:tav>
                                      </p:tavLst>
                                    </p:anim>
                                    <p:anim calcmode="lin" valueType="num">
                                      <p:cBhvr additive="base">
                                        <p:cTn id="143" dur="3000"/>
                                        <p:tgtEl>
                                          <p:spTgt spid="7"/>
                                        </p:tgtEl>
                                        <p:attrNameLst>
                                          <p:attrName>ppt_y</p:attrName>
                                        </p:attrNameLst>
                                      </p:cBhvr>
                                      <p:tavLst>
                                        <p:tav tm="0">
                                          <p:val>
                                            <p:strVal val="ppt_y"/>
                                          </p:val>
                                        </p:tav>
                                        <p:tav tm="100000">
                                          <p:val>
                                            <p:strVal val="1+ppt_h/2"/>
                                          </p:val>
                                        </p:tav>
                                      </p:tavLst>
                                    </p:anim>
                                    <p:set>
                                      <p:cBhvr>
                                        <p:cTn id="144" dur="1" fill="hold">
                                          <p:stCondLst>
                                            <p:cond delay="2999"/>
                                          </p:stCondLst>
                                        </p:cTn>
                                        <p:tgtEl>
                                          <p:spTgt spid="7"/>
                                        </p:tgtEl>
                                        <p:attrNameLst>
                                          <p:attrName>style.visibility</p:attrName>
                                        </p:attrNameLst>
                                      </p:cBhvr>
                                      <p:to>
                                        <p:strVal val="hidden"/>
                                      </p:to>
                                    </p:set>
                                  </p:childTnLst>
                                </p:cTn>
                              </p:par>
                              <p:par>
                                <p:cTn id="145" presetID="19" presetClass="exit" presetSubtype="10" fill="hold" grpId="4" nodeType="withEffect">
                                  <p:stCondLst>
                                    <p:cond delay="0"/>
                                  </p:stCondLst>
                                  <p:childTnLst>
                                    <p:anim calcmode="lin" valueType="num">
                                      <p:cBhvr>
                                        <p:cTn id="146" dur="3000"/>
                                        <p:tgtEl>
                                          <p:spTgt spid="7"/>
                                        </p:tgtEl>
                                        <p:attrNameLst>
                                          <p:attrName>ppt_h</p:attrName>
                                        </p:attrNameLst>
                                      </p:cBhvr>
                                      <p:tavLst>
                                        <p:tav tm="0">
                                          <p:val>
                                            <p:strVal val="ppt_h"/>
                                          </p:val>
                                        </p:tav>
                                        <p:tav tm="100000">
                                          <p:val>
                                            <p:strVal val="ppt_h"/>
                                          </p:val>
                                        </p:tav>
                                      </p:tavLst>
                                    </p:anim>
                                    <p:anim calcmode="lin" valueType="num">
                                      <p:cBhvr>
                                        <p:cTn id="147" dur="3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8" dur="1" fill="hold">
                                          <p:stCondLst>
                                            <p:cond delay="2999"/>
                                          </p:stCondLst>
                                        </p:cTn>
                                        <p:tgtEl>
                                          <p:spTgt spid="7"/>
                                        </p:tgtEl>
                                        <p:attrNameLst>
                                          <p:attrName>style.visibility</p:attrName>
                                        </p:attrNameLst>
                                      </p:cBhvr>
                                      <p:to>
                                        <p:strVal val="hidden"/>
                                      </p:to>
                                    </p:set>
                                  </p:childTnLst>
                                </p:cTn>
                              </p:par>
                              <p:par>
                                <p:cTn id="149" presetID="2" presetClass="exit" presetSubtype="6" fill="hold" grpId="3" nodeType="withEffect">
                                  <p:stCondLst>
                                    <p:cond delay="0"/>
                                  </p:stCondLst>
                                  <p:childTnLst>
                                    <p:anim calcmode="lin" valueType="num">
                                      <p:cBhvr additive="base">
                                        <p:cTn id="150" dur="3000"/>
                                        <p:tgtEl>
                                          <p:spTgt spid="6"/>
                                        </p:tgtEl>
                                        <p:attrNameLst>
                                          <p:attrName>ppt_x</p:attrName>
                                        </p:attrNameLst>
                                      </p:cBhvr>
                                      <p:tavLst>
                                        <p:tav tm="0">
                                          <p:val>
                                            <p:strVal val="ppt_x"/>
                                          </p:val>
                                        </p:tav>
                                        <p:tav tm="100000">
                                          <p:val>
                                            <p:strVal val="1+ppt_w/2"/>
                                          </p:val>
                                        </p:tav>
                                      </p:tavLst>
                                    </p:anim>
                                    <p:anim calcmode="lin" valueType="num">
                                      <p:cBhvr additive="base">
                                        <p:cTn id="151" dur="3000"/>
                                        <p:tgtEl>
                                          <p:spTgt spid="6"/>
                                        </p:tgtEl>
                                        <p:attrNameLst>
                                          <p:attrName>ppt_y</p:attrName>
                                        </p:attrNameLst>
                                      </p:cBhvr>
                                      <p:tavLst>
                                        <p:tav tm="0">
                                          <p:val>
                                            <p:strVal val="ppt_y"/>
                                          </p:val>
                                        </p:tav>
                                        <p:tav tm="100000">
                                          <p:val>
                                            <p:strVal val="1+ppt_h/2"/>
                                          </p:val>
                                        </p:tav>
                                      </p:tavLst>
                                    </p:anim>
                                    <p:set>
                                      <p:cBhvr>
                                        <p:cTn id="152" dur="1" fill="hold">
                                          <p:stCondLst>
                                            <p:cond delay="2999"/>
                                          </p:stCondLst>
                                        </p:cTn>
                                        <p:tgtEl>
                                          <p:spTgt spid="6"/>
                                        </p:tgtEl>
                                        <p:attrNameLst>
                                          <p:attrName>style.visibility</p:attrName>
                                        </p:attrNameLst>
                                      </p:cBhvr>
                                      <p:to>
                                        <p:strVal val="hidden"/>
                                      </p:to>
                                    </p:set>
                                  </p:childTnLst>
                                </p:cTn>
                              </p:par>
                              <p:par>
                                <p:cTn id="153" presetID="19" presetClass="exit" presetSubtype="10" fill="hold" grpId="4" nodeType="withEffect">
                                  <p:stCondLst>
                                    <p:cond delay="0"/>
                                  </p:stCondLst>
                                  <p:childTnLst>
                                    <p:anim calcmode="lin" valueType="num">
                                      <p:cBhvr>
                                        <p:cTn id="154" dur="3000"/>
                                        <p:tgtEl>
                                          <p:spTgt spid="6"/>
                                        </p:tgtEl>
                                        <p:attrNameLst>
                                          <p:attrName>ppt_h</p:attrName>
                                        </p:attrNameLst>
                                      </p:cBhvr>
                                      <p:tavLst>
                                        <p:tav tm="0">
                                          <p:val>
                                            <p:strVal val="ppt_h"/>
                                          </p:val>
                                        </p:tav>
                                        <p:tav tm="100000">
                                          <p:val>
                                            <p:strVal val="ppt_h"/>
                                          </p:val>
                                        </p:tav>
                                      </p:tavLst>
                                    </p:anim>
                                    <p:anim calcmode="lin" valueType="num">
                                      <p:cBhvr>
                                        <p:cTn id="155" dur="3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6" dur="1" fill="hold">
                                          <p:stCondLst>
                                            <p:cond delay="2999"/>
                                          </p:stCondLst>
                                        </p:cTn>
                                        <p:tgtEl>
                                          <p:spTgt spid="6"/>
                                        </p:tgtEl>
                                        <p:attrNameLst>
                                          <p:attrName>style.visibility</p:attrName>
                                        </p:attrNameLst>
                                      </p:cBhvr>
                                      <p:to>
                                        <p:strVal val="hidden"/>
                                      </p:to>
                                    </p:set>
                                  </p:childTnLst>
                                </p:cTn>
                              </p:par>
                              <p:par>
                                <p:cTn id="157" presetID="2" presetClass="exit" presetSubtype="6" fill="hold" grpId="3" nodeType="withEffect">
                                  <p:stCondLst>
                                    <p:cond delay="0"/>
                                  </p:stCondLst>
                                  <p:childTnLst>
                                    <p:anim calcmode="lin" valueType="num">
                                      <p:cBhvr additive="base">
                                        <p:cTn id="158" dur="3000"/>
                                        <p:tgtEl>
                                          <p:spTgt spid="5"/>
                                        </p:tgtEl>
                                        <p:attrNameLst>
                                          <p:attrName>ppt_x</p:attrName>
                                        </p:attrNameLst>
                                      </p:cBhvr>
                                      <p:tavLst>
                                        <p:tav tm="0">
                                          <p:val>
                                            <p:strVal val="ppt_x"/>
                                          </p:val>
                                        </p:tav>
                                        <p:tav tm="100000">
                                          <p:val>
                                            <p:strVal val="1+ppt_w/2"/>
                                          </p:val>
                                        </p:tav>
                                      </p:tavLst>
                                    </p:anim>
                                    <p:anim calcmode="lin" valueType="num">
                                      <p:cBhvr additive="base">
                                        <p:cTn id="159" dur="3000"/>
                                        <p:tgtEl>
                                          <p:spTgt spid="5"/>
                                        </p:tgtEl>
                                        <p:attrNameLst>
                                          <p:attrName>ppt_y</p:attrName>
                                        </p:attrNameLst>
                                      </p:cBhvr>
                                      <p:tavLst>
                                        <p:tav tm="0">
                                          <p:val>
                                            <p:strVal val="ppt_y"/>
                                          </p:val>
                                        </p:tav>
                                        <p:tav tm="100000">
                                          <p:val>
                                            <p:strVal val="1+ppt_h/2"/>
                                          </p:val>
                                        </p:tav>
                                      </p:tavLst>
                                    </p:anim>
                                    <p:set>
                                      <p:cBhvr>
                                        <p:cTn id="160" dur="1" fill="hold">
                                          <p:stCondLst>
                                            <p:cond delay="2999"/>
                                          </p:stCondLst>
                                        </p:cTn>
                                        <p:tgtEl>
                                          <p:spTgt spid="5"/>
                                        </p:tgtEl>
                                        <p:attrNameLst>
                                          <p:attrName>style.visibility</p:attrName>
                                        </p:attrNameLst>
                                      </p:cBhvr>
                                      <p:to>
                                        <p:strVal val="hidden"/>
                                      </p:to>
                                    </p:set>
                                  </p:childTnLst>
                                </p:cTn>
                              </p:par>
                              <p:par>
                                <p:cTn id="161" presetID="19" presetClass="exit" presetSubtype="10" fill="hold" grpId="4" nodeType="withEffect">
                                  <p:stCondLst>
                                    <p:cond delay="0"/>
                                  </p:stCondLst>
                                  <p:childTnLst>
                                    <p:anim calcmode="lin" valueType="num">
                                      <p:cBhvr>
                                        <p:cTn id="162" dur="3000"/>
                                        <p:tgtEl>
                                          <p:spTgt spid="5"/>
                                        </p:tgtEl>
                                        <p:attrNameLst>
                                          <p:attrName>ppt_h</p:attrName>
                                        </p:attrNameLst>
                                      </p:cBhvr>
                                      <p:tavLst>
                                        <p:tav tm="0">
                                          <p:val>
                                            <p:strVal val="ppt_h"/>
                                          </p:val>
                                        </p:tav>
                                        <p:tav tm="100000">
                                          <p:val>
                                            <p:strVal val="ppt_h"/>
                                          </p:val>
                                        </p:tav>
                                      </p:tavLst>
                                    </p:anim>
                                    <p:anim calcmode="lin" valueType="num">
                                      <p:cBhvr>
                                        <p:cTn id="163" dur="3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64" dur="1" fill="hold">
                                          <p:stCondLst>
                                            <p:cond delay="2999"/>
                                          </p:stCondLst>
                                        </p:cTn>
                                        <p:tgtEl>
                                          <p:spTgt spid="5"/>
                                        </p:tgtEl>
                                        <p:attrNameLst>
                                          <p:attrName>style.visibility</p:attrName>
                                        </p:attrNameLst>
                                      </p:cBhvr>
                                      <p:to>
                                        <p:strVal val="hidden"/>
                                      </p:to>
                                    </p:set>
                                  </p:childTnLst>
                                </p:cTn>
                              </p:par>
                              <p:par>
                                <p:cTn id="165" presetID="2" presetClass="exit" presetSubtype="6" fill="hold" grpId="3" nodeType="withEffect">
                                  <p:stCondLst>
                                    <p:cond delay="0"/>
                                  </p:stCondLst>
                                  <p:childTnLst>
                                    <p:anim calcmode="lin" valueType="num">
                                      <p:cBhvr additive="base">
                                        <p:cTn id="166" dur="3000"/>
                                        <p:tgtEl>
                                          <p:spTgt spid="4"/>
                                        </p:tgtEl>
                                        <p:attrNameLst>
                                          <p:attrName>ppt_x</p:attrName>
                                        </p:attrNameLst>
                                      </p:cBhvr>
                                      <p:tavLst>
                                        <p:tav tm="0">
                                          <p:val>
                                            <p:strVal val="ppt_x"/>
                                          </p:val>
                                        </p:tav>
                                        <p:tav tm="100000">
                                          <p:val>
                                            <p:strVal val="1+ppt_w/2"/>
                                          </p:val>
                                        </p:tav>
                                      </p:tavLst>
                                    </p:anim>
                                    <p:anim calcmode="lin" valueType="num">
                                      <p:cBhvr additive="base">
                                        <p:cTn id="167" dur="3000"/>
                                        <p:tgtEl>
                                          <p:spTgt spid="4"/>
                                        </p:tgtEl>
                                        <p:attrNameLst>
                                          <p:attrName>ppt_y</p:attrName>
                                        </p:attrNameLst>
                                      </p:cBhvr>
                                      <p:tavLst>
                                        <p:tav tm="0">
                                          <p:val>
                                            <p:strVal val="ppt_y"/>
                                          </p:val>
                                        </p:tav>
                                        <p:tav tm="100000">
                                          <p:val>
                                            <p:strVal val="1+ppt_h/2"/>
                                          </p:val>
                                        </p:tav>
                                      </p:tavLst>
                                    </p:anim>
                                    <p:set>
                                      <p:cBhvr>
                                        <p:cTn id="168" dur="1" fill="hold">
                                          <p:stCondLst>
                                            <p:cond delay="2999"/>
                                          </p:stCondLst>
                                        </p:cTn>
                                        <p:tgtEl>
                                          <p:spTgt spid="4"/>
                                        </p:tgtEl>
                                        <p:attrNameLst>
                                          <p:attrName>style.visibility</p:attrName>
                                        </p:attrNameLst>
                                      </p:cBhvr>
                                      <p:to>
                                        <p:strVal val="hidden"/>
                                      </p:to>
                                    </p:set>
                                  </p:childTnLst>
                                </p:cTn>
                              </p:par>
                              <p:par>
                                <p:cTn id="169" presetID="19" presetClass="exit" presetSubtype="10" fill="hold" grpId="4" nodeType="withEffect">
                                  <p:stCondLst>
                                    <p:cond delay="0"/>
                                  </p:stCondLst>
                                  <p:childTnLst>
                                    <p:anim calcmode="lin" valueType="num">
                                      <p:cBhvr>
                                        <p:cTn id="170" dur="3000"/>
                                        <p:tgtEl>
                                          <p:spTgt spid="4"/>
                                        </p:tgtEl>
                                        <p:attrNameLst>
                                          <p:attrName>ppt_h</p:attrName>
                                        </p:attrNameLst>
                                      </p:cBhvr>
                                      <p:tavLst>
                                        <p:tav tm="0">
                                          <p:val>
                                            <p:strVal val="ppt_h"/>
                                          </p:val>
                                        </p:tav>
                                        <p:tav tm="100000">
                                          <p:val>
                                            <p:strVal val="ppt_h"/>
                                          </p:val>
                                        </p:tav>
                                      </p:tavLst>
                                    </p:anim>
                                    <p:anim calcmode="lin" valueType="num">
                                      <p:cBhvr>
                                        <p:cTn id="171" dur="3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72" dur="1" fill="hold">
                                          <p:stCondLst>
                                            <p:cond delay="2999"/>
                                          </p:stCondLst>
                                        </p:cTn>
                                        <p:tgtEl>
                                          <p:spTgt spid="4"/>
                                        </p:tgtEl>
                                        <p:attrNameLst>
                                          <p:attrName>style.visibility</p:attrName>
                                        </p:attrNameLst>
                                      </p:cBhvr>
                                      <p:to>
                                        <p:strVal val="hidden"/>
                                      </p:to>
                                    </p:set>
                                  </p:childTnLst>
                                </p:cTn>
                              </p:par>
                              <p:par>
                                <p:cTn id="173" presetID="2" presetClass="exit" presetSubtype="6" fill="hold" grpId="3" nodeType="withEffect">
                                  <p:stCondLst>
                                    <p:cond delay="0"/>
                                  </p:stCondLst>
                                  <p:childTnLst>
                                    <p:anim calcmode="lin" valueType="num">
                                      <p:cBhvr additive="base">
                                        <p:cTn id="174" dur="3000"/>
                                        <p:tgtEl>
                                          <p:spTgt spid="3"/>
                                        </p:tgtEl>
                                        <p:attrNameLst>
                                          <p:attrName>ppt_x</p:attrName>
                                        </p:attrNameLst>
                                      </p:cBhvr>
                                      <p:tavLst>
                                        <p:tav tm="0">
                                          <p:val>
                                            <p:strVal val="ppt_x"/>
                                          </p:val>
                                        </p:tav>
                                        <p:tav tm="100000">
                                          <p:val>
                                            <p:strVal val="1+ppt_w/2"/>
                                          </p:val>
                                        </p:tav>
                                      </p:tavLst>
                                    </p:anim>
                                    <p:anim calcmode="lin" valueType="num">
                                      <p:cBhvr additive="base">
                                        <p:cTn id="175" dur="3000"/>
                                        <p:tgtEl>
                                          <p:spTgt spid="3"/>
                                        </p:tgtEl>
                                        <p:attrNameLst>
                                          <p:attrName>ppt_y</p:attrName>
                                        </p:attrNameLst>
                                      </p:cBhvr>
                                      <p:tavLst>
                                        <p:tav tm="0">
                                          <p:val>
                                            <p:strVal val="ppt_y"/>
                                          </p:val>
                                        </p:tav>
                                        <p:tav tm="100000">
                                          <p:val>
                                            <p:strVal val="1+ppt_h/2"/>
                                          </p:val>
                                        </p:tav>
                                      </p:tavLst>
                                    </p:anim>
                                    <p:set>
                                      <p:cBhvr>
                                        <p:cTn id="176" dur="1" fill="hold">
                                          <p:stCondLst>
                                            <p:cond delay="2999"/>
                                          </p:stCondLst>
                                        </p:cTn>
                                        <p:tgtEl>
                                          <p:spTgt spid="3"/>
                                        </p:tgtEl>
                                        <p:attrNameLst>
                                          <p:attrName>style.visibility</p:attrName>
                                        </p:attrNameLst>
                                      </p:cBhvr>
                                      <p:to>
                                        <p:strVal val="hidden"/>
                                      </p:to>
                                    </p:set>
                                  </p:childTnLst>
                                </p:cTn>
                              </p:par>
                              <p:par>
                                <p:cTn id="177" presetID="19" presetClass="exit" presetSubtype="10" fill="hold" grpId="4" nodeType="withEffect">
                                  <p:stCondLst>
                                    <p:cond delay="0"/>
                                  </p:stCondLst>
                                  <p:childTnLst>
                                    <p:anim calcmode="lin" valueType="num">
                                      <p:cBhvr>
                                        <p:cTn id="178" dur="3000"/>
                                        <p:tgtEl>
                                          <p:spTgt spid="3"/>
                                        </p:tgtEl>
                                        <p:attrNameLst>
                                          <p:attrName>ppt_h</p:attrName>
                                        </p:attrNameLst>
                                      </p:cBhvr>
                                      <p:tavLst>
                                        <p:tav tm="0">
                                          <p:val>
                                            <p:strVal val="ppt_h"/>
                                          </p:val>
                                        </p:tav>
                                        <p:tav tm="100000">
                                          <p:val>
                                            <p:strVal val="ppt_h"/>
                                          </p:val>
                                        </p:tav>
                                      </p:tavLst>
                                    </p:anim>
                                    <p:anim calcmode="lin" valueType="num">
                                      <p:cBhvr>
                                        <p:cTn id="179" dur="3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0" dur="1" fill="hold">
                                          <p:stCondLst>
                                            <p:cond delay="2999"/>
                                          </p:stCondLst>
                                        </p:cTn>
                                        <p:tgtEl>
                                          <p:spTgt spid="3"/>
                                        </p:tgtEl>
                                        <p:attrNameLst>
                                          <p:attrName>style.visibility</p:attrName>
                                        </p:attrNameLst>
                                      </p:cBhvr>
                                      <p:to>
                                        <p:strVal val="hidden"/>
                                      </p:to>
                                    </p:set>
                                  </p:childTnLst>
                                </p:cTn>
                              </p:par>
                              <p:par>
                                <p:cTn id="181" presetID="2" presetClass="exit" presetSubtype="6" fill="hold" grpId="3" nodeType="withEffect">
                                  <p:stCondLst>
                                    <p:cond delay="0"/>
                                  </p:stCondLst>
                                  <p:childTnLst>
                                    <p:anim calcmode="lin" valueType="num">
                                      <p:cBhvr additive="base">
                                        <p:cTn id="182" dur="3000"/>
                                        <p:tgtEl>
                                          <p:spTgt spid="2"/>
                                        </p:tgtEl>
                                        <p:attrNameLst>
                                          <p:attrName>ppt_x</p:attrName>
                                        </p:attrNameLst>
                                      </p:cBhvr>
                                      <p:tavLst>
                                        <p:tav tm="0">
                                          <p:val>
                                            <p:strVal val="ppt_x"/>
                                          </p:val>
                                        </p:tav>
                                        <p:tav tm="100000">
                                          <p:val>
                                            <p:strVal val="1+ppt_w/2"/>
                                          </p:val>
                                        </p:tav>
                                      </p:tavLst>
                                    </p:anim>
                                    <p:anim calcmode="lin" valueType="num">
                                      <p:cBhvr additive="base">
                                        <p:cTn id="183" dur="3000"/>
                                        <p:tgtEl>
                                          <p:spTgt spid="2"/>
                                        </p:tgtEl>
                                        <p:attrNameLst>
                                          <p:attrName>ppt_y</p:attrName>
                                        </p:attrNameLst>
                                      </p:cBhvr>
                                      <p:tavLst>
                                        <p:tav tm="0">
                                          <p:val>
                                            <p:strVal val="ppt_y"/>
                                          </p:val>
                                        </p:tav>
                                        <p:tav tm="100000">
                                          <p:val>
                                            <p:strVal val="1+ppt_h/2"/>
                                          </p:val>
                                        </p:tav>
                                      </p:tavLst>
                                    </p:anim>
                                    <p:set>
                                      <p:cBhvr>
                                        <p:cTn id="184" dur="1" fill="hold">
                                          <p:stCondLst>
                                            <p:cond delay="2999"/>
                                          </p:stCondLst>
                                        </p:cTn>
                                        <p:tgtEl>
                                          <p:spTgt spid="2"/>
                                        </p:tgtEl>
                                        <p:attrNameLst>
                                          <p:attrName>style.visibility</p:attrName>
                                        </p:attrNameLst>
                                      </p:cBhvr>
                                      <p:to>
                                        <p:strVal val="hidden"/>
                                      </p:to>
                                    </p:set>
                                  </p:childTnLst>
                                </p:cTn>
                              </p:par>
                              <p:par>
                                <p:cTn id="185" presetID="19" presetClass="exit" presetSubtype="10" fill="hold" grpId="4" nodeType="withEffect">
                                  <p:stCondLst>
                                    <p:cond delay="0"/>
                                  </p:stCondLst>
                                  <p:childTnLst>
                                    <p:anim calcmode="lin" valueType="num">
                                      <p:cBhvr>
                                        <p:cTn id="186" dur="3000"/>
                                        <p:tgtEl>
                                          <p:spTgt spid="2"/>
                                        </p:tgtEl>
                                        <p:attrNameLst>
                                          <p:attrName>ppt_h</p:attrName>
                                        </p:attrNameLst>
                                      </p:cBhvr>
                                      <p:tavLst>
                                        <p:tav tm="0">
                                          <p:val>
                                            <p:strVal val="ppt_h"/>
                                          </p:val>
                                        </p:tav>
                                        <p:tav tm="100000">
                                          <p:val>
                                            <p:strVal val="ppt_h"/>
                                          </p:val>
                                        </p:tav>
                                      </p:tavLst>
                                    </p:anim>
                                    <p:anim calcmode="lin" valueType="num">
                                      <p:cBhvr>
                                        <p:cTn id="187" dur="300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8" dur="1" fill="hold">
                                          <p:stCondLst>
                                            <p:cond delay="2999"/>
                                          </p:stCondLst>
                                        </p:cTn>
                                        <p:tgtEl>
                                          <p:spTgt spid="2"/>
                                        </p:tgtEl>
                                        <p:attrNameLst>
                                          <p:attrName>style.visibility</p:attrName>
                                        </p:attrNameLst>
                                      </p:cBhvr>
                                      <p:to>
                                        <p:strVal val="hidden"/>
                                      </p:to>
                                    </p:set>
                                  </p:childTnLst>
                                </p:cTn>
                              </p:par>
                              <p:par>
                                <p:cTn id="189" presetID="23" presetClass="entr" presetSubtype="272" fill="hold" nodeType="withEffect">
                                  <p:stCondLst>
                                    <p:cond delay="0"/>
                                  </p:stCondLst>
                                  <p:childTnLst>
                                    <p:set>
                                      <p:cBhvr>
                                        <p:cTn id="190" dur="1" fill="hold">
                                          <p:stCondLst>
                                            <p:cond delay="0"/>
                                          </p:stCondLst>
                                        </p:cTn>
                                        <p:tgtEl>
                                          <p:spTgt spid="17"/>
                                        </p:tgtEl>
                                        <p:attrNameLst>
                                          <p:attrName>style.visibility</p:attrName>
                                        </p:attrNameLst>
                                      </p:cBhvr>
                                      <p:to>
                                        <p:strVal val="visible"/>
                                      </p:to>
                                    </p:set>
                                    <p:anim calcmode="lin" valueType="num">
                                      <p:cBhvr>
                                        <p:cTn id="191" dur="3250" fill="hold"/>
                                        <p:tgtEl>
                                          <p:spTgt spid="17"/>
                                        </p:tgtEl>
                                        <p:attrNameLst>
                                          <p:attrName>ppt_w</p:attrName>
                                        </p:attrNameLst>
                                      </p:cBhvr>
                                      <p:tavLst>
                                        <p:tav tm="0">
                                          <p:val>
                                            <p:strVal val="2/3*#ppt_w"/>
                                          </p:val>
                                        </p:tav>
                                        <p:tav tm="100000">
                                          <p:val>
                                            <p:strVal val="#ppt_w"/>
                                          </p:val>
                                        </p:tav>
                                      </p:tavLst>
                                    </p:anim>
                                    <p:anim calcmode="lin" valueType="num">
                                      <p:cBhvr>
                                        <p:cTn id="192" dur="3250" fill="hold"/>
                                        <p:tgtEl>
                                          <p:spTgt spid="17"/>
                                        </p:tgtEl>
                                        <p:attrNameLst>
                                          <p:attrName>ppt_h</p:attrName>
                                        </p:attrNameLst>
                                      </p:cBhvr>
                                      <p:tavLst>
                                        <p:tav tm="0">
                                          <p:val>
                                            <p:strVal val="2/3*#ppt_h"/>
                                          </p:val>
                                        </p:tav>
                                        <p:tav tm="100000">
                                          <p:val>
                                            <p:strVal val="#ppt_h"/>
                                          </p:val>
                                        </p:tav>
                                      </p:tavLst>
                                    </p:anim>
                                  </p:childTnLst>
                                </p:cTn>
                              </p:par>
                              <p:par>
                                <p:cTn id="193" presetID="6" presetClass="entr" presetSubtype="32" fill="hold" nodeType="withEffect">
                                  <p:stCondLst>
                                    <p:cond delay="0"/>
                                  </p:stCondLst>
                                  <p:childTnLst>
                                    <p:set>
                                      <p:cBhvr>
                                        <p:cTn id="194" dur="1" fill="hold">
                                          <p:stCondLst>
                                            <p:cond delay="0"/>
                                          </p:stCondLst>
                                        </p:cTn>
                                        <p:tgtEl>
                                          <p:spTgt spid="17"/>
                                        </p:tgtEl>
                                        <p:attrNameLst>
                                          <p:attrName>style.visibility</p:attrName>
                                        </p:attrNameLst>
                                      </p:cBhvr>
                                      <p:to>
                                        <p:strVal val="visible"/>
                                      </p:to>
                                    </p:set>
                                    <p:animEffect transition="in" filter="circle(out)">
                                      <p:cBhvr>
                                        <p:cTn id="195" dur="3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8"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11 Grupo"/>
          <p:cNvGrpSpPr/>
          <p:nvPr/>
        </p:nvGrpSpPr>
        <p:grpSpPr>
          <a:xfrm>
            <a:off x="0" y="-23305"/>
            <a:ext cx="9144000" cy="5143500"/>
            <a:chOff x="0" y="0"/>
            <a:chExt cx="9144000" cy="5143500"/>
          </a:xfrm>
        </p:grpSpPr>
        <p:sp>
          <p:nvSpPr>
            <p:cNvPr id="13" name="12 Rectángulo"/>
            <p:cNvSpPr/>
            <p:nvPr/>
          </p:nvSpPr>
          <p:spPr>
            <a:xfrm>
              <a:off x="4572000" y="2571750"/>
              <a:ext cx="4572000" cy="2571750"/>
            </a:xfrm>
            <a:prstGeom prst="rect">
              <a:avLst/>
            </a:prstGeom>
            <a:gradFill>
              <a:gsLst>
                <a:gs pos="27507">
                  <a:srgbClr val="71050C">
                    <a:lumMod val="71000"/>
                  </a:srgbClr>
                </a:gs>
                <a:gs pos="4000">
                  <a:srgbClr val="FF0000">
                    <a:lumMod val="67000"/>
                  </a:srgbClr>
                </a:gs>
                <a:gs pos="33000">
                  <a:srgbClr val="ED0803">
                    <a:lumMod val="40000"/>
                  </a:srgbClr>
                </a:gs>
                <a:gs pos="61000">
                  <a:srgbClr val="EE1246"/>
                </a:gs>
                <a:gs pos="62934">
                  <a:srgbClr val="CE0853"/>
                </a:gs>
                <a:gs pos="100000">
                  <a:srgbClr val="C00000">
                    <a:lumMod val="4000"/>
                  </a:srgbClr>
                </a:gs>
                <a:gs pos="58000">
                  <a:srgbClr val="D70D3D"/>
                </a:gs>
                <a:gs pos="67000">
                  <a:srgbClr val="EF0F44"/>
                </a:gs>
                <a:gs pos="12000">
                  <a:srgbClr val="EF0F44">
                    <a:lumMod val="71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0800000" flipH="1">
              <a:off x="4572000" y="0"/>
              <a:ext cx="4572000" cy="2571750"/>
            </a:xfrm>
            <a:prstGeom prst="rect">
              <a:avLst/>
            </a:prstGeom>
            <a:gradFill>
              <a:gsLst>
                <a:gs pos="27507">
                  <a:srgbClr val="71050C">
                    <a:lumMod val="71000"/>
                  </a:srgbClr>
                </a:gs>
                <a:gs pos="4000">
                  <a:srgbClr val="FF0000">
                    <a:lumMod val="67000"/>
                  </a:srgbClr>
                </a:gs>
                <a:gs pos="33000">
                  <a:srgbClr val="ED0803">
                    <a:lumMod val="40000"/>
                  </a:srgbClr>
                </a:gs>
                <a:gs pos="61000">
                  <a:srgbClr val="EE1246"/>
                </a:gs>
                <a:gs pos="62934">
                  <a:srgbClr val="CE0853"/>
                </a:gs>
                <a:gs pos="100000">
                  <a:srgbClr val="C00000">
                    <a:lumMod val="4000"/>
                  </a:srgbClr>
                </a:gs>
                <a:gs pos="58000">
                  <a:srgbClr val="D70D3D"/>
                </a:gs>
                <a:gs pos="67000">
                  <a:srgbClr val="EF0F44"/>
                </a:gs>
                <a:gs pos="12000">
                  <a:srgbClr val="EF0F44">
                    <a:lumMod val="71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H="1">
              <a:off x="0" y="2571750"/>
              <a:ext cx="4572000" cy="2571750"/>
            </a:xfrm>
            <a:prstGeom prst="rect">
              <a:avLst/>
            </a:prstGeom>
            <a:gradFill>
              <a:gsLst>
                <a:gs pos="27507">
                  <a:srgbClr val="71050C">
                    <a:lumMod val="71000"/>
                  </a:srgbClr>
                </a:gs>
                <a:gs pos="4000">
                  <a:srgbClr val="FF0000">
                    <a:lumMod val="67000"/>
                  </a:srgbClr>
                </a:gs>
                <a:gs pos="33000">
                  <a:srgbClr val="ED0803">
                    <a:lumMod val="40000"/>
                  </a:srgbClr>
                </a:gs>
                <a:gs pos="61000">
                  <a:srgbClr val="EE1246"/>
                </a:gs>
                <a:gs pos="62934">
                  <a:srgbClr val="CE0853"/>
                </a:gs>
                <a:gs pos="100000">
                  <a:srgbClr val="C00000">
                    <a:lumMod val="4000"/>
                  </a:srgbClr>
                </a:gs>
                <a:gs pos="58000">
                  <a:srgbClr val="D70D3D"/>
                </a:gs>
                <a:gs pos="67000">
                  <a:srgbClr val="EF0F44"/>
                </a:gs>
                <a:gs pos="12000">
                  <a:srgbClr val="EF0F44">
                    <a:lumMod val="71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0800000">
              <a:off x="0" y="0"/>
              <a:ext cx="4572000" cy="2571750"/>
            </a:xfrm>
            <a:prstGeom prst="rect">
              <a:avLst/>
            </a:prstGeom>
            <a:gradFill>
              <a:gsLst>
                <a:gs pos="27507">
                  <a:srgbClr val="71050C">
                    <a:lumMod val="71000"/>
                  </a:srgbClr>
                </a:gs>
                <a:gs pos="4000">
                  <a:srgbClr val="FF0000">
                    <a:lumMod val="67000"/>
                  </a:srgbClr>
                </a:gs>
                <a:gs pos="33000">
                  <a:srgbClr val="ED0803">
                    <a:lumMod val="40000"/>
                  </a:srgbClr>
                </a:gs>
                <a:gs pos="61000">
                  <a:srgbClr val="EE1246"/>
                </a:gs>
                <a:gs pos="62934">
                  <a:srgbClr val="CE0853"/>
                </a:gs>
                <a:gs pos="100000">
                  <a:srgbClr val="C00000">
                    <a:lumMod val="4000"/>
                  </a:srgbClr>
                </a:gs>
                <a:gs pos="58000">
                  <a:srgbClr val="D70D3D"/>
                </a:gs>
                <a:gs pos="67000">
                  <a:srgbClr val="EF0F44"/>
                </a:gs>
                <a:gs pos="12000">
                  <a:srgbClr val="EF0F44">
                    <a:lumMod val="71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1" name="10 Imagen" descr="Diapositiva37"/>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7" name="Forma libre 22"/>
          <p:cNvSpPr/>
          <p:nvPr/>
        </p:nvSpPr>
        <p:spPr>
          <a:xfrm rot="18668578" flipH="1">
            <a:off x="5167370" y="-387374"/>
            <a:ext cx="1966240"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flip="none" rotWithShape="1">
            <a:gsLst>
              <a:gs pos="26677">
                <a:srgbClr val="92D050"/>
              </a:gs>
              <a:gs pos="62916">
                <a:srgbClr val="9E0808"/>
              </a:gs>
              <a:gs pos="57000">
                <a:srgbClr val="C00000"/>
              </a:gs>
              <a:gs pos="86000">
                <a:srgbClr val="8A005F">
                  <a:lumMod val="73000"/>
                </a:srgbClr>
              </a:gs>
              <a:gs pos="2083">
                <a:schemeClr val="tx1"/>
              </a:gs>
              <a:gs pos="46000">
                <a:srgbClr val="FF0000"/>
              </a:gs>
            </a:gsLst>
            <a:path path="circle">
              <a:fillToRect l="50000" t="50000" r="50000" b="50000"/>
            </a:path>
            <a:tileRect/>
          </a:gradFill>
          <a:ln w="82550">
            <a:noFill/>
          </a:ln>
          <a:effectLst>
            <a:outerShdw blurRad="50800" dist="50800" dir="5400000" sx="140000" sy="140000" algn="ctr" rotWithShape="0">
              <a:srgbClr val="FF0000">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2"/>
          <p:cNvSpPr/>
          <p:nvPr/>
        </p:nvSpPr>
        <p:spPr>
          <a:xfrm rot="13535319">
            <a:off x="5241099" y="1951200"/>
            <a:ext cx="1903147"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a:gsLst>
              <a:gs pos="26677">
                <a:srgbClr val="92D050"/>
              </a:gs>
              <a:gs pos="62916">
                <a:srgbClr val="9E0808"/>
              </a:gs>
              <a:gs pos="57000">
                <a:srgbClr val="C00000"/>
              </a:gs>
              <a:gs pos="86000">
                <a:srgbClr val="8A005F">
                  <a:lumMod val="73000"/>
                </a:srgbClr>
              </a:gs>
              <a:gs pos="2083">
                <a:schemeClr val="tx1"/>
              </a:gs>
              <a:gs pos="46000">
                <a:srgbClr val="FF0000"/>
              </a:gs>
            </a:gsLst>
            <a:path path="circle">
              <a:fillToRect l="50000" t="50000" r="50000" b="50000"/>
            </a:path>
          </a:gradFill>
          <a:ln w="82550">
            <a:noFill/>
          </a:ln>
          <a:effectLst>
            <a:outerShdw blurRad="50800" dist="50800" dir="5400000" sx="140000" sy="140000" algn="ctr" rotWithShape="0">
              <a:srgbClr val="FF0000">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Forma libre 22"/>
          <p:cNvSpPr/>
          <p:nvPr/>
        </p:nvSpPr>
        <p:spPr>
          <a:xfrm rot="8064681" flipH="1">
            <a:off x="1961354" y="1927516"/>
            <a:ext cx="1836837"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a:gsLst>
              <a:gs pos="26677">
                <a:srgbClr val="92D050"/>
              </a:gs>
              <a:gs pos="62916">
                <a:srgbClr val="9E0808"/>
              </a:gs>
              <a:gs pos="57000">
                <a:srgbClr val="C00000"/>
              </a:gs>
              <a:gs pos="86000">
                <a:srgbClr val="8A005F">
                  <a:lumMod val="73000"/>
                </a:srgbClr>
              </a:gs>
              <a:gs pos="2083">
                <a:schemeClr val="tx1"/>
              </a:gs>
              <a:gs pos="46000">
                <a:srgbClr val="FF0000"/>
              </a:gs>
            </a:gsLst>
            <a:path path="circle">
              <a:fillToRect l="50000" t="50000" r="50000" b="50000"/>
            </a:path>
          </a:gradFill>
          <a:ln w="82550">
            <a:noFill/>
          </a:ln>
          <a:effectLst>
            <a:outerShdw blurRad="50800" dist="50800" dir="5400000" sx="140000" sy="140000" algn="ctr" rotWithShape="0">
              <a:srgbClr val="FF0000">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22"/>
          <p:cNvSpPr/>
          <p:nvPr/>
        </p:nvSpPr>
        <p:spPr>
          <a:xfrm rot="2931422">
            <a:off x="1927691" y="-380777"/>
            <a:ext cx="1994214" cy="3516629"/>
          </a:xfrm>
          <a:custGeom>
            <a:avLst/>
            <a:gdLst>
              <a:gd name="connsiteX0" fmla="*/ 1389888 w 2524502"/>
              <a:gd name="connsiteY0" fmla="*/ 5118109 h 5804025"/>
              <a:gd name="connsiteX1" fmla="*/ 1290568 w 2524502"/>
              <a:gd name="connsiteY1" fmla="*/ 5801844 h 5804025"/>
              <a:gd name="connsiteX2" fmla="*/ 1389888 w 2524502"/>
              <a:gd name="connsiteY2" fmla="*/ 5118109 h 5804025"/>
              <a:gd name="connsiteX3" fmla="*/ 1282540 w 2524502"/>
              <a:gd name="connsiteY3" fmla="*/ 4852018 h 5804025"/>
              <a:gd name="connsiteX4" fmla="*/ 1055455 w 2524502"/>
              <a:gd name="connsiteY4" fmla="*/ 5590129 h 5804025"/>
              <a:gd name="connsiteX5" fmla="*/ 1038461 w 2524502"/>
              <a:gd name="connsiteY5" fmla="*/ 5578970 h 5804025"/>
              <a:gd name="connsiteX6" fmla="*/ 1282540 w 2524502"/>
              <a:gd name="connsiteY6" fmla="*/ 4852018 h 5804025"/>
              <a:gd name="connsiteX7" fmla="*/ 1144246 w 2524502"/>
              <a:gd name="connsiteY7" fmla="*/ 4559647 h 5804025"/>
              <a:gd name="connsiteX8" fmla="*/ 812522 w 2524502"/>
              <a:gd name="connsiteY8" fmla="*/ 5290622 h 5804025"/>
              <a:gd name="connsiteX9" fmla="*/ 771561 w 2524502"/>
              <a:gd name="connsiteY9" fmla="*/ 5262215 h 5804025"/>
              <a:gd name="connsiteX10" fmla="*/ 1144246 w 2524502"/>
              <a:gd name="connsiteY10" fmla="*/ 4559647 h 5804025"/>
              <a:gd name="connsiteX11" fmla="*/ 2084832 w 2524502"/>
              <a:gd name="connsiteY11" fmla="*/ 4531560 h 5804025"/>
              <a:gd name="connsiteX12" fmla="*/ 2020960 w 2524502"/>
              <a:gd name="connsiteY12" fmla="*/ 5034326 h 5804025"/>
              <a:gd name="connsiteX13" fmla="*/ 2084832 w 2524502"/>
              <a:gd name="connsiteY13" fmla="*/ 4531560 h 5804025"/>
              <a:gd name="connsiteX14" fmla="*/ 2015797 w 2524502"/>
              <a:gd name="connsiteY14" fmla="*/ 4335897 h 5804025"/>
              <a:gd name="connsiteX15" fmla="*/ 1869760 w 2524502"/>
              <a:gd name="connsiteY15" fmla="*/ 4878647 h 5804025"/>
              <a:gd name="connsiteX16" fmla="*/ 1858832 w 2524502"/>
              <a:gd name="connsiteY16" fmla="*/ 4870442 h 5804025"/>
              <a:gd name="connsiteX17" fmla="*/ 2015797 w 2524502"/>
              <a:gd name="connsiteY17" fmla="*/ 4335897 h 5804025"/>
              <a:gd name="connsiteX18" fmla="*/ 1069105 w 2524502"/>
              <a:gd name="connsiteY18" fmla="*/ 4187737 h 5804025"/>
              <a:gd name="connsiteX19" fmla="*/ 563668 w 2524502"/>
              <a:gd name="connsiteY19" fmla="*/ 4953024 h 5804025"/>
              <a:gd name="connsiteX20" fmla="*/ 514497 w 2524502"/>
              <a:gd name="connsiteY20" fmla="*/ 4895197 h 5804025"/>
              <a:gd name="connsiteX21" fmla="*/ 1069105 w 2524502"/>
              <a:gd name="connsiteY21" fmla="*/ 4187737 h 5804025"/>
              <a:gd name="connsiteX22" fmla="*/ 1926861 w 2524502"/>
              <a:gd name="connsiteY22" fmla="*/ 4120910 h 5804025"/>
              <a:gd name="connsiteX23" fmla="*/ 1713532 w 2524502"/>
              <a:gd name="connsiteY23" fmla="*/ 4658412 h 5804025"/>
              <a:gd name="connsiteX24" fmla="*/ 1687190 w 2524502"/>
              <a:gd name="connsiteY24" fmla="*/ 4637524 h 5804025"/>
              <a:gd name="connsiteX25" fmla="*/ 1926861 w 2524502"/>
              <a:gd name="connsiteY25" fmla="*/ 4120910 h 5804025"/>
              <a:gd name="connsiteX26" fmla="*/ 2524502 w 2524502"/>
              <a:gd name="connsiteY26" fmla="*/ 3914459 h 5804025"/>
              <a:gd name="connsiteX27" fmla="*/ 2493084 w 2524502"/>
              <a:gd name="connsiteY27" fmla="*/ 4229620 h 5804025"/>
              <a:gd name="connsiteX28" fmla="*/ 2524502 w 2524502"/>
              <a:gd name="connsiteY28" fmla="*/ 3914459 h 5804025"/>
              <a:gd name="connsiteX29" fmla="*/ 1878538 w 2524502"/>
              <a:gd name="connsiteY29" fmla="*/ 3847436 h 5804025"/>
              <a:gd name="connsiteX30" fmla="*/ 1553495 w 2524502"/>
              <a:gd name="connsiteY30" fmla="*/ 4410169 h 5804025"/>
              <a:gd name="connsiteX31" fmla="*/ 1521874 w 2524502"/>
              <a:gd name="connsiteY31" fmla="*/ 4367647 h 5804025"/>
              <a:gd name="connsiteX32" fmla="*/ 1878538 w 2524502"/>
              <a:gd name="connsiteY32" fmla="*/ 3847436 h 5804025"/>
              <a:gd name="connsiteX33" fmla="*/ 2490544 w 2524502"/>
              <a:gd name="connsiteY33" fmla="*/ 3791806 h 5804025"/>
              <a:gd name="connsiteX34" fmla="*/ 2418709 w 2524502"/>
              <a:gd name="connsiteY34" fmla="*/ 4132032 h 5804025"/>
              <a:gd name="connsiteX35" fmla="*/ 2413334 w 2524502"/>
              <a:gd name="connsiteY35" fmla="*/ 4126889 h 5804025"/>
              <a:gd name="connsiteX36" fmla="*/ 2490544 w 2524502"/>
              <a:gd name="connsiteY36" fmla="*/ 3791806 h 5804025"/>
              <a:gd name="connsiteX37" fmla="*/ 1002940 w 2524502"/>
              <a:gd name="connsiteY37" fmla="*/ 3732276 h 5804025"/>
              <a:gd name="connsiteX38" fmla="*/ 346926 w 2524502"/>
              <a:gd name="connsiteY38" fmla="*/ 4437915 h 5804025"/>
              <a:gd name="connsiteX39" fmla="*/ 260250 w 2524502"/>
              <a:gd name="connsiteY39" fmla="*/ 4349358 h 5804025"/>
              <a:gd name="connsiteX40" fmla="*/ 1002940 w 2524502"/>
              <a:gd name="connsiteY40" fmla="*/ 3732276 h 5804025"/>
              <a:gd name="connsiteX41" fmla="*/ 2446797 w 2524502"/>
              <a:gd name="connsiteY41" fmla="*/ 3657041 h 5804025"/>
              <a:gd name="connsiteX42" fmla="*/ 2341861 w 2524502"/>
              <a:gd name="connsiteY42" fmla="*/ 3993977 h 5804025"/>
              <a:gd name="connsiteX43" fmla="*/ 2328904 w 2524502"/>
              <a:gd name="connsiteY43" fmla="*/ 3980883 h 5804025"/>
              <a:gd name="connsiteX44" fmla="*/ 2446797 w 2524502"/>
              <a:gd name="connsiteY44" fmla="*/ 3657041 h 5804025"/>
              <a:gd name="connsiteX45" fmla="*/ 1835988 w 2524502"/>
              <a:gd name="connsiteY45" fmla="*/ 3512525 h 5804025"/>
              <a:gd name="connsiteX46" fmla="*/ 1414110 w 2524502"/>
              <a:gd name="connsiteY46" fmla="*/ 4031398 h 5804025"/>
              <a:gd name="connsiteX47" fmla="*/ 1358369 w 2524502"/>
              <a:gd name="connsiteY47" fmla="*/ 3966280 h 5804025"/>
              <a:gd name="connsiteX48" fmla="*/ 1835988 w 2524502"/>
              <a:gd name="connsiteY48" fmla="*/ 3512525 h 5804025"/>
              <a:gd name="connsiteX49" fmla="*/ 2423027 w 2524502"/>
              <a:gd name="connsiteY49" fmla="*/ 3485612 h 5804025"/>
              <a:gd name="connsiteX50" fmla="*/ 2263140 w 2524502"/>
              <a:gd name="connsiteY50" fmla="*/ 3838364 h 5804025"/>
              <a:gd name="connsiteX51" fmla="*/ 2247585 w 2524502"/>
              <a:gd name="connsiteY51" fmla="*/ 3811709 h 5804025"/>
              <a:gd name="connsiteX52" fmla="*/ 2423027 w 2524502"/>
              <a:gd name="connsiteY52" fmla="*/ 3485612 h 5804025"/>
              <a:gd name="connsiteX53" fmla="*/ 566687 w 2524502"/>
              <a:gd name="connsiteY53" fmla="*/ 3366323 h 5804025"/>
              <a:gd name="connsiteX54" fmla="*/ 935526 w 2524502"/>
              <a:gd name="connsiteY54" fmla="*/ 3418276 h 5804025"/>
              <a:gd name="connsiteX55" fmla="*/ 198690 w 2524502"/>
              <a:gd name="connsiteY55" fmla="*/ 3778449 h 5804025"/>
              <a:gd name="connsiteX56" fmla="*/ 79256 w 2524502"/>
              <a:gd name="connsiteY56" fmla="*/ 3639110 h 5804025"/>
              <a:gd name="connsiteX57" fmla="*/ 566687 w 2524502"/>
              <a:gd name="connsiteY57" fmla="*/ 3366323 h 5804025"/>
              <a:gd name="connsiteX58" fmla="*/ 2402097 w 2524502"/>
              <a:gd name="connsiteY58" fmla="*/ 3275671 h 5804025"/>
              <a:gd name="connsiteX59" fmla="*/ 2194577 w 2524502"/>
              <a:gd name="connsiteY59" fmla="*/ 3600929 h 5804025"/>
              <a:gd name="connsiteX60" fmla="*/ 2167158 w 2524502"/>
              <a:gd name="connsiteY60" fmla="*/ 3560110 h 5804025"/>
              <a:gd name="connsiteX61" fmla="*/ 2402097 w 2524502"/>
              <a:gd name="connsiteY61" fmla="*/ 3275671 h 5804025"/>
              <a:gd name="connsiteX62" fmla="*/ 1555437 w 2524502"/>
              <a:gd name="connsiteY62" fmla="*/ 3243432 h 5804025"/>
              <a:gd name="connsiteX63" fmla="*/ 1792635 w 2524502"/>
              <a:gd name="connsiteY63" fmla="*/ 3281634 h 5804025"/>
              <a:gd name="connsiteX64" fmla="*/ 1318780 w 2524502"/>
              <a:gd name="connsiteY64" fmla="*/ 3546477 h 5804025"/>
              <a:gd name="connsiteX65" fmla="*/ 1241973 w 2524502"/>
              <a:gd name="connsiteY65" fmla="*/ 3444018 h 5804025"/>
              <a:gd name="connsiteX66" fmla="*/ 1555437 w 2524502"/>
              <a:gd name="connsiteY66" fmla="*/ 3243432 h 5804025"/>
              <a:gd name="connsiteX67" fmla="*/ 2264095 w 2524502"/>
              <a:gd name="connsiteY67" fmla="*/ 3106989 h 5804025"/>
              <a:gd name="connsiteX68" fmla="*/ 2380772 w 2524502"/>
              <a:gd name="connsiteY68" fmla="*/ 3130936 h 5804025"/>
              <a:gd name="connsiteX69" fmla="*/ 2147685 w 2524502"/>
              <a:gd name="connsiteY69" fmla="*/ 3296954 h 5804025"/>
              <a:gd name="connsiteX70" fmla="*/ 2109903 w 2524502"/>
              <a:gd name="connsiteY70" fmla="*/ 3232727 h 5804025"/>
              <a:gd name="connsiteX71" fmla="*/ 2264095 w 2524502"/>
              <a:gd name="connsiteY71" fmla="*/ 3106989 h 5804025"/>
              <a:gd name="connsiteX72" fmla="*/ 2164135 w 2524502"/>
              <a:gd name="connsiteY72" fmla="*/ 2790937 h 5804025"/>
              <a:gd name="connsiteX73" fmla="*/ 2396681 w 2524502"/>
              <a:gd name="connsiteY73" fmla="*/ 2880452 h 5804025"/>
              <a:gd name="connsiteX74" fmla="*/ 2084837 w 2524502"/>
              <a:gd name="connsiteY74" fmla="*/ 2894684 h 5804025"/>
              <a:gd name="connsiteX75" fmla="*/ 2164135 w 2524502"/>
              <a:gd name="connsiteY75" fmla="*/ 2790937 h 5804025"/>
              <a:gd name="connsiteX76" fmla="*/ 1352222 w 2524502"/>
              <a:gd name="connsiteY76" fmla="*/ 2739246 h 5804025"/>
              <a:gd name="connsiteX77" fmla="*/ 1824977 w 2524502"/>
              <a:gd name="connsiteY77" fmla="*/ 2882046 h 5804025"/>
              <a:gd name="connsiteX78" fmla="*/ 1191015 w 2524502"/>
              <a:gd name="connsiteY78" fmla="*/ 2904750 h 5804025"/>
              <a:gd name="connsiteX79" fmla="*/ 1352222 w 2524502"/>
              <a:gd name="connsiteY79" fmla="*/ 2739246 h 5804025"/>
              <a:gd name="connsiteX80" fmla="*/ 250692 w 2524502"/>
              <a:gd name="connsiteY80" fmla="*/ 2680658 h 5804025"/>
              <a:gd name="connsiteX81" fmla="*/ 985817 w 2524502"/>
              <a:gd name="connsiteY81" fmla="*/ 2874858 h 5804025"/>
              <a:gd name="connsiteX82" fmla="*/ 17 w 2524502"/>
              <a:gd name="connsiteY82" fmla="*/ 2905735 h 5804025"/>
              <a:gd name="connsiteX83" fmla="*/ 250692 w 2524502"/>
              <a:gd name="connsiteY83" fmla="*/ 2680658 h 5804025"/>
              <a:gd name="connsiteX84" fmla="*/ 2147684 w 2524502"/>
              <a:gd name="connsiteY84" fmla="*/ 2488983 h 5804025"/>
              <a:gd name="connsiteX85" fmla="*/ 2380771 w 2524502"/>
              <a:gd name="connsiteY85" fmla="*/ 2655002 h 5804025"/>
              <a:gd name="connsiteX86" fmla="*/ 2109903 w 2524502"/>
              <a:gd name="connsiteY86" fmla="*/ 2553210 h 5804025"/>
              <a:gd name="connsiteX87" fmla="*/ 2147684 w 2524502"/>
              <a:gd name="connsiteY87" fmla="*/ 2488983 h 5804025"/>
              <a:gd name="connsiteX88" fmla="*/ 1318780 w 2524502"/>
              <a:gd name="connsiteY88" fmla="*/ 2257549 h 5804025"/>
              <a:gd name="connsiteX89" fmla="*/ 1792634 w 2524502"/>
              <a:gd name="connsiteY89" fmla="*/ 2522394 h 5804025"/>
              <a:gd name="connsiteX90" fmla="*/ 1241972 w 2524502"/>
              <a:gd name="connsiteY90" fmla="*/ 2360008 h 5804025"/>
              <a:gd name="connsiteX91" fmla="*/ 1318780 w 2524502"/>
              <a:gd name="connsiteY91" fmla="*/ 2257549 h 5804025"/>
              <a:gd name="connsiteX92" fmla="*/ 2194577 w 2524502"/>
              <a:gd name="connsiteY92" fmla="*/ 2185009 h 5804025"/>
              <a:gd name="connsiteX93" fmla="*/ 2402097 w 2524502"/>
              <a:gd name="connsiteY93" fmla="*/ 2510266 h 5804025"/>
              <a:gd name="connsiteX94" fmla="*/ 2167158 w 2524502"/>
              <a:gd name="connsiteY94" fmla="*/ 2225827 h 5804025"/>
              <a:gd name="connsiteX95" fmla="*/ 2194577 w 2524502"/>
              <a:gd name="connsiteY95" fmla="*/ 2185009 h 5804025"/>
              <a:gd name="connsiteX96" fmla="*/ 198689 w 2524502"/>
              <a:gd name="connsiteY96" fmla="*/ 2025576 h 5804025"/>
              <a:gd name="connsiteX97" fmla="*/ 935525 w 2524502"/>
              <a:gd name="connsiteY97" fmla="*/ 2385750 h 5804025"/>
              <a:gd name="connsiteX98" fmla="*/ 79255 w 2524502"/>
              <a:gd name="connsiteY98" fmla="*/ 2164915 h 5804025"/>
              <a:gd name="connsiteX99" fmla="*/ 198689 w 2524502"/>
              <a:gd name="connsiteY99" fmla="*/ 2025576 h 5804025"/>
              <a:gd name="connsiteX100" fmla="*/ 2263140 w 2524502"/>
              <a:gd name="connsiteY100" fmla="*/ 1947573 h 5804025"/>
              <a:gd name="connsiteX101" fmla="*/ 2423027 w 2524502"/>
              <a:gd name="connsiteY101" fmla="*/ 2300325 h 5804025"/>
              <a:gd name="connsiteX102" fmla="*/ 2247585 w 2524502"/>
              <a:gd name="connsiteY102" fmla="*/ 1974229 h 5804025"/>
              <a:gd name="connsiteX103" fmla="*/ 2263140 w 2524502"/>
              <a:gd name="connsiteY103" fmla="*/ 1947573 h 5804025"/>
              <a:gd name="connsiteX104" fmla="*/ 2341861 w 2524502"/>
              <a:gd name="connsiteY104" fmla="*/ 1791960 h 5804025"/>
              <a:gd name="connsiteX105" fmla="*/ 2446797 w 2524502"/>
              <a:gd name="connsiteY105" fmla="*/ 2128896 h 5804025"/>
              <a:gd name="connsiteX106" fmla="*/ 2328903 w 2524502"/>
              <a:gd name="connsiteY106" fmla="*/ 1805055 h 5804025"/>
              <a:gd name="connsiteX107" fmla="*/ 2341861 w 2524502"/>
              <a:gd name="connsiteY107" fmla="*/ 1791960 h 5804025"/>
              <a:gd name="connsiteX108" fmla="*/ 1414109 w 2524502"/>
              <a:gd name="connsiteY108" fmla="*/ 1772630 h 5804025"/>
              <a:gd name="connsiteX109" fmla="*/ 1835987 w 2524502"/>
              <a:gd name="connsiteY109" fmla="*/ 2291502 h 5804025"/>
              <a:gd name="connsiteX110" fmla="*/ 1358368 w 2524502"/>
              <a:gd name="connsiteY110" fmla="*/ 1837747 h 5804025"/>
              <a:gd name="connsiteX111" fmla="*/ 1414109 w 2524502"/>
              <a:gd name="connsiteY111" fmla="*/ 1772630 h 5804025"/>
              <a:gd name="connsiteX112" fmla="*/ 2418709 w 2524502"/>
              <a:gd name="connsiteY112" fmla="*/ 1653905 h 5804025"/>
              <a:gd name="connsiteX113" fmla="*/ 2490544 w 2524502"/>
              <a:gd name="connsiteY113" fmla="*/ 1994131 h 5804025"/>
              <a:gd name="connsiteX114" fmla="*/ 2413333 w 2524502"/>
              <a:gd name="connsiteY114" fmla="*/ 1659049 h 5804025"/>
              <a:gd name="connsiteX115" fmla="*/ 2418709 w 2524502"/>
              <a:gd name="connsiteY115" fmla="*/ 1653905 h 5804025"/>
              <a:gd name="connsiteX116" fmla="*/ 2497514 w 2524502"/>
              <a:gd name="connsiteY116" fmla="*/ 1555875 h 5804025"/>
              <a:gd name="connsiteX117" fmla="*/ 2524502 w 2524502"/>
              <a:gd name="connsiteY117" fmla="*/ 1871478 h 5804025"/>
              <a:gd name="connsiteX118" fmla="*/ 2493084 w 2524502"/>
              <a:gd name="connsiteY118" fmla="*/ 1556317 h 5804025"/>
              <a:gd name="connsiteX119" fmla="*/ 2497514 w 2524502"/>
              <a:gd name="connsiteY119" fmla="*/ 1555875 h 5804025"/>
              <a:gd name="connsiteX120" fmla="*/ 1553495 w 2524502"/>
              <a:gd name="connsiteY120" fmla="*/ 1393857 h 5804025"/>
              <a:gd name="connsiteX121" fmla="*/ 1878538 w 2524502"/>
              <a:gd name="connsiteY121" fmla="*/ 1956591 h 5804025"/>
              <a:gd name="connsiteX122" fmla="*/ 1521873 w 2524502"/>
              <a:gd name="connsiteY122" fmla="*/ 1436381 h 5804025"/>
              <a:gd name="connsiteX123" fmla="*/ 1553495 w 2524502"/>
              <a:gd name="connsiteY123" fmla="*/ 1393857 h 5804025"/>
              <a:gd name="connsiteX124" fmla="*/ 346925 w 2524502"/>
              <a:gd name="connsiteY124" fmla="*/ 1366112 h 5804025"/>
              <a:gd name="connsiteX125" fmla="*/ 1002939 w 2524502"/>
              <a:gd name="connsiteY125" fmla="*/ 2071749 h 5804025"/>
              <a:gd name="connsiteX126" fmla="*/ 260249 w 2524502"/>
              <a:gd name="connsiteY126" fmla="*/ 1454667 h 5804025"/>
              <a:gd name="connsiteX127" fmla="*/ 346925 w 2524502"/>
              <a:gd name="connsiteY127" fmla="*/ 1366112 h 5804025"/>
              <a:gd name="connsiteX128" fmla="*/ 1713531 w 2524502"/>
              <a:gd name="connsiteY128" fmla="*/ 1145614 h 5804025"/>
              <a:gd name="connsiteX129" fmla="*/ 1926860 w 2524502"/>
              <a:gd name="connsiteY129" fmla="*/ 1683116 h 5804025"/>
              <a:gd name="connsiteX130" fmla="*/ 1687189 w 2524502"/>
              <a:gd name="connsiteY130" fmla="*/ 1166503 h 5804025"/>
              <a:gd name="connsiteX131" fmla="*/ 1713531 w 2524502"/>
              <a:gd name="connsiteY131" fmla="*/ 1145614 h 5804025"/>
              <a:gd name="connsiteX132" fmla="*/ 1869759 w 2524502"/>
              <a:gd name="connsiteY132" fmla="*/ 925380 h 5804025"/>
              <a:gd name="connsiteX133" fmla="*/ 2015796 w 2524502"/>
              <a:gd name="connsiteY133" fmla="*/ 1468129 h 5804025"/>
              <a:gd name="connsiteX134" fmla="*/ 1858831 w 2524502"/>
              <a:gd name="connsiteY134" fmla="*/ 933586 h 5804025"/>
              <a:gd name="connsiteX135" fmla="*/ 1869759 w 2524502"/>
              <a:gd name="connsiteY135" fmla="*/ 925380 h 5804025"/>
              <a:gd name="connsiteX136" fmla="*/ 563667 w 2524502"/>
              <a:gd name="connsiteY136" fmla="*/ 851001 h 5804025"/>
              <a:gd name="connsiteX137" fmla="*/ 1069104 w 2524502"/>
              <a:gd name="connsiteY137" fmla="*/ 1616288 h 5804025"/>
              <a:gd name="connsiteX138" fmla="*/ 514496 w 2524502"/>
              <a:gd name="connsiteY138" fmla="*/ 908830 h 5804025"/>
              <a:gd name="connsiteX139" fmla="*/ 563667 w 2524502"/>
              <a:gd name="connsiteY139" fmla="*/ 851001 h 5804025"/>
              <a:gd name="connsiteX140" fmla="*/ 2029966 w 2524502"/>
              <a:gd name="connsiteY140" fmla="*/ 768995 h 5804025"/>
              <a:gd name="connsiteX141" fmla="*/ 2084831 w 2524502"/>
              <a:gd name="connsiteY141" fmla="*/ 1272466 h 5804025"/>
              <a:gd name="connsiteX142" fmla="*/ 2020959 w 2524502"/>
              <a:gd name="connsiteY142" fmla="*/ 769701 h 5804025"/>
              <a:gd name="connsiteX143" fmla="*/ 2029966 w 2524502"/>
              <a:gd name="connsiteY143" fmla="*/ 768995 h 5804025"/>
              <a:gd name="connsiteX144" fmla="*/ 812521 w 2524502"/>
              <a:gd name="connsiteY144" fmla="*/ 513404 h 5804025"/>
              <a:gd name="connsiteX145" fmla="*/ 1144245 w 2524502"/>
              <a:gd name="connsiteY145" fmla="*/ 1244378 h 5804025"/>
              <a:gd name="connsiteX146" fmla="*/ 771560 w 2524502"/>
              <a:gd name="connsiteY146" fmla="*/ 541812 h 5804025"/>
              <a:gd name="connsiteX147" fmla="*/ 812521 w 2524502"/>
              <a:gd name="connsiteY147" fmla="*/ 513404 h 5804025"/>
              <a:gd name="connsiteX148" fmla="*/ 1055454 w 2524502"/>
              <a:gd name="connsiteY148" fmla="*/ 213896 h 5804025"/>
              <a:gd name="connsiteX149" fmla="*/ 1282539 w 2524502"/>
              <a:gd name="connsiteY149" fmla="*/ 952007 h 5804025"/>
              <a:gd name="connsiteX150" fmla="*/ 1038460 w 2524502"/>
              <a:gd name="connsiteY150" fmla="*/ 225056 h 5804025"/>
              <a:gd name="connsiteX151" fmla="*/ 1055454 w 2524502"/>
              <a:gd name="connsiteY151" fmla="*/ 213896 h 5804025"/>
              <a:gd name="connsiteX152" fmla="*/ 1304573 w 2524502"/>
              <a:gd name="connsiteY152" fmla="*/ 1222 h 5804025"/>
              <a:gd name="connsiteX153" fmla="*/ 1389887 w 2524502"/>
              <a:gd name="connsiteY153" fmla="*/ 685916 h 5804025"/>
              <a:gd name="connsiteX154" fmla="*/ 1290567 w 2524502"/>
              <a:gd name="connsiteY154" fmla="*/ 2181 h 5804025"/>
              <a:gd name="connsiteX155" fmla="*/ 1304573 w 2524502"/>
              <a:gd name="connsiteY155" fmla="*/ 1222 h 58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24502" h="5804025">
                <a:moveTo>
                  <a:pt x="1389888" y="5118109"/>
                </a:moveTo>
                <a:cubicBezTo>
                  <a:pt x="1384268" y="5282658"/>
                  <a:pt x="1369166" y="5843286"/>
                  <a:pt x="1290568" y="5801844"/>
                </a:cubicBezTo>
                <a:cubicBezTo>
                  <a:pt x="1211971" y="5760404"/>
                  <a:pt x="1344256" y="5263524"/>
                  <a:pt x="1389888" y="5118109"/>
                </a:cubicBezTo>
                <a:close/>
                <a:moveTo>
                  <a:pt x="1282540" y="4852018"/>
                </a:moveTo>
                <a:cubicBezTo>
                  <a:pt x="1248476" y="5028319"/>
                  <a:pt x="1141900" y="5605009"/>
                  <a:pt x="1055455" y="5590129"/>
                </a:cubicBezTo>
                <a:cubicBezTo>
                  <a:pt x="1049692" y="5589136"/>
                  <a:pt x="1044019" y="5585515"/>
                  <a:pt x="1038461" y="5578970"/>
                </a:cubicBezTo>
                <a:cubicBezTo>
                  <a:pt x="949556" y="5474260"/>
                  <a:pt x="1200596" y="4989057"/>
                  <a:pt x="1282540" y="4852018"/>
                </a:cubicBezTo>
                <a:close/>
                <a:moveTo>
                  <a:pt x="1144246" y="4559647"/>
                </a:moveTo>
                <a:cubicBezTo>
                  <a:pt x="1088196" y="4732784"/>
                  <a:pt x="918431" y="5275447"/>
                  <a:pt x="812522" y="5290622"/>
                </a:cubicBezTo>
                <a:cubicBezTo>
                  <a:pt x="797393" y="5292789"/>
                  <a:pt x="783567" y="5284193"/>
                  <a:pt x="771561" y="5262215"/>
                </a:cubicBezTo>
                <a:cubicBezTo>
                  <a:pt x="675515" y="5086394"/>
                  <a:pt x="1030624" y="4670476"/>
                  <a:pt x="1144246" y="4559647"/>
                </a:cubicBezTo>
                <a:close/>
                <a:moveTo>
                  <a:pt x="2084832" y="4531560"/>
                </a:moveTo>
                <a:cubicBezTo>
                  <a:pt x="2081218" y="4652557"/>
                  <a:pt x="2071505" y="5064799"/>
                  <a:pt x="2020960" y="5034326"/>
                </a:cubicBezTo>
                <a:cubicBezTo>
                  <a:pt x="1970415" y="5003854"/>
                  <a:pt x="2055486" y="4638487"/>
                  <a:pt x="2084832" y="4531560"/>
                </a:cubicBezTo>
                <a:close/>
                <a:moveTo>
                  <a:pt x="2015797" y="4335897"/>
                </a:moveTo>
                <a:cubicBezTo>
                  <a:pt x="1993891" y="4465535"/>
                  <a:pt x="1925352" y="4889589"/>
                  <a:pt x="1869760" y="4878647"/>
                </a:cubicBezTo>
                <a:cubicBezTo>
                  <a:pt x="1866054" y="4877917"/>
                  <a:pt x="1862406" y="4875254"/>
                  <a:pt x="1858832" y="4870442"/>
                </a:cubicBezTo>
                <a:cubicBezTo>
                  <a:pt x="1801657" y="4793446"/>
                  <a:pt x="1963100" y="4436665"/>
                  <a:pt x="2015797" y="4335897"/>
                </a:cubicBezTo>
                <a:close/>
                <a:moveTo>
                  <a:pt x="1069105" y="4187737"/>
                </a:moveTo>
                <a:cubicBezTo>
                  <a:pt x="978164" y="4380747"/>
                  <a:pt x="700691" y="4988784"/>
                  <a:pt x="563668" y="4953024"/>
                </a:cubicBezTo>
                <a:cubicBezTo>
                  <a:pt x="544093" y="4947916"/>
                  <a:pt x="527385" y="4929670"/>
                  <a:pt x="514497" y="4895197"/>
                </a:cubicBezTo>
                <a:cubicBezTo>
                  <a:pt x="411387" y="4619414"/>
                  <a:pt x="911554" y="4270741"/>
                  <a:pt x="1069105" y="4187737"/>
                </a:cubicBezTo>
                <a:close/>
                <a:moveTo>
                  <a:pt x="1926861" y="4120910"/>
                </a:moveTo>
                <a:cubicBezTo>
                  <a:pt x="1890815" y="4248221"/>
                  <a:pt x="1781641" y="4647254"/>
                  <a:pt x="1713532" y="4658412"/>
                </a:cubicBezTo>
                <a:cubicBezTo>
                  <a:pt x="1703802" y="4660006"/>
                  <a:pt x="1694911" y="4653685"/>
                  <a:pt x="1687190" y="4637524"/>
                </a:cubicBezTo>
                <a:cubicBezTo>
                  <a:pt x="1625423" y="4508239"/>
                  <a:pt x="1853792" y="4202405"/>
                  <a:pt x="1926861" y="4120910"/>
                </a:cubicBezTo>
                <a:close/>
                <a:moveTo>
                  <a:pt x="2524502" y="3914459"/>
                </a:moveTo>
                <a:cubicBezTo>
                  <a:pt x="2522725" y="3990306"/>
                  <a:pt x="2517947" y="4248722"/>
                  <a:pt x="2493084" y="4229620"/>
                </a:cubicBezTo>
                <a:cubicBezTo>
                  <a:pt x="2468221" y="4210519"/>
                  <a:pt x="2510067" y="3981486"/>
                  <a:pt x="2524502" y="3914459"/>
                </a:cubicBezTo>
                <a:close/>
                <a:moveTo>
                  <a:pt x="1878538" y="3847436"/>
                </a:moveTo>
                <a:cubicBezTo>
                  <a:pt x="1820055" y="3989361"/>
                  <a:pt x="1641614" y="4436464"/>
                  <a:pt x="1553495" y="4410169"/>
                </a:cubicBezTo>
                <a:cubicBezTo>
                  <a:pt x="1540907" y="4406413"/>
                  <a:pt x="1530162" y="4392996"/>
                  <a:pt x="1521874" y="4367647"/>
                </a:cubicBezTo>
                <a:cubicBezTo>
                  <a:pt x="1455564" y="4164858"/>
                  <a:pt x="1777218" y="3908470"/>
                  <a:pt x="1878538" y="3847436"/>
                </a:cubicBezTo>
                <a:close/>
                <a:moveTo>
                  <a:pt x="2490544" y="3791806"/>
                </a:moveTo>
                <a:cubicBezTo>
                  <a:pt x="2479769" y="3873071"/>
                  <a:pt x="2446055" y="4138891"/>
                  <a:pt x="2418709" y="4132032"/>
                </a:cubicBezTo>
                <a:cubicBezTo>
                  <a:pt x="2416886" y="4131574"/>
                  <a:pt x="2415092" y="4129905"/>
                  <a:pt x="2413334" y="4126889"/>
                </a:cubicBezTo>
                <a:cubicBezTo>
                  <a:pt x="2385210" y="4078623"/>
                  <a:pt x="2464623" y="3854973"/>
                  <a:pt x="2490544" y="3791806"/>
                </a:cubicBezTo>
                <a:close/>
                <a:moveTo>
                  <a:pt x="1002940" y="3732276"/>
                </a:moveTo>
                <a:cubicBezTo>
                  <a:pt x="880308" y="3906474"/>
                  <a:pt x="521897" y="4430980"/>
                  <a:pt x="346926" y="4437915"/>
                </a:cubicBezTo>
                <a:cubicBezTo>
                  <a:pt x="306547" y="4439514"/>
                  <a:pt x="275938" y="4413552"/>
                  <a:pt x="260250" y="4349358"/>
                </a:cubicBezTo>
                <a:cubicBezTo>
                  <a:pt x="176577" y="4007003"/>
                  <a:pt x="807716" y="3775190"/>
                  <a:pt x="1002940" y="3732276"/>
                </a:cubicBezTo>
                <a:close/>
                <a:moveTo>
                  <a:pt x="2446797" y="3657041"/>
                </a:moveTo>
                <a:cubicBezTo>
                  <a:pt x="2429066" y="3736846"/>
                  <a:pt x="2375364" y="3986982"/>
                  <a:pt x="2341861" y="3993977"/>
                </a:cubicBezTo>
                <a:cubicBezTo>
                  <a:pt x="2337075" y="3994976"/>
                  <a:pt x="2332702" y="3991013"/>
                  <a:pt x="2328904" y="3980883"/>
                </a:cubicBezTo>
                <a:cubicBezTo>
                  <a:pt x="2298521" y="3899840"/>
                  <a:pt x="2410854" y="3708126"/>
                  <a:pt x="2446797" y="3657041"/>
                </a:cubicBezTo>
                <a:close/>
                <a:moveTo>
                  <a:pt x="1835988" y="3512525"/>
                </a:moveTo>
                <a:cubicBezTo>
                  <a:pt x="1757124" y="3640617"/>
                  <a:pt x="1526633" y="4026298"/>
                  <a:pt x="1414110" y="4031398"/>
                </a:cubicBezTo>
                <a:cubicBezTo>
                  <a:pt x="1388142" y="4032574"/>
                  <a:pt x="1368458" y="4013483"/>
                  <a:pt x="1358369" y="3966280"/>
                </a:cubicBezTo>
                <a:cubicBezTo>
                  <a:pt x="1304560" y="3714538"/>
                  <a:pt x="1710441" y="3544081"/>
                  <a:pt x="1835988" y="3512525"/>
                </a:cubicBezTo>
                <a:close/>
                <a:moveTo>
                  <a:pt x="2423027" y="3485612"/>
                </a:moveTo>
                <a:cubicBezTo>
                  <a:pt x="2394260" y="3574578"/>
                  <a:pt x="2306485" y="3854848"/>
                  <a:pt x="2263140" y="3838364"/>
                </a:cubicBezTo>
                <a:cubicBezTo>
                  <a:pt x="2256948" y="3836010"/>
                  <a:pt x="2251662" y="3827599"/>
                  <a:pt x="2247585" y="3811709"/>
                </a:cubicBezTo>
                <a:cubicBezTo>
                  <a:pt x="2214968" y="3684590"/>
                  <a:pt x="2373189" y="3523872"/>
                  <a:pt x="2423027" y="3485612"/>
                </a:cubicBezTo>
                <a:close/>
                <a:moveTo>
                  <a:pt x="566687" y="3366323"/>
                </a:moveTo>
                <a:cubicBezTo>
                  <a:pt x="714733" y="3371240"/>
                  <a:pt x="858467" y="3397290"/>
                  <a:pt x="935526" y="3418276"/>
                </a:cubicBezTo>
                <a:cubicBezTo>
                  <a:pt x="794056" y="3515724"/>
                  <a:pt x="399363" y="3798651"/>
                  <a:pt x="198690" y="3778449"/>
                </a:cubicBezTo>
                <a:cubicBezTo>
                  <a:pt x="131799" y="3771716"/>
                  <a:pt x="86466" y="3731302"/>
                  <a:pt x="79256" y="3639110"/>
                </a:cubicBezTo>
                <a:cubicBezTo>
                  <a:pt x="61229" y="3408632"/>
                  <a:pt x="319946" y="3358126"/>
                  <a:pt x="566687" y="3366323"/>
                </a:cubicBezTo>
                <a:close/>
                <a:moveTo>
                  <a:pt x="2402097" y="3275671"/>
                </a:moveTo>
                <a:cubicBezTo>
                  <a:pt x="2363304" y="3355966"/>
                  <a:pt x="2249926" y="3597733"/>
                  <a:pt x="2194577" y="3600929"/>
                </a:cubicBezTo>
                <a:cubicBezTo>
                  <a:pt x="2181804" y="3601666"/>
                  <a:pt x="2172121" y="3589699"/>
                  <a:pt x="2167158" y="3560110"/>
                </a:cubicBezTo>
                <a:cubicBezTo>
                  <a:pt x="2140690" y="3402304"/>
                  <a:pt x="2340341" y="3295452"/>
                  <a:pt x="2402097" y="3275671"/>
                </a:cubicBezTo>
                <a:close/>
                <a:moveTo>
                  <a:pt x="1555437" y="3243432"/>
                </a:moveTo>
                <a:cubicBezTo>
                  <a:pt x="1650644" y="3247047"/>
                  <a:pt x="1743078" y="3266202"/>
                  <a:pt x="1792635" y="3281634"/>
                </a:cubicBezTo>
                <a:cubicBezTo>
                  <a:pt x="1701656" y="3353289"/>
                  <a:pt x="1447832" y="3561332"/>
                  <a:pt x="1318780" y="3546477"/>
                </a:cubicBezTo>
                <a:cubicBezTo>
                  <a:pt x="1275763" y="3541526"/>
                  <a:pt x="1246610" y="3511809"/>
                  <a:pt x="1241973" y="3444018"/>
                </a:cubicBezTo>
                <a:cubicBezTo>
                  <a:pt x="1230380" y="3274542"/>
                  <a:pt x="1396759" y="3237404"/>
                  <a:pt x="1555437" y="3243432"/>
                </a:cubicBezTo>
                <a:close/>
                <a:moveTo>
                  <a:pt x="2264095" y="3106989"/>
                </a:moveTo>
                <a:cubicBezTo>
                  <a:pt x="2310927" y="3109255"/>
                  <a:pt x="2356395" y="3121262"/>
                  <a:pt x="2380772" y="3130936"/>
                </a:cubicBezTo>
                <a:cubicBezTo>
                  <a:pt x="2336020" y="3175853"/>
                  <a:pt x="2211165" y="3306266"/>
                  <a:pt x="2147685" y="3296954"/>
                </a:cubicBezTo>
                <a:cubicBezTo>
                  <a:pt x="2126525" y="3293851"/>
                  <a:pt x="2112184" y="3275222"/>
                  <a:pt x="2109903" y="3232727"/>
                </a:cubicBezTo>
                <a:cubicBezTo>
                  <a:pt x="2104201" y="3126490"/>
                  <a:pt x="2186042" y="3103210"/>
                  <a:pt x="2264095" y="3106989"/>
                </a:cubicBezTo>
                <a:close/>
                <a:moveTo>
                  <a:pt x="2164135" y="2790937"/>
                </a:moveTo>
                <a:cubicBezTo>
                  <a:pt x="2240948" y="2788343"/>
                  <a:pt x="2352148" y="2855247"/>
                  <a:pt x="2396681" y="2880452"/>
                </a:cubicBezTo>
                <a:cubicBezTo>
                  <a:pt x="2325270" y="2942129"/>
                  <a:pt x="2086168" y="3096323"/>
                  <a:pt x="2084837" y="2894684"/>
                </a:cubicBezTo>
                <a:cubicBezTo>
                  <a:pt x="2084338" y="2819071"/>
                  <a:pt x="2118047" y="2792494"/>
                  <a:pt x="2164135" y="2790937"/>
                </a:cubicBezTo>
                <a:close/>
                <a:moveTo>
                  <a:pt x="1352222" y="2739246"/>
                </a:moveTo>
                <a:cubicBezTo>
                  <a:pt x="1508379" y="2735108"/>
                  <a:pt x="1734444" y="2841838"/>
                  <a:pt x="1824977" y="2882046"/>
                </a:cubicBezTo>
                <a:cubicBezTo>
                  <a:pt x="1679803" y="2980437"/>
                  <a:pt x="1193720" y="3226417"/>
                  <a:pt x="1191015" y="2904750"/>
                </a:cubicBezTo>
                <a:cubicBezTo>
                  <a:pt x="1190000" y="2784126"/>
                  <a:pt x="1258528" y="2741730"/>
                  <a:pt x="1352222" y="2739246"/>
                </a:cubicBezTo>
                <a:close/>
                <a:moveTo>
                  <a:pt x="250692" y="2680658"/>
                </a:moveTo>
                <a:cubicBezTo>
                  <a:pt x="493513" y="2675030"/>
                  <a:pt x="845040" y="2820177"/>
                  <a:pt x="985817" y="2874858"/>
                </a:cubicBezTo>
                <a:cubicBezTo>
                  <a:pt x="760075" y="3008664"/>
                  <a:pt x="4223" y="3343185"/>
                  <a:pt x="17" y="2905735"/>
                </a:cubicBezTo>
                <a:cubicBezTo>
                  <a:pt x="-1560" y="2741693"/>
                  <a:pt x="104999" y="2684036"/>
                  <a:pt x="250692" y="2680658"/>
                </a:cubicBezTo>
                <a:close/>
                <a:moveTo>
                  <a:pt x="2147684" y="2488983"/>
                </a:moveTo>
                <a:cubicBezTo>
                  <a:pt x="2211164" y="2479672"/>
                  <a:pt x="2336020" y="2610084"/>
                  <a:pt x="2380771" y="2655002"/>
                </a:cubicBezTo>
                <a:cubicBezTo>
                  <a:pt x="2315767" y="2680798"/>
                  <a:pt x="2100779" y="2723190"/>
                  <a:pt x="2109903" y="2553210"/>
                </a:cubicBezTo>
                <a:cubicBezTo>
                  <a:pt x="2112184" y="2510716"/>
                  <a:pt x="2126524" y="2492087"/>
                  <a:pt x="2147684" y="2488983"/>
                </a:cubicBezTo>
                <a:close/>
                <a:moveTo>
                  <a:pt x="1318780" y="2257549"/>
                </a:moveTo>
                <a:cubicBezTo>
                  <a:pt x="1447831" y="2242695"/>
                  <a:pt x="1701656" y="2450737"/>
                  <a:pt x="1792634" y="2522394"/>
                </a:cubicBezTo>
                <a:cubicBezTo>
                  <a:pt x="1660483" y="2563546"/>
                  <a:pt x="1223424" y="2631171"/>
                  <a:pt x="1241972" y="2360008"/>
                </a:cubicBezTo>
                <a:cubicBezTo>
                  <a:pt x="1246609" y="2292219"/>
                  <a:pt x="1275762" y="2262501"/>
                  <a:pt x="1318780" y="2257549"/>
                </a:cubicBezTo>
                <a:close/>
                <a:moveTo>
                  <a:pt x="2194577" y="2185009"/>
                </a:moveTo>
                <a:cubicBezTo>
                  <a:pt x="2249926" y="2188204"/>
                  <a:pt x="2363304" y="2429972"/>
                  <a:pt x="2402097" y="2510266"/>
                </a:cubicBezTo>
                <a:cubicBezTo>
                  <a:pt x="2340341" y="2490485"/>
                  <a:pt x="2140689" y="2383633"/>
                  <a:pt x="2167158" y="2225827"/>
                </a:cubicBezTo>
                <a:cubicBezTo>
                  <a:pt x="2172121" y="2196239"/>
                  <a:pt x="2181803" y="2184272"/>
                  <a:pt x="2194577" y="2185009"/>
                </a:cubicBezTo>
                <a:close/>
                <a:moveTo>
                  <a:pt x="198689" y="2025576"/>
                </a:moveTo>
                <a:cubicBezTo>
                  <a:pt x="399362" y="2005375"/>
                  <a:pt x="794055" y="2288301"/>
                  <a:pt x="935525" y="2385750"/>
                </a:cubicBezTo>
                <a:cubicBezTo>
                  <a:pt x="730033" y="2441715"/>
                  <a:pt x="50412" y="2533682"/>
                  <a:pt x="79255" y="2164915"/>
                </a:cubicBezTo>
                <a:cubicBezTo>
                  <a:pt x="86465" y="2072725"/>
                  <a:pt x="131798" y="2032309"/>
                  <a:pt x="198689" y="2025576"/>
                </a:cubicBezTo>
                <a:close/>
                <a:moveTo>
                  <a:pt x="2263140" y="1947573"/>
                </a:moveTo>
                <a:cubicBezTo>
                  <a:pt x="2306485" y="1931090"/>
                  <a:pt x="2394259" y="2211360"/>
                  <a:pt x="2423027" y="2300325"/>
                </a:cubicBezTo>
                <a:cubicBezTo>
                  <a:pt x="2373188" y="2262066"/>
                  <a:pt x="2214968" y="2101348"/>
                  <a:pt x="2247585" y="1974229"/>
                </a:cubicBezTo>
                <a:cubicBezTo>
                  <a:pt x="2251662" y="1958339"/>
                  <a:pt x="2256948" y="1949927"/>
                  <a:pt x="2263140" y="1947573"/>
                </a:cubicBezTo>
                <a:close/>
                <a:moveTo>
                  <a:pt x="2341861" y="1791960"/>
                </a:moveTo>
                <a:cubicBezTo>
                  <a:pt x="2375364" y="1798955"/>
                  <a:pt x="2429066" y="2049092"/>
                  <a:pt x="2446797" y="2128896"/>
                </a:cubicBezTo>
                <a:cubicBezTo>
                  <a:pt x="2410854" y="2077811"/>
                  <a:pt x="2298521" y="1886097"/>
                  <a:pt x="2328903" y="1805055"/>
                </a:cubicBezTo>
                <a:cubicBezTo>
                  <a:pt x="2332701" y="1794924"/>
                  <a:pt x="2337075" y="1790961"/>
                  <a:pt x="2341861" y="1791960"/>
                </a:cubicBezTo>
                <a:close/>
                <a:moveTo>
                  <a:pt x="1414109" y="1772630"/>
                </a:moveTo>
                <a:cubicBezTo>
                  <a:pt x="1526632" y="1777728"/>
                  <a:pt x="1757123" y="2163411"/>
                  <a:pt x="1835987" y="2291502"/>
                </a:cubicBezTo>
                <a:cubicBezTo>
                  <a:pt x="1710440" y="2259946"/>
                  <a:pt x="1304559" y="2089489"/>
                  <a:pt x="1358368" y="1837747"/>
                </a:cubicBezTo>
                <a:cubicBezTo>
                  <a:pt x="1368457" y="1790545"/>
                  <a:pt x="1388142" y="1771454"/>
                  <a:pt x="1414109" y="1772630"/>
                </a:cubicBezTo>
                <a:close/>
                <a:moveTo>
                  <a:pt x="2418709" y="1653905"/>
                </a:moveTo>
                <a:cubicBezTo>
                  <a:pt x="2446055" y="1647047"/>
                  <a:pt x="2479768" y="1912867"/>
                  <a:pt x="2490544" y="1994131"/>
                </a:cubicBezTo>
                <a:cubicBezTo>
                  <a:pt x="2464622" y="1930965"/>
                  <a:pt x="2385209" y="1707314"/>
                  <a:pt x="2413333" y="1659049"/>
                </a:cubicBezTo>
                <a:cubicBezTo>
                  <a:pt x="2415091" y="1656033"/>
                  <a:pt x="2416886" y="1654363"/>
                  <a:pt x="2418709" y="1653905"/>
                </a:cubicBezTo>
                <a:close/>
                <a:moveTo>
                  <a:pt x="2497514" y="1555875"/>
                </a:moveTo>
                <a:cubicBezTo>
                  <a:pt x="2518532" y="1568804"/>
                  <a:pt x="2522835" y="1800372"/>
                  <a:pt x="2524502" y="1871478"/>
                </a:cubicBezTo>
                <a:cubicBezTo>
                  <a:pt x="2510067" y="1804452"/>
                  <a:pt x="2468221" y="1575419"/>
                  <a:pt x="2493084" y="1556317"/>
                </a:cubicBezTo>
                <a:cubicBezTo>
                  <a:pt x="2494638" y="1555123"/>
                  <a:pt x="2496113" y="1555013"/>
                  <a:pt x="2497514" y="1555875"/>
                </a:cubicBezTo>
                <a:close/>
                <a:moveTo>
                  <a:pt x="1553495" y="1393857"/>
                </a:moveTo>
                <a:cubicBezTo>
                  <a:pt x="1641613" y="1367563"/>
                  <a:pt x="1820054" y="1814667"/>
                  <a:pt x="1878538" y="1956591"/>
                </a:cubicBezTo>
                <a:cubicBezTo>
                  <a:pt x="1777218" y="1895556"/>
                  <a:pt x="1455564" y="1639170"/>
                  <a:pt x="1521873" y="1436381"/>
                </a:cubicBezTo>
                <a:cubicBezTo>
                  <a:pt x="1530161" y="1411032"/>
                  <a:pt x="1540906" y="1397613"/>
                  <a:pt x="1553495" y="1393857"/>
                </a:cubicBezTo>
                <a:close/>
                <a:moveTo>
                  <a:pt x="346925" y="1366112"/>
                </a:moveTo>
                <a:cubicBezTo>
                  <a:pt x="521896" y="1373045"/>
                  <a:pt x="880307" y="1897552"/>
                  <a:pt x="1002939" y="2071749"/>
                </a:cubicBezTo>
                <a:cubicBezTo>
                  <a:pt x="807715" y="2028835"/>
                  <a:pt x="176576" y="1797023"/>
                  <a:pt x="260249" y="1454667"/>
                </a:cubicBezTo>
                <a:cubicBezTo>
                  <a:pt x="275937" y="1390475"/>
                  <a:pt x="306546" y="1364512"/>
                  <a:pt x="346925" y="1366112"/>
                </a:cubicBezTo>
                <a:close/>
                <a:moveTo>
                  <a:pt x="1713531" y="1145614"/>
                </a:moveTo>
                <a:cubicBezTo>
                  <a:pt x="1781641" y="1156773"/>
                  <a:pt x="1890815" y="1555807"/>
                  <a:pt x="1926860" y="1683116"/>
                </a:cubicBezTo>
                <a:cubicBezTo>
                  <a:pt x="1853791" y="1601621"/>
                  <a:pt x="1625423" y="1295787"/>
                  <a:pt x="1687189" y="1166503"/>
                </a:cubicBezTo>
                <a:cubicBezTo>
                  <a:pt x="1694910" y="1150341"/>
                  <a:pt x="1703802" y="1144020"/>
                  <a:pt x="1713531" y="1145614"/>
                </a:cubicBezTo>
                <a:close/>
                <a:moveTo>
                  <a:pt x="1869759" y="925380"/>
                </a:moveTo>
                <a:cubicBezTo>
                  <a:pt x="1925352" y="914439"/>
                  <a:pt x="1993890" y="1338493"/>
                  <a:pt x="2015796" y="1468129"/>
                </a:cubicBezTo>
                <a:cubicBezTo>
                  <a:pt x="1963099" y="1367363"/>
                  <a:pt x="1801656" y="1010581"/>
                  <a:pt x="1858831" y="933586"/>
                </a:cubicBezTo>
                <a:cubicBezTo>
                  <a:pt x="1862405" y="928774"/>
                  <a:pt x="1866054" y="926110"/>
                  <a:pt x="1869759" y="925380"/>
                </a:cubicBezTo>
                <a:close/>
                <a:moveTo>
                  <a:pt x="563667" y="851001"/>
                </a:moveTo>
                <a:cubicBezTo>
                  <a:pt x="700690" y="815243"/>
                  <a:pt x="978163" y="1423279"/>
                  <a:pt x="1069104" y="1616288"/>
                </a:cubicBezTo>
                <a:cubicBezTo>
                  <a:pt x="911553" y="1533285"/>
                  <a:pt x="411386" y="1184612"/>
                  <a:pt x="514496" y="908830"/>
                </a:cubicBezTo>
                <a:cubicBezTo>
                  <a:pt x="527384" y="874357"/>
                  <a:pt x="544092" y="856109"/>
                  <a:pt x="563667" y="851001"/>
                </a:cubicBezTo>
                <a:close/>
                <a:moveTo>
                  <a:pt x="2029966" y="768995"/>
                </a:moveTo>
                <a:cubicBezTo>
                  <a:pt x="2072695" y="789620"/>
                  <a:pt x="2081443" y="1159033"/>
                  <a:pt x="2084831" y="1272466"/>
                </a:cubicBezTo>
                <a:cubicBezTo>
                  <a:pt x="2055486" y="1165541"/>
                  <a:pt x="1970414" y="800174"/>
                  <a:pt x="2020959" y="769701"/>
                </a:cubicBezTo>
                <a:cubicBezTo>
                  <a:pt x="2024119" y="767796"/>
                  <a:pt x="2027118" y="767621"/>
                  <a:pt x="2029966" y="768995"/>
                </a:cubicBezTo>
                <a:close/>
                <a:moveTo>
                  <a:pt x="812521" y="513404"/>
                </a:moveTo>
                <a:cubicBezTo>
                  <a:pt x="918430" y="528578"/>
                  <a:pt x="1088195" y="1071243"/>
                  <a:pt x="1144245" y="1244378"/>
                </a:cubicBezTo>
                <a:cubicBezTo>
                  <a:pt x="1030623" y="1133549"/>
                  <a:pt x="675514" y="717631"/>
                  <a:pt x="771560" y="541812"/>
                </a:cubicBezTo>
                <a:cubicBezTo>
                  <a:pt x="783566" y="519832"/>
                  <a:pt x="797392" y="511236"/>
                  <a:pt x="812521" y="513404"/>
                </a:cubicBezTo>
                <a:close/>
                <a:moveTo>
                  <a:pt x="1055454" y="213896"/>
                </a:moveTo>
                <a:cubicBezTo>
                  <a:pt x="1141899" y="199017"/>
                  <a:pt x="1248475" y="775708"/>
                  <a:pt x="1282539" y="952007"/>
                </a:cubicBezTo>
                <a:cubicBezTo>
                  <a:pt x="1200595" y="814970"/>
                  <a:pt x="949555" y="329765"/>
                  <a:pt x="1038460" y="225056"/>
                </a:cubicBezTo>
                <a:cubicBezTo>
                  <a:pt x="1044018" y="218512"/>
                  <a:pt x="1049691" y="214889"/>
                  <a:pt x="1055454" y="213896"/>
                </a:cubicBezTo>
                <a:close/>
                <a:moveTo>
                  <a:pt x="1304573" y="1222"/>
                </a:moveTo>
                <a:cubicBezTo>
                  <a:pt x="1371016" y="29270"/>
                  <a:pt x="1384618" y="531652"/>
                  <a:pt x="1389887" y="685916"/>
                </a:cubicBezTo>
                <a:cubicBezTo>
                  <a:pt x="1344255" y="540503"/>
                  <a:pt x="1211970" y="43623"/>
                  <a:pt x="1290567" y="2181"/>
                </a:cubicBezTo>
                <a:cubicBezTo>
                  <a:pt x="1295480" y="-409"/>
                  <a:pt x="1300144" y="-646"/>
                  <a:pt x="1304573" y="1222"/>
                </a:cubicBezTo>
                <a:close/>
              </a:path>
            </a:pathLst>
          </a:custGeom>
          <a:gradFill>
            <a:gsLst>
              <a:gs pos="26677">
                <a:srgbClr val="92D050"/>
              </a:gs>
              <a:gs pos="62916">
                <a:srgbClr val="9E0808"/>
              </a:gs>
              <a:gs pos="57000">
                <a:srgbClr val="C00000"/>
              </a:gs>
              <a:gs pos="86000">
                <a:srgbClr val="8A005F">
                  <a:lumMod val="73000"/>
                </a:srgbClr>
              </a:gs>
              <a:gs pos="2083">
                <a:schemeClr val="tx1"/>
              </a:gs>
              <a:gs pos="46000">
                <a:srgbClr val="FF0000"/>
              </a:gs>
            </a:gsLst>
            <a:path path="circle">
              <a:fillToRect l="50000" t="50000" r="50000" b="50000"/>
            </a:path>
          </a:gradFill>
          <a:ln w="82550">
            <a:noFill/>
          </a:ln>
          <a:effectLst>
            <a:outerShdw blurRad="50800" dist="50800" dir="5400000" sx="140000" sy="140000" algn="ctr" rotWithShape="0">
              <a:srgbClr val="FF0000">
                <a:alpha val="20000"/>
              </a:srgbClr>
            </a:outerShdw>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3" name="22 Rectángulo"/>
          <p:cNvSpPr/>
          <p:nvPr/>
        </p:nvSpPr>
        <p:spPr>
          <a:xfrm flipH="1">
            <a:off x="21298" y="-329108"/>
            <a:ext cx="9460656" cy="578117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9346687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2250" fill="hold"/>
                                        <p:tgtEl>
                                          <p:spTgt spid="7"/>
                                        </p:tgtEl>
                                        <p:attrNameLst>
                                          <p:attrName>ppt_x</p:attrName>
                                        </p:attrNameLst>
                                      </p:cBhvr>
                                      <p:tavLst>
                                        <p:tav tm="0">
                                          <p:val>
                                            <p:strVal val="0-#ppt_w/2"/>
                                          </p:val>
                                        </p:tav>
                                        <p:tav tm="100000">
                                          <p:val>
                                            <p:strVal val="#ppt_x"/>
                                          </p:val>
                                        </p:tav>
                                      </p:tavLst>
                                    </p:anim>
                                    <p:anim calcmode="lin" valueType="num">
                                      <p:cBhvr additive="base">
                                        <p:cTn id="8" dur="225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3"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2250" fill="hold"/>
                                        <p:tgtEl>
                                          <p:spTgt spid="9"/>
                                        </p:tgtEl>
                                        <p:attrNameLst>
                                          <p:attrName>ppt_x</p:attrName>
                                        </p:attrNameLst>
                                      </p:cBhvr>
                                      <p:tavLst>
                                        <p:tav tm="0">
                                          <p:val>
                                            <p:strVal val="1+#ppt_w/2"/>
                                          </p:val>
                                        </p:tav>
                                        <p:tav tm="100000">
                                          <p:val>
                                            <p:strVal val="#ppt_x"/>
                                          </p:val>
                                        </p:tav>
                                      </p:tavLst>
                                    </p:anim>
                                    <p:anim calcmode="lin" valueType="num">
                                      <p:cBhvr additive="base">
                                        <p:cTn id="12" dur="2250" fill="hold"/>
                                        <p:tgtEl>
                                          <p:spTgt spid="9"/>
                                        </p:tgtEl>
                                        <p:attrNameLst>
                                          <p:attrName>ppt_y</p:attrName>
                                        </p:attrNameLst>
                                      </p:cBhvr>
                                      <p:tavLst>
                                        <p:tav tm="0">
                                          <p:val>
                                            <p:strVal val="0-#ppt_h/2"/>
                                          </p:val>
                                        </p:tav>
                                        <p:tav tm="100000">
                                          <p:val>
                                            <p:strVal val="#ppt_y"/>
                                          </p:val>
                                        </p:tav>
                                      </p:tavLst>
                                    </p:anim>
                                  </p:childTnLst>
                                </p:cTn>
                              </p:par>
                              <p:par>
                                <p:cTn id="13" presetID="2" presetClass="entr" presetSubtype="9"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2250" fill="hold"/>
                                        <p:tgtEl>
                                          <p:spTgt spid="8"/>
                                        </p:tgtEl>
                                        <p:attrNameLst>
                                          <p:attrName>ppt_x</p:attrName>
                                        </p:attrNameLst>
                                      </p:cBhvr>
                                      <p:tavLst>
                                        <p:tav tm="0">
                                          <p:val>
                                            <p:strVal val="0-#ppt_w/2"/>
                                          </p:val>
                                        </p:tav>
                                        <p:tav tm="100000">
                                          <p:val>
                                            <p:strVal val="#ppt_x"/>
                                          </p:val>
                                        </p:tav>
                                      </p:tavLst>
                                    </p:anim>
                                    <p:anim calcmode="lin" valueType="num">
                                      <p:cBhvr additive="base">
                                        <p:cTn id="16" dur="2250" fill="hold"/>
                                        <p:tgtEl>
                                          <p:spTgt spid="8"/>
                                        </p:tgtEl>
                                        <p:attrNameLst>
                                          <p:attrName>ppt_y</p:attrName>
                                        </p:attrNameLst>
                                      </p:cBhvr>
                                      <p:tavLst>
                                        <p:tav tm="0">
                                          <p:val>
                                            <p:strVal val="0-#ppt_h/2"/>
                                          </p:val>
                                        </p:tav>
                                        <p:tav tm="100000">
                                          <p:val>
                                            <p:strVal val="#ppt_y"/>
                                          </p:val>
                                        </p:tav>
                                      </p:tavLst>
                                    </p:anim>
                                  </p:childTnLst>
                                </p:cTn>
                              </p:par>
                              <p:par>
                                <p:cTn id="17" presetID="2" presetClass="entr" presetSubtype="6"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2250" fill="hold"/>
                                        <p:tgtEl>
                                          <p:spTgt spid="10"/>
                                        </p:tgtEl>
                                        <p:attrNameLst>
                                          <p:attrName>ppt_x</p:attrName>
                                        </p:attrNameLst>
                                      </p:cBhvr>
                                      <p:tavLst>
                                        <p:tav tm="0">
                                          <p:val>
                                            <p:strVal val="1+#ppt_w/2"/>
                                          </p:val>
                                        </p:tav>
                                        <p:tav tm="100000">
                                          <p:val>
                                            <p:strVal val="#ppt_x"/>
                                          </p:val>
                                        </p:tav>
                                      </p:tavLst>
                                    </p:anim>
                                    <p:anim calcmode="lin" valueType="num">
                                      <p:cBhvr additive="base">
                                        <p:cTn id="20" dur="2250" fill="hold"/>
                                        <p:tgtEl>
                                          <p:spTgt spid="10"/>
                                        </p:tgtEl>
                                        <p:attrNameLst>
                                          <p:attrName>ppt_y</p:attrName>
                                        </p:attrNameLst>
                                      </p:cBhvr>
                                      <p:tavLst>
                                        <p:tav tm="0">
                                          <p:val>
                                            <p:strVal val="1+#ppt_h/2"/>
                                          </p:val>
                                        </p:tav>
                                        <p:tav tm="100000">
                                          <p:val>
                                            <p:strVal val="#ppt_y"/>
                                          </p:val>
                                        </p:tav>
                                      </p:tavLst>
                                    </p:anim>
                                  </p:childTnLst>
                                </p:cTn>
                              </p:par>
                              <p:par>
                                <p:cTn id="21" presetID="9" presetClass="emph" presetSubtype="0" grpId="0" nodeType="withEffect">
                                  <p:stCondLst>
                                    <p:cond delay="0"/>
                                  </p:stCondLst>
                                  <p:childTnLst>
                                    <p:set>
                                      <p:cBhvr rctx="PPT">
                                        <p:cTn id="22" dur="indefinite"/>
                                        <p:tgtEl>
                                          <p:spTgt spid="23"/>
                                        </p:tgtEl>
                                        <p:attrNameLst>
                                          <p:attrName>style.opacity</p:attrName>
                                        </p:attrNameLst>
                                      </p:cBhvr>
                                      <p:to>
                                        <p:strVal val="0"/>
                                      </p:to>
                                    </p:set>
                                    <p:animEffect filter="image" prLst="opacity: 0">
                                      <p:cBhvr rctx="IE">
                                        <p:cTn id="23" dur="indefinite"/>
                                        <p:tgtEl>
                                          <p:spTgt spid="23"/>
                                        </p:tgtEl>
                                      </p:cBhvr>
                                    </p:animEffect>
                                  </p:childTnLst>
                                </p:cTn>
                              </p:par>
                            </p:childTnLst>
                          </p:cTn>
                        </p:par>
                        <p:par>
                          <p:cTn id="24" fill="hold">
                            <p:stCondLst>
                              <p:cond delay="2250"/>
                            </p:stCondLst>
                            <p:childTnLst>
                              <p:par>
                                <p:cTn id="25" presetID="2" presetClass="exit" presetSubtype="6" fill="hold" grpId="1" nodeType="afterEffect">
                                  <p:stCondLst>
                                    <p:cond delay="0"/>
                                  </p:stCondLst>
                                  <p:childTnLst>
                                    <p:anim calcmode="lin" valueType="num">
                                      <p:cBhvr additive="base">
                                        <p:cTn id="26" dur="4500"/>
                                        <p:tgtEl>
                                          <p:spTgt spid="10"/>
                                        </p:tgtEl>
                                        <p:attrNameLst>
                                          <p:attrName>ppt_x</p:attrName>
                                        </p:attrNameLst>
                                      </p:cBhvr>
                                      <p:tavLst>
                                        <p:tav tm="0">
                                          <p:val>
                                            <p:strVal val="ppt_x"/>
                                          </p:val>
                                        </p:tav>
                                        <p:tav tm="100000">
                                          <p:val>
                                            <p:strVal val="1+ppt_w/2"/>
                                          </p:val>
                                        </p:tav>
                                      </p:tavLst>
                                    </p:anim>
                                    <p:anim calcmode="lin" valueType="num">
                                      <p:cBhvr additive="base">
                                        <p:cTn id="27" dur="4500"/>
                                        <p:tgtEl>
                                          <p:spTgt spid="10"/>
                                        </p:tgtEl>
                                        <p:attrNameLst>
                                          <p:attrName>ppt_y</p:attrName>
                                        </p:attrNameLst>
                                      </p:cBhvr>
                                      <p:tavLst>
                                        <p:tav tm="0">
                                          <p:val>
                                            <p:strVal val="ppt_y"/>
                                          </p:val>
                                        </p:tav>
                                        <p:tav tm="100000">
                                          <p:val>
                                            <p:strVal val="1+ppt_h/2"/>
                                          </p:val>
                                        </p:tav>
                                      </p:tavLst>
                                    </p:anim>
                                    <p:set>
                                      <p:cBhvr>
                                        <p:cTn id="28" dur="1" fill="hold">
                                          <p:stCondLst>
                                            <p:cond delay="4499"/>
                                          </p:stCondLst>
                                        </p:cTn>
                                        <p:tgtEl>
                                          <p:spTgt spid="10"/>
                                        </p:tgtEl>
                                        <p:attrNameLst>
                                          <p:attrName>style.visibility</p:attrName>
                                        </p:attrNameLst>
                                      </p:cBhvr>
                                      <p:to>
                                        <p:strVal val="hidden"/>
                                      </p:to>
                                    </p:set>
                                  </p:childTnLst>
                                </p:cTn>
                              </p:par>
                              <p:par>
                                <p:cTn id="29" presetID="2" presetClass="exit" presetSubtype="12" fill="hold" grpId="1" nodeType="withEffect">
                                  <p:stCondLst>
                                    <p:cond delay="0"/>
                                  </p:stCondLst>
                                  <p:childTnLst>
                                    <p:anim calcmode="lin" valueType="num">
                                      <p:cBhvr additive="base">
                                        <p:cTn id="30" dur="4500"/>
                                        <p:tgtEl>
                                          <p:spTgt spid="7"/>
                                        </p:tgtEl>
                                        <p:attrNameLst>
                                          <p:attrName>ppt_x</p:attrName>
                                        </p:attrNameLst>
                                      </p:cBhvr>
                                      <p:tavLst>
                                        <p:tav tm="0">
                                          <p:val>
                                            <p:strVal val="ppt_x"/>
                                          </p:val>
                                        </p:tav>
                                        <p:tav tm="100000">
                                          <p:val>
                                            <p:strVal val="0-ppt_w/2"/>
                                          </p:val>
                                        </p:tav>
                                      </p:tavLst>
                                    </p:anim>
                                    <p:anim calcmode="lin" valueType="num">
                                      <p:cBhvr additive="base">
                                        <p:cTn id="31" dur="4500"/>
                                        <p:tgtEl>
                                          <p:spTgt spid="7"/>
                                        </p:tgtEl>
                                        <p:attrNameLst>
                                          <p:attrName>ppt_y</p:attrName>
                                        </p:attrNameLst>
                                      </p:cBhvr>
                                      <p:tavLst>
                                        <p:tav tm="0">
                                          <p:val>
                                            <p:strVal val="ppt_y"/>
                                          </p:val>
                                        </p:tav>
                                        <p:tav tm="100000">
                                          <p:val>
                                            <p:strVal val="1+ppt_h/2"/>
                                          </p:val>
                                        </p:tav>
                                      </p:tavLst>
                                    </p:anim>
                                    <p:set>
                                      <p:cBhvr>
                                        <p:cTn id="32" dur="1" fill="hold">
                                          <p:stCondLst>
                                            <p:cond delay="4499"/>
                                          </p:stCondLst>
                                        </p:cTn>
                                        <p:tgtEl>
                                          <p:spTgt spid="7"/>
                                        </p:tgtEl>
                                        <p:attrNameLst>
                                          <p:attrName>style.visibility</p:attrName>
                                        </p:attrNameLst>
                                      </p:cBhvr>
                                      <p:to>
                                        <p:strVal val="hidden"/>
                                      </p:to>
                                    </p:set>
                                  </p:childTnLst>
                                </p:cTn>
                              </p:par>
                              <p:par>
                                <p:cTn id="33" presetID="2" presetClass="exit" presetSubtype="3" fill="hold" grpId="1" nodeType="withEffect">
                                  <p:stCondLst>
                                    <p:cond delay="0"/>
                                  </p:stCondLst>
                                  <p:childTnLst>
                                    <p:anim calcmode="lin" valueType="num">
                                      <p:cBhvr additive="base">
                                        <p:cTn id="34" dur="4500"/>
                                        <p:tgtEl>
                                          <p:spTgt spid="9"/>
                                        </p:tgtEl>
                                        <p:attrNameLst>
                                          <p:attrName>ppt_x</p:attrName>
                                        </p:attrNameLst>
                                      </p:cBhvr>
                                      <p:tavLst>
                                        <p:tav tm="0">
                                          <p:val>
                                            <p:strVal val="ppt_x"/>
                                          </p:val>
                                        </p:tav>
                                        <p:tav tm="100000">
                                          <p:val>
                                            <p:strVal val="1+ppt_w/2"/>
                                          </p:val>
                                        </p:tav>
                                      </p:tavLst>
                                    </p:anim>
                                    <p:anim calcmode="lin" valueType="num">
                                      <p:cBhvr additive="base">
                                        <p:cTn id="35" dur="4500"/>
                                        <p:tgtEl>
                                          <p:spTgt spid="9"/>
                                        </p:tgtEl>
                                        <p:attrNameLst>
                                          <p:attrName>ppt_y</p:attrName>
                                        </p:attrNameLst>
                                      </p:cBhvr>
                                      <p:tavLst>
                                        <p:tav tm="0">
                                          <p:val>
                                            <p:strVal val="ppt_y"/>
                                          </p:val>
                                        </p:tav>
                                        <p:tav tm="100000">
                                          <p:val>
                                            <p:strVal val="0-ppt_h/2"/>
                                          </p:val>
                                        </p:tav>
                                      </p:tavLst>
                                    </p:anim>
                                    <p:set>
                                      <p:cBhvr>
                                        <p:cTn id="36" dur="1" fill="hold">
                                          <p:stCondLst>
                                            <p:cond delay="4499"/>
                                          </p:stCondLst>
                                        </p:cTn>
                                        <p:tgtEl>
                                          <p:spTgt spid="9"/>
                                        </p:tgtEl>
                                        <p:attrNameLst>
                                          <p:attrName>style.visibility</p:attrName>
                                        </p:attrNameLst>
                                      </p:cBhvr>
                                      <p:to>
                                        <p:strVal val="hidden"/>
                                      </p:to>
                                    </p:set>
                                  </p:childTnLst>
                                </p:cTn>
                              </p:par>
                              <p:par>
                                <p:cTn id="37" presetID="2" presetClass="exit" presetSubtype="9" fill="hold" grpId="1" nodeType="withEffect">
                                  <p:stCondLst>
                                    <p:cond delay="0"/>
                                  </p:stCondLst>
                                  <p:childTnLst>
                                    <p:anim calcmode="lin" valueType="num">
                                      <p:cBhvr additive="base">
                                        <p:cTn id="38" dur="4500"/>
                                        <p:tgtEl>
                                          <p:spTgt spid="8"/>
                                        </p:tgtEl>
                                        <p:attrNameLst>
                                          <p:attrName>ppt_x</p:attrName>
                                        </p:attrNameLst>
                                      </p:cBhvr>
                                      <p:tavLst>
                                        <p:tav tm="0">
                                          <p:val>
                                            <p:strVal val="ppt_x"/>
                                          </p:val>
                                        </p:tav>
                                        <p:tav tm="100000">
                                          <p:val>
                                            <p:strVal val="0-ppt_w/2"/>
                                          </p:val>
                                        </p:tav>
                                      </p:tavLst>
                                    </p:anim>
                                    <p:anim calcmode="lin" valueType="num">
                                      <p:cBhvr additive="base">
                                        <p:cTn id="39" dur="4500"/>
                                        <p:tgtEl>
                                          <p:spTgt spid="8"/>
                                        </p:tgtEl>
                                        <p:attrNameLst>
                                          <p:attrName>ppt_y</p:attrName>
                                        </p:attrNameLst>
                                      </p:cBhvr>
                                      <p:tavLst>
                                        <p:tav tm="0">
                                          <p:val>
                                            <p:strVal val="ppt_y"/>
                                          </p:val>
                                        </p:tav>
                                        <p:tav tm="100000">
                                          <p:val>
                                            <p:strVal val="0-ppt_h/2"/>
                                          </p:val>
                                        </p:tav>
                                      </p:tavLst>
                                    </p:anim>
                                    <p:set>
                                      <p:cBhvr>
                                        <p:cTn id="40" dur="1" fill="hold">
                                          <p:stCondLst>
                                            <p:cond delay="4499"/>
                                          </p:stCondLst>
                                        </p:cTn>
                                        <p:tgtEl>
                                          <p:spTgt spid="8"/>
                                        </p:tgtEl>
                                        <p:attrNameLst>
                                          <p:attrName>style.visibility</p:attrName>
                                        </p:attrNameLst>
                                      </p:cBhvr>
                                      <p:to>
                                        <p:strVal val="hidden"/>
                                      </p:to>
                                    </p:set>
                                  </p:childTnLst>
                                </p:cTn>
                              </p:par>
                              <p:par>
                                <p:cTn id="41" presetID="17" presetClass="entr" presetSubtype="10" fill="hold" nodeType="withEffect">
                                  <p:stCondLst>
                                    <p:cond delay="500"/>
                                  </p:stCondLst>
                                  <p:childTnLst>
                                    <p:set>
                                      <p:cBhvr>
                                        <p:cTn id="42" dur="1" fill="hold">
                                          <p:stCondLst>
                                            <p:cond delay="0"/>
                                          </p:stCondLst>
                                        </p:cTn>
                                        <p:tgtEl>
                                          <p:spTgt spid="11"/>
                                        </p:tgtEl>
                                        <p:attrNameLst>
                                          <p:attrName>style.visibility</p:attrName>
                                        </p:attrNameLst>
                                      </p:cBhvr>
                                      <p:to>
                                        <p:strVal val="visible"/>
                                      </p:to>
                                    </p:set>
                                    <p:anim calcmode="lin" valueType="num">
                                      <p:cBhvr>
                                        <p:cTn id="43" dur="3000" fill="hold"/>
                                        <p:tgtEl>
                                          <p:spTgt spid="11"/>
                                        </p:tgtEl>
                                        <p:attrNameLst>
                                          <p:attrName>ppt_w</p:attrName>
                                        </p:attrNameLst>
                                      </p:cBhvr>
                                      <p:tavLst>
                                        <p:tav tm="0">
                                          <p:val>
                                            <p:fltVal val="0"/>
                                          </p:val>
                                        </p:tav>
                                        <p:tav tm="100000">
                                          <p:val>
                                            <p:strVal val="#ppt_w"/>
                                          </p:val>
                                        </p:tav>
                                      </p:tavLst>
                                    </p:anim>
                                    <p:anim calcmode="lin" valueType="num">
                                      <p:cBhvr>
                                        <p:cTn id="44" dur="3000" fill="hold"/>
                                        <p:tgtEl>
                                          <p:spTgt spid="11"/>
                                        </p:tgtEl>
                                        <p:attrNameLst>
                                          <p:attrName>ppt_h</p:attrName>
                                        </p:attrNameLst>
                                      </p:cBhvr>
                                      <p:tavLst>
                                        <p:tav tm="0">
                                          <p:val>
                                            <p:strVal val="#ppt_h"/>
                                          </p:val>
                                        </p:tav>
                                        <p:tav tm="100000">
                                          <p:val>
                                            <p:strVal val="#ppt_h"/>
                                          </p:val>
                                        </p:tav>
                                      </p:tavLst>
                                    </p:anim>
                                  </p:childTnLst>
                                </p:cTn>
                              </p:par>
                              <p:par>
                                <p:cTn id="45" presetID="8" presetClass="entr" presetSubtype="32" fill="hold" nodeType="withEffect">
                                  <p:stCondLst>
                                    <p:cond delay="500"/>
                                  </p:stCondLst>
                                  <p:childTnLst>
                                    <p:set>
                                      <p:cBhvr>
                                        <p:cTn id="46" dur="1" fill="hold">
                                          <p:stCondLst>
                                            <p:cond delay="0"/>
                                          </p:stCondLst>
                                        </p:cTn>
                                        <p:tgtEl>
                                          <p:spTgt spid="11"/>
                                        </p:tgtEl>
                                        <p:attrNameLst>
                                          <p:attrName>style.visibility</p:attrName>
                                        </p:attrNameLst>
                                      </p:cBhvr>
                                      <p:to>
                                        <p:strVal val="visible"/>
                                      </p:to>
                                    </p:set>
                                    <p:animEffect transition="in" filter="diamond(out)">
                                      <p:cBhvr>
                                        <p:cTn id="47" dur="3000"/>
                                        <p:tgtEl>
                                          <p:spTgt spid="11"/>
                                        </p:tgtEl>
                                      </p:cBhvr>
                                    </p:animEffect>
                                  </p:childTnLst>
                                </p:cTn>
                              </p:par>
                              <p:par>
                                <p:cTn id="48" presetID="23" presetClass="exit" presetSubtype="16" fill="hold" nodeType="withEffect">
                                  <p:stCondLst>
                                    <p:cond delay="0"/>
                                  </p:stCondLst>
                                  <p:childTnLst>
                                    <p:anim calcmode="lin" valueType="num">
                                      <p:cBhvr>
                                        <p:cTn id="49" dur="5000"/>
                                        <p:tgtEl>
                                          <p:spTgt spid="12"/>
                                        </p:tgtEl>
                                        <p:attrNameLst>
                                          <p:attrName>ppt_w</p:attrName>
                                        </p:attrNameLst>
                                      </p:cBhvr>
                                      <p:tavLst>
                                        <p:tav tm="0">
                                          <p:val>
                                            <p:strVal val="ppt_w"/>
                                          </p:val>
                                        </p:tav>
                                        <p:tav tm="100000">
                                          <p:val>
                                            <p:strVal val="4*ppt_w"/>
                                          </p:val>
                                        </p:tav>
                                      </p:tavLst>
                                    </p:anim>
                                    <p:anim calcmode="lin" valueType="num">
                                      <p:cBhvr>
                                        <p:cTn id="50" dur="5000"/>
                                        <p:tgtEl>
                                          <p:spTgt spid="12"/>
                                        </p:tgtEl>
                                        <p:attrNameLst>
                                          <p:attrName>ppt_h</p:attrName>
                                        </p:attrNameLst>
                                      </p:cBhvr>
                                      <p:tavLst>
                                        <p:tav tm="0">
                                          <p:val>
                                            <p:strVal val="ppt_h"/>
                                          </p:val>
                                        </p:tav>
                                        <p:tav tm="100000">
                                          <p:val>
                                            <p:strVal val="4*ppt_h"/>
                                          </p:val>
                                        </p:tav>
                                      </p:tavLst>
                                    </p:anim>
                                    <p:set>
                                      <p:cBhvr>
                                        <p:cTn id="51" dur="1" fill="hold">
                                          <p:stCondLst>
                                            <p:cond delay="49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8" grpId="0" animBg="1"/>
      <p:bldP spid="8" grpId="1" animBg="1"/>
      <p:bldP spid="9" grpId="0" animBg="1"/>
      <p:bldP spid="9" grpId="1" animBg="1"/>
      <p:bldP spid="10" grpId="0" animBg="1"/>
      <p:bldP spid="10" grpId="1" animBg="1"/>
      <p:bldP spid="23"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118 Rectángulo"/>
          <p:cNvSpPr/>
          <p:nvPr/>
        </p:nvSpPr>
        <p:spPr>
          <a:xfrm>
            <a:off x="0" y="13204"/>
            <a:ext cx="9144000" cy="5161328"/>
          </a:xfrm>
          <a:prstGeom prst="rect">
            <a:avLst/>
          </a:prstGeom>
          <a:gradFill flip="none" rotWithShape="1">
            <a:gsLst>
              <a:gs pos="22000">
                <a:srgbClr val="600000"/>
              </a:gs>
              <a:gs pos="90000">
                <a:srgbClr val="C00000"/>
              </a:gs>
              <a:gs pos="80000">
                <a:srgbClr val="600000"/>
              </a:gs>
              <a:gs pos="10000">
                <a:srgbClr val="C00000"/>
              </a:gs>
              <a:gs pos="0">
                <a:srgbClr val="FF0000"/>
              </a:gs>
              <a:gs pos="100000">
                <a:srgbClr val="FF0000"/>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20" name="119 Imagen" descr="Diapositiva40"/>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10" name="1 Rectángulo"/>
          <p:cNvSpPr/>
          <p:nvPr/>
        </p:nvSpPr>
        <p:spPr>
          <a:xfrm rot="16200000" flipH="1">
            <a:off x="2198771"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 Rectángulo"/>
          <p:cNvSpPr/>
          <p:nvPr/>
        </p:nvSpPr>
        <p:spPr>
          <a:xfrm rot="16200000" flipH="1">
            <a:off x="3005557"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 Rectángulo"/>
          <p:cNvSpPr/>
          <p:nvPr/>
        </p:nvSpPr>
        <p:spPr>
          <a:xfrm rot="16200000" flipH="1">
            <a:off x="3799982" y="480480"/>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 Rectángulo"/>
          <p:cNvSpPr/>
          <p:nvPr/>
        </p:nvSpPr>
        <p:spPr>
          <a:xfrm rot="16200000" flipH="1">
            <a:off x="2596027"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 Rectángulo"/>
          <p:cNvSpPr/>
          <p:nvPr/>
        </p:nvSpPr>
        <p:spPr>
          <a:xfrm rot="16200000" flipH="1">
            <a:off x="3442491"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 Rectángulo"/>
          <p:cNvSpPr/>
          <p:nvPr/>
        </p:nvSpPr>
        <p:spPr>
          <a:xfrm rot="16200000" flipH="1">
            <a:off x="3005559" y="1942936"/>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 Rectángulo"/>
          <p:cNvSpPr/>
          <p:nvPr/>
        </p:nvSpPr>
        <p:spPr>
          <a:xfrm rot="16200000" flipH="1">
            <a:off x="-126636"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 Rectángulo"/>
          <p:cNvSpPr/>
          <p:nvPr/>
        </p:nvSpPr>
        <p:spPr>
          <a:xfrm rot="16200000" flipH="1">
            <a:off x="680150"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 Rectángulo"/>
          <p:cNvSpPr/>
          <p:nvPr/>
        </p:nvSpPr>
        <p:spPr>
          <a:xfrm rot="16200000" flipH="1">
            <a:off x="1474574"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 Rectángulo"/>
          <p:cNvSpPr/>
          <p:nvPr/>
        </p:nvSpPr>
        <p:spPr>
          <a:xfrm rot="16200000" flipH="1">
            <a:off x="270621" y="1211707"/>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1 Rectángulo"/>
          <p:cNvSpPr/>
          <p:nvPr/>
        </p:nvSpPr>
        <p:spPr>
          <a:xfrm rot="16200000" flipH="1">
            <a:off x="1117084"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1 Rectángulo"/>
          <p:cNvSpPr/>
          <p:nvPr/>
        </p:nvSpPr>
        <p:spPr>
          <a:xfrm rot="16200000" flipH="1">
            <a:off x="680152" y="1942936"/>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1 Rectángulo"/>
          <p:cNvSpPr/>
          <p:nvPr/>
        </p:nvSpPr>
        <p:spPr>
          <a:xfrm rot="16200000" flipH="1">
            <a:off x="6883788"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1 Rectángulo"/>
          <p:cNvSpPr/>
          <p:nvPr/>
        </p:nvSpPr>
        <p:spPr>
          <a:xfrm rot="16200000" flipH="1">
            <a:off x="7690574"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1 Rectángulo"/>
          <p:cNvSpPr/>
          <p:nvPr/>
        </p:nvSpPr>
        <p:spPr>
          <a:xfrm rot="16200000" flipH="1">
            <a:off x="8484998"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1 Rectángulo"/>
          <p:cNvSpPr/>
          <p:nvPr/>
        </p:nvSpPr>
        <p:spPr>
          <a:xfrm rot="16200000" flipH="1">
            <a:off x="7281044"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1 Rectángulo"/>
          <p:cNvSpPr/>
          <p:nvPr/>
        </p:nvSpPr>
        <p:spPr>
          <a:xfrm rot="16200000" flipH="1">
            <a:off x="8127508"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1 Rectángulo"/>
          <p:cNvSpPr/>
          <p:nvPr/>
        </p:nvSpPr>
        <p:spPr>
          <a:xfrm rot="16200000" flipH="1">
            <a:off x="7690572" y="1942936"/>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1 Rectángulo"/>
          <p:cNvSpPr/>
          <p:nvPr/>
        </p:nvSpPr>
        <p:spPr>
          <a:xfrm rot="16200000" flipH="1">
            <a:off x="4558381"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1 Rectángulo"/>
          <p:cNvSpPr/>
          <p:nvPr/>
        </p:nvSpPr>
        <p:spPr>
          <a:xfrm rot="16200000" flipH="1">
            <a:off x="5365167"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1 Rectángulo"/>
          <p:cNvSpPr/>
          <p:nvPr/>
        </p:nvSpPr>
        <p:spPr>
          <a:xfrm rot="16200000" flipH="1">
            <a:off x="6159591"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1 Rectángulo"/>
          <p:cNvSpPr/>
          <p:nvPr/>
        </p:nvSpPr>
        <p:spPr>
          <a:xfrm rot="16200000" flipH="1">
            <a:off x="4955637"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1 Rectángulo"/>
          <p:cNvSpPr/>
          <p:nvPr/>
        </p:nvSpPr>
        <p:spPr>
          <a:xfrm rot="16200000" flipH="1">
            <a:off x="5802101"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1 Rectángulo"/>
          <p:cNvSpPr/>
          <p:nvPr/>
        </p:nvSpPr>
        <p:spPr>
          <a:xfrm rot="16200000" flipH="1">
            <a:off x="5365165" y="1942936"/>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1 Rectángulo"/>
          <p:cNvSpPr/>
          <p:nvPr/>
        </p:nvSpPr>
        <p:spPr>
          <a:xfrm rot="5400000" flipH="1" flipV="1">
            <a:off x="2186564"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1 Rectángulo"/>
          <p:cNvSpPr/>
          <p:nvPr/>
        </p:nvSpPr>
        <p:spPr>
          <a:xfrm rot="5400000" flipH="1" flipV="1">
            <a:off x="2993352" y="4174933"/>
            <a:ext cx="965527"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1 Rectángulo"/>
          <p:cNvSpPr/>
          <p:nvPr/>
        </p:nvSpPr>
        <p:spPr>
          <a:xfrm rot="5400000" flipH="1" flipV="1">
            <a:off x="3787774"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1 Rectángulo"/>
          <p:cNvSpPr/>
          <p:nvPr/>
        </p:nvSpPr>
        <p:spPr>
          <a:xfrm rot="5400000" flipH="1" flipV="1">
            <a:off x="2583820"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1 Rectángulo"/>
          <p:cNvSpPr/>
          <p:nvPr/>
        </p:nvSpPr>
        <p:spPr>
          <a:xfrm rot="5400000" flipH="1" flipV="1">
            <a:off x="3430284"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1 Rectángulo"/>
          <p:cNvSpPr/>
          <p:nvPr/>
        </p:nvSpPr>
        <p:spPr>
          <a:xfrm rot="5400000" flipH="1" flipV="1">
            <a:off x="2993352" y="2712479"/>
            <a:ext cx="965527"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1 Rectángulo"/>
          <p:cNvSpPr/>
          <p:nvPr/>
        </p:nvSpPr>
        <p:spPr>
          <a:xfrm rot="5400000" flipH="1" flipV="1">
            <a:off x="-138844" y="4174930"/>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1 Rectángulo"/>
          <p:cNvSpPr/>
          <p:nvPr/>
        </p:nvSpPr>
        <p:spPr>
          <a:xfrm rot="5400000" flipH="1" flipV="1">
            <a:off x="667943"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1 Rectángulo"/>
          <p:cNvSpPr/>
          <p:nvPr/>
        </p:nvSpPr>
        <p:spPr>
          <a:xfrm rot="5400000" flipH="1" flipV="1">
            <a:off x="1462367"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1 Rectángulo"/>
          <p:cNvSpPr/>
          <p:nvPr/>
        </p:nvSpPr>
        <p:spPr>
          <a:xfrm rot="5400000" flipH="1" flipV="1">
            <a:off x="258412" y="3443703"/>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1 Rectángulo"/>
          <p:cNvSpPr/>
          <p:nvPr/>
        </p:nvSpPr>
        <p:spPr>
          <a:xfrm rot="5400000" flipH="1" flipV="1">
            <a:off x="1104877"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1 Rectángulo"/>
          <p:cNvSpPr/>
          <p:nvPr/>
        </p:nvSpPr>
        <p:spPr>
          <a:xfrm rot="5400000" flipH="1" flipV="1">
            <a:off x="667943" y="2712477"/>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1 Rectángulo"/>
          <p:cNvSpPr/>
          <p:nvPr/>
        </p:nvSpPr>
        <p:spPr>
          <a:xfrm rot="5400000" flipH="1" flipV="1">
            <a:off x="6871579"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1 Rectángulo"/>
          <p:cNvSpPr/>
          <p:nvPr/>
        </p:nvSpPr>
        <p:spPr>
          <a:xfrm rot="5400000" flipH="1" flipV="1">
            <a:off x="7678365"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1 Rectángulo"/>
          <p:cNvSpPr/>
          <p:nvPr/>
        </p:nvSpPr>
        <p:spPr>
          <a:xfrm rot="5400000" flipH="1" flipV="1">
            <a:off x="8472789"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1 Rectángulo"/>
          <p:cNvSpPr/>
          <p:nvPr/>
        </p:nvSpPr>
        <p:spPr>
          <a:xfrm rot="5400000" flipH="1" flipV="1">
            <a:off x="7268835"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1 Rectángulo"/>
          <p:cNvSpPr/>
          <p:nvPr/>
        </p:nvSpPr>
        <p:spPr>
          <a:xfrm rot="5400000" flipH="1" flipV="1">
            <a:off x="8115299"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1 Rectángulo"/>
          <p:cNvSpPr/>
          <p:nvPr/>
        </p:nvSpPr>
        <p:spPr>
          <a:xfrm rot="5400000" flipH="1" flipV="1">
            <a:off x="7678365" y="2712477"/>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1 Rectángulo"/>
          <p:cNvSpPr/>
          <p:nvPr/>
        </p:nvSpPr>
        <p:spPr>
          <a:xfrm rot="5400000" flipH="1" flipV="1">
            <a:off x="4546172"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1 Rectángulo"/>
          <p:cNvSpPr/>
          <p:nvPr/>
        </p:nvSpPr>
        <p:spPr>
          <a:xfrm rot="5400000" flipH="1" flipV="1">
            <a:off x="5352958"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1 Rectángulo"/>
          <p:cNvSpPr/>
          <p:nvPr/>
        </p:nvSpPr>
        <p:spPr>
          <a:xfrm rot="5400000" flipH="1" flipV="1">
            <a:off x="6147382"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1 Rectángulo"/>
          <p:cNvSpPr/>
          <p:nvPr/>
        </p:nvSpPr>
        <p:spPr>
          <a:xfrm rot="5400000" flipH="1" flipV="1">
            <a:off x="4943428"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1 Rectángulo"/>
          <p:cNvSpPr/>
          <p:nvPr/>
        </p:nvSpPr>
        <p:spPr>
          <a:xfrm rot="5400000" flipH="1" flipV="1">
            <a:off x="5789892"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1 Rectángulo"/>
          <p:cNvSpPr/>
          <p:nvPr/>
        </p:nvSpPr>
        <p:spPr>
          <a:xfrm rot="5400000" flipH="1" flipV="1">
            <a:off x="5352958" y="2712477"/>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1 Rectángulo"/>
          <p:cNvSpPr/>
          <p:nvPr/>
        </p:nvSpPr>
        <p:spPr>
          <a:xfrm rot="16200000" flipH="1">
            <a:off x="2198771"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1 Rectángulo"/>
          <p:cNvSpPr/>
          <p:nvPr/>
        </p:nvSpPr>
        <p:spPr>
          <a:xfrm rot="16200000" flipH="1">
            <a:off x="3005557"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1 Rectángulo"/>
          <p:cNvSpPr/>
          <p:nvPr/>
        </p:nvSpPr>
        <p:spPr>
          <a:xfrm rot="16200000" flipH="1">
            <a:off x="3799982" y="480480"/>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1 Rectángulo"/>
          <p:cNvSpPr/>
          <p:nvPr/>
        </p:nvSpPr>
        <p:spPr>
          <a:xfrm rot="16200000" flipH="1">
            <a:off x="2596027"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1 Rectángulo"/>
          <p:cNvSpPr/>
          <p:nvPr/>
        </p:nvSpPr>
        <p:spPr>
          <a:xfrm rot="16200000" flipH="1">
            <a:off x="3442491"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1 Rectángulo"/>
          <p:cNvSpPr/>
          <p:nvPr/>
        </p:nvSpPr>
        <p:spPr>
          <a:xfrm rot="16200000" flipH="1">
            <a:off x="3005559" y="1942936"/>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1 Rectángulo"/>
          <p:cNvSpPr/>
          <p:nvPr/>
        </p:nvSpPr>
        <p:spPr>
          <a:xfrm rot="16200000" flipH="1">
            <a:off x="-126633" y="480480"/>
            <a:ext cx="965527" cy="539555"/>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1 Rectángulo"/>
          <p:cNvSpPr/>
          <p:nvPr/>
        </p:nvSpPr>
        <p:spPr>
          <a:xfrm rot="16200000" flipH="1">
            <a:off x="680150"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1 Rectángulo"/>
          <p:cNvSpPr/>
          <p:nvPr/>
        </p:nvSpPr>
        <p:spPr>
          <a:xfrm rot="16200000" flipH="1">
            <a:off x="1474574"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1 Rectángulo"/>
          <p:cNvSpPr/>
          <p:nvPr/>
        </p:nvSpPr>
        <p:spPr>
          <a:xfrm rot="16200000" flipH="1">
            <a:off x="270621" y="1211707"/>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1 Rectángulo"/>
          <p:cNvSpPr/>
          <p:nvPr/>
        </p:nvSpPr>
        <p:spPr>
          <a:xfrm rot="16200000" flipH="1">
            <a:off x="1117084"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1 Rectángulo"/>
          <p:cNvSpPr/>
          <p:nvPr/>
        </p:nvSpPr>
        <p:spPr>
          <a:xfrm rot="16200000" flipH="1">
            <a:off x="680152" y="1942936"/>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1 Rectángulo"/>
          <p:cNvSpPr/>
          <p:nvPr/>
        </p:nvSpPr>
        <p:spPr>
          <a:xfrm rot="16200000" flipH="1">
            <a:off x="6883788"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1 Rectángulo"/>
          <p:cNvSpPr/>
          <p:nvPr/>
        </p:nvSpPr>
        <p:spPr>
          <a:xfrm rot="16200000" flipH="1">
            <a:off x="7690577" y="480484"/>
            <a:ext cx="965526"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1 Rectángulo"/>
          <p:cNvSpPr/>
          <p:nvPr/>
        </p:nvSpPr>
        <p:spPr>
          <a:xfrm rot="16200000" flipH="1">
            <a:off x="8485002" y="480481"/>
            <a:ext cx="965528"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1 Rectángulo"/>
          <p:cNvSpPr/>
          <p:nvPr/>
        </p:nvSpPr>
        <p:spPr>
          <a:xfrm rot="16200000" flipH="1">
            <a:off x="7281044"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1 Rectángulo"/>
          <p:cNvSpPr/>
          <p:nvPr/>
        </p:nvSpPr>
        <p:spPr>
          <a:xfrm rot="16200000" flipH="1">
            <a:off x="8127508"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1 Rectángulo"/>
          <p:cNvSpPr/>
          <p:nvPr/>
        </p:nvSpPr>
        <p:spPr>
          <a:xfrm rot="16200000" flipH="1">
            <a:off x="7690572" y="1942936"/>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1 Rectángulo"/>
          <p:cNvSpPr/>
          <p:nvPr/>
        </p:nvSpPr>
        <p:spPr>
          <a:xfrm rot="16200000" flipH="1">
            <a:off x="4558381"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1 Rectángulo"/>
          <p:cNvSpPr/>
          <p:nvPr/>
        </p:nvSpPr>
        <p:spPr>
          <a:xfrm rot="16200000" flipH="1">
            <a:off x="5365167"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1 Rectángulo"/>
          <p:cNvSpPr/>
          <p:nvPr/>
        </p:nvSpPr>
        <p:spPr>
          <a:xfrm rot="16200000" flipH="1">
            <a:off x="6159591" y="48048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1 Rectángulo"/>
          <p:cNvSpPr/>
          <p:nvPr/>
        </p:nvSpPr>
        <p:spPr>
          <a:xfrm rot="16200000" flipH="1">
            <a:off x="4955637"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1 Rectángulo"/>
          <p:cNvSpPr/>
          <p:nvPr/>
        </p:nvSpPr>
        <p:spPr>
          <a:xfrm rot="16200000" flipH="1">
            <a:off x="5802101" y="1211708"/>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1 Rectángulo"/>
          <p:cNvSpPr/>
          <p:nvPr/>
        </p:nvSpPr>
        <p:spPr>
          <a:xfrm rot="16200000" flipH="1">
            <a:off x="5365165" y="1942936"/>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1 Rectángulo"/>
          <p:cNvSpPr/>
          <p:nvPr/>
        </p:nvSpPr>
        <p:spPr>
          <a:xfrm rot="5400000" flipH="1" flipV="1">
            <a:off x="2186564"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1 Rectángulo"/>
          <p:cNvSpPr/>
          <p:nvPr/>
        </p:nvSpPr>
        <p:spPr>
          <a:xfrm rot="5400000" flipH="1" flipV="1">
            <a:off x="2993352" y="4174933"/>
            <a:ext cx="965527"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1 Rectángulo"/>
          <p:cNvSpPr/>
          <p:nvPr/>
        </p:nvSpPr>
        <p:spPr>
          <a:xfrm rot="5400000" flipH="1" flipV="1">
            <a:off x="3787774"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1 Rectángulo"/>
          <p:cNvSpPr/>
          <p:nvPr/>
        </p:nvSpPr>
        <p:spPr>
          <a:xfrm rot="5400000" flipH="1" flipV="1">
            <a:off x="2583820"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1 Rectángulo"/>
          <p:cNvSpPr/>
          <p:nvPr/>
        </p:nvSpPr>
        <p:spPr>
          <a:xfrm rot="5400000" flipH="1" flipV="1">
            <a:off x="3430284"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1 Rectángulo"/>
          <p:cNvSpPr/>
          <p:nvPr/>
        </p:nvSpPr>
        <p:spPr>
          <a:xfrm rot="5400000" flipH="1" flipV="1">
            <a:off x="2993352" y="2712479"/>
            <a:ext cx="965527" cy="539554"/>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1 Rectángulo"/>
          <p:cNvSpPr/>
          <p:nvPr/>
        </p:nvSpPr>
        <p:spPr>
          <a:xfrm rot="5400000" flipH="1" flipV="1">
            <a:off x="-138844" y="4174930"/>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 Rectángulo"/>
          <p:cNvSpPr/>
          <p:nvPr/>
        </p:nvSpPr>
        <p:spPr>
          <a:xfrm rot="5400000" flipH="1" flipV="1">
            <a:off x="667943"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 Rectángulo"/>
          <p:cNvSpPr/>
          <p:nvPr/>
        </p:nvSpPr>
        <p:spPr>
          <a:xfrm rot="5400000" flipH="1" flipV="1">
            <a:off x="1462367"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 Rectángulo"/>
          <p:cNvSpPr/>
          <p:nvPr/>
        </p:nvSpPr>
        <p:spPr>
          <a:xfrm rot="5400000" flipH="1" flipV="1">
            <a:off x="258412" y="3443703"/>
            <a:ext cx="965529" cy="539558"/>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 Rectángulo"/>
          <p:cNvSpPr/>
          <p:nvPr/>
        </p:nvSpPr>
        <p:spPr>
          <a:xfrm rot="5400000" flipH="1" flipV="1">
            <a:off x="1104877"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 Rectángulo"/>
          <p:cNvSpPr/>
          <p:nvPr/>
        </p:nvSpPr>
        <p:spPr>
          <a:xfrm rot="5400000" flipH="1" flipV="1">
            <a:off x="667943" y="2712477"/>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 Rectángulo"/>
          <p:cNvSpPr/>
          <p:nvPr/>
        </p:nvSpPr>
        <p:spPr>
          <a:xfrm rot="5400000" flipH="1" flipV="1">
            <a:off x="6871579"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 Rectángulo"/>
          <p:cNvSpPr/>
          <p:nvPr/>
        </p:nvSpPr>
        <p:spPr>
          <a:xfrm rot="5400000" flipH="1" flipV="1">
            <a:off x="7678365"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 Rectángulo"/>
          <p:cNvSpPr/>
          <p:nvPr/>
        </p:nvSpPr>
        <p:spPr>
          <a:xfrm rot="5400000" flipH="1" flipV="1">
            <a:off x="8472789"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 Rectángulo"/>
          <p:cNvSpPr/>
          <p:nvPr/>
        </p:nvSpPr>
        <p:spPr>
          <a:xfrm rot="5400000" flipH="1" flipV="1">
            <a:off x="7268835"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 Rectángulo"/>
          <p:cNvSpPr/>
          <p:nvPr/>
        </p:nvSpPr>
        <p:spPr>
          <a:xfrm rot="5400000" flipH="1" flipV="1">
            <a:off x="8115299"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 Rectángulo"/>
          <p:cNvSpPr/>
          <p:nvPr/>
        </p:nvSpPr>
        <p:spPr>
          <a:xfrm rot="5400000" flipH="1" flipV="1">
            <a:off x="7678365" y="2712477"/>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 Rectángulo"/>
          <p:cNvSpPr/>
          <p:nvPr/>
        </p:nvSpPr>
        <p:spPr>
          <a:xfrm rot="5400000" flipH="1" flipV="1">
            <a:off x="4546172"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 Rectángulo"/>
          <p:cNvSpPr/>
          <p:nvPr/>
        </p:nvSpPr>
        <p:spPr>
          <a:xfrm rot="5400000" flipH="1" flipV="1">
            <a:off x="5352958"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 Rectángulo"/>
          <p:cNvSpPr/>
          <p:nvPr/>
        </p:nvSpPr>
        <p:spPr>
          <a:xfrm rot="5400000" flipH="1" flipV="1">
            <a:off x="6147382" y="4174931"/>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 Rectángulo"/>
          <p:cNvSpPr/>
          <p:nvPr/>
        </p:nvSpPr>
        <p:spPr>
          <a:xfrm rot="5400000" flipH="1" flipV="1">
            <a:off x="4943428"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 Rectángulo"/>
          <p:cNvSpPr/>
          <p:nvPr/>
        </p:nvSpPr>
        <p:spPr>
          <a:xfrm rot="5400000" flipH="1" flipV="1">
            <a:off x="5789892" y="3443704"/>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 Rectángulo"/>
          <p:cNvSpPr/>
          <p:nvPr/>
        </p:nvSpPr>
        <p:spPr>
          <a:xfrm rot="5400000" flipH="1" flipV="1">
            <a:off x="5352958" y="2712477"/>
            <a:ext cx="965529" cy="539556"/>
          </a:xfrm>
          <a:custGeom>
            <a:avLst/>
            <a:gdLst>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 name="connsiteX0" fmla="*/ 0 w 1296145"/>
              <a:gd name="connsiteY0" fmla="*/ 0 h 2558238"/>
              <a:gd name="connsiteX1" fmla="*/ 1296145 w 1296145"/>
              <a:gd name="connsiteY1" fmla="*/ 0 h 2558238"/>
              <a:gd name="connsiteX2" fmla="*/ 1296145 w 1296145"/>
              <a:gd name="connsiteY2" fmla="*/ 2558238 h 2558238"/>
              <a:gd name="connsiteX3" fmla="*/ 0 w 1296145"/>
              <a:gd name="connsiteY3" fmla="*/ 2558238 h 2558238"/>
              <a:gd name="connsiteX4" fmla="*/ 0 w 1296145"/>
              <a:gd name="connsiteY4" fmla="*/ 0 h 255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145" h="2558238">
                <a:moveTo>
                  <a:pt x="0" y="0"/>
                </a:moveTo>
                <a:cubicBezTo>
                  <a:pt x="603507" y="390525"/>
                  <a:pt x="645025" y="400050"/>
                  <a:pt x="1296145" y="0"/>
                </a:cubicBezTo>
                <a:lnTo>
                  <a:pt x="1296145" y="2558238"/>
                </a:lnTo>
                <a:cubicBezTo>
                  <a:pt x="664080" y="2110563"/>
                  <a:pt x="593979" y="2139138"/>
                  <a:pt x="0" y="2558238"/>
                </a:cubicBezTo>
                <a:lnTo>
                  <a:pt x="0" y="0"/>
                </a:lnTo>
                <a:close/>
              </a:path>
            </a:pathLst>
          </a:custGeom>
          <a:gradFill>
            <a:gsLst>
              <a:gs pos="27500">
                <a:srgbClr val="006600"/>
              </a:gs>
              <a:gs pos="33000">
                <a:schemeClr val="tx1">
                  <a:alpha val="34000"/>
                </a:schemeClr>
              </a:gs>
              <a:gs pos="22000">
                <a:srgbClr val="99FF66"/>
              </a:gs>
            </a:gsLst>
            <a:path path="circle">
              <a:fillToRect l="50000" t="50000" r="50000" b="50000"/>
            </a:path>
          </a:gradFill>
          <a:ln w="44450" cmpd="sng">
            <a:solidFill>
              <a:srgbClr val="FF0000"/>
            </a:solidFill>
            <a:prstDash val="sysDot"/>
          </a:ln>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ectángulo"/>
          <p:cNvSpPr/>
          <p:nvPr/>
        </p:nvSpPr>
        <p:spPr>
          <a:xfrm flipH="1">
            <a:off x="643" y="-236562"/>
            <a:ext cx="9460656"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207175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4000" fill="hold"/>
                                        <p:tgtEl>
                                          <p:spTgt spid="17"/>
                                        </p:tgtEl>
                                        <p:attrNameLst>
                                          <p:attrName>ppt_x</p:attrName>
                                        </p:attrNameLst>
                                      </p:cBhvr>
                                      <p:tavLst>
                                        <p:tav tm="0">
                                          <p:val>
                                            <p:strVal val="#ppt_x"/>
                                          </p:val>
                                        </p:tav>
                                        <p:tav tm="100000">
                                          <p:val>
                                            <p:strVal val="#ppt_x"/>
                                          </p:val>
                                        </p:tav>
                                      </p:tavLst>
                                    </p:anim>
                                    <p:anim calcmode="lin" valueType="num">
                                      <p:cBhvr additive="base">
                                        <p:cTn id="8" dur="4000" fill="hold"/>
                                        <p:tgtEl>
                                          <p:spTgt spid="17"/>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p:cTn id="11" dur="4000" fill="hold"/>
                                        <p:tgtEl>
                                          <p:spTgt spid="17"/>
                                        </p:tgtEl>
                                        <p:attrNameLst>
                                          <p:attrName>ppt_w</p:attrName>
                                        </p:attrNameLst>
                                      </p:cBhvr>
                                      <p:tavLst>
                                        <p:tav tm="0" fmla="#ppt_w*sin(2.5*pi*$)">
                                          <p:val>
                                            <p:fltVal val="0"/>
                                          </p:val>
                                        </p:tav>
                                        <p:tav tm="100000">
                                          <p:val>
                                            <p:fltVal val="1"/>
                                          </p:val>
                                        </p:tav>
                                      </p:tavLst>
                                    </p:anim>
                                    <p:anim calcmode="lin" valueType="num">
                                      <p:cBhvr>
                                        <p:cTn id="12" dur="4000" fill="hold"/>
                                        <p:tgtEl>
                                          <p:spTgt spid="17"/>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17"/>
                                        </p:tgtEl>
                                        <p:attrNameLst>
                                          <p:attrName>ppt_x</p:attrName>
                                        </p:attrNameLst>
                                      </p:cBhvr>
                                      <p:tavLst>
                                        <p:tav tm="0">
                                          <p:val>
                                            <p:strVal val="ppt_x"/>
                                          </p:val>
                                        </p:tav>
                                        <p:tav tm="100000">
                                          <p:val>
                                            <p:strVal val="ppt_x"/>
                                          </p:val>
                                        </p:tav>
                                      </p:tavLst>
                                    </p:anim>
                                    <p:anim calcmode="lin" valueType="num">
                                      <p:cBhvr additive="base">
                                        <p:cTn id="15" dur="4500"/>
                                        <p:tgtEl>
                                          <p:spTgt spid="17"/>
                                        </p:tgtEl>
                                        <p:attrNameLst>
                                          <p:attrName>ppt_y</p:attrName>
                                        </p:attrNameLst>
                                      </p:cBhvr>
                                      <p:tavLst>
                                        <p:tav tm="0">
                                          <p:val>
                                            <p:strVal val="ppt_y"/>
                                          </p:val>
                                        </p:tav>
                                        <p:tav tm="100000">
                                          <p:val>
                                            <p:strVal val="1+ppt_h/2"/>
                                          </p:val>
                                        </p:tav>
                                      </p:tavLst>
                                    </p:anim>
                                    <p:set>
                                      <p:cBhvr>
                                        <p:cTn id="16" dur="1" fill="hold">
                                          <p:stCondLst>
                                            <p:cond delay="4499"/>
                                          </p:stCondLst>
                                        </p:cTn>
                                        <p:tgtEl>
                                          <p:spTgt spid="17"/>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17"/>
                                        </p:tgtEl>
                                      </p:cBhvr>
                                    </p:animEffect>
                                    <p:set>
                                      <p:cBhvr>
                                        <p:cTn id="19" dur="1" fill="hold">
                                          <p:stCondLst>
                                            <p:cond delay="5999"/>
                                          </p:stCondLst>
                                        </p:cTn>
                                        <p:tgtEl>
                                          <p:spTgt spid="17"/>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18"/>
                                        </p:tgtEl>
                                        <p:attrNameLst>
                                          <p:attrName>style.visibility</p:attrName>
                                        </p:attrNameLst>
                                      </p:cBhvr>
                                      <p:to>
                                        <p:strVal val="visible"/>
                                      </p:to>
                                    </p:set>
                                    <p:anim calcmode="lin" valueType="num">
                                      <p:cBhvr additive="base">
                                        <p:cTn id="22" dur="4000" fill="hold"/>
                                        <p:tgtEl>
                                          <p:spTgt spid="18"/>
                                        </p:tgtEl>
                                        <p:attrNameLst>
                                          <p:attrName>ppt_x</p:attrName>
                                        </p:attrNameLst>
                                      </p:cBhvr>
                                      <p:tavLst>
                                        <p:tav tm="0">
                                          <p:val>
                                            <p:strVal val="#ppt_x"/>
                                          </p:val>
                                        </p:tav>
                                        <p:tav tm="100000">
                                          <p:val>
                                            <p:strVal val="#ppt_x"/>
                                          </p:val>
                                        </p:tav>
                                      </p:tavLst>
                                    </p:anim>
                                    <p:anim calcmode="lin" valueType="num">
                                      <p:cBhvr additive="base">
                                        <p:cTn id="23" dur="4000" fill="hold"/>
                                        <p:tgtEl>
                                          <p:spTgt spid="18"/>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p:cTn id="26" dur="4000" fill="hold"/>
                                        <p:tgtEl>
                                          <p:spTgt spid="18"/>
                                        </p:tgtEl>
                                        <p:attrNameLst>
                                          <p:attrName>ppt_w</p:attrName>
                                        </p:attrNameLst>
                                      </p:cBhvr>
                                      <p:tavLst>
                                        <p:tav tm="0" fmla="#ppt_w*sin(2.5*pi*$)">
                                          <p:val>
                                            <p:fltVal val="0"/>
                                          </p:val>
                                        </p:tav>
                                        <p:tav tm="100000">
                                          <p:val>
                                            <p:fltVal val="1"/>
                                          </p:val>
                                        </p:tav>
                                      </p:tavLst>
                                    </p:anim>
                                    <p:anim calcmode="lin" valueType="num">
                                      <p:cBhvr>
                                        <p:cTn id="27" dur="4000" fill="hold"/>
                                        <p:tgtEl>
                                          <p:spTgt spid="18"/>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18"/>
                                        </p:tgtEl>
                                        <p:attrNameLst>
                                          <p:attrName>ppt_x</p:attrName>
                                        </p:attrNameLst>
                                      </p:cBhvr>
                                      <p:tavLst>
                                        <p:tav tm="0">
                                          <p:val>
                                            <p:strVal val="ppt_x"/>
                                          </p:val>
                                        </p:tav>
                                        <p:tav tm="100000">
                                          <p:val>
                                            <p:strVal val="ppt_x"/>
                                          </p:val>
                                        </p:tav>
                                      </p:tavLst>
                                    </p:anim>
                                    <p:anim calcmode="lin" valueType="num">
                                      <p:cBhvr additive="base">
                                        <p:cTn id="30" dur="4500"/>
                                        <p:tgtEl>
                                          <p:spTgt spid="18"/>
                                        </p:tgtEl>
                                        <p:attrNameLst>
                                          <p:attrName>ppt_y</p:attrName>
                                        </p:attrNameLst>
                                      </p:cBhvr>
                                      <p:tavLst>
                                        <p:tav tm="0">
                                          <p:val>
                                            <p:strVal val="ppt_y"/>
                                          </p:val>
                                        </p:tav>
                                        <p:tav tm="100000">
                                          <p:val>
                                            <p:strVal val="1+ppt_h/2"/>
                                          </p:val>
                                        </p:tav>
                                      </p:tavLst>
                                    </p:anim>
                                    <p:set>
                                      <p:cBhvr>
                                        <p:cTn id="31" dur="1" fill="hold">
                                          <p:stCondLst>
                                            <p:cond delay="4499"/>
                                          </p:stCondLst>
                                        </p:cTn>
                                        <p:tgtEl>
                                          <p:spTgt spid="18"/>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18"/>
                                        </p:tgtEl>
                                      </p:cBhvr>
                                    </p:animEffect>
                                    <p:set>
                                      <p:cBhvr>
                                        <p:cTn id="34" dur="1" fill="hold">
                                          <p:stCondLst>
                                            <p:cond delay="5999"/>
                                          </p:stCondLst>
                                        </p:cTn>
                                        <p:tgtEl>
                                          <p:spTgt spid="18"/>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19"/>
                                        </p:tgtEl>
                                        <p:attrNameLst>
                                          <p:attrName>style.visibility</p:attrName>
                                        </p:attrNameLst>
                                      </p:cBhvr>
                                      <p:to>
                                        <p:strVal val="visible"/>
                                      </p:to>
                                    </p:set>
                                    <p:anim calcmode="lin" valueType="num">
                                      <p:cBhvr additive="base">
                                        <p:cTn id="37" dur="4000" fill="hold"/>
                                        <p:tgtEl>
                                          <p:spTgt spid="19"/>
                                        </p:tgtEl>
                                        <p:attrNameLst>
                                          <p:attrName>ppt_x</p:attrName>
                                        </p:attrNameLst>
                                      </p:cBhvr>
                                      <p:tavLst>
                                        <p:tav tm="0">
                                          <p:val>
                                            <p:strVal val="#ppt_x"/>
                                          </p:val>
                                        </p:tav>
                                        <p:tav tm="100000">
                                          <p:val>
                                            <p:strVal val="#ppt_x"/>
                                          </p:val>
                                        </p:tav>
                                      </p:tavLst>
                                    </p:anim>
                                    <p:anim calcmode="lin" valueType="num">
                                      <p:cBhvr additive="base">
                                        <p:cTn id="38" dur="4000" fill="hold"/>
                                        <p:tgtEl>
                                          <p:spTgt spid="1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19"/>
                                        </p:tgtEl>
                                        <p:attrNameLst>
                                          <p:attrName>style.visibility</p:attrName>
                                        </p:attrNameLst>
                                      </p:cBhvr>
                                      <p:to>
                                        <p:strVal val="visible"/>
                                      </p:to>
                                    </p:set>
                                    <p:anim calcmode="lin" valueType="num">
                                      <p:cBhvr>
                                        <p:cTn id="41" dur="4000" fill="hold"/>
                                        <p:tgtEl>
                                          <p:spTgt spid="19"/>
                                        </p:tgtEl>
                                        <p:attrNameLst>
                                          <p:attrName>ppt_w</p:attrName>
                                        </p:attrNameLst>
                                      </p:cBhvr>
                                      <p:tavLst>
                                        <p:tav tm="0" fmla="#ppt_w*sin(2.5*pi*$)">
                                          <p:val>
                                            <p:fltVal val="0"/>
                                          </p:val>
                                        </p:tav>
                                        <p:tav tm="100000">
                                          <p:val>
                                            <p:fltVal val="1"/>
                                          </p:val>
                                        </p:tav>
                                      </p:tavLst>
                                    </p:anim>
                                    <p:anim calcmode="lin" valueType="num">
                                      <p:cBhvr>
                                        <p:cTn id="42" dur="4000" fill="hold"/>
                                        <p:tgtEl>
                                          <p:spTgt spid="1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19"/>
                                        </p:tgtEl>
                                        <p:attrNameLst>
                                          <p:attrName>ppt_x</p:attrName>
                                        </p:attrNameLst>
                                      </p:cBhvr>
                                      <p:tavLst>
                                        <p:tav tm="0">
                                          <p:val>
                                            <p:strVal val="ppt_x"/>
                                          </p:val>
                                        </p:tav>
                                        <p:tav tm="100000">
                                          <p:val>
                                            <p:strVal val="ppt_x"/>
                                          </p:val>
                                        </p:tav>
                                      </p:tavLst>
                                    </p:anim>
                                    <p:anim calcmode="lin" valueType="num">
                                      <p:cBhvr additive="base">
                                        <p:cTn id="45" dur="4500"/>
                                        <p:tgtEl>
                                          <p:spTgt spid="19"/>
                                        </p:tgtEl>
                                        <p:attrNameLst>
                                          <p:attrName>ppt_y</p:attrName>
                                        </p:attrNameLst>
                                      </p:cBhvr>
                                      <p:tavLst>
                                        <p:tav tm="0">
                                          <p:val>
                                            <p:strVal val="ppt_y"/>
                                          </p:val>
                                        </p:tav>
                                        <p:tav tm="100000">
                                          <p:val>
                                            <p:strVal val="1+ppt_h/2"/>
                                          </p:val>
                                        </p:tav>
                                      </p:tavLst>
                                    </p:anim>
                                    <p:set>
                                      <p:cBhvr>
                                        <p:cTn id="46" dur="1" fill="hold">
                                          <p:stCondLst>
                                            <p:cond delay="4499"/>
                                          </p:stCondLst>
                                        </p:cTn>
                                        <p:tgtEl>
                                          <p:spTgt spid="1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19"/>
                                        </p:tgtEl>
                                      </p:cBhvr>
                                    </p:animEffect>
                                    <p:set>
                                      <p:cBhvr>
                                        <p:cTn id="49" dur="1" fill="hold">
                                          <p:stCondLst>
                                            <p:cond delay="5999"/>
                                          </p:stCondLst>
                                        </p:cTn>
                                        <p:tgtEl>
                                          <p:spTgt spid="1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additive="base">
                                        <p:cTn id="52" dur="4000" fill="hold"/>
                                        <p:tgtEl>
                                          <p:spTgt spid="10"/>
                                        </p:tgtEl>
                                        <p:attrNameLst>
                                          <p:attrName>ppt_x</p:attrName>
                                        </p:attrNameLst>
                                      </p:cBhvr>
                                      <p:tavLst>
                                        <p:tav tm="0">
                                          <p:val>
                                            <p:strVal val="#ppt_x"/>
                                          </p:val>
                                        </p:tav>
                                        <p:tav tm="100000">
                                          <p:val>
                                            <p:strVal val="#ppt_x"/>
                                          </p:val>
                                        </p:tav>
                                      </p:tavLst>
                                    </p:anim>
                                    <p:anim calcmode="lin" valueType="num">
                                      <p:cBhvr additive="base">
                                        <p:cTn id="53" dur="4000" fill="hold"/>
                                        <p:tgtEl>
                                          <p:spTgt spid="10"/>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10"/>
                                        </p:tgtEl>
                                        <p:attrNameLst>
                                          <p:attrName>style.visibility</p:attrName>
                                        </p:attrNameLst>
                                      </p:cBhvr>
                                      <p:to>
                                        <p:strVal val="visible"/>
                                      </p:to>
                                    </p:set>
                                    <p:anim calcmode="lin" valueType="num">
                                      <p:cBhvr>
                                        <p:cTn id="56" dur="4000" fill="hold"/>
                                        <p:tgtEl>
                                          <p:spTgt spid="10"/>
                                        </p:tgtEl>
                                        <p:attrNameLst>
                                          <p:attrName>ppt_w</p:attrName>
                                        </p:attrNameLst>
                                      </p:cBhvr>
                                      <p:tavLst>
                                        <p:tav tm="0" fmla="#ppt_w*sin(2.5*pi*$)">
                                          <p:val>
                                            <p:fltVal val="0"/>
                                          </p:val>
                                        </p:tav>
                                        <p:tav tm="100000">
                                          <p:val>
                                            <p:fltVal val="1"/>
                                          </p:val>
                                        </p:tav>
                                      </p:tavLst>
                                    </p:anim>
                                    <p:anim calcmode="lin" valueType="num">
                                      <p:cBhvr>
                                        <p:cTn id="57" dur="4000" fill="hold"/>
                                        <p:tgtEl>
                                          <p:spTgt spid="10"/>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10"/>
                                        </p:tgtEl>
                                        <p:attrNameLst>
                                          <p:attrName>ppt_x</p:attrName>
                                        </p:attrNameLst>
                                      </p:cBhvr>
                                      <p:tavLst>
                                        <p:tav tm="0">
                                          <p:val>
                                            <p:strVal val="ppt_x"/>
                                          </p:val>
                                        </p:tav>
                                        <p:tav tm="100000">
                                          <p:val>
                                            <p:strVal val="ppt_x"/>
                                          </p:val>
                                        </p:tav>
                                      </p:tavLst>
                                    </p:anim>
                                    <p:anim calcmode="lin" valueType="num">
                                      <p:cBhvr additive="base">
                                        <p:cTn id="60" dur="4500"/>
                                        <p:tgtEl>
                                          <p:spTgt spid="10"/>
                                        </p:tgtEl>
                                        <p:attrNameLst>
                                          <p:attrName>ppt_y</p:attrName>
                                        </p:attrNameLst>
                                      </p:cBhvr>
                                      <p:tavLst>
                                        <p:tav tm="0">
                                          <p:val>
                                            <p:strVal val="ppt_y"/>
                                          </p:val>
                                        </p:tav>
                                        <p:tav tm="100000">
                                          <p:val>
                                            <p:strVal val="1+ppt_h/2"/>
                                          </p:val>
                                        </p:tav>
                                      </p:tavLst>
                                    </p:anim>
                                    <p:set>
                                      <p:cBhvr>
                                        <p:cTn id="61" dur="1" fill="hold">
                                          <p:stCondLst>
                                            <p:cond delay="4499"/>
                                          </p:stCondLst>
                                        </p:cTn>
                                        <p:tgtEl>
                                          <p:spTgt spid="10"/>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10"/>
                                        </p:tgtEl>
                                      </p:cBhvr>
                                    </p:animEffect>
                                    <p:set>
                                      <p:cBhvr>
                                        <p:cTn id="64" dur="1" fill="hold">
                                          <p:stCondLst>
                                            <p:cond delay="5999"/>
                                          </p:stCondLst>
                                        </p:cTn>
                                        <p:tgtEl>
                                          <p:spTgt spid="10"/>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11"/>
                                        </p:tgtEl>
                                        <p:attrNameLst>
                                          <p:attrName>style.visibility</p:attrName>
                                        </p:attrNameLst>
                                      </p:cBhvr>
                                      <p:to>
                                        <p:strVal val="visible"/>
                                      </p:to>
                                    </p:set>
                                    <p:anim calcmode="lin" valueType="num">
                                      <p:cBhvr additive="base">
                                        <p:cTn id="67" dur="4000" fill="hold"/>
                                        <p:tgtEl>
                                          <p:spTgt spid="11"/>
                                        </p:tgtEl>
                                        <p:attrNameLst>
                                          <p:attrName>ppt_x</p:attrName>
                                        </p:attrNameLst>
                                      </p:cBhvr>
                                      <p:tavLst>
                                        <p:tav tm="0">
                                          <p:val>
                                            <p:strVal val="#ppt_x"/>
                                          </p:val>
                                        </p:tav>
                                        <p:tav tm="100000">
                                          <p:val>
                                            <p:strVal val="#ppt_x"/>
                                          </p:val>
                                        </p:tav>
                                      </p:tavLst>
                                    </p:anim>
                                    <p:anim calcmode="lin" valueType="num">
                                      <p:cBhvr additive="base">
                                        <p:cTn id="68" dur="4000" fill="hold"/>
                                        <p:tgtEl>
                                          <p:spTgt spid="11"/>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11"/>
                                        </p:tgtEl>
                                        <p:attrNameLst>
                                          <p:attrName>style.visibility</p:attrName>
                                        </p:attrNameLst>
                                      </p:cBhvr>
                                      <p:to>
                                        <p:strVal val="visible"/>
                                      </p:to>
                                    </p:set>
                                    <p:anim calcmode="lin" valueType="num">
                                      <p:cBhvr>
                                        <p:cTn id="71" dur="4000" fill="hold"/>
                                        <p:tgtEl>
                                          <p:spTgt spid="11"/>
                                        </p:tgtEl>
                                        <p:attrNameLst>
                                          <p:attrName>ppt_w</p:attrName>
                                        </p:attrNameLst>
                                      </p:cBhvr>
                                      <p:tavLst>
                                        <p:tav tm="0" fmla="#ppt_w*sin(2.5*pi*$)">
                                          <p:val>
                                            <p:fltVal val="0"/>
                                          </p:val>
                                        </p:tav>
                                        <p:tav tm="100000">
                                          <p:val>
                                            <p:fltVal val="1"/>
                                          </p:val>
                                        </p:tav>
                                      </p:tavLst>
                                    </p:anim>
                                    <p:anim calcmode="lin" valueType="num">
                                      <p:cBhvr>
                                        <p:cTn id="72" dur="4000" fill="hold"/>
                                        <p:tgtEl>
                                          <p:spTgt spid="11"/>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11"/>
                                        </p:tgtEl>
                                        <p:attrNameLst>
                                          <p:attrName>ppt_x</p:attrName>
                                        </p:attrNameLst>
                                      </p:cBhvr>
                                      <p:tavLst>
                                        <p:tav tm="0">
                                          <p:val>
                                            <p:strVal val="ppt_x"/>
                                          </p:val>
                                        </p:tav>
                                        <p:tav tm="100000">
                                          <p:val>
                                            <p:strVal val="ppt_x"/>
                                          </p:val>
                                        </p:tav>
                                      </p:tavLst>
                                    </p:anim>
                                    <p:anim calcmode="lin" valueType="num">
                                      <p:cBhvr additive="base">
                                        <p:cTn id="75" dur="4500"/>
                                        <p:tgtEl>
                                          <p:spTgt spid="11"/>
                                        </p:tgtEl>
                                        <p:attrNameLst>
                                          <p:attrName>ppt_y</p:attrName>
                                        </p:attrNameLst>
                                      </p:cBhvr>
                                      <p:tavLst>
                                        <p:tav tm="0">
                                          <p:val>
                                            <p:strVal val="ppt_y"/>
                                          </p:val>
                                        </p:tav>
                                        <p:tav tm="100000">
                                          <p:val>
                                            <p:strVal val="1+ppt_h/2"/>
                                          </p:val>
                                        </p:tav>
                                      </p:tavLst>
                                    </p:anim>
                                    <p:set>
                                      <p:cBhvr>
                                        <p:cTn id="76" dur="1" fill="hold">
                                          <p:stCondLst>
                                            <p:cond delay="4499"/>
                                          </p:stCondLst>
                                        </p:cTn>
                                        <p:tgtEl>
                                          <p:spTgt spid="11"/>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11"/>
                                        </p:tgtEl>
                                      </p:cBhvr>
                                    </p:animEffect>
                                    <p:set>
                                      <p:cBhvr>
                                        <p:cTn id="79" dur="1" fill="hold">
                                          <p:stCondLst>
                                            <p:cond delay="5999"/>
                                          </p:stCondLst>
                                        </p:cTn>
                                        <p:tgtEl>
                                          <p:spTgt spid="11"/>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12"/>
                                        </p:tgtEl>
                                        <p:attrNameLst>
                                          <p:attrName>style.visibility</p:attrName>
                                        </p:attrNameLst>
                                      </p:cBhvr>
                                      <p:to>
                                        <p:strVal val="visible"/>
                                      </p:to>
                                    </p:set>
                                    <p:anim calcmode="lin" valueType="num">
                                      <p:cBhvr additive="base">
                                        <p:cTn id="82" dur="4000" fill="hold"/>
                                        <p:tgtEl>
                                          <p:spTgt spid="12"/>
                                        </p:tgtEl>
                                        <p:attrNameLst>
                                          <p:attrName>ppt_x</p:attrName>
                                        </p:attrNameLst>
                                      </p:cBhvr>
                                      <p:tavLst>
                                        <p:tav tm="0">
                                          <p:val>
                                            <p:strVal val="#ppt_x"/>
                                          </p:val>
                                        </p:tav>
                                        <p:tav tm="100000">
                                          <p:val>
                                            <p:strVal val="#ppt_x"/>
                                          </p:val>
                                        </p:tav>
                                      </p:tavLst>
                                    </p:anim>
                                    <p:anim calcmode="lin" valueType="num">
                                      <p:cBhvr additive="base">
                                        <p:cTn id="83" dur="4000" fill="hold"/>
                                        <p:tgtEl>
                                          <p:spTgt spid="1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12"/>
                                        </p:tgtEl>
                                        <p:attrNameLst>
                                          <p:attrName>style.visibility</p:attrName>
                                        </p:attrNameLst>
                                      </p:cBhvr>
                                      <p:to>
                                        <p:strVal val="visible"/>
                                      </p:to>
                                    </p:set>
                                    <p:anim calcmode="lin" valueType="num">
                                      <p:cBhvr>
                                        <p:cTn id="86" dur="4000" fill="hold"/>
                                        <p:tgtEl>
                                          <p:spTgt spid="12"/>
                                        </p:tgtEl>
                                        <p:attrNameLst>
                                          <p:attrName>ppt_w</p:attrName>
                                        </p:attrNameLst>
                                      </p:cBhvr>
                                      <p:tavLst>
                                        <p:tav tm="0" fmla="#ppt_w*sin(2.5*pi*$)">
                                          <p:val>
                                            <p:fltVal val="0"/>
                                          </p:val>
                                        </p:tav>
                                        <p:tav tm="100000">
                                          <p:val>
                                            <p:fltVal val="1"/>
                                          </p:val>
                                        </p:tav>
                                      </p:tavLst>
                                    </p:anim>
                                    <p:anim calcmode="lin" valueType="num">
                                      <p:cBhvr>
                                        <p:cTn id="87" dur="4000" fill="hold"/>
                                        <p:tgtEl>
                                          <p:spTgt spid="1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12"/>
                                        </p:tgtEl>
                                        <p:attrNameLst>
                                          <p:attrName>ppt_x</p:attrName>
                                        </p:attrNameLst>
                                      </p:cBhvr>
                                      <p:tavLst>
                                        <p:tav tm="0">
                                          <p:val>
                                            <p:strVal val="ppt_x"/>
                                          </p:val>
                                        </p:tav>
                                        <p:tav tm="100000">
                                          <p:val>
                                            <p:strVal val="ppt_x"/>
                                          </p:val>
                                        </p:tav>
                                      </p:tavLst>
                                    </p:anim>
                                    <p:anim calcmode="lin" valueType="num">
                                      <p:cBhvr additive="base">
                                        <p:cTn id="90" dur="4500"/>
                                        <p:tgtEl>
                                          <p:spTgt spid="12"/>
                                        </p:tgtEl>
                                        <p:attrNameLst>
                                          <p:attrName>ppt_y</p:attrName>
                                        </p:attrNameLst>
                                      </p:cBhvr>
                                      <p:tavLst>
                                        <p:tav tm="0">
                                          <p:val>
                                            <p:strVal val="ppt_y"/>
                                          </p:val>
                                        </p:tav>
                                        <p:tav tm="100000">
                                          <p:val>
                                            <p:strVal val="1+ppt_h/2"/>
                                          </p:val>
                                        </p:tav>
                                      </p:tavLst>
                                    </p:anim>
                                    <p:set>
                                      <p:cBhvr>
                                        <p:cTn id="91" dur="1" fill="hold">
                                          <p:stCondLst>
                                            <p:cond delay="4499"/>
                                          </p:stCondLst>
                                        </p:cTn>
                                        <p:tgtEl>
                                          <p:spTgt spid="1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12"/>
                                        </p:tgtEl>
                                      </p:cBhvr>
                                    </p:animEffect>
                                    <p:set>
                                      <p:cBhvr>
                                        <p:cTn id="94" dur="1" fill="hold">
                                          <p:stCondLst>
                                            <p:cond delay="5999"/>
                                          </p:stCondLst>
                                        </p:cTn>
                                        <p:tgtEl>
                                          <p:spTgt spid="1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27"/>
                                        </p:tgtEl>
                                        <p:attrNameLst>
                                          <p:attrName>style.visibility</p:attrName>
                                        </p:attrNameLst>
                                      </p:cBhvr>
                                      <p:to>
                                        <p:strVal val="visible"/>
                                      </p:to>
                                    </p:set>
                                    <p:anim calcmode="lin" valueType="num">
                                      <p:cBhvr additive="base">
                                        <p:cTn id="97" dur="4000" fill="hold"/>
                                        <p:tgtEl>
                                          <p:spTgt spid="27"/>
                                        </p:tgtEl>
                                        <p:attrNameLst>
                                          <p:attrName>ppt_x</p:attrName>
                                        </p:attrNameLst>
                                      </p:cBhvr>
                                      <p:tavLst>
                                        <p:tav tm="0">
                                          <p:val>
                                            <p:strVal val="#ppt_x"/>
                                          </p:val>
                                        </p:tav>
                                        <p:tav tm="100000">
                                          <p:val>
                                            <p:strVal val="#ppt_x"/>
                                          </p:val>
                                        </p:tav>
                                      </p:tavLst>
                                    </p:anim>
                                    <p:anim calcmode="lin" valueType="num">
                                      <p:cBhvr additive="base">
                                        <p:cTn id="98" dur="4000" fill="hold"/>
                                        <p:tgtEl>
                                          <p:spTgt spid="27"/>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27"/>
                                        </p:tgtEl>
                                        <p:attrNameLst>
                                          <p:attrName>style.visibility</p:attrName>
                                        </p:attrNameLst>
                                      </p:cBhvr>
                                      <p:to>
                                        <p:strVal val="visible"/>
                                      </p:to>
                                    </p:set>
                                    <p:anim calcmode="lin" valueType="num">
                                      <p:cBhvr>
                                        <p:cTn id="101" dur="4000" fill="hold"/>
                                        <p:tgtEl>
                                          <p:spTgt spid="27"/>
                                        </p:tgtEl>
                                        <p:attrNameLst>
                                          <p:attrName>ppt_w</p:attrName>
                                        </p:attrNameLst>
                                      </p:cBhvr>
                                      <p:tavLst>
                                        <p:tav tm="0" fmla="#ppt_w*sin(2.5*pi*$)">
                                          <p:val>
                                            <p:fltVal val="0"/>
                                          </p:val>
                                        </p:tav>
                                        <p:tav tm="100000">
                                          <p:val>
                                            <p:fltVal val="1"/>
                                          </p:val>
                                        </p:tav>
                                      </p:tavLst>
                                    </p:anim>
                                    <p:anim calcmode="lin" valueType="num">
                                      <p:cBhvr>
                                        <p:cTn id="102" dur="4000" fill="hold"/>
                                        <p:tgtEl>
                                          <p:spTgt spid="27"/>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27"/>
                                        </p:tgtEl>
                                        <p:attrNameLst>
                                          <p:attrName>ppt_x</p:attrName>
                                        </p:attrNameLst>
                                      </p:cBhvr>
                                      <p:tavLst>
                                        <p:tav tm="0">
                                          <p:val>
                                            <p:strVal val="ppt_x"/>
                                          </p:val>
                                        </p:tav>
                                        <p:tav tm="100000">
                                          <p:val>
                                            <p:strVal val="ppt_x"/>
                                          </p:val>
                                        </p:tav>
                                      </p:tavLst>
                                    </p:anim>
                                    <p:anim calcmode="lin" valueType="num">
                                      <p:cBhvr additive="base">
                                        <p:cTn id="105" dur="4500"/>
                                        <p:tgtEl>
                                          <p:spTgt spid="27"/>
                                        </p:tgtEl>
                                        <p:attrNameLst>
                                          <p:attrName>ppt_y</p:attrName>
                                        </p:attrNameLst>
                                      </p:cBhvr>
                                      <p:tavLst>
                                        <p:tav tm="0">
                                          <p:val>
                                            <p:strVal val="ppt_y"/>
                                          </p:val>
                                        </p:tav>
                                        <p:tav tm="100000">
                                          <p:val>
                                            <p:strVal val="1+ppt_h/2"/>
                                          </p:val>
                                        </p:tav>
                                      </p:tavLst>
                                    </p:anim>
                                    <p:set>
                                      <p:cBhvr>
                                        <p:cTn id="106" dur="1" fill="hold">
                                          <p:stCondLst>
                                            <p:cond delay="4499"/>
                                          </p:stCondLst>
                                        </p:cTn>
                                        <p:tgtEl>
                                          <p:spTgt spid="27"/>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27"/>
                                        </p:tgtEl>
                                      </p:cBhvr>
                                    </p:animEffect>
                                    <p:set>
                                      <p:cBhvr>
                                        <p:cTn id="109" dur="1" fill="hold">
                                          <p:stCondLst>
                                            <p:cond delay="5999"/>
                                          </p:stCondLst>
                                        </p:cTn>
                                        <p:tgtEl>
                                          <p:spTgt spid="27"/>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28"/>
                                        </p:tgtEl>
                                        <p:attrNameLst>
                                          <p:attrName>style.visibility</p:attrName>
                                        </p:attrNameLst>
                                      </p:cBhvr>
                                      <p:to>
                                        <p:strVal val="visible"/>
                                      </p:to>
                                    </p:set>
                                    <p:anim calcmode="lin" valueType="num">
                                      <p:cBhvr additive="base">
                                        <p:cTn id="112" dur="4000" fill="hold"/>
                                        <p:tgtEl>
                                          <p:spTgt spid="28"/>
                                        </p:tgtEl>
                                        <p:attrNameLst>
                                          <p:attrName>ppt_x</p:attrName>
                                        </p:attrNameLst>
                                      </p:cBhvr>
                                      <p:tavLst>
                                        <p:tav tm="0">
                                          <p:val>
                                            <p:strVal val="#ppt_x"/>
                                          </p:val>
                                        </p:tav>
                                        <p:tav tm="100000">
                                          <p:val>
                                            <p:strVal val="#ppt_x"/>
                                          </p:val>
                                        </p:tav>
                                      </p:tavLst>
                                    </p:anim>
                                    <p:anim calcmode="lin" valueType="num">
                                      <p:cBhvr additive="base">
                                        <p:cTn id="113" dur="4000" fill="hold"/>
                                        <p:tgtEl>
                                          <p:spTgt spid="2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28"/>
                                        </p:tgtEl>
                                        <p:attrNameLst>
                                          <p:attrName>style.visibility</p:attrName>
                                        </p:attrNameLst>
                                      </p:cBhvr>
                                      <p:to>
                                        <p:strVal val="visible"/>
                                      </p:to>
                                    </p:set>
                                    <p:anim calcmode="lin" valueType="num">
                                      <p:cBhvr>
                                        <p:cTn id="116" dur="4000" fill="hold"/>
                                        <p:tgtEl>
                                          <p:spTgt spid="28"/>
                                        </p:tgtEl>
                                        <p:attrNameLst>
                                          <p:attrName>ppt_w</p:attrName>
                                        </p:attrNameLst>
                                      </p:cBhvr>
                                      <p:tavLst>
                                        <p:tav tm="0" fmla="#ppt_w*sin(2.5*pi*$)">
                                          <p:val>
                                            <p:fltVal val="0"/>
                                          </p:val>
                                        </p:tav>
                                        <p:tav tm="100000">
                                          <p:val>
                                            <p:fltVal val="1"/>
                                          </p:val>
                                        </p:tav>
                                      </p:tavLst>
                                    </p:anim>
                                    <p:anim calcmode="lin" valueType="num">
                                      <p:cBhvr>
                                        <p:cTn id="117" dur="4000" fill="hold"/>
                                        <p:tgtEl>
                                          <p:spTgt spid="2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28"/>
                                        </p:tgtEl>
                                        <p:attrNameLst>
                                          <p:attrName>ppt_x</p:attrName>
                                        </p:attrNameLst>
                                      </p:cBhvr>
                                      <p:tavLst>
                                        <p:tav tm="0">
                                          <p:val>
                                            <p:strVal val="ppt_x"/>
                                          </p:val>
                                        </p:tav>
                                        <p:tav tm="100000">
                                          <p:val>
                                            <p:strVal val="ppt_x"/>
                                          </p:val>
                                        </p:tav>
                                      </p:tavLst>
                                    </p:anim>
                                    <p:anim calcmode="lin" valueType="num">
                                      <p:cBhvr additive="base">
                                        <p:cTn id="120" dur="4500"/>
                                        <p:tgtEl>
                                          <p:spTgt spid="28"/>
                                        </p:tgtEl>
                                        <p:attrNameLst>
                                          <p:attrName>ppt_y</p:attrName>
                                        </p:attrNameLst>
                                      </p:cBhvr>
                                      <p:tavLst>
                                        <p:tav tm="0">
                                          <p:val>
                                            <p:strVal val="ppt_y"/>
                                          </p:val>
                                        </p:tav>
                                        <p:tav tm="100000">
                                          <p:val>
                                            <p:strVal val="1+ppt_h/2"/>
                                          </p:val>
                                        </p:tav>
                                      </p:tavLst>
                                    </p:anim>
                                    <p:set>
                                      <p:cBhvr>
                                        <p:cTn id="121" dur="1" fill="hold">
                                          <p:stCondLst>
                                            <p:cond delay="4499"/>
                                          </p:stCondLst>
                                        </p:cTn>
                                        <p:tgtEl>
                                          <p:spTgt spid="2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28"/>
                                        </p:tgtEl>
                                      </p:cBhvr>
                                    </p:animEffect>
                                    <p:set>
                                      <p:cBhvr>
                                        <p:cTn id="124" dur="1" fill="hold">
                                          <p:stCondLst>
                                            <p:cond delay="5999"/>
                                          </p:stCondLst>
                                        </p:cTn>
                                        <p:tgtEl>
                                          <p:spTgt spid="2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29"/>
                                        </p:tgtEl>
                                        <p:attrNameLst>
                                          <p:attrName>style.visibility</p:attrName>
                                        </p:attrNameLst>
                                      </p:cBhvr>
                                      <p:to>
                                        <p:strVal val="visible"/>
                                      </p:to>
                                    </p:set>
                                    <p:anim calcmode="lin" valueType="num">
                                      <p:cBhvr additive="base">
                                        <p:cTn id="127" dur="4000" fill="hold"/>
                                        <p:tgtEl>
                                          <p:spTgt spid="29"/>
                                        </p:tgtEl>
                                        <p:attrNameLst>
                                          <p:attrName>ppt_x</p:attrName>
                                        </p:attrNameLst>
                                      </p:cBhvr>
                                      <p:tavLst>
                                        <p:tav tm="0">
                                          <p:val>
                                            <p:strVal val="#ppt_x"/>
                                          </p:val>
                                        </p:tav>
                                        <p:tav tm="100000">
                                          <p:val>
                                            <p:strVal val="#ppt_x"/>
                                          </p:val>
                                        </p:tav>
                                      </p:tavLst>
                                    </p:anim>
                                    <p:anim calcmode="lin" valueType="num">
                                      <p:cBhvr additive="base">
                                        <p:cTn id="128" dur="4000" fill="hold"/>
                                        <p:tgtEl>
                                          <p:spTgt spid="2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29"/>
                                        </p:tgtEl>
                                        <p:attrNameLst>
                                          <p:attrName>style.visibility</p:attrName>
                                        </p:attrNameLst>
                                      </p:cBhvr>
                                      <p:to>
                                        <p:strVal val="visible"/>
                                      </p:to>
                                    </p:set>
                                    <p:anim calcmode="lin" valueType="num">
                                      <p:cBhvr>
                                        <p:cTn id="131" dur="4000" fill="hold"/>
                                        <p:tgtEl>
                                          <p:spTgt spid="29"/>
                                        </p:tgtEl>
                                        <p:attrNameLst>
                                          <p:attrName>ppt_w</p:attrName>
                                        </p:attrNameLst>
                                      </p:cBhvr>
                                      <p:tavLst>
                                        <p:tav tm="0" fmla="#ppt_w*sin(2.5*pi*$)">
                                          <p:val>
                                            <p:fltVal val="0"/>
                                          </p:val>
                                        </p:tav>
                                        <p:tav tm="100000">
                                          <p:val>
                                            <p:fltVal val="1"/>
                                          </p:val>
                                        </p:tav>
                                      </p:tavLst>
                                    </p:anim>
                                    <p:anim calcmode="lin" valueType="num">
                                      <p:cBhvr>
                                        <p:cTn id="132" dur="4000" fill="hold"/>
                                        <p:tgtEl>
                                          <p:spTgt spid="2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29"/>
                                        </p:tgtEl>
                                        <p:attrNameLst>
                                          <p:attrName>ppt_x</p:attrName>
                                        </p:attrNameLst>
                                      </p:cBhvr>
                                      <p:tavLst>
                                        <p:tav tm="0">
                                          <p:val>
                                            <p:strVal val="ppt_x"/>
                                          </p:val>
                                        </p:tav>
                                        <p:tav tm="100000">
                                          <p:val>
                                            <p:strVal val="ppt_x"/>
                                          </p:val>
                                        </p:tav>
                                      </p:tavLst>
                                    </p:anim>
                                    <p:anim calcmode="lin" valueType="num">
                                      <p:cBhvr additive="base">
                                        <p:cTn id="135" dur="4500"/>
                                        <p:tgtEl>
                                          <p:spTgt spid="29"/>
                                        </p:tgtEl>
                                        <p:attrNameLst>
                                          <p:attrName>ppt_y</p:attrName>
                                        </p:attrNameLst>
                                      </p:cBhvr>
                                      <p:tavLst>
                                        <p:tav tm="0">
                                          <p:val>
                                            <p:strVal val="ppt_y"/>
                                          </p:val>
                                        </p:tav>
                                        <p:tav tm="100000">
                                          <p:val>
                                            <p:strVal val="1+ppt_h/2"/>
                                          </p:val>
                                        </p:tav>
                                      </p:tavLst>
                                    </p:anim>
                                    <p:set>
                                      <p:cBhvr>
                                        <p:cTn id="136" dur="1" fill="hold">
                                          <p:stCondLst>
                                            <p:cond delay="4499"/>
                                          </p:stCondLst>
                                        </p:cTn>
                                        <p:tgtEl>
                                          <p:spTgt spid="2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29"/>
                                        </p:tgtEl>
                                      </p:cBhvr>
                                    </p:animEffect>
                                    <p:set>
                                      <p:cBhvr>
                                        <p:cTn id="139" dur="1" fill="hold">
                                          <p:stCondLst>
                                            <p:cond delay="5999"/>
                                          </p:stCondLst>
                                        </p:cTn>
                                        <p:tgtEl>
                                          <p:spTgt spid="2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33"/>
                                        </p:tgtEl>
                                        <p:attrNameLst>
                                          <p:attrName>style.visibility</p:attrName>
                                        </p:attrNameLst>
                                      </p:cBhvr>
                                      <p:to>
                                        <p:strVal val="visible"/>
                                      </p:to>
                                    </p:set>
                                    <p:anim calcmode="lin" valueType="num">
                                      <p:cBhvr additive="base">
                                        <p:cTn id="142" dur="4000" fill="hold"/>
                                        <p:tgtEl>
                                          <p:spTgt spid="33"/>
                                        </p:tgtEl>
                                        <p:attrNameLst>
                                          <p:attrName>ppt_x</p:attrName>
                                        </p:attrNameLst>
                                      </p:cBhvr>
                                      <p:tavLst>
                                        <p:tav tm="0">
                                          <p:val>
                                            <p:strVal val="#ppt_x"/>
                                          </p:val>
                                        </p:tav>
                                        <p:tav tm="100000">
                                          <p:val>
                                            <p:strVal val="#ppt_x"/>
                                          </p:val>
                                        </p:tav>
                                      </p:tavLst>
                                    </p:anim>
                                    <p:anim calcmode="lin" valueType="num">
                                      <p:cBhvr additive="base">
                                        <p:cTn id="143" dur="4000" fill="hold"/>
                                        <p:tgtEl>
                                          <p:spTgt spid="33"/>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33"/>
                                        </p:tgtEl>
                                        <p:attrNameLst>
                                          <p:attrName>style.visibility</p:attrName>
                                        </p:attrNameLst>
                                      </p:cBhvr>
                                      <p:to>
                                        <p:strVal val="visible"/>
                                      </p:to>
                                    </p:set>
                                    <p:anim calcmode="lin" valueType="num">
                                      <p:cBhvr>
                                        <p:cTn id="146" dur="4000" fill="hold"/>
                                        <p:tgtEl>
                                          <p:spTgt spid="33"/>
                                        </p:tgtEl>
                                        <p:attrNameLst>
                                          <p:attrName>ppt_w</p:attrName>
                                        </p:attrNameLst>
                                      </p:cBhvr>
                                      <p:tavLst>
                                        <p:tav tm="0" fmla="#ppt_w*sin(2.5*pi*$)">
                                          <p:val>
                                            <p:fltVal val="0"/>
                                          </p:val>
                                        </p:tav>
                                        <p:tav tm="100000">
                                          <p:val>
                                            <p:fltVal val="1"/>
                                          </p:val>
                                        </p:tav>
                                      </p:tavLst>
                                    </p:anim>
                                    <p:anim calcmode="lin" valueType="num">
                                      <p:cBhvr>
                                        <p:cTn id="147" dur="4000" fill="hold"/>
                                        <p:tgtEl>
                                          <p:spTgt spid="33"/>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33"/>
                                        </p:tgtEl>
                                        <p:attrNameLst>
                                          <p:attrName>ppt_x</p:attrName>
                                        </p:attrNameLst>
                                      </p:cBhvr>
                                      <p:tavLst>
                                        <p:tav tm="0">
                                          <p:val>
                                            <p:strVal val="ppt_x"/>
                                          </p:val>
                                        </p:tav>
                                        <p:tav tm="100000">
                                          <p:val>
                                            <p:strVal val="ppt_x"/>
                                          </p:val>
                                        </p:tav>
                                      </p:tavLst>
                                    </p:anim>
                                    <p:anim calcmode="lin" valueType="num">
                                      <p:cBhvr additive="base">
                                        <p:cTn id="150" dur="4500"/>
                                        <p:tgtEl>
                                          <p:spTgt spid="33"/>
                                        </p:tgtEl>
                                        <p:attrNameLst>
                                          <p:attrName>ppt_y</p:attrName>
                                        </p:attrNameLst>
                                      </p:cBhvr>
                                      <p:tavLst>
                                        <p:tav tm="0">
                                          <p:val>
                                            <p:strVal val="ppt_y"/>
                                          </p:val>
                                        </p:tav>
                                        <p:tav tm="100000">
                                          <p:val>
                                            <p:strVal val="1+ppt_h/2"/>
                                          </p:val>
                                        </p:tav>
                                      </p:tavLst>
                                    </p:anim>
                                    <p:set>
                                      <p:cBhvr>
                                        <p:cTn id="151" dur="1" fill="hold">
                                          <p:stCondLst>
                                            <p:cond delay="4499"/>
                                          </p:stCondLst>
                                        </p:cTn>
                                        <p:tgtEl>
                                          <p:spTgt spid="33"/>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33"/>
                                        </p:tgtEl>
                                      </p:cBhvr>
                                    </p:animEffect>
                                    <p:set>
                                      <p:cBhvr>
                                        <p:cTn id="154" dur="1" fill="hold">
                                          <p:stCondLst>
                                            <p:cond delay="5999"/>
                                          </p:stCondLst>
                                        </p:cTn>
                                        <p:tgtEl>
                                          <p:spTgt spid="33"/>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34"/>
                                        </p:tgtEl>
                                        <p:attrNameLst>
                                          <p:attrName>style.visibility</p:attrName>
                                        </p:attrNameLst>
                                      </p:cBhvr>
                                      <p:to>
                                        <p:strVal val="visible"/>
                                      </p:to>
                                    </p:set>
                                    <p:anim calcmode="lin" valueType="num">
                                      <p:cBhvr additive="base">
                                        <p:cTn id="157" dur="4000" fill="hold"/>
                                        <p:tgtEl>
                                          <p:spTgt spid="34"/>
                                        </p:tgtEl>
                                        <p:attrNameLst>
                                          <p:attrName>ppt_x</p:attrName>
                                        </p:attrNameLst>
                                      </p:cBhvr>
                                      <p:tavLst>
                                        <p:tav tm="0">
                                          <p:val>
                                            <p:strVal val="#ppt_x"/>
                                          </p:val>
                                        </p:tav>
                                        <p:tav tm="100000">
                                          <p:val>
                                            <p:strVal val="#ppt_x"/>
                                          </p:val>
                                        </p:tav>
                                      </p:tavLst>
                                    </p:anim>
                                    <p:anim calcmode="lin" valueType="num">
                                      <p:cBhvr additive="base">
                                        <p:cTn id="158" dur="4000" fill="hold"/>
                                        <p:tgtEl>
                                          <p:spTgt spid="34"/>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34"/>
                                        </p:tgtEl>
                                        <p:attrNameLst>
                                          <p:attrName>style.visibility</p:attrName>
                                        </p:attrNameLst>
                                      </p:cBhvr>
                                      <p:to>
                                        <p:strVal val="visible"/>
                                      </p:to>
                                    </p:set>
                                    <p:anim calcmode="lin" valueType="num">
                                      <p:cBhvr>
                                        <p:cTn id="161" dur="4000" fill="hold"/>
                                        <p:tgtEl>
                                          <p:spTgt spid="34"/>
                                        </p:tgtEl>
                                        <p:attrNameLst>
                                          <p:attrName>ppt_w</p:attrName>
                                        </p:attrNameLst>
                                      </p:cBhvr>
                                      <p:tavLst>
                                        <p:tav tm="0" fmla="#ppt_w*sin(2.5*pi*$)">
                                          <p:val>
                                            <p:fltVal val="0"/>
                                          </p:val>
                                        </p:tav>
                                        <p:tav tm="100000">
                                          <p:val>
                                            <p:fltVal val="1"/>
                                          </p:val>
                                        </p:tav>
                                      </p:tavLst>
                                    </p:anim>
                                    <p:anim calcmode="lin" valueType="num">
                                      <p:cBhvr>
                                        <p:cTn id="162" dur="4000" fill="hold"/>
                                        <p:tgtEl>
                                          <p:spTgt spid="34"/>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34"/>
                                        </p:tgtEl>
                                        <p:attrNameLst>
                                          <p:attrName>ppt_x</p:attrName>
                                        </p:attrNameLst>
                                      </p:cBhvr>
                                      <p:tavLst>
                                        <p:tav tm="0">
                                          <p:val>
                                            <p:strVal val="ppt_x"/>
                                          </p:val>
                                        </p:tav>
                                        <p:tav tm="100000">
                                          <p:val>
                                            <p:strVal val="ppt_x"/>
                                          </p:val>
                                        </p:tav>
                                      </p:tavLst>
                                    </p:anim>
                                    <p:anim calcmode="lin" valueType="num">
                                      <p:cBhvr additive="base">
                                        <p:cTn id="165" dur="4500"/>
                                        <p:tgtEl>
                                          <p:spTgt spid="34"/>
                                        </p:tgtEl>
                                        <p:attrNameLst>
                                          <p:attrName>ppt_y</p:attrName>
                                        </p:attrNameLst>
                                      </p:cBhvr>
                                      <p:tavLst>
                                        <p:tav tm="0">
                                          <p:val>
                                            <p:strVal val="ppt_y"/>
                                          </p:val>
                                        </p:tav>
                                        <p:tav tm="100000">
                                          <p:val>
                                            <p:strVal val="1+ppt_h/2"/>
                                          </p:val>
                                        </p:tav>
                                      </p:tavLst>
                                    </p:anim>
                                    <p:set>
                                      <p:cBhvr>
                                        <p:cTn id="166" dur="1" fill="hold">
                                          <p:stCondLst>
                                            <p:cond delay="4499"/>
                                          </p:stCondLst>
                                        </p:cTn>
                                        <p:tgtEl>
                                          <p:spTgt spid="34"/>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34"/>
                                        </p:tgtEl>
                                      </p:cBhvr>
                                    </p:animEffect>
                                    <p:set>
                                      <p:cBhvr>
                                        <p:cTn id="169" dur="1" fill="hold">
                                          <p:stCondLst>
                                            <p:cond delay="5999"/>
                                          </p:stCondLst>
                                        </p:cTn>
                                        <p:tgtEl>
                                          <p:spTgt spid="34"/>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35"/>
                                        </p:tgtEl>
                                        <p:attrNameLst>
                                          <p:attrName>style.visibility</p:attrName>
                                        </p:attrNameLst>
                                      </p:cBhvr>
                                      <p:to>
                                        <p:strVal val="visible"/>
                                      </p:to>
                                    </p:set>
                                    <p:anim calcmode="lin" valueType="num">
                                      <p:cBhvr additive="base">
                                        <p:cTn id="172" dur="4000" fill="hold"/>
                                        <p:tgtEl>
                                          <p:spTgt spid="35"/>
                                        </p:tgtEl>
                                        <p:attrNameLst>
                                          <p:attrName>ppt_x</p:attrName>
                                        </p:attrNameLst>
                                      </p:cBhvr>
                                      <p:tavLst>
                                        <p:tav tm="0">
                                          <p:val>
                                            <p:strVal val="#ppt_x"/>
                                          </p:val>
                                        </p:tav>
                                        <p:tav tm="100000">
                                          <p:val>
                                            <p:strVal val="#ppt_x"/>
                                          </p:val>
                                        </p:tav>
                                      </p:tavLst>
                                    </p:anim>
                                    <p:anim calcmode="lin" valueType="num">
                                      <p:cBhvr additive="base">
                                        <p:cTn id="173" dur="4000" fill="hold"/>
                                        <p:tgtEl>
                                          <p:spTgt spid="35"/>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35"/>
                                        </p:tgtEl>
                                        <p:attrNameLst>
                                          <p:attrName>style.visibility</p:attrName>
                                        </p:attrNameLst>
                                      </p:cBhvr>
                                      <p:to>
                                        <p:strVal val="visible"/>
                                      </p:to>
                                    </p:set>
                                    <p:anim calcmode="lin" valueType="num">
                                      <p:cBhvr>
                                        <p:cTn id="176" dur="4000" fill="hold"/>
                                        <p:tgtEl>
                                          <p:spTgt spid="35"/>
                                        </p:tgtEl>
                                        <p:attrNameLst>
                                          <p:attrName>ppt_w</p:attrName>
                                        </p:attrNameLst>
                                      </p:cBhvr>
                                      <p:tavLst>
                                        <p:tav tm="0" fmla="#ppt_w*sin(2.5*pi*$)">
                                          <p:val>
                                            <p:fltVal val="0"/>
                                          </p:val>
                                        </p:tav>
                                        <p:tav tm="100000">
                                          <p:val>
                                            <p:fltVal val="1"/>
                                          </p:val>
                                        </p:tav>
                                      </p:tavLst>
                                    </p:anim>
                                    <p:anim calcmode="lin" valueType="num">
                                      <p:cBhvr>
                                        <p:cTn id="177" dur="4000" fill="hold"/>
                                        <p:tgtEl>
                                          <p:spTgt spid="35"/>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35"/>
                                        </p:tgtEl>
                                        <p:attrNameLst>
                                          <p:attrName>ppt_x</p:attrName>
                                        </p:attrNameLst>
                                      </p:cBhvr>
                                      <p:tavLst>
                                        <p:tav tm="0">
                                          <p:val>
                                            <p:strVal val="ppt_x"/>
                                          </p:val>
                                        </p:tav>
                                        <p:tav tm="100000">
                                          <p:val>
                                            <p:strVal val="ppt_x"/>
                                          </p:val>
                                        </p:tav>
                                      </p:tavLst>
                                    </p:anim>
                                    <p:anim calcmode="lin" valueType="num">
                                      <p:cBhvr additive="base">
                                        <p:cTn id="180" dur="4500"/>
                                        <p:tgtEl>
                                          <p:spTgt spid="35"/>
                                        </p:tgtEl>
                                        <p:attrNameLst>
                                          <p:attrName>ppt_y</p:attrName>
                                        </p:attrNameLst>
                                      </p:cBhvr>
                                      <p:tavLst>
                                        <p:tav tm="0">
                                          <p:val>
                                            <p:strVal val="ppt_y"/>
                                          </p:val>
                                        </p:tav>
                                        <p:tav tm="100000">
                                          <p:val>
                                            <p:strVal val="1+ppt_h/2"/>
                                          </p:val>
                                        </p:tav>
                                      </p:tavLst>
                                    </p:anim>
                                    <p:set>
                                      <p:cBhvr>
                                        <p:cTn id="181" dur="1" fill="hold">
                                          <p:stCondLst>
                                            <p:cond delay="4499"/>
                                          </p:stCondLst>
                                        </p:cTn>
                                        <p:tgtEl>
                                          <p:spTgt spid="35"/>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35"/>
                                        </p:tgtEl>
                                      </p:cBhvr>
                                    </p:animEffect>
                                    <p:set>
                                      <p:cBhvr>
                                        <p:cTn id="184" dur="1" fill="hold">
                                          <p:stCondLst>
                                            <p:cond delay="5999"/>
                                          </p:stCondLst>
                                        </p:cTn>
                                        <p:tgtEl>
                                          <p:spTgt spid="35"/>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20"/>
                                        </p:tgtEl>
                                        <p:attrNameLst>
                                          <p:attrName>style.visibility</p:attrName>
                                        </p:attrNameLst>
                                      </p:cBhvr>
                                      <p:to>
                                        <p:strVal val="visible"/>
                                      </p:to>
                                    </p:set>
                                    <p:anim calcmode="lin" valueType="num">
                                      <p:cBhvr additive="base">
                                        <p:cTn id="187" dur="4000" fill="hold"/>
                                        <p:tgtEl>
                                          <p:spTgt spid="20"/>
                                        </p:tgtEl>
                                        <p:attrNameLst>
                                          <p:attrName>ppt_x</p:attrName>
                                        </p:attrNameLst>
                                      </p:cBhvr>
                                      <p:tavLst>
                                        <p:tav tm="0">
                                          <p:val>
                                            <p:strVal val="#ppt_x"/>
                                          </p:val>
                                        </p:tav>
                                        <p:tav tm="100000">
                                          <p:val>
                                            <p:strVal val="#ppt_x"/>
                                          </p:val>
                                        </p:tav>
                                      </p:tavLst>
                                    </p:anim>
                                    <p:anim calcmode="lin" valueType="num">
                                      <p:cBhvr additive="base">
                                        <p:cTn id="188" dur="4000" fill="hold"/>
                                        <p:tgtEl>
                                          <p:spTgt spid="20"/>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20"/>
                                        </p:tgtEl>
                                        <p:attrNameLst>
                                          <p:attrName>style.visibility</p:attrName>
                                        </p:attrNameLst>
                                      </p:cBhvr>
                                      <p:to>
                                        <p:strVal val="visible"/>
                                      </p:to>
                                    </p:set>
                                    <p:anim calcmode="lin" valueType="num">
                                      <p:cBhvr>
                                        <p:cTn id="191" dur="4000" fill="hold"/>
                                        <p:tgtEl>
                                          <p:spTgt spid="20"/>
                                        </p:tgtEl>
                                        <p:attrNameLst>
                                          <p:attrName>ppt_w</p:attrName>
                                        </p:attrNameLst>
                                      </p:cBhvr>
                                      <p:tavLst>
                                        <p:tav tm="0" fmla="#ppt_w*sin(2.5*pi*$)">
                                          <p:val>
                                            <p:fltVal val="0"/>
                                          </p:val>
                                        </p:tav>
                                        <p:tav tm="100000">
                                          <p:val>
                                            <p:fltVal val="1"/>
                                          </p:val>
                                        </p:tav>
                                      </p:tavLst>
                                    </p:anim>
                                    <p:anim calcmode="lin" valueType="num">
                                      <p:cBhvr>
                                        <p:cTn id="192" dur="4000" fill="hold"/>
                                        <p:tgtEl>
                                          <p:spTgt spid="20"/>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20"/>
                                        </p:tgtEl>
                                        <p:attrNameLst>
                                          <p:attrName>ppt_x</p:attrName>
                                        </p:attrNameLst>
                                      </p:cBhvr>
                                      <p:tavLst>
                                        <p:tav tm="0">
                                          <p:val>
                                            <p:strVal val="ppt_x"/>
                                          </p:val>
                                        </p:tav>
                                        <p:tav tm="100000">
                                          <p:val>
                                            <p:strVal val="ppt_x"/>
                                          </p:val>
                                        </p:tav>
                                      </p:tavLst>
                                    </p:anim>
                                    <p:anim calcmode="lin" valueType="num">
                                      <p:cBhvr additive="base">
                                        <p:cTn id="195" dur="4500"/>
                                        <p:tgtEl>
                                          <p:spTgt spid="20"/>
                                        </p:tgtEl>
                                        <p:attrNameLst>
                                          <p:attrName>ppt_y</p:attrName>
                                        </p:attrNameLst>
                                      </p:cBhvr>
                                      <p:tavLst>
                                        <p:tav tm="0">
                                          <p:val>
                                            <p:strVal val="ppt_y"/>
                                          </p:val>
                                        </p:tav>
                                        <p:tav tm="100000">
                                          <p:val>
                                            <p:strVal val="1+ppt_h/2"/>
                                          </p:val>
                                        </p:tav>
                                      </p:tavLst>
                                    </p:anim>
                                    <p:set>
                                      <p:cBhvr>
                                        <p:cTn id="196" dur="1" fill="hold">
                                          <p:stCondLst>
                                            <p:cond delay="4499"/>
                                          </p:stCondLst>
                                        </p:cTn>
                                        <p:tgtEl>
                                          <p:spTgt spid="20"/>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20"/>
                                        </p:tgtEl>
                                      </p:cBhvr>
                                    </p:animEffect>
                                    <p:set>
                                      <p:cBhvr>
                                        <p:cTn id="199" dur="1" fill="hold">
                                          <p:stCondLst>
                                            <p:cond delay="5999"/>
                                          </p:stCondLst>
                                        </p:cTn>
                                        <p:tgtEl>
                                          <p:spTgt spid="20"/>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21"/>
                                        </p:tgtEl>
                                        <p:attrNameLst>
                                          <p:attrName>style.visibility</p:attrName>
                                        </p:attrNameLst>
                                      </p:cBhvr>
                                      <p:to>
                                        <p:strVal val="visible"/>
                                      </p:to>
                                    </p:set>
                                    <p:anim calcmode="lin" valueType="num">
                                      <p:cBhvr additive="base">
                                        <p:cTn id="202" dur="4000" fill="hold"/>
                                        <p:tgtEl>
                                          <p:spTgt spid="21"/>
                                        </p:tgtEl>
                                        <p:attrNameLst>
                                          <p:attrName>ppt_x</p:attrName>
                                        </p:attrNameLst>
                                      </p:cBhvr>
                                      <p:tavLst>
                                        <p:tav tm="0">
                                          <p:val>
                                            <p:strVal val="#ppt_x"/>
                                          </p:val>
                                        </p:tav>
                                        <p:tav tm="100000">
                                          <p:val>
                                            <p:strVal val="#ppt_x"/>
                                          </p:val>
                                        </p:tav>
                                      </p:tavLst>
                                    </p:anim>
                                    <p:anim calcmode="lin" valueType="num">
                                      <p:cBhvr additive="base">
                                        <p:cTn id="203" dur="4000" fill="hold"/>
                                        <p:tgtEl>
                                          <p:spTgt spid="21"/>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21"/>
                                        </p:tgtEl>
                                        <p:attrNameLst>
                                          <p:attrName>style.visibility</p:attrName>
                                        </p:attrNameLst>
                                      </p:cBhvr>
                                      <p:to>
                                        <p:strVal val="visible"/>
                                      </p:to>
                                    </p:set>
                                    <p:anim calcmode="lin" valueType="num">
                                      <p:cBhvr>
                                        <p:cTn id="206" dur="4000" fill="hold"/>
                                        <p:tgtEl>
                                          <p:spTgt spid="21"/>
                                        </p:tgtEl>
                                        <p:attrNameLst>
                                          <p:attrName>ppt_w</p:attrName>
                                        </p:attrNameLst>
                                      </p:cBhvr>
                                      <p:tavLst>
                                        <p:tav tm="0" fmla="#ppt_w*sin(2.5*pi*$)">
                                          <p:val>
                                            <p:fltVal val="0"/>
                                          </p:val>
                                        </p:tav>
                                        <p:tav tm="100000">
                                          <p:val>
                                            <p:fltVal val="1"/>
                                          </p:val>
                                        </p:tav>
                                      </p:tavLst>
                                    </p:anim>
                                    <p:anim calcmode="lin" valueType="num">
                                      <p:cBhvr>
                                        <p:cTn id="207" dur="4000" fill="hold"/>
                                        <p:tgtEl>
                                          <p:spTgt spid="21"/>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21"/>
                                        </p:tgtEl>
                                        <p:attrNameLst>
                                          <p:attrName>ppt_x</p:attrName>
                                        </p:attrNameLst>
                                      </p:cBhvr>
                                      <p:tavLst>
                                        <p:tav tm="0">
                                          <p:val>
                                            <p:strVal val="ppt_x"/>
                                          </p:val>
                                        </p:tav>
                                        <p:tav tm="100000">
                                          <p:val>
                                            <p:strVal val="ppt_x"/>
                                          </p:val>
                                        </p:tav>
                                      </p:tavLst>
                                    </p:anim>
                                    <p:anim calcmode="lin" valueType="num">
                                      <p:cBhvr additive="base">
                                        <p:cTn id="210" dur="4500"/>
                                        <p:tgtEl>
                                          <p:spTgt spid="21"/>
                                        </p:tgtEl>
                                        <p:attrNameLst>
                                          <p:attrName>ppt_y</p:attrName>
                                        </p:attrNameLst>
                                      </p:cBhvr>
                                      <p:tavLst>
                                        <p:tav tm="0">
                                          <p:val>
                                            <p:strVal val="ppt_y"/>
                                          </p:val>
                                        </p:tav>
                                        <p:tav tm="100000">
                                          <p:val>
                                            <p:strVal val="1+ppt_h/2"/>
                                          </p:val>
                                        </p:tav>
                                      </p:tavLst>
                                    </p:anim>
                                    <p:set>
                                      <p:cBhvr>
                                        <p:cTn id="211" dur="1" fill="hold">
                                          <p:stCondLst>
                                            <p:cond delay="4499"/>
                                          </p:stCondLst>
                                        </p:cTn>
                                        <p:tgtEl>
                                          <p:spTgt spid="21"/>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21"/>
                                        </p:tgtEl>
                                      </p:cBhvr>
                                    </p:animEffect>
                                    <p:set>
                                      <p:cBhvr>
                                        <p:cTn id="214" dur="1" fill="hold">
                                          <p:stCondLst>
                                            <p:cond delay="5999"/>
                                          </p:stCondLst>
                                        </p:cTn>
                                        <p:tgtEl>
                                          <p:spTgt spid="21"/>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13"/>
                                        </p:tgtEl>
                                        <p:attrNameLst>
                                          <p:attrName>style.visibility</p:attrName>
                                        </p:attrNameLst>
                                      </p:cBhvr>
                                      <p:to>
                                        <p:strVal val="visible"/>
                                      </p:to>
                                    </p:set>
                                    <p:anim calcmode="lin" valueType="num">
                                      <p:cBhvr additive="base">
                                        <p:cTn id="217" dur="4000" fill="hold"/>
                                        <p:tgtEl>
                                          <p:spTgt spid="13"/>
                                        </p:tgtEl>
                                        <p:attrNameLst>
                                          <p:attrName>ppt_x</p:attrName>
                                        </p:attrNameLst>
                                      </p:cBhvr>
                                      <p:tavLst>
                                        <p:tav tm="0">
                                          <p:val>
                                            <p:strVal val="#ppt_x"/>
                                          </p:val>
                                        </p:tav>
                                        <p:tav tm="100000">
                                          <p:val>
                                            <p:strVal val="#ppt_x"/>
                                          </p:val>
                                        </p:tav>
                                      </p:tavLst>
                                    </p:anim>
                                    <p:anim calcmode="lin" valueType="num">
                                      <p:cBhvr additive="base">
                                        <p:cTn id="218" dur="4000" fill="hold"/>
                                        <p:tgtEl>
                                          <p:spTgt spid="13"/>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13"/>
                                        </p:tgtEl>
                                        <p:attrNameLst>
                                          <p:attrName>style.visibility</p:attrName>
                                        </p:attrNameLst>
                                      </p:cBhvr>
                                      <p:to>
                                        <p:strVal val="visible"/>
                                      </p:to>
                                    </p:set>
                                    <p:anim calcmode="lin" valueType="num">
                                      <p:cBhvr>
                                        <p:cTn id="221" dur="4000" fill="hold"/>
                                        <p:tgtEl>
                                          <p:spTgt spid="13"/>
                                        </p:tgtEl>
                                        <p:attrNameLst>
                                          <p:attrName>ppt_w</p:attrName>
                                        </p:attrNameLst>
                                      </p:cBhvr>
                                      <p:tavLst>
                                        <p:tav tm="0" fmla="#ppt_w*sin(2.5*pi*$)">
                                          <p:val>
                                            <p:fltVal val="0"/>
                                          </p:val>
                                        </p:tav>
                                        <p:tav tm="100000">
                                          <p:val>
                                            <p:fltVal val="1"/>
                                          </p:val>
                                        </p:tav>
                                      </p:tavLst>
                                    </p:anim>
                                    <p:anim calcmode="lin" valueType="num">
                                      <p:cBhvr>
                                        <p:cTn id="222" dur="4000" fill="hold"/>
                                        <p:tgtEl>
                                          <p:spTgt spid="13"/>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13"/>
                                        </p:tgtEl>
                                        <p:attrNameLst>
                                          <p:attrName>ppt_x</p:attrName>
                                        </p:attrNameLst>
                                      </p:cBhvr>
                                      <p:tavLst>
                                        <p:tav tm="0">
                                          <p:val>
                                            <p:strVal val="ppt_x"/>
                                          </p:val>
                                        </p:tav>
                                        <p:tav tm="100000">
                                          <p:val>
                                            <p:strVal val="ppt_x"/>
                                          </p:val>
                                        </p:tav>
                                      </p:tavLst>
                                    </p:anim>
                                    <p:anim calcmode="lin" valueType="num">
                                      <p:cBhvr additive="base">
                                        <p:cTn id="225" dur="4500"/>
                                        <p:tgtEl>
                                          <p:spTgt spid="13"/>
                                        </p:tgtEl>
                                        <p:attrNameLst>
                                          <p:attrName>ppt_y</p:attrName>
                                        </p:attrNameLst>
                                      </p:cBhvr>
                                      <p:tavLst>
                                        <p:tav tm="0">
                                          <p:val>
                                            <p:strVal val="ppt_y"/>
                                          </p:val>
                                        </p:tav>
                                        <p:tav tm="100000">
                                          <p:val>
                                            <p:strVal val="1+ppt_h/2"/>
                                          </p:val>
                                        </p:tav>
                                      </p:tavLst>
                                    </p:anim>
                                    <p:set>
                                      <p:cBhvr>
                                        <p:cTn id="226" dur="1" fill="hold">
                                          <p:stCondLst>
                                            <p:cond delay="4499"/>
                                          </p:stCondLst>
                                        </p:cTn>
                                        <p:tgtEl>
                                          <p:spTgt spid="13"/>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13"/>
                                        </p:tgtEl>
                                      </p:cBhvr>
                                    </p:animEffect>
                                    <p:set>
                                      <p:cBhvr>
                                        <p:cTn id="229" dur="1" fill="hold">
                                          <p:stCondLst>
                                            <p:cond delay="5999"/>
                                          </p:stCondLst>
                                        </p:cTn>
                                        <p:tgtEl>
                                          <p:spTgt spid="13"/>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14"/>
                                        </p:tgtEl>
                                        <p:attrNameLst>
                                          <p:attrName>style.visibility</p:attrName>
                                        </p:attrNameLst>
                                      </p:cBhvr>
                                      <p:to>
                                        <p:strVal val="visible"/>
                                      </p:to>
                                    </p:set>
                                    <p:anim calcmode="lin" valueType="num">
                                      <p:cBhvr additive="base">
                                        <p:cTn id="232" dur="4000" fill="hold"/>
                                        <p:tgtEl>
                                          <p:spTgt spid="14"/>
                                        </p:tgtEl>
                                        <p:attrNameLst>
                                          <p:attrName>ppt_x</p:attrName>
                                        </p:attrNameLst>
                                      </p:cBhvr>
                                      <p:tavLst>
                                        <p:tav tm="0">
                                          <p:val>
                                            <p:strVal val="#ppt_x"/>
                                          </p:val>
                                        </p:tav>
                                        <p:tav tm="100000">
                                          <p:val>
                                            <p:strVal val="#ppt_x"/>
                                          </p:val>
                                        </p:tav>
                                      </p:tavLst>
                                    </p:anim>
                                    <p:anim calcmode="lin" valueType="num">
                                      <p:cBhvr additive="base">
                                        <p:cTn id="233" dur="4000" fill="hold"/>
                                        <p:tgtEl>
                                          <p:spTgt spid="14"/>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14"/>
                                        </p:tgtEl>
                                        <p:attrNameLst>
                                          <p:attrName>style.visibility</p:attrName>
                                        </p:attrNameLst>
                                      </p:cBhvr>
                                      <p:to>
                                        <p:strVal val="visible"/>
                                      </p:to>
                                    </p:set>
                                    <p:anim calcmode="lin" valueType="num">
                                      <p:cBhvr>
                                        <p:cTn id="236" dur="4000" fill="hold"/>
                                        <p:tgtEl>
                                          <p:spTgt spid="14"/>
                                        </p:tgtEl>
                                        <p:attrNameLst>
                                          <p:attrName>ppt_w</p:attrName>
                                        </p:attrNameLst>
                                      </p:cBhvr>
                                      <p:tavLst>
                                        <p:tav tm="0" fmla="#ppt_w*sin(2.5*pi*$)">
                                          <p:val>
                                            <p:fltVal val="0"/>
                                          </p:val>
                                        </p:tav>
                                        <p:tav tm="100000">
                                          <p:val>
                                            <p:fltVal val="1"/>
                                          </p:val>
                                        </p:tav>
                                      </p:tavLst>
                                    </p:anim>
                                    <p:anim calcmode="lin" valueType="num">
                                      <p:cBhvr>
                                        <p:cTn id="237" dur="4000" fill="hold"/>
                                        <p:tgtEl>
                                          <p:spTgt spid="14"/>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14"/>
                                        </p:tgtEl>
                                        <p:attrNameLst>
                                          <p:attrName>ppt_x</p:attrName>
                                        </p:attrNameLst>
                                      </p:cBhvr>
                                      <p:tavLst>
                                        <p:tav tm="0">
                                          <p:val>
                                            <p:strVal val="ppt_x"/>
                                          </p:val>
                                        </p:tav>
                                        <p:tav tm="100000">
                                          <p:val>
                                            <p:strVal val="ppt_x"/>
                                          </p:val>
                                        </p:tav>
                                      </p:tavLst>
                                    </p:anim>
                                    <p:anim calcmode="lin" valueType="num">
                                      <p:cBhvr additive="base">
                                        <p:cTn id="240" dur="4500"/>
                                        <p:tgtEl>
                                          <p:spTgt spid="14"/>
                                        </p:tgtEl>
                                        <p:attrNameLst>
                                          <p:attrName>ppt_y</p:attrName>
                                        </p:attrNameLst>
                                      </p:cBhvr>
                                      <p:tavLst>
                                        <p:tav tm="0">
                                          <p:val>
                                            <p:strVal val="ppt_y"/>
                                          </p:val>
                                        </p:tav>
                                        <p:tav tm="100000">
                                          <p:val>
                                            <p:strVal val="1+ppt_h/2"/>
                                          </p:val>
                                        </p:tav>
                                      </p:tavLst>
                                    </p:anim>
                                    <p:set>
                                      <p:cBhvr>
                                        <p:cTn id="241" dur="1" fill="hold">
                                          <p:stCondLst>
                                            <p:cond delay="4499"/>
                                          </p:stCondLst>
                                        </p:cTn>
                                        <p:tgtEl>
                                          <p:spTgt spid="14"/>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14"/>
                                        </p:tgtEl>
                                      </p:cBhvr>
                                    </p:animEffect>
                                    <p:set>
                                      <p:cBhvr>
                                        <p:cTn id="244" dur="1" fill="hold">
                                          <p:stCondLst>
                                            <p:cond delay="5999"/>
                                          </p:stCondLst>
                                        </p:cTn>
                                        <p:tgtEl>
                                          <p:spTgt spid="14"/>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30"/>
                                        </p:tgtEl>
                                        <p:attrNameLst>
                                          <p:attrName>style.visibility</p:attrName>
                                        </p:attrNameLst>
                                      </p:cBhvr>
                                      <p:to>
                                        <p:strVal val="visible"/>
                                      </p:to>
                                    </p:set>
                                    <p:anim calcmode="lin" valueType="num">
                                      <p:cBhvr additive="base">
                                        <p:cTn id="247" dur="4000" fill="hold"/>
                                        <p:tgtEl>
                                          <p:spTgt spid="30"/>
                                        </p:tgtEl>
                                        <p:attrNameLst>
                                          <p:attrName>ppt_x</p:attrName>
                                        </p:attrNameLst>
                                      </p:cBhvr>
                                      <p:tavLst>
                                        <p:tav tm="0">
                                          <p:val>
                                            <p:strVal val="#ppt_x"/>
                                          </p:val>
                                        </p:tav>
                                        <p:tav tm="100000">
                                          <p:val>
                                            <p:strVal val="#ppt_x"/>
                                          </p:val>
                                        </p:tav>
                                      </p:tavLst>
                                    </p:anim>
                                    <p:anim calcmode="lin" valueType="num">
                                      <p:cBhvr additive="base">
                                        <p:cTn id="248" dur="4000" fill="hold"/>
                                        <p:tgtEl>
                                          <p:spTgt spid="30"/>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30"/>
                                        </p:tgtEl>
                                        <p:attrNameLst>
                                          <p:attrName>style.visibility</p:attrName>
                                        </p:attrNameLst>
                                      </p:cBhvr>
                                      <p:to>
                                        <p:strVal val="visible"/>
                                      </p:to>
                                    </p:set>
                                    <p:anim calcmode="lin" valueType="num">
                                      <p:cBhvr>
                                        <p:cTn id="251" dur="4000" fill="hold"/>
                                        <p:tgtEl>
                                          <p:spTgt spid="30"/>
                                        </p:tgtEl>
                                        <p:attrNameLst>
                                          <p:attrName>ppt_w</p:attrName>
                                        </p:attrNameLst>
                                      </p:cBhvr>
                                      <p:tavLst>
                                        <p:tav tm="0" fmla="#ppt_w*sin(2.5*pi*$)">
                                          <p:val>
                                            <p:fltVal val="0"/>
                                          </p:val>
                                        </p:tav>
                                        <p:tav tm="100000">
                                          <p:val>
                                            <p:fltVal val="1"/>
                                          </p:val>
                                        </p:tav>
                                      </p:tavLst>
                                    </p:anim>
                                    <p:anim calcmode="lin" valueType="num">
                                      <p:cBhvr>
                                        <p:cTn id="252" dur="4000" fill="hold"/>
                                        <p:tgtEl>
                                          <p:spTgt spid="30"/>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30"/>
                                        </p:tgtEl>
                                        <p:attrNameLst>
                                          <p:attrName>ppt_x</p:attrName>
                                        </p:attrNameLst>
                                      </p:cBhvr>
                                      <p:tavLst>
                                        <p:tav tm="0">
                                          <p:val>
                                            <p:strVal val="ppt_x"/>
                                          </p:val>
                                        </p:tav>
                                        <p:tav tm="100000">
                                          <p:val>
                                            <p:strVal val="ppt_x"/>
                                          </p:val>
                                        </p:tav>
                                      </p:tavLst>
                                    </p:anim>
                                    <p:anim calcmode="lin" valueType="num">
                                      <p:cBhvr additive="base">
                                        <p:cTn id="255" dur="4500"/>
                                        <p:tgtEl>
                                          <p:spTgt spid="30"/>
                                        </p:tgtEl>
                                        <p:attrNameLst>
                                          <p:attrName>ppt_y</p:attrName>
                                        </p:attrNameLst>
                                      </p:cBhvr>
                                      <p:tavLst>
                                        <p:tav tm="0">
                                          <p:val>
                                            <p:strVal val="ppt_y"/>
                                          </p:val>
                                        </p:tav>
                                        <p:tav tm="100000">
                                          <p:val>
                                            <p:strVal val="1+ppt_h/2"/>
                                          </p:val>
                                        </p:tav>
                                      </p:tavLst>
                                    </p:anim>
                                    <p:set>
                                      <p:cBhvr>
                                        <p:cTn id="256" dur="1" fill="hold">
                                          <p:stCondLst>
                                            <p:cond delay="4499"/>
                                          </p:stCondLst>
                                        </p:cTn>
                                        <p:tgtEl>
                                          <p:spTgt spid="30"/>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30"/>
                                        </p:tgtEl>
                                      </p:cBhvr>
                                    </p:animEffect>
                                    <p:set>
                                      <p:cBhvr>
                                        <p:cTn id="259" dur="1" fill="hold">
                                          <p:stCondLst>
                                            <p:cond delay="5999"/>
                                          </p:stCondLst>
                                        </p:cTn>
                                        <p:tgtEl>
                                          <p:spTgt spid="30"/>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31"/>
                                        </p:tgtEl>
                                        <p:attrNameLst>
                                          <p:attrName>style.visibility</p:attrName>
                                        </p:attrNameLst>
                                      </p:cBhvr>
                                      <p:to>
                                        <p:strVal val="visible"/>
                                      </p:to>
                                    </p:set>
                                    <p:anim calcmode="lin" valueType="num">
                                      <p:cBhvr additive="base">
                                        <p:cTn id="262" dur="4000" fill="hold"/>
                                        <p:tgtEl>
                                          <p:spTgt spid="31"/>
                                        </p:tgtEl>
                                        <p:attrNameLst>
                                          <p:attrName>ppt_x</p:attrName>
                                        </p:attrNameLst>
                                      </p:cBhvr>
                                      <p:tavLst>
                                        <p:tav tm="0">
                                          <p:val>
                                            <p:strVal val="#ppt_x"/>
                                          </p:val>
                                        </p:tav>
                                        <p:tav tm="100000">
                                          <p:val>
                                            <p:strVal val="#ppt_x"/>
                                          </p:val>
                                        </p:tav>
                                      </p:tavLst>
                                    </p:anim>
                                    <p:anim calcmode="lin" valueType="num">
                                      <p:cBhvr additive="base">
                                        <p:cTn id="263" dur="4000" fill="hold"/>
                                        <p:tgtEl>
                                          <p:spTgt spid="31"/>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31"/>
                                        </p:tgtEl>
                                        <p:attrNameLst>
                                          <p:attrName>style.visibility</p:attrName>
                                        </p:attrNameLst>
                                      </p:cBhvr>
                                      <p:to>
                                        <p:strVal val="visible"/>
                                      </p:to>
                                    </p:set>
                                    <p:anim calcmode="lin" valueType="num">
                                      <p:cBhvr>
                                        <p:cTn id="266" dur="4000" fill="hold"/>
                                        <p:tgtEl>
                                          <p:spTgt spid="31"/>
                                        </p:tgtEl>
                                        <p:attrNameLst>
                                          <p:attrName>ppt_w</p:attrName>
                                        </p:attrNameLst>
                                      </p:cBhvr>
                                      <p:tavLst>
                                        <p:tav tm="0" fmla="#ppt_w*sin(2.5*pi*$)">
                                          <p:val>
                                            <p:fltVal val="0"/>
                                          </p:val>
                                        </p:tav>
                                        <p:tav tm="100000">
                                          <p:val>
                                            <p:fltVal val="1"/>
                                          </p:val>
                                        </p:tav>
                                      </p:tavLst>
                                    </p:anim>
                                    <p:anim calcmode="lin" valueType="num">
                                      <p:cBhvr>
                                        <p:cTn id="267" dur="4000" fill="hold"/>
                                        <p:tgtEl>
                                          <p:spTgt spid="31"/>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31"/>
                                        </p:tgtEl>
                                        <p:attrNameLst>
                                          <p:attrName>ppt_x</p:attrName>
                                        </p:attrNameLst>
                                      </p:cBhvr>
                                      <p:tavLst>
                                        <p:tav tm="0">
                                          <p:val>
                                            <p:strVal val="ppt_x"/>
                                          </p:val>
                                        </p:tav>
                                        <p:tav tm="100000">
                                          <p:val>
                                            <p:strVal val="ppt_x"/>
                                          </p:val>
                                        </p:tav>
                                      </p:tavLst>
                                    </p:anim>
                                    <p:anim calcmode="lin" valueType="num">
                                      <p:cBhvr additive="base">
                                        <p:cTn id="270" dur="4500"/>
                                        <p:tgtEl>
                                          <p:spTgt spid="31"/>
                                        </p:tgtEl>
                                        <p:attrNameLst>
                                          <p:attrName>ppt_y</p:attrName>
                                        </p:attrNameLst>
                                      </p:cBhvr>
                                      <p:tavLst>
                                        <p:tav tm="0">
                                          <p:val>
                                            <p:strVal val="ppt_y"/>
                                          </p:val>
                                        </p:tav>
                                        <p:tav tm="100000">
                                          <p:val>
                                            <p:strVal val="1+ppt_h/2"/>
                                          </p:val>
                                        </p:tav>
                                      </p:tavLst>
                                    </p:anim>
                                    <p:set>
                                      <p:cBhvr>
                                        <p:cTn id="271" dur="1" fill="hold">
                                          <p:stCondLst>
                                            <p:cond delay="4499"/>
                                          </p:stCondLst>
                                        </p:cTn>
                                        <p:tgtEl>
                                          <p:spTgt spid="31"/>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31"/>
                                        </p:tgtEl>
                                      </p:cBhvr>
                                    </p:animEffect>
                                    <p:set>
                                      <p:cBhvr>
                                        <p:cTn id="274" dur="1" fill="hold">
                                          <p:stCondLst>
                                            <p:cond delay="5999"/>
                                          </p:stCondLst>
                                        </p:cTn>
                                        <p:tgtEl>
                                          <p:spTgt spid="31"/>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36"/>
                                        </p:tgtEl>
                                        <p:attrNameLst>
                                          <p:attrName>style.visibility</p:attrName>
                                        </p:attrNameLst>
                                      </p:cBhvr>
                                      <p:to>
                                        <p:strVal val="visible"/>
                                      </p:to>
                                    </p:set>
                                    <p:anim calcmode="lin" valueType="num">
                                      <p:cBhvr additive="base">
                                        <p:cTn id="277" dur="4000" fill="hold"/>
                                        <p:tgtEl>
                                          <p:spTgt spid="36"/>
                                        </p:tgtEl>
                                        <p:attrNameLst>
                                          <p:attrName>ppt_x</p:attrName>
                                        </p:attrNameLst>
                                      </p:cBhvr>
                                      <p:tavLst>
                                        <p:tav tm="0">
                                          <p:val>
                                            <p:strVal val="#ppt_x"/>
                                          </p:val>
                                        </p:tav>
                                        <p:tav tm="100000">
                                          <p:val>
                                            <p:strVal val="#ppt_x"/>
                                          </p:val>
                                        </p:tav>
                                      </p:tavLst>
                                    </p:anim>
                                    <p:anim calcmode="lin" valueType="num">
                                      <p:cBhvr additive="base">
                                        <p:cTn id="278" dur="4000" fill="hold"/>
                                        <p:tgtEl>
                                          <p:spTgt spid="36"/>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36"/>
                                        </p:tgtEl>
                                        <p:attrNameLst>
                                          <p:attrName>style.visibility</p:attrName>
                                        </p:attrNameLst>
                                      </p:cBhvr>
                                      <p:to>
                                        <p:strVal val="visible"/>
                                      </p:to>
                                    </p:set>
                                    <p:anim calcmode="lin" valueType="num">
                                      <p:cBhvr>
                                        <p:cTn id="281" dur="4000" fill="hold"/>
                                        <p:tgtEl>
                                          <p:spTgt spid="36"/>
                                        </p:tgtEl>
                                        <p:attrNameLst>
                                          <p:attrName>ppt_w</p:attrName>
                                        </p:attrNameLst>
                                      </p:cBhvr>
                                      <p:tavLst>
                                        <p:tav tm="0" fmla="#ppt_w*sin(2.5*pi*$)">
                                          <p:val>
                                            <p:fltVal val="0"/>
                                          </p:val>
                                        </p:tav>
                                        <p:tav tm="100000">
                                          <p:val>
                                            <p:fltVal val="1"/>
                                          </p:val>
                                        </p:tav>
                                      </p:tavLst>
                                    </p:anim>
                                    <p:anim calcmode="lin" valueType="num">
                                      <p:cBhvr>
                                        <p:cTn id="282" dur="4000" fill="hold"/>
                                        <p:tgtEl>
                                          <p:spTgt spid="36"/>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36"/>
                                        </p:tgtEl>
                                        <p:attrNameLst>
                                          <p:attrName>ppt_x</p:attrName>
                                        </p:attrNameLst>
                                      </p:cBhvr>
                                      <p:tavLst>
                                        <p:tav tm="0">
                                          <p:val>
                                            <p:strVal val="ppt_x"/>
                                          </p:val>
                                        </p:tav>
                                        <p:tav tm="100000">
                                          <p:val>
                                            <p:strVal val="ppt_x"/>
                                          </p:val>
                                        </p:tav>
                                      </p:tavLst>
                                    </p:anim>
                                    <p:anim calcmode="lin" valueType="num">
                                      <p:cBhvr additive="base">
                                        <p:cTn id="285" dur="4500"/>
                                        <p:tgtEl>
                                          <p:spTgt spid="36"/>
                                        </p:tgtEl>
                                        <p:attrNameLst>
                                          <p:attrName>ppt_y</p:attrName>
                                        </p:attrNameLst>
                                      </p:cBhvr>
                                      <p:tavLst>
                                        <p:tav tm="0">
                                          <p:val>
                                            <p:strVal val="ppt_y"/>
                                          </p:val>
                                        </p:tav>
                                        <p:tav tm="100000">
                                          <p:val>
                                            <p:strVal val="1+ppt_h/2"/>
                                          </p:val>
                                        </p:tav>
                                      </p:tavLst>
                                    </p:anim>
                                    <p:set>
                                      <p:cBhvr>
                                        <p:cTn id="286" dur="1" fill="hold">
                                          <p:stCondLst>
                                            <p:cond delay="4499"/>
                                          </p:stCondLst>
                                        </p:cTn>
                                        <p:tgtEl>
                                          <p:spTgt spid="36"/>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36"/>
                                        </p:tgtEl>
                                      </p:cBhvr>
                                    </p:animEffect>
                                    <p:set>
                                      <p:cBhvr>
                                        <p:cTn id="289" dur="1" fill="hold">
                                          <p:stCondLst>
                                            <p:cond delay="5999"/>
                                          </p:stCondLst>
                                        </p:cTn>
                                        <p:tgtEl>
                                          <p:spTgt spid="36"/>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37"/>
                                        </p:tgtEl>
                                        <p:attrNameLst>
                                          <p:attrName>style.visibility</p:attrName>
                                        </p:attrNameLst>
                                      </p:cBhvr>
                                      <p:to>
                                        <p:strVal val="visible"/>
                                      </p:to>
                                    </p:set>
                                    <p:anim calcmode="lin" valueType="num">
                                      <p:cBhvr additive="base">
                                        <p:cTn id="292" dur="4000" fill="hold"/>
                                        <p:tgtEl>
                                          <p:spTgt spid="37"/>
                                        </p:tgtEl>
                                        <p:attrNameLst>
                                          <p:attrName>ppt_x</p:attrName>
                                        </p:attrNameLst>
                                      </p:cBhvr>
                                      <p:tavLst>
                                        <p:tav tm="0">
                                          <p:val>
                                            <p:strVal val="#ppt_x"/>
                                          </p:val>
                                        </p:tav>
                                        <p:tav tm="100000">
                                          <p:val>
                                            <p:strVal val="#ppt_x"/>
                                          </p:val>
                                        </p:tav>
                                      </p:tavLst>
                                    </p:anim>
                                    <p:anim calcmode="lin" valueType="num">
                                      <p:cBhvr additive="base">
                                        <p:cTn id="293" dur="4000" fill="hold"/>
                                        <p:tgtEl>
                                          <p:spTgt spid="37"/>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37"/>
                                        </p:tgtEl>
                                        <p:attrNameLst>
                                          <p:attrName>style.visibility</p:attrName>
                                        </p:attrNameLst>
                                      </p:cBhvr>
                                      <p:to>
                                        <p:strVal val="visible"/>
                                      </p:to>
                                    </p:set>
                                    <p:anim calcmode="lin" valueType="num">
                                      <p:cBhvr>
                                        <p:cTn id="296" dur="4000" fill="hold"/>
                                        <p:tgtEl>
                                          <p:spTgt spid="37"/>
                                        </p:tgtEl>
                                        <p:attrNameLst>
                                          <p:attrName>ppt_w</p:attrName>
                                        </p:attrNameLst>
                                      </p:cBhvr>
                                      <p:tavLst>
                                        <p:tav tm="0" fmla="#ppt_w*sin(2.5*pi*$)">
                                          <p:val>
                                            <p:fltVal val="0"/>
                                          </p:val>
                                        </p:tav>
                                        <p:tav tm="100000">
                                          <p:val>
                                            <p:fltVal val="1"/>
                                          </p:val>
                                        </p:tav>
                                      </p:tavLst>
                                    </p:anim>
                                    <p:anim calcmode="lin" valueType="num">
                                      <p:cBhvr>
                                        <p:cTn id="297" dur="4000" fill="hold"/>
                                        <p:tgtEl>
                                          <p:spTgt spid="37"/>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37"/>
                                        </p:tgtEl>
                                        <p:attrNameLst>
                                          <p:attrName>ppt_x</p:attrName>
                                        </p:attrNameLst>
                                      </p:cBhvr>
                                      <p:tavLst>
                                        <p:tav tm="0">
                                          <p:val>
                                            <p:strVal val="ppt_x"/>
                                          </p:val>
                                        </p:tav>
                                        <p:tav tm="100000">
                                          <p:val>
                                            <p:strVal val="ppt_x"/>
                                          </p:val>
                                        </p:tav>
                                      </p:tavLst>
                                    </p:anim>
                                    <p:anim calcmode="lin" valueType="num">
                                      <p:cBhvr additive="base">
                                        <p:cTn id="300" dur="4500"/>
                                        <p:tgtEl>
                                          <p:spTgt spid="37"/>
                                        </p:tgtEl>
                                        <p:attrNameLst>
                                          <p:attrName>ppt_y</p:attrName>
                                        </p:attrNameLst>
                                      </p:cBhvr>
                                      <p:tavLst>
                                        <p:tav tm="0">
                                          <p:val>
                                            <p:strVal val="ppt_y"/>
                                          </p:val>
                                        </p:tav>
                                        <p:tav tm="100000">
                                          <p:val>
                                            <p:strVal val="1+ppt_h/2"/>
                                          </p:val>
                                        </p:tav>
                                      </p:tavLst>
                                    </p:anim>
                                    <p:set>
                                      <p:cBhvr>
                                        <p:cTn id="301" dur="1" fill="hold">
                                          <p:stCondLst>
                                            <p:cond delay="4499"/>
                                          </p:stCondLst>
                                        </p:cTn>
                                        <p:tgtEl>
                                          <p:spTgt spid="37"/>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37"/>
                                        </p:tgtEl>
                                      </p:cBhvr>
                                    </p:animEffect>
                                    <p:set>
                                      <p:cBhvr>
                                        <p:cTn id="304" dur="1" fill="hold">
                                          <p:stCondLst>
                                            <p:cond delay="5999"/>
                                          </p:stCondLst>
                                        </p:cTn>
                                        <p:tgtEl>
                                          <p:spTgt spid="37"/>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22"/>
                                        </p:tgtEl>
                                        <p:attrNameLst>
                                          <p:attrName>style.visibility</p:attrName>
                                        </p:attrNameLst>
                                      </p:cBhvr>
                                      <p:to>
                                        <p:strVal val="visible"/>
                                      </p:to>
                                    </p:set>
                                    <p:anim calcmode="lin" valueType="num">
                                      <p:cBhvr additive="base">
                                        <p:cTn id="307" dur="4000" fill="hold"/>
                                        <p:tgtEl>
                                          <p:spTgt spid="22"/>
                                        </p:tgtEl>
                                        <p:attrNameLst>
                                          <p:attrName>ppt_x</p:attrName>
                                        </p:attrNameLst>
                                      </p:cBhvr>
                                      <p:tavLst>
                                        <p:tav tm="0">
                                          <p:val>
                                            <p:strVal val="#ppt_x"/>
                                          </p:val>
                                        </p:tav>
                                        <p:tav tm="100000">
                                          <p:val>
                                            <p:strVal val="#ppt_x"/>
                                          </p:val>
                                        </p:tav>
                                      </p:tavLst>
                                    </p:anim>
                                    <p:anim calcmode="lin" valueType="num">
                                      <p:cBhvr additive="base">
                                        <p:cTn id="308" dur="4000" fill="hold"/>
                                        <p:tgtEl>
                                          <p:spTgt spid="2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2"/>
                                        </p:tgtEl>
                                        <p:attrNameLst>
                                          <p:attrName>style.visibility</p:attrName>
                                        </p:attrNameLst>
                                      </p:cBhvr>
                                      <p:to>
                                        <p:strVal val="visible"/>
                                      </p:to>
                                    </p:set>
                                    <p:anim calcmode="lin" valueType="num">
                                      <p:cBhvr>
                                        <p:cTn id="311" dur="4000" fill="hold"/>
                                        <p:tgtEl>
                                          <p:spTgt spid="22"/>
                                        </p:tgtEl>
                                        <p:attrNameLst>
                                          <p:attrName>ppt_w</p:attrName>
                                        </p:attrNameLst>
                                      </p:cBhvr>
                                      <p:tavLst>
                                        <p:tav tm="0" fmla="#ppt_w*sin(2.5*pi*$)">
                                          <p:val>
                                            <p:fltVal val="0"/>
                                          </p:val>
                                        </p:tav>
                                        <p:tav tm="100000">
                                          <p:val>
                                            <p:fltVal val="1"/>
                                          </p:val>
                                        </p:tav>
                                      </p:tavLst>
                                    </p:anim>
                                    <p:anim calcmode="lin" valueType="num">
                                      <p:cBhvr>
                                        <p:cTn id="312" dur="4000" fill="hold"/>
                                        <p:tgtEl>
                                          <p:spTgt spid="2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22"/>
                                        </p:tgtEl>
                                        <p:attrNameLst>
                                          <p:attrName>ppt_x</p:attrName>
                                        </p:attrNameLst>
                                      </p:cBhvr>
                                      <p:tavLst>
                                        <p:tav tm="0">
                                          <p:val>
                                            <p:strVal val="ppt_x"/>
                                          </p:val>
                                        </p:tav>
                                        <p:tav tm="100000">
                                          <p:val>
                                            <p:strVal val="ppt_x"/>
                                          </p:val>
                                        </p:tav>
                                      </p:tavLst>
                                    </p:anim>
                                    <p:anim calcmode="lin" valueType="num">
                                      <p:cBhvr additive="base">
                                        <p:cTn id="315" dur="4500"/>
                                        <p:tgtEl>
                                          <p:spTgt spid="22"/>
                                        </p:tgtEl>
                                        <p:attrNameLst>
                                          <p:attrName>ppt_y</p:attrName>
                                        </p:attrNameLst>
                                      </p:cBhvr>
                                      <p:tavLst>
                                        <p:tav tm="0">
                                          <p:val>
                                            <p:strVal val="ppt_y"/>
                                          </p:val>
                                        </p:tav>
                                        <p:tav tm="100000">
                                          <p:val>
                                            <p:strVal val="1+ppt_h/2"/>
                                          </p:val>
                                        </p:tav>
                                      </p:tavLst>
                                    </p:anim>
                                    <p:set>
                                      <p:cBhvr>
                                        <p:cTn id="316" dur="1" fill="hold">
                                          <p:stCondLst>
                                            <p:cond delay="4499"/>
                                          </p:stCondLst>
                                        </p:cTn>
                                        <p:tgtEl>
                                          <p:spTgt spid="2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22"/>
                                        </p:tgtEl>
                                      </p:cBhvr>
                                    </p:animEffect>
                                    <p:set>
                                      <p:cBhvr>
                                        <p:cTn id="319" dur="1" fill="hold">
                                          <p:stCondLst>
                                            <p:cond delay="5999"/>
                                          </p:stCondLst>
                                        </p:cTn>
                                        <p:tgtEl>
                                          <p:spTgt spid="2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15"/>
                                        </p:tgtEl>
                                        <p:attrNameLst>
                                          <p:attrName>style.visibility</p:attrName>
                                        </p:attrNameLst>
                                      </p:cBhvr>
                                      <p:to>
                                        <p:strVal val="visible"/>
                                      </p:to>
                                    </p:set>
                                    <p:anim calcmode="lin" valueType="num">
                                      <p:cBhvr additive="base">
                                        <p:cTn id="322" dur="4000" fill="hold"/>
                                        <p:tgtEl>
                                          <p:spTgt spid="15"/>
                                        </p:tgtEl>
                                        <p:attrNameLst>
                                          <p:attrName>ppt_x</p:attrName>
                                        </p:attrNameLst>
                                      </p:cBhvr>
                                      <p:tavLst>
                                        <p:tav tm="0">
                                          <p:val>
                                            <p:strVal val="#ppt_x"/>
                                          </p:val>
                                        </p:tav>
                                        <p:tav tm="100000">
                                          <p:val>
                                            <p:strVal val="#ppt_x"/>
                                          </p:val>
                                        </p:tav>
                                      </p:tavLst>
                                    </p:anim>
                                    <p:anim calcmode="lin" valueType="num">
                                      <p:cBhvr additive="base">
                                        <p:cTn id="323" dur="4000" fill="hold"/>
                                        <p:tgtEl>
                                          <p:spTgt spid="15"/>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15"/>
                                        </p:tgtEl>
                                        <p:attrNameLst>
                                          <p:attrName>style.visibility</p:attrName>
                                        </p:attrNameLst>
                                      </p:cBhvr>
                                      <p:to>
                                        <p:strVal val="visible"/>
                                      </p:to>
                                    </p:set>
                                    <p:anim calcmode="lin" valueType="num">
                                      <p:cBhvr>
                                        <p:cTn id="326" dur="4000" fill="hold"/>
                                        <p:tgtEl>
                                          <p:spTgt spid="15"/>
                                        </p:tgtEl>
                                        <p:attrNameLst>
                                          <p:attrName>ppt_w</p:attrName>
                                        </p:attrNameLst>
                                      </p:cBhvr>
                                      <p:tavLst>
                                        <p:tav tm="0" fmla="#ppt_w*sin(2.5*pi*$)">
                                          <p:val>
                                            <p:fltVal val="0"/>
                                          </p:val>
                                        </p:tav>
                                        <p:tav tm="100000">
                                          <p:val>
                                            <p:fltVal val="1"/>
                                          </p:val>
                                        </p:tav>
                                      </p:tavLst>
                                    </p:anim>
                                    <p:anim calcmode="lin" valueType="num">
                                      <p:cBhvr>
                                        <p:cTn id="327" dur="4000" fill="hold"/>
                                        <p:tgtEl>
                                          <p:spTgt spid="15"/>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15"/>
                                        </p:tgtEl>
                                        <p:attrNameLst>
                                          <p:attrName>ppt_x</p:attrName>
                                        </p:attrNameLst>
                                      </p:cBhvr>
                                      <p:tavLst>
                                        <p:tav tm="0">
                                          <p:val>
                                            <p:strVal val="ppt_x"/>
                                          </p:val>
                                        </p:tav>
                                        <p:tav tm="100000">
                                          <p:val>
                                            <p:strVal val="ppt_x"/>
                                          </p:val>
                                        </p:tav>
                                      </p:tavLst>
                                    </p:anim>
                                    <p:anim calcmode="lin" valueType="num">
                                      <p:cBhvr additive="base">
                                        <p:cTn id="330" dur="4500"/>
                                        <p:tgtEl>
                                          <p:spTgt spid="15"/>
                                        </p:tgtEl>
                                        <p:attrNameLst>
                                          <p:attrName>ppt_y</p:attrName>
                                        </p:attrNameLst>
                                      </p:cBhvr>
                                      <p:tavLst>
                                        <p:tav tm="0">
                                          <p:val>
                                            <p:strVal val="ppt_y"/>
                                          </p:val>
                                        </p:tav>
                                        <p:tav tm="100000">
                                          <p:val>
                                            <p:strVal val="1+ppt_h/2"/>
                                          </p:val>
                                        </p:tav>
                                      </p:tavLst>
                                    </p:anim>
                                    <p:set>
                                      <p:cBhvr>
                                        <p:cTn id="331" dur="1" fill="hold">
                                          <p:stCondLst>
                                            <p:cond delay="4499"/>
                                          </p:stCondLst>
                                        </p:cTn>
                                        <p:tgtEl>
                                          <p:spTgt spid="15"/>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15"/>
                                        </p:tgtEl>
                                      </p:cBhvr>
                                    </p:animEffect>
                                    <p:set>
                                      <p:cBhvr>
                                        <p:cTn id="334" dur="1" fill="hold">
                                          <p:stCondLst>
                                            <p:cond delay="5999"/>
                                          </p:stCondLst>
                                        </p:cTn>
                                        <p:tgtEl>
                                          <p:spTgt spid="15"/>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32"/>
                                        </p:tgtEl>
                                        <p:attrNameLst>
                                          <p:attrName>style.visibility</p:attrName>
                                        </p:attrNameLst>
                                      </p:cBhvr>
                                      <p:to>
                                        <p:strVal val="visible"/>
                                      </p:to>
                                    </p:set>
                                    <p:anim calcmode="lin" valueType="num">
                                      <p:cBhvr additive="base">
                                        <p:cTn id="337" dur="4000" fill="hold"/>
                                        <p:tgtEl>
                                          <p:spTgt spid="32"/>
                                        </p:tgtEl>
                                        <p:attrNameLst>
                                          <p:attrName>ppt_x</p:attrName>
                                        </p:attrNameLst>
                                      </p:cBhvr>
                                      <p:tavLst>
                                        <p:tav tm="0">
                                          <p:val>
                                            <p:strVal val="#ppt_x"/>
                                          </p:val>
                                        </p:tav>
                                        <p:tav tm="100000">
                                          <p:val>
                                            <p:strVal val="#ppt_x"/>
                                          </p:val>
                                        </p:tav>
                                      </p:tavLst>
                                    </p:anim>
                                    <p:anim calcmode="lin" valueType="num">
                                      <p:cBhvr additive="base">
                                        <p:cTn id="338" dur="4000" fill="hold"/>
                                        <p:tgtEl>
                                          <p:spTgt spid="3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32"/>
                                        </p:tgtEl>
                                        <p:attrNameLst>
                                          <p:attrName>style.visibility</p:attrName>
                                        </p:attrNameLst>
                                      </p:cBhvr>
                                      <p:to>
                                        <p:strVal val="visible"/>
                                      </p:to>
                                    </p:set>
                                    <p:anim calcmode="lin" valueType="num">
                                      <p:cBhvr>
                                        <p:cTn id="341" dur="4000" fill="hold"/>
                                        <p:tgtEl>
                                          <p:spTgt spid="32"/>
                                        </p:tgtEl>
                                        <p:attrNameLst>
                                          <p:attrName>ppt_w</p:attrName>
                                        </p:attrNameLst>
                                      </p:cBhvr>
                                      <p:tavLst>
                                        <p:tav tm="0" fmla="#ppt_w*sin(2.5*pi*$)">
                                          <p:val>
                                            <p:fltVal val="0"/>
                                          </p:val>
                                        </p:tav>
                                        <p:tav tm="100000">
                                          <p:val>
                                            <p:fltVal val="1"/>
                                          </p:val>
                                        </p:tav>
                                      </p:tavLst>
                                    </p:anim>
                                    <p:anim calcmode="lin" valueType="num">
                                      <p:cBhvr>
                                        <p:cTn id="342" dur="4000" fill="hold"/>
                                        <p:tgtEl>
                                          <p:spTgt spid="3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32"/>
                                        </p:tgtEl>
                                        <p:attrNameLst>
                                          <p:attrName>ppt_x</p:attrName>
                                        </p:attrNameLst>
                                      </p:cBhvr>
                                      <p:tavLst>
                                        <p:tav tm="0">
                                          <p:val>
                                            <p:strVal val="ppt_x"/>
                                          </p:val>
                                        </p:tav>
                                        <p:tav tm="100000">
                                          <p:val>
                                            <p:strVal val="ppt_x"/>
                                          </p:val>
                                        </p:tav>
                                      </p:tavLst>
                                    </p:anim>
                                    <p:anim calcmode="lin" valueType="num">
                                      <p:cBhvr additive="base">
                                        <p:cTn id="345" dur="4500"/>
                                        <p:tgtEl>
                                          <p:spTgt spid="32"/>
                                        </p:tgtEl>
                                        <p:attrNameLst>
                                          <p:attrName>ppt_y</p:attrName>
                                        </p:attrNameLst>
                                      </p:cBhvr>
                                      <p:tavLst>
                                        <p:tav tm="0">
                                          <p:val>
                                            <p:strVal val="ppt_y"/>
                                          </p:val>
                                        </p:tav>
                                        <p:tav tm="100000">
                                          <p:val>
                                            <p:strVal val="1+ppt_h/2"/>
                                          </p:val>
                                        </p:tav>
                                      </p:tavLst>
                                    </p:anim>
                                    <p:set>
                                      <p:cBhvr>
                                        <p:cTn id="346" dur="1" fill="hold">
                                          <p:stCondLst>
                                            <p:cond delay="4499"/>
                                          </p:stCondLst>
                                        </p:cTn>
                                        <p:tgtEl>
                                          <p:spTgt spid="3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32"/>
                                        </p:tgtEl>
                                      </p:cBhvr>
                                    </p:animEffect>
                                    <p:set>
                                      <p:cBhvr>
                                        <p:cTn id="349" dur="1" fill="hold">
                                          <p:stCondLst>
                                            <p:cond delay="5999"/>
                                          </p:stCondLst>
                                        </p:cTn>
                                        <p:tgtEl>
                                          <p:spTgt spid="3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38"/>
                                        </p:tgtEl>
                                        <p:attrNameLst>
                                          <p:attrName>style.visibility</p:attrName>
                                        </p:attrNameLst>
                                      </p:cBhvr>
                                      <p:to>
                                        <p:strVal val="visible"/>
                                      </p:to>
                                    </p:set>
                                    <p:anim calcmode="lin" valueType="num">
                                      <p:cBhvr additive="base">
                                        <p:cTn id="352" dur="4000" fill="hold"/>
                                        <p:tgtEl>
                                          <p:spTgt spid="38"/>
                                        </p:tgtEl>
                                        <p:attrNameLst>
                                          <p:attrName>ppt_x</p:attrName>
                                        </p:attrNameLst>
                                      </p:cBhvr>
                                      <p:tavLst>
                                        <p:tav tm="0">
                                          <p:val>
                                            <p:strVal val="#ppt_x"/>
                                          </p:val>
                                        </p:tav>
                                        <p:tav tm="100000">
                                          <p:val>
                                            <p:strVal val="#ppt_x"/>
                                          </p:val>
                                        </p:tav>
                                      </p:tavLst>
                                    </p:anim>
                                    <p:anim calcmode="lin" valueType="num">
                                      <p:cBhvr additive="base">
                                        <p:cTn id="353" dur="4000" fill="hold"/>
                                        <p:tgtEl>
                                          <p:spTgt spid="38"/>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38"/>
                                        </p:tgtEl>
                                        <p:attrNameLst>
                                          <p:attrName>style.visibility</p:attrName>
                                        </p:attrNameLst>
                                      </p:cBhvr>
                                      <p:to>
                                        <p:strVal val="visible"/>
                                      </p:to>
                                    </p:set>
                                    <p:anim calcmode="lin" valueType="num">
                                      <p:cBhvr>
                                        <p:cTn id="356" dur="4000" fill="hold"/>
                                        <p:tgtEl>
                                          <p:spTgt spid="38"/>
                                        </p:tgtEl>
                                        <p:attrNameLst>
                                          <p:attrName>ppt_w</p:attrName>
                                        </p:attrNameLst>
                                      </p:cBhvr>
                                      <p:tavLst>
                                        <p:tav tm="0" fmla="#ppt_w*sin(2.5*pi*$)">
                                          <p:val>
                                            <p:fltVal val="0"/>
                                          </p:val>
                                        </p:tav>
                                        <p:tav tm="100000">
                                          <p:val>
                                            <p:fltVal val="1"/>
                                          </p:val>
                                        </p:tav>
                                      </p:tavLst>
                                    </p:anim>
                                    <p:anim calcmode="lin" valueType="num">
                                      <p:cBhvr>
                                        <p:cTn id="357" dur="4000" fill="hold"/>
                                        <p:tgtEl>
                                          <p:spTgt spid="38"/>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38"/>
                                        </p:tgtEl>
                                        <p:attrNameLst>
                                          <p:attrName>ppt_x</p:attrName>
                                        </p:attrNameLst>
                                      </p:cBhvr>
                                      <p:tavLst>
                                        <p:tav tm="0">
                                          <p:val>
                                            <p:strVal val="ppt_x"/>
                                          </p:val>
                                        </p:tav>
                                        <p:tav tm="100000">
                                          <p:val>
                                            <p:strVal val="ppt_x"/>
                                          </p:val>
                                        </p:tav>
                                      </p:tavLst>
                                    </p:anim>
                                    <p:anim calcmode="lin" valueType="num">
                                      <p:cBhvr additive="base">
                                        <p:cTn id="360" dur="4500"/>
                                        <p:tgtEl>
                                          <p:spTgt spid="38"/>
                                        </p:tgtEl>
                                        <p:attrNameLst>
                                          <p:attrName>ppt_y</p:attrName>
                                        </p:attrNameLst>
                                      </p:cBhvr>
                                      <p:tavLst>
                                        <p:tav tm="0">
                                          <p:val>
                                            <p:strVal val="ppt_y"/>
                                          </p:val>
                                        </p:tav>
                                        <p:tav tm="100000">
                                          <p:val>
                                            <p:strVal val="1+ppt_h/2"/>
                                          </p:val>
                                        </p:tav>
                                      </p:tavLst>
                                    </p:anim>
                                    <p:set>
                                      <p:cBhvr>
                                        <p:cTn id="361" dur="1" fill="hold">
                                          <p:stCondLst>
                                            <p:cond delay="4499"/>
                                          </p:stCondLst>
                                        </p:cTn>
                                        <p:tgtEl>
                                          <p:spTgt spid="38"/>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38"/>
                                        </p:tgtEl>
                                      </p:cBhvr>
                                    </p:animEffect>
                                    <p:set>
                                      <p:cBhvr>
                                        <p:cTn id="364" dur="1" fill="hold">
                                          <p:stCondLst>
                                            <p:cond delay="5999"/>
                                          </p:stCondLst>
                                        </p:cTn>
                                        <p:tgtEl>
                                          <p:spTgt spid="38"/>
                                        </p:tgtEl>
                                        <p:attrNameLst>
                                          <p:attrName>style.visibility</p:attrName>
                                        </p:attrNameLst>
                                      </p:cBhvr>
                                      <p:to>
                                        <p:strVal val="hidden"/>
                                      </p:to>
                                    </p:set>
                                  </p:childTnLst>
                                </p:cTn>
                              </p:par>
                              <p:par>
                                <p:cTn id="365" presetID="2" presetClass="entr" presetSubtype="4" fill="hold" grpId="0" nodeType="withEffect">
                                  <p:stCondLst>
                                    <p:cond delay="0"/>
                                  </p:stCondLst>
                                  <p:childTnLst>
                                    <p:set>
                                      <p:cBhvr>
                                        <p:cTn id="366" dur="1" fill="hold">
                                          <p:stCondLst>
                                            <p:cond delay="0"/>
                                          </p:stCondLst>
                                        </p:cTn>
                                        <p:tgtEl>
                                          <p:spTgt spid="64"/>
                                        </p:tgtEl>
                                        <p:attrNameLst>
                                          <p:attrName>style.visibility</p:attrName>
                                        </p:attrNameLst>
                                      </p:cBhvr>
                                      <p:to>
                                        <p:strVal val="visible"/>
                                      </p:to>
                                    </p:set>
                                    <p:anim calcmode="lin" valueType="num">
                                      <p:cBhvr additive="base">
                                        <p:cTn id="367" dur="4000" fill="hold"/>
                                        <p:tgtEl>
                                          <p:spTgt spid="64"/>
                                        </p:tgtEl>
                                        <p:attrNameLst>
                                          <p:attrName>ppt_x</p:attrName>
                                        </p:attrNameLst>
                                      </p:cBhvr>
                                      <p:tavLst>
                                        <p:tav tm="0">
                                          <p:val>
                                            <p:strVal val="#ppt_x"/>
                                          </p:val>
                                        </p:tav>
                                        <p:tav tm="100000">
                                          <p:val>
                                            <p:strVal val="#ppt_x"/>
                                          </p:val>
                                        </p:tav>
                                      </p:tavLst>
                                    </p:anim>
                                    <p:anim calcmode="lin" valueType="num">
                                      <p:cBhvr additive="base">
                                        <p:cTn id="368" dur="4000" fill="hold"/>
                                        <p:tgtEl>
                                          <p:spTgt spid="64"/>
                                        </p:tgtEl>
                                        <p:attrNameLst>
                                          <p:attrName>ppt_y</p:attrName>
                                        </p:attrNameLst>
                                      </p:cBhvr>
                                      <p:tavLst>
                                        <p:tav tm="0">
                                          <p:val>
                                            <p:strVal val="1+#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64"/>
                                        </p:tgtEl>
                                        <p:attrNameLst>
                                          <p:attrName>style.visibility</p:attrName>
                                        </p:attrNameLst>
                                      </p:cBhvr>
                                      <p:to>
                                        <p:strVal val="visible"/>
                                      </p:to>
                                    </p:set>
                                    <p:anim calcmode="lin" valueType="num">
                                      <p:cBhvr>
                                        <p:cTn id="371" dur="4000" fill="hold"/>
                                        <p:tgtEl>
                                          <p:spTgt spid="64"/>
                                        </p:tgtEl>
                                        <p:attrNameLst>
                                          <p:attrName>ppt_w</p:attrName>
                                        </p:attrNameLst>
                                      </p:cBhvr>
                                      <p:tavLst>
                                        <p:tav tm="0" fmla="#ppt_w*sin(2.5*pi*$)">
                                          <p:val>
                                            <p:fltVal val="0"/>
                                          </p:val>
                                        </p:tav>
                                        <p:tav tm="100000">
                                          <p:val>
                                            <p:fltVal val="1"/>
                                          </p:val>
                                        </p:tav>
                                      </p:tavLst>
                                    </p:anim>
                                    <p:anim calcmode="lin" valueType="num">
                                      <p:cBhvr>
                                        <p:cTn id="372" dur="4000" fill="hold"/>
                                        <p:tgtEl>
                                          <p:spTgt spid="64"/>
                                        </p:tgtEl>
                                        <p:attrNameLst>
                                          <p:attrName>ppt_h</p:attrName>
                                        </p:attrNameLst>
                                      </p:cBhvr>
                                      <p:tavLst>
                                        <p:tav tm="0">
                                          <p:val>
                                            <p:strVal val="#ppt_h"/>
                                          </p:val>
                                        </p:tav>
                                        <p:tav tm="100000">
                                          <p:val>
                                            <p:strVal val="#ppt_h"/>
                                          </p:val>
                                        </p:tav>
                                      </p:tavLst>
                                    </p:anim>
                                  </p:childTnLst>
                                </p:cTn>
                              </p:par>
                              <p:par>
                                <p:cTn id="373" presetID="2" presetClass="exit" presetSubtype="1" fill="hold" grpId="2" nodeType="withEffect">
                                  <p:stCondLst>
                                    <p:cond delay="0"/>
                                  </p:stCondLst>
                                  <p:childTnLst>
                                    <p:anim calcmode="lin" valueType="num">
                                      <p:cBhvr additive="base">
                                        <p:cTn id="374" dur="4500"/>
                                        <p:tgtEl>
                                          <p:spTgt spid="64"/>
                                        </p:tgtEl>
                                        <p:attrNameLst>
                                          <p:attrName>ppt_x</p:attrName>
                                        </p:attrNameLst>
                                      </p:cBhvr>
                                      <p:tavLst>
                                        <p:tav tm="0">
                                          <p:val>
                                            <p:strVal val="ppt_x"/>
                                          </p:val>
                                        </p:tav>
                                        <p:tav tm="100000">
                                          <p:val>
                                            <p:strVal val="ppt_x"/>
                                          </p:val>
                                        </p:tav>
                                      </p:tavLst>
                                    </p:anim>
                                    <p:anim calcmode="lin" valueType="num">
                                      <p:cBhvr additive="base">
                                        <p:cTn id="375" dur="4500"/>
                                        <p:tgtEl>
                                          <p:spTgt spid="64"/>
                                        </p:tgtEl>
                                        <p:attrNameLst>
                                          <p:attrName>ppt_y</p:attrName>
                                        </p:attrNameLst>
                                      </p:cBhvr>
                                      <p:tavLst>
                                        <p:tav tm="0">
                                          <p:val>
                                            <p:strVal val="ppt_y"/>
                                          </p:val>
                                        </p:tav>
                                        <p:tav tm="100000">
                                          <p:val>
                                            <p:strVal val="0-ppt_h/2"/>
                                          </p:val>
                                        </p:tav>
                                      </p:tavLst>
                                    </p:anim>
                                    <p:set>
                                      <p:cBhvr>
                                        <p:cTn id="376" dur="1" fill="hold">
                                          <p:stCondLst>
                                            <p:cond delay="4499"/>
                                          </p:stCondLst>
                                        </p:cTn>
                                        <p:tgtEl>
                                          <p:spTgt spid="64"/>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64"/>
                                        </p:tgtEl>
                                      </p:cBhvr>
                                    </p:animEffect>
                                    <p:set>
                                      <p:cBhvr>
                                        <p:cTn id="379" dur="1" fill="hold">
                                          <p:stCondLst>
                                            <p:cond delay="5999"/>
                                          </p:stCondLst>
                                        </p:cTn>
                                        <p:tgtEl>
                                          <p:spTgt spid="64"/>
                                        </p:tgtEl>
                                        <p:attrNameLst>
                                          <p:attrName>style.visibility</p:attrName>
                                        </p:attrNameLst>
                                      </p:cBhvr>
                                      <p:to>
                                        <p:strVal val="hidden"/>
                                      </p:to>
                                    </p:set>
                                  </p:childTnLst>
                                </p:cTn>
                              </p:par>
                              <p:par>
                                <p:cTn id="380" presetID="2" presetClass="entr" presetSubtype="4" fill="hold" grpId="0" nodeType="withEffect">
                                  <p:stCondLst>
                                    <p:cond delay="0"/>
                                  </p:stCondLst>
                                  <p:childTnLst>
                                    <p:set>
                                      <p:cBhvr>
                                        <p:cTn id="381" dur="1" fill="hold">
                                          <p:stCondLst>
                                            <p:cond delay="0"/>
                                          </p:stCondLst>
                                        </p:cTn>
                                        <p:tgtEl>
                                          <p:spTgt spid="70"/>
                                        </p:tgtEl>
                                        <p:attrNameLst>
                                          <p:attrName>style.visibility</p:attrName>
                                        </p:attrNameLst>
                                      </p:cBhvr>
                                      <p:to>
                                        <p:strVal val="visible"/>
                                      </p:to>
                                    </p:set>
                                    <p:anim calcmode="lin" valueType="num">
                                      <p:cBhvr additive="base">
                                        <p:cTn id="382" dur="4000" fill="hold"/>
                                        <p:tgtEl>
                                          <p:spTgt spid="70"/>
                                        </p:tgtEl>
                                        <p:attrNameLst>
                                          <p:attrName>ppt_x</p:attrName>
                                        </p:attrNameLst>
                                      </p:cBhvr>
                                      <p:tavLst>
                                        <p:tav tm="0">
                                          <p:val>
                                            <p:strVal val="#ppt_x"/>
                                          </p:val>
                                        </p:tav>
                                        <p:tav tm="100000">
                                          <p:val>
                                            <p:strVal val="#ppt_x"/>
                                          </p:val>
                                        </p:tav>
                                      </p:tavLst>
                                    </p:anim>
                                    <p:anim calcmode="lin" valueType="num">
                                      <p:cBhvr additive="base">
                                        <p:cTn id="383" dur="4000" fill="hold"/>
                                        <p:tgtEl>
                                          <p:spTgt spid="70"/>
                                        </p:tgtEl>
                                        <p:attrNameLst>
                                          <p:attrName>ppt_y</p:attrName>
                                        </p:attrNameLst>
                                      </p:cBhvr>
                                      <p:tavLst>
                                        <p:tav tm="0">
                                          <p:val>
                                            <p:strVal val="1+#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0"/>
                                        </p:tgtEl>
                                        <p:attrNameLst>
                                          <p:attrName>style.visibility</p:attrName>
                                        </p:attrNameLst>
                                      </p:cBhvr>
                                      <p:to>
                                        <p:strVal val="visible"/>
                                      </p:to>
                                    </p:set>
                                    <p:anim calcmode="lin" valueType="num">
                                      <p:cBhvr>
                                        <p:cTn id="386" dur="4000" fill="hold"/>
                                        <p:tgtEl>
                                          <p:spTgt spid="70"/>
                                        </p:tgtEl>
                                        <p:attrNameLst>
                                          <p:attrName>ppt_w</p:attrName>
                                        </p:attrNameLst>
                                      </p:cBhvr>
                                      <p:tavLst>
                                        <p:tav tm="0" fmla="#ppt_w*sin(2.5*pi*$)">
                                          <p:val>
                                            <p:fltVal val="0"/>
                                          </p:val>
                                        </p:tav>
                                        <p:tav tm="100000">
                                          <p:val>
                                            <p:fltVal val="1"/>
                                          </p:val>
                                        </p:tav>
                                      </p:tavLst>
                                    </p:anim>
                                    <p:anim calcmode="lin" valueType="num">
                                      <p:cBhvr>
                                        <p:cTn id="387" dur="4000" fill="hold"/>
                                        <p:tgtEl>
                                          <p:spTgt spid="70"/>
                                        </p:tgtEl>
                                        <p:attrNameLst>
                                          <p:attrName>ppt_h</p:attrName>
                                        </p:attrNameLst>
                                      </p:cBhvr>
                                      <p:tavLst>
                                        <p:tav tm="0">
                                          <p:val>
                                            <p:strVal val="#ppt_h"/>
                                          </p:val>
                                        </p:tav>
                                        <p:tav tm="100000">
                                          <p:val>
                                            <p:strVal val="#ppt_h"/>
                                          </p:val>
                                        </p:tav>
                                      </p:tavLst>
                                    </p:anim>
                                  </p:childTnLst>
                                </p:cTn>
                              </p:par>
                              <p:par>
                                <p:cTn id="388" presetID="2" presetClass="exit" presetSubtype="1" fill="hold" grpId="2" nodeType="withEffect">
                                  <p:stCondLst>
                                    <p:cond delay="0"/>
                                  </p:stCondLst>
                                  <p:childTnLst>
                                    <p:anim calcmode="lin" valueType="num">
                                      <p:cBhvr additive="base">
                                        <p:cTn id="389" dur="4500"/>
                                        <p:tgtEl>
                                          <p:spTgt spid="70"/>
                                        </p:tgtEl>
                                        <p:attrNameLst>
                                          <p:attrName>ppt_x</p:attrName>
                                        </p:attrNameLst>
                                      </p:cBhvr>
                                      <p:tavLst>
                                        <p:tav tm="0">
                                          <p:val>
                                            <p:strVal val="ppt_x"/>
                                          </p:val>
                                        </p:tav>
                                        <p:tav tm="100000">
                                          <p:val>
                                            <p:strVal val="ppt_x"/>
                                          </p:val>
                                        </p:tav>
                                      </p:tavLst>
                                    </p:anim>
                                    <p:anim calcmode="lin" valueType="num">
                                      <p:cBhvr additive="base">
                                        <p:cTn id="390" dur="4500"/>
                                        <p:tgtEl>
                                          <p:spTgt spid="70"/>
                                        </p:tgtEl>
                                        <p:attrNameLst>
                                          <p:attrName>ppt_y</p:attrName>
                                        </p:attrNameLst>
                                      </p:cBhvr>
                                      <p:tavLst>
                                        <p:tav tm="0">
                                          <p:val>
                                            <p:strVal val="ppt_y"/>
                                          </p:val>
                                        </p:tav>
                                        <p:tav tm="100000">
                                          <p:val>
                                            <p:strVal val="0-ppt_h/2"/>
                                          </p:val>
                                        </p:tav>
                                      </p:tavLst>
                                    </p:anim>
                                    <p:set>
                                      <p:cBhvr>
                                        <p:cTn id="391" dur="1" fill="hold">
                                          <p:stCondLst>
                                            <p:cond delay="4499"/>
                                          </p:stCondLst>
                                        </p:cTn>
                                        <p:tgtEl>
                                          <p:spTgt spid="70"/>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0"/>
                                        </p:tgtEl>
                                      </p:cBhvr>
                                    </p:animEffect>
                                    <p:set>
                                      <p:cBhvr>
                                        <p:cTn id="394" dur="1" fill="hold">
                                          <p:stCondLst>
                                            <p:cond delay="5999"/>
                                          </p:stCondLst>
                                        </p:cTn>
                                        <p:tgtEl>
                                          <p:spTgt spid="70"/>
                                        </p:tgtEl>
                                        <p:attrNameLst>
                                          <p:attrName>style.visibility</p:attrName>
                                        </p:attrNameLst>
                                      </p:cBhvr>
                                      <p:to>
                                        <p:strVal val="hidden"/>
                                      </p:to>
                                    </p:set>
                                  </p:childTnLst>
                                </p:cTn>
                              </p:par>
                              <p:par>
                                <p:cTn id="395" presetID="2" presetClass="entr" presetSubtype="4" fill="hold" grpId="0" nodeType="withEffect">
                                  <p:stCondLst>
                                    <p:cond delay="0"/>
                                  </p:stCondLst>
                                  <p:childTnLst>
                                    <p:set>
                                      <p:cBhvr>
                                        <p:cTn id="396" dur="1" fill="hold">
                                          <p:stCondLst>
                                            <p:cond delay="0"/>
                                          </p:stCondLst>
                                        </p:cTn>
                                        <p:tgtEl>
                                          <p:spTgt spid="50"/>
                                        </p:tgtEl>
                                        <p:attrNameLst>
                                          <p:attrName>style.visibility</p:attrName>
                                        </p:attrNameLst>
                                      </p:cBhvr>
                                      <p:to>
                                        <p:strVal val="visible"/>
                                      </p:to>
                                    </p:set>
                                    <p:anim calcmode="lin" valueType="num">
                                      <p:cBhvr additive="base">
                                        <p:cTn id="397" dur="4000" fill="hold"/>
                                        <p:tgtEl>
                                          <p:spTgt spid="50"/>
                                        </p:tgtEl>
                                        <p:attrNameLst>
                                          <p:attrName>ppt_x</p:attrName>
                                        </p:attrNameLst>
                                      </p:cBhvr>
                                      <p:tavLst>
                                        <p:tav tm="0">
                                          <p:val>
                                            <p:strVal val="#ppt_x"/>
                                          </p:val>
                                        </p:tav>
                                        <p:tav tm="100000">
                                          <p:val>
                                            <p:strVal val="#ppt_x"/>
                                          </p:val>
                                        </p:tav>
                                      </p:tavLst>
                                    </p:anim>
                                    <p:anim calcmode="lin" valueType="num">
                                      <p:cBhvr additive="base">
                                        <p:cTn id="398" dur="4000" fill="hold"/>
                                        <p:tgtEl>
                                          <p:spTgt spid="50"/>
                                        </p:tgtEl>
                                        <p:attrNameLst>
                                          <p:attrName>ppt_y</p:attrName>
                                        </p:attrNameLst>
                                      </p:cBhvr>
                                      <p:tavLst>
                                        <p:tav tm="0">
                                          <p:val>
                                            <p:strVal val="1+#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50"/>
                                        </p:tgtEl>
                                        <p:attrNameLst>
                                          <p:attrName>style.visibility</p:attrName>
                                        </p:attrNameLst>
                                      </p:cBhvr>
                                      <p:to>
                                        <p:strVal val="visible"/>
                                      </p:to>
                                    </p:set>
                                    <p:anim calcmode="lin" valueType="num">
                                      <p:cBhvr>
                                        <p:cTn id="401" dur="4000" fill="hold"/>
                                        <p:tgtEl>
                                          <p:spTgt spid="50"/>
                                        </p:tgtEl>
                                        <p:attrNameLst>
                                          <p:attrName>ppt_w</p:attrName>
                                        </p:attrNameLst>
                                      </p:cBhvr>
                                      <p:tavLst>
                                        <p:tav tm="0" fmla="#ppt_w*sin(2.5*pi*$)">
                                          <p:val>
                                            <p:fltVal val="0"/>
                                          </p:val>
                                        </p:tav>
                                        <p:tav tm="100000">
                                          <p:val>
                                            <p:fltVal val="1"/>
                                          </p:val>
                                        </p:tav>
                                      </p:tavLst>
                                    </p:anim>
                                    <p:anim calcmode="lin" valueType="num">
                                      <p:cBhvr>
                                        <p:cTn id="402" dur="4000" fill="hold"/>
                                        <p:tgtEl>
                                          <p:spTgt spid="50"/>
                                        </p:tgtEl>
                                        <p:attrNameLst>
                                          <p:attrName>ppt_h</p:attrName>
                                        </p:attrNameLst>
                                      </p:cBhvr>
                                      <p:tavLst>
                                        <p:tav tm="0">
                                          <p:val>
                                            <p:strVal val="#ppt_h"/>
                                          </p:val>
                                        </p:tav>
                                        <p:tav tm="100000">
                                          <p:val>
                                            <p:strVal val="#ppt_h"/>
                                          </p:val>
                                        </p:tav>
                                      </p:tavLst>
                                    </p:anim>
                                  </p:childTnLst>
                                </p:cTn>
                              </p:par>
                              <p:par>
                                <p:cTn id="403" presetID="2" presetClass="exit" presetSubtype="1" fill="hold" grpId="2" nodeType="withEffect">
                                  <p:stCondLst>
                                    <p:cond delay="0"/>
                                  </p:stCondLst>
                                  <p:childTnLst>
                                    <p:anim calcmode="lin" valueType="num">
                                      <p:cBhvr additive="base">
                                        <p:cTn id="404" dur="4500"/>
                                        <p:tgtEl>
                                          <p:spTgt spid="50"/>
                                        </p:tgtEl>
                                        <p:attrNameLst>
                                          <p:attrName>ppt_x</p:attrName>
                                        </p:attrNameLst>
                                      </p:cBhvr>
                                      <p:tavLst>
                                        <p:tav tm="0">
                                          <p:val>
                                            <p:strVal val="ppt_x"/>
                                          </p:val>
                                        </p:tav>
                                        <p:tav tm="100000">
                                          <p:val>
                                            <p:strVal val="ppt_x"/>
                                          </p:val>
                                        </p:tav>
                                      </p:tavLst>
                                    </p:anim>
                                    <p:anim calcmode="lin" valueType="num">
                                      <p:cBhvr additive="base">
                                        <p:cTn id="405" dur="4500"/>
                                        <p:tgtEl>
                                          <p:spTgt spid="50"/>
                                        </p:tgtEl>
                                        <p:attrNameLst>
                                          <p:attrName>ppt_y</p:attrName>
                                        </p:attrNameLst>
                                      </p:cBhvr>
                                      <p:tavLst>
                                        <p:tav tm="0">
                                          <p:val>
                                            <p:strVal val="ppt_y"/>
                                          </p:val>
                                        </p:tav>
                                        <p:tav tm="100000">
                                          <p:val>
                                            <p:strVal val="0-ppt_h/2"/>
                                          </p:val>
                                        </p:tav>
                                      </p:tavLst>
                                    </p:anim>
                                    <p:set>
                                      <p:cBhvr>
                                        <p:cTn id="406" dur="1" fill="hold">
                                          <p:stCondLst>
                                            <p:cond delay="4499"/>
                                          </p:stCondLst>
                                        </p:cTn>
                                        <p:tgtEl>
                                          <p:spTgt spid="5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50"/>
                                        </p:tgtEl>
                                      </p:cBhvr>
                                    </p:animEffect>
                                    <p:set>
                                      <p:cBhvr>
                                        <p:cTn id="409" dur="1" fill="hold">
                                          <p:stCondLst>
                                            <p:cond delay="5999"/>
                                          </p:stCondLst>
                                        </p:cTn>
                                        <p:tgtEl>
                                          <p:spTgt spid="50"/>
                                        </p:tgtEl>
                                        <p:attrNameLst>
                                          <p:attrName>style.visibility</p:attrName>
                                        </p:attrNameLst>
                                      </p:cBhvr>
                                      <p:to>
                                        <p:strVal val="hidden"/>
                                      </p:to>
                                    </p:set>
                                  </p:childTnLst>
                                </p:cTn>
                              </p:par>
                              <p:par>
                                <p:cTn id="410" presetID="2" presetClass="entr" presetSubtype="4" fill="hold" grpId="0" nodeType="withEffect">
                                  <p:stCondLst>
                                    <p:cond delay="0"/>
                                  </p:stCondLst>
                                  <p:childTnLst>
                                    <p:set>
                                      <p:cBhvr>
                                        <p:cTn id="411" dur="1" fill="hold">
                                          <p:stCondLst>
                                            <p:cond delay="0"/>
                                          </p:stCondLst>
                                        </p:cTn>
                                        <p:tgtEl>
                                          <p:spTgt spid="56"/>
                                        </p:tgtEl>
                                        <p:attrNameLst>
                                          <p:attrName>style.visibility</p:attrName>
                                        </p:attrNameLst>
                                      </p:cBhvr>
                                      <p:to>
                                        <p:strVal val="visible"/>
                                      </p:to>
                                    </p:set>
                                    <p:anim calcmode="lin" valueType="num">
                                      <p:cBhvr additive="base">
                                        <p:cTn id="412" dur="4000" fill="hold"/>
                                        <p:tgtEl>
                                          <p:spTgt spid="56"/>
                                        </p:tgtEl>
                                        <p:attrNameLst>
                                          <p:attrName>ppt_x</p:attrName>
                                        </p:attrNameLst>
                                      </p:cBhvr>
                                      <p:tavLst>
                                        <p:tav tm="0">
                                          <p:val>
                                            <p:strVal val="#ppt_x"/>
                                          </p:val>
                                        </p:tav>
                                        <p:tav tm="100000">
                                          <p:val>
                                            <p:strVal val="#ppt_x"/>
                                          </p:val>
                                        </p:tav>
                                      </p:tavLst>
                                    </p:anim>
                                    <p:anim calcmode="lin" valueType="num">
                                      <p:cBhvr additive="base">
                                        <p:cTn id="413" dur="4000" fill="hold"/>
                                        <p:tgtEl>
                                          <p:spTgt spid="56"/>
                                        </p:tgtEl>
                                        <p:attrNameLst>
                                          <p:attrName>ppt_y</p:attrName>
                                        </p:attrNameLst>
                                      </p:cBhvr>
                                      <p:tavLst>
                                        <p:tav tm="0">
                                          <p:val>
                                            <p:strVal val="1+#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56"/>
                                        </p:tgtEl>
                                        <p:attrNameLst>
                                          <p:attrName>style.visibility</p:attrName>
                                        </p:attrNameLst>
                                      </p:cBhvr>
                                      <p:to>
                                        <p:strVal val="visible"/>
                                      </p:to>
                                    </p:set>
                                    <p:anim calcmode="lin" valueType="num">
                                      <p:cBhvr>
                                        <p:cTn id="416" dur="4000" fill="hold"/>
                                        <p:tgtEl>
                                          <p:spTgt spid="56"/>
                                        </p:tgtEl>
                                        <p:attrNameLst>
                                          <p:attrName>ppt_w</p:attrName>
                                        </p:attrNameLst>
                                      </p:cBhvr>
                                      <p:tavLst>
                                        <p:tav tm="0" fmla="#ppt_w*sin(2.5*pi*$)">
                                          <p:val>
                                            <p:fltVal val="0"/>
                                          </p:val>
                                        </p:tav>
                                        <p:tav tm="100000">
                                          <p:val>
                                            <p:fltVal val="1"/>
                                          </p:val>
                                        </p:tav>
                                      </p:tavLst>
                                    </p:anim>
                                    <p:anim calcmode="lin" valueType="num">
                                      <p:cBhvr>
                                        <p:cTn id="417" dur="4000" fill="hold"/>
                                        <p:tgtEl>
                                          <p:spTgt spid="56"/>
                                        </p:tgtEl>
                                        <p:attrNameLst>
                                          <p:attrName>ppt_h</p:attrName>
                                        </p:attrNameLst>
                                      </p:cBhvr>
                                      <p:tavLst>
                                        <p:tav tm="0">
                                          <p:val>
                                            <p:strVal val="#ppt_h"/>
                                          </p:val>
                                        </p:tav>
                                        <p:tav tm="100000">
                                          <p:val>
                                            <p:strVal val="#ppt_h"/>
                                          </p:val>
                                        </p:tav>
                                      </p:tavLst>
                                    </p:anim>
                                  </p:childTnLst>
                                </p:cTn>
                              </p:par>
                              <p:par>
                                <p:cTn id="418" presetID="2" presetClass="exit" presetSubtype="1" fill="hold" grpId="2" nodeType="withEffect">
                                  <p:stCondLst>
                                    <p:cond delay="0"/>
                                  </p:stCondLst>
                                  <p:childTnLst>
                                    <p:anim calcmode="lin" valueType="num">
                                      <p:cBhvr additive="base">
                                        <p:cTn id="419" dur="4500"/>
                                        <p:tgtEl>
                                          <p:spTgt spid="56"/>
                                        </p:tgtEl>
                                        <p:attrNameLst>
                                          <p:attrName>ppt_x</p:attrName>
                                        </p:attrNameLst>
                                      </p:cBhvr>
                                      <p:tavLst>
                                        <p:tav tm="0">
                                          <p:val>
                                            <p:strVal val="ppt_x"/>
                                          </p:val>
                                        </p:tav>
                                        <p:tav tm="100000">
                                          <p:val>
                                            <p:strVal val="ppt_x"/>
                                          </p:val>
                                        </p:tav>
                                      </p:tavLst>
                                    </p:anim>
                                    <p:anim calcmode="lin" valueType="num">
                                      <p:cBhvr additive="base">
                                        <p:cTn id="420" dur="4500"/>
                                        <p:tgtEl>
                                          <p:spTgt spid="56"/>
                                        </p:tgtEl>
                                        <p:attrNameLst>
                                          <p:attrName>ppt_y</p:attrName>
                                        </p:attrNameLst>
                                      </p:cBhvr>
                                      <p:tavLst>
                                        <p:tav tm="0">
                                          <p:val>
                                            <p:strVal val="ppt_y"/>
                                          </p:val>
                                        </p:tav>
                                        <p:tav tm="100000">
                                          <p:val>
                                            <p:strVal val="0-ppt_h/2"/>
                                          </p:val>
                                        </p:tav>
                                      </p:tavLst>
                                    </p:anim>
                                    <p:set>
                                      <p:cBhvr>
                                        <p:cTn id="421" dur="1" fill="hold">
                                          <p:stCondLst>
                                            <p:cond delay="4499"/>
                                          </p:stCondLst>
                                        </p:cTn>
                                        <p:tgtEl>
                                          <p:spTgt spid="56"/>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56"/>
                                        </p:tgtEl>
                                      </p:cBhvr>
                                    </p:animEffect>
                                    <p:set>
                                      <p:cBhvr>
                                        <p:cTn id="424" dur="1" fill="hold">
                                          <p:stCondLst>
                                            <p:cond delay="5999"/>
                                          </p:stCondLst>
                                        </p:cTn>
                                        <p:tgtEl>
                                          <p:spTgt spid="56"/>
                                        </p:tgtEl>
                                        <p:attrNameLst>
                                          <p:attrName>style.visibility</p:attrName>
                                        </p:attrNameLst>
                                      </p:cBhvr>
                                      <p:to>
                                        <p:strVal val="hidden"/>
                                      </p:to>
                                    </p:set>
                                  </p:childTnLst>
                                </p:cTn>
                              </p:par>
                              <p:par>
                                <p:cTn id="425" presetID="2" presetClass="entr" presetSubtype="4" fill="hold" grpId="0" nodeType="withEffect">
                                  <p:stCondLst>
                                    <p:cond delay="0"/>
                                  </p:stCondLst>
                                  <p:childTnLst>
                                    <p:set>
                                      <p:cBhvr>
                                        <p:cTn id="426" dur="1" fill="hold">
                                          <p:stCondLst>
                                            <p:cond delay="0"/>
                                          </p:stCondLst>
                                        </p:cTn>
                                        <p:tgtEl>
                                          <p:spTgt spid="62"/>
                                        </p:tgtEl>
                                        <p:attrNameLst>
                                          <p:attrName>style.visibility</p:attrName>
                                        </p:attrNameLst>
                                      </p:cBhvr>
                                      <p:to>
                                        <p:strVal val="visible"/>
                                      </p:to>
                                    </p:set>
                                    <p:anim calcmode="lin" valueType="num">
                                      <p:cBhvr additive="base">
                                        <p:cTn id="427" dur="4000" fill="hold"/>
                                        <p:tgtEl>
                                          <p:spTgt spid="62"/>
                                        </p:tgtEl>
                                        <p:attrNameLst>
                                          <p:attrName>ppt_x</p:attrName>
                                        </p:attrNameLst>
                                      </p:cBhvr>
                                      <p:tavLst>
                                        <p:tav tm="0">
                                          <p:val>
                                            <p:strVal val="#ppt_x"/>
                                          </p:val>
                                        </p:tav>
                                        <p:tav tm="100000">
                                          <p:val>
                                            <p:strVal val="#ppt_x"/>
                                          </p:val>
                                        </p:tav>
                                      </p:tavLst>
                                    </p:anim>
                                    <p:anim calcmode="lin" valueType="num">
                                      <p:cBhvr additive="base">
                                        <p:cTn id="428" dur="4000" fill="hold"/>
                                        <p:tgtEl>
                                          <p:spTgt spid="62"/>
                                        </p:tgtEl>
                                        <p:attrNameLst>
                                          <p:attrName>ppt_y</p:attrName>
                                        </p:attrNameLst>
                                      </p:cBhvr>
                                      <p:tavLst>
                                        <p:tav tm="0">
                                          <p:val>
                                            <p:strVal val="1+#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2"/>
                                        </p:tgtEl>
                                        <p:attrNameLst>
                                          <p:attrName>style.visibility</p:attrName>
                                        </p:attrNameLst>
                                      </p:cBhvr>
                                      <p:to>
                                        <p:strVal val="visible"/>
                                      </p:to>
                                    </p:set>
                                    <p:anim calcmode="lin" valueType="num">
                                      <p:cBhvr>
                                        <p:cTn id="431" dur="4000" fill="hold"/>
                                        <p:tgtEl>
                                          <p:spTgt spid="62"/>
                                        </p:tgtEl>
                                        <p:attrNameLst>
                                          <p:attrName>ppt_w</p:attrName>
                                        </p:attrNameLst>
                                      </p:cBhvr>
                                      <p:tavLst>
                                        <p:tav tm="0" fmla="#ppt_w*sin(2.5*pi*$)">
                                          <p:val>
                                            <p:fltVal val="0"/>
                                          </p:val>
                                        </p:tav>
                                        <p:tav tm="100000">
                                          <p:val>
                                            <p:fltVal val="1"/>
                                          </p:val>
                                        </p:tav>
                                      </p:tavLst>
                                    </p:anim>
                                    <p:anim calcmode="lin" valueType="num">
                                      <p:cBhvr>
                                        <p:cTn id="432" dur="4000" fill="hold"/>
                                        <p:tgtEl>
                                          <p:spTgt spid="62"/>
                                        </p:tgtEl>
                                        <p:attrNameLst>
                                          <p:attrName>ppt_h</p:attrName>
                                        </p:attrNameLst>
                                      </p:cBhvr>
                                      <p:tavLst>
                                        <p:tav tm="0">
                                          <p:val>
                                            <p:strVal val="#ppt_h"/>
                                          </p:val>
                                        </p:tav>
                                        <p:tav tm="100000">
                                          <p:val>
                                            <p:strVal val="#ppt_h"/>
                                          </p:val>
                                        </p:tav>
                                      </p:tavLst>
                                    </p:anim>
                                  </p:childTnLst>
                                </p:cTn>
                              </p:par>
                              <p:par>
                                <p:cTn id="433" presetID="2" presetClass="exit" presetSubtype="1" fill="hold" grpId="2" nodeType="withEffect">
                                  <p:stCondLst>
                                    <p:cond delay="0"/>
                                  </p:stCondLst>
                                  <p:childTnLst>
                                    <p:anim calcmode="lin" valueType="num">
                                      <p:cBhvr additive="base">
                                        <p:cTn id="434" dur="4500"/>
                                        <p:tgtEl>
                                          <p:spTgt spid="62"/>
                                        </p:tgtEl>
                                        <p:attrNameLst>
                                          <p:attrName>ppt_x</p:attrName>
                                        </p:attrNameLst>
                                      </p:cBhvr>
                                      <p:tavLst>
                                        <p:tav tm="0">
                                          <p:val>
                                            <p:strVal val="ppt_x"/>
                                          </p:val>
                                        </p:tav>
                                        <p:tav tm="100000">
                                          <p:val>
                                            <p:strVal val="ppt_x"/>
                                          </p:val>
                                        </p:tav>
                                      </p:tavLst>
                                    </p:anim>
                                    <p:anim calcmode="lin" valueType="num">
                                      <p:cBhvr additive="base">
                                        <p:cTn id="435" dur="4500"/>
                                        <p:tgtEl>
                                          <p:spTgt spid="62"/>
                                        </p:tgtEl>
                                        <p:attrNameLst>
                                          <p:attrName>ppt_y</p:attrName>
                                        </p:attrNameLst>
                                      </p:cBhvr>
                                      <p:tavLst>
                                        <p:tav tm="0">
                                          <p:val>
                                            <p:strVal val="ppt_y"/>
                                          </p:val>
                                        </p:tav>
                                        <p:tav tm="100000">
                                          <p:val>
                                            <p:strVal val="0-ppt_h/2"/>
                                          </p:val>
                                        </p:tav>
                                      </p:tavLst>
                                    </p:anim>
                                    <p:set>
                                      <p:cBhvr>
                                        <p:cTn id="436" dur="1" fill="hold">
                                          <p:stCondLst>
                                            <p:cond delay="4499"/>
                                          </p:stCondLst>
                                        </p:cTn>
                                        <p:tgtEl>
                                          <p:spTgt spid="62"/>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2"/>
                                        </p:tgtEl>
                                      </p:cBhvr>
                                    </p:animEffect>
                                    <p:set>
                                      <p:cBhvr>
                                        <p:cTn id="439" dur="1" fill="hold">
                                          <p:stCondLst>
                                            <p:cond delay="5999"/>
                                          </p:stCondLst>
                                        </p:cTn>
                                        <p:tgtEl>
                                          <p:spTgt spid="62"/>
                                        </p:tgtEl>
                                        <p:attrNameLst>
                                          <p:attrName>style.visibility</p:attrName>
                                        </p:attrNameLst>
                                      </p:cBhvr>
                                      <p:to>
                                        <p:strVal val="hidden"/>
                                      </p:to>
                                    </p:set>
                                  </p:childTnLst>
                                </p:cTn>
                              </p:par>
                              <p:par>
                                <p:cTn id="440" presetID="2" presetClass="entr" presetSubtype="4" fill="hold" grpId="0" nodeType="withEffect">
                                  <p:stCondLst>
                                    <p:cond delay="0"/>
                                  </p:stCondLst>
                                  <p:childTnLst>
                                    <p:set>
                                      <p:cBhvr>
                                        <p:cTn id="441" dur="1" fill="hold">
                                          <p:stCondLst>
                                            <p:cond delay="0"/>
                                          </p:stCondLst>
                                        </p:cTn>
                                        <p:tgtEl>
                                          <p:spTgt spid="63"/>
                                        </p:tgtEl>
                                        <p:attrNameLst>
                                          <p:attrName>style.visibility</p:attrName>
                                        </p:attrNameLst>
                                      </p:cBhvr>
                                      <p:to>
                                        <p:strVal val="visible"/>
                                      </p:to>
                                    </p:set>
                                    <p:anim calcmode="lin" valueType="num">
                                      <p:cBhvr additive="base">
                                        <p:cTn id="442" dur="4000" fill="hold"/>
                                        <p:tgtEl>
                                          <p:spTgt spid="63"/>
                                        </p:tgtEl>
                                        <p:attrNameLst>
                                          <p:attrName>ppt_x</p:attrName>
                                        </p:attrNameLst>
                                      </p:cBhvr>
                                      <p:tavLst>
                                        <p:tav tm="0">
                                          <p:val>
                                            <p:strVal val="#ppt_x"/>
                                          </p:val>
                                        </p:tav>
                                        <p:tav tm="100000">
                                          <p:val>
                                            <p:strVal val="#ppt_x"/>
                                          </p:val>
                                        </p:tav>
                                      </p:tavLst>
                                    </p:anim>
                                    <p:anim calcmode="lin" valueType="num">
                                      <p:cBhvr additive="base">
                                        <p:cTn id="443" dur="4000" fill="hold"/>
                                        <p:tgtEl>
                                          <p:spTgt spid="63"/>
                                        </p:tgtEl>
                                        <p:attrNameLst>
                                          <p:attrName>ppt_y</p:attrName>
                                        </p:attrNameLst>
                                      </p:cBhvr>
                                      <p:tavLst>
                                        <p:tav tm="0">
                                          <p:val>
                                            <p:strVal val="1+#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3"/>
                                        </p:tgtEl>
                                        <p:attrNameLst>
                                          <p:attrName>style.visibility</p:attrName>
                                        </p:attrNameLst>
                                      </p:cBhvr>
                                      <p:to>
                                        <p:strVal val="visible"/>
                                      </p:to>
                                    </p:set>
                                    <p:anim calcmode="lin" valueType="num">
                                      <p:cBhvr>
                                        <p:cTn id="446" dur="4000" fill="hold"/>
                                        <p:tgtEl>
                                          <p:spTgt spid="63"/>
                                        </p:tgtEl>
                                        <p:attrNameLst>
                                          <p:attrName>ppt_w</p:attrName>
                                        </p:attrNameLst>
                                      </p:cBhvr>
                                      <p:tavLst>
                                        <p:tav tm="0" fmla="#ppt_w*sin(2.5*pi*$)">
                                          <p:val>
                                            <p:fltVal val="0"/>
                                          </p:val>
                                        </p:tav>
                                        <p:tav tm="100000">
                                          <p:val>
                                            <p:fltVal val="1"/>
                                          </p:val>
                                        </p:tav>
                                      </p:tavLst>
                                    </p:anim>
                                    <p:anim calcmode="lin" valueType="num">
                                      <p:cBhvr>
                                        <p:cTn id="447" dur="4000" fill="hold"/>
                                        <p:tgtEl>
                                          <p:spTgt spid="63"/>
                                        </p:tgtEl>
                                        <p:attrNameLst>
                                          <p:attrName>ppt_h</p:attrName>
                                        </p:attrNameLst>
                                      </p:cBhvr>
                                      <p:tavLst>
                                        <p:tav tm="0">
                                          <p:val>
                                            <p:strVal val="#ppt_h"/>
                                          </p:val>
                                        </p:tav>
                                        <p:tav tm="100000">
                                          <p:val>
                                            <p:strVal val="#ppt_h"/>
                                          </p:val>
                                        </p:tav>
                                      </p:tavLst>
                                    </p:anim>
                                  </p:childTnLst>
                                </p:cTn>
                              </p:par>
                              <p:par>
                                <p:cTn id="448" presetID="2" presetClass="exit" presetSubtype="1" fill="hold" grpId="2" nodeType="withEffect">
                                  <p:stCondLst>
                                    <p:cond delay="0"/>
                                  </p:stCondLst>
                                  <p:childTnLst>
                                    <p:anim calcmode="lin" valueType="num">
                                      <p:cBhvr additive="base">
                                        <p:cTn id="449" dur="4500"/>
                                        <p:tgtEl>
                                          <p:spTgt spid="63"/>
                                        </p:tgtEl>
                                        <p:attrNameLst>
                                          <p:attrName>ppt_x</p:attrName>
                                        </p:attrNameLst>
                                      </p:cBhvr>
                                      <p:tavLst>
                                        <p:tav tm="0">
                                          <p:val>
                                            <p:strVal val="ppt_x"/>
                                          </p:val>
                                        </p:tav>
                                        <p:tav tm="100000">
                                          <p:val>
                                            <p:strVal val="ppt_x"/>
                                          </p:val>
                                        </p:tav>
                                      </p:tavLst>
                                    </p:anim>
                                    <p:anim calcmode="lin" valueType="num">
                                      <p:cBhvr additive="base">
                                        <p:cTn id="450" dur="4500"/>
                                        <p:tgtEl>
                                          <p:spTgt spid="63"/>
                                        </p:tgtEl>
                                        <p:attrNameLst>
                                          <p:attrName>ppt_y</p:attrName>
                                        </p:attrNameLst>
                                      </p:cBhvr>
                                      <p:tavLst>
                                        <p:tav tm="0">
                                          <p:val>
                                            <p:strVal val="ppt_y"/>
                                          </p:val>
                                        </p:tav>
                                        <p:tav tm="100000">
                                          <p:val>
                                            <p:strVal val="0-ppt_h/2"/>
                                          </p:val>
                                        </p:tav>
                                      </p:tavLst>
                                    </p:anim>
                                    <p:set>
                                      <p:cBhvr>
                                        <p:cTn id="451" dur="1" fill="hold">
                                          <p:stCondLst>
                                            <p:cond delay="4499"/>
                                          </p:stCondLst>
                                        </p:cTn>
                                        <p:tgtEl>
                                          <p:spTgt spid="63"/>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3"/>
                                        </p:tgtEl>
                                      </p:cBhvr>
                                    </p:animEffect>
                                    <p:set>
                                      <p:cBhvr>
                                        <p:cTn id="454" dur="1" fill="hold">
                                          <p:stCondLst>
                                            <p:cond delay="5999"/>
                                          </p:stCondLst>
                                        </p:cTn>
                                        <p:tgtEl>
                                          <p:spTgt spid="63"/>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68"/>
                                        </p:tgtEl>
                                        <p:attrNameLst>
                                          <p:attrName>style.visibility</p:attrName>
                                        </p:attrNameLst>
                                      </p:cBhvr>
                                      <p:to>
                                        <p:strVal val="visible"/>
                                      </p:to>
                                    </p:set>
                                    <p:anim calcmode="lin" valueType="num">
                                      <p:cBhvr additive="base">
                                        <p:cTn id="457" dur="4000" fill="hold"/>
                                        <p:tgtEl>
                                          <p:spTgt spid="68"/>
                                        </p:tgtEl>
                                        <p:attrNameLst>
                                          <p:attrName>ppt_x</p:attrName>
                                        </p:attrNameLst>
                                      </p:cBhvr>
                                      <p:tavLst>
                                        <p:tav tm="0">
                                          <p:val>
                                            <p:strVal val="#ppt_x"/>
                                          </p:val>
                                        </p:tav>
                                        <p:tav tm="100000">
                                          <p:val>
                                            <p:strVal val="#ppt_x"/>
                                          </p:val>
                                        </p:tav>
                                      </p:tavLst>
                                    </p:anim>
                                    <p:anim calcmode="lin" valueType="num">
                                      <p:cBhvr additive="base">
                                        <p:cTn id="458" dur="4000" fill="hold"/>
                                        <p:tgtEl>
                                          <p:spTgt spid="6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68"/>
                                        </p:tgtEl>
                                        <p:attrNameLst>
                                          <p:attrName>style.visibility</p:attrName>
                                        </p:attrNameLst>
                                      </p:cBhvr>
                                      <p:to>
                                        <p:strVal val="visible"/>
                                      </p:to>
                                    </p:set>
                                    <p:anim calcmode="lin" valueType="num">
                                      <p:cBhvr>
                                        <p:cTn id="461" dur="4000" fill="hold"/>
                                        <p:tgtEl>
                                          <p:spTgt spid="68"/>
                                        </p:tgtEl>
                                        <p:attrNameLst>
                                          <p:attrName>ppt_w</p:attrName>
                                        </p:attrNameLst>
                                      </p:cBhvr>
                                      <p:tavLst>
                                        <p:tav tm="0" fmla="#ppt_w*sin(2.5*pi*$)">
                                          <p:val>
                                            <p:fltVal val="0"/>
                                          </p:val>
                                        </p:tav>
                                        <p:tav tm="100000">
                                          <p:val>
                                            <p:fltVal val="1"/>
                                          </p:val>
                                        </p:tav>
                                      </p:tavLst>
                                    </p:anim>
                                    <p:anim calcmode="lin" valueType="num">
                                      <p:cBhvr>
                                        <p:cTn id="462" dur="4000" fill="hold"/>
                                        <p:tgtEl>
                                          <p:spTgt spid="6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68"/>
                                        </p:tgtEl>
                                        <p:attrNameLst>
                                          <p:attrName>ppt_x</p:attrName>
                                        </p:attrNameLst>
                                      </p:cBhvr>
                                      <p:tavLst>
                                        <p:tav tm="0">
                                          <p:val>
                                            <p:strVal val="ppt_x"/>
                                          </p:val>
                                        </p:tav>
                                        <p:tav tm="100000">
                                          <p:val>
                                            <p:strVal val="ppt_x"/>
                                          </p:val>
                                        </p:tav>
                                      </p:tavLst>
                                    </p:anim>
                                    <p:anim calcmode="lin" valueType="num">
                                      <p:cBhvr additive="base">
                                        <p:cTn id="465" dur="4500"/>
                                        <p:tgtEl>
                                          <p:spTgt spid="68"/>
                                        </p:tgtEl>
                                        <p:attrNameLst>
                                          <p:attrName>ppt_y</p:attrName>
                                        </p:attrNameLst>
                                      </p:cBhvr>
                                      <p:tavLst>
                                        <p:tav tm="0">
                                          <p:val>
                                            <p:strVal val="ppt_y"/>
                                          </p:val>
                                        </p:tav>
                                        <p:tav tm="100000">
                                          <p:val>
                                            <p:strVal val="0-ppt_h/2"/>
                                          </p:val>
                                        </p:tav>
                                      </p:tavLst>
                                    </p:anim>
                                    <p:set>
                                      <p:cBhvr>
                                        <p:cTn id="466" dur="1" fill="hold">
                                          <p:stCondLst>
                                            <p:cond delay="4499"/>
                                          </p:stCondLst>
                                        </p:cTn>
                                        <p:tgtEl>
                                          <p:spTgt spid="6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68"/>
                                        </p:tgtEl>
                                      </p:cBhvr>
                                    </p:animEffect>
                                    <p:set>
                                      <p:cBhvr>
                                        <p:cTn id="469" dur="1" fill="hold">
                                          <p:stCondLst>
                                            <p:cond delay="5999"/>
                                          </p:stCondLst>
                                        </p:cTn>
                                        <p:tgtEl>
                                          <p:spTgt spid="6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9"/>
                                        </p:tgtEl>
                                        <p:attrNameLst>
                                          <p:attrName>style.visibility</p:attrName>
                                        </p:attrNameLst>
                                      </p:cBhvr>
                                      <p:to>
                                        <p:strVal val="visible"/>
                                      </p:to>
                                    </p:set>
                                    <p:anim calcmode="lin" valueType="num">
                                      <p:cBhvr additive="base">
                                        <p:cTn id="472" dur="4000" fill="hold"/>
                                        <p:tgtEl>
                                          <p:spTgt spid="69"/>
                                        </p:tgtEl>
                                        <p:attrNameLst>
                                          <p:attrName>ppt_x</p:attrName>
                                        </p:attrNameLst>
                                      </p:cBhvr>
                                      <p:tavLst>
                                        <p:tav tm="0">
                                          <p:val>
                                            <p:strVal val="#ppt_x"/>
                                          </p:val>
                                        </p:tav>
                                        <p:tav tm="100000">
                                          <p:val>
                                            <p:strVal val="#ppt_x"/>
                                          </p:val>
                                        </p:tav>
                                      </p:tavLst>
                                    </p:anim>
                                    <p:anim calcmode="lin" valueType="num">
                                      <p:cBhvr additive="base">
                                        <p:cTn id="473" dur="4000" fill="hold"/>
                                        <p:tgtEl>
                                          <p:spTgt spid="69"/>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9"/>
                                        </p:tgtEl>
                                        <p:attrNameLst>
                                          <p:attrName>style.visibility</p:attrName>
                                        </p:attrNameLst>
                                      </p:cBhvr>
                                      <p:to>
                                        <p:strVal val="visible"/>
                                      </p:to>
                                    </p:set>
                                    <p:anim calcmode="lin" valueType="num">
                                      <p:cBhvr>
                                        <p:cTn id="476" dur="4000" fill="hold"/>
                                        <p:tgtEl>
                                          <p:spTgt spid="69"/>
                                        </p:tgtEl>
                                        <p:attrNameLst>
                                          <p:attrName>ppt_w</p:attrName>
                                        </p:attrNameLst>
                                      </p:cBhvr>
                                      <p:tavLst>
                                        <p:tav tm="0" fmla="#ppt_w*sin(2.5*pi*$)">
                                          <p:val>
                                            <p:fltVal val="0"/>
                                          </p:val>
                                        </p:tav>
                                        <p:tav tm="100000">
                                          <p:val>
                                            <p:fltVal val="1"/>
                                          </p:val>
                                        </p:tav>
                                      </p:tavLst>
                                    </p:anim>
                                    <p:anim calcmode="lin" valueType="num">
                                      <p:cBhvr>
                                        <p:cTn id="477" dur="4000" fill="hold"/>
                                        <p:tgtEl>
                                          <p:spTgt spid="69"/>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9"/>
                                        </p:tgtEl>
                                        <p:attrNameLst>
                                          <p:attrName>ppt_x</p:attrName>
                                        </p:attrNameLst>
                                      </p:cBhvr>
                                      <p:tavLst>
                                        <p:tav tm="0">
                                          <p:val>
                                            <p:strVal val="ppt_x"/>
                                          </p:val>
                                        </p:tav>
                                        <p:tav tm="100000">
                                          <p:val>
                                            <p:strVal val="ppt_x"/>
                                          </p:val>
                                        </p:tav>
                                      </p:tavLst>
                                    </p:anim>
                                    <p:anim calcmode="lin" valueType="num">
                                      <p:cBhvr additive="base">
                                        <p:cTn id="480" dur="4500"/>
                                        <p:tgtEl>
                                          <p:spTgt spid="69"/>
                                        </p:tgtEl>
                                        <p:attrNameLst>
                                          <p:attrName>ppt_y</p:attrName>
                                        </p:attrNameLst>
                                      </p:cBhvr>
                                      <p:tavLst>
                                        <p:tav tm="0">
                                          <p:val>
                                            <p:strVal val="ppt_y"/>
                                          </p:val>
                                        </p:tav>
                                        <p:tav tm="100000">
                                          <p:val>
                                            <p:strVal val="0-ppt_h/2"/>
                                          </p:val>
                                        </p:tav>
                                      </p:tavLst>
                                    </p:anim>
                                    <p:set>
                                      <p:cBhvr>
                                        <p:cTn id="481" dur="1" fill="hold">
                                          <p:stCondLst>
                                            <p:cond delay="4499"/>
                                          </p:stCondLst>
                                        </p:cTn>
                                        <p:tgtEl>
                                          <p:spTgt spid="69"/>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9"/>
                                        </p:tgtEl>
                                      </p:cBhvr>
                                    </p:animEffect>
                                    <p:set>
                                      <p:cBhvr>
                                        <p:cTn id="484" dur="1" fill="hold">
                                          <p:stCondLst>
                                            <p:cond delay="5999"/>
                                          </p:stCondLst>
                                        </p:cTn>
                                        <p:tgtEl>
                                          <p:spTgt spid="69"/>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8"/>
                                        </p:tgtEl>
                                        <p:attrNameLst>
                                          <p:attrName>style.visibility</p:attrName>
                                        </p:attrNameLst>
                                      </p:cBhvr>
                                      <p:to>
                                        <p:strVal val="visible"/>
                                      </p:to>
                                    </p:set>
                                    <p:anim calcmode="lin" valueType="num">
                                      <p:cBhvr additive="base">
                                        <p:cTn id="487" dur="4000" fill="hold"/>
                                        <p:tgtEl>
                                          <p:spTgt spid="48"/>
                                        </p:tgtEl>
                                        <p:attrNameLst>
                                          <p:attrName>ppt_x</p:attrName>
                                        </p:attrNameLst>
                                      </p:cBhvr>
                                      <p:tavLst>
                                        <p:tav tm="0">
                                          <p:val>
                                            <p:strVal val="#ppt_x"/>
                                          </p:val>
                                        </p:tav>
                                        <p:tav tm="100000">
                                          <p:val>
                                            <p:strVal val="#ppt_x"/>
                                          </p:val>
                                        </p:tav>
                                      </p:tavLst>
                                    </p:anim>
                                    <p:anim calcmode="lin" valueType="num">
                                      <p:cBhvr additive="base">
                                        <p:cTn id="488" dur="4000" fill="hold"/>
                                        <p:tgtEl>
                                          <p:spTgt spid="48"/>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8"/>
                                        </p:tgtEl>
                                        <p:attrNameLst>
                                          <p:attrName>style.visibility</p:attrName>
                                        </p:attrNameLst>
                                      </p:cBhvr>
                                      <p:to>
                                        <p:strVal val="visible"/>
                                      </p:to>
                                    </p:set>
                                    <p:anim calcmode="lin" valueType="num">
                                      <p:cBhvr>
                                        <p:cTn id="491" dur="4000" fill="hold"/>
                                        <p:tgtEl>
                                          <p:spTgt spid="48"/>
                                        </p:tgtEl>
                                        <p:attrNameLst>
                                          <p:attrName>ppt_w</p:attrName>
                                        </p:attrNameLst>
                                      </p:cBhvr>
                                      <p:tavLst>
                                        <p:tav tm="0" fmla="#ppt_w*sin(2.5*pi*$)">
                                          <p:val>
                                            <p:fltVal val="0"/>
                                          </p:val>
                                        </p:tav>
                                        <p:tav tm="100000">
                                          <p:val>
                                            <p:fltVal val="1"/>
                                          </p:val>
                                        </p:tav>
                                      </p:tavLst>
                                    </p:anim>
                                    <p:anim calcmode="lin" valueType="num">
                                      <p:cBhvr>
                                        <p:cTn id="492" dur="4000" fill="hold"/>
                                        <p:tgtEl>
                                          <p:spTgt spid="48"/>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8"/>
                                        </p:tgtEl>
                                        <p:attrNameLst>
                                          <p:attrName>ppt_x</p:attrName>
                                        </p:attrNameLst>
                                      </p:cBhvr>
                                      <p:tavLst>
                                        <p:tav tm="0">
                                          <p:val>
                                            <p:strVal val="ppt_x"/>
                                          </p:val>
                                        </p:tav>
                                        <p:tav tm="100000">
                                          <p:val>
                                            <p:strVal val="ppt_x"/>
                                          </p:val>
                                        </p:tav>
                                      </p:tavLst>
                                    </p:anim>
                                    <p:anim calcmode="lin" valueType="num">
                                      <p:cBhvr additive="base">
                                        <p:cTn id="495" dur="4500"/>
                                        <p:tgtEl>
                                          <p:spTgt spid="48"/>
                                        </p:tgtEl>
                                        <p:attrNameLst>
                                          <p:attrName>ppt_y</p:attrName>
                                        </p:attrNameLst>
                                      </p:cBhvr>
                                      <p:tavLst>
                                        <p:tav tm="0">
                                          <p:val>
                                            <p:strVal val="ppt_y"/>
                                          </p:val>
                                        </p:tav>
                                        <p:tav tm="100000">
                                          <p:val>
                                            <p:strVal val="0-ppt_h/2"/>
                                          </p:val>
                                        </p:tav>
                                      </p:tavLst>
                                    </p:anim>
                                    <p:set>
                                      <p:cBhvr>
                                        <p:cTn id="496" dur="1" fill="hold">
                                          <p:stCondLst>
                                            <p:cond delay="4499"/>
                                          </p:stCondLst>
                                        </p:cTn>
                                        <p:tgtEl>
                                          <p:spTgt spid="48"/>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8"/>
                                        </p:tgtEl>
                                      </p:cBhvr>
                                    </p:animEffect>
                                    <p:set>
                                      <p:cBhvr>
                                        <p:cTn id="499" dur="1" fill="hold">
                                          <p:stCondLst>
                                            <p:cond delay="5999"/>
                                          </p:stCondLst>
                                        </p:cTn>
                                        <p:tgtEl>
                                          <p:spTgt spid="48"/>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49"/>
                                        </p:tgtEl>
                                        <p:attrNameLst>
                                          <p:attrName>style.visibility</p:attrName>
                                        </p:attrNameLst>
                                      </p:cBhvr>
                                      <p:to>
                                        <p:strVal val="visible"/>
                                      </p:to>
                                    </p:set>
                                    <p:anim calcmode="lin" valueType="num">
                                      <p:cBhvr additive="base">
                                        <p:cTn id="502" dur="4000" fill="hold"/>
                                        <p:tgtEl>
                                          <p:spTgt spid="49"/>
                                        </p:tgtEl>
                                        <p:attrNameLst>
                                          <p:attrName>ppt_x</p:attrName>
                                        </p:attrNameLst>
                                      </p:cBhvr>
                                      <p:tavLst>
                                        <p:tav tm="0">
                                          <p:val>
                                            <p:strVal val="#ppt_x"/>
                                          </p:val>
                                        </p:tav>
                                        <p:tav tm="100000">
                                          <p:val>
                                            <p:strVal val="#ppt_x"/>
                                          </p:val>
                                        </p:tav>
                                      </p:tavLst>
                                    </p:anim>
                                    <p:anim calcmode="lin" valueType="num">
                                      <p:cBhvr additive="base">
                                        <p:cTn id="503" dur="4000" fill="hold"/>
                                        <p:tgtEl>
                                          <p:spTgt spid="49"/>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49"/>
                                        </p:tgtEl>
                                        <p:attrNameLst>
                                          <p:attrName>style.visibility</p:attrName>
                                        </p:attrNameLst>
                                      </p:cBhvr>
                                      <p:to>
                                        <p:strVal val="visible"/>
                                      </p:to>
                                    </p:set>
                                    <p:anim calcmode="lin" valueType="num">
                                      <p:cBhvr>
                                        <p:cTn id="506" dur="4000" fill="hold"/>
                                        <p:tgtEl>
                                          <p:spTgt spid="49"/>
                                        </p:tgtEl>
                                        <p:attrNameLst>
                                          <p:attrName>ppt_w</p:attrName>
                                        </p:attrNameLst>
                                      </p:cBhvr>
                                      <p:tavLst>
                                        <p:tav tm="0" fmla="#ppt_w*sin(2.5*pi*$)">
                                          <p:val>
                                            <p:fltVal val="0"/>
                                          </p:val>
                                        </p:tav>
                                        <p:tav tm="100000">
                                          <p:val>
                                            <p:fltVal val="1"/>
                                          </p:val>
                                        </p:tav>
                                      </p:tavLst>
                                    </p:anim>
                                    <p:anim calcmode="lin" valueType="num">
                                      <p:cBhvr>
                                        <p:cTn id="507" dur="4000" fill="hold"/>
                                        <p:tgtEl>
                                          <p:spTgt spid="49"/>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49"/>
                                        </p:tgtEl>
                                        <p:attrNameLst>
                                          <p:attrName>ppt_x</p:attrName>
                                        </p:attrNameLst>
                                      </p:cBhvr>
                                      <p:tavLst>
                                        <p:tav tm="0">
                                          <p:val>
                                            <p:strVal val="ppt_x"/>
                                          </p:val>
                                        </p:tav>
                                        <p:tav tm="100000">
                                          <p:val>
                                            <p:strVal val="ppt_x"/>
                                          </p:val>
                                        </p:tav>
                                      </p:tavLst>
                                    </p:anim>
                                    <p:anim calcmode="lin" valueType="num">
                                      <p:cBhvr additive="base">
                                        <p:cTn id="510" dur="4500"/>
                                        <p:tgtEl>
                                          <p:spTgt spid="49"/>
                                        </p:tgtEl>
                                        <p:attrNameLst>
                                          <p:attrName>ppt_y</p:attrName>
                                        </p:attrNameLst>
                                      </p:cBhvr>
                                      <p:tavLst>
                                        <p:tav tm="0">
                                          <p:val>
                                            <p:strVal val="ppt_y"/>
                                          </p:val>
                                        </p:tav>
                                        <p:tav tm="100000">
                                          <p:val>
                                            <p:strVal val="0-ppt_h/2"/>
                                          </p:val>
                                        </p:tav>
                                      </p:tavLst>
                                    </p:anim>
                                    <p:set>
                                      <p:cBhvr>
                                        <p:cTn id="511" dur="1" fill="hold">
                                          <p:stCondLst>
                                            <p:cond delay="4499"/>
                                          </p:stCondLst>
                                        </p:cTn>
                                        <p:tgtEl>
                                          <p:spTgt spid="49"/>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49"/>
                                        </p:tgtEl>
                                      </p:cBhvr>
                                    </p:animEffect>
                                    <p:set>
                                      <p:cBhvr>
                                        <p:cTn id="514" dur="1" fill="hold">
                                          <p:stCondLst>
                                            <p:cond delay="5999"/>
                                          </p:stCondLst>
                                        </p:cTn>
                                        <p:tgtEl>
                                          <p:spTgt spid="49"/>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54"/>
                                        </p:tgtEl>
                                        <p:attrNameLst>
                                          <p:attrName>style.visibility</p:attrName>
                                        </p:attrNameLst>
                                      </p:cBhvr>
                                      <p:to>
                                        <p:strVal val="visible"/>
                                      </p:to>
                                    </p:set>
                                    <p:anim calcmode="lin" valueType="num">
                                      <p:cBhvr additive="base">
                                        <p:cTn id="517" dur="4000" fill="hold"/>
                                        <p:tgtEl>
                                          <p:spTgt spid="54"/>
                                        </p:tgtEl>
                                        <p:attrNameLst>
                                          <p:attrName>ppt_x</p:attrName>
                                        </p:attrNameLst>
                                      </p:cBhvr>
                                      <p:tavLst>
                                        <p:tav tm="0">
                                          <p:val>
                                            <p:strVal val="#ppt_x"/>
                                          </p:val>
                                        </p:tav>
                                        <p:tav tm="100000">
                                          <p:val>
                                            <p:strVal val="#ppt_x"/>
                                          </p:val>
                                        </p:tav>
                                      </p:tavLst>
                                    </p:anim>
                                    <p:anim calcmode="lin" valueType="num">
                                      <p:cBhvr additive="base">
                                        <p:cTn id="518" dur="4000" fill="hold"/>
                                        <p:tgtEl>
                                          <p:spTgt spid="54"/>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54"/>
                                        </p:tgtEl>
                                        <p:attrNameLst>
                                          <p:attrName>style.visibility</p:attrName>
                                        </p:attrNameLst>
                                      </p:cBhvr>
                                      <p:to>
                                        <p:strVal val="visible"/>
                                      </p:to>
                                    </p:set>
                                    <p:anim calcmode="lin" valueType="num">
                                      <p:cBhvr>
                                        <p:cTn id="521" dur="4000" fill="hold"/>
                                        <p:tgtEl>
                                          <p:spTgt spid="54"/>
                                        </p:tgtEl>
                                        <p:attrNameLst>
                                          <p:attrName>ppt_w</p:attrName>
                                        </p:attrNameLst>
                                      </p:cBhvr>
                                      <p:tavLst>
                                        <p:tav tm="0" fmla="#ppt_w*sin(2.5*pi*$)">
                                          <p:val>
                                            <p:fltVal val="0"/>
                                          </p:val>
                                        </p:tav>
                                        <p:tav tm="100000">
                                          <p:val>
                                            <p:fltVal val="1"/>
                                          </p:val>
                                        </p:tav>
                                      </p:tavLst>
                                    </p:anim>
                                    <p:anim calcmode="lin" valueType="num">
                                      <p:cBhvr>
                                        <p:cTn id="522" dur="4000" fill="hold"/>
                                        <p:tgtEl>
                                          <p:spTgt spid="54"/>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54"/>
                                        </p:tgtEl>
                                        <p:attrNameLst>
                                          <p:attrName>ppt_x</p:attrName>
                                        </p:attrNameLst>
                                      </p:cBhvr>
                                      <p:tavLst>
                                        <p:tav tm="0">
                                          <p:val>
                                            <p:strVal val="ppt_x"/>
                                          </p:val>
                                        </p:tav>
                                        <p:tav tm="100000">
                                          <p:val>
                                            <p:strVal val="ppt_x"/>
                                          </p:val>
                                        </p:tav>
                                      </p:tavLst>
                                    </p:anim>
                                    <p:anim calcmode="lin" valueType="num">
                                      <p:cBhvr additive="base">
                                        <p:cTn id="525" dur="4500"/>
                                        <p:tgtEl>
                                          <p:spTgt spid="54"/>
                                        </p:tgtEl>
                                        <p:attrNameLst>
                                          <p:attrName>ppt_y</p:attrName>
                                        </p:attrNameLst>
                                      </p:cBhvr>
                                      <p:tavLst>
                                        <p:tav tm="0">
                                          <p:val>
                                            <p:strVal val="ppt_y"/>
                                          </p:val>
                                        </p:tav>
                                        <p:tav tm="100000">
                                          <p:val>
                                            <p:strVal val="0-ppt_h/2"/>
                                          </p:val>
                                        </p:tav>
                                      </p:tavLst>
                                    </p:anim>
                                    <p:set>
                                      <p:cBhvr>
                                        <p:cTn id="526" dur="1" fill="hold">
                                          <p:stCondLst>
                                            <p:cond delay="4499"/>
                                          </p:stCondLst>
                                        </p:cTn>
                                        <p:tgtEl>
                                          <p:spTgt spid="54"/>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54"/>
                                        </p:tgtEl>
                                      </p:cBhvr>
                                    </p:animEffect>
                                    <p:set>
                                      <p:cBhvr>
                                        <p:cTn id="529" dur="1" fill="hold">
                                          <p:stCondLst>
                                            <p:cond delay="5999"/>
                                          </p:stCondLst>
                                        </p:cTn>
                                        <p:tgtEl>
                                          <p:spTgt spid="54"/>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55"/>
                                        </p:tgtEl>
                                        <p:attrNameLst>
                                          <p:attrName>style.visibility</p:attrName>
                                        </p:attrNameLst>
                                      </p:cBhvr>
                                      <p:to>
                                        <p:strVal val="visible"/>
                                      </p:to>
                                    </p:set>
                                    <p:anim calcmode="lin" valueType="num">
                                      <p:cBhvr additive="base">
                                        <p:cTn id="532" dur="4000" fill="hold"/>
                                        <p:tgtEl>
                                          <p:spTgt spid="55"/>
                                        </p:tgtEl>
                                        <p:attrNameLst>
                                          <p:attrName>ppt_x</p:attrName>
                                        </p:attrNameLst>
                                      </p:cBhvr>
                                      <p:tavLst>
                                        <p:tav tm="0">
                                          <p:val>
                                            <p:strVal val="#ppt_x"/>
                                          </p:val>
                                        </p:tav>
                                        <p:tav tm="100000">
                                          <p:val>
                                            <p:strVal val="#ppt_x"/>
                                          </p:val>
                                        </p:tav>
                                      </p:tavLst>
                                    </p:anim>
                                    <p:anim calcmode="lin" valueType="num">
                                      <p:cBhvr additive="base">
                                        <p:cTn id="533" dur="4000" fill="hold"/>
                                        <p:tgtEl>
                                          <p:spTgt spid="55"/>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55"/>
                                        </p:tgtEl>
                                        <p:attrNameLst>
                                          <p:attrName>style.visibility</p:attrName>
                                        </p:attrNameLst>
                                      </p:cBhvr>
                                      <p:to>
                                        <p:strVal val="visible"/>
                                      </p:to>
                                    </p:set>
                                    <p:anim calcmode="lin" valueType="num">
                                      <p:cBhvr>
                                        <p:cTn id="536" dur="4000" fill="hold"/>
                                        <p:tgtEl>
                                          <p:spTgt spid="55"/>
                                        </p:tgtEl>
                                        <p:attrNameLst>
                                          <p:attrName>ppt_w</p:attrName>
                                        </p:attrNameLst>
                                      </p:cBhvr>
                                      <p:tavLst>
                                        <p:tav tm="0" fmla="#ppt_w*sin(2.5*pi*$)">
                                          <p:val>
                                            <p:fltVal val="0"/>
                                          </p:val>
                                        </p:tav>
                                        <p:tav tm="100000">
                                          <p:val>
                                            <p:fltVal val="1"/>
                                          </p:val>
                                        </p:tav>
                                      </p:tavLst>
                                    </p:anim>
                                    <p:anim calcmode="lin" valueType="num">
                                      <p:cBhvr>
                                        <p:cTn id="537" dur="4000" fill="hold"/>
                                        <p:tgtEl>
                                          <p:spTgt spid="55"/>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55"/>
                                        </p:tgtEl>
                                        <p:attrNameLst>
                                          <p:attrName>ppt_x</p:attrName>
                                        </p:attrNameLst>
                                      </p:cBhvr>
                                      <p:tavLst>
                                        <p:tav tm="0">
                                          <p:val>
                                            <p:strVal val="ppt_x"/>
                                          </p:val>
                                        </p:tav>
                                        <p:tav tm="100000">
                                          <p:val>
                                            <p:strVal val="ppt_x"/>
                                          </p:val>
                                        </p:tav>
                                      </p:tavLst>
                                    </p:anim>
                                    <p:anim calcmode="lin" valueType="num">
                                      <p:cBhvr additive="base">
                                        <p:cTn id="540" dur="4500"/>
                                        <p:tgtEl>
                                          <p:spTgt spid="55"/>
                                        </p:tgtEl>
                                        <p:attrNameLst>
                                          <p:attrName>ppt_y</p:attrName>
                                        </p:attrNameLst>
                                      </p:cBhvr>
                                      <p:tavLst>
                                        <p:tav tm="0">
                                          <p:val>
                                            <p:strVal val="ppt_y"/>
                                          </p:val>
                                        </p:tav>
                                        <p:tav tm="100000">
                                          <p:val>
                                            <p:strVal val="0-ppt_h/2"/>
                                          </p:val>
                                        </p:tav>
                                      </p:tavLst>
                                    </p:anim>
                                    <p:set>
                                      <p:cBhvr>
                                        <p:cTn id="541" dur="1" fill="hold">
                                          <p:stCondLst>
                                            <p:cond delay="4499"/>
                                          </p:stCondLst>
                                        </p:cTn>
                                        <p:tgtEl>
                                          <p:spTgt spid="55"/>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55"/>
                                        </p:tgtEl>
                                      </p:cBhvr>
                                    </p:animEffect>
                                    <p:set>
                                      <p:cBhvr>
                                        <p:cTn id="544" dur="1" fill="hold">
                                          <p:stCondLst>
                                            <p:cond delay="5999"/>
                                          </p:stCondLst>
                                        </p:cTn>
                                        <p:tgtEl>
                                          <p:spTgt spid="55"/>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59"/>
                                        </p:tgtEl>
                                        <p:attrNameLst>
                                          <p:attrName>style.visibility</p:attrName>
                                        </p:attrNameLst>
                                      </p:cBhvr>
                                      <p:to>
                                        <p:strVal val="visible"/>
                                      </p:to>
                                    </p:set>
                                    <p:anim calcmode="lin" valueType="num">
                                      <p:cBhvr additive="base">
                                        <p:cTn id="547" dur="4000" fill="hold"/>
                                        <p:tgtEl>
                                          <p:spTgt spid="59"/>
                                        </p:tgtEl>
                                        <p:attrNameLst>
                                          <p:attrName>ppt_x</p:attrName>
                                        </p:attrNameLst>
                                      </p:cBhvr>
                                      <p:tavLst>
                                        <p:tav tm="0">
                                          <p:val>
                                            <p:strVal val="#ppt_x"/>
                                          </p:val>
                                        </p:tav>
                                        <p:tav tm="100000">
                                          <p:val>
                                            <p:strVal val="#ppt_x"/>
                                          </p:val>
                                        </p:tav>
                                      </p:tavLst>
                                    </p:anim>
                                    <p:anim calcmode="lin" valueType="num">
                                      <p:cBhvr additive="base">
                                        <p:cTn id="548" dur="4000" fill="hold"/>
                                        <p:tgtEl>
                                          <p:spTgt spid="59"/>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59"/>
                                        </p:tgtEl>
                                        <p:attrNameLst>
                                          <p:attrName>style.visibility</p:attrName>
                                        </p:attrNameLst>
                                      </p:cBhvr>
                                      <p:to>
                                        <p:strVal val="visible"/>
                                      </p:to>
                                    </p:set>
                                    <p:anim calcmode="lin" valueType="num">
                                      <p:cBhvr>
                                        <p:cTn id="551" dur="4000" fill="hold"/>
                                        <p:tgtEl>
                                          <p:spTgt spid="59"/>
                                        </p:tgtEl>
                                        <p:attrNameLst>
                                          <p:attrName>ppt_w</p:attrName>
                                        </p:attrNameLst>
                                      </p:cBhvr>
                                      <p:tavLst>
                                        <p:tav tm="0" fmla="#ppt_w*sin(2.5*pi*$)">
                                          <p:val>
                                            <p:fltVal val="0"/>
                                          </p:val>
                                        </p:tav>
                                        <p:tav tm="100000">
                                          <p:val>
                                            <p:fltVal val="1"/>
                                          </p:val>
                                        </p:tav>
                                      </p:tavLst>
                                    </p:anim>
                                    <p:anim calcmode="lin" valueType="num">
                                      <p:cBhvr>
                                        <p:cTn id="552" dur="4000" fill="hold"/>
                                        <p:tgtEl>
                                          <p:spTgt spid="59"/>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59"/>
                                        </p:tgtEl>
                                        <p:attrNameLst>
                                          <p:attrName>ppt_x</p:attrName>
                                        </p:attrNameLst>
                                      </p:cBhvr>
                                      <p:tavLst>
                                        <p:tav tm="0">
                                          <p:val>
                                            <p:strVal val="ppt_x"/>
                                          </p:val>
                                        </p:tav>
                                        <p:tav tm="100000">
                                          <p:val>
                                            <p:strVal val="ppt_x"/>
                                          </p:val>
                                        </p:tav>
                                      </p:tavLst>
                                    </p:anim>
                                    <p:anim calcmode="lin" valueType="num">
                                      <p:cBhvr additive="base">
                                        <p:cTn id="555" dur="4500"/>
                                        <p:tgtEl>
                                          <p:spTgt spid="59"/>
                                        </p:tgtEl>
                                        <p:attrNameLst>
                                          <p:attrName>ppt_y</p:attrName>
                                        </p:attrNameLst>
                                      </p:cBhvr>
                                      <p:tavLst>
                                        <p:tav tm="0">
                                          <p:val>
                                            <p:strVal val="ppt_y"/>
                                          </p:val>
                                        </p:tav>
                                        <p:tav tm="100000">
                                          <p:val>
                                            <p:strVal val="0-ppt_h/2"/>
                                          </p:val>
                                        </p:tav>
                                      </p:tavLst>
                                    </p:anim>
                                    <p:set>
                                      <p:cBhvr>
                                        <p:cTn id="556" dur="1" fill="hold">
                                          <p:stCondLst>
                                            <p:cond delay="4499"/>
                                          </p:stCondLst>
                                        </p:cTn>
                                        <p:tgtEl>
                                          <p:spTgt spid="59"/>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59"/>
                                        </p:tgtEl>
                                      </p:cBhvr>
                                    </p:animEffect>
                                    <p:set>
                                      <p:cBhvr>
                                        <p:cTn id="559" dur="1" fill="hold">
                                          <p:stCondLst>
                                            <p:cond delay="5999"/>
                                          </p:stCondLst>
                                        </p:cTn>
                                        <p:tgtEl>
                                          <p:spTgt spid="59"/>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60"/>
                                        </p:tgtEl>
                                        <p:attrNameLst>
                                          <p:attrName>style.visibility</p:attrName>
                                        </p:attrNameLst>
                                      </p:cBhvr>
                                      <p:to>
                                        <p:strVal val="visible"/>
                                      </p:to>
                                    </p:set>
                                    <p:anim calcmode="lin" valueType="num">
                                      <p:cBhvr additive="base">
                                        <p:cTn id="562" dur="4000" fill="hold"/>
                                        <p:tgtEl>
                                          <p:spTgt spid="60"/>
                                        </p:tgtEl>
                                        <p:attrNameLst>
                                          <p:attrName>ppt_x</p:attrName>
                                        </p:attrNameLst>
                                      </p:cBhvr>
                                      <p:tavLst>
                                        <p:tav tm="0">
                                          <p:val>
                                            <p:strVal val="#ppt_x"/>
                                          </p:val>
                                        </p:tav>
                                        <p:tav tm="100000">
                                          <p:val>
                                            <p:strVal val="#ppt_x"/>
                                          </p:val>
                                        </p:tav>
                                      </p:tavLst>
                                    </p:anim>
                                    <p:anim calcmode="lin" valueType="num">
                                      <p:cBhvr additive="base">
                                        <p:cTn id="563" dur="4000" fill="hold"/>
                                        <p:tgtEl>
                                          <p:spTgt spid="6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60"/>
                                        </p:tgtEl>
                                        <p:attrNameLst>
                                          <p:attrName>style.visibility</p:attrName>
                                        </p:attrNameLst>
                                      </p:cBhvr>
                                      <p:to>
                                        <p:strVal val="visible"/>
                                      </p:to>
                                    </p:set>
                                    <p:anim calcmode="lin" valueType="num">
                                      <p:cBhvr>
                                        <p:cTn id="566" dur="4000" fill="hold"/>
                                        <p:tgtEl>
                                          <p:spTgt spid="60"/>
                                        </p:tgtEl>
                                        <p:attrNameLst>
                                          <p:attrName>ppt_w</p:attrName>
                                        </p:attrNameLst>
                                      </p:cBhvr>
                                      <p:tavLst>
                                        <p:tav tm="0" fmla="#ppt_w*sin(2.5*pi*$)">
                                          <p:val>
                                            <p:fltVal val="0"/>
                                          </p:val>
                                        </p:tav>
                                        <p:tav tm="100000">
                                          <p:val>
                                            <p:fltVal val="1"/>
                                          </p:val>
                                        </p:tav>
                                      </p:tavLst>
                                    </p:anim>
                                    <p:anim calcmode="lin" valueType="num">
                                      <p:cBhvr>
                                        <p:cTn id="567" dur="4000" fill="hold"/>
                                        <p:tgtEl>
                                          <p:spTgt spid="6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60"/>
                                        </p:tgtEl>
                                        <p:attrNameLst>
                                          <p:attrName>ppt_x</p:attrName>
                                        </p:attrNameLst>
                                      </p:cBhvr>
                                      <p:tavLst>
                                        <p:tav tm="0">
                                          <p:val>
                                            <p:strVal val="ppt_x"/>
                                          </p:val>
                                        </p:tav>
                                        <p:tav tm="100000">
                                          <p:val>
                                            <p:strVal val="ppt_x"/>
                                          </p:val>
                                        </p:tav>
                                      </p:tavLst>
                                    </p:anim>
                                    <p:anim calcmode="lin" valueType="num">
                                      <p:cBhvr additive="base">
                                        <p:cTn id="570" dur="4500"/>
                                        <p:tgtEl>
                                          <p:spTgt spid="60"/>
                                        </p:tgtEl>
                                        <p:attrNameLst>
                                          <p:attrName>ppt_y</p:attrName>
                                        </p:attrNameLst>
                                      </p:cBhvr>
                                      <p:tavLst>
                                        <p:tav tm="0">
                                          <p:val>
                                            <p:strVal val="ppt_y"/>
                                          </p:val>
                                        </p:tav>
                                        <p:tav tm="100000">
                                          <p:val>
                                            <p:strVal val="0-ppt_h/2"/>
                                          </p:val>
                                        </p:tav>
                                      </p:tavLst>
                                    </p:anim>
                                    <p:set>
                                      <p:cBhvr>
                                        <p:cTn id="571" dur="1" fill="hold">
                                          <p:stCondLst>
                                            <p:cond delay="4499"/>
                                          </p:stCondLst>
                                        </p:cTn>
                                        <p:tgtEl>
                                          <p:spTgt spid="6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60"/>
                                        </p:tgtEl>
                                      </p:cBhvr>
                                    </p:animEffect>
                                    <p:set>
                                      <p:cBhvr>
                                        <p:cTn id="574" dur="1" fill="hold">
                                          <p:stCondLst>
                                            <p:cond delay="5999"/>
                                          </p:stCondLst>
                                        </p:cTn>
                                        <p:tgtEl>
                                          <p:spTgt spid="6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61"/>
                                        </p:tgtEl>
                                        <p:attrNameLst>
                                          <p:attrName>style.visibility</p:attrName>
                                        </p:attrNameLst>
                                      </p:cBhvr>
                                      <p:to>
                                        <p:strVal val="visible"/>
                                      </p:to>
                                    </p:set>
                                    <p:anim calcmode="lin" valueType="num">
                                      <p:cBhvr additive="base">
                                        <p:cTn id="577" dur="4000" fill="hold"/>
                                        <p:tgtEl>
                                          <p:spTgt spid="61"/>
                                        </p:tgtEl>
                                        <p:attrNameLst>
                                          <p:attrName>ppt_x</p:attrName>
                                        </p:attrNameLst>
                                      </p:cBhvr>
                                      <p:tavLst>
                                        <p:tav tm="0">
                                          <p:val>
                                            <p:strVal val="#ppt_x"/>
                                          </p:val>
                                        </p:tav>
                                        <p:tav tm="100000">
                                          <p:val>
                                            <p:strVal val="#ppt_x"/>
                                          </p:val>
                                        </p:tav>
                                      </p:tavLst>
                                    </p:anim>
                                    <p:anim calcmode="lin" valueType="num">
                                      <p:cBhvr additive="base">
                                        <p:cTn id="578" dur="4000" fill="hold"/>
                                        <p:tgtEl>
                                          <p:spTgt spid="6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61"/>
                                        </p:tgtEl>
                                        <p:attrNameLst>
                                          <p:attrName>style.visibility</p:attrName>
                                        </p:attrNameLst>
                                      </p:cBhvr>
                                      <p:to>
                                        <p:strVal val="visible"/>
                                      </p:to>
                                    </p:set>
                                    <p:anim calcmode="lin" valueType="num">
                                      <p:cBhvr>
                                        <p:cTn id="581" dur="4000" fill="hold"/>
                                        <p:tgtEl>
                                          <p:spTgt spid="61"/>
                                        </p:tgtEl>
                                        <p:attrNameLst>
                                          <p:attrName>ppt_w</p:attrName>
                                        </p:attrNameLst>
                                      </p:cBhvr>
                                      <p:tavLst>
                                        <p:tav tm="0" fmla="#ppt_w*sin(2.5*pi*$)">
                                          <p:val>
                                            <p:fltVal val="0"/>
                                          </p:val>
                                        </p:tav>
                                        <p:tav tm="100000">
                                          <p:val>
                                            <p:fltVal val="1"/>
                                          </p:val>
                                        </p:tav>
                                      </p:tavLst>
                                    </p:anim>
                                    <p:anim calcmode="lin" valueType="num">
                                      <p:cBhvr>
                                        <p:cTn id="582" dur="4000" fill="hold"/>
                                        <p:tgtEl>
                                          <p:spTgt spid="6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61"/>
                                        </p:tgtEl>
                                        <p:attrNameLst>
                                          <p:attrName>ppt_x</p:attrName>
                                        </p:attrNameLst>
                                      </p:cBhvr>
                                      <p:tavLst>
                                        <p:tav tm="0">
                                          <p:val>
                                            <p:strVal val="ppt_x"/>
                                          </p:val>
                                        </p:tav>
                                        <p:tav tm="100000">
                                          <p:val>
                                            <p:strVal val="ppt_x"/>
                                          </p:val>
                                        </p:tav>
                                      </p:tavLst>
                                    </p:anim>
                                    <p:anim calcmode="lin" valueType="num">
                                      <p:cBhvr additive="base">
                                        <p:cTn id="585" dur="4500"/>
                                        <p:tgtEl>
                                          <p:spTgt spid="61"/>
                                        </p:tgtEl>
                                        <p:attrNameLst>
                                          <p:attrName>ppt_y</p:attrName>
                                        </p:attrNameLst>
                                      </p:cBhvr>
                                      <p:tavLst>
                                        <p:tav tm="0">
                                          <p:val>
                                            <p:strVal val="ppt_y"/>
                                          </p:val>
                                        </p:tav>
                                        <p:tav tm="100000">
                                          <p:val>
                                            <p:strVal val="0-ppt_h/2"/>
                                          </p:val>
                                        </p:tav>
                                      </p:tavLst>
                                    </p:anim>
                                    <p:set>
                                      <p:cBhvr>
                                        <p:cTn id="586" dur="1" fill="hold">
                                          <p:stCondLst>
                                            <p:cond delay="4499"/>
                                          </p:stCondLst>
                                        </p:cTn>
                                        <p:tgtEl>
                                          <p:spTgt spid="6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61"/>
                                        </p:tgtEl>
                                      </p:cBhvr>
                                    </p:animEffect>
                                    <p:set>
                                      <p:cBhvr>
                                        <p:cTn id="589" dur="1" fill="hold">
                                          <p:stCondLst>
                                            <p:cond delay="5999"/>
                                          </p:stCondLst>
                                        </p:cTn>
                                        <p:tgtEl>
                                          <p:spTgt spid="6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65"/>
                                        </p:tgtEl>
                                        <p:attrNameLst>
                                          <p:attrName>style.visibility</p:attrName>
                                        </p:attrNameLst>
                                      </p:cBhvr>
                                      <p:to>
                                        <p:strVal val="visible"/>
                                      </p:to>
                                    </p:set>
                                    <p:anim calcmode="lin" valueType="num">
                                      <p:cBhvr additive="base">
                                        <p:cTn id="592" dur="4000" fill="hold"/>
                                        <p:tgtEl>
                                          <p:spTgt spid="65"/>
                                        </p:tgtEl>
                                        <p:attrNameLst>
                                          <p:attrName>ppt_x</p:attrName>
                                        </p:attrNameLst>
                                      </p:cBhvr>
                                      <p:tavLst>
                                        <p:tav tm="0">
                                          <p:val>
                                            <p:strVal val="#ppt_x"/>
                                          </p:val>
                                        </p:tav>
                                        <p:tav tm="100000">
                                          <p:val>
                                            <p:strVal val="#ppt_x"/>
                                          </p:val>
                                        </p:tav>
                                      </p:tavLst>
                                    </p:anim>
                                    <p:anim calcmode="lin" valueType="num">
                                      <p:cBhvr additive="base">
                                        <p:cTn id="593" dur="4000" fill="hold"/>
                                        <p:tgtEl>
                                          <p:spTgt spid="65"/>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65"/>
                                        </p:tgtEl>
                                        <p:attrNameLst>
                                          <p:attrName>style.visibility</p:attrName>
                                        </p:attrNameLst>
                                      </p:cBhvr>
                                      <p:to>
                                        <p:strVal val="visible"/>
                                      </p:to>
                                    </p:set>
                                    <p:anim calcmode="lin" valueType="num">
                                      <p:cBhvr>
                                        <p:cTn id="596" dur="4000" fill="hold"/>
                                        <p:tgtEl>
                                          <p:spTgt spid="65"/>
                                        </p:tgtEl>
                                        <p:attrNameLst>
                                          <p:attrName>ppt_w</p:attrName>
                                        </p:attrNameLst>
                                      </p:cBhvr>
                                      <p:tavLst>
                                        <p:tav tm="0" fmla="#ppt_w*sin(2.5*pi*$)">
                                          <p:val>
                                            <p:fltVal val="0"/>
                                          </p:val>
                                        </p:tav>
                                        <p:tav tm="100000">
                                          <p:val>
                                            <p:fltVal val="1"/>
                                          </p:val>
                                        </p:tav>
                                      </p:tavLst>
                                    </p:anim>
                                    <p:anim calcmode="lin" valueType="num">
                                      <p:cBhvr>
                                        <p:cTn id="597" dur="4000" fill="hold"/>
                                        <p:tgtEl>
                                          <p:spTgt spid="65"/>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65"/>
                                        </p:tgtEl>
                                        <p:attrNameLst>
                                          <p:attrName>ppt_x</p:attrName>
                                        </p:attrNameLst>
                                      </p:cBhvr>
                                      <p:tavLst>
                                        <p:tav tm="0">
                                          <p:val>
                                            <p:strVal val="ppt_x"/>
                                          </p:val>
                                        </p:tav>
                                        <p:tav tm="100000">
                                          <p:val>
                                            <p:strVal val="ppt_x"/>
                                          </p:val>
                                        </p:tav>
                                      </p:tavLst>
                                    </p:anim>
                                    <p:anim calcmode="lin" valueType="num">
                                      <p:cBhvr additive="base">
                                        <p:cTn id="600" dur="4500"/>
                                        <p:tgtEl>
                                          <p:spTgt spid="65"/>
                                        </p:tgtEl>
                                        <p:attrNameLst>
                                          <p:attrName>ppt_y</p:attrName>
                                        </p:attrNameLst>
                                      </p:cBhvr>
                                      <p:tavLst>
                                        <p:tav tm="0">
                                          <p:val>
                                            <p:strVal val="ppt_y"/>
                                          </p:val>
                                        </p:tav>
                                        <p:tav tm="100000">
                                          <p:val>
                                            <p:strVal val="0-ppt_h/2"/>
                                          </p:val>
                                        </p:tav>
                                      </p:tavLst>
                                    </p:anim>
                                    <p:set>
                                      <p:cBhvr>
                                        <p:cTn id="601" dur="1" fill="hold">
                                          <p:stCondLst>
                                            <p:cond delay="4499"/>
                                          </p:stCondLst>
                                        </p:cTn>
                                        <p:tgtEl>
                                          <p:spTgt spid="65"/>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65"/>
                                        </p:tgtEl>
                                      </p:cBhvr>
                                    </p:animEffect>
                                    <p:set>
                                      <p:cBhvr>
                                        <p:cTn id="604" dur="1" fill="hold">
                                          <p:stCondLst>
                                            <p:cond delay="5999"/>
                                          </p:stCondLst>
                                        </p:cTn>
                                        <p:tgtEl>
                                          <p:spTgt spid="65"/>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66"/>
                                        </p:tgtEl>
                                        <p:attrNameLst>
                                          <p:attrName>style.visibility</p:attrName>
                                        </p:attrNameLst>
                                      </p:cBhvr>
                                      <p:to>
                                        <p:strVal val="visible"/>
                                      </p:to>
                                    </p:set>
                                    <p:anim calcmode="lin" valueType="num">
                                      <p:cBhvr additive="base">
                                        <p:cTn id="607" dur="4000" fill="hold"/>
                                        <p:tgtEl>
                                          <p:spTgt spid="66"/>
                                        </p:tgtEl>
                                        <p:attrNameLst>
                                          <p:attrName>ppt_x</p:attrName>
                                        </p:attrNameLst>
                                      </p:cBhvr>
                                      <p:tavLst>
                                        <p:tav tm="0">
                                          <p:val>
                                            <p:strVal val="#ppt_x"/>
                                          </p:val>
                                        </p:tav>
                                        <p:tav tm="100000">
                                          <p:val>
                                            <p:strVal val="#ppt_x"/>
                                          </p:val>
                                        </p:tav>
                                      </p:tavLst>
                                    </p:anim>
                                    <p:anim calcmode="lin" valueType="num">
                                      <p:cBhvr additive="base">
                                        <p:cTn id="608" dur="4000" fill="hold"/>
                                        <p:tgtEl>
                                          <p:spTgt spid="66"/>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66"/>
                                        </p:tgtEl>
                                        <p:attrNameLst>
                                          <p:attrName>style.visibility</p:attrName>
                                        </p:attrNameLst>
                                      </p:cBhvr>
                                      <p:to>
                                        <p:strVal val="visible"/>
                                      </p:to>
                                    </p:set>
                                    <p:anim calcmode="lin" valueType="num">
                                      <p:cBhvr>
                                        <p:cTn id="611" dur="4000" fill="hold"/>
                                        <p:tgtEl>
                                          <p:spTgt spid="66"/>
                                        </p:tgtEl>
                                        <p:attrNameLst>
                                          <p:attrName>ppt_w</p:attrName>
                                        </p:attrNameLst>
                                      </p:cBhvr>
                                      <p:tavLst>
                                        <p:tav tm="0" fmla="#ppt_w*sin(2.5*pi*$)">
                                          <p:val>
                                            <p:fltVal val="0"/>
                                          </p:val>
                                        </p:tav>
                                        <p:tav tm="100000">
                                          <p:val>
                                            <p:fltVal val="1"/>
                                          </p:val>
                                        </p:tav>
                                      </p:tavLst>
                                    </p:anim>
                                    <p:anim calcmode="lin" valueType="num">
                                      <p:cBhvr>
                                        <p:cTn id="612" dur="4000" fill="hold"/>
                                        <p:tgtEl>
                                          <p:spTgt spid="66"/>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66"/>
                                        </p:tgtEl>
                                        <p:attrNameLst>
                                          <p:attrName>ppt_x</p:attrName>
                                        </p:attrNameLst>
                                      </p:cBhvr>
                                      <p:tavLst>
                                        <p:tav tm="0">
                                          <p:val>
                                            <p:strVal val="ppt_x"/>
                                          </p:val>
                                        </p:tav>
                                        <p:tav tm="100000">
                                          <p:val>
                                            <p:strVal val="ppt_x"/>
                                          </p:val>
                                        </p:tav>
                                      </p:tavLst>
                                    </p:anim>
                                    <p:anim calcmode="lin" valueType="num">
                                      <p:cBhvr additive="base">
                                        <p:cTn id="615" dur="4500"/>
                                        <p:tgtEl>
                                          <p:spTgt spid="66"/>
                                        </p:tgtEl>
                                        <p:attrNameLst>
                                          <p:attrName>ppt_y</p:attrName>
                                        </p:attrNameLst>
                                      </p:cBhvr>
                                      <p:tavLst>
                                        <p:tav tm="0">
                                          <p:val>
                                            <p:strVal val="ppt_y"/>
                                          </p:val>
                                        </p:tav>
                                        <p:tav tm="100000">
                                          <p:val>
                                            <p:strVal val="0-ppt_h/2"/>
                                          </p:val>
                                        </p:tav>
                                      </p:tavLst>
                                    </p:anim>
                                    <p:set>
                                      <p:cBhvr>
                                        <p:cTn id="616" dur="1" fill="hold">
                                          <p:stCondLst>
                                            <p:cond delay="4499"/>
                                          </p:stCondLst>
                                        </p:cTn>
                                        <p:tgtEl>
                                          <p:spTgt spid="66"/>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66"/>
                                        </p:tgtEl>
                                      </p:cBhvr>
                                    </p:animEffect>
                                    <p:set>
                                      <p:cBhvr>
                                        <p:cTn id="619" dur="1" fill="hold">
                                          <p:stCondLst>
                                            <p:cond delay="5999"/>
                                          </p:stCondLst>
                                        </p:cTn>
                                        <p:tgtEl>
                                          <p:spTgt spid="66"/>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67"/>
                                        </p:tgtEl>
                                        <p:attrNameLst>
                                          <p:attrName>style.visibility</p:attrName>
                                        </p:attrNameLst>
                                      </p:cBhvr>
                                      <p:to>
                                        <p:strVal val="visible"/>
                                      </p:to>
                                    </p:set>
                                    <p:anim calcmode="lin" valueType="num">
                                      <p:cBhvr additive="base">
                                        <p:cTn id="622" dur="4000" fill="hold"/>
                                        <p:tgtEl>
                                          <p:spTgt spid="67"/>
                                        </p:tgtEl>
                                        <p:attrNameLst>
                                          <p:attrName>ppt_x</p:attrName>
                                        </p:attrNameLst>
                                      </p:cBhvr>
                                      <p:tavLst>
                                        <p:tav tm="0">
                                          <p:val>
                                            <p:strVal val="#ppt_x"/>
                                          </p:val>
                                        </p:tav>
                                        <p:tav tm="100000">
                                          <p:val>
                                            <p:strVal val="#ppt_x"/>
                                          </p:val>
                                        </p:tav>
                                      </p:tavLst>
                                    </p:anim>
                                    <p:anim calcmode="lin" valueType="num">
                                      <p:cBhvr additive="base">
                                        <p:cTn id="623" dur="4000" fill="hold"/>
                                        <p:tgtEl>
                                          <p:spTgt spid="67"/>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67"/>
                                        </p:tgtEl>
                                        <p:attrNameLst>
                                          <p:attrName>style.visibility</p:attrName>
                                        </p:attrNameLst>
                                      </p:cBhvr>
                                      <p:to>
                                        <p:strVal val="visible"/>
                                      </p:to>
                                    </p:set>
                                    <p:anim calcmode="lin" valueType="num">
                                      <p:cBhvr>
                                        <p:cTn id="626" dur="4000" fill="hold"/>
                                        <p:tgtEl>
                                          <p:spTgt spid="67"/>
                                        </p:tgtEl>
                                        <p:attrNameLst>
                                          <p:attrName>ppt_w</p:attrName>
                                        </p:attrNameLst>
                                      </p:cBhvr>
                                      <p:tavLst>
                                        <p:tav tm="0" fmla="#ppt_w*sin(2.5*pi*$)">
                                          <p:val>
                                            <p:fltVal val="0"/>
                                          </p:val>
                                        </p:tav>
                                        <p:tav tm="100000">
                                          <p:val>
                                            <p:fltVal val="1"/>
                                          </p:val>
                                        </p:tav>
                                      </p:tavLst>
                                    </p:anim>
                                    <p:anim calcmode="lin" valueType="num">
                                      <p:cBhvr>
                                        <p:cTn id="627" dur="4000" fill="hold"/>
                                        <p:tgtEl>
                                          <p:spTgt spid="67"/>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67"/>
                                        </p:tgtEl>
                                        <p:attrNameLst>
                                          <p:attrName>ppt_x</p:attrName>
                                        </p:attrNameLst>
                                      </p:cBhvr>
                                      <p:tavLst>
                                        <p:tav tm="0">
                                          <p:val>
                                            <p:strVal val="ppt_x"/>
                                          </p:val>
                                        </p:tav>
                                        <p:tav tm="100000">
                                          <p:val>
                                            <p:strVal val="ppt_x"/>
                                          </p:val>
                                        </p:tav>
                                      </p:tavLst>
                                    </p:anim>
                                    <p:anim calcmode="lin" valueType="num">
                                      <p:cBhvr additive="base">
                                        <p:cTn id="630" dur="4500"/>
                                        <p:tgtEl>
                                          <p:spTgt spid="67"/>
                                        </p:tgtEl>
                                        <p:attrNameLst>
                                          <p:attrName>ppt_y</p:attrName>
                                        </p:attrNameLst>
                                      </p:cBhvr>
                                      <p:tavLst>
                                        <p:tav tm="0">
                                          <p:val>
                                            <p:strVal val="ppt_y"/>
                                          </p:val>
                                        </p:tav>
                                        <p:tav tm="100000">
                                          <p:val>
                                            <p:strVal val="0-ppt_h/2"/>
                                          </p:val>
                                        </p:tav>
                                      </p:tavLst>
                                    </p:anim>
                                    <p:set>
                                      <p:cBhvr>
                                        <p:cTn id="631" dur="1" fill="hold">
                                          <p:stCondLst>
                                            <p:cond delay="4499"/>
                                          </p:stCondLst>
                                        </p:cTn>
                                        <p:tgtEl>
                                          <p:spTgt spid="67"/>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67"/>
                                        </p:tgtEl>
                                      </p:cBhvr>
                                    </p:animEffect>
                                    <p:set>
                                      <p:cBhvr>
                                        <p:cTn id="634" dur="1" fill="hold">
                                          <p:stCondLst>
                                            <p:cond delay="5999"/>
                                          </p:stCondLst>
                                        </p:cTn>
                                        <p:tgtEl>
                                          <p:spTgt spid="67"/>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45"/>
                                        </p:tgtEl>
                                        <p:attrNameLst>
                                          <p:attrName>style.visibility</p:attrName>
                                        </p:attrNameLst>
                                      </p:cBhvr>
                                      <p:to>
                                        <p:strVal val="visible"/>
                                      </p:to>
                                    </p:set>
                                    <p:anim calcmode="lin" valueType="num">
                                      <p:cBhvr additive="base">
                                        <p:cTn id="637" dur="4000" fill="hold"/>
                                        <p:tgtEl>
                                          <p:spTgt spid="45"/>
                                        </p:tgtEl>
                                        <p:attrNameLst>
                                          <p:attrName>ppt_x</p:attrName>
                                        </p:attrNameLst>
                                      </p:cBhvr>
                                      <p:tavLst>
                                        <p:tav tm="0">
                                          <p:val>
                                            <p:strVal val="#ppt_x"/>
                                          </p:val>
                                        </p:tav>
                                        <p:tav tm="100000">
                                          <p:val>
                                            <p:strVal val="#ppt_x"/>
                                          </p:val>
                                        </p:tav>
                                      </p:tavLst>
                                    </p:anim>
                                    <p:anim calcmode="lin" valueType="num">
                                      <p:cBhvr additive="base">
                                        <p:cTn id="638" dur="4000" fill="hold"/>
                                        <p:tgtEl>
                                          <p:spTgt spid="45"/>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45"/>
                                        </p:tgtEl>
                                        <p:attrNameLst>
                                          <p:attrName>style.visibility</p:attrName>
                                        </p:attrNameLst>
                                      </p:cBhvr>
                                      <p:to>
                                        <p:strVal val="visible"/>
                                      </p:to>
                                    </p:set>
                                    <p:anim calcmode="lin" valueType="num">
                                      <p:cBhvr>
                                        <p:cTn id="641" dur="4000" fill="hold"/>
                                        <p:tgtEl>
                                          <p:spTgt spid="45"/>
                                        </p:tgtEl>
                                        <p:attrNameLst>
                                          <p:attrName>ppt_w</p:attrName>
                                        </p:attrNameLst>
                                      </p:cBhvr>
                                      <p:tavLst>
                                        <p:tav tm="0" fmla="#ppt_w*sin(2.5*pi*$)">
                                          <p:val>
                                            <p:fltVal val="0"/>
                                          </p:val>
                                        </p:tav>
                                        <p:tav tm="100000">
                                          <p:val>
                                            <p:fltVal val="1"/>
                                          </p:val>
                                        </p:tav>
                                      </p:tavLst>
                                    </p:anim>
                                    <p:anim calcmode="lin" valueType="num">
                                      <p:cBhvr>
                                        <p:cTn id="642" dur="4000" fill="hold"/>
                                        <p:tgtEl>
                                          <p:spTgt spid="45"/>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45"/>
                                        </p:tgtEl>
                                        <p:attrNameLst>
                                          <p:attrName>ppt_x</p:attrName>
                                        </p:attrNameLst>
                                      </p:cBhvr>
                                      <p:tavLst>
                                        <p:tav tm="0">
                                          <p:val>
                                            <p:strVal val="ppt_x"/>
                                          </p:val>
                                        </p:tav>
                                        <p:tav tm="100000">
                                          <p:val>
                                            <p:strVal val="ppt_x"/>
                                          </p:val>
                                        </p:tav>
                                      </p:tavLst>
                                    </p:anim>
                                    <p:anim calcmode="lin" valueType="num">
                                      <p:cBhvr additive="base">
                                        <p:cTn id="645" dur="4500"/>
                                        <p:tgtEl>
                                          <p:spTgt spid="45"/>
                                        </p:tgtEl>
                                        <p:attrNameLst>
                                          <p:attrName>ppt_y</p:attrName>
                                        </p:attrNameLst>
                                      </p:cBhvr>
                                      <p:tavLst>
                                        <p:tav tm="0">
                                          <p:val>
                                            <p:strVal val="ppt_y"/>
                                          </p:val>
                                        </p:tav>
                                        <p:tav tm="100000">
                                          <p:val>
                                            <p:strVal val="0-ppt_h/2"/>
                                          </p:val>
                                        </p:tav>
                                      </p:tavLst>
                                    </p:anim>
                                    <p:set>
                                      <p:cBhvr>
                                        <p:cTn id="646" dur="1" fill="hold">
                                          <p:stCondLst>
                                            <p:cond delay="4499"/>
                                          </p:stCondLst>
                                        </p:cTn>
                                        <p:tgtEl>
                                          <p:spTgt spid="45"/>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45"/>
                                        </p:tgtEl>
                                      </p:cBhvr>
                                    </p:animEffect>
                                    <p:set>
                                      <p:cBhvr>
                                        <p:cTn id="649" dur="1" fill="hold">
                                          <p:stCondLst>
                                            <p:cond delay="5999"/>
                                          </p:stCondLst>
                                        </p:cTn>
                                        <p:tgtEl>
                                          <p:spTgt spid="45"/>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6"/>
                                        </p:tgtEl>
                                        <p:attrNameLst>
                                          <p:attrName>style.visibility</p:attrName>
                                        </p:attrNameLst>
                                      </p:cBhvr>
                                      <p:to>
                                        <p:strVal val="visible"/>
                                      </p:to>
                                    </p:set>
                                    <p:anim calcmode="lin" valueType="num">
                                      <p:cBhvr additive="base">
                                        <p:cTn id="652" dur="4000" fill="hold"/>
                                        <p:tgtEl>
                                          <p:spTgt spid="46"/>
                                        </p:tgtEl>
                                        <p:attrNameLst>
                                          <p:attrName>ppt_x</p:attrName>
                                        </p:attrNameLst>
                                      </p:cBhvr>
                                      <p:tavLst>
                                        <p:tav tm="0">
                                          <p:val>
                                            <p:strVal val="#ppt_x"/>
                                          </p:val>
                                        </p:tav>
                                        <p:tav tm="100000">
                                          <p:val>
                                            <p:strVal val="#ppt_x"/>
                                          </p:val>
                                        </p:tav>
                                      </p:tavLst>
                                    </p:anim>
                                    <p:anim calcmode="lin" valueType="num">
                                      <p:cBhvr additive="base">
                                        <p:cTn id="653" dur="4000" fill="hold"/>
                                        <p:tgtEl>
                                          <p:spTgt spid="46"/>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6"/>
                                        </p:tgtEl>
                                        <p:attrNameLst>
                                          <p:attrName>style.visibility</p:attrName>
                                        </p:attrNameLst>
                                      </p:cBhvr>
                                      <p:to>
                                        <p:strVal val="visible"/>
                                      </p:to>
                                    </p:set>
                                    <p:anim calcmode="lin" valueType="num">
                                      <p:cBhvr>
                                        <p:cTn id="656" dur="4000" fill="hold"/>
                                        <p:tgtEl>
                                          <p:spTgt spid="46"/>
                                        </p:tgtEl>
                                        <p:attrNameLst>
                                          <p:attrName>ppt_w</p:attrName>
                                        </p:attrNameLst>
                                      </p:cBhvr>
                                      <p:tavLst>
                                        <p:tav tm="0" fmla="#ppt_w*sin(2.5*pi*$)">
                                          <p:val>
                                            <p:fltVal val="0"/>
                                          </p:val>
                                        </p:tav>
                                        <p:tav tm="100000">
                                          <p:val>
                                            <p:fltVal val="1"/>
                                          </p:val>
                                        </p:tav>
                                      </p:tavLst>
                                    </p:anim>
                                    <p:anim calcmode="lin" valueType="num">
                                      <p:cBhvr>
                                        <p:cTn id="657" dur="4000" fill="hold"/>
                                        <p:tgtEl>
                                          <p:spTgt spid="46"/>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6"/>
                                        </p:tgtEl>
                                        <p:attrNameLst>
                                          <p:attrName>ppt_x</p:attrName>
                                        </p:attrNameLst>
                                      </p:cBhvr>
                                      <p:tavLst>
                                        <p:tav tm="0">
                                          <p:val>
                                            <p:strVal val="ppt_x"/>
                                          </p:val>
                                        </p:tav>
                                        <p:tav tm="100000">
                                          <p:val>
                                            <p:strVal val="ppt_x"/>
                                          </p:val>
                                        </p:tav>
                                      </p:tavLst>
                                    </p:anim>
                                    <p:anim calcmode="lin" valueType="num">
                                      <p:cBhvr additive="base">
                                        <p:cTn id="660" dur="4500"/>
                                        <p:tgtEl>
                                          <p:spTgt spid="46"/>
                                        </p:tgtEl>
                                        <p:attrNameLst>
                                          <p:attrName>ppt_y</p:attrName>
                                        </p:attrNameLst>
                                      </p:cBhvr>
                                      <p:tavLst>
                                        <p:tav tm="0">
                                          <p:val>
                                            <p:strVal val="ppt_y"/>
                                          </p:val>
                                        </p:tav>
                                        <p:tav tm="100000">
                                          <p:val>
                                            <p:strVal val="0-ppt_h/2"/>
                                          </p:val>
                                        </p:tav>
                                      </p:tavLst>
                                    </p:anim>
                                    <p:set>
                                      <p:cBhvr>
                                        <p:cTn id="661" dur="1" fill="hold">
                                          <p:stCondLst>
                                            <p:cond delay="4499"/>
                                          </p:stCondLst>
                                        </p:cTn>
                                        <p:tgtEl>
                                          <p:spTgt spid="46"/>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6"/>
                                        </p:tgtEl>
                                      </p:cBhvr>
                                    </p:animEffect>
                                    <p:set>
                                      <p:cBhvr>
                                        <p:cTn id="664" dur="1" fill="hold">
                                          <p:stCondLst>
                                            <p:cond delay="5999"/>
                                          </p:stCondLst>
                                        </p:cTn>
                                        <p:tgtEl>
                                          <p:spTgt spid="46"/>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7"/>
                                        </p:tgtEl>
                                        <p:attrNameLst>
                                          <p:attrName>style.visibility</p:attrName>
                                        </p:attrNameLst>
                                      </p:cBhvr>
                                      <p:to>
                                        <p:strVal val="visible"/>
                                      </p:to>
                                    </p:set>
                                    <p:anim calcmode="lin" valueType="num">
                                      <p:cBhvr additive="base">
                                        <p:cTn id="667" dur="4000" fill="hold"/>
                                        <p:tgtEl>
                                          <p:spTgt spid="47"/>
                                        </p:tgtEl>
                                        <p:attrNameLst>
                                          <p:attrName>ppt_x</p:attrName>
                                        </p:attrNameLst>
                                      </p:cBhvr>
                                      <p:tavLst>
                                        <p:tav tm="0">
                                          <p:val>
                                            <p:strVal val="#ppt_x"/>
                                          </p:val>
                                        </p:tav>
                                        <p:tav tm="100000">
                                          <p:val>
                                            <p:strVal val="#ppt_x"/>
                                          </p:val>
                                        </p:tav>
                                      </p:tavLst>
                                    </p:anim>
                                    <p:anim calcmode="lin" valueType="num">
                                      <p:cBhvr additive="base">
                                        <p:cTn id="668" dur="4000" fill="hold"/>
                                        <p:tgtEl>
                                          <p:spTgt spid="47"/>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7"/>
                                        </p:tgtEl>
                                        <p:attrNameLst>
                                          <p:attrName>style.visibility</p:attrName>
                                        </p:attrNameLst>
                                      </p:cBhvr>
                                      <p:to>
                                        <p:strVal val="visible"/>
                                      </p:to>
                                    </p:set>
                                    <p:anim calcmode="lin" valueType="num">
                                      <p:cBhvr>
                                        <p:cTn id="671" dur="4000" fill="hold"/>
                                        <p:tgtEl>
                                          <p:spTgt spid="47"/>
                                        </p:tgtEl>
                                        <p:attrNameLst>
                                          <p:attrName>ppt_w</p:attrName>
                                        </p:attrNameLst>
                                      </p:cBhvr>
                                      <p:tavLst>
                                        <p:tav tm="0" fmla="#ppt_w*sin(2.5*pi*$)">
                                          <p:val>
                                            <p:fltVal val="0"/>
                                          </p:val>
                                        </p:tav>
                                        <p:tav tm="100000">
                                          <p:val>
                                            <p:fltVal val="1"/>
                                          </p:val>
                                        </p:tav>
                                      </p:tavLst>
                                    </p:anim>
                                    <p:anim calcmode="lin" valueType="num">
                                      <p:cBhvr>
                                        <p:cTn id="672" dur="4000" fill="hold"/>
                                        <p:tgtEl>
                                          <p:spTgt spid="47"/>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7"/>
                                        </p:tgtEl>
                                        <p:attrNameLst>
                                          <p:attrName>ppt_x</p:attrName>
                                        </p:attrNameLst>
                                      </p:cBhvr>
                                      <p:tavLst>
                                        <p:tav tm="0">
                                          <p:val>
                                            <p:strVal val="ppt_x"/>
                                          </p:val>
                                        </p:tav>
                                        <p:tav tm="100000">
                                          <p:val>
                                            <p:strVal val="ppt_x"/>
                                          </p:val>
                                        </p:tav>
                                      </p:tavLst>
                                    </p:anim>
                                    <p:anim calcmode="lin" valueType="num">
                                      <p:cBhvr additive="base">
                                        <p:cTn id="675" dur="4500"/>
                                        <p:tgtEl>
                                          <p:spTgt spid="47"/>
                                        </p:tgtEl>
                                        <p:attrNameLst>
                                          <p:attrName>ppt_y</p:attrName>
                                        </p:attrNameLst>
                                      </p:cBhvr>
                                      <p:tavLst>
                                        <p:tav tm="0">
                                          <p:val>
                                            <p:strVal val="ppt_y"/>
                                          </p:val>
                                        </p:tav>
                                        <p:tav tm="100000">
                                          <p:val>
                                            <p:strVal val="0-ppt_h/2"/>
                                          </p:val>
                                        </p:tav>
                                      </p:tavLst>
                                    </p:anim>
                                    <p:set>
                                      <p:cBhvr>
                                        <p:cTn id="676" dur="1" fill="hold">
                                          <p:stCondLst>
                                            <p:cond delay="4499"/>
                                          </p:stCondLst>
                                        </p:cTn>
                                        <p:tgtEl>
                                          <p:spTgt spid="47"/>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7"/>
                                        </p:tgtEl>
                                      </p:cBhvr>
                                    </p:animEffect>
                                    <p:set>
                                      <p:cBhvr>
                                        <p:cTn id="679" dur="1" fill="hold">
                                          <p:stCondLst>
                                            <p:cond delay="5999"/>
                                          </p:stCondLst>
                                        </p:cTn>
                                        <p:tgtEl>
                                          <p:spTgt spid="47"/>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51"/>
                                        </p:tgtEl>
                                        <p:attrNameLst>
                                          <p:attrName>style.visibility</p:attrName>
                                        </p:attrNameLst>
                                      </p:cBhvr>
                                      <p:to>
                                        <p:strVal val="visible"/>
                                      </p:to>
                                    </p:set>
                                    <p:anim calcmode="lin" valueType="num">
                                      <p:cBhvr additive="base">
                                        <p:cTn id="682" dur="4000" fill="hold"/>
                                        <p:tgtEl>
                                          <p:spTgt spid="51"/>
                                        </p:tgtEl>
                                        <p:attrNameLst>
                                          <p:attrName>ppt_x</p:attrName>
                                        </p:attrNameLst>
                                      </p:cBhvr>
                                      <p:tavLst>
                                        <p:tav tm="0">
                                          <p:val>
                                            <p:strVal val="#ppt_x"/>
                                          </p:val>
                                        </p:tav>
                                        <p:tav tm="100000">
                                          <p:val>
                                            <p:strVal val="#ppt_x"/>
                                          </p:val>
                                        </p:tav>
                                      </p:tavLst>
                                    </p:anim>
                                    <p:anim calcmode="lin" valueType="num">
                                      <p:cBhvr additive="base">
                                        <p:cTn id="683" dur="4000" fill="hold"/>
                                        <p:tgtEl>
                                          <p:spTgt spid="51"/>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51"/>
                                        </p:tgtEl>
                                        <p:attrNameLst>
                                          <p:attrName>style.visibility</p:attrName>
                                        </p:attrNameLst>
                                      </p:cBhvr>
                                      <p:to>
                                        <p:strVal val="visible"/>
                                      </p:to>
                                    </p:set>
                                    <p:anim calcmode="lin" valueType="num">
                                      <p:cBhvr>
                                        <p:cTn id="686" dur="4000" fill="hold"/>
                                        <p:tgtEl>
                                          <p:spTgt spid="51"/>
                                        </p:tgtEl>
                                        <p:attrNameLst>
                                          <p:attrName>ppt_w</p:attrName>
                                        </p:attrNameLst>
                                      </p:cBhvr>
                                      <p:tavLst>
                                        <p:tav tm="0" fmla="#ppt_w*sin(2.5*pi*$)">
                                          <p:val>
                                            <p:fltVal val="0"/>
                                          </p:val>
                                        </p:tav>
                                        <p:tav tm="100000">
                                          <p:val>
                                            <p:fltVal val="1"/>
                                          </p:val>
                                        </p:tav>
                                      </p:tavLst>
                                    </p:anim>
                                    <p:anim calcmode="lin" valueType="num">
                                      <p:cBhvr>
                                        <p:cTn id="687" dur="4000" fill="hold"/>
                                        <p:tgtEl>
                                          <p:spTgt spid="51"/>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51"/>
                                        </p:tgtEl>
                                        <p:attrNameLst>
                                          <p:attrName>ppt_x</p:attrName>
                                        </p:attrNameLst>
                                      </p:cBhvr>
                                      <p:tavLst>
                                        <p:tav tm="0">
                                          <p:val>
                                            <p:strVal val="ppt_x"/>
                                          </p:val>
                                        </p:tav>
                                        <p:tav tm="100000">
                                          <p:val>
                                            <p:strVal val="ppt_x"/>
                                          </p:val>
                                        </p:tav>
                                      </p:tavLst>
                                    </p:anim>
                                    <p:anim calcmode="lin" valueType="num">
                                      <p:cBhvr additive="base">
                                        <p:cTn id="690" dur="4500"/>
                                        <p:tgtEl>
                                          <p:spTgt spid="51"/>
                                        </p:tgtEl>
                                        <p:attrNameLst>
                                          <p:attrName>ppt_y</p:attrName>
                                        </p:attrNameLst>
                                      </p:cBhvr>
                                      <p:tavLst>
                                        <p:tav tm="0">
                                          <p:val>
                                            <p:strVal val="ppt_y"/>
                                          </p:val>
                                        </p:tav>
                                        <p:tav tm="100000">
                                          <p:val>
                                            <p:strVal val="0-ppt_h/2"/>
                                          </p:val>
                                        </p:tav>
                                      </p:tavLst>
                                    </p:anim>
                                    <p:set>
                                      <p:cBhvr>
                                        <p:cTn id="691" dur="1" fill="hold">
                                          <p:stCondLst>
                                            <p:cond delay="4499"/>
                                          </p:stCondLst>
                                        </p:cTn>
                                        <p:tgtEl>
                                          <p:spTgt spid="51"/>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51"/>
                                        </p:tgtEl>
                                      </p:cBhvr>
                                    </p:animEffect>
                                    <p:set>
                                      <p:cBhvr>
                                        <p:cTn id="694" dur="1" fill="hold">
                                          <p:stCondLst>
                                            <p:cond delay="5999"/>
                                          </p:stCondLst>
                                        </p:cTn>
                                        <p:tgtEl>
                                          <p:spTgt spid="51"/>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2"/>
                                        </p:tgtEl>
                                        <p:attrNameLst>
                                          <p:attrName>style.visibility</p:attrName>
                                        </p:attrNameLst>
                                      </p:cBhvr>
                                      <p:to>
                                        <p:strVal val="visible"/>
                                      </p:to>
                                    </p:set>
                                    <p:anim calcmode="lin" valueType="num">
                                      <p:cBhvr additive="base">
                                        <p:cTn id="697" dur="4000" fill="hold"/>
                                        <p:tgtEl>
                                          <p:spTgt spid="52"/>
                                        </p:tgtEl>
                                        <p:attrNameLst>
                                          <p:attrName>ppt_x</p:attrName>
                                        </p:attrNameLst>
                                      </p:cBhvr>
                                      <p:tavLst>
                                        <p:tav tm="0">
                                          <p:val>
                                            <p:strVal val="#ppt_x"/>
                                          </p:val>
                                        </p:tav>
                                        <p:tav tm="100000">
                                          <p:val>
                                            <p:strVal val="#ppt_x"/>
                                          </p:val>
                                        </p:tav>
                                      </p:tavLst>
                                    </p:anim>
                                    <p:anim calcmode="lin" valueType="num">
                                      <p:cBhvr additive="base">
                                        <p:cTn id="698" dur="4000" fill="hold"/>
                                        <p:tgtEl>
                                          <p:spTgt spid="52"/>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2"/>
                                        </p:tgtEl>
                                        <p:attrNameLst>
                                          <p:attrName>style.visibility</p:attrName>
                                        </p:attrNameLst>
                                      </p:cBhvr>
                                      <p:to>
                                        <p:strVal val="visible"/>
                                      </p:to>
                                    </p:set>
                                    <p:anim calcmode="lin" valueType="num">
                                      <p:cBhvr>
                                        <p:cTn id="701" dur="4000" fill="hold"/>
                                        <p:tgtEl>
                                          <p:spTgt spid="52"/>
                                        </p:tgtEl>
                                        <p:attrNameLst>
                                          <p:attrName>ppt_w</p:attrName>
                                        </p:attrNameLst>
                                      </p:cBhvr>
                                      <p:tavLst>
                                        <p:tav tm="0" fmla="#ppt_w*sin(2.5*pi*$)">
                                          <p:val>
                                            <p:fltVal val="0"/>
                                          </p:val>
                                        </p:tav>
                                        <p:tav tm="100000">
                                          <p:val>
                                            <p:fltVal val="1"/>
                                          </p:val>
                                        </p:tav>
                                      </p:tavLst>
                                    </p:anim>
                                    <p:anim calcmode="lin" valueType="num">
                                      <p:cBhvr>
                                        <p:cTn id="702" dur="4000" fill="hold"/>
                                        <p:tgtEl>
                                          <p:spTgt spid="52"/>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2"/>
                                        </p:tgtEl>
                                        <p:attrNameLst>
                                          <p:attrName>ppt_x</p:attrName>
                                        </p:attrNameLst>
                                      </p:cBhvr>
                                      <p:tavLst>
                                        <p:tav tm="0">
                                          <p:val>
                                            <p:strVal val="ppt_x"/>
                                          </p:val>
                                        </p:tav>
                                        <p:tav tm="100000">
                                          <p:val>
                                            <p:strVal val="ppt_x"/>
                                          </p:val>
                                        </p:tav>
                                      </p:tavLst>
                                    </p:anim>
                                    <p:anim calcmode="lin" valueType="num">
                                      <p:cBhvr additive="base">
                                        <p:cTn id="705" dur="4500"/>
                                        <p:tgtEl>
                                          <p:spTgt spid="52"/>
                                        </p:tgtEl>
                                        <p:attrNameLst>
                                          <p:attrName>ppt_y</p:attrName>
                                        </p:attrNameLst>
                                      </p:cBhvr>
                                      <p:tavLst>
                                        <p:tav tm="0">
                                          <p:val>
                                            <p:strVal val="ppt_y"/>
                                          </p:val>
                                        </p:tav>
                                        <p:tav tm="100000">
                                          <p:val>
                                            <p:strVal val="0-ppt_h/2"/>
                                          </p:val>
                                        </p:tav>
                                      </p:tavLst>
                                    </p:anim>
                                    <p:set>
                                      <p:cBhvr>
                                        <p:cTn id="706" dur="1" fill="hold">
                                          <p:stCondLst>
                                            <p:cond delay="4499"/>
                                          </p:stCondLst>
                                        </p:cTn>
                                        <p:tgtEl>
                                          <p:spTgt spid="52"/>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2"/>
                                        </p:tgtEl>
                                      </p:cBhvr>
                                    </p:animEffect>
                                    <p:set>
                                      <p:cBhvr>
                                        <p:cTn id="709" dur="1" fill="hold">
                                          <p:stCondLst>
                                            <p:cond delay="5999"/>
                                          </p:stCondLst>
                                        </p:cTn>
                                        <p:tgtEl>
                                          <p:spTgt spid="52"/>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1" fill="hold" grpId="0" nodeType="withEffect">
                                  <p:stCondLst>
                                    <p:cond delay="0"/>
                                  </p:stCondLst>
                                  <p:childTnLst>
                                    <p:set>
                                      <p:cBhvr>
                                        <p:cTn id="726" dur="1" fill="hold">
                                          <p:stCondLst>
                                            <p:cond delay="0"/>
                                          </p:stCondLst>
                                        </p:cTn>
                                        <p:tgtEl>
                                          <p:spTgt spid="76"/>
                                        </p:tgtEl>
                                        <p:attrNameLst>
                                          <p:attrName>style.visibility</p:attrName>
                                        </p:attrNameLst>
                                      </p:cBhvr>
                                      <p:to>
                                        <p:strVal val="visible"/>
                                      </p:to>
                                    </p:set>
                                    <p:anim calcmode="lin" valueType="num">
                                      <p:cBhvr additive="base">
                                        <p:cTn id="727" dur="4000" fill="hold"/>
                                        <p:tgtEl>
                                          <p:spTgt spid="76"/>
                                        </p:tgtEl>
                                        <p:attrNameLst>
                                          <p:attrName>ppt_x</p:attrName>
                                        </p:attrNameLst>
                                      </p:cBhvr>
                                      <p:tavLst>
                                        <p:tav tm="0">
                                          <p:val>
                                            <p:strVal val="#ppt_x"/>
                                          </p:val>
                                        </p:tav>
                                        <p:tav tm="100000">
                                          <p:val>
                                            <p:strVal val="#ppt_x"/>
                                          </p:val>
                                        </p:tav>
                                      </p:tavLst>
                                    </p:anim>
                                    <p:anim calcmode="lin" valueType="num">
                                      <p:cBhvr additive="base">
                                        <p:cTn id="728" dur="4000" fill="hold"/>
                                        <p:tgtEl>
                                          <p:spTgt spid="76"/>
                                        </p:tgtEl>
                                        <p:attrNameLst>
                                          <p:attrName>ppt_y</p:attrName>
                                        </p:attrNameLst>
                                      </p:cBhvr>
                                      <p:tavLst>
                                        <p:tav tm="0">
                                          <p:val>
                                            <p:strVal val="0-#ppt_h/2"/>
                                          </p:val>
                                        </p:tav>
                                        <p:tav tm="100000">
                                          <p:val>
                                            <p:strVal val="#ppt_y"/>
                                          </p:val>
                                        </p:tav>
                                      </p:tavLst>
                                    </p:anim>
                                  </p:childTnLst>
                                </p:cTn>
                              </p:par>
                              <p:par>
                                <p:cTn id="729" presetID="19" presetClass="entr" presetSubtype="5" fill="hold" grpId="1" nodeType="withEffect">
                                  <p:stCondLst>
                                    <p:cond delay="0"/>
                                  </p:stCondLst>
                                  <p:childTnLst>
                                    <p:set>
                                      <p:cBhvr>
                                        <p:cTn id="730" dur="1" fill="hold">
                                          <p:stCondLst>
                                            <p:cond delay="0"/>
                                          </p:stCondLst>
                                        </p:cTn>
                                        <p:tgtEl>
                                          <p:spTgt spid="76"/>
                                        </p:tgtEl>
                                        <p:attrNameLst>
                                          <p:attrName>style.visibility</p:attrName>
                                        </p:attrNameLst>
                                      </p:cBhvr>
                                      <p:to>
                                        <p:strVal val="visible"/>
                                      </p:to>
                                    </p:set>
                                    <p:anim calcmode="lin" valueType="num">
                                      <p:cBhvr>
                                        <p:cTn id="731" dur="4000" fill="hold"/>
                                        <p:tgtEl>
                                          <p:spTgt spid="76"/>
                                        </p:tgtEl>
                                        <p:attrNameLst>
                                          <p:attrName>ppt_w</p:attrName>
                                        </p:attrNameLst>
                                      </p:cBhvr>
                                      <p:tavLst>
                                        <p:tav tm="0">
                                          <p:val>
                                            <p:strVal val="#ppt_w"/>
                                          </p:val>
                                        </p:tav>
                                        <p:tav tm="100000">
                                          <p:val>
                                            <p:strVal val="#ppt_w"/>
                                          </p:val>
                                        </p:tav>
                                      </p:tavLst>
                                    </p:anim>
                                    <p:anim calcmode="lin" valueType="num">
                                      <p:cBhvr>
                                        <p:cTn id="732" dur="4000" fill="hold"/>
                                        <p:tgtEl>
                                          <p:spTgt spid="76"/>
                                        </p:tgtEl>
                                        <p:attrNameLst>
                                          <p:attrName>ppt_h</p:attrName>
                                        </p:attrNameLst>
                                      </p:cBhvr>
                                      <p:tavLst>
                                        <p:tav tm="0" fmla="#ppt_h*sin(2.5*pi*$)">
                                          <p:val>
                                            <p:fltVal val="0"/>
                                          </p:val>
                                        </p:tav>
                                        <p:tav tm="100000">
                                          <p:val>
                                            <p:fltVal val="1"/>
                                          </p:val>
                                        </p:tav>
                                      </p:tavLst>
                                    </p:anim>
                                  </p:childTnLst>
                                </p:cTn>
                              </p:par>
                              <p:par>
                                <p:cTn id="733" presetID="2" presetClass="exit" presetSubtype="4" fill="hold" grpId="2" nodeType="withEffect">
                                  <p:stCondLst>
                                    <p:cond delay="0"/>
                                  </p:stCondLst>
                                  <p:childTnLst>
                                    <p:anim calcmode="lin" valueType="num">
                                      <p:cBhvr additive="base">
                                        <p:cTn id="734" dur="4500"/>
                                        <p:tgtEl>
                                          <p:spTgt spid="76"/>
                                        </p:tgtEl>
                                        <p:attrNameLst>
                                          <p:attrName>ppt_x</p:attrName>
                                        </p:attrNameLst>
                                      </p:cBhvr>
                                      <p:tavLst>
                                        <p:tav tm="0">
                                          <p:val>
                                            <p:strVal val="ppt_x"/>
                                          </p:val>
                                        </p:tav>
                                        <p:tav tm="100000">
                                          <p:val>
                                            <p:strVal val="ppt_x"/>
                                          </p:val>
                                        </p:tav>
                                      </p:tavLst>
                                    </p:anim>
                                    <p:anim calcmode="lin" valueType="num">
                                      <p:cBhvr additive="base">
                                        <p:cTn id="735" dur="4500"/>
                                        <p:tgtEl>
                                          <p:spTgt spid="76"/>
                                        </p:tgtEl>
                                        <p:attrNameLst>
                                          <p:attrName>ppt_y</p:attrName>
                                        </p:attrNameLst>
                                      </p:cBhvr>
                                      <p:tavLst>
                                        <p:tav tm="0">
                                          <p:val>
                                            <p:strVal val="ppt_y"/>
                                          </p:val>
                                        </p:tav>
                                        <p:tav tm="100000">
                                          <p:val>
                                            <p:strVal val="1+ppt_h/2"/>
                                          </p:val>
                                        </p:tav>
                                      </p:tavLst>
                                    </p:anim>
                                    <p:set>
                                      <p:cBhvr>
                                        <p:cTn id="736" dur="1" fill="hold">
                                          <p:stCondLst>
                                            <p:cond delay="4499"/>
                                          </p:stCondLst>
                                        </p:cTn>
                                        <p:tgtEl>
                                          <p:spTgt spid="76"/>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76"/>
                                        </p:tgtEl>
                                      </p:cBhvr>
                                    </p:animEffect>
                                    <p:set>
                                      <p:cBhvr>
                                        <p:cTn id="739" dur="1" fill="hold">
                                          <p:stCondLst>
                                            <p:cond delay="5999"/>
                                          </p:stCondLst>
                                        </p:cTn>
                                        <p:tgtEl>
                                          <p:spTgt spid="76"/>
                                        </p:tgtEl>
                                        <p:attrNameLst>
                                          <p:attrName>style.visibility</p:attrName>
                                        </p:attrNameLst>
                                      </p:cBhvr>
                                      <p:to>
                                        <p:strVal val="hidden"/>
                                      </p:to>
                                    </p:set>
                                  </p:childTnLst>
                                </p:cTn>
                              </p:par>
                              <p:par>
                                <p:cTn id="740" presetID="2" presetClass="entr" presetSubtype="1" fill="hold" grpId="0" nodeType="withEffect">
                                  <p:stCondLst>
                                    <p:cond delay="0"/>
                                  </p:stCondLst>
                                  <p:childTnLst>
                                    <p:set>
                                      <p:cBhvr>
                                        <p:cTn id="741" dur="1" fill="hold">
                                          <p:stCondLst>
                                            <p:cond delay="0"/>
                                          </p:stCondLst>
                                        </p:cTn>
                                        <p:tgtEl>
                                          <p:spTgt spid="77"/>
                                        </p:tgtEl>
                                        <p:attrNameLst>
                                          <p:attrName>style.visibility</p:attrName>
                                        </p:attrNameLst>
                                      </p:cBhvr>
                                      <p:to>
                                        <p:strVal val="visible"/>
                                      </p:to>
                                    </p:set>
                                    <p:anim calcmode="lin" valueType="num">
                                      <p:cBhvr additive="base">
                                        <p:cTn id="742" dur="4000" fill="hold"/>
                                        <p:tgtEl>
                                          <p:spTgt spid="77"/>
                                        </p:tgtEl>
                                        <p:attrNameLst>
                                          <p:attrName>ppt_x</p:attrName>
                                        </p:attrNameLst>
                                      </p:cBhvr>
                                      <p:tavLst>
                                        <p:tav tm="0">
                                          <p:val>
                                            <p:strVal val="#ppt_x"/>
                                          </p:val>
                                        </p:tav>
                                        <p:tav tm="100000">
                                          <p:val>
                                            <p:strVal val="#ppt_x"/>
                                          </p:val>
                                        </p:tav>
                                      </p:tavLst>
                                    </p:anim>
                                    <p:anim calcmode="lin" valueType="num">
                                      <p:cBhvr additive="base">
                                        <p:cTn id="743" dur="4000" fill="hold"/>
                                        <p:tgtEl>
                                          <p:spTgt spid="77"/>
                                        </p:tgtEl>
                                        <p:attrNameLst>
                                          <p:attrName>ppt_y</p:attrName>
                                        </p:attrNameLst>
                                      </p:cBhvr>
                                      <p:tavLst>
                                        <p:tav tm="0">
                                          <p:val>
                                            <p:strVal val="0-#ppt_h/2"/>
                                          </p:val>
                                        </p:tav>
                                        <p:tav tm="100000">
                                          <p:val>
                                            <p:strVal val="#ppt_y"/>
                                          </p:val>
                                        </p:tav>
                                      </p:tavLst>
                                    </p:anim>
                                  </p:childTnLst>
                                </p:cTn>
                              </p:par>
                              <p:par>
                                <p:cTn id="744" presetID="19" presetClass="entr" presetSubtype="5" fill="hold" grpId="1" nodeType="withEffect">
                                  <p:stCondLst>
                                    <p:cond delay="0"/>
                                  </p:stCondLst>
                                  <p:childTnLst>
                                    <p:set>
                                      <p:cBhvr>
                                        <p:cTn id="745" dur="1" fill="hold">
                                          <p:stCondLst>
                                            <p:cond delay="0"/>
                                          </p:stCondLst>
                                        </p:cTn>
                                        <p:tgtEl>
                                          <p:spTgt spid="77"/>
                                        </p:tgtEl>
                                        <p:attrNameLst>
                                          <p:attrName>style.visibility</p:attrName>
                                        </p:attrNameLst>
                                      </p:cBhvr>
                                      <p:to>
                                        <p:strVal val="visible"/>
                                      </p:to>
                                    </p:set>
                                    <p:anim calcmode="lin" valueType="num">
                                      <p:cBhvr>
                                        <p:cTn id="746" dur="4000" fill="hold"/>
                                        <p:tgtEl>
                                          <p:spTgt spid="77"/>
                                        </p:tgtEl>
                                        <p:attrNameLst>
                                          <p:attrName>ppt_w</p:attrName>
                                        </p:attrNameLst>
                                      </p:cBhvr>
                                      <p:tavLst>
                                        <p:tav tm="0">
                                          <p:val>
                                            <p:strVal val="#ppt_w"/>
                                          </p:val>
                                        </p:tav>
                                        <p:tav tm="100000">
                                          <p:val>
                                            <p:strVal val="#ppt_w"/>
                                          </p:val>
                                        </p:tav>
                                      </p:tavLst>
                                    </p:anim>
                                    <p:anim calcmode="lin" valueType="num">
                                      <p:cBhvr>
                                        <p:cTn id="747" dur="4000" fill="hold"/>
                                        <p:tgtEl>
                                          <p:spTgt spid="77"/>
                                        </p:tgtEl>
                                        <p:attrNameLst>
                                          <p:attrName>ppt_h</p:attrName>
                                        </p:attrNameLst>
                                      </p:cBhvr>
                                      <p:tavLst>
                                        <p:tav tm="0" fmla="#ppt_h*sin(2.5*pi*$)">
                                          <p:val>
                                            <p:fltVal val="0"/>
                                          </p:val>
                                        </p:tav>
                                        <p:tav tm="100000">
                                          <p:val>
                                            <p:fltVal val="1"/>
                                          </p:val>
                                        </p:tav>
                                      </p:tavLst>
                                    </p:anim>
                                  </p:childTnLst>
                                </p:cTn>
                              </p:par>
                              <p:par>
                                <p:cTn id="748" presetID="2" presetClass="exit" presetSubtype="4" fill="hold" grpId="2" nodeType="withEffect">
                                  <p:stCondLst>
                                    <p:cond delay="0"/>
                                  </p:stCondLst>
                                  <p:childTnLst>
                                    <p:anim calcmode="lin" valueType="num">
                                      <p:cBhvr additive="base">
                                        <p:cTn id="749" dur="4500"/>
                                        <p:tgtEl>
                                          <p:spTgt spid="77"/>
                                        </p:tgtEl>
                                        <p:attrNameLst>
                                          <p:attrName>ppt_x</p:attrName>
                                        </p:attrNameLst>
                                      </p:cBhvr>
                                      <p:tavLst>
                                        <p:tav tm="0">
                                          <p:val>
                                            <p:strVal val="ppt_x"/>
                                          </p:val>
                                        </p:tav>
                                        <p:tav tm="100000">
                                          <p:val>
                                            <p:strVal val="ppt_x"/>
                                          </p:val>
                                        </p:tav>
                                      </p:tavLst>
                                    </p:anim>
                                    <p:anim calcmode="lin" valueType="num">
                                      <p:cBhvr additive="base">
                                        <p:cTn id="750" dur="4500"/>
                                        <p:tgtEl>
                                          <p:spTgt spid="77"/>
                                        </p:tgtEl>
                                        <p:attrNameLst>
                                          <p:attrName>ppt_y</p:attrName>
                                        </p:attrNameLst>
                                      </p:cBhvr>
                                      <p:tavLst>
                                        <p:tav tm="0">
                                          <p:val>
                                            <p:strVal val="ppt_y"/>
                                          </p:val>
                                        </p:tav>
                                        <p:tav tm="100000">
                                          <p:val>
                                            <p:strVal val="1+ppt_h/2"/>
                                          </p:val>
                                        </p:tav>
                                      </p:tavLst>
                                    </p:anim>
                                    <p:set>
                                      <p:cBhvr>
                                        <p:cTn id="751" dur="1" fill="hold">
                                          <p:stCondLst>
                                            <p:cond delay="4499"/>
                                          </p:stCondLst>
                                        </p:cTn>
                                        <p:tgtEl>
                                          <p:spTgt spid="77"/>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77"/>
                                        </p:tgtEl>
                                      </p:cBhvr>
                                    </p:animEffect>
                                    <p:set>
                                      <p:cBhvr>
                                        <p:cTn id="754" dur="1" fill="hold">
                                          <p:stCondLst>
                                            <p:cond delay="5999"/>
                                          </p:stCondLst>
                                        </p:cTn>
                                        <p:tgtEl>
                                          <p:spTgt spid="77"/>
                                        </p:tgtEl>
                                        <p:attrNameLst>
                                          <p:attrName>style.visibility</p:attrName>
                                        </p:attrNameLst>
                                      </p:cBhvr>
                                      <p:to>
                                        <p:strVal val="hidden"/>
                                      </p:to>
                                    </p:set>
                                  </p:childTnLst>
                                </p:cTn>
                              </p:par>
                              <p:par>
                                <p:cTn id="755" presetID="2" presetClass="entr" presetSubtype="1" fill="hold" grpId="0" nodeType="withEffect">
                                  <p:stCondLst>
                                    <p:cond delay="0"/>
                                  </p:stCondLst>
                                  <p:childTnLst>
                                    <p:set>
                                      <p:cBhvr>
                                        <p:cTn id="756" dur="1" fill="hold">
                                          <p:stCondLst>
                                            <p:cond delay="0"/>
                                          </p:stCondLst>
                                        </p:cTn>
                                        <p:tgtEl>
                                          <p:spTgt spid="78"/>
                                        </p:tgtEl>
                                        <p:attrNameLst>
                                          <p:attrName>style.visibility</p:attrName>
                                        </p:attrNameLst>
                                      </p:cBhvr>
                                      <p:to>
                                        <p:strVal val="visible"/>
                                      </p:to>
                                    </p:set>
                                    <p:anim calcmode="lin" valueType="num">
                                      <p:cBhvr additive="base">
                                        <p:cTn id="757" dur="4000" fill="hold"/>
                                        <p:tgtEl>
                                          <p:spTgt spid="78"/>
                                        </p:tgtEl>
                                        <p:attrNameLst>
                                          <p:attrName>ppt_x</p:attrName>
                                        </p:attrNameLst>
                                      </p:cBhvr>
                                      <p:tavLst>
                                        <p:tav tm="0">
                                          <p:val>
                                            <p:strVal val="#ppt_x"/>
                                          </p:val>
                                        </p:tav>
                                        <p:tav tm="100000">
                                          <p:val>
                                            <p:strVal val="#ppt_x"/>
                                          </p:val>
                                        </p:tav>
                                      </p:tavLst>
                                    </p:anim>
                                    <p:anim calcmode="lin" valueType="num">
                                      <p:cBhvr additive="base">
                                        <p:cTn id="758" dur="4000" fill="hold"/>
                                        <p:tgtEl>
                                          <p:spTgt spid="78"/>
                                        </p:tgtEl>
                                        <p:attrNameLst>
                                          <p:attrName>ppt_y</p:attrName>
                                        </p:attrNameLst>
                                      </p:cBhvr>
                                      <p:tavLst>
                                        <p:tav tm="0">
                                          <p:val>
                                            <p:strVal val="0-#ppt_h/2"/>
                                          </p:val>
                                        </p:tav>
                                        <p:tav tm="100000">
                                          <p:val>
                                            <p:strVal val="#ppt_y"/>
                                          </p:val>
                                        </p:tav>
                                      </p:tavLst>
                                    </p:anim>
                                  </p:childTnLst>
                                </p:cTn>
                              </p:par>
                              <p:par>
                                <p:cTn id="759" presetID="19" presetClass="entr" presetSubtype="5" fill="hold" grpId="1" nodeType="withEffect">
                                  <p:stCondLst>
                                    <p:cond delay="0"/>
                                  </p:stCondLst>
                                  <p:childTnLst>
                                    <p:set>
                                      <p:cBhvr>
                                        <p:cTn id="760" dur="1" fill="hold">
                                          <p:stCondLst>
                                            <p:cond delay="0"/>
                                          </p:stCondLst>
                                        </p:cTn>
                                        <p:tgtEl>
                                          <p:spTgt spid="78"/>
                                        </p:tgtEl>
                                        <p:attrNameLst>
                                          <p:attrName>style.visibility</p:attrName>
                                        </p:attrNameLst>
                                      </p:cBhvr>
                                      <p:to>
                                        <p:strVal val="visible"/>
                                      </p:to>
                                    </p:set>
                                    <p:anim calcmode="lin" valueType="num">
                                      <p:cBhvr>
                                        <p:cTn id="761" dur="4000" fill="hold"/>
                                        <p:tgtEl>
                                          <p:spTgt spid="78"/>
                                        </p:tgtEl>
                                        <p:attrNameLst>
                                          <p:attrName>ppt_w</p:attrName>
                                        </p:attrNameLst>
                                      </p:cBhvr>
                                      <p:tavLst>
                                        <p:tav tm="0">
                                          <p:val>
                                            <p:strVal val="#ppt_w"/>
                                          </p:val>
                                        </p:tav>
                                        <p:tav tm="100000">
                                          <p:val>
                                            <p:strVal val="#ppt_w"/>
                                          </p:val>
                                        </p:tav>
                                      </p:tavLst>
                                    </p:anim>
                                    <p:anim calcmode="lin" valueType="num">
                                      <p:cBhvr>
                                        <p:cTn id="762" dur="4000" fill="hold"/>
                                        <p:tgtEl>
                                          <p:spTgt spid="78"/>
                                        </p:tgtEl>
                                        <p:attrNameLst>
                                          <p:attrName>ppt_h</p:attrName>
                                        </p:attrNameLst>
                                      </p:cBhvr>
                                      <p:tavLst>
                                        <p:tav tm="0" fmla="#ppt_h*sin(2.5*pi*$)">
                                          <p:val>
                                            <p:fltVal val="0"/>
                                          </p:val>
                                        </p:tav>
                                        <p:tav tm="100000">
                                          <p:val>
                                            <p:fltVal val="1"/>
                                          </p:val>
                                        </p:tav>
                                      </p:tavLst>
                                    </p:anim>
                                  </p:childTnLst>
                                </p:cTn>
                              </p:par>
                              <p:par>
                                <p:cTn id="763" presetID="2" presetClass="exit" presetSubtype="4" fill="hold" grpId="2" nodeType="withEffect">
                                  <p:stCondLst>
                                    <p:cond delay="0"/>
                                  </p:stCondLst>
                                  <p:childTnLst>
                                    <p:anim calcmode="lin" valueType="num">
                                      <p:cBhvr additive="base">
                                        <p:cTn id="764" dur="4500"/>
                                        <p:tgtEl>
                                          <p:spTgt spid="78"/>
                                        </p:tgtEl>
                                        <p:attrNameLst>
                                          <p:attrName>ppt_x</p:attrName>
                                        </p:attrNameLst>
                                      </p:cBhvr>
                                      <p:tavLst>
                                        <p:tav tm="0">
                                          <p:val>
                                            <p:strVal val="ppt_x"/>
                                          </p:val>
                                        </p:tav>
                                        <p:tav tm="100000">
                                          <p:val>
                                            <p:strVal val="ppt_x"/>
                                          </p:val>
                                        </p:tav>
                                      </p:tavLst>
                                    </p:anim>
                                    <p:anim calcmode="lin" valueType="num">
                                      <p:cBhvr additive="base">
                                        <p:cTn id="765" dur="4500"/>
                                        <p:tgtEl>
                                          <p:spTgt spid="78"/>
                                        </p:tgtEl>
                                        <p:attrNameLst>
                                          <p:attrName>ppt_y</p:attrName>
                                        </p:attrNameLst>
                                      </p:cBhvr>
                                      <p:tavLst>
                                        <p:tav tm="0">
                                          <p:val>
                                            <p:strVal val="ppt_y"/>
                                          </p:val>
                                        </p:tav>
                                        <p:tav tm="100000">
                                          <p:val>
                                            <p:strVal val="1+ppt_h/2"/>
                                          </p:val>
                                        </p:tav>
                                      </p:tavLst>
                                    </p:anim>
                                    <p:set>
                                      <p:cBhvr>
                                        <p:cTn id="766" dur="1" fill="hold">
                                          <p:stCondLst>
                                            <p:cond delay="4499"/>
                                          </p:stCondLst>
                                        </p:cTn>
                                        <p:tgtEl>
                                          <p:spTgt spid="78"/>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78"/>
                                        </p:tgtEl>
                                      </p:cBhvr>
                                    </p:animEffect>
                                    <p:set>
                                      <p:cBhvr>
                                        <p:cTn id="769" dur="1" fill="hold">
                                          <p:stCondLst>
                                            <p:cond delay="5999"/>
                                          </p:stCondLst>
                                        </p:cTn>
                                        <p:tgtEl>
                                          <p:spTgt spid="78"/>
                                        </p:tgtEl>
                                        <p:attrNameLst>
                                          <p:attrName>style.visibility</p:attrName>
                                        </p:attrNameLst>
                                      </p:cBhvr>
                                      <p:to>
                                        <p:strVal val="hidden"/>
                                      </p:to>
                                    </p:set>
                                  </p:childTnLst>
                                </p:cTn>
                              </p:par>
                              <p:par>
                                <p:cTn id="770" presetID="2" presetClass="entr" presetSubtype="1" fill="hold" grpId="0" nodeType="withEffect">
                                  <p:stCondLst>
                                    <p:cond delay="0"/>
                                  </p:stCondLst>
                                  <p:childTnLst>
                                    <p:set>
                                      <p:cBhvr>
                                        <p:cTn id="771" dur="1" fill="hold">
                                          <p:stCondLst>
                                            <p:cond delay="0"/>
                                          </p:stCondLst>
                                        </p:cTn>
                                        <p:tgtEl>
                                          <p:spTgt spid="58"/>
                                        </p:tgtEl>
                                        <p:attrNameLst>
                                          <p:attrName>style.visibility</p:attrName>
                                        </p:attrNameLst>
                                      </p:cBhvr>
                                      <p:to>
                                        <p:strVal val="visible"/>
                                      </p:to>
                                    </p:set>
                                    <p:anim calcmode="lin" valueType="num">
                                      <p:cBhvr additive="base">
                                        <p:cTn id="772" dur="4000" fill="hold"/>
                                        <p:tgtEl>
                                          <p:spTgt spid="58"/>
                                        </p:tgtEl>
                                        <p:attrNameLst>
                                          <p:attrName>ppt_x</p:attrName>
                                        </p:attrNameLst>
                                      </p:cBhvr>
                                      <p:tavLst>
                                        <p:tav tm="0">
                                          <p:val>
                                            <p:strVal val="#ppt_x"/>
                                          </p:val>
                                        </p:tav>
                                        <p:tav tm="100000">
                                          <p:val>
                                            <p:strVal val="#ppt_x"/>
                                          </p:val>
                                        </p:tav>
                                      </p:tavLst>
                                    </p:anim>
                                    <p:anim calcmode="lin" valueType="num">
                                      <p:cBhvr additive="base">
                                        <p:cTn id="773" dur="4000" fill="hold"/>
                                        <p:tgtEl>
                                          <p:spTgt spid="58"/>
                                        </p:tgtEl>
                                        <p:attrNameLst>
                                          <p:attrName>ppt_y</p:attrName>
                                        </p:attrNameLst>
                                      </p:cBhvr>
                                      <p:tavLst>
                                        <p:tav tm="0">
                                          <p:val>
                                            <p:strVal val="0-#ppt_h/2"/>
                                          </p:val>
                                        </p:tav>
                                        <p:tav tm="100000">
                                          <p:val>
                                            <p:strVal val="#ppt_y"/>
                                          </p:val>
                                        </p:tav>
                                      </p:tavLst>
                                    </p:anim>
                                  </p:childTnLst>
                                </p:cTn>
                              </p:par>
                              <p:par>
                                <p:cTn id="774" presetID="19" presetClass="entr" presetSubtype="5" fill="hold" grpId="1" nodeType="withEffect">
                                  <p:stCondLst>
                                    <p:cond delay="0"/>
                                  </p:stCondLst>
                                  <p:childTnLst>
                                    <p:set>
                                      <p:cBhvr>
                                        <p:cTn id="775" dur="1" fill="hold">
                                          <p:stCondLst>
                                            <p:cond delay="0"/>
                                          </p:stCondLst>
                                        </p:cTn>
                                        <p:tgtEl>
                                          <p:spTgt spid="58"/>
                                        </p:tgtEl>
                                        <p:attrNameLst>
                                          <p:attrName>style.visibility</p:attrName>
                                        </p:attrNameLst>
                                      </p:cBhvr>
                                      <p:to>
                                        <p:strVal val="visible"/>
                                      </p:to>
                                    </p:set>
                                    <p:anim calcmode="lin" valueType="num">
                                      <p:cBhvr>
                                        <p:cTn id="776" dur="4000" fill="hold"/>
                                        <p:tgtEl>
                                          <p:spTgt spid="58"/>
                                        </p:tgtEl>
                                        <p:attrNameLst>
                                          <p:attrName>ppt_w</p:attrName>
                                        </p:attrNameLst>
                                      </p:cBhvr>
                                      <p:tavLst>
                                        <p:tav tm="0">
                                          <p:val>
                                            <p:strVal val="#ppt_w"/>
                                          </p:val>
                                        </p:tav>
                                        <p:tav tm="100000">
                                          <p:val>
                                            <p:strVal val="#ppt_w"/>
                                          </p:val>
                                        </p:tav>
                                      </p:tavLst>
                                    </p:anim>
                                    <p:anim calcmode="lin" valueType="num">
                                      <p:cBhvr>
                                        <p:cTn id="777" dur="4000" fill="hold"/>
                                        <p:tgtEl>
                                          <p:spTgt spid="58"/>
                                        </p:tgtEl>
                                        <p:attrNameLst>
                                          <p:attrName>ppt_h</p:attrName>
                                        </p:attrNameLst>
                                      </p:cBhvr>
                                      <p:tavLst>
                                        <p:tav tm="0" fmla="#ppt_h*sin(2.5*pi*$)">
                                          <p:val>
                                            <p:fltVal val="0"/>
                                          </p:val>
                                        </p:tav>
                                        <p:tav tm="100000">
                                          <p:val>
                                            <p:fltVal val="1"/>
                                          </p:val>
                                        </p:tav>
                                      </p:tavLst>
                                    </p:anim>
                                  </p:childTnLst>
                                </p:cTn>
                              </p:par>
                              <p:par>
                                <p:cTn id="778" presetID="2" presetClass="exit" presetSubtype="4" fill="hold" grpId="2" nodeType="withEffect">
                                  <p:stCondLst>
                                    <p:cond delay="0"/>
                                  </p:stCondLst>
                                  <p:childTnLst>
                                    <p:anim calcmode="lin" valueType="num">
                                      <p:cBhvr additive="base">
                                        <p:cTn id="779" dur="4500"/>
                                        <p:tgtEl>
                                          <p:spTgt spid="58"/>
                                        </p:tgtEl>
                                        <p:attrNameLst>
                                          <p:attrName>ppt_x</p:attrName>
                                        </p:attrNameLst>
                                      </p:cBhvr>
                                      <p:tavLst>
                                        <p:tav tm="0">
                                          <p:val>
                                            <p:strVal val="ppt_x"/>
                                          </p:val>
                                        </p:tav>
                                        <p:tav tm="100000">
                                          <p:val>
                                            <p:strVal val="ppt_x"/>
                                          </p:val>
                                        </p:tav>
                                      </p:tavLst>
                                    </p:anim>
                                    <p:anim calcmode="lin" valueType="num">
                                      <p:cBhvr additive="base">
                                        <p:cTn id="780" dur="4500"/>
                                        <p:tgtEl>
                                          <p:spTgt spid="58"/>
                                        </p:tgtEl>
                                        <p:attrNameLst>
                                          <p:attrName>ppt_y</p:attrName>
                                        </p:attrNameLst>
                                      </p:cBhvr>
                                      <p:tavLst>
                                        <p:tav tm="0">
                                          <p:val>
                                            <p:strVal val="ppt_y"/>
                                          </p:val>
                                        </p:tav>
                                        <p:tav tm="100000">
                                          <p:val>
                                            <p:strVal val="1+ppt_h/2"/>
                                          </p:val>
                                        </p:tav>
                                      </p:tavLst>
                                    </p:anim>
                                    <p:set>
                                      <p:cBhvr>
                                        <p:cTn id="781" dur="1" fill="hold">
                                          <p:stCondLst>
                                            <p:cond delay="4499"/>
                                          </p:stCondLst>
                                        </p:cTn>
                                        <p:tgtEl>
                                          <p:spTgt spid="58"/>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8"/>
                                        </p:tgtEl>
                                      </p:cBhvr>
                                    </p:animEffect>
                                    <p:set>
                                      <p:cBhvr>
                                        <p:cTn id="784" dur="1" fill="hold">
                                          <p:stCondLst>
                                            <p:cond delay="5999"/>
                                          </p:stCondLst>
                                        </p:cTn>
                                        <p:tgtEl>
                                          <p:spTgt spid="58"/>
                                        </p:tgtEl>
                                        <p:attrNameLst>
                                          <p:attrName>style.visibility</p:attrName>
                                        </p:attrNameLst>
                                      </p:cBhvr>
                                      <p:to>
                                        <p:strVal val="hidden"/>
                                      </p:to>
                                    </p:set>
                                  </p:childTnLst>
                                </p:cTn>
                              </p:par>
                              <p:par>
                                <p:cTn id="785" presetID="2" presetClass="entr" presetSubtype="1" fill="hold" grpId="0" nodeType="withEffect">
                                  <p:stCondLst>
                                    <p:cond delay="0"/>
                                  </p:stCondLst>
                                  <p:childTnLst>
                                    <p:set>
                                      <p:cBhvr>
                                        <p:cTn id="786" dur="1" fill="hold">
                                          <p:stCondLst>
                                            <p:cond delay="0"/>
                                          </p:stCondLst>
                                        </p:cTn>
                                        <p:tgtEl>
                                          <p:spTgt spid="71"/>
                                        </p:tgtEl>
                                        <p:attrNameLst>
                                          <p:attrName>style.visibility</p:attrName>
                                        </p:attrNameLst>
                                      </p:cBhvr>
                                      <p:to>
                                        <p:strVal val="visible"/>
                                      </p:to>
                                    </p:set>
                                    <p:anim calcmode="lin" valueType="num">
                                      <p:cBhvr additive="base">
                                        <p:cTn id="787" dur="4000" fill="hold"/>
                                        <p:tgtEl>
                                          <p:spTgt spid="71"/>
                                        </p:tgtEl>
                                        <p:attrNameLst>
                                          <p:attrName>ppt_x</p:attrName>
                                        </p:attrNameLst>
                                      </p:cBhvr>
                                      <p:tavLst>
                                        <p:tav tm="0">
                                          <p:val>
                                            <p:strVal val="#ppt_x"/>
                                          </p:val>
                                        </p:tav>
                                        <p:tav tm="100000">
                                          <p:val>
                                            <p:strVal val="#ppt_x"/>
                                          </p:val>
                                        </p:tav>
                                      </p:tavLst>
                                    </p:anim>
                                    <p:anim calcmode="lin" valueType="num">
                                      <p:cBhvr additive="base">
                                        <p:cTn id="788" dur="4000" fill="hold"/>
                                        <p:tgtEl>
                                          <p:spTgt spid="71"/>
                                        </p:tgtEl>
                                        <p:attrNameLst>
                                          <p:attrName>ppt_y</p:attrName>
                                        </p:attrNameLst>
                                      </p:cBhvr>
                                      <p:tavLst>
                                        <p:tav tm="0">
                                          <p:val>
                                            <p:strVal val="0-#ppt_h/2"/>
                                          </p:val>
                                        </p:tav>
                                        <p:tav tm="100000">
                                          <p:val>
                                            <p:strVal val="#ppt_y"/>
                                          </p:val>
                                        </p:tav>
                                      </p:tavLst>
                                    </p:anim>
                                  </p:childTnLst>
                                </p:cTn>
                              </p:par>
                              <p:par>
                                <p:cTn id="789" presetID="19" presetClass="entr" presetSubtype="5" fill="hold" grpId="1" nodeType="withEffect">
                                  <p:stCondLst>
                                    <p:cond delay="0"/>
                                  </p:stCondLst>
                                  <p:childTnLst>
                                    <p:set>
                                      <p:cBhvr>
                                        <p:cTn id="790" dur="1" fill="hold">
                                          <p:stCondLst>
                                            <p:cond delay="0"/>
                                          </p:stCondLst>
                                        </p:cTn>
                                        <p:tgtEl>
                                          <p:spTgt spid="71"/>
                                        </p:tgtEl>
                                        <p:attrNameLst>
                                          <p:attrName>style.visibility</p:attrName>
                                        </p:attrNameLst>
                                      </p:cBhvr>
                                      <p:to>
                                        <p:strVal val="visible"/>
                                      </p:to>
                                    </p:set>
                                    <p:anim calcmode="lin" valueType="num">
                                      <p:cBhvr>
                                        <p:cTn id="791" dur="4000" fill="hold"/>
                                        <p:tgtEl>
                                          <p:spTgt spid="71"/>
                                        </p:tgtEl>
                                        <p:attrNameLst>
                                          <p:attrName>ppt_w</p:attrName>
                                        </p:attrNameLst>
                                      </p:cBhvr>
                                      <p:tavLst>
                                        <p:tav tm="0">
                                          <p:val>
                                            <p:strVal val="#ppt_w"/>
                                          </p:val>
                                        </p:tav>
                                        <p:tav tm="100000">
                                          <p:val>
                                            <p:strVal val="#ppt_w"/>
                                          </p:val>
                                        </p:tav>
                                      </p:tavLst>
                                    </p:anim>
                                    <p:anim calcmode="lin" valueType="num">
                                      <p:cBhvr>
                                        <p:cTn id="792" dur="4000" fill="hold"/>
                                        <p:tgtEl>
                                          <p:spTgt spid="71"/>
                                        </p:tgtEl>
                                        <p:attrNameLst>
                                          <p:attrName>ppt_h</p:attrName>
                                        </p:attrNameLst>
                                      </p:cBhvr>
                                      <p:tavLst>
                                        <p:tav tm="0" fmla="#ppt_h*sin(2.5*pi*$)">
                                          <p:val>
                                            <p:fltVal val="0"/>
                                          </p:val>
                                        </p:tav>
                                        <p:tav tm="100000">
                                          <p:val>
                                            <p:fltVal val="1"/>
                                          </p:val>
                                        </p:tav>
                                      </p:tavLst>
                                    </p:anim>
                                  </p:childTnLst>
                                </p:cTn>
                              </p:par>
                              <p:par>
                                <p:cTn id="793" presetID="2" presetClass="exit" presetSubtype="4" fill="hold" grpId="2" nodeType="withEffect">
                                  <p:stCondLst>
                                    <p:cond delay="0"/>
                                  </p:stCondLst>
                                  <p:childTnLst>
                                    <p:anim calcmode="lin" valueType="num">
                                      <p:cBhvr additive="base">
                                        <p:cTn id="794" dur="4500"/>
                                        <p:tgtEl>
                                          <p:spTgt spid="71"/>
                                        </p:tgtEl>
                                        <p:attrNameLst>
                                          <p:attrName>ppt_x</p:attrName>
                                        </p:attrNameLst>
                                      </p:cBhvr>
                                      <p:tavLst>
                                        <p:tav tm="0">
                                          <p:val>
                                            <p:strVal val="ppt_x"/>
                                          </p:val>
                                        </p:tav>
                                        <p:tav tm="100000">
                                          <p:val>
                                            <p:strVal val="ppt_x"/>
                                          </p:val>
                                        </p:tav>
                                      </p:tavLst>
                                    </p:anim>
                                    <p:anim calcmode="lin" valueType="num">
                                      <p:cBhvr additive="base">
                                        <p:cTn id="795" dur="4500"/>
                                        <p:tgtEl>
                                          <p:spTgt spid="71"/>
                                        </p:tgtEl>
                                        <p:attrNameLst>
                                          <p:attrName>ppt_y</p:attrName>
                                        </p:attrNameLst>
                                      </p:cBhvr>
                                      <p:tavLst>
                                        <p:tav tm="0">
                                          <p:val>
                                            <p:strVal val="ppt_y"/>
                                          </p:val>
                                        </p:tav>
                                        <p:tav tm="100000">
                                          <p:val>
                                            <p:strVal val="1+ppt_h/2"/>
                                          </p:val>
                                        </p:tav>
                                      </p:tavLst>
                                    </p:anim>
                                    <p:set>
                                      <p:cBhvr>
                                        <p:cTn id="796" dur="1" fill="hold">
                                          <p:stCondLst>
                                            <p:cond delay="4499"/>
                                          </p:stCondLst>
                                        </p:cTn>
                                        <p:tgtEl>
                                          <p:spTgt spid="7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71"/>
                                        </p:tgtEl>
                                      </p:cBhvr>
                                    </p:animEffect>
                                    <p:set>
                                      <p:cBhvr>
                                        <p:cTn id="799" dur="1" fill="hold">
                                          <p:stCondLst>
                                            <p:cond delay="5999"/>
                                          </p:stCondLst>
                                        </p:cTn>
                                        <p:tgtEl>
                                          <p:spTgt spid="71"/>
                                        </p:tgtEl>
                                        <p:attrNameLst>
                                          <p:attrName>style.visibility</p:attrName>
                                        </p:attrNameLst>
                                      </p:cBhvr>
                                      <p:to>
                                        <p:strVal val="hidden"/>
                                      </p:to>
                                    </p:set>
                                  </p:childTnLst>
                                </p:cTn>
                              </p:par>
                              <p:par>
                                <p:cTn id="800" presetID="2" presetClass="entr" presetSubtype="1" fill="hold" grpId="0" nodeType="withEffect">
                                  <p:stCondLst>
                                    <p:cond delay="0"/>
                                  </p:stCondLst>
                                  <p:childTnLst>
                                    <p:set>
                                      <p:cBhvr>
                                        <p:cTn id="801" dur="1" fill="hold">
                                          <p:stCondLst>
                                            <p:cond delay="0"/>
                                          </p:stCondLst>
                                        </p:cTn>
                                        <p:tgtEl>
                                          <p:spTgt spid="72"/>
                                        </p:tgtEl>
                                        <p:attrNameLst>
                                          <p:attrName>style.visibility</p:attrName>
                                        </p:attrNameLst>
                                      </p:cBhvr>
                                      <p:to>
                                        <p:strVal val="visible"/>
                                      </p:to>
                                    </p:set>
                                    <p:anim calcmode="lin" valueType="num">
                                      <p:cBhvr additive="base">
                                        <p:cTn id="802" dur="4000" fill="hold"/>
                                        <p:tgtEl>
                                          <p:spTgt spid="72"/>
                                        </p:tgtEl>
                                        <p:attrNameLst>
                                          <p:attrName>ppt_x</p:attrName>
                                        </p:attrNameLst>
                                      </p:cBhvr>
                                      <p:tavLst>
                                        <p:tav tm="0">
                                          <p:val>
                                            <p:strVal val="#ppt_x"/>
                                          </p:val>
                                        </p:tav>
                                        <p:tav tm="100000">
                                          <p:val>
                                            <p:strVal val="#ppt_x"/>
                                          </p:val>
                                        </p:tav>
                                      </p:tavLst>
                                    </p:anim>
                                    <p:anim calcmode="lin" valueType="num">
                                      <p:cBhvr additive="base">
                                        <p:cTn id="803" dur="4000" fill="hold"/>
                                        <p:tgtEl>
                                          <p:spTgt spid="72"/>
                                        </p:tgtEl>
                                        <p:attrNameLst>
                                          <p:attrName>ppt_y</p:attrName>
                                        </p:attrNameLst>
                                      </p:cBhvr>
                                      <p:tavLst>
                                        <p:tav tm="0">
                                          <p:val>
                                            <p:strVal val="0-#ppt_h/2"/>
                                          </p:val>
                                        </p:tav>
                                        <p:tav tm="100000">
                                          <p:val>
                                            <p:strVal val="#ppt_y"/>
                                          </p:val>
                                        </p:tav>
                                      </p:tavLst>
                                    </p:anim>
                                  </p:childTnLst>
                                </p:cTn>
                              </p:par>
                              <p:par>
                                <p:cTn id="804" presetID="19" presetClass="entr" presetSubtype="5" fill="hold" grpId="1" nodeType="withEffect">
                                  <p:stCondLst>
                                    <p:cond delay="0"/>
                                  </p:stCondLst>
                                  <p:childTnLst>
                                    <p:set>
                                      <p:cBhvr>
                                        <p:cTn id="805" dur="1" fill="hold">
                                          <p:stCondLst>
                                            <p:cond delay="0"/>
                                          </p:stCondLst>
                                        </p:cTn>
                                        <p:tgtEl>
                                          <p:spTgt spid="72"/>
                                        </p:tgtEl>
                                        <p:attrNameLst>
                                          <p:attrName>style.visibility</p:attrName>
                                        </p:attrNameLst>
                                      </p:cBhvr>
                                      <p:to>
                                        <p:strVal val="visible"/>
                                      </p:to>
                                    </p:set>
                                    <p:anim calcmode="lin" valueType="num">
                                      <p:cBhvr>
                                        <p:cTn id="806" dur="4000" fill="hold"/>
                                        <p:tgtEl>
                                          <p:spTgt spid="72"/>
                                        </p:tgtEl>
                                        <p:attrNameLst>
                                          <p:attrName>ppt_w</p:attrName>
                                        </p:attrNameLst>
                                      </p:cBhvr>
                                      <p:tavLst>
                                        <p:tav tm="0">
                                          <p:val>
                                            <p:strVal val="#ppt_w"/>
                                          </p:val>
                                        </p:tav>
                                        <p:tav tm="100000">
                                          <p:val>
                                            <p:strVal val="#ppt_w"/>
                                          </p:val>
                                        </p:tav>
                                      </p:tavLst>
                                    </p:anim>
                                    <p:anim calcmode="lin" valueType="num">
                                      <p:cBhvr>
                                        <p:cTn id="807" dur="4000" fill="hold"/>
                                        <p:tgtEl>
                                          <p:spTgt spid="72"/>
                                        </p:tgtEl>
                                        <p:attrNameLst>
                                          <p:attrName>ppt_h</p:attrName>
                                        </p:attrNameLst>
                                      </p:cBhvr>
                                      <p:tavLst>
                                        <p:tav tm="0" fmla="#ppt_h*sin(2.5*pi*$)">
                                          <p:val>
                                            <p:fltVal val="0"/>
                                          </p:val>
                                        </p:tav>
                                        <p:tav tm="100000">
                                          <p:val>
                                            <p:fltVal val="1"/>
                                          </p:val>
                                        </p:tav>
                                      </p:tavLst>
                                    </p:anim>
                                  </p:childTnLst>
                                </p:cTn>
                              </p:par>
                              <p:par>
                                <p:cTn id="808" presetID="2" presetClass="exit" presetSubtype="4" fill="hold" grpId="2" nodeType="withEffect">
                                  <p:stCondLst>
                                    <p:cond delay="0"/>
                                  </p:stCondLst>
                                  <p:childTnLst>
                                    <p:anim calcmode="lin" valueType="num">
                                      <p:cBhvr additive="base">
                                        <p:cTn id="809" dur="4500"/>
                                        <p:tgtEl>
                                          <p:spTgt spid="72"/>
                                        </p:tgtEl>
                                        <p:attrNameLst>
                                          <p:attrName>ppt_x</p:attrName>
                                        </p:attrNameLst>
                                      </p:cBhvr>
                                      <p:tavLst>
                                        <p:tav tm="0">
                                          <p:val>
                                            <p:strVal val="ppt_x"/>
                                          </p:val>
                                        </p:tav>
                                        <p:tav tm="100000">
                                          <p:val>
                                            <p:strVal val="ppt_x"/>
                                          </p:val>
                                        </p:tav>
                                      </p:tavLst>
                                    </p:anim>
                                    <p:anim calcmode="lin" valueType="num">
                                      <p:cBhvr additive="base">
                                        <p:cTn id="810" dur="4500"/>
                                        <p:tgtEl>
                                          <p:spTgt spid="72"/>
                                        </p:tgtEl>
                                        <p:attrNameLst>
                                          <p:attrName>ppt_y</p:attrName>
                                        </p:attrNameLst>
                                      </p:cBhvr>
                                      <p:tavLst>
                                        <p:tav tm="0">
                                          <p:val>
                                            <p:strVal val="ppt_y"/>
                                          </p:val>
                                        </p:tav>
                                        <p:tav tm="100000">
                                          <p:val>
                                            <p:strVal val="1+ppt_h/2"/>
                                          </p:val>
                                        </p:tav>
                                      </p:tavLst>
                                    </p:anim>
                                    <p:set>
                                      <p:cBhvr>
                                        <p:cTn id="811" dur="1" fill="hold">
                                          <p:stCondLst>
                                            <p:cond delay="4499"/>
                                          </p:stCondLst>
                                        </p:cTn>
                                        <p:tgtEl>
                                          <p:spTgt spid="72"/>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72"/>
                                        </p:tgtEl>
                                      </p:cBhvr>
                                    </p:animEffect>
                                    <p:set>
                                      <p:cBhvr>
                                        <p:cTn id="814" dur="1" fill="hold">
                                          <p:stCondLst>
                                            <p:cond delay="5999"/>
                                          </p:stCondLst>
                                        </p:cTn>
                                        <p:tgtEl>
                                          <p:spTgt spid="72"/>
                                        </p:tgtEl>
                                        <p:attrNameLst>
                                          <p:attrName>style.visibility</p:attrName>
                                        </p:attrNameLst>
                                      </p:cBhvr>
                                      <p:to>
                                        <p:strVal val="hidden"/>
                                      </p:to>
                                    </p:set>
                                  </p:childTnLst>
                                </p:cTn>
                              </p:par>
                              <p:par>
                                <p:cTn id="815" presetID="2" presetClass="entr" presetSubtype="1" fill="hold" grpId="0" nodeType="withEffect">
                                  <p:stCondLst>
                                    <p:cond delay="0"/>
                                  </p:stCondLst>
                                  <p:childTnLst>
                                    <p:set>
                                      <p:cBhvr>
                                        <p:cTn id="816" dur="1" fill="hold">
                                          <p:stCondLst>
                                            <p:cond delay="0"/>
                                          </p:stCondLst>
                                        </p:cTn>
                                        <p:tgtEl>
                                          <p:spTgt spid="88"/>
                                        </p:tgtEl>
                                        <p:attrNameLst>
                                          <p:attrName>style.visibility</p:attrName>
                                        </p:attrNameLst>
                                      </p:cBhvr>
                                      <p:to>
                                        <p:strVal val="visible"/>
                                      </p:to>
                                    </p:set>
                                    <p:anim calcmode="lin" valueType="num">
                                      <p:cBhvr additive="base">
                                        <p:cTn id="817" dur="4000" fill="hold"/>
                                        <p:tgtEl>
                                          <p:spTgt spid="88"/>
                                        </p:tgtEl>
                                        <p:attrNameLst>
                                          <p:attrName>ppt_x</p:attrName>
                                        </p:attrNameLst>
                                      </p:cBhvr>
                                      <p:tavLst>
                                        <p:tav tm="0">
                                          <p:val>
                                            <p:strVal val="#ppt_x"/>
                                          </p:val>
                                        </p:tav>
                                        <p:tav tm="100000">
                                          <p:val>
                                            <p:strVal val="#ppt_x"/>
                                          </p:val>
                                        </p:tav>
                                      </p:tavLst>
                                    </p:anim>
                                    <p:anim calcmode="lin" valueType="num">
                                      <p:cBhvr additive="base">
                                        <p:cTn id="818" dur="4000" fill="hold"/>
                                        <p:tgtEl>
                                          <p:spTgt spid="88"/>
                                        </p:tgtEl>
                                        <p:attrNameLst>
                                          <p:attrName>ppt_y</p:attrName>
                                        </p:attrNameLst>
                                      </p:cBhvr>
                                      <p:tavLst>
                                        <p:tav tm="0">
                                          <p:val>
                                            <p:strVal val="0-#ppt_h/2"/>
                                          </p:val>
                                        </p:tav>
                                        <p:tav tm="100000">
                                          <p:val>
                                            <p:strVal val="#ppt_y"/>
                                          </p:val>
                                        </p:tav>
                                      </p:tavLst>
                                    </p:anim>
                                  </p:childTnLst>
                                </p:cTn>
                              </p:par>
                              <p:par>
                                <p:cTn id="819" presetID="19" presetClass="entr" presetSubtype="5" fill="hold" grpId="1" nodeType="withEffect">
                                  <p:stCondLst>
                                    <p:cond delay="0"/>
                                  </p:stCondLst>
                                  <p:childTnLst>
                                    <p:set>
                                      <p:cBhvr>
                                        <p:cTn id="820" dur="1" fill="hold">
                                          <p:stCondLst>
                                            <p:cond delay="0"/>
                                          </p:stCondLst>
                                        </p:cTn>
                                        <p:tgtEl>
                                          <p:spTgt spid="88"/>
                                        </p:tgtEl>
                                        <p:attrNameLst>
                                          <p:attrName>style.visibility</p:attrName>
                                        </p:attrNameLst>
                                      </p:cBhvr>
                                      <p:to>
                                        <p:strVal val="visible"/>
                                      </p:to>
                                    </p:set>
                                    <p:anim calcmode="lin" valueType="num">
                                      <p:cBhvr>
                                        <p:cTn id="821" dur="4000" fill="hold"/>
                                        <p:tgtEl>
                                          <p:spTgt spid="88"/>
                                        </p:tgtEl>
                                        <p:attrNameLst>
                                          <p:attrName>ppt_w</p:attrName>
                                        </p:attrNameLst>
                                      </p:cBhvr>
                                      <p:tavLst>
                                        <p:tav tm="0">
                                          <p:val>
                                            <p:strVal val="#ppt_w"/>
                                          </p:val>
                                        </p:tav>
                                        <p:tav tm="100000">
                                          <p:val>
                                            <p:strVal val="#ppt_w"/>
                                          </p:val>
                                        </p:tav>
                                      </p:tavLst>
                                    </p:anim>
                                    <p:anim calcmode="lin" valueType="num">
                                      <p:cBhvr>
                                        <p:cTn id="822" dur="4000" fill="hold"/>
                                        <p:tgtEl>
                                          <p:spTgt spid="88"/>
                                        </p:tgtEl>
                                        <p:attrNameLst>
                                          <p:attrName>ppt_h</p:attrName>
                                        </p:attrNameLst>
                                      </p:cBhvr>
                                      <p:tavLst>
                                        <p:tav tm="0" fmla="#ppt_h*sin(2.5*pi*$)">
                                          <p:val>
                                            <p:fltVal val="0"/>
                                          </p:val>
                                        </p:tav>
                                        <p:tav tm="100000">
                                          <p:val>
                                            <p:fltVal val="1"/>
                                          </p:val>
                                        </p:tav>
                                      </p:tavLst>
                                    </p:anim>
                                  </p:childTnLst>
                                </p:cTn>
                              </p:par>
                              <p:par>
                                <p:cTn id="823" presetID="2" presetClass="exit" presetSubtype="4" fill="hold" grpId="2" nodeType="withEffect">
                                  <p:stCondLst>
                                    <p:cond delay="0"/>
                                  </p:stCondLst>
                                  <p:childTnLst>
                                    <p:anim calcmode="lin" valueType="num">
                                      <p:cBhvr additive="base">
                                        <p:cTn id="824" dur="4500"/>
                                        <p:tgtEl>
                                          <p:spTgt spid="88"/>
                                        </p:tgtEl>
                                        <p:attrNameLst>
                                          <p:attrName>ppt_x</p:attrName>
                                        </p:attrNameLst>
                                      </p:cBhvr>
                                      <p:tavLst>
                                        <p:tav tm="0">
                                          <p:val>
                                            <p:strVal val="ppt_x"/>
                                          </p:val>
                                        </p:tav>
                                        <p:tav tm="100000">
                                          <p:val>
                                            <p:strVal val="ppt_x"/>
                                          </p:val>
                                        </p:tav>
                                      </p:tavLst>
                                    </p:anim>
                                    <p:anim calcmode="lin" valueType="num">
                                      <p:cBhvr additive="base">
                                        <p:cTn id="825" dur="4500"/>
                                        <p:tgtEl>
                                          <p:spTgt spid="88"/>
                                        </p:tgtEl>
                                        <p:attrNameLst>
                                          <p:attrName>ppt_y</p:attrName>
                                        </p:attrNameLst>
                                      </p:cBhvr>
                                      <p:tavLst>
                                        <p:tav tm="0">
                                          <p:val>
                                            <p:strVal val="ppt_y"/>
                                          </p:val>
                                        </p:tav>
                                        <p:tav tm="100000">
                                          <p:val>
                                            <p:strVal val="1+ppt_h/2"/>
                                          </p:val>
                                        </p:tav>
                                      </p:tavLst>
                                    </p:anim>
                                    <p:set>
                                      <p:cBhvr>
                                        <p:cTn id="826" dur="1" fill="hold">
                                          <p:stCondLst>
                                            <p:cond delay="4499"/>
                                          </p:stCondLst>
                                        </p:cTn>
                                        <p:tgtEl>
                                          <p:spTgt spid="8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88"/>
                                        </p:tgtEl>
                                      </p:cBhvr>
                                    </p:animEffect>
                                    <p:set>
                                      <p:cBhvr>
                                        <p:cTn id="829" dur="1" fill="hold">
                                          <p:stCondLst>
                                            <p:cond delay="5999"/>
                                          </p:stCondLst>
                                        </p:cTn>
                                        <p:tgtEl>
                                          <p:spTgt spid="88"/>
                                        </p:tgtEl>
                                        <p:attrNameLst>
                                          <p:attrName>style.visibility</p:attrName>
                                        </p:attrNameLst>
                                      </p:cBhvr>
                                      <p:to>
                                        <p:strVal val="hidden"/>
                                      </p:to>
                                    </p:set>
                                  </p:childTnLst>
                                </p:cTn>
                              </p:par>
                              <p:par>
                                <p:cTn id="830" presetID="2" presetClass="entr" presetSubtype="1" fill="hold" grpId="0" nodeType="withEffect">
                                  <p:stCondLst>
                                    <p:cond delay="0"/>
                                  </p:stCondLst>
                                  <p:childTnLst>
                                    <p:set>
                                      <p:cBhvr>
                                        <p:cTn id="831" dur="1" fill="hold">
                                          <p:stCondLst>
                                            <p:cond delay="0"/>
                                          </p:stCondLst>
                                        </p:cTn>
                                        <p:tgtEl>
                                          <p:spTgt spid="89"/>
                                        </p:tgtEl>
                                        <p:attrNameLst>
                                          <p:attrName>style.visibility</p:attrName>
                                        </p:attrNameLst>
                                      </p:cBhvr>
                                      <p:to>
                                        <p:strVal val="visible"/>
                                      </p:to>
                                    </p:set>
                                    <p:anim calcmode="lin" valueType="num">
                                      <p:cBhvr additive="base">
                                        <p:cTn id="832" dur="4000" fill="hold"/>
                                        <p:tgtEl>
                                          <p:spTgt spid="89"/>
                                        </p:tgtEl>
                                        <p:attrNameLst>
                                          <p:attrName>ppt_x</p:attrName>
                                        </p:attrNameLst>
                                      </p:cBhvr>
                                      <p:tavLst>
                                        <p:tav tm="0">
                                          <p:val>
                                            <p:strVal val="#ppt_x"/>
                                          </p:val>
                                        </p:tav>
                                        <p:tav tm="100000">
                                          <p:val>
                                            <p:strVal val="#ppt_x"/>
                                          </p:val>
                                        </p:tav>
                                      </p:tavLst>
                                    </p:anim>
                                    <p:anim calcmode="lin" valueType="num">
                                      <p:cBhvr additive="base">
                                        <p:cTn id="833" dur="4000" fill="hold"/>
                                        <p:tgtEl>
                                          <p:spTgt spid="89"/>
                                        </p:tgtEl>
                                        <p:attrNameLst>
                                          <p:attrName>ppt_y</p:attrName>
                                        </p:attrNameLst>
                                      </p:cBhvr>
                                      <p:tavLst>
                                        <p:tav tm="0">
                                          <p:val>
                                            <p:strVal val="0-#ppt_h/2"/>
                                          </p:val>
                                        </p:tav>
                                        <p:tav tm="100000">
                                          <p:val>
                                            <p:strVal val="#ppt_y"/>
                                          </p:val>
                                        </p:tav>
                                      </p:tavLst>
                                    </p:anim>
                                  </p:childTnLst>
                                </p:cTn>
                              </p:par>
                              <p:par>
                                <p:cTn id="834" presetID="19" presetClass="entr" presetSubtype="5" fill="hold" grpId="1" nodeType="withEffect">
                                  <p:stCondLst>
                                    <p:cond delay="0"/>
                                  </p:stCondLst>
                                  <p:childTnLst>
                                    <p:set>
                                      <p:cBhvr>
                                        <p:cTn id="835" dur="1" fill="hold">
                                          <p:stCondLst>
                                            <p:cond delay="0"/>
                                          </p:stCondLst>
                                        </p:cTn>
                                        <p:tgtEl>
                                          <p:spTgt spid="89"/>
                                        </p:tgtEl>
                                        <p:attrNameLst>
                                          <p:attrName>style.visibility</p:attrName>
                                        </p:attrNameLst>
                                      </p:cBhvr>
                                      <p:to>
                                        <p:strVal val="visible"/>
                                      </p:to>
                                    </p:set>
                                    <p:anim calcmode="lin" valueType="num">
                                      <p:cBhvr>
                                        <p:cTn id="836" dur="4000" fill="hold"/>
                                        <p:tgtEl>
                                          <p:spTgt spid="89"/>
                                        </p:tgtEl>
                                        <p:attrNameLst>
                                          <p:attrName>ppt_w</p:attrName>
                                        </p:attrNameLst>
                                      </p:cBhvr>
                                      <p:tavLst>
                                        <p:tav tm="0">
                                          <p:val>
                                            <p:strVal val="#ppt_w"/>
                                          </p:val>
                                        </p:tav>
                                        <p:tav tm="100000">
                                          <p:val>
                                            <p:strVal val="#ppt_w"/>
                                          </p:val>
                                        </p:tav>
                                      </p:tavLst>
                                    </p:anim>
                                    <p:anim calcmode="lin" valueType="num">
                                      <p:cBhvr>
                                        <p:cTn id="837" dur="4000" fill="hold"/>
                                        <p:tgtEl>
                                          <p:spTgt spid="89"/>
                                        </p:tgtEl>
                                        <p:attrNameLst>
                                          <p:attrName>ppt_h</p:attrName>
                                        </p:attrNameLst>
                                      </p:cBhvr>
                                      <p:tavLst>
                                        <p:tav tm="0" fmla="#ppt_h*sin(2.5*pi*$)">
                                          <p:val>
                                            <p:fltVal val="0"/>
                                          </p:val>
                                        </p:tav>
                                        <p:tav tm="100000">
                                          <p:val>
                                            <p:fltVal val="1"/>
                                          </p:val>
                                        </p:tav>
                                      </p:tavLst>
                                    </p:anim>
                                  </p:childTnLst>
                                </p:cTn>
                              </p:par>
                              <p:par>
                                <p:cTn id="838" presetID="2" presetClass="exit" presetSubtype="4" fill="hold" grpId="2" nodeType="withEffect">
                                  <p:stCondLst>
                                    <p:cond delay="0"/>
                                  </p:stCondLst>
                                  <p:childTnLst>
                                    <p:anim calcmode="lin" valueType="num">
                                      <p:cBhvr additive="base">
                                        <p:cTn id="839" dur="4500"/>
                                        <p:tgtEl>
                                          <p:spTgt spid="89"/>
                                        </p:tgtEl>
                                        <p:attrNameLst>
                                          <p:attrName>ppt_x</p:attrName>
                                        </p:attrNameLst>
                                      </p:cBhvr>
                                      <p:tavLst>
                                        <p:tav tm="0">
                                          <p:val>
                                            <p:strVal val="ppt_x"/>
                                          </p:val>
                                        </p:tav>
                                        <p:tav tm="100000">
                                          <p:val>
                                            <p:strVal val="ppt_x"/>
                                          </p:val>
                                        </p:tav>
                                      </p:tavLst>
                                    </p:anim>
                                    <p:anim calcmode="lin" valueType="num">
                                      <p:cBhvr additive="base">
                                        <p:cTn id="840" dur="4500"/>
                                        <p:tgtEl>
                                          <p:spTgt spid="89"/>
                                        </p:tgtEl>
                                        <p:attrNameLst>
                                          <p:attrName>ppt_y</p:attrName>
                                        </p:attrNameLst>
                                      </p:cBhvr>
                                      <p:tavLst>
                                        <p:tav tm="0">
                                          <p:val>
                                            <p:strVal val="ppt_y"/>
                                          </p:val>
                                        </p:tav>
                                        <p:tav tm="100000">
                                          <p:val>
                                            <p:strVal val="1+ppt_h/2"/>
                                          </p:val>
                                        </p:tav>
                                      </p:tavLst>
                                    </p:anim>
                                    <p:set>
                                      <p:cBhvr>
                                        <p:cTn id="841" dur="1" fill="hold">
                                          <p:stCondLst>
                                            <p:cond delay="4499"/>
                                          </p:stCondLst>
                                        </p:cTn>
                                        <p:tgtEl>
                                          <p:spTgt spid="89"/>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89"/>
                                        </p:tgtEl>
                                      </p:cBhvr>
                                    </p:animEffect>
                                    <p:set>
                                      <p:cBhvr>
                                        <p:cTn id="844" dur="1" fill="hold">
                                          <p:stCondLst>
                                            <p:cond delay="5999"/>
                                          </p:stCondLst>
                                        </p:cTn>
                                        <p:tgtEl>
                                          <p:spTgt spid="89"/>
                                        </p:tgtEl>
                                        <p:attrNameLst>
                                          <p:attrName>style.visibility</p:attrName>
                                        </p:attrNameLst>
                                      </p:cBhvr>
                                      <p:to>
                                        <p:strVal val="hidden"/>
                                      </p:to>
                                    </p:set>
                                  </p:childTnLst>
                                </p:cTn>
                              </p:par>
                              <p:par>
                                <p:cTn id="845" presetID="2" presetClass="entr" presetSubtype="1" fill="hold" grpId="0" nodeType="withEffect">
                                  <p:stCondLst>
                                    <p:cond delay="0"/>
                                  </p:stCondLst>
                                  <p:childTnLst>
                                    <p:set>
                                      <p:cBhvr>
                                        <p:cTn id="846" dur="1" fill="hold">
                                          <p:stCondLst>
                                            <p:cond delay="0"/>
                                          </p:stCondLst>
                                        </p:cTn>
                                        <p:tgtEl>
                                          <p:spTgt spid="90"/>
                                        </p:tgtEl>
                                        <p:attrNameLst>
                                          <p:attrName>style.visibility</p:attrName>
                                        </p:attrNameLst>
                                      </p:cBhvr>
                                      <p:to>
                                        <p:strVal val="visible"/>
                                      </p:to>
                                    </p:set>
                                    <p:anim calcmode="lin" valueType="num">
                                      <p:cBhvr additive="base">
                                        <p:cTn id="847" dur="4000" fill="hold"/>
                                        <p:tgtEl>
                                          <p:spTgt spid="90"/>
                                        </p:tgtEl>
                                        <p:attrNameLst>
                                          <p:attrName>ppt_x</p:attrName>
                                        </p:attrNameLst>
                                      </p:cBhvr>
                                      <p:tavLst>
                                        <p:tav tm="0">
                                          <p:val>
                                            <p:strVal val="#ppt_x"/>
                                          </p:val>
                                        </p:tav>
                                        <p:tav tm="100000">
                                          <p:val>
                                            <p:strVal val="#ppt_x"/>
                                          </p:val>
                                        </p:tav>
                                      </p:tavLst>
                                    </p:anim>
                                    <p:anim calcmode="lin" valueType="num">
                                      <p:cBhvr additive="base">
                                        <p:cTn id="848" dur="4000" fill="hold"/>
                                        <p:tgtEl>
                                          <p:spTgt spid="90"/>
                                        </p:tgtEl>
                                        <p:attrNameLst>
                                          <p:attrName>ppt_y</p:attrName>
                                        </p:attrNameLst>
                                      </p:cBhvr>
                                      <p:tavLst>
                                        <p:tav tm="0">
                                          <p:val>
                                            <p:strVal val="0-#ppt_h/2"/>
                                          </p:val>
                                        </p:tav>
                                        <p:tav tm="100000">
                                          <p:val>
                                            <p:strVal val="#ppt_y"/>
                                          </p:val>
                                        </p:tav>
                                      </p:tavLst>
                                    </p:anim>
                                  </p:childTnLst>
                                </p:cTn>
                              </p:par>
                              <p:par>
                                <p:cTn id="849" presetID="19" presetClass="entr" presetSubtype="5" fill="hold" grpId="1" nodeType="withEffect">
                                  <p:stCondLst>
                                    <p:cond delay="0"/>
                                  </p:stCondLst>
                                  <p:childTnLst>
                                    <p:set>
                                      <p:cBhvr>
                                        <p:cTn id="850" dur="1" fill="hold">
                                          <p:stCondLst>
                                            <p:cond delay="0"/>
                                          </p:stCondLst>
                                        </p:cTn>
                                        <p:tgtEl>
                                          <p:spTgt spid="90"/>
                                        </p:tgtEl>
                                        <p:attrNameLst>
                                          <p:attrName>style.visibility</p:attrName>
                                        </p:attrNameLst>
                                      </p:cBhvr>
                                      <p:to>
                                        <p:strVal val="visible"/>
                                      </p:to>
                                    </p:set>
                                    <p:anim calcmode="lin" valueType="num">
                                      <p:cBhvr>
                                        <p:cTn id="851" dur="4000" fill="hold"/>
                                        <p:tgtEl>
                                          <p:spTgt spid="90"/>
                                        </p:tgtEl>
                                        <p:attrNameLst>
                                          <p:attrName>ppt_w</p:attrName>
                                        </p:attrNameLst>
                                      </p:cBhvr>
                                      <p:tavLst>
                                        <p:tav tm="0">
                                          <p:val>
                                            <p:strVal val="#ppt_w"/>
                                          </p:val>
                                        </p:tav>
                                        <p:tav tm="100000">
                                          <p:val>
                                            <p:strVal val="#ppt_w"/>
                                          </p:val>
                                        </p:tav>
                                      </p:tavLst>
                                    </p:anim>
                                    <p:anim calcmode="lin" valueType="num">
                                      <p:cBhvr>
                                        <p:cTn id="852" dur="4000" fill="hold"/>
                                        <p:tgtEl>
                                          <p:spTgt spid="90"/>
                                        </p:tgtEl>
                                        <p:attrNameLst>
                                          <p:attrName>ppt_h</p:attrName>
                                        </p:attrNameLst>
                                      </p:cBhvr>
                                      <p:tavLst>
                                        <p:tav tm="0" fmla="#ppt_h*sin(2.5*pi*$)">
                                          <p:val>
                                            <p:fltVal val="0"/>
                                          </p:val>
                                        </p:tav>
                                        <p:tav tm="100000">
                                          <p:val>
                                            <p:fltVal val="1"/>
                                          </p:val>
                                        </p:tav>
                                      </p:tavLst>
                                    </p:anim>
                                  </p:childTnLst>
                                </p:cTn>
                              </p:par>
                              <p:par>
                                <p:cTn id="853" presetID="2" presetClass="exit" presetSubtype="4" fill="hold" grpId="2" nodeType="withEffect">
                                  <p:stCondLst>
                                    <p:cond delay="0"/>
                                  </p:stCondLst>
                                  <p:childTnLst>
                                    <p:anim calcmode="lin" valueType="num">
                                      <p:cBhvr additive="base">
                                        <p:cTn id="854" dur="4500"/>
                                        <p:tgtEl>
                                          <p:spTgt spid="90"/>
                                        </p:tgtEl>
                                        <p:attrNameLst>
                                          <p:attrName>ppt_x</p:attrName>
                                        </p:attrNameLst>
                                      </p:cBhvr>
                                      <p:tavLst>
                                        <p:tav tm="0">
                                          <p:val>
                                            <p:strVal val="ppt_x"/>
                                          </p:val>
                                        </p:tav>
                                        <p:tav tm="100000">
                                          <p:val>
                                            <p:strVal val="ppt_x"/>
                                          </p:val>
                                        </p:tav>
                                      </p:tavLst>
                                    </p:anim>
                                    <p:anim calcmode="lin" valueType="num">
                                      <p:cBhvr additive="base">
                                        <p:cTn id="855" dur="4500"/>
                                        <p:tgtEl>
                                          <p:spTgt spid="90"/>
                                        </p:tgtEl>
                                        <p:attrNameLst>
                                          <p:attrName>ppt_y</p:attrName>
                                        </p:attrNameLst>
                                      </p:cBhvr>
                                      <p:tavLst>
                                        <p:tav tm="0">
                                          <p:val>
                                            <p:strVal val="ppt_y"/>
                                          </p:val>
                                        </p:tav>
                                        <p:tav tm="100000">
                                          <p:val>
                                            <p:strVal val="1+ppt_h/2"/>
                                          </p:val>
                                        </p:tav>
                                      </p:tavLst>
                                    </p:anim>
                                    <p:set>
                                      <p:cBhvr>
                                        <p:cTn id="856" dur="1" fill="hold">
                                          <p:stCondLst>
                                            <p:cond delay="4499"/>
                                          </p:stCondLst>
                                        </p:cTn>
                                        <p:tgtEl>
                                          <p:spTgt spid="90"/>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90"/>
                                        </p:tgtEl>
                                      </p:cBhvr>
                                    </p:animEffect>
                                    <p:set>
                                      <p:cBhvr>
                                        <p:cTn id="859" dur="1" fill="hold">
                                          <p:stCondLst>
                                            <p:cond delay="5999"/>
                                          </p:stCondLst>
                                        </p:cTn>
                                        <p:tgtEl>
                                          <p:spTgt spid="90"/>
                                        </p:tgtEl>
                                        <p:attrNameLst>
                                          <p:attrName>style.visibility</p:attrName>
                                        </p:attrNameLst>
                                      </p:cBhvr>
                                      <p:to>
                                        <p:strVal val="hidden"/>
                                      </p:to>
                                    </p:set>
                                  </p:childTnLst>
                                </p:cTn>
                              </p:par>
                              <p:par>
                                <p:cTn id="860" presetID="2" presetClass="entr" presetSubtype="1" fill="hold" grpId="0" nodeType="withEffect">
                                  <p:stCondLst>
                                    <p:cond delay="0"/>
                                  </p:stCondLst>
                                  <p:childTnLst>
                                    <p:set>
                                      <p:cBhvr>
                                        <p:cTn id="861" dur="1" fill="hold">
                                          <p:stCondLst>
                                            <p:cond delay="0"/>
                                          </p:stCondLst>
                                        </p:cTn>
                                        <p:tgtEl>
                                          <p:spTgt spid="82"/>
                                        </p:tgtEl>
                                        <p:attrNameLst>
                                          <p:attrName>style.visibility</p:attrName>
                                        </p:attrNameLst>
                                      </p:cBhvr>
                                      <p:to>
                                        <p:strVal val="visible"/>
                                      </p:to>
                                    </p:set>
                                    <p:anim calcmode="lin" valueType="num">
                                      <p:cBhvr additive="base">
                                        <p:cTn id="862" dur="4000" fill="hold"/>
                                        <p:tgtEl>
                                          <p:spTgt spid="82"/>
                                        </p:tgtEl>
                                        <p:attrNameLst>
                                          <p:attrName>ppt_x</p:attrName>
                                        </p:attrNameLst>
                                      </p:cBhvr>
                                      <p:tavLst>
                                        <p:tav tm="0">
                                          <p:val>
                                            <p:strVal val="#ppt_x"/>
                                          </p:val>
                                        </p:tav>
                                        <p:tav tm="100000">
                                          <p:val>
                                            <p:strVal val="#ppt_x"/>
                                          </p:val>
                                        </p:tav>
                                      </p:tavLst>
                                    </p:anim>
                                    <p:anim calcmode="lin" valueType="num">
                                      <p:cBhvr additive="base">
                                        <p:cTn id="863" dur="4000" fill="hold"/>
                                        <p:tgtEl>
                                          <p:spTgt spid="82"/>
                                        </p:tgtEl>
                                        <p:attrNameLst>
                                          <p:attrName>ppt_y</p:attrName>
                                        </p:attrNameLst>
                                      </p:cBhvr>
                                      <p:tavLst>
                                        <p:tav tm="0">
                                          <p:val>
                                            <p:strVal val="0-#ppt_h/2"/>
                                          </p:val>
                                        </p:tav>
                                        <p:tav tm="100000">
                                          <p:val>
                                            <p:strVal val="#ppt_y"/>
                                          </p:val>
                                        </p:tav>
                                      </p:tavLst>
                                    </p:anim>
                                  </p:childTnLst>
                                </p:cTn>
                              </p:par>
                              <p:par>
                                <p:cTn id="864" presetID="19" presetClass="entr" presetSubtype="5" fill="hold" grpId="1" nodeType="withEffect">
                                  <p:stCondLst>
                                    <p:cond delay="0"/>
                                  </p:stCondLst>
                                  <p:childTnLst>
                                    <p:set>
                                      <p:cBhvr>
                                        <p:cTn id="865" dur="1" fill="hold">
                                          <p:stCondLst>
                                            <p:cond delay="0"/>
                                          </p:stCondLst>
                                        </p:cTn>
                                        <p:tgtEl>
                                          <p:spTgt spid="82"/>
                                        </p:tgtEl>
                                        <p:attrNameLst>
                                          <p:attrName>style.visibility</p:attrName>
                                        </p:attrNameLst>
                                      </p:cBhvr>
                                      <p:to>
                                        <p:strVal val="visible"/>
                                      </p:to>
                                    </p:set>
                                    <p:anim calcmode="lin" valueType="num">
                                      <p:cBhvr>
                                        <p:cTn id="866" dur="4000" fill="hold"/>
                                        <p:tgtEl>
                                          <p:spTgt spid="82"/>
                                        </p:tgtEl>
                                        <p:attrNameLst>
                                          <p:attrName>ppt_w</p:attrName>
                                        </p:attrNameLst>
                                      </p:cBhvr>
                                      <p:tavLst>
                                        <p:tav tm="0">
                                          <p:val>
                                            <p:strVal val="#ppt_w"/>
                                          </p:val>
                                        </p:tav>
                                        <p:tav tm="100000">
                                          <p:val>
                                            <p:strVal val="#ppt_w"/>
                                          </p:val>
                                        </p:tav>
                                      </p:tavLst>
                                    </p:anim>
                                    <p:anim calcmode="lin" valueType="num">
                                      <p:cBhvr>
                                        <p:cTn id="867" dur="4000" fill="hold"/>
                                        <p:tgtEl>
                                          <p:spTgt spid="82"/>
                                        </p:tgtEl>
                                        <p:attrNameLst>
                                          <p:attrName>ppt_h</p:attrName>
                                        </p:attrNameLst>
                                      </p:cBhvr>
                                      <p:tavLst>
                                        <p:tav tm="0" fmla="#ppt_h*sin(2.5*pi*$)">
                                          <p:val>
                                            <p:fltVal val="0"/>
                                          </p:val>
                                        </p:tav>
                                        <p:tav tm="100000">
                                          <p:val>
                                            <p:fltVal val="1"/>
                                          </p:val>
                                        </p:tav>
                                      </p:tavLst>
                                    </p:anim>
                                  </p:childTnLst>
                                </p:cTn>
                              </p:par>
                              <p:par>
                                <p:cTn id="868" presetID="2" presetClass="exit" presetSubtype="4" fill="hold" grpId="2" nodeType="withEffect">
                                  <p:stCondLst>
                                    <p:cond delay="0"/>
                                  </p:stCondLst>
                                  <p:childTnLst>
                                    <p:anim calcmode="lin" valueType="num">
                                      <p:cBhvr additive="base">
                                        <p:cTn id="869" dur="4500"/>
                                        <p:tgtEl>
                                          <p:spTgt spid="82"/>
                                        </p:tgtEl>
                                        <p:attrNameLst>
                                          <p:attrName>ppt_x</p:attrName>
                                        </p:attrNameLst>
                                      </p:cBhvr>
                                      <p:tavLst>
                                        <p:tav tm="0">
                                          <p:val>
                                            <p:strVal val="ppt_x"/>
                                          </p:val>
                                        </p:tav>
                                        <p:tav tm="100000">
                                          <p:val>
                                            <p:strVal val="ppt_x"/>
                                          </p:val>
                                        </p:tav>
                                      </p:tavLst>
                                    </p:anim>
                                    <p:anim calcmode="lin" valueType="num">
                                      <p:cBhvr additive="base">
                                        <p:cTn id="870" dur="4500"/>
                                        <p:tgtEl>
                                          <p:spTgt spid="82"/>
                                        </p:tgtEl>
                                        <p:attrNameLst>
                                          <p:attrName>ppt_y</p:attrName>
                                        </p:attrNameLst>
                                      </p:cBhvr>
                                      <p:tavLst>
                                        <p:tav tm="0">
                                          <p:val>
                                            <p:strVal val="ppt_y"/>
                                          </p:val>
                                        </p:tav>
                                        <p:tav tm="100000">
                                          <p:val>
                                            <p:strVal val="1+ppt_h/2"/>
                                          </p:val>
                                        </p:tav>
                                      </p:tavLst>
                                    </p:anim>
                                    <p:set>
                                      <p:cBhvr>
                                        <p:cTn id="871" dur="1" fill="hold">
                                          <p:stCondLst>
                                            <p:cond delay="4499"/>
                                          </p:stCondLst>
                                        </p:cTn>
                                        <p:tgtEl>
                                          <p:spTgt spid="82"/>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82"/>
                                        </p:tgtEl>
                                      </p:cBhvr>
                                    </p:animEffect>
                                    <p:set>
                                      <p:cBhvr>
                                        <p:cTn id="874" dur="1" fill="hold">
                                          <p:stCondLst>
                                            <p:cond delay="5999"/>
                                          </p:stCondLst>
                                        </p:cTn>
                                        <p:tgtEl>
                                          <p:spTgt spid="82"/>
                                        </p:tgtEl>
                                        <p:attrNameLst>
                                          <p:attrName>style.visibility</p:attrName>
                                        </p:attrNameLst>
                                      </p:cBhvr>
                                      <p:to>
                                        <p:strVal val="hidden"/>
                                      </p:to>
                                    </p:set>
                                  </p:childTnLst>
                                </p:cTn>
                              </p:par>
                              <p:par>
                                <p:cTn id="875" presetID="2" presetClass="entr" presetSubtype="1" fill="hold" grpId="0" nodeType="withEffect">
                                  <p:stCondLst>
                                    <p:cond delay="0"/>
                                  </p:stCondLst>
                                  <p:childTnLst>
                                    <p:set>
                                      <p:cBhvr>
                                        <p:cTn id="876" dur="1" fill="hold">
                                          <p:stCondLst>
                                            <p:cond delay="0"/>
                                          </p:stCondLst>
                                        </p:cTn>
                                        <p:tgtEl>
                                          <p:spTgt spid="83"/>
                                        </p:tgtEl>
                                        <p:attrNameLst>
                                          <p:attrName>style.visibility</p:attrName>
                                        </p:attrNameLst>
                                      </p:cBhvr>
                                      <p:to>
                                        <p:strVal val="visible"/>
                                      </p:to>
                                    </p:set>
                                    <p:anim calcmode="lin" valueType="num">
                                      <p:cBhvr additive="base">
                                        <p:cTn id="877" dur="4000" fill="hold"/>
                                        <p:tgtEl>
                                          <p:spTgt spid="83"/>
                                        </p:tgtEl>
                                        <p:attrNameLst>
                                          <p:attrName>ppt_x</p:attrName>
                                        </p:attrNameLst>
                                      </p:cBhvr>
                                      <p:tavLst>
                                        <p:tav tm="0">
                                          <p:val>
                                            <p:strVal val="#ppt_x"/>
                                          </p:val>
                                        </p:tav>
                                        <p:tav tm="100000">
                                          <p:val>
                                            <p:strVal val="#ppt_x"/>
                                          </p:val>
                                        </p:tav>
                                      </p:tavLst>
                                    </p:anim>
                                    <p:anim calcmode="lin" valueType="num">
                                      <p:cBhvr additive="base">
                                        <p:cTn id="878" dur="4000" fill="hold"/>
                                        <p:tgtEl>
                                          <p:spTgt spid="83"/>
                                        </p:tgtEl>
                                        <p:attrNameLst>
                                          <p:attrName>ppt_y</p:attrName>
                                        </p:attrNameLst>
                                      </p:cBhvr>
                                      <p:tavLst>
                                        <p:tav tm="0">
                                          <p:val>
                                            <p:strVal val="0-#ppt_h/2"/>
                                          </p:val>
                                        </p:tav>
                                        <p:tav tm="100000">
                                          <p:val>
                                            <p:strVal val="#ppt_y"/>
                                          </p:val>
                                        </p:tav>
                                      </p:tavLst>
                                    </p:anim>
                                  </p:childTnLst>
                                </p:cTn>
                              </p:par>
                              <p:par>
                                <p:cTn id="879" presetID="19" presetClass="entr" presetSubtype="5" fill="hold" grpId="1" nodeType="withEffect">
                                  <p:stCondLst>
                                    <p:cond delay="0"/>
                                  </p:stCondLst>
                                  <p:childTnLst>
                                    <p:set>
                                      <p:cBhvr>
                                        <p:cTn id="880" dur="1" fill="hold">
                                          <p:stCondLst>
                                            <p:cond delay="0"/>
                                          </p:stCondLst>
                                        </p:cTn>
                                        <p:tgtEl>
                                          <p:spTgt spid="83"/>
                                        </p:tgtEl>
                                        <p:attrNameLst>
                                          <p:attrName>style.visibility</p:attrName>
                                        </p:attrNameLst>
                                      </p:cBhvr>
                                      <p:to>
                                        <p:strVal val="visible"/>
                                      </p:to>
                                    </p:set>
                                    <p:anim calcmode="lin" valueType="num">
                                      <p:cBhvr>
                                        <p:cTn id="881" dur="4000" fill="hold"/>
                                        <p:tgtEl>
                                          <p:spTgt spid="83"/>
                                        </p:tgtEl>
                                        <p:attrNameLst>
                                          <p:attrName>ppt_w</p:attrName>
                                        </p:attrNameLst>
                                      </p:cBhvr>
                                      <p:tavLst>
                                        <p:tav tm="0">
                                          <p:val>
                                            <p:strVal val="#ppt_w"/>
                                          </p:val>
                                        </p:tav>
                                        <p:tav tm="100000">
                                          <p:val>
                                            <p:strVal val="#ppt_w"/>
                                          </p:val>
                                        </p:tav>
                                      </p:tavLst>
                                    </p:anim>
                                    <p:anim calcmode="lin" valueType="num">
                                      <p:cBhvr>
                                        <p:cTn id="882" dur="4000" fill="hold"/>
                                        <p:tgtEl>
                                          <p:spTgt spid="83"/>
                                        </p:tgtEl>
                                        <p:attrNameLst>
                                          <p:attrName>ppt_h</p:attrName>
                                        </p:attrNameLst>
                                      </p:cBhvr>
                                      <p:tavLst>
                                        <p:tav tm="0" fmla="#ppt_h*sin(2.5*pi*$)">
                                          <p:val>
                                            <p:fltVal val="0"/>
                                          </p:val>
                                        </p:tav>
                                        <p:tav tm="100000">
                                          <p:val>
                                            <p:fltVal val="1"/>
                                          </p:val>
                                        </p:tav>
                                      </p:tavLst>
                                    </p:anim>
                                  </p:childTnLst>
                                </p:cTn>
                              </p:par>
                              <p:par>
                                <p:cTn id="883" presetID="2" presetClass="exit" presetSubtype="4" fill="hold" grpId="2" nodeType="withEffect">
                                  <p:stCondLst>
                                    <p:cond delay="0"/>
                                  </p:stCondLst>
                                  <p:childTnLst>
                                    <p:anim calcmode="lin" valueType="num">
                                      <p:cBhvr additive="base">
                                        <p:cTn id="884" dur="4500"/>
                                        <p:tgtEl>
                                          <p:spTgt spid="83"/>
                                        </p:tgtEl>
                                        <p:attrNameLst>
                                          <p:attrName>ppt_x</p:attrName>
                                        </p:attrNameLst>
                                      </p:cBhvr>
                                      <p:tavLst>
                                        <p:tav tm="0">
                                          <p:val>
                                            <p:strVal val="ppt_x"/>
                                          </p:val>
                                        </p:tav>
                                        <p:tav tm="100000">
                                          <p:val>
                                            <p:strVal val="ppt_x"/>
                                          </p:val>
                                        </p:tav>
                                      </p:tavLst>
                                    </p:anim>
                                    <p:anim calcmode="lin" valueType="num">
                                      <p:cBhvr additive="base">
                                        <p:cTn id="885" dur="4500"/>
                                        <p:tgtEl>
                                          <p:spTgt spid="83"/>
                                        </p:tgtEl>
                                        <p:attrNameLst>
                                          <p:attrName>ppt_y</p:attrName>
                                        </p:attrNameLst>
                                      </p:cBhvr>
                                      <p:tavLst>
                                        <p:tav tm="0">
                                          <p:val>
                                            <p:strVal val="ppt_y"/>
                                          </p:val>
                                        </p:tav>
                                        <p:tav tm="100000">
                                          <p:val>
                                            <p:strVal val="1+ppt_h/2"/>
                                          </p:val>
                                        </p:tav>
                                      </p:tavLst>
                                    </p:anim>
                                    <p:set>
                                      <p:cBhvr>
                                        <p:cTn id="886" dur="1" fill="hold">
                                          <p:stCondLst>
                                            <p:cond delay="4499"/>
                                          </p:stCondLst>
                                        </p:cTn>
                                        <p:tgtEl>
                                          <p:spTgt spid="83"/>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83"/>
                                        </p:tgtEl>
                                      </p:cBhvr>
                                    </p:animEffect>
                                    <p:set>
                                      <p:cBhvr>
                                        <p:cTn id="889" dur="1" fill="hold">
                                          <p:stCondLst>
                                            <p:cond delay="5999"/>
                                          </p:stCondLst>
                                        </p:cTn>
                                        <p:tgtEl>
                                          <p:spTgt spid="83"/>
                                        </p:tgtEl>
                                        <p:attrNameLst>
                                          <p:attrName>style.visibility</p:attrName>
                                        </p:attrNameLst>
                                      </p:cBhvr>
                                      <p:to>
                                        <p:strVal val="hidden"/>
                                      </p:to>
                                    </p:set>
                                  </p:childTnLst>
                                </p:cTn>
                              </p:par>
                              <p:par>
                                <p:cTn id="890" presetID="2" presetClass="entr" presetSubtype="1" fill="hold" grpId="0" nodeType="withEffect">
                                  <p:stCondLst>
                                    <p:cond delay="0"/>
                                  </p:stCondLst>
                                  <p:childTnLst>
                                    <p:set>
                                      <p:cBhvr>
                                        <p:cTn id="891" dur="1" fill="hold">
                                          <p:stCondLst>
                                            <p:cond delay="0"/>
                                          </p:stCondLst>
                                        </p:cTn>
                                        <p:tgtEl>
                                          <p:spTgt spid="84"/>
                                        </p:tgtEl>
                                        <p:attrNameLst>
                                          <p:attrName>style.visibility</p:attrName>
                                        </p:attrNameLst>
                                      </p:cBhvr>
                                      <p:to>
                                        <p:strVal val="visible"/>
                                      </p:to>
                                    </p:set>
                                    <p:anim calcmode="lin" valueType="num">
                                      <p:cBhvr additive="base">
                                        <p:cTn id="892" dur="4000" fill="hold"/>
                                        <p:tgtEl>
                                          <p:spTgt spid="84"/>
                                        </p:tgtEl>
                                        <p:attrNameLst>
                                          <p:attrName>ppt_x</p:attrName>
                                        </p:attrNameLst>
                                      </p:cBhvr>
                                      <p:tavLst>
                                        <p:tav tm="0">
                                          <p:val>
                                            <p:strVal val="#ppt_x"/>
                                          </p:val>
                                        </p:tav>
                                        <p:tav tm="100000">
                                          <p:val>
                                            <p:strVal val="#ppt_x"/>
                                          </p:val>
                                        </p:tav>
                                      </p:tavLst>
                                    </p:anim>
                                    <p:anim calcmode="lin" valueType="num">
                                      <p:cBhvr additive="base">
                                        <p:cTn id="893" dur="4000" fill="hold"/>
                                        <p:tgtEl>
                                          <p:spTgt spid="84"/>
                                        </p:tgtEl>
                                        <p:attrNameLst>
                                          <p:attrName>ppt_y</p:attrName>
                                        </p:attrNameLst>
                                      </p:cBhvr>
                                      <p:tavLst>
                                        <p:tav tm="0">
                                          <p:val>
                                            <p:strVal val="0-#ppt_h/2"/>
                                          </p:val>
                                        </p:tav>
                                        <p:tav tm="100000">
                                          <p:val>
                                            <p:strVal val="#ppt_y"/>
                                          </p:val>
                                        </p:tav>
                                      </p:tavLst>
                                    </p:anim>
                                  </p:childTnLst>
                                </p:cTn>
                              </p:par>
                              <p:par>
                                <p:cTn id="894" presetID="19" presetClass="entr" presetSubtype="5" fill="hold" grpId="1" nodeType="withEffect">
                                  <p:stCondLst>
                                    <p:cond delay="0"/>
                                  </p:stCondLst>
                                  <p:childTnLst>
                                    <p:set>
                                      <p:cBhvr>
                                        <p:cTn id="895" dur="1" fill="hold">
                                          <p:stCondLst>
                                            <p:cond delay="0"/>
                                          </p:stCondLst>
                                        </p:cTn>
                                        <p:tgtEl>
                                          <p:spTgt spid="84"/>
                                        </p:tgtEl>
                                        <p:attrNameLst>
                                          <p:attrName>style.visibility</p:attrName>
                                        </p:attrNameLst>
                                      </p:cBhvr>
                                      <p:to>
                                        <p:strVal val="visible"/>
                                      </p:to>
                                    </p:set>
                                    <p:anim calcmode="lin" valueType="num">
                                      <p:cBhvr>
                                        <p:cTn id="896" dur="4000" fill="hold"/>
                                        <p:tgtEl>
                                          <p:spTgt spid="84"/>
                                        </p:tgtEl>
                                        <p:attrNameLst>
                                          <p:attrName>ppt_w</p:attrName>
                                        </p:attrNameLst>
                                      </p:cBhvr>
                                      <p:tavLst>
                                        <p:tav tm="0">
                                          <p:val>
                                            <p:strVal val="#ppt_w"/>
                                          </p:val>
                                        </p:tav>
                                        <p:tav tm="100000">
                                          <p:val>
                                            <p:strVal val="#ppt_w"/>
                                          </p:val>
                                        </p:tav>
                                      </p:tavLst>
                                    </p:anim>
                                    <p:anim calcmode="lin" valueType="num">
                                      <p:cBhvr>
                                        <p:cTn id="897" dur="4000" fill="hold"/>
                                        <p:tgtEl>
                                          <p:spTgt spid="84"/>
                                        </p:tgtEl>
                                        <p:attrNameLst>
                                          <p:attrName>ppt_h</p:attrName>
                                        </p:attrNameLst>
                                      </p:cBhvr>
                                      <p:tavLst>
                                        <p:tav tm="0" fmla="#ppt_h*sin(2.5*pi*$)">
                                          <p:val>
                                            <p:fltVal val="0"/>
                                          </p:val>
                                        </p:tav>
                                        <p:tav tm="100000">
                                          <p:val>
                                            <p:fltVal val="1"/>
                                          </p:val>
                                        </p:tav>
                                      </p:tavLst>
                                    </p:anim>
                                  </p:childTnLst>
                                </p:cTn>
                              </p:par>
                              <p:par>
                                <p:cTn id="898" presetID="2" presetClass="exit" presetSubtype="4" fill="hold" grpId="2" nodeType="withEffect">
                                  <p:stCondLst>
                                    <p:cond delay="0"/>
                                  </p:stCondLst>
                                  <p:childTnLst>
                                    <p:anim calcmode="lin" valueType="num">
                                      <p:cBhvr additive="base">
                                        <p:cTn id="899" dur="4500"/>
                                        <p:tgtEl>
                                          <p:spTgt spid="84"/>
                                        </p:tgtEl>
                                        <p:attrNameLst>
                                          <p:attrName>ppt_x</p:attrName>
                                        </p:attrNameLst>
                                      </p:cBhvr>
                                      <p:tavLst>
                                        <p:tav tm="0">
                                          <p:val>
                                            <p:strVal val="ppt_x"/>
                                          </p:val>
                                        </p:tav>
                                        <p:tav tm="100000">
                                          <p:val>
                                            <p:strVal val="ppt_x"/>
                                          </p:val>
                                        </p:tav>
                                      </p:tavLst>
                                    </p:anim>
                                    <p:anim calcmode="lin" valueType="num">
                                      <p:cBhvr additive="base">
                                        <p:cTn id="900" dur="4500"/>
                                        <p:tgtEl>
                                          <p:spTgt spid="84"/>
                                        </p:tgtEl>
                                        <p:attrNameLst>
                                          <p:attrName>ppt_y</p:attrName>
                                        </p:attrNameLst>
                                      </p:cBhvr>
                                      <p:tavLst>
                                        <p:tav tm="0">
                                          <p:val>
                                            <p:strVal val="ppt_y"/>
                                          </p:val>
                                        </p:tav>
                                        <p:tav tm="100000">
                                          <p:val>
                                            <p:strVal val="1+ppt_h/2"/>
                                          </p:val>
                                        </p:tav>
                                      </p:tavLst>
                                    </p:anim>
                                    <p:set>
                                      <p:cBhvr>
                                        <p:cTn id="901" dur="1" fill="hold">
                                          <p:stCondLst>
                                            <p:cond delay="4499"/>
                                          </p:stCondLst>
                                        </p:cTn>
                                        <p:tgtEl>
                                          <p:spTgt spid="84"/>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84"/>
                                        </p:tgtEl>
                                      </p:cBhvr>
                                    </p:animEffect>
                                    <p:set>
                                      <p:cBhvr>
                                        <p:cTn id="904" dur="1" fill="hold">
                                          <p:stCondLst>
                                            <p:cond delay="5999"/>
                                          </p:stCondLst>
                                        </p:cTn>
                                        <p:tgtEl>
                                          <p:spTgt spid="84"/>
                                        </p:tgtEl>
                                        <p:attrNameLst>
                                          <p:attrName>style.visibility</p:attrName>
                                        </p:attrNameLst>
                                      </p:cBhvr>
                                      <p:to>
                                        <p:strVal val="hidden"/>
                                      </p:to>
                                    </p:set>
                                  </p:childTnLst>
                                </p:cTn>
                              </p:par>
                              <p:par>
                                <p:cTn id="905" presetID="2" presetClass="entr" presetSubtype="1" fill="hold" grpId="0" nodeType="withEffect">
                                  <p:stCondLst>
                                    <p:cond delay="0"/>
                                  </p:stCondLst>
                                  <p:childTnLst>
                                    <p:set>
                                      <p:cBhvr>
                                        <p:cTn id="906" dur="1" fill="hold">
                                          <p:stCondLst>
                                            <p:cond delay="0"/>
                                          </p:stCondLst>
                                        </p:cTn>
                                        <p:tgtEl>
                                          <p:spTgt spid="79"/>
                                        </p:tgtEl>
                                        <p:attrNameLst>
                                          <p:attrName>style.visibility</p:attrName>
                                        </p:attrNameLst>
                                      </p:cBhvr>
                                      <p:to>
                                        <p:strVal val="visible"/>
                                      </p:to>
                                    </p:set>
                                    <p:anim calcmode="lin" valueType="num">
                                      <p:cBhvr additive="base">
                                        <p:cTn id="907" dur="4000" fill="hold"/>
                                        <p:tgtEl>
                                          <p:spTgt spid="79"/>
                                        </p:tgtEl>
                                        <p:attrNameLst>
                                          <p:attrName>ppt_x</p:attrName>
                                        </p:attrNameLst>
                                      </p:cBhvr>
                                      <p:tavLst>
                                        <p:tav tm="0">
                                          <p:val>
                                            <p:strVal val="#ppt_x"/>
                                          </p:val>
                                        </p:tav>
                                        <p:tav tm="100000">
                                          <p:val>
                                            <p:strVal val="#ppt_x"/>
                                          </p:val>
                                        </p:tav>
                                      </p:tavLst>
                                    </p:anim>
                                    <p:anim calcmode="lin" valueType="num">
                                      <p:cBhvr additive="base">
                                        <p:cTn id="908" dur="4000" fill="hold"/>
                                        <p:tgtEl>
                                          <p:spTgt spid="79"/>
                                        </p:tgtEl>
                                        <p:attrNameLst>
                                          <p:attrName>ppt_y</p:attrName>
                                        </p:attrNameLst>
                                      </p:cBhvr>
                                      <p:tavLst>
                                        <p:tav tm="0">
                                          <p:val>
                                            <p:strVal val="0-#ppt_h/2"/>
                                          </p:val>
                                        </p:tav>
                                        <p:tav tm="100000">
                                          <p:val>
                                            <p:strVal val="#ppt_y"/>
                                          </p:val>
                                        </p:tav>
                                      </p:tavLst>
                                    </p:anim>
                                  </p:childTnLst>
                                </p:cTn>
                              </p:par>
                              <p:par>
                                <p:cTn id="909" presetID="19" presetClass="entr" presetSubtype="5" fill="hold" grpId="1" nodeType="withEffect">
                                  <p:stCondLst>
                                    <p:cond delay="0"/>
                                  </p:stCondLst>
                                  <p:childTnLst>
                                    <p:set>
                                      <p:cBhvr>
                                        <p:cTn id="910" dur="1" fill="hold">
                                          <p:stCondLst>
                                            <p:cond delay="0"/>
                                          </p:stCondLst>
                                        </p:cTn>
                                        <p:tgtEl>
                                          <p:spTgt spid="79"/>
                                        </p:tgtEl>
                                        <p:attrNameLst>
                                          <p:attrName>style.visibility</p:attrName>
                                        </p:attrNameLst>
                                      </p:cBhvr>
                                      <p:to>
                                        <p:strVal val="visible"/>
                                      </p:to>
                                    </p:set>
                                    <p:anim calcmode="lin" valueType="num">
                                      <p:cBhvr>
                                        <p:cTn id="911" dur="4000" fill="hold"/>
                                        <p:tgtEl>
                                          <p:spTgt spid="79"/>
                                        </p:tgtEl>
                                        <p:attrNameLst>
                                          <p:attrName>ppt_w</p:attrName>
                                        </p:attrNameLst>
                                      </p:cBhvr>
                                      <p:tavLst>
                                        <p:tav tm="0">
                                          <p:val>
                                            <p:strVal val="#ppt_w"/>
                                          </p:val>
                                        </p:tav>
                                        <p:tav tm="100000">
                                          <p:val>
                                            <p:strVal val="#ppt_w"/>
                                          </p:val>
                                        </p:tav>
                                      </p:tavLst>
                                    </p:anim>
                                    <p:anim calcmode="lin" valueType="num">
                                      <p:cBhvr>
                                        <p:cTn id="912" dur="4000" fill="hold"/>
                                        <p:tgtEl>
                                          <p:spTgt spid="79"/>
                                        </p:tgtEl>
                                        <p:attrNameLst>
                                          <p:attrName>ppt_h</p:attrName>
                                        </p:attrNameLst>
                                      </p:cBhvr>
                                      <p:tavLst>
                                        <p:tav tm="0" fmla="#ppt_h*sin(2.5*pi*$)">
                                          <p:val>
                                            <p:fltVal val="0"/>
                                          </p:val>
                                        </p:tav>
                                        <p:tav tm="100000">
                                          <p:val>
                                            <p:fltVal val="1"/>
                                          </p:val>
                                        </p:tav>
                                      </p:tavLst>
                                    </p:anim>
                                  </p:childTnLst>
                                </p:cTn>
                              </p:par>
                              <p:par>
                                <p:cTn id="913" presetID="2" presetClass="exit" presetSubtype="4" fill="hold" grpId="2" nodeType="withEffect">
                                  <p:stCondLst>
                                    <p:cond delay="0"/>
                                  </p:stCondLst>
                                  <p:childTnLst>
                                    <p:anim calcmode="lin" valueType="num">
                                      <p:cBhvr additive="base">
                                        <p:cTn id="914" dur="4500"/>
                                        <p:tgtEl>
                                          <p:spTgt spid="79"/>
                                        </p:tgtEl>
                                        <p:attrNameLst>
                                          <p:attrName>ppt_x</p:attrName>
                                        </p:attrNameLst>
                                      </p:cBhvr>
                                      <p:tavLst>
                                        <p:tav tm="0">
                                          <p:val>
                                            <p:strVal val="ppt_x"/>
                                          </p:val>
                                        </p:tav>
                                        <p:tav tm="100000">
                                          <p:val>
                                            <p:strVal val="ppt_x"/>
                                          </p:val>
                                        </p:tav>
                                      </p:tavLst>
                                    </p:anim>
                                    <p:anim calcmode="lin" valueType="num">
                                      <p:cBhvr additive="base">
                                        <p:cTn id="915" dur="4500"/>
                                        <p:tgtEl>
                                          <p:spTgt spid="79"/>
                                        </p:tgtEl>
                                        <p:attrNameLst>
                                          <p:attrName>ppt_y</p:attrName>
                                        </p:attrNameLst>
                                      </p:cBhvr>
                                      <p:tavLst>
                                        <p:tav tm="0">
                                          <p:val>
                                            <p:strVal val="ppt_y"/>
                                          </p:val>
                                        </p:tav>
                                        <p:tav tm="100000">
                                          <p:val>
                                            <p:strVal val="1+ppt_h/2"/>
                                          </p:val>
                                        </p:tav>
                                      </p:tavLst>
                                    </p:anim>
                                    <p:set>
                                      <p:cBhvr>
                                        <p:cTn id="916" dur="1" fill="hold">
                                          <p:stCondLst>
                                            <p:cond delay="4499"/>
                                          </p:stCondLst>
                                        </p:cTn>
                                        <p:tgtEl>
                                          <p:spTgt spid="79"/>
                                        </p:tgtEl>
                                        <p:attrNameLst>
                                          <p:attrName>style.visibility</p:attrName>
                                        </p:attrNameLst>
                                      </p:cBhvr>
                                      <p:to>
                                        <p:strVal val="hidden"/>
                                      </p:to>
                                    </p:set>
                                  </p:childTnLst>
                                </p:cTn>
                              </p:par>
                              <p:par>
                                <p:cTn id="917" presetID="3" presetClass="exit" presetSubtype="10" fill="hold" grpId="3" nodeType="withEffect">
                                  <p:stCondLst>
                                    <p:cond delay="0"/>
                                  </p:stCondLst>
                                  <p:childTnLst>
                                    <p:animEffect transition="out" filter="blinds(horizontal)">
                                      <p:cBhvr>
                                        <p:cTn id="918" dur="6000"/>
                                        <p:tgtEl>
                                          <p:spTgt spid="79"/>
                                        </p:tgtEl>
                                      </p:cBhvr>
                                    </p:animEffect>
                                    <p:set>
                                      <p:cBhvr>
                                        <p:cTn id="919" dur="1" fill="hold">
                                          <p:stCondLst>
                                            <p:cond delay="5999"/>
                                          </p:stCondLst>
                                        </p:cTn>
                                        <p:tgtEl>
                                          <p:spTgt spid="79"/>
                                        </p:tgtEl>
                                        <p:attrNameLst>
                                          <p:attrName>style.visibility</p:attrName>
                                        </p:attrNameLst>
                                      </p:cBhvr>
                                      <p:to>
                                        <p:strVal val="hidden"/>
                                      </p:to>
                                    </p:set>
                                  </p:childTnLst>
                                </p:cTn>
                              </p:par>
                              <p:par>
                                <p:cTn id="920" presetID="2" presetClass="entr" presetSubtype="1" fill="hold" grpId="0" nodeType="withEffect">
                                  <p:stCondLst>
                                    <p:cond delay="0"/>
                                  </p:stCondLst>
                                  <p:childTnLst>
                                    <p:set>
                                      <p:cBhvr>
                                        <p:cTn id="921" dur="1" fill="hold">
                                          <p:stCondLst>
                                            <p:cond delay="0"/>
                                          </p:stCondLst>
                                        </p:cTn>
                                        <p:tgtEl>
                                          <p:spTgt spid="80"/>
                                        </p:tgtEl>
                                        <p:attrNameLst>
                                          <p:attrName>style.visibility</p:attrName>
                                        </p:attrNameLst>
                                      </p:cBhvr>
                                      <p:to>
                                        <p:strVal val="visible"/>
                                      </p:to>
                                    </p:set>
                                    <p:anim calcmode="lin" valueType="num">
                                      <p:cBhvr additive="base">
                                        <p:cTn id="922" dur="4000" fill="hold"/>
                                        <p:tgtEl>
                                          <p:spTgt spid="80"/>
                                        </p:tgtEl>
                                        <p:attrNameLst>
                                          <p:attrName>ppt_x</p:attrName>
                                        </p:attrNameLst>
                                      </p:cBhvr>
                                      <p:tavLst>
                                        <p:tav tm="0">
                                          <p:val>
                                            <p:strVal val="#ppt_x"/>
                                          </p:val>
                                        </p:tav>
                                        <p:tav tm="100000">
                                          <p:val>
                                            <p:strVal val="#ppt_x"/>
                                          </p:val>
                                        </p:tav>
                                      </p:tavLst>
                                    </p:anim>
                                    <p:anim calcmode="lin" valueType="num">
                                      <p:cBhvr additive="base">
                                        <p:cTn id="923" dur="4000" fill="hold"/>
                                        <p:tgtEl>
                                          <p:spTgt spid="80"/>
                                        </p:tgtEl>
                                        <p:attrNameLst>
                                          <p:attrName>ppt_y</p:attrName>
                                        </p:attrNameLst>
                                      </p:cBhvr>
                                      <p:tavLst>
                                        <p:tav tm="0">
                                          <p:val>
                                            <p:strVal val="0-#ppt_h/2"/>
                                          </p:val>
                                        </p:tav>
                                        <p:tav tm="100000">
                                          <p:val>
                                            <p:strVal val="#ppt_y"/>
                                          </p:val>
                                        </p:tav>
                                      </p:tavLst>
                                    </p:anim>
                                  </p:childTnLst>
                                </p:cTn>
                              </p:par>
                              <p:par>
                                <p:cTn id="924" presetID="19" presetClass="entr" presetSubtype="5" fill="hold" grpId="1" nodeType="withEffect">
                                  <p:stCondLst>
                                    <p:cond delay="0"/>
                                  </p:stCondLst>
                                  <p:childTnLst>
                                    <p:set>
                                      <p:cBhvr>
                                        <p:cTn id="925" dur="1" fill="hold">
                                          <p:stCondLst>
                                            <p:cond delay="0"/>
                                          </p:stCondLst>
                                        </p:cTn>
                                        <p:tgtEl>
                                          <p:spTgt spid="80"/>
                                        </p:tgtEl>
                                        <p:attrNameLst>
                                          <p:attrName>style.visibility</p:attrName>
                                        </p:attrNameLst>
                                      </p:cBhvr>
                                      <p:to>
                                        <p:strVal val="visible"/>
                                      </p:to>
                                    </p:set>
                                    <p:anim calcmode="lin" valueType="num">
                                      <p:cBhvr>
                                        <p:cTn id="926" dur="4000" fill="hold"/>
                                        <p:tgtEl>
                                          <p:spTgt spid="80"/>
                                        </p:tgtEl>
                                        <p:attrNameLst>
                                          <p:attrName>ppt_w</p:attrName>
                                        </p:attrNameLst>
                                      </p:cBhvr>
                                      <p:tavLst>
                                        <p:tav tm="0">
                                          <p:val>
                                            <p:strVal val="#ppt_w"/>
                                          </p:val>
                                        </p:tav>
                                        <p:tav tm="100000">
                                          <p:val>
                                            <p:strVal val="#ppt_w"/>
                                          </p:val>
                                        </p:tav>
                                      </p:tavLst>
                                    </p:anim>
                                    <p:anim calcmode="lin" valueType="num">
                                      <p:cBhvr>
                                        <p:cTn id="927" dur="4000" fill="hold"/>
                                        <p:tgtEl>
                                          <p:spTgt spid="80"/>
                                        </p:tgtEl>
                                        <p:attrNameLst>
                                          <p:attrName>ppt_h</p:attrName>
                                        </p:attrNameLst>
                                      </p:cBhvr>
                                      <p:tavLst>
                                        <p:tav tm="0" fmla="#ppt_h*sin(2.5*pi*$)">
                                          <p:val>
                                            <p:fltVal val="0"/>
                                          </p:val>
                                        </p:tav>
                                        <p:tav tm="100000">
                                          <p:val>
                                            <p:fltVal val="1"/>
                                          </p:val>
                                        </p:tav>
                                      </p:tavLst>
                                    </p:anim>
                                  </p:childTnLst>
                                </p:cTn>
                              </p:par>
                              <p:par>
                                <p:cTn id="928" presetID="2" presetClass="exit" presetSubtype="4" fill="hold" grpId="2" nodeType="withEffect">
                                  <p:stCondLst>
                                    <p:cond delay="0"/>
                                  </p:stCondLst>
                                  <p:childTnLst>
                                    <p:anim calcmode="lin" valueType="num">
                                      <p:cBhvr additive="base">
                                        <p:cTn id="929" dur="4500"/>
                                        <p:tgtEl>
                                          <p:spTgt spid="80"/>
                                        </p:tgtEl>
                                        <p:attrNameLst>
                                          <p:attrName>ppt_x</p:attrName>
                                        </p:attrNameLst>
                                      </p:cBhvr>
                                      <p:tavLst>
                                        <p:tav tm="0">
                                          <p:val>
                                            <p:strVal val="ppt_x"/>
                                          </p:val>
                                        </p:tav>
                                        <p:tav tm="100000">
                                          <p:val>
                                            <p:strVal val="ppt_x"/>
                                          </p:val>
                                        </p:tav>
                                      </p:tavLst>
                                    </p:anim>
                                    <p:anim calcmode="lin" valueType="num">
                                      <p:cBhvr additive="base">
                                        <p:cTn id="930" dur="4500"/>
                                        <p:tgtEl>
                                          <p:spTgt spid="80"/>
                                        </p:tgtEl>
                                        <p:attrNameLst>
                                          <p:attrName>ppt_y</p:attrName>
                                        </p:attrNameLst>
                                      </p:cBhvr>
                                      <p:tavLst>
                                        <p:tav tm="0">
                                          <p:val>
                                            <p:strVal val="ppt_y"/>
                                          </p:val>
                                        </p:tav>
                                        <p:tav tm="100000">
                                          <p:val>
                                            <p:strVal val="1+ppt_h/2"/>
                                          </p:val>
                                        </p:tav>
                                      </p:tavLst>
                                    </p:anim>
                                    <p:set>
                                      <p:cBhvr>
                                        <p:cTn id="931" dur="1" fill="hold">
                                          <p:stCondLst>
                                            <p:cond delay="4499"/>
                                          </p:stCondLst>
                                        </p:cTn>
                                        <p:tgtEl>
                                          <p:spTgt spid="80"/>
                                        </p:tgtEl>
                                        <p:attrNameLst>
                                          <p:attrName>style.visibility</p:attrName>
                                        </p:attrNameLst>
                                      </p:cBhvr>
                                      <p:to>
                                        <p:strVal val="hidden"/>
                                      </p:to>
                                    </p:set>
                                  </p:childTnLst>
                                </p:cTn>
                              </p:par>
                              <p:par>
                                <p:cTn id="932" presetID="3" presetClass="exit" presetSubtype="10" fill="hold" grpId="3" nodeType="withEffect">
                                  <p:stCondLst>
                                    <p:cond delay="0"/>
                                  </p:stCondLst>
                                  <p:childTnLst>
                                    <p:animEffect transition="out" filter="blinds(horizontal)">
                                      <p:cBhvr>
                                        <p:cTn id="933" dur="6000"/>
                                        <p:tgtEl>
                                          <p:spTgt spid="80"/>
                                        </p:tgtEl>
                                      </p:cBhvr>
                                    </p:animEffect>
                                    <p:set>
                                      <p:cBhvr>
                                        <p:cTn id="934" dur="1" fill="hold">
                                          <p:stCondLst>
                                            <p:cond delay="5999"/>
                                          </p:stCondLst>
                                        </p:cTn>
                                        <p:tgtEl>
                                          <p:spTgt spid="80"/>
                                        </p:tgtEl>
                                        <p:attrNameLst>
                                          <p:attrName>style.visibility</p:attrName>
                                        </p:attrNameLst>
                                      </p:cBhvr>
                                      <p:to>
                                        <p:strVal val="hidden"/>
                                      </p:to>
                                    </p:set>
                                  </p:childTnLst>
                                </p:cTn>
                              </p:par>
                              <p:par>
                                <p:cTn id="935" presetID="2" presetClass="entr" presetSubtype="1" fill="hold" grpId="0" nodeType="withEffect">
                                  <p:stCondLst>
                                    <p:cond delay="0"/>
                                  </p:stCondLst>
                                  <p:childTnLst>
                                    <p:set>
                                      <p:cBhvr>
                                        <p:cTn id="936" dur="1" fill="hold">
                                          <p:stCondLst>
                                            <p:cond delay="0"/>
                                          </p:stCondLst>
                                        </p:cTn>
                                        <p:tgtEl>
                                          <p:spTgt spid="73"/>
                                        </p:tgtEl>
                                        <p:attrNameLst>
                                          <p:attrName>style.visibility</p:attrName>
                                        </p:attrNameLst>
                                      </p:cBhvr>
                                      <p:to>
                                        <p:strVal val="visible"/>
                                      </p:to>
                                    </p:set>
                                    <p:anim calcmode="lin" valueType="num">
                                      <p:cBhvr additive="base">
                                        <p:cTn id="937" dur="4000" fill="hold"/>
                                        <p:tgtEl>
                                          <p:spTgt spid="73"/>
                                        </p:tgtEl>
                                        <p:attrNameLst>
                                          <p:attrName>ppt_x</p:attrName>
                                        </p:attrNameLst>
                                      </p:cBhvr>
                                      <p:tavLst>
                                        <p:tav tm="0">
                                          <p:val>
                                            <p:strVal val="#ppt_x"/>
                                          </p:val>
                                        </p:tav>
                                        <p:tav tm="100000">
                                          <p:val>
                                            <p:strVal val="#ppt_x"/>
                                          </p:val>
                                        </p:tav>
                                      </p:tavLst>
                                    </p:anim>
                                    <p:anim calcmode="lin" valueType="num">
                                      <p:cBhvr additive="base">
                                        <p:cTn id="938" dur="4000" fill="hold"/>
                                        <p:tgtEl>
                                          <p:spTgt spid="73"/>
                                        </p:tgtEl>
                                        <p:attrNameLst>
                                          <p:attrName>ppt_y</p:attrName>
                                        </p:attrNameLst>
                                      </p:cBhvr>
                                      <p:tavLst>
                                        <p:tav tm="0">
                                          <p:val>
                                            <p:strVal val="0-#ppt_h/2"/>
                                          </p:val>
                                        </p:tav>
                                        <p:tav tm="100000">
                                          <p:val>
                                            <p:strVal val="#ppt_y"/>
                                          </p:val>
                                        </p:tav>
                                      </p:tavLst>
                                    </p:anim>
                                  </p:childTnLst>
                                </p:cTn>
                              </p:par>
                              <p:par>
                                <p:cTn id="939" presetID="19" presetClass="entr" presetSubtype="5" fill="hold" grpId="1" nodeType="withEffect">
                                  <p:stCondLst>
                                    <p:cond delay="0"/>
                                  </p:stCondLst>
                                  <p:childTnLst>
                                    <p:set>
                                      <p:cBhvr>
                                        <p:cTn id="940" dur="1" fill="hold">
                                          <p:stCondLst>
                                            <p:cond delay="0"/>
                                          </p:stCondLst>
                                        </p:cTn>
                                        <p:tgtEl>
                                          <p:spTgt spid="73"/>
                                        </p:tgtEl>
                                        <p:attrNameLst>
                                          <p:attrName>style.visibility</p:attrName>
                                        </p:attrNameLst>
                                      </p:cBhvr>
                                      <p:to>
                                        <p:strVal val="visible"/>
                                      </p:to>
                                    </p:set>
                                    <p:anim calcmode="lin" valueType="num">
                                      <p:cBhvr>
                                        <p:cTn id="941" dur="4000" fill="hold"/>
                                        <p:tgtEl>
                                          <p:spTgt spid="73"/>
                                        </p:tgtEl>
                                        <p:attrNameLst>
                                          <p:attrName>ppt_w</p:attrName>
                                        </p:attrNameLst>
                                      </p:cBhvr>
                                      <p:tavLst>
                                        <p:tav tm="0">
                                          <p:val>
                                            <p:strVal val="#ppt_w"/>
                                          </p:val>
                                        </p:tav>
                                        <p:tav tm="100000">
                                          <p:val>
                                            <p:strVal val="#ppt_w"/>
                                          </p:val>
                                        </p:tav>
                                      </p:tavLst>
                                    </p:anim>
                                    <p:anim calcmode="lin" valueType="num">
                                      <p:cBhvr>
                                        <p:cTn id="942" dur="4000" fill="hold"/>
                                        <p:tgtEl>
                                          <p:spTgt spid="73"/>
                                        </p:tgtEl>
                                        <p:attrNameLst>
                                          <p:attrName>ppt_h</p:attrName>
                                        </p:attrNameLst>
                                      </p:cBhvr>
                                      <p:tavLst>
                                        <p:tav tm="0" fmla="#ppt_h*sin(2.5*pi*$)">
                                          <p:val>
                                            <p:fltVal val="0"/>
                                          </p:val>
                                        </p:tav>
                                        <p:tav tm="100000">
                                          <p:val>
                                            <p:fltVal val="1"/>
                                          </p:val>
                                        </p:tav>
                                      </p:tavLst>
                                    </p:anim>
                                  </p:childTnLst>
                                </p:cTn>
                              </p:par>
                              <p:par>
                                <p:cTn id="943" presetID="2" presetClass="exit" presetSubtype="4" fill="hold" grpId="2" nodeType="withEffect">
                                  <p:stCondLst>
                                    <p:cond delay="0"/>
                                  </p:stCondLst>
                                  <p:childTnLst>
                                    <p:anim calcmode="lin" valueType="num">
                                      <p:cBhvr additive="base">
                                        <p:cTn id="944" dur="4500"/>
                                        <p:tgtEl>
                                          <p:spTgt spid="73"/>
                                        </p:tgtEl>
                                        <p:attrNameLst>
                                          <p:attrName>ppt_x</p:attrName>
                                        </p:attrNameLst>
                                      </p:cBhvr>
                                      <p:tavLst>
                                        <p:tav tm="0">
                                          <p:val>
                                            <p:strVal val="ppt_x"/>
                                          </p:val>
                                        </p:tav>
                                        <p:tav tm="100000">
                                          <p:val>
                                            <p:strVal val="ppt_x"/>
                                          </p:val>
                                        </p:tav>
                                      </p:tavLst>
                                    </p:anim>
                                    <p:anim calcmode="lin" valueType="num">
                                      <p:cBhvr additive="base">
                                        <p:cTn id="945" dur="4500"/>
                                        <p:tgtEl>
                                          <p:spTgt spid="73"/>
                                        </p:tgtEl>
                                        <p:attrNameLst>
                                          <p:attrName>ppt_y</p:attrName>
                                        </p:attrNameLst>
                                      </p:cBhvr>
                                      <p:tavLst>
                                        <p:tav tm="0">
                                          <p:val>
                                            <p:strVal val="ppt_y"/>
                                          </p:val>
                                        </p:tav>
                                        <p:tav tm="100000">
                                          <p:val>
                                            <p:strVal val="1+ppt_h/2"/>
                                          </p:val>
                                        </p:tav>
                                      </p:tavLst>
                                    </p:anim>
                                    <p:set>
                                      <p:cBhvr>
                                        <p:cTn id="946" dur="1" fill="hold">
                                          <p:stCondLst>
                                            <p:cond delay="4499"/>
                                          </p:stCondLst>
                                        </p:cTn>
                                        <p:tgtEl>
                                          <p:spTgt spid="73"/>
                                        </p:tgtEl>
                                        <p:attrNameLst>
                                          <p:attrName>style.visibility</p:attrName>
                                        </p:attrNameLst>
                                      </p:cBhvr>
                                      <p:to>
                                        <p:strVal val="hidden"/>
                                      </p:to>
                                    </p:set>
                                  </p:childTnLst>
                                </p:cTn>
                              </p:par>
                              <p:par>
                                <p:cTn id="947" presetID="3" presetClass="exit" presetSubtype="10" fill="hold" grpId="3" nodeType="withEffect">
                                  <p:stCondLst>
                                    <p:cond delay="0"/>
                                  </p:stCondLst>
                                  <p:childTnLst>
                                    <p:animEffect transition="out" filter="blinds(horizontal)">
                                      <p:cBhvr>
                                        <p:cTn id="948" dur="6000"/>
                                        <p:tgtEl>
                                          <p:spTgt spid="73"/>
                                        </p:tgtEl>
                                      </p:cBhvr>
                                    </p:animEffect>
                                    <p:set>
                                      <p:cBhvr>
                                        <p:cTn id="949" dur="1" fill="hold">
                                          <p:stCondLst>
                                            <p:cond delay="5999"/>
                                          </p:stCondLst>
                                        </p:cTn>
                                        <p:tgtEl>
                                          <p:spTgt spid="73"/>
                                        </p:tgtEl>
                                        <p:attrNameLst>
                                          <p:attrName>style.visibility</p:attrName>
                                        </p:attrNameLst>
                                      </p:cBhvr>
                                      <p:to>
                                        <p:strVal val="hidden"/>
                                      </p:to>
                                    </p:set>
                                  </p:childTnLst>
                                </p:cTn>
                              </p:par>
                              <p:par>
                                <p:cTn id="950" presetID="2" presetClass="entr" presetSubtype="1" fill="hold" grpId="0" nodeType="withEffect">
                                  <p:stCondLst>
                                    <p:cond delay="0"/>
                                  </p:stCondLst>
                                  <p:childTnLst>
                                    <p:set>
                                      <p:cBhvr>
                                        <p:cTn id="951" dur="1" fill="hold">
                                          <p:stCondLst>
                                            <p:cond delay="0"/>
                                          </p:stCondLst>
                                        </p:cTn>
                                        <p:tgtEl>
                                          <p:spTgt spid="74"/>
                                        </p:tgtEl>
                                        <p:attrNameLst>
                                          <p:attrName>style.visibility</p:attrName>
                                        </p:attrNameLst>
                                      </p:cBhvr>
                                      <p:to>
                                        <p:strVal val="visible"/>
                                      </p:to>
                                    </p:set>
                                    <p:anim calcmode="lin" valueType="num">
                                      <p:cBhvr additive="base">
                                        <p:cTn id="952" dur="4000" fill="hold"/>
                                        <p:tgtEl>
                                          <p:spTgt spid="74"/>
                                        </p:tgtEl>
                                        <p:attrNameLst>
                                          <p:attrName>ppt_x</p:attrName>
                                        </p:attrNameLst>
                                      </p:cBhvr>
                                      <p:tavLst>
                                        <p:tav tm="0">
                                          <p:val>
                                            <p:strVal val="#ppt_x"/>
                                          </p:val>
                                        </p:tav>
                                        <p:tav tm="100000">
                                          <p:val>
                                            <p:strVal val="#ppt_x"/>
                                          </p:val>
                                        </p:tav>
                                      </p:tavLst>
                                    </p:anim>
                                    <p:anim calcmode="lin" valueType="num">
                                      <p:cBhvr additive="base">
                                        <p:cTn id="953" dur="4000" fill="hold"/>
                                        <p:tgtEl>
                                          <p:spTgt spid="74"/>
                                        </p:tgtEl>
                                        <p:attrNameLst>
                                          <p:attrName>ppt_y</p:attrName>
                                        </p:attrNameLst>
                                      </p:cBhvr>
                                      <p:tavLst>
                                        <p:tav tm="0">
                                          <p:val>
                                            <p:strVal val="0-#ppt_h/2"/>
                                          </p:val>
                                        </p:tav>
                                        <p:tav tm="100000">
                                          <p:val>
                                            <p:strVal val="#ppt_y"/>
                                          </p:val>
                                        </p:tav>
                                      </p:tavLst>
                                    </p:anim>
                                  </p:childTnLst>
                                </p:cTn>
                              </p:par>
                              <p:par>
                                <p:cTn id="954" presetID="19" presetClass="entr" presetSubtype="5" fill="hold" grpId="1" nodeType="withEffect">
                                  <p:stCondLst>
                                    <p:cond delay="0"/>
                                  </p:stCondLst>
                                  <p:childTnLst>
                                    <p:set>
                                      <p:cBhvr>
                                        <p:cTn id="955" dur="1" fill="hold">
                                          <p:stCondLst>
                                            <p:cond delay="0"/>
                                          </p:stCondLst>
                                        </p:cTn>
                                        <p:tgtEl>
                                          <p:spTgt spid="74"/>
                                        </p:tgtEl>
                                        <p:attrNameLst>
                                          <p:attrName>style.visibility</p:attrName>
                                        </p:attrNameLst>
                                      </p:cBhvr>
                                      <p:to>
                                        <p:strVal val="visible"/>
                                      </p:to>
                                    </p:set>
                                    <p:anim calcmode="lin" valueType="num">
                                      <p:cBhvr>
                                        <p:cTn id="956" dur="4000" fill="hold"/>
                                        <p:tgtEl>
                                          <p:spTgt spid="74"/>
                                        </p:tgtEl>
                                        <p:attrNameLst>
                                          <p:attrName>ppt_w</p:attrName>
                                        </p:attrNameLst>
                                      </p:cBhvr>
                                      <p:tavLst>
                                        <p:tav tm="0">
                                          <p:val>
                                            <p:strVal val="#ppt_w"/>
                                          </p:val>
                                        </p:tav>
                                        <p:tav tm="100000">
                                          <p:val>
                                            <p:strVal val="#ppt_w"/>
                                          </p:val>
                                        </p:tav>
                                      </p:tavLst>
                                    </p:anim>
                                    <p:anim calcmode="lin" valueType="num">
                                      <p:cBhvr>
                                        <p:cTn id="957" dur="4000" fill="hold"/>
                                        <p:tgtEl>
                                          <p:spTgt spid="74"/>
                                        </p:tgtEl>
                                        <p:attrNameLst>
                                          <p:attrName>ppt_h</p:attrName>
                                        </p:attrNameLst>
                                      </p:cBhvr>
                                      <p:tavLst>
                                        <p:tav tm="0" fmla="#ppt_h*sin(2.5*pi*$)">
                                          <p:val>
                                            <p:fltVal val="0"/>
                                          </p:val>
                                        </p:tav>
                                        <p:tav tm="100000">
                                          <p:val>
                                            <p:fltVal val="1"/>
                                          </p:val>
                                        </p:tav>
                                      </p:tavLst>
                                    </p:anim>
                                  </p:childTnLst>
                                </p:cTn>
                              </p:par>
                              <p:par>
                                <p:cTn id="958" presetID="2" presetClass="exit" presetSubtype="4" fill="hold" grpId="2" nodeType="withEffect">
                                  <p:stCondLst>
                                    <p:cond delay="0"/>
                                  </p:stCondLst>
                                  <p:childTnLst>
                                    <p:anim calcmode="lin" valueType="num">
                                      <p:cBhvr additive="base">
                                        <p:cTn id="959" dur="4500"/>
                                        <p:tgtEl>
                                          <p:spTgt spid="74"/>
                                        </p:tgtEl>
                                        <p:attrNameLst>
                                          <p:attrName>ppt_x</p:attrName>
                                        </p:attrNameLst>
                                      </p:cBhvr>
                                      <p:tavLst>
                                        <p:tav tm="0">
                                          <p:val>
                                            <p:strVal val="ppt_x"/>
                                          </p:val>
                                        </p:tav>
                                        <p:tav tm="100000">
                                          <p:val>
                                            <p:strVal val="ppt_x"/>
                                          </p:val>
                                        </p:tav>
                                      </p:tavLst>
                                    </p:anim>
                                    <p:anim calcmode="lin" valueType="num">
                                      <p:cBhvr additive="base">
                                        <p:cTn id="960" dur="4500"/>
                                        <p:tgtEl>
                                          <p:spTgt spid="74"/>
                                        </p:tgtEl>
                                        <p:attrNameLst>
                                          <p:attrName>ppt_y</p:attrName>
                                        </p:attrNameLst>
                                      </p:cBhvr>
                                      <p:tavLst>
                                        <p:tav tm="0">
                                          <p:val>
                                            <p:strVal val="ppt_y"/>
                                          </p:val>
                                        </p:tav>
                                        <p:tav tm="100000">
                                          <p:val>
                                            <p:strVal val="1+ppt_h/2"/>
                                          </p:val>
                                        </p:tav>
                                      </p:tavLst>
                                    </p:anim>
                                    <p:set>
                                      <p:cBhvr>
                                        <p:cTn id="961" dur="1" fill="hold">
                                          <p:stCondLst>
                                            <p:cond delay="4499"/>
                                          </p:stCondLst>
                                        </p:cTn>
                                        <p:tgtEl>
                                          <p:spTgt spid="74"/>
                                        </p:tgtEl>
                                        <p:attrNameLst>
                                          <p:attrName>style.visibility</p:attrName>
                                        </p:attrNameLst>
                                      </p:cBhvr>
                                      <p:to>
                                        <p:strVal val="hidden"/>
                                      </p:to>
                                    </p:set>
                                  </p:childTnLst>
                                </p:cTn>
                              </p:par>
                              <p:par>
                                <p:cTn id="962" presetID="3" presetClass="exit" presetSubtype="10" fill="hold" grpId="3" nodeType="withEffect">
                                  <p:stCondLst>
                                    <p:cond delay="0"/>
                                  </p:stCondLst>
                                  <p:childTnLst>
                                    <p:animEffect transition="out" filter="blinds(horizontal)">
                                      <p:cBhvr>
                                        <p:cTn id="963" dur="6000"/>
                                        <p:tgtEl>
                                          <p:spTgt spid="74"/>
                                        </p:tgtEl>
                                      </p:cBhvr>
                                    </p:animEffect>
                                    <p:set>
                                      <p:cBhvr>
                                        <p:cTn id="964" dur="1" fill="hold">
                                          <p:stCondLst>
                                            <p:cond delay="5999"/>
                                          </p:stCondLst>
                                        </p:cTn>
                                        <p:tgtEl>
                                          <p:spTgt spid="74"/>
                                        </p:tgtEl>
                                        <p:attrNameLst>
                                          <p:attrName>style.visibility</p:attrName>
                                        </p:attrNameLst>
                                      </p:cBhvr>
                                      <p:to>
                                        <p:strVal val="hidden"/>
                                      </p:to>
                                    </p:set>
                                  </p:childTnLst>
                                </p:cTn>
                              </p:par>
                              <p:par>
                                <p:cTn id="965" presetID="2" presetClass="entr" presetSubtype="1" fill="hold" grpId="0" nodeType="withEffect">
                                  <p:stCondLst>
                                    <p:cond delay="0"/>
                                  </p:stCondLst>
                                  <p:childTnLst>
                                    <p:set>
                                      <p:cBhvr>
                                        <p:cTn id="966" dur="1" fill="hold">
                                          <p:stCondLst>
                                            <p:cond delay="0"/>
                                          </p:stCondLst>
                                        </p:cTn>
                                        <p:tgtEl>
                                          <p:spTgt spid="91"/>
                                        </p:tgtEl>
                                        <p:attrNameLst>
                                          <p:attrName>style.visibility</p:attrName>
                                        </p:attrNameLst>
                                      </p:cBhvr>
                                      <p:to>
                                        <p:strVal val="visible"/>
                                      </p:to>
                                    </p:set>
                                    <p:anim calcmode="lin" valueType="num">
                                      <p:cBhvr additive="base">
                                        <p:cTn id="967" dur="4000" fill="hold"/>
                                        <p:tgtEl>
                                          <p:spTgt spid="91"/>
                                        </p:tgtEl>
                                        <p:attrNameLst>
                                          <p:attrName>ppt_x</p:attrName>
                                        </p:attrNameLst>
                                      </p:cBhvr>
                                      <p:tavLst>
                                        <p:tav tm="0">
                                          <p:val>
                                            <p:strVal val="#ppt_x"/>
                                          </p:val>
                                        </p:tav>
                                        <p:tav tm="100000">
                                          <p:val>
                                            <p:strVal val="#ppt_x"/>
                                          </p:val>
                                        </p:tav>
                                      </p:tavLst>
                                    </p:anim>
                                    <p:anim calcmode="lin" valueType="num">
                                      <p:cBhvr additive="base">
                                        <p:cTn id="968" dur="4000" fill="hold"/>
                                        <p:tgtEl>
                                          <p:spTgt spid="91"/>
                                        </p:tgtEl>
                                        <p:attrNameLst>
                                          <p:attrName>ppt_y</p:attrName>
                                        </p:attrNameLst>
                                      </p:cBhvr>
                                      <p:tavLst>
                                        <p:tav tm="0">
                                          <p:val>
                                            <p:strVal val="0-#ppt_h/2"/>
                                          </p:val>
                                        </p:tav>
                                        <p:tav tm="100000">
                                          <p:val>
                                            <p:strVal val="#ppt_y"/>
                                          </p:val>
                                        </p:tav>
                                      </p:tavLst>
                                    </p:anim>
                                  </p:childTnLst>
                                </p:cTn>
                              </p:par>
                              <p:par>
                                <p:cTn id="969" presetID="19" presetClass="entr" presetSubtype="5" fill="hold" grpId="1" nodeType="withEffect">
                                  <p:stCondLst>
                                    <p:cond delay="0"/>
                                  </p:stCondLst>
                                  <p:childTnLst>
                                    <p:set>
                                      <p:cBhvr>
                                        <p:cTn id="970" dur="1" fill="hold">
                                          <p:stCondLst>
                                            <p:cond delay="0"/>
                                          </p:stCondLst>
                                        </p:cTn>
                                        <p:tgtEl>
                                          <p:spTgt spid="91"/>
                                        </p:tgtEl>
                                        <p:attrNameLst>
                                          <p:attrName>style.visibility</p:attrName>
                                        </p:attrNameLst>
                                      </p:cBhvr>
                                      <p:to>
                                        <p:strVal val="visible"/>
                                      </p:to>
                                    </p:set>
                                    <p:anim calcmode="lin" valueType="num">
                                      <p:cBhvr>
                                        <p:cTn id="971" dur="4000" fill="hold"/>
                                        <p:tgtEl>
                                          <p:spTgt spid="91"/>
                                        </p:tgtEl>
                                        <p:attrNameLst>
                                          <p:attrName>ppt_w</p:attrName>
                                        </p:attrNameLst>
                                      </p:cBhvr>
                                      <p:tavLst>
                                        <p:tav tm="0">
                                          <p:val>
                                            <p:strVal val="#ppt_w"/>
                                          </p:val>
                                        </p:tav>
                                        <p:tav tm="100000">
                                          <p:val>
                                            <p:strVal val="#ppt_w"/>
                                          </p:val>
                                        </p:tav>
                                      </p:tavLst>
                                    </p:anim>
                                    <p:anim calcmode="lin" valueType="num">
                                      <p:cBhvr>
                                        <p:cTn id="972" dur="4000" fill="hold"/>
                                        <p:tgtEl>
                                          <p:spTgt spid="91"/>
                                        </p:tgtEl>
                                        <p:attrNameLst>
                                          <p:attrName>ppt_h</p:attrName>
                                        </p:attrNameLst>
                                      </p:cBhvr>
                                      <p:tavLst>
                                        <p:tav tm="0" fmla="#ppt_h*sin(2.5*pi*$)">
                                          <p:val>
                                            <p:fltVal val="0"/>
                                          </p:val>
                                        </p:tav>
                                        <p:tav tm="100000">
                                          <p:val>
                                            <p:fltVal val="1"/>
                                          </p:val>
                                        </p:tav>
                                      </p:tavLst>
                                    </p:anim>
                                  </p:childTnLst>
                                </p:cTn>
                              </p:par>
                              <p:par>
                                <p:cTn id="973" presetID="2" presetClass="exit" presetSubtype="4" fill="hold" grpId="2" nodeType="withEffect">
                                  <p:stCondLst>
                                    <p:cond delay="0"/>
                                  </p:stCondLst>
                                  <p:childTnLst>
                                    <p:anim calcmode="lin" valueType="num">
                                      <p:cBhvr additive="base">
                                        <p:cTn id="974" dur="4500"/>
                                        <p:tgtEl>
                                          <p:spTgt spid="91"/>
                                        </p:tgtEl>
                                        <p:attrNameLst>
                                          <p:attrName>ppt_x</p:attrName>
                                        </p:attrNameLst>
                                      </p:cBhvr>
                                      <p:tavLst>
                                        <p:tav tm="0">
                                          <p:val>
                                            <p:strVal val="ppt_x"/>
                                          </p:val>
                                        </p:tav>
                                        <p:tav tm="100000">
                                          <p:val>
                                            <p:strVal val="ppt_x"/>
                                          </p:val>
                                        </p:tav>
                                      </p:tavLst>
                                    </p:anim>
                                    <p:anim calcmode="lin" valueType="num">
                                      <p:cBhvr additive="base">
                                        <p:cTn id="975" dur="4500"/>
                                        <p:tgtEl>
                                          <p:spTgt spid="91"/>
                                        </p:tgtEl>
                                        <p:attrNameLst>
                                          <p:attrName>ppt_y</p:attrName>
                                        </p:attrNameLst>
                                      </p:cBhvr>
                                      <p:tavLst>
                                        <p:tav tm="0">
                                          <p:val>
                                            <p:strVal val="ppt_y"/>
                                          </p:val>
                                        </p:tav>
                                        <p:tav tm="100000">
                                          <p:val>
                                            <p:strVal val="1+ppt_h/2"/>
                                          </p:val>
                                        </p:tav>
                                      </p:tavLst>
                                    </p:anim>
                                    <p:set>
                                      <p:cBhvr>
                                        <p:cTn id="976" dur="1" fill="hold">
                                          <p:stCondLst>
                                            <p:cond delay="4499"/>
                                          </p:stCondLst>
                                        </p:cTn>
                                        <p:tgtEl>
                                          <p:spTgt spid="91"/>
                                        </p:tgtEl>
                                        <p:attrNameLst>
                                          <p:attrName>style.visibility</p:attrName>
                                        </p:attrNameLst>
                                      </p:cBhvr>
                                      <p:to>
                                        <p:strVal val="hidden"/>
                                      </p:to>
                                    </p:set>
                                  </p:childTnLst>
                                </p:cTn>
                              </p:par>
                              <p:par>
                                <p:cTn id="977" presetID="3" presetClass="exit" presetSubtype="10" fill="hold" grpId="3" nodeType="withEffect">
                                  <p:stCondLst>
                                    <p:cond delay="0"/>
                                  </p:stCondLst>
                                  <p:childTnLst>
                                    <p:animEffect transition="out" filter="blinds(horizontal)">
                                      <p:cBhvr>
                                        <p:cTn id="978" dur="6000"/>
                                        <p:tgtEl>
                                          <p:spTgt spid="91"/>
                                        </p:tgtEl>
                                      </p:cBhvr>
                                    </p:animEffect>
                                    <p:set>
                                      <p:cBhvr>
                                        <p:cTn id="979" dur="1" fill="hold">
                                          <p:stCondLst>
                                            <p:cond delay="5999"/>
                                          </p:stCondLst>
                                        </p:cTn>
                                        <p:tgtEl>
                                          <p:spTgt spid="91"/>
                                        </p:tgtEl>
                                        <p:attrNameLst>
                                          <p:attrName>style.visibility</p:attrName>
                                        </p:attrNameLst>
                                      </p:cBhvr>
                                      <p:to>
                                        <p:strVal val="hidden"/>
                                      </p:to>
                                    </p:set>
                                  </p:childTnLst>
                                </p:cTn>
                              </p:par>
                              <p:par>
                                <p:cTn id="980" presetID="2" presetClass="entr" presetSubtype="1" fill="hold" grpId="0" nodeType="withEffect">
                                  <p:stCondLst>
                                    <p:cond delay="0"/>
                                  </p:stCondLst>
                                  <p:childTnLst>
                                    <p:set>
                                      <p:cBhvr>
                                        <p:cTn id="981" dur="1" fill="hold">
                                          <p:stCondLst>
                                            <p:cond delay="0"/>
                                          </p:stCondLst>
                                        </p:cTn>
                                        <p:tgtEl>
                                          <p:spTgt spid="92"/>
                                        </p:tgtEl>
                                        <p:attrNameLst>
                                          <p:attrName>style.visibility</p:attrName>
                                        </p:attrNameLst>
                                      </p:cBhvr>
                                      <p:to>
                                        <p:strVal val="visible"/>
                                      </p:to>
                                    </p:set>
                                    <p:anim calcmode="lin" valueType="num">
                                      <p:cBhvr additive="base">
                                        <p:cTn id="982" dur="4000" fill="hold"/>
                                        <p:tgtEl>
                                          <p:spTgt spid="92"/>
                                        </p:tgtEl>
                                        <p:attrNameLst>
                                          <p:attrName>ppt_x</p:attrName>
                                        </p:attrNameLst>
                                      </p:cBhvr>
                                      <p:tavLst>
                                        <p:tav tm="0">
                                          <p:val>
                                            <p:strVal val="#ppt_x"/>
                                          </p:val>
                                        </p:tav>
                                        <p:tav tm="100000">
                                          <p:val>
                                            <p:strVal val="#ppt_x"/>
                                          </p:val>
                                        </p:tav>
                                      </p:tavLst>
                                    </p:anim>
                                    <p:anim calcmode="lin" valueType="num">
                                      <p:cBhvr additive="base">
                                        <p:cTn id="983" dur="4000" fill="hold"/>
                                        <p:tgtEl>
                                          <p:spTgt spid="92"/>
                                        </p:tgtEl>
                                        <p:attrNameLst>
                                          <p:attrName>ppt_y</p:attrName>
                                        </p:attrNameLst>
                                      </p:cBhvr>
                                      <p:tavLst>
                                        <p:tav tm="0">
                                          <p:val>
                                            <p:strVal val="0-#ppt_h/2"/>
                                          </p:val>
                                        </p:tav>
                                        <p:tav tm="100000">
                                          <p:val>
                                            <p:strVal val="#ppt_y"/>
                                          </p:val>
                                        </p:tav>
                                      </p:tavLst>
                                    </p:anim>
                                  </p:childTnLst>
                                </p:cTn>
                              </p:par>
                              <p:par>
                                <p:cTn id="984" presetID="19" presetClass="entr" presetSubtype="5" fill="hold" grpId="1" nodeType="withEffect">
                                  <p:stCondLst>
                                    <p:cond delay="0"/>
                                  </p:stCondLst>
                                  <p:childTnLst>
                                    <p:set>
                                      <p:cBhvr>
                                        <p:cTn id="985" dur="1" fill="hold">
                                          <p:stCondLst>
                                            <p:cond delay="0"/>
                                          </p:stCondLst>
                                        </p:cTn>
                                        <p:tgtEl>
                                          <p:spTgt spid="92"/>
                                        </p:tgtEl>
                                        <p:attrNameLst>
                                          <p:attrName>style.visibility</p:attrName>
                                        </p:attrNameLst>
                                      </p:cBhvr>
                                      <p:to>
                                        <p:strVal val="visible"/>
                                      </p:to>
                                    </p:set>
                                    <p:anim calcmode="lin" valueType="num">
                                      <p:cBhvr>
                                        <p:cTn id="986" dur="4000" fill="hold"/>
                                        <p:tgtEl>
                                          <p:spTgt spid="92"/>
                                        </p:tgtEl>
                                        <p:attrNameLst>
                                          <p:attrName>ppt_w</p:attrName>
                                        </p:attrNameLst>
                                      </p:cBhvr>
                                      <p:tavLst>
                                        <p:tav tm="0">
                                          <p:val>
                                            <p:strVal val="#ppt_w"/>
                                          </p:val>
                                        </p:tav>
                                        <p:tav tm="100000">
                                          <p:val>
                                            <p:strVal val="#ppt_w"/>
                                          </p:val>
                                        </p:tav>
                                      </p:tavLst>
                                    </p:anim>
                                    <p:anim calcmode="lin" valueType="num">
                                      <p:cBhvr>
                                        <p:cTn id="987" dur="4000" fill="hold"/>
                                        <p:tgtEl>
                                          <p:spTgt spid="92"/>
                                        </p:tgtEl>
                                        <p:attrNameLst>
                                          <p:attrName>ppt_h</p:attrName>
                                        </p:attrNameLst>
                                      </p:cBhvr>
                                      <p:tavLst>
                                        <p:tav tm="0" fmla="#ppt_h*sin(2.5*pi*$)">
                                          <p:val>
                                            <p:fltVal val="0"/>
                                          </p:val>
                                        </p:tav>
                                        <p:tav tm="100000">
                                          <p:val>
                                            <p:fltVal val="1"/>
                                          </p:val>
                                        </p:tav>
                                      </p:tavLst>
                                    </p:anim>
                                  </p:childTnLst>
                                </p:cTn>
                              </p:par>
                              <p:par>
                                <p:cTn id="988" presetID="2" presetClass="exit" presetSubtype="4" fill="hold" grpId="2" nodeType="withEffect">
                                  <p:stCondLst>
                                    <p:cond delay="0"/>
                                  </p:stCondLst>
                                  <p:childTnLst>
                                    <p:anim calcmode="lin" valueType="num">
                                      <p:cBhvr additive="base">
                                        <p:cTn id="989" dur="4500"/>
                                        <p:tgtEl>
                                          <p:spTgt spid="92"/>
                                        </p:tgtEl>
                                        <p:attrNameLst>
                                          <p:attrName>ppt_x</p:attrName>
                                        </p:attrNameLst>
                                      </p:cBhvr>
                                      <p:tavLst>
                                        <p:tav tm="0">
                                          <p:val>
                                            <p:strVal val="ppt_x"/>
                                          </p:val>
                                        </p:tav>
                                        <p:tav tm="100000">
                                          <p:val>
                                            <p:strVal val="ppt_x"/>
                                          </p:val>
                                        </p:tav>
                                      </p:tavLst>
                                    </p:anim>
                                    <p:anim calcmode="lin" valueType="num">
                                      <p:cBhvr additive="base">
                                        <p:cTn id="990" dur="4500"/>
                                        <p:tgtEl>
                                          <p:spTgt spid="92"/>
                                        </p:tgtEl>
                                        <p:attrNameLst>
                                          <p:attrName>ppt_y</p:attrName>
                                        </p:attrNameLst>
                                      </p:cBhvr>
                                      <p:tavLst>
                                        <p:tav tm="0">
                                          <p:val>
                                            <p:strVal val="ppt_y"/>
                                          </p:val>
                                        </p:tav>
                                        <p:tav tm="100000">
                                          <p:val>
                                            <p:strVal val="1+ppt_h/2"/>
                                          </p:val>
                                        </p:tav>
                                      </p:tavLst>
                                    </p:anim>
                                    <p:set>
                                      <p:cBhvr>
                                        <p:cTn id="991" dur="1" fill="hold">
                                          <p:stCondLst>
                                            <p:cond delay="4499"/>
                                          </p:stCondLst>
                                        </p:cTn>
                                        <p:tgtEl>
                                          <p:spTgt spid="92"/>
                                        </p:tgtEl>
                                        <p:attrNameLst>
                                          <p:attrName>style.visibility</p:attrName>
                                        </p:attrNameLst>
                                      </p:cBhvr>
                                      <p:to>
                                        <p:strVal val="hidden"/>
                                      </p:to>
                                    </p:set>
                                  </p:childTnLst>
                                </p:cTn>
                              </p:par>
                              <p:par>
                                <p:cTn id="992" presetID="3" presetClass="exit" presetSubtype="10" fill="hold" grpId="3" nodeType="withEffect">
                                  <p:stCondLst>
                                    <p:cond delay="0"/>
                                  </p:stCondLst>
                                  <p:childTnLst>
                                    <p:animEffect transition="out" filter="blinds(horizontal)">
                                      <p:cBhvr>
                                        <p:cTn id="993" dur="6000"/>
                                        <p:tgtEl>
                                          <p:spTgt spid="92"/>
                                        </p:tgtEl>
                                      </p:cBhvr>
                                    </p:animEffect>
                                    <p:set>
                                      <p:cBhvr>
                                        <p:cTn id="994" dur="1" fill="hold">
                                          <p:stCondLst>
                                            <p:cond delay="5999"/>
                                          </p:stCondLst>
                                        </p:cTn>
                                        <p:tgtEl>
                                          <p:spTgt spid="92"/>
                                        </p:tgtEl>
                                        <p:attrNameLst>
                                          <p:attrName>style.visibility</p:attrName>
                                        </p:attrNameLst>
                                      </p:cBhvr>
                                      <p:to>
                                        <p:strVal val="hidden"/>
                                      </p:to>
                                    </p:set>
                                  </p:childTnLst>
                                </p:cTn>
                              </p:par>
                              <p:par>
                                <p:cTn id="995" presetID="2" presetClass="entr" presetSubtype="1" fill="hold" grpId="0" nodeType="withEffect">
                                  <p:stCondLst>
                                    <p:cond delay="0"/>
                                  </p:stCondLst>
                                  <p:childTnLst>
                                    <p:set>
                                      <p:cBhvr>
                                        <p:cTn id="996" dur="1" fill="hold">
                                          <p:stCondLst>
                                            <p:cond delay="0"/>
                                          </p:stCondLst>
                                        </p:cTn>
                                        <p:tgtEl>
                                          <p:spTgt spid="85"/>
                                        </p:tgtEl>
                                        <p:attrNameLst>
                                          <p:attrName>style.visibility</p:attrName>
                                        </p:attrNameLst>
                                      </p:cBhvr>
                                      <p:to>
                                        <p:strVal val="visible"/>
                                      </p:to>
                                    </p:set>
                                    <p:anim calcmode="lin" valueType="num">
                                      <p:cBhvr additive="base">
                                        <p:cTn id="997" dur="4000" fill="hold"/>
                                        <p:tgtEl>
                                          <p:spTgt spid="85"/>
                                        </p:tgtEl>
                                        <p:attrNameLst>
                                          <p:attrName>ppt_x</p:attrName>
                                        </p:attrNameLst>
                                      </p:cBhvr>
                                      <p:tavLst>
                                        <p:tav tm="0">
                                          <p:val>
                                            <p:strVal val="#ppt_x"/>
                                          </p:val>
                                        </p:tav>
                                        <p:tav tm="100000">
                                          <p:val>
                                            <p:strVal val="#ppt_x"/>
                                          </p:val>
                                        </p:tav>
                                      </p:tavLst>
                                    </p:anim>
                                    <p:anim calcmode="lin" valueType="num">
                                      <p:cBhvr additive="base">
                                        <p:cTn id="998" dur="4000" fill="hold"/>
                                        <p:tgtEl>
                                          <p:spTgt spid="85"/>
                                        </p:tgtEl>
                                        <p:attrNameLst>
                                          <p:attrName>ppt_y</p:attrName>
                                        </p:attrNameLst>
                                      </p:cBhvr>
                                      <p:tavLst>
                                        <p:tav tm="0">
                                          <p:val>
                                            <p:strVal val="0-#ppt_h/2"/>
                                          </p:val>
                                        </p:tav>
                                        <p:tav tm="100000">
                                          <p:val>
                                            <p:strVal val="#ppt_y"/>
                                          </p:val>
                                        </p:tav>
                                      </p:tavLst>
                                    </p:anim>
                                  </p:childTnLst>
                                </p:cTn>
                              </p:par>
                              <p:par>
                                <p:cTn id="999" presetID="19" presetClass="entr" presetSubtype="5" fill="hold" grpId="1" nodeType="withEffect">
                                  <p:stCondLst>
                                    <p:cond delay="0"/>
                                  </p:stCondLst>
                                  <p:childTnLst>
                                    <p:set>
                                      <p:cBhvr>
                                        <p:cTn id="1000" dur="1" fill="hold">
                                          <p:stCondLst>
                                            <p:cond delay="0"/>
                                          </p:stCondLst>
                                        </p:cTn>
                                        <p:tgtEl>
                                          <p:spTgt spid="85"/>
                                        </p:tgtEl>
                                        <p:attrNameLst>
                                          <p:attrName>style.visibility</p:attrName>
                                        </p:attrNameLst>
                                      </p:cBhvr>
                                      <p:to>
                                        <p:strVal val="visible"/>
                                      </p:to>
                                    </p:set>
                                    <p:anim calcmode="lin" valueType="num">
                                      <p:cBhvr>
                                        <p:cTn id="1001" dur="4000" fill="hold"/>
                                        <p:tgtEl>
                                          <p:spTgt spid="85"/>
                                        </p:tgtEl>
                                        <p:attrNameLst>
                                          <p:attrName>ppt_w</p:attrName>
                                        </p:attrNameLst>
                                      </p:cBhvr>
                                      <p:tavLst>
                                        <p:tav tm="0">
                                          <p:val>
                                            <p:strVal val="#ppt_w"/>
                                          </p:val>
                                        </p:tav>
                                        <p:tav tm="100000">
                                          <p:val>
                                            <p:strVal val="#ppt_w"/>
                                          </p:val>
                                        </p:tav>
                                      </p:tavLst>
                                    </p:anim>
                                    <p:anim calcmode="lin" valueType="num">
                                      <p:cBhvr>
                                        <p:cTn id="1002" dur="4000" fill="hold"/>
                                        <p:tgtEl>
                                          <p:spTgt spid="85"/>
                                        </p:tgtEl>
                                        <p:attrNameLst>
                                          <p:attrName>ppt_h</p:attrName>
                                        </p:attrNameLst>
                                      </p:cBhvr>
                                      <p:tavLst>
                                        <p:tav tm="0" fmla="#ppt_h*sin(2.5*pi*$)">
                                          <p:val>
                                            <p:fltVal val="0"/>
                                          </p:val>
                                        </p:tav>
                                        <p:tav tm="100000">
                                          <p:val>
                                            <p:fltVal val="1"/>
                                          </p:val>
                                        </p:tav>
                                      </p:tavLst>
                                    </p:anim>
                                  </p:childTnLst>
                                </p:cTn>
                              </p:par>
                              <p:par>
                                <p:cTn id="1003" presetID="2" presetClass="exit" presetSubtype="4" fill="hold" grpId="2" nodeType="withEffect">
                                  <p:stCondLst>
                                    <p:cond delay="0"/>
                                  </p:stCondLst>
                                  <p:childTnLst>
                                    <p:anim calcmode="lin" valueType="num">
                                      <p:cBhvr additive="base">
                                        <p:cTn id="1004" dur="4500"/>
                                        <p:tgtEl>
                                          <p:spTgt spid="85"/>
                                        </p:tgtEl>
                                        <p:attrNameLst>
                                          <p:attrName>ppt_x</p:attrName>
                                        </p:attrNameLst>
                                      </p:cBhvr>
                                      <p:tavLst>
                                        <p:tav tm="0">
                                          <p:val>
                                            <p:strVal val="ppt_x"/>
                                          </p:val>
                                        </p:tav>
                                        <p:tav tm="100000">
                                          <p:val>
                                            <p:strVal val="ppt_x"/>
                                          </p:val>
                                        </p:tav>
                                      </p:tavLst>
                                    </p:anim>
                                    <p:anim calcmode="lin" valueType="num">
                                      <p:cBhvr additive="base">
                                        <p:cTn id="1005" dur="4500"/>
                                        <p:tgtEl>
                                          <p:spTgt spid="85"/>
                                        </p:tgtEl>
                                        <p:attrNameLst>
                                          <p:attrName>ppt_y</p:attrName>
                                        </p:attrNameLst>
                                      </p:cBhvr>
                                      <p:tavLst>
                                        <p:tav tm="0">
                                          <p:val>
                                            <p:strVal val="ppt_y"/>
                                          </p:val>
                                        </p:tav>
                                        <p:tav tm="100000">
                                          <p:val>
                                            <p:strVal val="1+ppt_h/2"/>
                                          </p:val>
                                        </p:tav>
                                      </p:tavLst>
                                    </p:anim>
                                    <p:set>
                                      <p:cBhvr>
                                        <p:cTn id="1006" dur="1" fill="hold">
                                          <p:stCondLst>
                                            <p:cond delay="4499"/>
                                          </p:stCondLst>
                                        </p:cTn>
                                        <p:tgtEl>
                                          <p:spTgt spid="85"/>
                                        </p:tgtEl>
                                        <p:attrNameLst>
                                          <p:attrName>style.visibility</p:attrName>
                                        </p:attrNameLst>
                                      </p:cBhvr>
                                      <p:to>
                                        <p:strVal val="hidden"/>
                                      </p:to>
                                    </p:set>
                                  </p:childTnLst>
                                </p:cTn>
                              </p:par>
                              <p:par>
                                <p:cTn id="1007" presetID="3" presetClass="exit" presetSubtype="10" fill="hold" grpId="3" nodeType="withEffect">
                                  <p:stCondLst>
                                    <p:cond delay="0"/>
                                  </p:stCondLst>
                                  <p:childTnLst>
                                    <p:animEffect transition="out" filter="blinds(horizontal)">
                                      <p:cBhvr>
                                        <p:cTn id="1008" dur="6000"/>
                                        <p:tgtEl>
                                          <p:spTgt spid="85"/>
                                        </p:tgtEl>
                                      </p:cBhvr>
                                    </p:animEffect>
                                    <p:set>
                                      <p:cBhvr>
                                        <p:cTn id="1009" dur="1" fill="hold">
                                          <p:stCondLst>
                                            <p:cond delay="5999"/>
                                          </p:stCondLst>
                                        </p:cTn>
                                        <p:tgtEl>
                                          <p:spTgt spid="85"/>
                                        </p:tgtEl>
                                        <p:attrNameLst>
                                          <p:attrName>style.visibility</p:attrName>
                                        </p:attrNameLst>
                                      </p:cBhvr>
                                      <p:to>
                                        <p:strVal val="hidden"/>
                                      </p:to>
                                    </p:set>
                                  </p:childTnLst>
                                </p:cTn>
                              </p:par>
                              <p:par>
                                <p:cTn id="1010" presetID="2" presetClass="entr" presetSubtype="1" fill="hold" grpId="0" nodeType="withEffect">
                                  <p:stCondLst>
                                    <p:cond delay="0"/>
                                  </p:stCondLst>
                                  <p:childTnLst>
                                    <p:set>
                                      <p:cBhvr>
                                        <p:cTn id="1011" dur="1" fill="hold">
                                          <p:stCondLst>
                                            <p:cond delay="0"/>
                                          </p:stCondLst>
                                        </p:cTn>
                                        <p:tgtEl>
                                          <p:spTgt spid="86"/>
                                        </p:tgtEl>
                                        <p:attrNameLst>
                                          <p:attrName>style.visibility</p:attrName>
                                        </p:attrNameLst>
                                      </p:cBhvr>
                                      <p:to>
                                        <p:strVal val="visible"/>
                                      </p:to>
                                    </p:set>
                                    <p:anim calcmode="lin" valueType="num">
                                      <p:cBhvr additive="base">
                                        <p:cTn id="1012" dur="4000" fill="hold"/>
                                        <p:tgtEl>
                                          <p:spTgt spid="86"/>
                                        </p:tgtEl>
                                        <p:attrNameLst>
                                          <p:attrName>ppt_x</p:attrName>
                                        </p:attrNameLst>
                                      </p:cBhvr>
                                      <p:tavLst>
                                        <p:tav tm="0">
                                          <p:val>
                                            <p:strVal val="#ppt_x"/>
                                          </p:val>
                                        </p:tav>
                                        <p:tav tm="100000">
                                          <p:val>
                                            <p:strVal val="#ppt_x"/>
                                          </p:val>
                                        </p:tav>
                                      </p:tavLst>
                                    </p:anim>
                                    <p:anim calcmode="lin" valueType="num">
                                      <p:cBhvr additive="base">
                                        <p:cTn id="1013" dur="4000" fill="hold"/>
                                        <p:tgtEl>
                                          <p:spTgt spid="86"/>
                                        </p:tgtEl>
                                        <p:attrNameLst>
                                          <p:attrName>ppt_y</p:attrName>
                                        </p:attrNameLst>
                                      </p:cBhvr>
                                      <p:tavLst>
                                        <p:tav tm="0">
                                          <p:val>
                                            <p:strVal val="0-#ppt_h/2"/>
                                          </p:val>
                                        </p:tav>
                                        <p:tav tm="100000">
                                          <p:val>
                                            <p:strVal val="#ppt_y"/>
                                          </p:val>
                                        </p:tav>
                                      </p:tavLst>
                                    </p:anim>
                                  </p:childTnLst>
                                </p:cTn>
                              </p:par>
                              <p:par>
                                <p:cTn id="1014" presetID="19" presetClass="entr" presetSubtype="5" fill="hold" grpId="1" nodeType="withEffect">
                                  <p:stCondLst>
                                    <p:cond delay="0"/>
                                  </p:stCondLst>
                                  <p:childTnLst>
                                    <p:set>
                                      <p:cBhvr>
                                        <p:cTn id="1015" dur="1" fill="hold">
                                          <p:stCondLst>
                                            <p:cond delay="0"/>
                                          </p:stCondLst>
                                        </p:cTn>
                                        <p:tgtEl>
                                          <p:spTgt spid="86"/>
                                        </p:tgtEl>
                                        <p:attrNameLst>
                                          <p:attrName>style.visibility</p:attrName>
                                        </p:attrNameLst>
                                      </p:cBhvr>
                                      <p:to>
                                        <p:strVal val="visible"/>
                                      </p:to>
                                    </p:set>
                                    <p:anim calcmode="lin" valueType="num">
                                      <p:cBhvr>
                                        <p:cTn id="1016" dur="4000" fill="hold"/>
                                        <p:tgtEl>
                                          <p:spTgt spid="86"/>
                                        </p:tgtEl>
                                        <p:attrNameLst>
                                          <p:attrName>ppt_w</p:attrName>
                                        </p:attrNameLst>
                                      </p:cBhvr>
                                      <p:tavLst>
                                        <p:tav tm="0">
                                          <p:val>
                                            <p:strVal val="#ppt_w"/>
                                          </p:val>
                                        </p:tav>
                                        <p:tav tm="100000">
                                          <p:val>
                                            <p:strVal val="#ppt_w"/>
                                          </p:val>
                                        </p:tav>
                                      </p:tavLst>
                                    </p:anim>
                                    <p:anim calcmode="lin" valueType="num">
                                      <p:cBhvr>
                                        <p:cTn id="1017" dur="4000" fill="hold"/>
                                        <p:tgtEl>
                                          <p:spTgt spid="86"/>
                                        </p:tgtEl>
                                        <p:attrNameLst>
                                          <p:attrName>ppt_h</p:attrName>
                                        </p:attrNameLst>
                                      </p:cBhvr>
                                      <p:tavLst>
                                        <p:tav tm="0" fmla="#ppt_h*sin(2.5*pi*$)">
                                          <p:val>
                                            <p:fltVal val="0"/>
                                          </p:val>
                                        </p:tav>
                                        <p:tav tm="100000">
                                          <p:val>
                                            <p:fltVal val="1"/>
                                          </p:val>
                                        </p:tav>
                                      </p:tavLst>
                                    </p:anim>
                                  </p:childTnLst>
                                </p:cTn>
                              </p:par>
                              <p:par>
                                <p:cTn id="1018" presetID="2" presetClass="exit" presetSubtype="4" fill="hold" grpId="2" nodeType="withEffect">
                                  <p:stCondLst>
                                    <p:cond delay="0"/>
                                  </p:stCondLst>
                                  <p:childTnLst>
                                    <p:anim calcmode="lin" valueType="num">
                                      <p:cBhvr additive="base">
                                        <p:cTn id="1019" dur="4500"/>
                                        <p:tgtEl>
                                          <p:spTgt spid="86"/>
                                        </p:tgtEl>
                                        <p:attrNameLst>
                                          <p:attrName>ppt_x</p:attrName>
                                        </p:attrNameLst>
                                      </p:cBhvr>
                                      <p:tavLst>
                                        <p:tav tm="0">
                                          <p:val>
                                            <p:strVal val="ppt_x"/>
                                          </p:val>
                                        </p:tav>
                                        <p:tav tm="100000">
                                          <p:val>
                                            <p:strVal val="ppt_x"/>
                                          </p:val>
                                        </p:tav>
                                      </p:tavLst>
                                    </p:anim>
                                    <p:anim calcmode="lin" valueType="num">
                                      <p:cBhvr additive="base">
                                        <p:cTn id="1020" dur="4500"/>
                                        <p:tgtEl>
                                          <p:spTgt spid="86"/>
                                        </p:tgtEl>
                                        <p:attrNameLst>
                                          <p:attrName>ppt_y</p:attrName>
                                        </p:attrNameLst>
                                      </p:cBhvr>
                                      <p:tavLst>
                                        <p:tav tm="0">
                                          <p:val>
                                            <p:strVal val="ppt_y"/>
                                          </p:val>
                                        </p:tav>
                                        <p:tav tm="100000">
                                          <p:val>
                                            <p:strVal val="1+ppt_h/2"/>
                                          </p:val>
                                        </p:tav>
                                      </p:tavLst>
                                    </p:anim>
                                    <p:set>
                                      <p:cBhvr>
                                        <p:cTn id="1021" dur="1" fill="hold">
                                          <p:stCondLst>
                                            <p:cond delay="4499"/>
                                          </p:stCondLst>
                                        </p:cTn>
                                        <p:tgtEl>
                                          <p:spTgt spid="86"/>
                                        </p:tgtEl>
                                        <p:attrNameLst>
                                          <p:attrName>style.visibility</p:attrName>
                                        </p:attrNameLst>
                                      </p:cBhvr>
                                      <p:to>
                                        <p:strVal val="hidden"/>
                                      </p:to>
                                    </p:set>
                                  </p:childTnLst>
                                </p:cTn>
                              </p:par>
                              <p:par>
                                <p:cTn id="1022" presetID="3" presetClass="exit" presetSubtype="10" fill="hold" grpId="3" nodeType="withEffect">
                                  <p:stCondLst>
                                    <p:cond delay="0"/>
                                  </p:stCondLst>
                                  <p:childTnLst>
                                    <p:animEffect transition="out" filter="blinds(horizontal)">
                                      <p:cBhvr>
                                        <p:cTn id="1023" dur="6000"/>
                                        <p:tgtEl>
                                          <p:spTgt spid="86"/>
                                        </p:tgtEl>
                                      </p:cBhvr>
                                    </p:animEffect>
                                    <p:set>
                                      <p:cBhvr>
                                        <p:cTn id="1024" dur="1" fill="hold">
                                          <p:stCondLst>
                                            <p:cond delay="5999"/>
                                          </p:stCondLst>
                                        </p:cTn>
                                        <p:tgtEl>
                                          <p:spTgt spid="86"/>
                                        </p:tgtEl>
                                        <p:attrNameLst>
                                          <p:attrName>style.visibility</p:attrName>
                                        </p:attrNameLst>
                                      </p:cBhvr>
                                      <p:to>
                                        <p:strVal val="hidden"/>
                                      </p:to>
                                    </p:set>
                                  </p:childTnLst>
                                </p:cTn>
                              </p:par>
                              <p:par>
                                <p:cTn id="1025" presetID="2" presetClass="entr" presetSubtype="1" fill="hold" grpId="0" nodeType="withEffect">
                                  <p:stCondLst>
                                    <p:cond delay="0"/>
                                  </p:stCondLst>
                                  <p:childTnLst>
                                    <p:set>
                                      <p:cBhvr>
                                        <p:cTn id="1026" dur="1" fill="hold">
                                          <p:stCondLst>
                                            <p:cond delay="0"/>
                                          </p:stCondLst>
                                        </p:cTn>
                                        <p:tgtEl>
                                          <p:spTgt spid="81"/>
                                        </p:tgtEl>
                                        <p:attrNameLst>
                                          <p:attrName>style.visibility</p:attrName>
                                        </p:attrNameLst>
                                      </p:cBhvr>
                                      <p:to>
                                        <p:strVal val="visible"/>
                                      </p:to>
                                    </p:set>
                                    <p:anim calcmode="lin" valueType="num">
                                      <p:cBhvr additive="base">
                                        <p:cTn id="1027" dur="4000" fill="hold"/>
                                        <p:tgtEl>
                                          <p:spTgt spid="81"/>
                                        </p:tgtEl>
                                        <p:attrNameLst>
                                          <p:attrName>ppt_x</p:attrName>
                                        </p:attrNameLst>
                                      </p:cBhvr>
                                      <p:tavLst>
                                        <p:tav tm="0">
                                          <p:val>
                                            <p:strVal val="#ppt_x"/>
                                          </p:val>
                                        </p:tav>
                                        <p:tav tm="100000">
                                          <p:val>
                                            <p:strVal val="#ppt_x"/>
                                          </p:val>
                                        </p:tav>
                                      </p:tavLst>
                                    </p:anim>
                                    <p:anim calcmode="lin" valueType="num">
                                      <p:cBhvr additive="base">
                                        <p:cTn id="1028" dur="4000" fill="hold"/>
                                        <p:tgtEl>
                                          <p:spTgt spid="81"/>
                                        </p:tgtEl>
                                        <p:attrNameLst>
                                          <p:attrName>ppt_y</p:attrName>
                                        </p:attrNameLst>
                                      </p:cBhvr>
                                      <p:tavLst>
                                        <p:tav tm="0">
                                          <p:val>
                                            <p:strVal val="0-#ppt_h/2"/>
                                          </p:val>
                                        </p:tav>
                                        <p:tav tm="100000">
                                          <p:val>
                                            <p:strVal val="#ppt_y"/>
                                          </p:val>
                                        </p:tav>
                                      </p:tavLst>
                                    </p:anim>
                                  </p:childTnLst>
                                </p:cTn>
                              </p:par>
                              <p:par>
                                <p:cTn id="1029" presetID="19" presetClass="entr" presetSubtype="5" fill="hold" grpId="1" nodeType="withEffect">
                                  <p:stCondLst>
                                    <p:cond delay="0"/>
                                  </p:stCondLst>
                                  <p:childTnLst>
                                    <p:set>
                                      <p:cBhvr>
                                        <p:cTn id="1030" dur="1" fill="hold">
                                          <p:stCondLst>
                                            <p:cond delay="0"/>
                                          </p:stCondLst>
                                        </p:cTn>
                                        <p:tgtEl>
                                          <p:spTgt spid="81"/>
                                        </p:tgtEl>
                                        <p:attrNameLst>
                                          <p:attrName>style.visibility</p:attrName>
                                        </p:attrNameLst>
                                      </p:cBhvr>
                                      <p:to>
                                        <p:strVal val="visible"/>
                                      </p:to>
                                    </p:set>
                                    <p:anim calcmode="lin" valueType="num">
                                      <p:cBhvr>
                                        <p:cTn id="1031" dur="4000" fill="hold"/>
                                        <p:tgtEl>
                                          <p:spTgt spid="81"/>
                                        </p:tgtEl>
                                        <p:attrNameLst>
                                          <p:attrName>ppt_w</p:attrName>
                                        </p:attrNameLst>
                                      </p:cBhvr>
                                      <p:tavLst>
                                        <p:tav tm="0">
                                          <p:val>
                                            <p:strVal val="#ppt_w"/>
                                          </p:val>
                                        </p:tav>
                                        <p:tav tm="100000">
                                          <p:val>
                                            <p:strVal val="#ppt_w"/>
                                          </p:val>
                                        </p:tav>
                                      </p:tavLst>
                                    </p:anim>
                                    <p:anim calcmode="lin" valueType="num">
                                      <p:cBhvr>
                                        <p:cTn id="1032" dur="4000" fill="hold"/>
                                        <p:tgtEl>
                                          <p:spTgt spid="81"/>
                                        </p:tgtEl>
                                        <p:attrNameLst>
                                          <p:attrName>ppt_h</p:attrName>
                                        </p:attrNameLst>
                                      </p:cBhvr>
                                      <p:tavLst>
                                        <p:tav tm="0" fmla="#ppt_h*sin(2.5*pi*$)">
                                          <p:val>
                                            <p:fltVal val="0"/>
                                          </p:val>
                                        </p:tav>
                                        <p:tav tm="100000">
                                          <p:val>
                                            <p:fltVal val="1"/>
                                          </p:val>
                                        </p:tav>
                                      </p:tavLst>
                                    </p:anim>
                                  </p:childTnLst>
                                </p:cTn>
                              </p:par>
                              <p:par>
                                <p:cTn id="1033" presetID="2" presetClass="exit" presetSubtype="4" fill="hold" grpId="2" nodeType="withEffect">
                                  <p:stCondLst>
                                    <p:cond delay="0"/>
                                  </p:stCondLst>
                                  <p:childTnLst>
                                    <p:anim calcmode="lin" valueType="num">
                                      <p:cBhvr additive="base">
                                        <p:cTn id="1034" dur="4500"/>
                                        <p:tgtEl>
                                          <p:spTgt spid="81"/>
                                        </p:tgtEl>
                                        <p:attrNameLst>
                                          <p:attrName>ppt_x</p:attrName>
                                        </p:attrNameLst>
                                      </p:cBhvr>
                                      <p:tavLst>
                                        <p:tav tm="0">
                                          <p:val>
                                            <p:strVal val="ppt_x"/>
                                          </p:val>
                                        </p:tav>
                                        <p:tav tm="100000">
                                          <p:val>
                                            <p:strVal val="ppt_x"/>
                                          </p:val>
                                        </p:tav>
                                      </p:tavLst>
                                    </p:anim>
                                    <p:anim calcmode="lin" valueType="num">
                                      <p:cBhvr additive="base">
                                        <p:cTn id="1035" dur="4500"/>
                                        <p:tgtEl>
                                          <p:spTgt spid="81"/>
                                        </p:tgtEl>
                                        <p:attrNameLst>
                                          <p:attrName>ppt_y</p:attrName>
                                        </p:attrNameLst>
                                      </p:cBhvr>
                                      <p:tavLst>
                                        <p:tav tm="0">
                                          <p:val>
                                            <p:strVal val="ppt_y"/>
                                          </p:val>
                                        </p:tav>
                                        <p:tav tm="100000">
                                          <p:val>
                                            <p:strVal val="1+ppt_h/2"/>
                                          </p:val>
                                        </p:tav>
                                      </p:tavLst>
                                    </p:anim>
                                    <p:set>
                                      <p:cBhvr>
                                        <p:cTn id="1036" dur="1" fill="hold">
                                          <p:stCondLst>
                                            <p:cond delay="4499"/>
                                          </p:stCondLst>
                                        </p:cTn>
                                        <p:tgtEl>
                                          <p:spTgt spid="81"/>
                                        </p:tgtEl>
                                        <p:attrNameLst>
                                          <p:attrName>style.visibility</p:attrName>
                                        </p:attrNameLst>
                                      </p:cBhvr>
                                      <p:to>
                                        <p:strVal val="hidden"/>
                                      </p:to>
                                    </p:set>
                                  </p:childTnLst>
                                </p:cTn>
                              </p:par>
                              <p:par>
                                <p:cTn id="1037" presetID="3" presetClass="exit" presetSubtype="10" fill="hold" grpId="3" nodeType="withEffect">
                                  <p:stCondLst>
                                    <p:cond delay="0"/>
                                  </p:stCondLst>
                                  <p:childTnLst>
                                    <p:animEffect transition="out" filter="blinds(horizontal)">
                                      <p:cBhvr>
                                        <p:cTn id="1038" dur="6000"/>
                                        <p:tgtEl>
                                          <p:spTgt spid="81"/>
                                        </p:tgtEl>
                                      </p:cBhvr>
                                    </p:animEffect>
                                    <p:set>
                                      <p:cBhvr>
                                        <p:cTn id="1039" dur="1" fill="hold">
                                          <p:stCondLst>
                                            <p:cond delay="5999"/>
                                          </p:stCondLst>
                                        </p:cTn>
                                        <p:tgtEl>
                                          <p:spTgt spid="81"/>
                                        </p:tgtEl>
                                        <p:attrNameLst>
                                          <p:attrName>style.visibility</p:attrName>
                                        </p:attrNameLst>
                                      </p:cBhvr>
                                      <p:to>
                                        <p:strVal val="hidden"/>
                                      </p:to>
                                    </p:set>
                                  </p:childTnLst>
                                </p:cTn>
                              </p:par>
                              <p:par>
                                <p:cTn id="1040" presetID="2" presetClass="entr" presetSubtype="1" fill="hold" grpId="0" nodeType="withEffect">
                                  <p:stCondLst>
                                    <p:cond delay="0"/>
                                  </p:stCondLst>
                                  <p:childTnLst>
                                    <p:set>
                                      <p:cBhvr>
                                        <p:cTn id="1041" dur="1" fill="hold">
                                          <p:stCondLst>
                                            <p:cond delay="0"/>
                                          </p:stCondLst>
                                        </p:cTn>
                                        <p:tgtEl>
                                          <p:spTgt spid="75"/>
                                        </p:tgtEl>
                                        <p:attrNameLst>
                                          <p:attrName>style.visibility</p:attrName>
                                        </p:attrNameLst>
                                      </p:cBhvr>
                                      <p:to>
                                        <p:strVal val="visible"/>
                                      </p:to>
                                    </p:set>
                                    <p:anim calcmode="lin" valueType="num">
                                      <p:cBhvr additive="base">
                                        <p:cTn id="1042" dur="4000" fill="hold"/>
                                        <p:tgtEl>
                                          <p:spTgt spid="75"/>
                                        </p:tgtEl>
                                        <p:attrNameLst>
                                          <p:attrName>ppt_x</p:attrName>
                                        </p:attrNameLst>
                                      </p:cBhvr>
                                      <p:tavLst>
                                        <p:tav tm="0">
                                          <p:val>
                                            <p:strVal val="#ppt_x"/>
                                          </p:val>
                                        </p:tav>
                                        <p:tav tm="100000">
                                          <p:val>
                                            <p:strVal val="#ppt_x"/>
                                          </p:val>
                                        </p:tav>
                                      </p:tavLst>
                                    </p:anim>
                                    <p:anim calcmode="lin" valueType="num">
                                      <p:cBhvr additive="base">
                                        <p:cTn id="1043" dur="4000" fill="hold"/>
                                        <p:tgtEl>
                                          <p:spTgt spid="75"/>
                                        </p:tgtEl>
                                        <p:attrNameLst>
                                          <p:attrName>ppt_y</p:attrName>
                                        </p:attrNameLst>
                                      </p:cBhvr>
                                      <p:tavLst>
                                        <p:tav tm="0">
                                          <p:val>
                                            <p:strVal val="0-#ppt_h/2"/>
                                          </p:val>
                                        </p:tav>
                                        <p:tav tm="100000">
                                          <p:val>
                                            <p:strVal val="#ppt_y"/>
                                          </p:val>
                                        </p:tav>
                                      </p:tavLst>
                                    </p:anim>
                                  </p:childTnLst>
                                </p:cTn>
                              </p:par>
                              <p:par>
                                <p:cTn id="1044" presetID="19" presetClass="entr" presetSubtype="5" fill="hold" grpId="1" nodeType="withEffect">
                                  <p:stCondLst>
                                    <p:cond delay="0"/>
                                  </p:stCondLst>
                                  <p:childTnLst>
                                    <p:set>
                                      <p:cBhvr>
                                        <p:cTn id="1045" dur="1" fill="hold">
                                          <p:stCondLst>
                                            <p:cond delay="0"/>
                                          </p:stCondLst>
                                        </p:cTn>
                                        <p:tgtEl>
                                          <p:spTgt spid="75"/>
                                        </p:tgtEl>
                                        <p:attrNameLst>
                                          <p:attrName>style.visibility</p:attrName>
                                        </p:attrNameLst>
                                      </p:cBhvr>
                                      <p:to>
                                        <p:strVal val="visible"/>
                                      </p:to>
                                    </p:set>
                                    <p:anim calcmode="lin" valueType="num">
                                      <p:cBhvr>
                                        <p:cTn id="1046" dur="4000" fill="hold"/>
                                        <p:tgtEl>
                                          <p:spTgt spid="75"/>
                                        </p:tgtEl>
                                        <p:attrNameLst>
                                          <p:attrName>ppt_w</p:attrName>
                                        </p:attrNameLst>
                                      </p:cBhvr>
                                      <p:tavLst>
                                        <p:tav tm="0">
                                          <p:val>
                                            <p:strVal val="#ppt_w"/>
                                          </p:val>
                                        </p:tav>
                                        <p:tav tm="100000">
                                          <p:val>
                                            <p:strVal val="#ppt_w"/>
                                          </p:val>
                                        </p:tav>
                                      </p:tavLst>
                                    </p:anim>
                                    <p:anim calcmode="lin" valueType="num">
                                      <p:cBhvr>
                                        <p:cTn id="1047" dur="4000" fill="hold"/>
                                        <p:tgtEl>
                                          <p:spTgt spid="75"/>
                                        </p:tgtEl>
                                        <p:attrNameLst>
                                          <p:attrName>ppt_h</p:attrName>
                                        </p:attrNameLst>
                                      </p:cBhvr>
                                      <p:tavLst>
                                        <p:tav tm="0" fmla="#ppt_h*sin(2.5*pi*$)">
                                          <p:val>
                                            <p:fltVal val="0"/>
                                          </p:val>
                                        </p:tav>
                                        <p:tav tm="100000">
                                          <p:val>
                                            <p:fltVal val="1"/>
                                          </p:val>
                                        </p:tav>
                                      </p:tavLst>
                                    </p:anim>
                                  </p:childTnLst>
                                </p:cTn>
                              </p:par>
                              <p:par>
                                <p:cTn id="1048" presetID="2" presetClass="exit" presetSubtype="4" fill="hold" grpId="2" nodeType="withEffect">
                                  <p:stCondLst>
                                    <p:cond delay="0"/>
                                  </p:stCondLst>
                                  <p:childTnLst>
                                    <p:anim calcmode="lin" valueType="num">
                                      <p:cBhvr additive="base">
                                        <p:cTn id="1049" dur="4500"/>
                                        <p:tgtEl>
                                          <p:spTgt spid="75"/>
                                        </p:tgtEl>
                                        <p:attrNameLst>
                                          <p:attrName>ppt_x</p:attrName>
                                        </p:attrNameLst>
                                      </p:cBhvr>
                                      <p:tavLst>
                                        <p:tav tm="0">
                                          <p:val>
                                            <p:strVal val="ppt_x"/>
                                          </p:val>
                                        </p:tav>
                                        <p:tav tm="100000">
                                          <p:val>
                                            <p:strVal val="ppt_x"/>
                                          </p:val>
                                        </p:tav>
                                      </p:tavLst>
                                    </p:anim>
                                    <p:anim calcmode="lin" valueType="num">
                                      <p:cBhvr additive="base">
                                        <p:cTn id="1050" dur="4500"/>
                                        <p:tgtEl>
                                          <p:spTgt spid="75"/>
                                        </p:tgtEl>
                                        <p:attrNameLst>
                                          <p:attrName>ppt_y</p:attrName>
                                        </p:attrNameLst>
                                      </p:cBhvr>
                                      <p:tavLst>
                                        <p:tav tm="0">
                                          <p:val>
                                            <p:strVal val="ppt_y"/>
                                          </p:val>
                                        </p:tav>
                                        <p:tav tm="100000">
                                          <p:val>
                                            <p:strVal val="1+ppt_h/2"/>
                                          </p:val>
                                        </p:tav>
                                      </p:tavLst>
                                    </p:anim>
                                    <p:set>
                                      <p:cBhvr>
                                        <p:cTn id="1051" dur="1" fill="hold">
                                          <p:stCondLst>
                                            <p:cond delay="4499"/>
                                          </p:stCondLst>
                                        </p:cTn>
                                        <p:tgtEl>
                                          <p:spTgt spid="75"/>
                                        </p:tgtEl>
                                        <p:attrNameLst>
                                          <p:attrName>style.visibility</p:attrName>
                                        </p:attrNameLst>
                                      </p:cBhvr>
                                      <p:to>
                                        <p:strVal val="hidden"/>
                                      </p:to>
                                    </p:set>
                                  </p:childTnLst>
                                </p:cTn>
                              </p:par>
                              <p:par>
                                <p:cTn id="1052" presetID="3" presetClass="exit" presetSubtype="10" fill="hold" grpId="3" nodeType="withEffect">
                                  <p:stCondLst>
                                    <p:cond delay="0"/>
                                  </p:stCondLst>
                                  <p:childTnLst>
                                    <p:animEffect transition="out" filter="blinds(horizontal)">
                                      <p:cBhvr>
                                        <p:cTn id="1053" dur="6000"/>
                                        <p:tgtEl>
                                          <p:spTgt spid="75"/>
                                        </p:tgtEl>
                                      </p:cBhvr>
                                    </p:animEffect>
                                    <p:set>
                                      <p:cBhvr>
                                        <p:cTn id="1054" dur="1" fill="hold">
                                          <p:stCondLst>
                                            <p:cond delay="5999"/>
                                          </p:stCondLst>
                                        </p:cTn>
                                        <p:tgtEl>
                                          <p:spTgt spid="75"/>
                                        </p:tgtEl>
                                        <p:attrNameLst>
                                          <p:attrName>style.visibility</p:attrName>
                                        </p:attrNameLst>
                                      </p:cBhvr>
                                      <p:to>
                                        <p:strVal val="hidden"/>
                                      </p:to>
                                    </p:set>
                                  </p:childTnLst>
                                </p:cTn>
                              </p:par>
                              <p:par>
                                <p:cTn id="1055" presetID="2" presetClass="entr" presetSubtype="1" fill="hold" grpId="0" nodeType="withEffect">
                                  <p:stCondLst>
                                    <p:cond delay="0"/>
                                  </p:stCondLst>
                                  <p:childTnLst>
                                    <p:set>
                                      <p:cBhvr>
                                        <p:cTn id="1056" dur="1" fill="hold">
                                          <p:stCondLst>
                                            <p:cond delay="0"/>
                                          </p:stCondLst>
                                        </p:cTn>
                                        <p:tgtEl>
                                          <p:spTgt spid="93"/>
                                        </p:tgtEl>
                                        <p:attrNameLst>
                                          <p:attrName>style.visibility</p:attrName>
                                        </p:attrNameLst>
                                      </p:cBhvr>
                                      <p:to>
                                        <p:strVal val="visible"/>
                                      </p:to>
                                    </p:set>
                                    <p:anim calcmode="lin" valueType="num">
                                      <p:cBhvr additive="base">
                                        <p:cTn id="1057" dur="4000" fill="hold"/>
                                        <p:tgtEl>
                                          <p:spTgt spid="93"/>
                                        </p:tgtEl>
                                        <p:attrNameLst>
                                          <p:attrName>ppt_x</p:attrName>
                                        </p:attrNameLst>
                                      </p:cBhvr>
                                      <p:tavLst>
                                        <p:tav tm="0">
                                          <p:val>
                                            <p:strVal val="#ppt_x"/>
                                          </p:val>
                                        </p:tav>
                                        <p:tav tm="100000">
                                          <p:val>
                                            <p:strVal val="#ppt_x"/>
                                          </p:val>
                                        </p:tav>
                                      </p:tavLst>
                                    </p:anim>
                                    <p:anim calcmode="lin" valueType="num">
                                      <p:cBhvr additive="base">
                                        <p:cTn id="1058" dur="4000" fill="hold"/>
                                        <p:tgtEl>
                                          <p:spTgt spid="93"/>
                                        </p:tgtEl>
                                        <p:attrNameLst>
                                          <p:attrName>ppt_y</p:attrName>
                                        </p:attrNameLst>
                                      </p:cBhvr>
                                      <p:tavLst>
                                        <p:tav tm="0">
                                          <p:val>
                                            <p:strVal val="0-#ppt_h/2"/>
                                          </p:val>
                                        </p:tav>
                                        <p:tav tm="100000">
                                          <p:val>
                                            <p:strVal val="#ppt_y"/>
                                          </p:val>
                                        </p:tav>
                                      </p:tavLst>
                                    </p:anim>
                                  </p:childTnLst>
                                </p:cTn>
                              </p:par>
                              <p:par>
                                <p:cTn id="1059" presetID="19" presetClass="entr" presetSubtype="5" fill="hold" grpId="1" nodeType="withEffect">
                                  <p:stCondLst>
                                    <p:cond delay="0"/>
                                  </p:stCondLst>
                                  <p:childTnLst>
                                    <p:set>
                                      <p:cBhvr>
                                        <p:cTn id="1060" dur="1" fill="hold">
                                          <p:stCondLst>
                                            <p:cond delay="0"/>
                                          </p:stCondLst>
                                        </p:cTn>
                                        <p:tgtEl>
                                          <p:spTgt spid="93"/>
                                        </p:tgtEl>
                                        <p:attrNameLst>
                                          <p:attrName>style.visibility</p:attrName>
                                        </p:attrNameLst>
                                      </p:cBhvr>
                                      <p:to>
                                        <p:strVal val="visible"/>
                                      </p:to>
                                    </p:set>
                                    <p:anim calcmode="lin" valueType="num">
                                      <p:cBhvr>
                                        <p:cTn id="1061" dur="4000" fill="hold"/>
                                        <p:tgtEl>
                                          <p:spTgt spid="93"/>
                                        </p:tgtEl>
                                        <p:attrNameLst>
                                          <p:attrName>ppt_w</p:attrName>
                                        </p:attrNameLst>
                                      </p:cBhvr>
                                      <p:tavLst>
                                        <p:tav tm="0">
                                          <p:val>
                                            <p:strVal val="#ppt_w"/>
                                          </p:val>
                                        </p:tav>
                                        <p:tav tm="100000">
                                          <p:val>
                                            <p:strVal val="#ppt_w"/>
                                          </p:val>
                                        </p:tav>
                                      </p:tavLst>
                                    </p:anim>
                                    <p:anim calcmode="lin" valueType="num">
                                      <p:cBhvr>
                                        <p:cTn id="1062" dur="4000" fill="hold"/>
                                        <p:tgtEl>
                                          <p:spTgt spid="93"/>
                                        </p:tgtEl>
                                        <p:attrNameLst>
                                          <p:attrName>ppt_h</p:attrName>
                                        </p:attrNameLst>
                                      </p:cBhvr>
                                      <p:tavLst>
                                        <p:tav tm="0" fmla="#ppt_h*sin(2.5*pi*$)">
                                          <p:val>
                                            <p:fltVal val="0"/>
                                          </p:val>
                                        </p:tav>
                                        <p:tav tm="100000">
                                          <p:val>
                                            <p:fltVal val="1"/>
                                          </p:val>
                                        </p:tav>
                                      </p:tavLst>
                                    </p:anim>
                                  </p:childTnLst>
                                </p:cTn>
                              </p:par>
                              <p:par>
                                <p:cTn id="1063" presetID="2" presetClass="exit" presetSubtype="4" fill="hold" grpId="2" nodeType="withEffect">
                                  <p:stCondLst>
                                    <p:cond delay="0"/>
                                  </p:stCondLst>
                                  <p:childTnLst>
                                    <p:anim calcmode="lin" valueType="num">
                                      <p:cBhvr additive="base">
                                        <p:cTn id="1064" dur="4500"/>
                                        <p:tgtEl>
                                          <p:spTgt spid="93"/>
                                        </p:tgtEl>
                                        <p:attrNameLst>
                                          <p:attrName>ppt_x</p:attrName>
                                        </p:attrNameLst>
                                      </p:cBhvr>
                                      <p:tavLst>
                                        <p:tav tm="0">
                                          <p:val>
                                            <p:strVal val="ppt_x"/>
                                          </p:val>
                                        </p:tav>
                                        <p:tav tm="100000">
                                          <p:val>
                                            <p:strVal val="ppt_x"/>
                                          </p:val>
                                        </p:tav>
                                      </p:tavLst>
                                    </p:anim>
                                    <p:anim calcmode="lin" valueType="num">
                                      <p:cBhvr additive="base">
                                        <p:cTn id="1065" dur="4500"/>
                                        <p:tgtEl>
                                          <p:spTgt spid="93"/>
                                        </p:tgtEl>
                                        <p:attrNameLst>
                                          <p:attrName>ppt_y</p:attrName>
                                        </p:attrNameLst>
                                      </p:cBhvr>
                                      <p:tavLst>
                                        <p:tav tm="0">
                                          <p:val>
                                            <p:strVal val="ppt_y"/>
                                          </p:val>
                                        </p:tav>
                                        <p:tav tm="100000">
                                          <p:val>
                                            <p:strVal val="1+ppt_h/2"/>
                                          </p:val>
                                        </p:tav>
                                      </p:tavLst>
                                    </p:anim>
                                    <p:set>
                                      <p:cBhvr>
                                        <p:cTn id="1066" dur="1" fill="hold">
                                          <p:stCondLst>
                                            <p:cond delay="4499"/>
                                          </p:stCondLst>
                                        </p:cTn>
                                        <p:tgtEl>
                                          <p:spTgt spid="93"/>
                                        </p:tgtEl>
                                        <p:attrNameLst>
                                          <p:attrName>style.visibility</p:attrName>
                                        </p:attrNameLst>
                                      </p:cBhvr>
                                      <p:to>
                                        <p:strVal val="hidden"/>
                                      </p:to>
                                    </p:set>
                                  </p:childTnLst>
                                </p:cTn>
                              </p:par>
                              <p:par>
                                <p:cTn id="1067" presetID="3" presetClass="exit" presetSubtype="10" fill="hold" grpId="3" nodeType="withEffect">
                                  <p:stCondLst>
                                    <p:cond delay="0"/>
                                  </p:stCondLst>
                                  <p:childTnLst>
                                    <p:animEffect transition="out" filter="blinds(horizontal)">
                                      <p:cBhvr>
                                        <p:cTn id="1068" dur="6000"/>
                                        <p:tgtEl>
                                          <p:spTgt spid="93"/>
                                        </p:tgtEl>
                                      </p:cBhvr>
                                    </p:animEffect>
                                    <p:set>
                                      <p:cBhvr>
                                        <p:cTn id="1069" dur="1" fill="hold">
                                          <p:stCondLst>
                                            <p:cond delay="5999"/>
                                          </p:stCondLst>
                                        </p:cTn>
                                        <p:tgtEl>
                                          <p:spTgt spid="93"/>
                                        </p:tgtEl>
                                        <p:attrNameLst>
                                          <p:attrName>style.visibility</p:attrName>
                                        </p:attrNameLst>
                                      </p:cBhvr>
                                      <p:to>
                                        <p:strVal val="hidden"/>
                                      </p:to>
                                    </p:set>
                                  </p:childTnLst>
                                </p:cTn>
                              </p:par>
                              <p:par>
                                <p:cTn id="1070" presetID="2" presetClass="entr" presetSubtype="1" fill="hold" grpId="0" nodeType="withEffect">
                                  <p:stCondLst>
                                    <p:cond delay="0"/>
                                  </p:stCondLst>
                                  <p:childTnLst>
                                    <p:set>
                                      <p:cBhvr>
                                        <p:cTn id="1071" dur="1" fill="hold">
                                          <p:stCondLst>
                                            <p:cond delay="0"/>
                                          </p:stCondLst>
                                        </p:cTn>
                                        <p:tgtEl>
                                          <p:spTgt spid="87"/>
                                        </p:tgtEl>
                                        <p:attrNameLst>
                                          <p:attrName>style.visibility</p:attrName>
                                        </p:attrNameLst>
                                      </p:cBhvr>
                                      <p:to>
                                        <p:strVal val="visible"/>
                                      </p:to>
                                    </p:set>
                                    <p:anim calcmode="lin" valueType="num">
                                      <p:cBhvr additive="base">
                                        <p:cTn id="1072" dur="4000" fill="hold"/>
                                        <p:tgtEl>
                                          <p:spTgt spid="87"/>
                                        </p:tgtEl>
                                        <p:attrNameLst>
                                          <p:attrName>ppt_x</p:attrName>
                                        </p:attrNameLst>
                                      </p:cBhvr>
                                      <p:tavLst>
                                        <p:tav tm="0">
                                          <p:val>
                                            <p:strVal val="#ppt_x"/>
                                          </p:val>
                                        </p:tav>
                                        <p:tav tm="100000">
                                          <p:val>
                                            <p:strVal val="#ppt_x"/>
                                          </p:val>
                                        </p:tav>
                                      </p:tavLst>
                                    </p:anim>
                                    <p:anim calcmode="lin" valueType="num">
                                      <p:cBhvr additive="base">
                                        <p:cTn id="1073" dur="4000" fill="hold"/>
                                        <p:tgtEl>
                                          <p:spTgt spid="87"/>
                                        </p:tgtEl>
                                        <p:attrNameLst>
                                          <p:attrName>ppt_y</p:attrName>
                                        </p:attrNameLst>
                                      </p:cBhvr>
                                      <p:tavLst>
                                        <p:tav tm="0">
                                          <p:val>
                                            <p:strVal val="0-#ppt_h/2"/>
                                          </p:val>
                                        </p:tav>
                                        <p:tav tm="100000">
                                          <p:val>
                                            <p:strVal val="#ppt_y"/>
                                          </p:val>
                                        </p:tav>
                                      </p:tavLst>
                                    </p:anim>
                                  </p:childTnLst>
                                </p:cTn>
                              </p:par>
                              <p:par>
                                <p:cTn id="1074" presetID="19" presetClass="entr" presetSubtype="5" fill="hold" grpId="1" nodeType="withEffect">
                                  <p:stCondLst>
                                    <p:cond delay="0"/>
                                  </p:stCondLst>
                                  <p:childTnLst>
                                    <p:set>
                                      <p:cBhvr>
                                        <p:cTn id="1075" dur="1" fill="hold">
                                          <p:stCondLst>
                                            <p:cond delay="0"/>
                                          </p:stCondLst>
                                        </p:cTn>
                                        <p:tgtEl>
                                          <p:spTgt spid="87"/>
                                        </p:tgtEl>
                                        <p:attrNameLst>
                                          <p:attrName>style.visibility</p:attrName>
                                        </p:attrNameLst>
                                      </p:cBhvr>
                                      <p:to>
                                        <p:strVal val="visible"/>
                                      </p:to>
                                    </p:set>
                                    <p:anim calcmode="lin" valueType="num">
                                      <p:cBhvr>
                                        <p:cTn id="1076" dur="4000" fill="hold"/>
                                        <p:tgtEl>
                                          <p:spTgt spid="87"/>
                                        </p:tgtEl>
                                        <p:attrNameLst>
                                          <p:attrName>ppt_w</p:attrName>
                                        </p:attrNameLst>
                                      </p:cBhvr>
                                      <p:tavLst>
                                        <p:tav tm="0">
                                          <p:val>
                                            <p:strVal val="#ppt_w"/>
                                          </p:val>
                                        </p:tav>
                                        <p:tav tm="100000">
                                          <p:val>
                                            <p:strVal val="#ppt_w"/>
                                          </p:val>
                                        </p:tav>
                                      </p:tavLst>
                                    </p:anim>
                                    <p:anim calcmode="lin" valueType="num">
                                      <p:cBhvr>
                                        <p:cTn id="1077" dur="4000" fill="hold"/>
                                        <p:tgtEl>
                                          <p:spTgt spid="87"/>
                                        </p:tgtEl>
                                        <p:attrNameLst>
                                          <p:attrName>ppt_h</p:attrName>
                                        </p:attrNameLst>
                                      </p:cBhvr>
                                      <p:tavLst>
                                        <p:tav tm="0" fmla="#ppt_h*sin(2.5*pi*$)">
                                          <p:val>
                                            <p:fltVal val="0"/>
                                          </p:val>
                                        </p:tav>
                                        <p:tav tm="100000">
                                          <p:val>
                                            <p:fltVal val="1"/>
                                          </p:val>
                                        </p:tav>
                                      </p:tavLst>
                                    </p:anim>
                                  </p:childTnLst>
                                </p:cTn>
                              </p:par>
                              <p:par>
                                <p:cTn id="1078" presetID="2" presetClass="exit" presetSubtype="4" fill="hold" grpId="2" nodeType="withEffect">
                                  <p:stCondLst>
                                    <p:cond delay="0"/>
                                  </p:stCondLst>
                                  <p:childTnLst>
                                    <p:anim calcmode="lin" valueType="num">
                                      <p:cBhvr additive="base">
                                        <p:cTn id="1079" dur="4500"/>
                                        <p:tgtEl>
                                          <p:spTgt spid="87"/>
                                        </p:tgtEl>
                                        <p:attrNameLst>
                                          <p:attrName>ppt_x</p:attrName>
                                        </p:attrNameLst>
                                      </p:cBhvr>
                                      <p:tavLst>
                                        <p:tav tm="0">
                                          <p:val>
                                            <p:strVal val="ppt_x"/>
                                          </p:val>
                                        </p:tav>
                                        <p:tav tm="100000">
                                          <p:val>
                                            <p:strVal val="ppt_x"/>
                                          </p:val>
                                        </p:tav>
                                      </p:tavLst>
                                    </p:anim>
                                    <p:anim calcmode="lin" valueType="num">
                                      <p:cBhvr additive="base">
                                        <p:cTn id="1080" dur="4500"/>
                                        <p:tgtEl>
                                          <p:spTgt spid="87"/>
                                        </p:tgtEl>
                                        <p:attrNameLst>
                                          <p:attrName>ppt_y</p:attrName>
                                        </p:attrNameLst>
                                      </p:cBhvr>
                                      <p:tavLst>
                                        <p:tav tm="0">
                                          <p:val>
                                            <p:strVal val="ppt_y"/>
                                          </p:val>
                                        </p:tav>
                                        <p:tav tm="100000">
                                          <p:val>
                                            <p:strVal val="1+ppt_h/2"/>
                                          </p:val>
                                        </p:tav>
                                      </p:tavLst>
                                    </p:anim>
                                    <p:set>
                                      <p:cBhvr>
                                        <p:cTn id="1081" dur="1" fill="hold">
                                          <p:stCondLst>
                                            <p:cond delay="4499"/>
                                          </p:stCondLst>
                                        </p:cTn>
                                        <p:tgtEl>
                                          <p:spTgt spid="87"/>
                                        </p:tgtEl>
                                        <p:attrNameLst>
                                          <p:attrName>style.visibility</p:attrName>
                                        </p:attrNameLst>
                                      </p:cBhvr>
                                      <p:to>
                                        <p:strVal val="hidden"/>
                                      </p:to>
                                    </p:set>
                                  </p:childTnLst>
                                </p:cTn>
                              </p:par>
                              <p:par>
                                <p:cTn id="1082" presetID="3" presetClass="exit" presetSubtype="10" fill="hold" grpId="3" nodeType="withEffect">
                                  <p:stCondLst>
                                    <p:cond delay="0"/>
                                  </p:stCondLst>
                                  <p:childTnLst>
                                    <p:animEffect transition="out" filter="blinds(horizontal)">
                                      <p:cBhvr>
                                        <p:cTn id="1083" dur="6000"/>
                                        <p:tgtEl>
                                          <p:spTgt spid="87"/>
                                        </p:tgtEl>
                                      </p:cBhvr>
                                    </p:animEffect>
                                    <p:set>
                                      <p:cBhvr>
                                        <p:cTn id="1084" dur="1" fill="hold">
                                          <p:stCondLst>
                                            <p:cond delay="5999"/>
                                          </p:stCondLst>
                                        </p:cTn>
                                        <p:tgtEl>
                                          <p:spTgt spid="87"/>
                                        </p:tgtEl>
                                        <p:attrNameLst>
                                          <p:attrName>style.visibility</p:attrName>
                                        </p:attrNameLst>
                                      </p:cBhvr>
                                      <p:to>
                                        <p:strVal val="hidden"/>
                                      </p:to>
                                    </p:set>
                                  </p:childTnLst>
                                </p:cTn>
                              </p:par>
                              <p:par>
                                <p:cTn id="1085" presetID="2" presetClass="entr" presetSubtype="4" fill="hold" grpId="0" nodeType="withEffect">
                                  <p:stCondLst>
                                    <p:cond delay="0"/>
                                  </p:stCondLst>
                                  <p:childTnLst>
                                    <p:set>
                                      <p:cBhvr>
                                        <p:cTn id="1086" dur="1" fill="hold">
                                          <p:stCondLst>
                                            <p:cond delay="0"/>
                                          </p:stCondLst>
                                        </p:cTn>
                                        <p:tgtEl>
                                          <p:spTgt spid="105"/>
                                        </p:tgtEl>
                                        <p:attrNameLst>
                                          <p:attrName>style.visibility</p:attrName>
                                        </p:attrNameLst>
                                      </p:cBhvr>
                                      <p:to>
                                        <p:strVal val="visible"/>
                                      </p:to>
                                    </p:set>
                                    <p:anim calcmode="lin" valueType="num">
                                      <p:cBhvr additive="base">
                                        <p:cTn id="1087" dur="4000" fill="hold"/>
                                        <p:tgtEl>
                                          <p:spTgt spid="105"/>
                                        </p:tgtEl>
                                        <p:attrNameLst>
                                          <p:attrName>ppt_x</p:attrName>
                                        </p:attrNameLst>
                                      </p:cBhvr>
                                      <p:tavLst>
                                        <p:tav tm="0">
                                          <p:val>
                                            <p:strVal val="#ppt_x"/>
                                          </p:val>
                                        </p:tav>
                                        <p:tav tm="100000">
                                          <p:val>
                                            <p:strVal val="#ppt_x"/>
                                          </p:val>
                                        </p:tav>
                                      </p:tavLst>
                                    </p:anim>
                                    <p:anim calcmode="lin" valueType="num">
                                      <p:cBhvr additive="base">
                                        <p:cTn id="1088" dur="4000" fill="hold"/>
                                        <p:tgtEl>
                                          <p:spTgt spid="105"/>
                                        </p:tgtEl>
                                        <p:attrNameLst>
                                          <p:attrName>ppt_y</p:attrName>
                                        </p:attrNameLst>
                                      </p:cBhvr>
                                      <p:tavLst>
                                        <p:tav tm="0">
                                          <p:val>
                                            <p:strVal val="1+#ppt_h/2"/>
                                          </p:val>
                                        </p:tav>
                                        <p:tav tm="100000">
                                          <p:val>
                                            <p:strVal val="#ppt_y"/>
                                          </p:val>
                                        </p:tav>
                                      </p:tavLst>
                                    </p:anim>
                                  </p:childTnLst>
                                </p:cTn>
                              </p:par>
                              <p:par>
                                <p:cTn id="1089" presetID="19" presetClass="entr" presetSubtype="5" fill="hold" grpId="1" nodeType="withEffect">
                                  <p:stCondLst>
                                    <p:cond delay="0"/>
                                  </p:stCondLst>
                                  <p:childTnLst>
                                    <p:set>
                                      <p:cBhvr>
                                        <p:cTn id="1090" dur="1" fill="hold">
                                          <p:stCondLst>
                                            <p:cond delay="0"/>
                                          </p:stCondLst>
                                        </p:cTn>
                                        <p:tgtEl>
                                          <p:spTgt spid="105"/>
                                        </p:tgtEl>
                                        <p:attrNameLst>
                                          <p:attrName>style.visibility</p:attrName>
                                        </p:attrNameLst>
                                      </p:cBhvr>
                                      <p:to>
                                        <p:strVal val="visible"/>
                                      </p:to>
                                    </p:set>
                                    <p:anim calcmode="lin" valueType="num">
                                      <p:cBhvr>
                                        <p:cTn id="1091" dur="4000" fill="hold"/>
                                        <p:tgtEl>
                                          <p:spTgt spid="105"/>
                                        </p:tgtEl>
                                        <p:attrNameLst>
                                          <p:attrName>ppt_w</p:attrName>
                                        </p:attrNameLst>
                                      </p:cBhvr>
                                      <p:tavLst>
                                        <p:tav tm="0">
                                          <p:val>
                                            <p:strVal val="#ppt_w"/>
                                          </p:val>
                                        </p:tav>
                                        <p:tav tm="100000">
                                          <p:val>
                                            <p:strVal val="#ppt_w"/>
                                          </p:val>
                                        </p:tav>
                                      </p:tavLst>
                                    </p:anim>
                                    <p:anim calcmode="lin" valueType="num">
                                      <p:cBhvr>
                                        <p:cTn id="1092" dur="4000" fill="hold"/>
                                        <p:tgtEl>
                                          <p:spTgt spid="105"/>
                                        </p:tgtEl>
                                        <p:attrNameLst>
                                          <p:attrName>ppt_h</p:attrName>
                                        </p:attrNameLst>
                                      </p:cBhvr>
                                      <p:tavLst>
                                        <p:tav tm="0" fmla="#ppt_h*sin(2.5*pi*$)">
                                          <p:val>
                                            <p:fltVal val="0"/>
                                          </p:val>
                                        </p:tav>
                                        <p:tav tm="100000">
                                          <p:val>
                                            <p:fltVal val="1"/>
                                          </p:val>
                                        </p:tav>
                                      </p:tavLst>
                                    </p:anim>
                                  </p:childTnLst>
                                </p:cTn>
                              </p:par>
                              <p:par>
                                <p:cTn id="1093" presetID="2" presetClass="exit" presetSubtype="1" fill="hold" grpId="2" nodeType="withEffect">
                                  <p:stCondLst>
                                    <p:cond delay="0"/>
                                  </p:stCondLst>
                                  <p:childTnLst>
                                    <p:anim calcmode="lin" valueType="num">
                                      <p:cBhvr additive="base">
                                        <p:cTn id="1094" dur="4500"/>
                                        <p:tgtEl>
                                          <p:spTgt spid="105"/>
                                        </p:tgtEl>
                                        <p:attrNameLst>
                                          <p:attrName>ppt_x</p:attrName>
                                        </p:attrNameLst>
                                      </p:cBhvr>
                                      <p:tavLst>
                                        <p:tav tm="0">
                                          <p:val>
                                            <p:strVal val="ppt_x"/>
                                          </p:val>
                                        </p:tav>
                                        <p:tav tm="100000">
                                          <p:val>
                                            <p:strVal val="ppt_x"/>
                                          </p:val>
                                        </p:tav>
                                      </p:tavLst>
                                    </p:anim>
                                    <p:anim calcmode="lin" valueType="num">
                                      <p:cBhvr additive="base">
                                        <p:cTn id="1095" dur="4500"/>
                                        <p:tgtEl>
                                          <p:spTgt spid="105"/>
                                        </p:tgtEl>
                                        <p:attrNameLst>
                                          <p:attrName>ppt_y</p:attrName>
                                        </p:attrNameLst>
                                      </p:cBhvr>
                                      <p:tavLst>
                                        <p:tav tm="0">
                                          <p:val>
                                            <p:strVal val="ppt_y"/>
                                          </p:val>
                                        </p:tav>
                                        <p:tav tm="100000">
                                          <p:val>
                                            <p:strVal val="0-ppt_h/2"/>
                                          </p:val>
                                        </p:tav>
                                      </p:tavLst>
                                    </p:anim>
                                    <p:set>
                                      <p:cBhvr>
                                        <p:cTn id="1096" dur="1" fill="hold">
                                          <p:stCondLst>
                                            <p:cond delay="4499"/>
                                          </p:stCondLst>
                                        </p:cTn>
                                        <p:tgtEl>
                                          <p:spTgt spid="105"/>
                                        </p:tgtEl>
                                        <p:attrNameLst>
                                          <p:attrName>style.visibility</p:attrName>
                                        </p:attrNameLst>
                                      </p:cBhvr>
                                      <p:to>
                                        <p:strVal val="hidden"/>
                                      </p:to>
                                    </p:set>
                                  </p:childTnLst>
                                </p:cTn>
                              </p:par>
                              <p:par>
                                <p:cTn id="1097" presetID="3" presetClass="exit" presetSubtype="10" fill="hold" grpId="3" nodeType="withEffect">
                                  <p:stCondLst>
                                    <p:cond delay="0"/>
                                  </p:stCondLst>
                                  <p:childTnLst>
                                    <p:animEffect transition="out" filter="blinds(horizontal)">
                                      <p:cBhvr>
                                        <p:cTn id="1098" dur="6000"/>
                                        <p:tgtEl>
                                          <p:spTgt spid="105"/>
                                        </p:tgtEl>
                                      </p:cBhvr>
                                    </p:animEffect>
                                    <p:set>
                                      <p:cBhvr>
                                        <p:cTn id="1099" dur="1" fill="hold">
                                          <p:stCondLst>
                                            <p:cond delay="5999"/>
                                          </p:stCondLst>
                                        </p:cTn>
                                        <p:tgtEl>
                                          <p:spTgt spid="105"/>
                                        </p:tgtEl>
                                        <p:attrNameLst>
                                          <p:attrName>style.visibility</p:attrName>
                                        </p:attrNameLst>
                                      </p:cBhvr>
                                      <p:to>
                                        <p:strVal val="hidden"/>
                                      </p:to>
                                    </p:set>
                                  </p:childTnLst>
                                </p:cTn>
                              </p:par>
                              <p:par>
                                <p:cTn id="1100" presetID="2" presetClass="entr" presetSubtype="4" fill="hold" grpId="0" nodeType="withEffect">
                                  <p:stCondLst>
                                    <p:cond delay="0"/>
                                  </p:stCondLst>
                                  <p:childTnLst>
                                    <p:set>
                                      <p:cBhvr>
                                        <p:cTn id="1101" dur="1" fill="hold">
                                          <p:stCondLst>
                                            <p:cond delay="0"/>
                                          </p:stCondLst>
                                        </p:cTn>
                                        <p:tgtEl>
                                          <p:spTgt spid="99"/>
                                        </p:tgtEl>
                                        <p:attrNameLst>
                                          <p:attrName>style.visibility</p:attrName>
                                        </p:attrNameLst>
                                      </p:cBhvr>
                                      <p:to>
                                        <p:strVal val="visible"/>
                                      </p:to>
                                    </p:set>
                                    <p:anim calcmode="lin" valueType="num">
                                      <p:cBhvr additive="base">
                                        <p:cTn id="1102" dur="4000" fill="hold"/>
                                        <p:tgtEl>
                                          <p:spTgt spid="99"/>
                                        </p:tgtEl>
                                        <p:attrNameLst>
                                          <p:attrName>ppt_x</p:attrName>
                                        </p:attrNameLst>
                                      </p:cBhvr>
                                      <p:tavLst>
                                        <p:tav tm="0">
                                          <p:val>
                                            <p:strVal val="#ppt_x"/>
                                          </p:val>
                                        </p:tav>
                                        <p:tav tm="100000">
                                          <p:val>
                                            <p:strVal val="#ppt_x"/>
                                          </p:val>
                                        </p:tav>
                                      </p:tavLst>
                                    </p:anim>
                                    <p:anim calcmode="lin" valueType="num">
                                      <p:cBhvr additive="base">
                                        <p:cTn id="1103" dur="4000" fill="hold"/>
                                        <p:tgtEl>
                                          <p:spTgt spid="99"/>
                                        </p:tgtEl>
                                        <p:attrNameLst>
                                          <p:attrName>ppt_y</p:attrName>
                                        </p:attrNameLst>
                                      </p:cBhvr>
                                      <p:tavLst>
                                        <p:tav tm="0">
                                          <p:val>
                                            <p:strVal val="1+#ppt_h/2"/>
                                          </p:val>
                                        </p:tav>
                                        <p:tav tm="100000">
                                          <p:val>
                                            <p:strVal val="#ppt_y"/>
                                          </p:val>
                                        </p:tav>
                                      </p:tavLst>
                                    </p:anim>
                                  </p:childTnLst>
                                </p:cTn>
                              </p:par>
                              <p:par>
                                <p:cTn id="1104" presetID="19" presetClass="entr" presetSubtype="5" fill="hold" grpId="1" nodeType="withEffect">
                                  <p:stCondLst>
                                    <p:cond delay="0"/>
                                  </p:stCondLst>
                                  <p:childTnLst>
                                    <p:set>
                                      <p:cBhvr>
                                        <p:cTn id="1105" dur="1" fill="hold">
                                          <p:stCondLst>
                                            <p:cond delay="0"/>
                                          </p:stCondLst>
                                        </p:cTn>
                                        <p:tgtEl>
                                          <p:spTgt spid="99"/>
                                        </p:tgtEl>
                                        <p:attrNameLst>
                                          <p:attrName>style.visibility</p:attrName>
                                        </p:attrNameLst>
                                      </p:cBhvr>
                                      <p:to>
                                        <p:strVal val="visible"/>
                                      </p:to>
                                    </p:set>
                                    <p:anim calcmode="lin" valueType="num">
                                      <p:cBhvr>
                                        <p:cTn id="1106" dur="4000" fill="hold"/>
                                        <p:tgtEl>
                                          <p:spTgt spid="99"/>
                                        </p:tgtEl>
                                        <p:attrNameLst>
                                          <p:attrName>ppt_w</p:attrName>
                                        </p:attrNameLst>
                                      </p:cBhvr>
                                      <p:tavLst>
                                        <p:tav tm="0">
                                          <p:val>
                                            <p:strVal val="#ppt_w"/>
                                          </p:val>
                                        </p:tav>
                                        <p:tav tm="100000">
                                          <p:val>
                                            <p:strVal val="#ppt_w"/>
                                          </p:val>
                                        </p:tav>
                                      </p:tavLst>
                                    </p:anim>
                                    <p:anim calcmode="lin" valueType="num">
                                      <p:cBhvr>
                                        <p:cTn id="1107" dur="4000" fill="hold"/>
                                        <p:tgtEl>
                                          <p:spTgt spid="99"/>
                                        </p:tgtEl>
                                        <p:attrNameLst>
                                          <p:attrName>ppt_h</p:attrName>
                                        </p:attrNameLst>
                                      </p:cBhvr>
                                      <p:tavLst>
                                        <p:tav tm="0" fmla="#ppt_h*sin(2.5*pi*$)">
                                          <p:val>
                                            <p:fltVal val="0"/>
                                          </p:val>
                                        </p:tav>
                                        <p:tav tm="100000">
                                          <p:val>
                                            <p:fltVal val="1"/>
                                          </p:val>
                                        </p:tav>
                                      </p:tavLst>
                                    </p:anim>
                                  </p:childTnLst>
                                </p:cTn>
                              </p:par>
                              <p:par>
                                <p:cTn id="1108" presetID="2" presetClass="exit" presetSubtype="1" fill="hold" grpId="2" nodeType="withEffect">
                                  <p:stCondLst>
                                    <p:cond delay="0"/>
                                  </p:stCondLst>
                                  <p:childTnLst>
                                    <p:anim calcmode="lin" valueType="num">
                                      <p:cBhvr additive="base">
                                        <p:cTn id="1109" dur="4500"/>
                                        <p:tgtEl>
                                          <p:spTgt spid="99"/>
                                        </p:tgtEl>
                                        <p:attrNameLst>
                                          <p:attrName>ppt_x</p:attrName>
                                        </p:attrNameLst>
                                      </p:cBhvr>
                                      <p:tavLst>
                                        <p:tav tm="0">
                                          <p:val>
                                            <p:strVal val="ppt_x"/>
                                          </p:val>
                                        </p:tav>
                                        <p:tav tm="100000">
                                          <p:val>
                                            <p:strVal val="ppt_x"/>
                                          </p:val>
                                        </p:tav>
                                      </p:tavLst>
                                    </p:anim>
                                    <p:anim calcmode="lin" valueType="num">
                                      <p:cBhvr additive="base">
                                        <p:cTn id="1110" dur="4500"/>
                                        <p:tgtEl>
                                          <p:spTgt spid="99"/>
                                        </p:tgtEl>
                                        <p:attrNameLst>
                                          <p:attrName>ppt_y</p:attrName>
                                        </p:attrNameLst>
                                      </p:cBhvr>
                                      <p:tavLst>
                                        <p:tav tm="0">
                                          <p:val>
                                            <p:strVal val="ppt_y"/>
                                          </p:val>
                                        </p:tav>
                                        <p:tav tm="100000">
                                          <p:val>
                                            <p:strVal val="0-ppt_h/2"/>
                                          </p:val>
                                        </p:tav>
                                      </p:tavLst>
                                    </p:anim>
                                    <p:set>
                                      <p:cBhvr>
                                        <p:cTn id="1111" dur="1" fill="hold">
                                          <p:stCondLst>
                                            <p:cond delay="4499"/>
                                          </p:stCondLst>
                                        </p:cTn>
                                        <p:tgtEl>
                                          <p:spTgt spid="99"/>
                                        </p:tgtEl>
                                        <p:attrNameLst>
                                          <p:attrName>style.visibility</p:attrName>
                                        </p:attrNameLst>
                                      </p:cBhvr>
                                      <p:to>
                                        <p:strVal val="hidden"/>
                                      </p:to>
                                    </p:set>
                                  </p:childTnLst>
                                </p:cTn>
                              </p:par>
                              <p:par>
                                <p:cTn id="1112" presetID="3" presetClass="exit" presetSubtype="10" fill="hold" grpId="3" nodeType="withEffect">
                                  <p:stCondLst>
                                    <p:cond delay="0"/>
                                  </p:stCondLst>
                                  <p:childTnLst>
                                    <p:animEffect transition="out" filter="blinds(horizontal)">
                                      <p:cBhvr>
                                        <p:cTn id="1113" dur="6000"/>
                                        <p:tgtEl>
                                          <p:spTgt spid="99"/>
                                        </p:tgtEl>
                                      </p:cBhvr>
                                    </p:animEffect>
                                    <p:set>
                                      <p:cBhvr>
                                        <p:cTn id="1114" dur="1" fill="hold">
                                          <p:stCondLst>
                                            <p:cond delay="5999"/>
                                          </p:stCondLst>
                                        </p:cTn>
                                        <p:tgtEl>
                                          <p:spTgt spid="99"/>
                                        </p:tgtEl>
                                        <p:attrNameLst>
                                          <p:attrName>style.visibility</p:attrName>
                                        </p:attrNameLst>
                                      </p:cBhvr>
                                      <p:to>
                                        <p:strVal val="hidden"/>
                                      </p:to>
                                    </p:set>
                                  </p:childTnLst>
                                </p:cTn>
                              </p:par>
                              <p:par>
                                <p:cTn id="1115" presetID="2" presetClass="entr" presetSubtype="4" fill="hold" grpId="0" nodeType="withEffect">
                                  <p:stCondLst>
                                    <p:cond delay="0"/>
                                  </p:stCondLst>
                                  <p:childTnLst>
                                    <p:set>
                                      <p:cBhvr>
                                        <p:cTn id="1116" dur="1" fill="hold">
                                          <p:stCondLst>
                                            <p:cond delay="0"/>
                                          </p:stCondLst>
                                        </p:cTn>
                                        <p:tgtEl>
                                          <p:spTgt spid="117"/>
                                        </p:tgtEl>
                                        <p:attrNameLst>
                                          <p:attrName>style.visibility</p:attrName>
                                        </p:attrNameLst>
                                      </p:cBhvr>
                                      <p:to>
                                        <p:strVal val="visible"/>
                                      </p:to>
                                    </p:set>
                                    <p:anim calcmode="lin" valueType="num">
                                      <p:cBhvr additive="base">
                                        <p:cTn id="1117" dur="4000" fill="hold"/>
                                        <p:tgtEl>
                                          <p:spTgt spid="117"/>
                                        </p:tgtEl>
                                        <p:attrNameLst>
                                          <p:attrName>ppt_x</p:attrName>
                                        </p:attrNameLst>
                                      </p:cBhvr>
                                      <p:tavLst>
                                        <p:tav tm="0">
                                          <p:val>
                                            <p:strVal val="#ppt_x"/>
                                          </p:val>
                                        </p:tav>
                                        <p:tav tm="100000">
                                          <p:val>
                                            <p:strVal val="#ppt_x"/>
                                          </p:val>
                                        </p:tav>
                                      </p:tavLst>
                                    </p:anim>
                                    <p:anim calcmode="lin" valueType="num">
                                      <p:cBhvr additive="base">
                                        <p:cTn id="1118" dur="4000" fill="hold"/>
                                        <p:tgtEl>
                                          <p:spTgt spid="117"/>
                                        </p:tgtEl>
                                        <p:attrNameLst>
                                          <p:attrName>ppt_y</p:attrName>
                                        </p:attrNameLst>
                                      </p:cBhvr>
                                      <p:tavLst>
                                        <p:tav tm="0">
                                          <p:val>
                                            <p:strVal val="1+#ppt_h/2"/>
                                          </p:val>
                                        </p:tav>
                                        <p:tav tm="100000">
                                          <p:val>
                                            <p:strVal val="#ppt_y"/>
                                          </p:val>
                                        </p:tav>
                                      </p:tavLst>
                                    </p:anim>
                                  </p:childTnLst>
                                </p:cTn>
                              </p:par>
                              <p:par>
                                <p:cTn id="1119" presetID="19" presetClass="entr" presetSubtype="5" fill="hold" grpId="1" nodeType="withEffect">
                                  <p:stCondLst>
                                    <p:cond delay="0"/>
                                  </p:stCondLst>
                                  <p:childTnLst>
                                    <p:set>
                                      <p:cBhvr>
                                        <p:cTn id="1120" dur="1" fill="hold">
                                          <p:stCondLst>
                                            <p:cond delay="0"/>
                                          </p:stCondLst>
                                        </p:cTn>
                                        <p:tgtEl>
                                          <p:spTgt spid="117"/>
                                        </p:tgtEl>
                                        <p:attrNameLst>
                                          <p:attrName>style.visibility</p:attrName>
                                        </p:attrNameLst>
                                      </p:cBhvr>
                                      <p:to>
                                        <p:strVal val="visible"/>
                                      </p:to>
                                    </p:set>
                                    <p:anim calcmode="lin" valueType="num">
                                      <p:cBhvr>
                                        <p:cTn id="1121" dur="4000" fill="hold"/>
                                        <p:tgtEl>
                                          <p:spTgt spid="117"/>
                                        </p:tgtEl>
                                        <p:attrNameLst>
                                          <p:attrName>ppt_w</p:attrName>
                                        </p:attrNameLst>
                                      </p:cBhvr>
                                      <p:tavLst>
                                        <p:tav tm="0">
                                          <p:val>
                                            <p:strVal val="#ppt_w"/>
                                          </p:val>
                                        </p:tav>
                                        <p:tav tm="100000">
                                          <p:val>
                                            <p:strVal val="#ppt_w"/>
                                          </p:val>
                                        </p:tav>
                                      </p:tavLst>
                                    </p:anim>
                                    <p:anim calcmode="lin" valueType="num">
                                      <p:cBhvr>
                                        <p:cTn id="1122" dur="4000" fill="hold"/>
                                        <p:tgtEl>
                                          <p:spTgt spid="117"/>
                                        </p:tgtEl>
                                        <p:attrNameLst>
                                          <p:attrName>ppt_h</p:attrName>
                                        </p:attrNameLst>
                                      </p:cBhvr>
                                      <p:tavLst>
                                        <p:tav tm="0" fmla="#ppt_h*sin(2.5*pi*$)">
                                          <p:val>
                                            <p:fltVal val="0"/>
                                          </p:val>
                                        </p:tav>
                                        <p:tav tm="100000">
                                          <p:val>
                                            <p:fltVal val="1"/>
                                          </p:val>
                                        </p:tav>
                                      </p:tavLst>
                                    </p:anim>
                                  </p:childTnLst>
                                </p:cTn>
                              </p:par>
                              <p:par>
                                <p:cTn id="1123" presetID="2" presetClass="exit" presetSubtype="1" fill="hold" grpId="2" nodeType="withEffect">
                                  <p:stCondLst>
                                    <p:cond delay="0"/>
                                  </p:stCondLst>
                                  <p:childTnLst>
                                    <p:anim calcmode="lin" valueType="num">
                                      <p:cBhvr additive="base">
                                        <p:cTn id="1124" dur="4500"/>
                                        <p:tgtEl>
                                          <p:spTgt spid="117"/>
                                        </p:tgtEl>
                                        <p:attrNameLst>
                                          <p:attrName>ppt_x</p:attrName>
                                        </p:attrNameLst>
                                      </p:cBhvr>
                                      <p:tavLst>
                                        <p:tav tm="0">
                                          <p:val>
                                            <p:strVal val="ppt_x"/>
                                          </p:val>
                                        </p:tav>
                                        <p:tav tm="100000">
                                          <p:val>
                                            <p:strVal val="ppt_x"/>
                                          </p:val>
                                        </p:tav>
                                      </p:tavLst>
                                    </p:anim>
                                    <p:anim calcmode="lin" valueType="num">
                                      <p:cBhvr additive="base">
                                        <p:cTn id="1125" dur="4500"/>
                                        <p:tgtEl>
                                          <p:spTgt spid="117"/>
                                        </p:tgtEl>
                                        <p:attrNameLst>
                                          <p:attrName>ppt_y</p:attrName>
                                        </p:attrNameLst>
                                      </p:cBhvr>
                                      <p:tavLst>
                                        <p:tav tm="0">
                                          <p:val>
                                            <p:strVal val="ppt_y"/>
                                          </p:val>
                                        </p:tav>
                                        <p:tav tm="100000">
                                          <p:val>
                                            <p:strVal val="0-ppt_h/2"/>
                                          </p:val>
                                        </p:tav>
                                      </p:tavLst>
                                    </p:anim>
                                    <p:set>
                                      <p:cBhvr>
                                        <p:cTn id="1126" dur="1" fill="hold">
                                          <p:stCondLst>
                                            <p:cond delay="4499"/>
                                          </p:stCondLst>
                                        </p:cTn>
                                        <p:tgtEl>
                                          <p:spTgt spid="117"/>
                                        </p:tgtEl>
                                        <p:attrNameLst>
                                          <p:attrName>style.visibility</p:attrName>
                                        </p:attrNameLst>
                                      </p:cBhvr>
                                      <p:to>
                                        <p:strVal val="hidden"/>
                                      </p:to>
                                    </p:set>
                                  </p:childTnLst>
                                </p:cTn>
                              </p:par>
                              <p:par>
                                <p:cTn id="1127" presetID="3" presetClass="exit" presetSubtype="10" fill="hold" grpId="3" nodeType="withEffect">
                                  <p:stCondLst>
                                    <p:cond delay="0"/>
                                  </p:stCondLst>
                                  <p:childTnLst>
                                    <p:animEffect transition="out" filter="blinds(horizontal)">
                                      <p:cBhvr>
                                        <p:cTn id="1128" dur="6000"/>
                                        <p:tgtEl>
                                          <p:spTgt spid="117"/>
                                        </p:tgtEl>
                                      </p:cBhvr>
                                    </p:animEffect>
                                    <p:set>
                                      <p:cBhvr>
                                        <p:cTn id="1129" dur="1" fill="hold">
                                          <p:stCondLst>
                                            <p:cond delay="5999"/>
                                          </p:stCondLst>
                                        </p:cTn>
                                        <p:tgtEl>
                                          <p:spTgt spid="117"/>
                                        </p:tgtEl>
                                        <p:attrNameLst>
                                          <p:attrName>style.visibility</p:attrName>
                                        </p:attrNameLst>
                                      </p:cBhvr>
                                      <p:to>
                                        <p:strVal val="hidden"/>
                                      </p:to>
                                    </p:set>
                                  </p:childTnLst>
                                </p:cTn>
                              </p:par>
                              <p:par>
                                <p:cTn id="1130" presetID="2" presetClass="entr" presetSubtype="4" fill="hold" grpId="0" nodeType="withEffect">
                                  <p:stCondLst>
                                    <p:cond delay="0"/>
                                  </p:stCondLst>
                                  <p:childTnLst>
                                    <p:set>
                                      <p:cBhvr>
                                        <p:cTn id="1131" dur="1" fill="hold">
                                          <p:stCondLst>
                                            <p:cond delay="0"/>
                                          </p:stCondLst>
                                        </p:cTn>
                                        <p:tgtEl>
                                          <p:spTgt spid="111"/>
                                        </p:tgtEl>
                                        <p:attrNameLst>
                                          <p:attrName>style.visibility</p:attrName>
                                        </p:attrNameLst>
                                      </p:cBhvr>
                                      <p:to>
                                        <p:strVal val="visible"/>
                                      </p:to>
                                    </p:set>
                                    <p:anim calcmode="lin" valueType="num">
                                      <p:cBhvr additive="base">
                                        <p:cTn id="1132" dur="4000" fill="hold"/>
                                        <p:tgtEl>
                                          <p:spTgt spid="111"/>
                                        </p:tgtEl>
                                        <p:attrNameLst>
                                          <p:attrName>ppt_x</p:attrName>
                                        </p:attrNameLst>
                                      </p:cBhvr>
                                      <p:tavLst>
                                        <p:tav tm="0">
                                          <p:val>
                                            <p:strVal val="#ppt_x"/>
                                          </p:val>
                                        </p:tav>
                                        <p:tav tm="100000">
                                          <p:val>
                                            <p:strVal val="#ppt_x"/>
                                          </p:val>
                                        </p:tav>
                                      </p:tavLst>
                                    </p:anim>
                                    <p:anim calcmode="lin" valueType="num">
                                      <p:cBhvr additive="base">
                                        <p:cTn id="1133" dur="4000" fill="hold"/>
                                        <p:tgtEl>
                                          <p:spTgt spid="111"/>
                                        </p:tgtEl>
                                        <p:attrNameLst>
                                          <p:attrName>ppt_y</p:attrName>
                                        </p:attrNameLst>
                                      </p:cBhvr>
                                      <p:tavLst>
                                        <p:tav tm="0">
                                          <p:val>
                                            <p:strVal val="1+#ppt_h/2"/>
                                          </p:val>
                                        </p:tav>
                                        <p:tav tm="100000">
                                          <p:val>
                                            <p:strVal val="#ppt_y"/>
                                          </p:val>
                                        </p:tav>
                                      </p:tavLst>
                                    </p:anim>
                                  </p:childTnLst>
                                </p:cTn>
                              </p:par>
                              <p:par>
                                <p:cTn id="1134" presetID="19" presetClass="entr" presetSubtype="5" fill="hold" grpId="1" nodeType="withEffect">
                                  <p:stCondLst>
                                    <p:cond delay="0"/>
                                  </p:stCondLst>
                                  <p:childTnLst>
                                    <p:set>
                                      <p:cBhvr>
                                        <p:cTn id="1135" dur="1" fill="hold">
                                          <p:stCondLst>
                                            <p:cond delay="0"/>
                                          </p:stCondLst>
                                        </p:cTn>
                                        <p:tgtEl>
                                          <p:spTgt spid="111"/>
                                        </p:tgtEl>
                                        <p:attrNameLst>
                                          <p:attrName>style.visibility</p:attrName>
                                        </p:attrNameLst>
                                      </p:cBhvr>
                                      <p:to>
                                        <p:strVal val="visible"/>
                                      </p:to>
                                    </p:set>
                                    <p:anim calcmode="lin" valueType="num">
                                      <p:cBhvr>
                                        <p:cTn id="1136" dur="4000" fill="hold"/>
                                        <p:tgtEl>
                                          <p:spTgt spid="111"/>
                                        </p:tgtEl>
                                        <p:attrNameLst>
                                          <p:attrName>ppt_w</p:attrName>
                                        </p:attrNameLst>
                                      </p:cBhvr>
                                      <p:tavLst>
                                        <p:tav tm="0">
                                          <p:val>
                                            <p:strVal val="#ppt_w"/>
                                          </p:val>
                                        </p:tav>
                                        <p:tav tm="100000">
                                          <p:val>
                                            <p:strVal val="#ppt_w"/>
                                          </p:val>
                                        </p:tav>
                                      </p:tavLst>
                                    </p:anim>
                                    <p:anim calcmode="lin" valueType="num">
                                      <p:cBhvr>
                                        <p:cTn id="1137" dur="4000" fill="hold"/>
                                        <p:tgtEl>
                                          <p:spTgt spid="111"/>
                                        </p:tgtEl>
                                        <p:attrNameLst>
                                          <p:attrName>ppt_h</p:attrName>
                                        </p:attrNameLst>
                                      </p:cBhvr>
                                      <p:tavLst>
                                        <p:tav tm="0" fmla="#ppt_h*sin(2.5*pi*$)">
                                          <p:val>
                                            <p:fltVal val="0"/>
                                          </p:val>
                                        </p:tav>
                                        <p:tav tm="100000">
                                          <p:val>
                                            <p:fltVal val="1"/>
                                          </p:val>
                                        </p:tav>
                                      </p:tavLst>
                                    </p:anim>
                                  </p:childTnLst>
                                </p:cTn>
                              </p:par>
                              <p:par>
                                <p:cTn id="1138" presetID="2" presetClass="exit" presetSubtype="1" fill="hold" grpId="2" nodeType="withEffect">
                                  <p:stCondLst>
                                    <p:cond delay="0"/>
                                  </p:stCondLst>
                                  <p:childTnLst>
                                    <p:anim calcmode="lin" valueType="num">
                                      <p:cBhvr additive="base">
                                        <p:cTn id="1139" dur="4500"/>
                                        <p:tgtEl>
                                          <p:spTgt spid="111"/>
                                        </p:tgtEl>
                                        <p:attrNameLst>
                                          <p:attrName>ppt_x</p:attrName>
                                        </p:attrNameLst>
                                      </p:cBhvr>
                                      <p:tavLst>
                                        <p:tav tm="0">
                                          <p:val>
                                            <p:strVal val="ppt_x"/>
                                          </p:val>
                                        </p:tav>
                                        <p:tav tm="100000">
                                          <p:val>
                                            <p:strVal val="ppt_x"/>
                                          </p:val>
                                        </p:tav>
                                      </p:tavLst>
                                    </p:anim>
                                    <p:anim calcmode="lin" valueType="num">
                                      <p:cBhvr additive="base">
                                        <p:cTn id="1140" dur="4500"/>
                                        <p:tgtEl>
                                          <p:spTgt spid="111"/>
                                        </p:tgtEl>
                                        <p:attrNameLst>
                                          <p:attrName>ppt_y</p:attrName>
                                        </p:attrNameLst>
                                      </p:cBhvr>
                                      <p:tavLst>
                                        <p:tav tm="0">
                                          <p:val>
                                            <p:strVal val="ppt_y"/>
                                          </p:val>
                                        </p:tav>
                                        <p:tav tm="100000">
                                          <p:val>
                                            <p:strVal val="0-ppt_h/2"/>
                                          </p:val>
                                        </p:tav>
                                      </p:tavLst>
                                    </p:anim>
                                    <p:set>
                                      <p:cBhvr>
                                        <p:cTn id="1141" dur="1" fill="hold">
                                          <p:stCondLst>
                                            <p:cond delay="4499"/>
                                          </p:stCondLst>
                                        </p:cTn>
                                        <p:tgtEl>
                                          <p:spTgt spid="111"/>
                                        </p:tgtEl>
                                        <p:attrNameLst>
                                          <p:attrName>style.visibility</p:attrName>
                                        </p:attrNameLst>
                                      </p:cBhvr>
                                      <p:to>
                                        <p:strVal val="hidden"/>
                                      </p:to>
                                    </p:set>
                                  </p:childTnLst>
                                </p:cTn>
                              </p:par>
                              <p:par>
                                <p:cTn id="1142" presetID="3" presetClass="exit" presetSubtype="10" fill="hold" grpId="3" nodeType="withEffect">
                                  <p:stCondLst>
                                    <p:cond delay="0"/>
                                  </p:stCondLst>
                                  <p:childTnLst>
                                    <p:animEffect transition="out" filter="blinds(horizontal)">
                                      <p:cBhvr>
                                        <p:cTn id="1143" dur="6000"/>
                                        <p:tgtEl>
                                          <p:spTgt spid="111"/>
                                        </p:tgtEl>
                                      </p:cBhvr>
                                    </p:animEffect>
                                    <p:set>
                                      <p:cBhvr>
                                        <p:cTn id="1144" dur="1" fill="hold">
                                          <p:stCondLst>
                                            <p:cond delay="5999"/>
                                          </p:stCondLst>
                                        </p:cTn>
                                        <p:tgtEl>
                                          <p:spTgt spid="111"/>
                                        </p:tgtEl>
                                        <p:attrNameLst>
                                          <p:attrName>style.visibility</p:attrName>
                                        </p:attrNameLst>
                                      </p:cBhvr>
                                      <p:to>
                                        <p:strVal val="hidden"/>
                                      </p:to>
                                    </p:set>
                                  </p:childTnLst>
                                </p:cTn>
                              </p:par>
                              <p:par>
                                <p:cTn id="1145" presetID="2" presetClass="entr" presetSubtype="4" fill="hold" grpId="0" nodeType="withEffect">
                                  <p:stCondLst>
                                    <p:cond delay="0"/>
                                  </p:stCondLst>
                                  <p:childTnLst>
                                    <p:set>
                                      <p:cBhvr>
                                        <p:cTn id="1146" dur="1" fill="hold">
                                          <p:stCondLst>
                                            <p:cond delay="0"/>
                                          </p:stCondLst>
                                        </p:cTn>
                                        <p:tgtEl>
                                          <p:spTgt spid="103"/>
                                        </p:tgtEl>
                                        <p:attrNameLst>
                                          <p:attrName>style.visibility</p:attrName>
                                        </p:attrNameLst>
                                      </p:cBhvr>
                                      <p:to>
                                        <p:strVal val="visible"/>
                                      </p:to>
                                    </p:set>
                                    <p:anim calcmode="lin" valueType="num">
                                      <p:cBhvr additive="base">
                                        <p:cTn id="1147" dur="4000" fill="hold"/>
                                        <p:tgtEl>
                                          <p:spTgt spid="103"/>
                                        </p:tgtEl>
                                        <p:attrNameLst>
                                          <p:attrName>ppt_x</p:attrName>
                                        </p:attrNameLst>
                                      </p:cBhvr>
                                      <p:tavLst>
                                        <p:tav tm="0">
                                          <p:val>
                                            <p:strVal val="#ppt_x"/>
                                          </p:val>
                                        </p:tav>
                                        <p:tav tm="100000">
                                          <p:val>
                                            <p:strVal val="#ppt_x"/>
                                          </p:val>
                                        </p:tav>
                                      </p:tavLst>
                                    </p:anim>
                                    <p:anim calcmode="lin" valueType="num">
                                      <p:cBhvr additive="base">
                                        <p:cTn id="1148" dur="4000" fill="hold"/>
                                        <p:tgtEl>
                                          <p:spTgt spid="103"/>
                                        </p:tgtEl>
                                        <p:attrNameLst>
                                          <p:attrName>ppt_y</p:attrName>
                                        </p:attrNameLst>
                                      </p:cBhvr>
                                      <p:tavLst>
                                        <p:tav tm="0">
                                          <p:val>
                                            <p:strVal val="1+#ppt_h/2"/>
                                          </p:val>
                                        </p:tav>
                                        <p:tav tm="100000">
                                          <p:val>
                                            <p:strVal val="#ppt_y"/>
                                          </p:val>
                                        </p:tav>
                                      </p:tavLst>
                                    </p:anim>
                                  </p:childTnLst>
                                </p:cTn>
                              </p:par>
                              <p:par>
                                <p:cTn id="1149" presetID="19" presetClass="entr" presetSubtype="5" fill="hold" grpId="1" nodeType="withEffect">
                                  <p:stCondLst>
                                    <p:cond delay="0"/>
                                  </p:stCondLst>
                                  <p:childTnLst>
                                    <p:set>
                                      <p:cBhvr>
                                        <p:cTn id="1150" dur="1" fill="hold">
                                          <p:stCondLst>
                                            <p:cond delay="0"/>
                                          </p:stCondLst>
                                        </p:cTn>
                                        <p:tgtEl>
                                          <p:spTgt spid="103"/>
                                        </p:tgtEl>
                                        <p:attrNameLst>
                                          <p:attrName>style.visibility</p:attrName>
                                        </p:attrNameLst>
                                      </p:cBhvr>
                                      <p:to>
                                        <p:strVal val="visible"/>
                                      </p:to>
                                    </p:set>
                                    <p:anim calcmode="lin" valueType="num">
                                      <p:cBhvr>
                                        <p:cTn id="1151" dur="4000" fill="hold"/>
                                        <p:tgtEl>
                                          <p:spTgt spid="103"/>
                                        </p:tgtEl>
                                        <p:attrNameLst>
                                          <p:attrName>ppt_w</p:attrName>
                                        </p:attrNameLst>
                                      </p:cBhvr>
                                      <p:tavLst>
                                        <p:tav tm="0">
                                          <p:val>
                                            <p:strVal val="#ppt_w"/>
                                          </p:val>
                                        </p:tav>
                                        <p:tav tm="100000">
                                          <p:val>
                                            <p:strVal val="#ppt_w"/>
                                          </p:val>
                                        </p:tav>
                                      </p:tavLst>
                                    </p:anim>
                                    <p:anim calcmode="lin" valueType="num">
                                      <p:cBhvr>
                                        <p:cTn id="1152" dur="4000" fill="hold"/>
                                        <p:tgtEl>
                                          <p:spTgt spid="103"/>
                                        </p:tgtEl>
                                        <p:attrNameLst>
                                          <p:attrName>ppt_h</p:attrName>
                                        </p:attrNameLst>
                                      </p:cBhvr>
                                      <p:tavLst>
                                        <p:tav tm="0" fmla="#ppt_h*sin(2.5*pi*$)">
                                          <p:val>
                                            <p:fltVal val="0"/>
                                          </p:val>
                                        </p:tav>
                                        <p:tav tm="100000">
                                          <p:val>
                                            <p:fltVal val="1"/>
                                          </p:val>
                                        </p:tav>
                                      </p:tavLst>
                                    </p:anim>
                                  </p:childTnLst>
                                </p:cTn>
                              </p:par>
                              <p:par>
                                <p:cTn id="1153" presetID="2" presetClass="exit" presetSubtype="1" fill="hold" grpId="2" nodeType="withEffect">
                                  <p:stCondLst>
                                    <p:cond delay="0"/>
                                  </p:stCondLst>
                                  <p:childTnLst>
                                    <p:anim calcmode="lin" valueType="num">
                                      <p:cBhvr additive="base">
                                        <p:cTn id="1154" dur="4500"/>
                                        <p:tgtEl>
                                          <p:spTgt spid="103"/>
                                        </p:tgtEl>
                                        <p:attrNameLst>
                                          <p:attrName>ppt_x</p:attrName>
                                        </p:attrNameLst>
                                      </p:cBhvr>
                                      <p:tavLst>
                                        <p:tav tm="0">
                                          <p:val>
                                            <p:strVal val="ppt_x"/>
                                          </p:val>
                                        </p:tav>
                                        <p:tav tm="100000">
                                          <p:val>
                                            <p:strVal val="ppt_x"/>
                                          </p:val>
                                        </p:tav>
                                      </p:tavLst>
                                    </p:anim>
                                    <p:anim calcmode="lin" valueType="num">
                                      <p:cBhvr additive="base">
                                        <p:cTn id="1155" dur="4500"/>
                                        <p:tgtEl>
                                          <p:spTgt spid="103"/>
                                        </p:tgtEl>
                                        <p:attrNameLst>
                                          <p:attrName>ppt_y</p:attrName>
                                        </p:attrNameLst>
                                      </p:cBhvr>
                                      <p:tavLst>
                                        <p:tav tm="0">
                                          <p:val>
                                            <p:strVal val="ppt_y"/>
                                          </p:val>
                                        </p:tav>
                                        <p:tav tm="100000">
                                          <p:val>
                                            <p:strVal val="0-ppt_h/2"/>
                                          </p:val>
                                        </p:tav>
                                      </p:tavLst>
                                    </p:anim>
                                    <p:set>
                                      <p:cBhvr>
                                        <p:cTn id="1156" dur="1" fill="hold">
                                          <p:stCondLst>
                                            <p:cond delay="4499"/>
                                          </p:stCondLst>
                                        </p:cTn>
                                        <p:tgtEl>
                                          <p:spTgt spid="103"/>
                                        </p:tgtEl>
                                        <p:attrNameLst>
                                          <p:attrName>style.visibility</p:attrName>
                                        </p:attrNameLst>
                                      </p:cBhvr>
                                      <p:to>
                                        <p:strVal val="hidden"/>
                                      </p:to>
                                    </p:set>
                                  </p:childTnLst>
                                </p:cTn>
                              </p:par>
                              <p:par>
                                <p:cTn id="1157" presetID="3" presetClass="exit" presetSubtype="10" fill="hold" grpId="3" nodeType="withEffect">
                                  <p:stCondLst>
                                    <p:cond delay="0"/>
                                  </p:stCondLst>
                                  <p:childTnLst>
                                    <p:animEffect transition="out" filter="blinds(horizontal)">
                                      <p:cBhvr>
                                        <p:cTn id="1158" dur="6000"/>
                                        <p:tgtEl>
                                          <p:spTgt spid="103"/>
                                        </p:tgtEl>
                                      </p:cBhvr>
                                    </p:animEffect>
                                    <p:set>
                                      <p:cBhvr>
                                        <p:cTn id="1159" dur="1" fill="hold">
                                          <p:stCondLst>
                                            <p:cond delay="5999"/>
                                          </p:stCondLst>
                                        </p:cTn>
                                        <p:tgtEl>
                                          <p:spTgt spid="103"/>
                                        </p:tgtEl>
                                        <p:attrNameLst>
                                          <p:attrName>style.visibility</p:attrName>
                                        </p:attrNameLst>
                                      </p:cBhvr>
                                      <p:to>
                                        <p:strVal val="hidden"/>
                                      </p:to>
                                    </p:set>
                                  </p:childTnLst>
                                </p:cTn>
                              </p:par>
                              <p:par>
                                <p:cTn id="1160" presetID="2" presetClass="entr" presetSubtype="4" fill="hold" grpId="0" nodeType="withEffect">
                                  <p:stCondLst>
                                    <p:cond delay="0"/>
                                  </p:stCondLst>
                                  <p:childTnLst>
                                    <p:set>
                                      <p:cBhvr>
                                        <p:cTn id="1161" dur="1" fill="hold">
                                          <p:stCondLst>
                                            <p:cond delay="0"/>
                                          </p:stCondLst>
                                        </p:cTn>
                                        <p:tgtEl>
                                          <p:spTgt spid="104"/>
                                        </p:tgtEl>
                                        <p:attrNameLst>
                                          <p:attrName>style.visibility</p:attrName>
                                        </p:attrNameLst>
                                      </p:cBhvr>
                                      <p:to>
                                        <p:strVal val="visible"/>
                                      </p:to>
                                    </p:set>
                                    <p:anim calcmode="lin" valueType="num">
                                      <p:cBhvr additive="base">
                                        <p:cTn id="1162" dur="4000" fill="hold"/>
                                        <p:tgtEl>
                                          <p:spTgt spid="104"/>
                                        </p:tgtEl>
                                        <p:attrNameLst>
                                          <p:attrName>ppt_x</p:attrName>
                                        </p:attrNameLst>
                                      </p:cBhvr>
                                      <p:tavLst>
                                        <p:tav tm="0">
                                          <p:val>
                                            <p:strVal val="#ppt_x"/>
                                          </p:val>
                                        </p:tav>
                                        <p:tav tm="100000">
                                          <p:val>
                                            <p:strVal val="#ppt_x"/>
                                          </p:val>
                                        </p:tav>
                                      </p:tavLst>
                                    </p:anim>
                                    <p:anim calcmode="lin" valueType="num">
                                      <p:cBhvr additive="base">
                                        <p:cTn id="1163" dur="4000" fill="hold"/>
                                        <p:tgtEl>
                                          <p:spTgt spid="104"/>
                                        </p:tgtEl>
                                        <p:attrNameLst>
                                          <p:attrName>ppt_y</p:attrName>
                                        </p:attrNameLst>
                                      </p:cBhvr>
                                      <p:tavLst>
                                        <p:tav tm="0">
                                          <p:val>
                                            <p:strVal val="1+#ppt_h/2"/>
                                          </p:val>
                                        </p:tav>
                                        <p:tav tm="100000">
                                          <p:val>
                                            <p:strVal val="#ppt_y"/>
                                          </p:val>
                                        </p:tav>
                                      </p:tavLst>
                                    </p:anim>
                                  </p:childTnLst>
                                </p:cTn>
                              </p:par>
                              <p:par>
                                <p:cTn id="1164" presetID="19" presetClass="entr" presetSubtype="5" fill="hold" grpId="1" nodeType="withEffect">
                                  <p:stCondLst>
                                    <p:cond delay="0"/>
                                  </p:stCondLst>
                                  <p:childTnLst>
                                    <p:set>
                                      <p:cBhvr>
                                        <p:cTn id="1165" dur="1" fill="hold">
                                          <p:stCondLst>
                                            <p:cond delay="0"/>
                                          </p:stCondLst>
                                        </p:cTn>
                                        <p:tgtEl>
                                          <p:spTgt spid="104"/>
                                        </p:tgtEl>
                                        <p:attrNameLst>
                                          <p:attrName>style.visibility</p:attrName>
                                        </p:attrNameLst>
                                      </p:cBhvr>
                                      <p:to>
                                        <p:strVal val="visible"/>
                                      </p:to>
                                    </p:set>
                                    <p:anim calcmode="lin" valueType="num">
                                      <p:cBhvr>
                                        <p:cTn id="1166" dur="4000" fill="hold"/>
                                        <p:tgtEl>
                                          <p:spTgt spid="104"/>
                                        </p:tgtEl>
                                        <p:attrNameLst>
                                          <p:attrName>ppt_w</p:attrName>
                                        </p:attrNameLst>
                                      </p:cBhvr>
                                      <p:tavLst>
                                        <p:tav tm="0">
                                          <p:val>
                                            <p:strVal val="#ppt_w"/>
                                          </p:val>
                                        </p:tav>
                                        <p:tav tm="100000">
                                          <p:val>
                                            <p:strVal val="#ppt_w"/>
                                          </p:val>
                                        </p:tav>
                                      </p:tavLst>
                                    </p:anim>
                                    <p:anim calcmode="lin" valueType="num">
                                      <p:cBhvr>
                                        <p:cTn id="1167" dur="4000" fill="hold"/>
                                        <p:tgtEl>
                                          <p:spTgt spid="104"/>
                                        </p:tgtEl>
                                        <p:attrNameLst>
                                          <p:attrName>ppt_h</p:attrName>
                                        </p:attrNameLst>
                                      </p:cBhvr>
                                      <p:tavLst>
                                        <p:tav tm="0" fmla="#ppt_h*sin(2.5*pi*$)">
                                          <p:val>
                                            <p:fltVal val="0"/>
                                          </p:val>
                                        </p:tav>
                                        <p:tav tm="100000">
                                          <p:val>
                                            <p:fltVal val="1"/>
                                          </p:val>
                                        </p:tav>
                                      </p:tavLst>
                                    </p:anim>
                                  </p:childTnLst>
                                </p:cTn>
                              </p:par>
                              <p:par>
                                <p:cTn id="1168" presetID="2" presetClass="exit" presetSubtype="1" fill="hold" grpId="2" nodeType="withEffect">
                                  <p:stCondLst>
                                    <p:cond delay="0"/>
                                  </p:stCondLst>
                                  <p:childTnLst>
                                    <p:anim calcmode="lin" valueType="num">
                                      <p:cBhvr additive="base">
                                        <p:cTn id="1169" dur="4500"/>
                                        <p:tgtEl>
                                          <p:spTgt spid="104"/>
                                        </p:tgtEl>
                                        <p:attrNameLst>
                                          <p:attrName>ppt_x</p:attrName>
                                        </p:attrNameLst>
                                      </p:cBhvr>
                                      <p:tavLst>
                                        <p:tav tm="0">
                                          <p:val>
                                            <p:strVal val="ppt_x"/>
                                          </p:val>
                                        </p:tav>
                                        <p:tav tm="100000">
                                          <p:val>
                                            <p:strVal val="ppt_x"/>
                                          </p:val>
                                        </p:tav>
                                      </p:tavLst>
                                    </p:anim>
                                    <p:anim calcmode="lin" valueType="num">
                                      <p:cBhvr additive="base">
                                        <p:cTn id="1170" dur="4500"/>
                                        <p:tgtEl>
                                          <p:spTgt spid="104"/>
                                        </p:tgtEl>
                                        <p:attrNameLst>
                                          <p:attrName>ppt_y</p:attrName>
                                        </p:attrNameLst>
                                      </p:cBhvr>
                                      <p:tavLst>
                                        <p:tav tm="0">
                                          <p:val>
                                            <p:strVal val="ppt_y"/>
                                          </p:val>
                                        </p:tav>
                                        <p:tav tm="100000">
                                          <p:val>
                                            <p:strVal val="0-ppt_h/2"/>
                                          </p:val>
                                        </p:tav>
                                      </p:tavLst>
                                    </p:anim>
                                    <p:set>
                                      <p:cBhvr>
                                        <p:cTn id="1171" dur="1" fill="hold">
                                          <p:stCondLst>
                                            <p:cond delay="4499"/>
                                          </p:stCondLst>
                                        </p:cTn>
                                        <p:tgtEl>
                                          <p:spTgt spid="104"/>
                                        </p:tgtEl>
                                        <p:attrNameLst>
                                          <p:attrName>style.visibility</p:attrName>
                                        </p:attrNameLst>
                                      </p:cBhvr>
                                      <p:to>
                                        <p:strVal val="hidden"/>
                                      </p:to>
                                    </p:set>
                                  </p:childTnLst>
                                </p:cTn>
                              </p:par>
                              <p:par>
                                <p:cTn id="1172" presetID="3" presetClass="exit" presetSubtype="10" fill="hold" grpId="3" nodeType="withEffect">
                                  <p:stCondLst>
                                    <p:cond delay="0"/>
                                  </p:stCondLst>
                                  <p:childTnLst>
                                    <p:animEffect transition="out" filter="blinds(horizontal)">
                                      <p:cBhvr>
                                        <p:cTn id="1173" dur="6000"/>
                                        <p:tgtEl>
                                          <p:spTgt spid="104"/>
                                        </p:tgtEl>
                                      </p:cBhvr>
                                    </p:animEffect>
                                    <p:set>
                                      <p:cBhvr>
                                        <p:cTn id="1174" dur="1" fill="hold">
                                          <p:stCondLst>
                                            <p:cond delay="5999"/>
                                          </p:stCondLst>
                                        </p:cTn>
                                        <p:tgtEl>
                                          <p:spTgt spid="104"/>
                                        </p:tgtEl>
                                        <p:attrNameLst>
                                          <p:attrName>style.visibility</p:attrName>
                                        </p:attrNameLst>
                                      </p:cBhvr>
                                      <p:to>
                                        <p:strVal val="hidden"/>
                                      </p:to>
                                    </p:set>
                                  </p:childTnLst>
                                </p:cTn>
                              </p:par>
                              <p:par>
                                <p:cTn id="1175" presetID="2" presetClass="entr" presetSubtype="4" fill="hold" grpId="0" nodeType="withEffect">
                                  <p:stCondLst>
                                    <p:cond delay="0"/>
                                  </p:stCondLst>
                                  <p:childTnLst>
                                    <p:set>
                                      <p:cBhvr>
                                        <p:cTn id="1176" dur="1" fill="hold">
                                          <p:stCondLst>
                                            <p:cond delay="0"/>
                                          </p:stCondLst>
                                        </p:cTn>
                                        <p:tgtEl>
                                          <p:spTgt spid="97"/>
                                        </p:tgtEl>
                                        <p:attrNameLst>
                                          <p:attrName>style.visibility</p:attrName>
                                        </p:attrNameLst>
                                      </p:cBhvr>
                                      <p:to>
                                        <p:strVal val="visible"/>
                                      </p:to>
                                    </p:set>
                                    <p:anim calcmode="lin" valueType="num">
                                      <p:cBhvr additive="base">
                                        <p:cTn id="1177" dur="4000" fill="hold"/>
                                        <p:tgtEl>
                                          <p:spTgt spid="97"/>
                                        </p:tgtEl>
                                        <p:attrNameLst>
                                          <p:attrName>ppt_x</p:attrName>
                                        </p:attrNameLst>
                                      </p:cBhvr>
                                      <p:tavLst>
                                        <p:tav tm="0">
                                          <p:val>
                                            <p:strVal val="#ppt_x"/>
                                          </p:val>
                                        </p:tav>
                                        <p:tav tm="100000">
                                          <p:val>
                                            <p:strVal val="#ppt_x"/>
                                          </p:val>
                                        </p:tav>
                                      </p:tavLst>
                                    </p:anim>
                                    <p:anim calcmode="lin" valueType="num">
                                      <p:cBhvr additive="base">
                                        <p:cTn id="1178" dur="4000" fill="hold"/>
                                        <p:tgtEl>
                                          <p:spTgt spid="97"/>
                                        </p:tgtEl>
                                        <p:attrNameLst>
                                          <p:attrName>ppt_y</p:attrName>
                                        </p:attrNameLst>
                                      </p:cBhvr>
                                      <p:tavLst>
                                        <p:tav tm="0">
                                          <p:val>
                                            <p:strVal val="1+#ppt_h/2"/>
                                          </p:val>
                                        </p:tav>
                                        <p:tav tm="100000">
                                          <p:val>
                                            <p:strVal val="#ppt_y"/>
                                          </p:val>
                                        </p:tav>
                                      </p:tavLst>
                                    </p:anim>
                                  </p:childTnLst>
                                </p:cTn>
                              </p:par>
                              <p:par>
                                <p:cTn id="1179" presetID="19" presetClass="entr" presetSubtype="5" fill="hold" grpId="1" nodeType="withEffect">
                                  <p:stCondLst>
                                    <p:cond delay="0"/>
                                  </p:stCondLst>
                                  <p:childTnLst>
                                    <p:set>
                                      <p:cBhvr>
                                        <p:cTn id="1180" dur="1" fill="hold">
                                          <p:stCondLst>
                                            <p:cond delay="0"/>
                                          </p:stCondLst>
                                        </p:cTn>
                                        <p:tgtEl>
                                          <p:spTgt spid="97"/>
                                        </p:tgtEl>
                                        <p:attrNameLst>
                                          <p:attrName>style.visibility</p:attrName>
                                        </p:attrNameLst>
                                      </p:cBhvr>
                                      <p:to>
                                        <p:strVal val="visible"/>
                                      </p:to>
                                    </p:set>
                                    <p:anim calcmode="lin" valueType="num">
                                      <p:cBhvr>
                                        <p:cTn id="1181" dur="4000" fill="hold"/>
                                        <p:tgtEl>
                                          <p:spTgt spid="97"/>
                                        </p:tgtEl>
                                        <p:attrNameLst>
                                          <p:attrName>ppt_w</p:attrName>
                                        </p:attrNameLst>
                                      </p:cBhvr>
                                      <p:tavLst>
                                        <p:tav tm="0">
                                          <p:val>
                                            <p:strVal val="#ppt_w"/>
                                          </p:val>
                                        </p:tav>
                                        <p:tav tm="100000">
                                          <p:val>
                                            <p:strVal val="#ppt_w"/>
                                          </p:val>
                                        </p:tav>
                                      </p:tavLst>
                                    </p:anim>
                                    <p:anim calcmode="lin" valueType="num">
                                      <p:cBhvr>
                                        <p:cTn id="1182" dur="4000" fill="hold"/>
                                        <p:tgtEl>
                                          <p:spTgt spid="97"/>
                                        </p:tgtEl>
                                        <p:attrNameLst>
                                          <p:attrName>ppt_h</p:attrName>
                                        </p:attrNameLst>
                                      </p:cBhvr>
                                      <p:tavLst>
                                        <p:tav tm="0" fmla="#ppt_h*sin(2.5*pi*$)">
                                          <p:val>
                                            <p:fltVal val="0"/>
                                          </p:val>
                                        </p:tav>
                                        <p:tav tm="100000">
                                          <p:val>
                                            <p:fltVal val="1"/>
                                          </p:val>
                                        </p:tav>
                                      </p:tavLst>
                                    </p:anim>
                                  </p:childTnLst>
                                </p:cTn>
                              </p:par>
                              <p:par>
                                <p:cTn id="1183" presetID="2" presetClass="exit" presetSubtype="1" fill="hold" grpId="2" nodeType="withEffect">
                                  <p:stCondLst>
                                    <p:cond delay="0"/>
                                  </p:stCondLst>
                                  <p:childTnLst>
                                    <p:anim calcmode="lin" valueType="num">
                                      <p:cBhvr additive="base">
                                        <p:cTn id="1184" dur="4500"/>
                                        <p:tgtEl>
                                          <p:spTgt spid="97"/>
                                        </p:tgtEl>
                                        <p:attrNameLst>
                                          <p:attrName>ppt_x</p:attrName>
                                        </p:attrNameLst>
                                      </p:cBhvr>
                                      <p:tavLst>
                                        <p:tav tm="0">
                                          <p:val>
                                            <p:strVal val="ppt_x"/>
                                          </p:val>
                                        </p:tav>
                                        <p:tav tm="100000">
                                          <p:val>
                                            <p:strVal val="ppt_x"/>
                                          </p:val>
                                        </p:tav>
                                      </p:tavLst>
                                    </p:anim>
                                    <p:anim calcmode="lin" valueType="num">
                                      <p:cBhvr additive="base">
                                        <p:cTn id="1185" dur="4500"/>
                                        <p:tgtEl>
                                          <p:spTgt spid="97"/>
                                        </p:tgtEl>
                                        <p:attrNameLst>
                                          <p:attrName>ppt_y</p:attrName>
                                        </p:attrNameLst>
                                      </p:cBhvr>
                                      <p:tavLst>
                                        <p:tav tm="0">
                                          <p:val>
                                            <p:strVal val="ppt_y"/>
                                          </p:val>
                                        </p:tav>
                                        <p:tav tm="100000">
                                          <p:val>
                                            <p:strVal val="0-ppt_h/2"/>
                                          </p:val>
                                        </p:tav>
                                      </p:tavLst>
                                    </p:anim>
                                    <p:set>
                                      <p:cBhvr>
                                        <p:cTn id="1186" dur="1" fill="hold">
                                          <p:stCondLst>
                                            <p:cond delay="4499"/>
                                          </p:stCondLst>
                                        </p:cTn>
                                        <p:tgtEl>
                                          <p:spTgt spid="97"/>
                                        </p:tgtEl>
                                        <p:attrNameLst>
                                          <p:attrName>style.visibility</p:attrName>
                                        </p:attrNameLst>
                                      </p:cBhvr>
                                      <p:to>
                                        <p:strVal val="hidden"/>
                                      </p:to>
                                    </p:set>
                                  </p:childTnLst>
                                </p:cTn>
                              </p:par>
                              <p:par>
                                <p:cTn id="1187" presetID="3" presetClass="exit" presetSubtype="10" fill="hold" grpId="3" nodeType="withEffect">
                                  <p:stCondLst>
                                    <p:cond delay="0"/>
                                  </p:stCondLst>
                                  <p:childTnLst>
                                    <p:animEffect transition="out" filter="blinds(horizontal)">
                                      <p:cBhvr>
                                        <p:cTn id="1188" dur="6000"/>
                                        <p:tgtEl>
                                          <p:spTgt spid="97"/>
                                        </p:tgtEl>
                                      </p:cBhvr>
                                    </p:animEffect>
                                    <p:set>
                                      <p:cBhvr>
                                        <p:cTn id="1189" dur="1" fill="hold">
                                          <p:stCondLst>
                                            <p:cond delay="5999"/>
                                          </p:stCondLst>
                                        </p:cTn>
                                        <p:tgtEl>
                                          <p:spTgt spid="97"/>
                                        </p:tgtEl>
                                        <p:attrNameLst>
                                          <p:attrName>style.visibility</p:attrName>
                                        </p:attrNameLst>
                                      </p:cBhvr>
                                      <p:to>
                                        <p:strVal val="hidden"/>
                                      </p:to>
                                    </p:set>
                                  </p:childTnLst>
                                </p:cTn>
                              </p:par>
                              <p:par>
                                <p:cTn id="1190" presetID="2" presetClass="entr" presetSubtype="4" fill="hold" grpId="0" nodeType="withEffect">
                                  <p:stCondLst>
                                    <p:cond delay="0"/>
                                  </p:stCondLst>
                                  <p:childTnLst>
                                    <p:set>
                                      <p:cBhvr>
                                        <p:cTn id="1191" dur="1" fill="hold">
                                          <p:stCondLst>
                                            <p:cond delay="0"/>
                                          </p:stCondLst>
                                        </p:cTn>
                                        <p:tgtEl>
                                          <p:spTgt spid="98"/>
                                        </p:tgtEl>
                                        <p:attrNameLst>
                                          <p:attrName>style.visibility</p:attrName>
                                        </p:attrNameLst>
                                      </p:cBhvr>
                                      <p:to>
                                        <p:strVal val="visible"/>
                                      </p:to>
                                    </p:set>
                                    <p:anim calcmode="lin" valueType="num">
                                      <p:cBhvr additive="base">
                                        <p:cTn id="1192" dur="4000" fill="hold"/>
                                        <p:tgtEl>
                                          <p:spTgt spid="98"/>
                                        </p:tgtEl>
                                        <p:attrNameLst>
                                          <p:attrName>ppt_x</p:attrName>
                                        </p:attrNameLst>
                                      </p:cBhvr>
                                      <p:tavLst>
                                        <p:tav tm="0">
                                          <p:val>
                                            <p:strVal val="#ppt_x"/>
                                          </p:val>
                                        </p:tav>
                                        <p:tav tm="100000">
                                          <p:val>
                                            <p:strVal val="#ppt_x"/>
                                          </p:val>
                                        </p:tav>
                                      </p:tavLst>
                                    </p:anim>
                                    <p:anim calcmode="lin" valueType="num">
                                      <p:cBhvr additive="base">
                                        <p:cTn id="1193" dur="4000" fill="hold"/>
                                        <p:tgtEl>
                                          <p:spTgt spid="98"/>
                                        </p:tgtEl>
                                        <p:attrNameLst>
                                          <p:attrName>ppt_y</p:attrName>
                                        </p:attrNameLst>
                                      </p:cBhvr>
                                      <p:tavLst>
                                        <p:tav tm="0">
                                          <p:val>
                                            <p:strVal val="1+#ppt_h/2"/>
                                          </p:val>
                                        </p:tav>
                                        <p:tav tm="100000">
                                          <p:val>
                                            <p:strVal val="#ppt_y"/>
                                          </p:val>
                                        </p:tav>
                                      </p:tavLst>
                                    </p:anim>
                                  </p:childTnLst>
                                </p:cTn>
                              </p:par>
                              <p:par>
                                <p:cTn id="1194" presetID="19" presetClass="entr" presetSubtype="5" fill="hold" grpId="1" nodeType="withEffect">
                                  <p:stCondLst>
                                    <p:cond delay="0"/>
                                  </p:stCondLst>
                                  <p:childTnLst>
                                    <p:set>
                                      <p:cBhvr>
                                        <p:cTn id="1195" dur="1" fill="hold">
                                          <p:stCondLst>
                                            <p:cond delay="0"/>
                                          </p:stCondLst>
                                        </p:cTn>
                                        <p:tgtEl>
                                          <p:spTgt spid="98"/>
                                        </p:tgtEl>
                                        <p:attrNameLst>
                                          <p:attrName>style.visibility</p:attrName>
                                        </p:attrNameLst>
                                      </p:cBhvr>
                                      <p:to>
                                        <p:strVal val="visible"/>
                                      </p:to>
                                    </p:set>
                                    <p:anim calcmode="lin" valueType="num">
                                      <p:cBhvr>
                                        <p:cTn id="1196" dur="4000" fill="hold"/>
                                        <p:tgtEl>
                                          <p:spTgt spid="98"/>
                                        </p:tgtEl>
                                        <p:attrNameLst>
                                          <p:attrName>ppt_w</p:attrName>
                                        </p:attrNameLst>
                                      </p:cBhvr>
                                      <p:tavLst>
                                        <p:tav tm="0">
                                          <p:val>
                                            <p:strVal val="#ppt_w"/>
                                          </p:val>
                                        </p:tav>
                                        <p:tav tm="100000">
                                          <p:val>
                                            <p:strVal val="#ppt_w"/>
                                          </p:val>
                                        </p:tav>
                                      </p:tavLst>
                                    </p:anim>
                                    <p:anim calcmode="lin" valueType="num">
                                      <p:cBhvr>
                                        <p:cTn id="1197" dur="4000" fill="hold"/>
                                        <p:tgtEl>
                                          <p:spTgt spid="98"/>
                                        </p:tgtEl>
                                        <p:attrNameLst>
                                          <p:attrName>ppt_h</p:attrName>
                                        </p:attrNameLst>
                                      </p:cBhvr>
                                      <p:tavLst>
                                        <p:tav tm="0" fmla="#ppt_h*sin(2.5*pi*$)">
                                          <p:val>
                                            <p:fltVal val="0"/>
                                          </p:val>
                                        </p:tav>
                                        <p:tav tm="100000">
                                          <p:val>
                                            <p:fltVal val="1"/>
                                          </p:val>
                                        </p:tav>
                                      </p:tavLst>
                                    </p:anim>
                                  </p:childTnLst>
                                </p:cTn>
                              </p:par>
                              <p:par>
                                <p:cTn id="1198" presetID="2" presetClass="exit" presetSubtype="1" fill="hold" grpId="2" nodeType="withEffect">
                                  <p:stCondLst>
                                    <p:cond delay="0"/>
                                  </p:stCondLst>
                                  <p:childTnLst>
                                    <p:anim calcmode="lin" valueType="num">
                                      <p:cBhvr additive="base">
                                        <p:cTn id="1199" dur="4500"/>
                                        <p:tgtEl>
                                          <p:spTgt spid="98"/>
                                        </p:tgtEl>
                                        <p:attrNameLst>
                                          <p:attrName>ppt_x</p:attrName>
                                        </p:attrNameLst>
                                      </p:cBhvr>
                                      <p:tavLst>
                                        <p:tav tm="0">
                                          <p:val>
                                            <p:strVal val="ppt_x"/>
                                          </p:val>
                                        </p:tav>
                                        <p:tav tm="100000">
                                          <p:val>
                                            <p:strVal val="ppt_x"/>
                                          </p:val>
                                        </p:tav>
                                      </p:tavLst>
                                    </p:anim>
                                    <p:anim calcmode="lin" valueType="num">
                                      <p:cBhvr additive="base">
                                        <p:cTn id="1200" dur="4500"/>
                                        <p:tgtEl>
                                          <p:spTgt spid="98"/>
                                        </p:tgtEl>
                                        <p:attrNameLst>
                                          <p:attrName>ppt_y</p:attrName>
                                        </p:attrNameLst>
                                      </p:cBhvr>
                                      <p:tavLst>
                                        <p:tav tm="0">
                                          <p:val>
                                            <p:strVal val="ppt_y"/>
                                          </p:val>
                                        </p:tav>
                                        <p:tav tm="100000">
                                          <p:val>
                                            <p:strVal val="0-ppt_h/2"/>
                                          </p:val>
                                        </p:tav>
                                      </p:tavLst>
                                    </p:anim>
                                    <p:set>
                                      <p:cBhvr>
                                        <p:cTn id="1201" dur="1" fill="hold">
                                          <p:stCondLst>
                                            <p:cond delay="4499"/>
                                          </p:stCondLst>
                                        </p:cTn>
                                        <p:tgtEl>
                                          <p:spTgt spid="98"/>
                                        </p:tgtEl>
                                        <p:attrNameLst>
                                          <p:attrName>style.visibility</p:attrName>
                                        </p:attrNameLst>
                                      </p:cBhvr>
                                      <p:to>
                                        <p:strVal val="hidden"/>
                                      </p:to>
                                    </p:set>
                                  </p:childTnLst>
                                </p:cTn>
                              </p:par>
                              <p:par>
                                <p:cTn id="1202" presetID="3" presetClass="exit" presetSubtype="10" fill="hold" grpId="3" nodeType="withEffect">
                                  <p:stCondLst>
                                    <p:cond delay="0"/>
                                  </p:stCondLst>
                                  <p:childTnLst>
                                    <p:animEffect transition="out" filter="blinds(horizontal)">
                                      <p:cBhvr>
                                        <p:cTn id="1203" dur="6000"/>
                                        <p:tgtEl>
                                          <p:spTgt spid="98"/>
                                        </p:tgtEl>
                                      </p:cBhvr>
                                    </p:animEffect>
                                    <p:set>
                                      <p:cBhvr>
                                        <p:cTn id="1204" dur="1" fill="hold">
                                          <p:stCondLst>
                                            <p:cond delay="5999"/>
                                          </p:stCondLst>
                                        </p:cTn>
                                        <p:tgtEl>
                                          <p:spTgt spid="98"/>
                                        </p:tgtEl>
                                        <p:attrNameLst>
                                          <p:attrName>style.visibility</p:attrName>
                                        </p:attrNameLst>
                                      </p:cBhvr>
                                      <p:to>
                                        <p:strVal val="hidden"/>
                                      </p:to>
                                    </p:set>
                                  </p:childTnLst>
                                </p:cTn>
                              </p:par>
                              <p:par>
                                <p:cTn id="1205" presetID="2" presetClass="entr" presetSubtype="4" fill="hold" grpId="0" nodeType="withEffect">
                                  <p:stCondLst>
                                    <p:cond delay="0"/>
                                  </p:stCondLst>
                                  <p:childTnLst>
                                    <p:set>
                                      <p:cBhvr>
                                        <p:cTn id="1206" dur="1" fill="hold">
                                          <p:stCondLst>
                                            <p:cond delay="0"/>
                                          </p:stCondLst>
                                        </p:cTn>
                                        <p:tgtEl>
                                          <p:spTgt spid="115"/>
                                        </p:tgtEl>
                                        <p:attrNameLst>
                                          <p:attrName>style.visibility</p:attrName>
                                        </p:attrNameLst>
                                      </p:cBhvr>
                                      <p:to>
                                        <p:strVal val="visible"/>
                                      </p:to>
                                    </p:set>
                                    <p:anim calcmode="lin" valueType="num">
                                      <p:cBhvr additive="base">
                                        <p:cTn id="1207" dur="4000" fill="hold"/>
                                        <p:tgtEl>
                                          <p:spTgt spid="115"/>
                                        </p:tgtEl>
                                        <p:attrNameLst>
                                          <p:attrName>ppt_x</p:attrName>
                                        </p:attrNameLst>
                                      </p:cBhvr>
                                      <p:tavLst>
                                        <p:tav tm="0">
                                          <p:val>
                                            <p:strVal val="#ppt_x"/>
                                          </p:val>
                                        </p:tav>
                                        <p:tav tm="100000">
                                          <p:val>
                                            <p:strVal val="#ppt_x"/>
                                          </p:val>
                                        </p:tav>
                                      </p:tavLst>
                                    </p:anim>
                                    <p:anim calcmode="lin" valueType="num">
                                      <p:cBhvr additive="base">
                                        <p:cTn id="1208" dur="4000" fill="hold"/>
                                        <p:tgtEl>
                                          <p:spTgt spid="115"/>
                                        </p:tgtEl>
                                        <p:attrNameLst>
                                          <p:attrName>ppt_y</p:attrName>
                                        </p:attrNameLst>
                                      </p:cBhvr>
                                      <p:tavLst>
                                        <p:tav tm="0">
                                          <p:val>
                                            <p:strVal val="1+#ppt_h/2"/>
                                          </p:val>
                                        </p:tav>
                                        <p:tav tm="100000">
                                          <p:val>
                                            <p:strVal val="#ppt_y"/>
                                          </p:val>
                                        </p:tav>
                                      </p:tavLst>
                                    </p:anim>
                                  </p:childTnLst>
                                </p:cTn>
                              </p:par>
                              <p:par>
                                <p:cTn id="1209" presetID="19" presetClass="entr" presetSubtype="5" fill="hold" grpId="1" nodeType="withEffect">
                                  <p:stCondLst>
                                    <p:cond delay="0"/>
                                  </p:stCondLst>
                                  <p:childTnLst>
                                    <p:set>
                                      <p:cBhvr>
                                        <p:cTn id="1210" dur="1" fill="hold">
                                          <p:stCondLst>
                                            <p:cond delay="0"/>
                                          </p:stCondLst>
                                        </p:cTn>
                                        <p:tgtEl>
                                          <p:spTgt spid="115"/>
                                        </p:tgtEl>
                                        <p:attrNameLst>
                                          <p:attrName>style.visibility</p:attrName>
                                        </p:attrNameLst>
                                      </p:cBhvr>
                                      <p:to>
                                        <p:strVal val="visible"/>
                                      </p:to>
                                    </p:set>
                                    <p:anim calcmode="lin" valueType="num">
                                      <p:cBhvr>
                                        <p:cTn id="1211" dur="4000" fill="hold"/>
                                        <p:tgtEl>
                                          <p:spTgt spid="115"/>
                                        </p:tgtEl>
                                        <p:attrNameLst>
                                          <p:attrName>ppt_w</p:attrName>
                                        </p:attrNameLst>
                                      </p:cBhvr>
                                      <p:tavLst>
                                        <p:tav tm="0">
                                          <p:val>
                                            <p:strVal val="#ppt_w"/>
                                          </p:val>
                                        </p:tav>
                                        <p:tav tm="100000">
                                          <p:val>
                                            <p:strVal val="#ppt_w"/>
                                          </p:val>
                                        </p:tav>
                                      </p:tavLst>
                                    </p:anim>
                                    <p:anim calcmode="lin" valueType="num">
                                      <p:cBhvr>
                                        <p:cTn id="1212" dur="4000" fill="hold"/>
                                        <p:tgtEl>
                                          <p:spTgt spid="115"/>
                                        </p:tgtEl>
                                        <p:attrNameLst>
                                          <p:attrName>ppt_h</p:attrName>
                                        </p:attrNameLst>
                                      </p:cBhvr>
                                      <p:tavLst>
                                        <p:tav tm="0" fmla="#ppt_h*sin(2.5*pi*$)">
                                          <p:val>
                                            <p:fltVal val="0"/>
                                          </p:val>
                                        </p:tav>
                                        <p:tav tm="100000">
                                          <p:val>
                                            <p:fltVal val="1"/>
                                          </p:val>
                                        </p:tav>
                                      </p:tavLst>
                                    </p:anim>
                                  </p:childTnLst>
                                </p:cTn>
                              </p:par>
                              <p:par>
                                <p:cTn id="1213" presetID="2" presetClass="exit" presetSubtype="1" fill="hold" grpId="2" nodeType="withEffect">
                                  <p:stCondLst>
                                    <p:cond delay="0"/>
                                  </p:stCondLst>
                                  <p:childTnLst>
                                    <p:anim calcmode="lin" valueType="num">
                                      <p:cBhvr additive="base">
                                        <p:cTn id="1214" dur="4500"/>
                                        <p:tgtEl>
                                          <p:spTgt spid="115"/>
                                        </p:tgtEl>
                                        <p:attrNameLst>
                                          <p:attrName>ppt_x</p:attrName>
                                        </p:attrNameLst>
                                      </p:cBhvr>
                                      <p:tavLst>
                                        <p:tav tm="0">
                                          <p:val>
                                            <p:strVal val="ppt_x"/>
                                          </p:val>
                                        </p:tav>
                                        <p:tav tm="100000">
                                          <p:val>
                                            <p:strVal val="ppt_x"/>
                                          </p:val>
                                        </p:tav>
                                      </p:tavLst>
                                    </p:anim>
                                    <p:anim calcmode="lin" valueType="num">
                                      <p:cBhvr additive="base">
                                        <p:cTn id="1215" dur="4500"/>
                                        <p:tgtEl>
                                          <p:spTgt spid="115"/>
                                        </p:tgtEl>
                                        <p:attrNameLst>
                                          <p:attrName>ppt_y</p:attrName>
                                        </p:attrNameLst>
                                      </p:cBhvr>
                                      <p:tavLst>
                                        <p:tav tm="0">
                                          <p:val>
                                            <p:strVal val="ppt_y"/>
                                          </p:val>
                                        </p:tav>
                                        <p:tav tm="100000">
                                          <p:val>
                                            <p:strVal val="0-ppt_h/2"/>
                                          </p:val>
                                        </p:tav>
                                      </p:tavLst>
                                    </p:anim>
                                    <p:set>
                                      <p:cBhvr>
                                        <p:cTn id="1216" dur="1" fill="hold">
                                          <p:stCondLst>
                                            <p:cond delay="4499"/>
                                          </p:stCondLst>
                                        </p:cTn>
                                        <p:tgtEl>
                                          <p:spTgt spid="115"/>
                                        </p:tgtEl>
                                        <p:attrNameLst>
                                          <p:attrName>style.visibility</p:attrName>
                                        </p:attrNameLst>
                                      </p:cBhvr>
                                      <p:to>
                                        <p:strVal val="hidden"/>
                                      </p:to>
                                    </p:set>
                                  </p:childTnLst>
                                </p:cTn>
                              </p:par>
                              <p:par>
                                <p:cTn id="1217" presetID="3" presetClass="exit" presetSubtype="10" fill="hold" grpId="3" nodeType="withEffect">
                                  <p:stCondLst>
                                    <p:cond delay="0"/>
                                  </p:stCondLst>
                                  <p:childTnLst>
                                    <p:animEffect transition="out" filter="blinds(horizontal)">
                                      <p:cBhvr>
                                        <p:cTn id="1218" dur="6000"/>
                                        <p:tgtEl>
                                          <p:spTgt spid="115"/>
                                        </p:tgtEl>
                                      </p:cBhvr>
                                    </p:animEffect>
                                    <p:set>
                                      <p:cBhvr>
                                        <p:cTn id="1219" dur="1" fill="hold">
                                          <p:stCondLst>
                                            <p:cond delay="5999"/>
                                          </p:stCondLst>
                                        </p:cTn>
                                        <p:tgtEl>
                                          <p:spTgt spid="115"/>
                                        </p:tgtEl>
                                        <p:attrNameLst>
                                          <p:attrName>style.visibility</p:attrName>
                                        </p:attrNameLst>
                                      </p:cBhvr>
                                      <p:to>
                                        <p:strVal val="hidden"/>
                                      </p:to>
                                    </p:set>
                                  </p:childTnLst>
                                </p:cTn>
                              </p:par>
                              <p:par>
                                <p:cTn id="1220" presetID="2" presetClass="entr" presetSubtype="4" fill="hold" grpId="0" nodeType="withEffect">
                                  <p:stCondLst>
                                    <p:cond delay="0"/>
                                  </p:stCondLst>
                                  <p:childTnLst>
                                    <p:set>
                                      <p:cBhvr>
                                        <p:cTn id="1221" dur="1" fill="hold">
                                          <p:stCondLst>
                                            <p:cond delay="0"/>
                                          </p:stCondLst>
                                        </p:cTn>
                                        <p:tgtEl>
                                          <p:spTgt spid="116"/>
                                        </p:tgtEl>
                                        <p:attrNameLst>
                                          <p:attrName>style.visibility</p:attrName>
                                        </p:attrNameLst>
                                      </p:cBhvr>
                                      <p:to>
                                        <p:strVal val="visible"/>
                                      </p:to>
                                    </p:set>
                                    <p:anim calcmode="lin" valueType="num">
                                      <p:cBhvr additive="base">
                                        <p:cTn id="1222" dur="4000" fill="hold"/>
                                        <p:tgtEl>
                                          <p:spTgt spid="116"/>
                                        </p:tgtEl>
                                        <p:attrNameLst>
                                          <p:attrName>ppt_x</p:attrName>
                                        </p:attrNameLst>
                                      </p:cBhvr>
                                      <p:tavLst>
                                        <p:tav tm="0">
                                          <p:val>
                                            <p:strVal val="#ppt_x"/>
                                          </p:val>
                                        </p:tav>
                                        <p:tav tm="100000">
                                          <p:val>
                                            <p:strVal val="#ppt_x"/>
                                          </p:val>
                                        </p:tav>
                                      </p:tavLst>
                                    </p:anim>
                                    <p:anim calcmode="lin" valueType="num">
                                      <p:cBhvr additive="base">
                                        <p:cTn id="1223" dur="4000" fill="hold"/>
                                        <p:tgtEl>
                                          <p:spTgt spid="116"/>
                                        </p:tgtEl>
                                        <p:attrNameLst>
                                          <p:attrName>ppt_y</p:attrName>
                                        </p:attrNameLst>
                                      </p:cBhvr>
                                      <p:tavLst>
                                        <p:tav tm="0">
                                          <p:val>
                                            <p:strVal val="1+#ppt_h/2"/>
                                          </p:val>
                                        </p:tav>
                                        <p:tav tm="100000">
                                          <p:val>
                                            <p:strVal val="#ppt_y"/>
                                          </p:val>
                                        </p:tav>
                                      </p:tavLst>
                                    </p:anim>
                                  </p:childTnLst>
                                </p:cTn>
                              </p:par>
                              <p:par>
                                <p:cTn id="1224" presetID="19" presetClass="entr" presetSubtype="5" fill="hold" grpId="1" nodeType="withEffect">
                                  <p:stCondLst>
                                    <p:cond delay="0"/>
                                  </p:stCondLst>
                                  <p:childTnLst>
                                    <p:set>
                                      <p:cBhvr>
                                        <p:cTn id="1225" dur="1" fill="hold">
                                          <p:stCondLst>
                                            <p:cond delay="0"/>
                                          </p:stCondLst>
                                        </p:cTn>
                                        <p:tgtEl>
                                          <p:spTgt spid="116"/>
                                        </p:tgtEl>
                                        <p:attrNameLst>
                                          <p:attrName>style.visibility</p:attrName>
                                        </p:attrNameLst>
                                      </p:cBhvr>
                                      <p:to>
                                        <p:strVal val="visible"/>
                                      </p:to>
                                    </p:set>
                                    <p:anim calcmode="lin" valueType="num">
                                      <p:cBhvr>
                                        <p:cTn id="1226" dur="4000" fill="hold"/>
                                        <p:tgtEl>
                                          <p:spTgt spid="116"/>
                                        </p:tgtEl>
                                        <p:attrNameLst>
                                          <p:attrName>ppt_w</p:attrName>
                                        </p:attrNameLst>
                                      </p:cBhvr>
                                      <p:tavLst>
                                        <p:tav tm="0">
                                          <p:val>
                                            <p:strVal val="#ppt_w"/>
                                          </p:val>
                                        </p:tav>
                                        <p:tav tm="100000">
                                          <p:val>
                                            <p:strVal val="#ppt_w"/>
                                          </p:val>
                                        </p:tav>
                                      </p:tavLst>
                                    </p:anim>
                                    <p:anim calcmode="lin" valueType="num">
                                      <p:cBhvr>
                                        <p:cTn id="1227" dur="4000" fill="hold"/>
                                        <p:tgtEl>
                                          <p:spTgt spid="116"/>
                                        </p:tgtEl>
                                        <p:attrNameLst>
                                          <p:attrName>ppt_h</p:attrName>
                                        </p:attrNameLst>
                                      </p:cBhvr>
                                      <p:tavLst>
                                        <p:tav tm="0" fmla="#ppt_h*sin(2.5*pi*$)">
                                          <p:val>
                                            <p:fltVal val="0"/>
                                          </p:val>
                                        </p:tav>
                                        <p:tav tm="100000">
                                          <p:val>
                                            <p:fltVal val="1"/>
                                          </p:val>
                                        </p:tav>
                                      </p:tavLst>
                                    </p:anim>
                                  </p:childTnLst>
                                </p:cTn>
                              </p:par>
                              <p:par>
                                <p:cTn id="1228" presetID="2" presetClass="exit" presetSubtype="1" fill="hold" grpId="2" nodeType="withEffect">
                                  <p:stCondLst>
                                    <p:cond delay="0"/>
                                  </p:stCondLst>
                                  <p:childTnLst>
                                    <p:anim calcmode="lin" valueType="num">
                                      <p:cBhvr additive="base">
                                        <p:cTn id="1229" dur="4500"/>
                                        <p:tgtEl>
                                          <p:spTgt spid="116"/>
                                        </p:tgtEl>
                                        <p:attrNameLst>
                                          <p:attrName>ppt_x</p:attrName>
                                        </p:attrNameLst>
                                      </p:cBhvr>
                                      <p:tavLst>
                                        <p:tav tm="0">
                                          <p:val>
                                            <p:strVal val="ppt_x"/>
                                          </p:val>
                                        </p:tav>
                                        <p:tav tm="100000">
                                          <p:val>
                                            <p:strVal val="ppt_x"/>
                                          </p:val>
                                        </p:tav>
                                      </p:tavLst>
                                    </p:anim>
                                    <p:anim calcmode="lin" valueType="num">
                                      <p:cBhvr additive="base">
                                        <p:cTn id="1230" dur="4500"/>
                                        <p:tgtEl>
                                          <p:spTgt spid="116"/>
                                        </p:tgtEl>
                                        <p:attrNameLst>
                                          <p:attrName>ppt_y</p:attrName>
                                        </p:attrNameLst>
                                      </p:cBhvr>
                                      <p:tavLst>
                                        <p:tav tm="0">
                                          <p:val>
                                            <p:strVal val="ppt_y"/>
                                          </p:val>
                                        </p:tav>
                                        <p:tav tm="100000">
                                          <p:val>
                                            <p:strVal val="0-ppt_h/2"/>
                                          </p:val>
                                        </p:tav>
                                      </p:tavLst>
                                    </p:anim>
                                    <p:set>
                                      <p:cBhvr>
                                        <p:cTn id="1231" dur="1" fill="hold">
                                          <p:stCondLst>
                                            <p:cond delay="4499"/>
                                          </p:stCondLst>
                                        </p:cTn>
                                        <p:tgtEl>
                                          <p:spTgt spid="116"/>
                                        </p:tgtEl>
                                        <p:attrNameLst>
                                          <p:attrName>style.visibility</p:attrName>
                                        </p:attrNameLst>
                                      </p:cBhvr>
                                      <p:to>
                                        <p:strVal val="hidden"/>
                                      </p:to>
                                    </p:set>
                                  </p:childTnLst>
                                </p:cTn>
                              </p:par>
                              <p:par>
                                <p:cTn id="1232" presetID="3" presetClass="exit" presetSubtype="10" fill="hold" grpId="3" nodeType="withEffect">
                                  <p:stCondLst>
                                    <p:cond delay="0"/>
                                  </p:stCondLst>
                                  <p:childTnLst>
                                    <p:animEffect transition="out" filter="blinds(horizontal)">
                                      <p:cBhvr>
                                        <p:cTn id="1233" dur="6000"/>
                                        <p:tgtEl>
                                          <p:spTgt spid="116"/>
                                        </p:tgtEl>
                                      </p:cBhvr>
                                    </p:animEffect>
                                    <p:set>
                                      <p:cBhvr>
                                        <p:cTn id="1234" dur="1" fill="hold">
                                          <p:stCondLst>
                                            <p:cond delay="5999"/>
                                          </p:stCondLst>
                                        </p:cTn>
                                        <p:tgtEl>
                                          <p:spTgt spid="116"/>
                                        </p:tgtEl>
                                        <p:attrNameLst>
                                          <p:attrName>style.visibility</p:attrName>
                                        </p:attrNameLst>
                                      </p:cBhvr>
                                      <p:to>
                                        <p:strVal val="hidden"/>
                                      </p:to>
                                    </p:set>
                                  </p:childTnLst>
                                </p:cTn>
                              </p:par>
                              <p:par>
                                <p:cTn id="1235" presetID="2" presetClass="entr" presetSubtype="4" fill="hold" grpId="0" nodeType="withEffect">
                                  <p:stCondLst>
                                    <p:cond delay="0"/>
                                  </p:stCondLst>
                                  <p:childTnLst>
                                    <p:set>
                                      <p:cBhvr>
                                        <p:cTn id="1236" dur="1" fill="hold">
                                          <p:stCondLst>
                                            <p:cond delay="0"/>
                                          </p:stCondLst>
                                        </p:cTn>
                                        <p:tgtEl>
                                          <p:spTgt spid="109"/>
                                        </p:tgtEl>
                                        <p:attrNameLst>
                                          <p:attrName>style.visibility</p:attrName>
                                        </p:attrNameLst>
                                      </p:cBhvr>
                                      <p:to>
                                        <p:strVal val="visible"/>
                                      </p:to>
                                    </p:set>
                                    <p:anim calcmode="lin" valueType="num">
                                      <p:cBhvr additive="base">
                                        <p:cTn id="1237" dur="4000" fill="hold"/>
                                        <p:tgtEl>
                                          <p:spTgt spid="109"/>
                                        </p:tgtEl>
                                        <p:attrNameLst>
                                          <p:attrName>ppt_x</p:attrName>
                                        </p:attrNameLst>
                                      </p:cBhvr>
                                      <p:tavLst>
                                        <p:tav tm="0">
                                          <p:val>
                                            <p:strVal val="#ppt_x"/>
                                          </p:val>
                                        </p:tav>
                                        <p:tav tm="100000">
                                          <p:val>
                                            <p:strVal val="#ppt_x"/>
                                          </p:val>
                                        </p:tav>
                                      </p:tavLst>
                                    </p:anim>
                                    <p:anim calcmode="lin" valueType="num">
                                      <p:cBhvr additive="base">
                                        <p:cTn id="1238" dur="4000" fill="hold"/>
                                        <p:tgtEl>
                                          <p:spTgt spid="109"/>
                                        </p:tgtEl>
                                        <p:attrNameLst>
                                          <p:attrName>ppt_y</p:attrName>
                                        </p:attrNameLst>
                                      </p:cBhvr>
                                      <p:tavLst>
                                        <p:tav tm="0">
                                          <p:val>
                                            <p:strVal val="1+#ppt_h/2"/>
                                          </p:val>
                                        </p:tav>
                                        <p:tav tm="100000">
                                          <p:val>
                                            <p:strVal val="#ppt_y"/>
                                          </p:val>
                                        </p:tav>
                                      </p:tavLst>
                                    </p:anim>
                                  </p:childTnLst>
                                </p:cTn>
                              </p:par>
                              <p:par>
                                <p:cTn id="1239" presetID="19" presetClass="entr" presetSubtype="5" fill="hold" grpId="1" nodeType="withEffect">
                                  <p:stCondLst>
                                    <p:cond delay="0"/>
                                  </p:stCondLst>
                                  <p:childTnLst>
                                    <p:set>
                                      <p:cBhvr>
                                        <p:cTn id="1240" dur="1" fill="hold">
                                          <p:stCondLst>
                                            <p:cond delay="0"/>
                                          </p:stCondLst>
                                        </p:cTn>
                                        <p:tgtEl>
                                          <p:spTgt spid="109"/>
                                        </p:tgtEl>
                                        <p:attrNameLst>
                                          <p:attrName>style.visibility</p:attrName>
                                        </p:attrNameLst>
                                      </p:cBhvr>
                                      <p:to>
                                        <p:strVal val="visible"/>
                                      </p:to>
                                    </p:set>
                                    <p:anim calcmode="lin" valueType="num">
                                      <p:cBhvr>
                                        <p:cTn id="1241" dur="4000" fill="hold"/>
                                        <p:tgtEl>
                                          <p:spTgt spid="109"/>
                                        </p:tgtEl>
                                        <p:attrNameLst>
                                          <p:attrName>ppt_w</p:attrName>
                                        </p:attrNameLst>
                                      </p:cBhvr>
                                      <p:tavLst>
                                        <p:tav tm="0">
                                          <p:val>
                                            <p:strVal val="#ppt_w"/>
                                          </p:val>
                                        </p:tav>
                                        <p:tav tm="100000">
                                          <p:val>
                                            <p:strVal val="#ppt_w"/>
                                          </p:val>
                                        </p:tav>
                                      </p:tavLst>
                                    </p:anim>
                                    <p:anim calcmode="lin" valueType="num">
                                      <p:cBhvr>
                                        <p:cTn id="1242" dur="4000" fill="hold"/>
                                        <p:tgtEl>
                                          <p:spTgt spid="109"/>
                                        </p:tgtEl>
                                        <p:attrNameLst>
                                          <p:attrName>ppt_h</p:attrName>
                                        </p:attrNameLst>
                                      </p:cBhvr>
                                      <p:tavLst>
                                        <p:tav tm="0" fmla="#ppt_h*sin(2.5*pi*$)">
                                          <p:val>
                                            <p:fltVal val="0"/>
                                          </p:val>
                                        </p:tav>
                                        <p:tav tm="100000">
                                          <p:val>
                                            <p:fltVal val="1"/>
                                          </p:val>
                                        </p:tav>
                                      </p:tavLst>
                                    </p:anim>
                                  </p:childTnLst>
                                </p:cTn>
                              </p:par>
                              <p:par>
                                <p:cTn id="1243" presetID="2" presetClass="exit" presetSubtype="1" fill="hold" grpId="2" nodeType="withEffect">
                                  <p:stCondLst>
                                    <p:cond delay="0"/>
                                  </p:stCondLst>
                                  <p:childTnLst>
                                    <p:anim calcmode="lin" valueType="num">
                                      <p:cBhvr additive="base">
                                        <p:cTn id="1244" dur="4500"/>
                                        <p:tgtEl>
                                          <p:spTgt spid="109"/>
                                        </p:tgtEl>
                                        <p:attrNameLst>
                                          <p:attrName>ppt_x</p:attrName>
                                        </p:attrNameLst>
                                      </p:cBhvr>
                                      <p:tavLst>
                                        <p:tav tm="0">
                                          <p:val>
                                            <p:strVal val="ppt_x"/>
                                          </p:val>
                                        </p:tav>
                                        <p:tav tm="100000">
                                          <p:val>
                                            <p:strVal val="ppt_x"/>
                                          </p:val>
                                        </p:tav>
                                      </p:tavLst>
                                    </p:anim>
                                    <p:anim calcmode="lin" valueType="num">
                                      <p:cBhvr additive="base">
                                        <p:cTn id="1245" dur="4500"/>
                                        <p:tgtEl>
                                          <p:spTgt spid="109"/>
                                        </p:tgtEl>
                                        <p:attrNameLst>
                                          <p:attrName>ppt_y</p:attrName>
                                        </p:attrNameLst>
                                      </p:cBhvr>
                                      <p:tavLst>
                                        <p:tav tm="0">
                                          <p:val>
                                            <p:strVal val="ppt_y"/>
                                          </p:val>
                                        </p:tav>
                                        <p:tav tm="100000">
                                          <p:val>
                                            <p:strVal val="0-ppt_h/2"/>
                                          </p:val>
                                        </p:tav>
                                      </p:tavLst>
                                    </p:anim>
                                    <p:set>
                                      <p:cBhvr>
                                        <p:cTn id="1246" dur="1" fill="hold">
                                          <p:stCondLst>
                                            <p:cond delay="4499"/>
                                          </p:stCondLst>
                                        </p:cTn>
                                        <p:tgtEl>
                                          <p:spTgt spid="109"/>
                                        </p:tgtEl>
                                        <p:attrNameLst>
                                          <p:attrName>style.visibility</p:attrName>
                                        </p:attrNameLst>
                                      </p:cBhvr>
                                      <p:to>
                                        <p:strVal val="hidden"/>
                                      </p:to>
                                    </p:set>
                                  </p:childTnLst>
                                </p:cTn>
                              </p:par>
                              <p:par>
                                <p:cTn id="1247" presetID="3" presetClass="exit" presetSubtype="10" fill="hold" grpId="3" nodeType="withEffect">
                                  <p:stCondLst>
                                    <p:cond delay="0"/>
                                  </p:stCondLst>
                                  <p:childTnLst>
                                    <p:animEffect transition="out" filter="blinds(horizontal)">
                                      <p:cBhvr>
                                        <p:cTn id="1248" dur="6000"/>
                                        <p:tgtEl>
                                          <p:spTgt spid="109"/>
                                        </p:tgtEl>
                                      </p:cBhvr>
                                    </p:animEffect>
                                    <p:set>
                                      <p:cBhvr>
                                        <p:cTn id="1249" dur="1" fill="hold">
                                          <p:stCondLst>
                                            <p:cond delay="5999"/>
                                          </p:stCondLst>
                                        </p:cTn>
                                        <p:tgtEl>
                                          <p:spTgt spid="109"/>
                                        </p:tgtEl>
                                        <p:attrNameLst>
                                          <p:attrName>style.visibility</p:attrName>
                                        </p:attrNameLst>
                                      </p:cBhvr>
                                      <p:to>
                                        <p:strVal val="hidden"/>
                                      </p:to>
                                    </p:set>
                                  </p:childTnLst>
                                </p:cTn>
                              </p:par>
                              <p:par>
                                <p:cTn id="1250" presetID="2" presetClass="entr" presetSubtype="4" fill="hold" grpId="0" nodeType="withEffect">
                                  <p:stCondLst>
                                    <p:cond delay="0"/>
                                  </p:stCondLst>
                                  <p:childTnLst>
                                    <p:set>
                                      <p:cBhvr>
                                        <p:cTn id="1251" dur="1" fill="hold">
                                          <p:stCondLst>
                                            <p:cond delay="0"/>
                                          </p:stCondLst>
                                        </p:cTn>
                                        <p:tgtEl>
                                          <p:spTgt spid="110"/>
                                        </p:tgtEl>
                                        <p:attrNameLst>
                                          <p:attrName>style.visibility</p:attrName>
                                        </p:attrNameLst>
                                      </p:cBhvr>
                                      <p:to>
                                        <p:strVal val="visible"/>
                                      </p:to>
                                    </p:set>
                                    <p:anim calcmode="lin" valueType="num">
                                      <p:cBhvr additive="base">
                                        <p:cTn id="1252" dur="4000" fill="hold"/>
                                        <p:tgtEl>
                                          <p:spTgt spid="110"/>
                                        </p:tgtEl>
                                        <p:attrNameLst>
                                          <p:attrName>ppt_x</p:attrName>
                                        </p:attrNameLst>
                                      </p:cBhvr>
                                      <p:tavLst>
                                        <p:tav tm="0">
                                          <p:val>
                                            <p:strVal val="#ppt_x"/>
                                          </p:val>
                                        </p:tav>
                                        <p:tav tm="100000">
                                          <p:val>
                                            <p:strVal val="#ppt_x"/>
                                          </p:val>
                                        </p:tav>
                                      </p:tavLst>
                                    </p:anim>
                                    <p:anim calcmode="lin" valueType="num">
                                      <p:cBhvr additive="base">
                                        <p:cTn id="1253" dur="4000" fill="hold"/>
                                        <p:tgtEl>
                                          <p:spTgt spid="110"/>
                                        </p:tgtEl>
                                        <p:attrNameLst>
                                          <p:attrName>ppt_y</p:attrName>
                                        </p:attrNameLst>
                                      </p:cBhvr>
                                      <p:tavLst>
                                        <p:tav tm="0">
                                          <p:val>
                                            <p:strVal val="1+#ppt_h/2"/>
                                          </p:val>
                                        </p:tav>
                                        <p:tav tm="100000">
                                          <p:val>
                                            <p:strVal val="#ppt_y"/>
                                          </p:val>
                                        </p:tav>
                                      </p:tavLst>
                                    </p:anim>
                                  </p:childTnLst>
                                </p:cTn>
                              </p:par>
                              <p:par>
                                <p:cTn id="1254" presetID="19" presetClass="entr" presetSubtype="5" fill="hold" grpId="1" nodeType="withEffect">
                                  <p:stCondLst>
                                    <p:cond delay="0"/>
                                  </p:stCondLst>
                                  <p:childTnLst>
                                    <p:set>
                                      <p:cBhvr>
                                        <p:cTn id="1255" dur="1" fill="hold">
                                          <p:stCondLst>
                                            <p:cond delay="0"/>
                                          </p:stCondLst>
                                        </p:cTn>
                                        <p:tgtEl>
                                          <p:spTgt spid="110"/>
                                        </p:tgtEl>
                                        <p:attrNameLst>
                                          <p:attrName>style.visibility</p:attrName>
                                        </p:attrNameLst>
                                      </p:cBhvr>
                                      <p:to>
                                        <p:strVal val="visible"/>
                                      </p:to>
                                    </p:set>
                                    <p:anim calcmode="lin" valueType="num">
                                      <p:cBhvr>
                                        <p:cTn id="1256" dur="4000" fill="hold"/>
                                        <p:tgtEl>
                                          <p:spTgt spid="110"/>
                                        </p:tgtEl>
                                        <p:attrNameLst>
                                          <p:attrName>ppt_w</p:attrName>
                                        </p:attrNameLst>
                                      </p:cBhvr>
                                      <p:tavLst>
                                        <p:tav tm="0">
                                          <p:val>
                                            <p:strVal val="#ppt_w"/>
                                          </p:val>
                                        </p:tav>
                                        <p:tav tm="100000">
                                          <p:val>
                                            <p:strVal val="#ppt_w"/>
                                          </p:val>
                                        </p:tav>
                                      </p:tavLst>
                                    </p:anim>
                                    <p:anim calcmode="lin" valueType="num">
                                      <p:cBhvr>
                                        <p:cTn id="1257" dur="4000" fill="hold"/>
                                        <p:tgtEl>
                                          <p:spTgt spid="110"/>
                                        </p:tgtEl>
                                        <p:attrNameLst>
                                          <p:attrName>ppt_h</p:attrName>
                                        </p:attrNameLst>
                                      </p:cBhvr>
                                      <p:tavLst>
                                        <p:tav tm="0" fmla="#ppt_h*sin(2.5*pi*$)">
                                          <p:val>
                                            <p:fltVal val="0"/>
                                          </p:val>
                                        </p:tav>
                                        <p:tav tm="100000">
                                          <p:val>
                                            <p:fltVal val="1"/>
                                          </p:val>
                                        </p:tav>
                                      </p:tavLst>
                                    </p:anim>
                                  </p:childTnLst>
                                </p:cTn>
                              </p:par>
                              <p:par>
                                <p:cTn id="1258" presetID="2" presetClass="exit" presetSubtype="1" fill="hold" grpId="2" nodeType="withEffect">
                                  <p:stCondLst>
                                    <p:cond delay="0"/>
                                  </p:stCondLst>
                                  <p:childTnLst>
                                    <p:anim calcmode="lin" valueType="num">
                                      <p:cBhvr additive="base">
                                        <p:cTn id="1259" dur="4500"/>
                                        <p:tgtEl>
                                          <p:spTgt spid="110"/>
                                        </p:tgtEl>
                                        <p:attrNameLst>
                                          <p:attrName>ppt_x</p:attrName>
                                        </p:attrNameLst>
                                      </p:cBhvr>
                                      <p:tavLst>
                                        <p:tav tm="0">
                                          <p:val>
                                            <p:strVal val="ppt_x"/>
                                          </p:val>
                                        </p:tav>
                                        <p:tav tm="100000">
                                          <p:val>
                                            <p:strVal val="ppt_x"/>
                                          </p:val>
                                        </p:tav>
                                      </p:tavLst>
                                    </p:anim>
                                    <p:anim calcmode="lin" valueType="num">
                                      <p:cBhvr additive="base">
                                        <p:cTn id="1260" dur="4500"/>
                                        <p:tgtEl>
                                          <p:spTgt spid="110"/>
                                        </p:tgtEl>
                                        <p:attrNameLst>
                                          <p:attrName>ppt_y</p:attrName>
                                        </p:attrNameLst>
                                      </p:cBhvr>
                                      <p:tavLst>
                                        <p:tav tm="0">
                                          <p:val>
                                            <p:strVal val="ppt_y"/>
                                          </p:val>
                                        </p:tav>
                                        <p:tav tm="100000">
                                          <p:val>
                                            <p:strVal val="0-ppt_h/2"/>
                                          </p:val>
                                        </p:tav>
                                      </p:tavLst>
                                    </p:anim>
                                    <p:set>
                                      <p:cBhvr>
                                        <p:cTn id="1261" dur="1" fill="hold">
                                          <p:stCondLst>
                                            <p:cond delay="4499"/>
                                          </p:stCondLst>
                                        </p:cTn>
                                        <p:tgtEl>
                                          <p:spTgt spid="110"/>
                                        </p:tgtEl>
                                        <p:attrNameLst>
                                          <p:attrName>style.visibility</p:attrName>
                                        </p:attrNameLst>
                                      </p:cBhvr>
                                      <p:to>
                                        <p:strVal val="hidden"/>
                                      </p:to>
                                    </p:set>
                                  </p:childTnLst>
                                </p:cTn>
                              </p:par>
                              <p:par>
                                <p:cTn id="1262" presetID="3" presetClass="exit" presetSubtype="10" fill="hold" grpId="3" nodeType="withEffect">
                                  <p:stCondLst>
                                    <p:cond delay="0"/>
                                  </p:stCondLst>
                                  <p:childTnLst>
                                    <p:animEffect transition="out" filter="blinds(horizontal)">
                                      <p:cBhvr>
                                        <p:cTn id="1263" dur="6000"/>
                                        <p:tgtEl>
                                          <p:spTgt spid="110"/>
                                        </p:tgtEl>
                                      </p:cBhvr>
                                    </p:animEffect>
                                    <p:set>
                                      <p:cBhvr>
                                        <p:cTn id="1264" dur="1" fill="hold">
                                          <p:stCondLst>
                                            <p:cond delay="5999"/>
                                          </p:stCondLst>
                                        </p:cTn>
                                        <p:tgtEl>
                                          <p:spTgt spid="110"/>
                                        </p:tgtEl>
                                        <p:attrNameLst>
                                          <p:attrName>style.visibility</p:attrName>
                                        </p:attrNameLst>
                                      </p:cBhvr>
                                      <p:to>
                                        <p:strVal val="hidden"/>
                                      </p:to>
                                    </p:set>
                                  </p:childTnLst>
                                </p:cTn>
                              </p:par>
                              <p:par>
                                <p:cTn id="1265" presetID="2" presetClass="entr" presetSubtype="4" fill="hold" grpId="0" nodeType="withEffect">
                                  <p:stCondLst>
                                    <p:cond delay="0"/>
                                  </p:stCondLst>
                                  <p:childTnLst>
                                    <p:set>
                                      <p:cBhvr>
                                        <p:cTn id="1266" dur="1" fill="hold">
                                          <p:stCondLst>
                                            <p:cond delay="0"/>
                                          </p:stCondLst>
                                        </p:cTn>
                                        <p:tgtEl>
                                          <p:spTgt spid="100"/>
                                        </p:tgtEl>
                                        <p:attrNameLst>
                                          <p:attrName>style.visibility</p:attrName>
                                        </p:attrNameLst>
                                      </p:cBhvr>
                                      <p:to>
                                        <p:strVal val="visible"/>
                                      </p:to>
                                    </p:set>
                                    <p:anim calcmode="lin" valueType="num">
                                      <p:cBhvr additive="base">
                                        <p:cTn id="1267" dur="4000" fill="hold"/>
                                        <p:tgtEl>
                                          <p:spTgt spid="100"/>
                                        </p:tgtEl>
                                        <p:attrNameLst>
                                          <p:attrName>ppt_x</p:attrName>
                                        </p:attrNameLst>
                                      </p:cBhvr>
                                      <p:tavLst>
                                        <p:tav tm="0">
                                          <p:val>
                                            <p:strVal val="#ppt_x"/>
                                          </p:val>
                                        </p:tav>
                                        <p:tav tm="100000">
                                          <p:val>
                                            <p:strVal val="#ppt_x"/>
                                          </p:val>
                                        </p:tav>
                                      </p:tavLst>
                                    </p:anim>
                                    <p:anim calcmode="lin" valueType="num">
                                      <p:cBhvr additive="base">
                                        <p:cTn id="1268" dur="4000" fill="hold"/>
                                        <p:tgtEl>
                                          <p:spTgt spid="100"/>
                                        </p:tgtEl>
                                        <p:attrNameLst>
                                          <p:attrName>ppt_y</p:attrName>
                                        </p:attrNameLst>
                                      </p:cBhvr>
                                      <p:tavLst>
                                        <p:tav tm="0">
                                          <p:val>
                                            <p:strVal val="1+#ppt_h/2"/>
                                          </p:val>
                                        </p:tav>
                                        <p:tav tm="100000">
                                          <p:val>
                                            <p:strVal val="#ppt_y"/>
                                          </p:val>
                                        </p:tav>
                                      </p:tavLst>
                                    </p:anim>
                                  </p:childTnLst>
                                </p:cTn>
                              </p:par>
                              <p:par>
                                <p:cTn id="1269" presetID="19" presetClass="entr" presetSubtype="5" fill="hold" grpId="1" nodeType="withEffect">
                                  <p:stCondLst>
                                    <p:cond delay="0"/>
                                  </p:stCondLst>
                                  <p:childTnLst>
                                    <p:set>
                                      <p:cBhvr>
                                        <p:cTn id="1270" dur="1" fill="hold">
                                          <p:stCondLst>
                                            <p:cond delay="0"/>
                                          </p:stCondLst>
                                        </p:cTn>
                                        <p:tgtEl>
                                          <p:spTgt spid="100"/>
                                        </p:tgtEl>
                                        <p:attrNameLst>
                                          <p:attrName>style.visibility</p:attrName>
                                        </p:attrNameLst>
                                      </p:cBhvr>
                                      <p:to>
                                        <p:strVal val="visible"/>
                                      </p:to>
                                    </p:set>
                                    <p:anim calcmode="lin" valueType="num">
                                      <p:cBhvr>
                                        <p:cTn id="1271" dur="4000" fill="hold"/>
                                        <p:tgtEl>
                                          <p:spTgt spid="100"/>
                                        </p:tgtEl>
                                        <p:attrNameLst>
                                          <p:attrName>ppt_w</p:attrName>
                                        </p:attrNameLst>
                                      </p:cBhvr>
                                      <p:tavLst>
                                        <p:tav tm="0">
                                          <p:val>
                                            <p:strVal val="#ppt_w"/>
                                          </p:val>
                                        </p:tav>
                                        <p:tav tm="100000">
                                          <p:val>
                                            <p:strVal val="#ppt_w"/>
                                          </p:val>
                                        </p:tav>
                                      </p:tavLst>
                                    </p:anim>
                                    <p:anim calcmode="lin" valueType="num">
                                      <p:cBhvr>
                                        <p:cTn id="1272" dur="4000" fill="hold"/>
                                        <p:tgtEl>
                                          <p:spTgt spid="100"/>
                                        </p:tgtEl>
                                        <p:attrNameLst>
                                          <p:attrName>ppt_h</p:attrName>
                                        </p:attrNameLst>
                                      </p:cBhvr>
                                      <p:tavLst>
                                        <p:tav tm="0" fmla="#ppt_h*sin(2.5*pi*$)">
                                          <p:val>
                                            <p:fltVal val="0"/>
                                          </p:val>
                                        </p:tav>
                                        <p:tav tm="100000">
                                          <p:val>
                                            <p:fltVal val="1"/>
                                          </p:val>
                                        </p:tav>
                                      </p:tavLst>
                                    </p:anim>
                                  </p:childTnLst>
                                </p:cTn>
                              </p:par>
                              <p:par>
                                <p:cTn id="1273" presetID="2" presetClass="exit" presetSubtype="1" fill="hold" grpId="2" nodeType="withEffect">
                                  <p:stCondLst>
                                    <p:cond delay="0"/>
                                  </p:stCondLst>
                                  <p:childTnLst>
                                    <p:anim calcmode="lin" valueType="num">
                                      <p:cBhvr additive="base">
                                        <p:cTn id="1274" dur="4500"/>
                                        <p:tgtEl>
                                          <p:spTgt spid="100"/>
                                        </p:tgtEl>
                                        <p:attrNameLst>
                                          <p:attrName>ppt_x</p:attrName>
                                        </p:attrNameLst>
                                      </p:cBhvr>
                                      <p:tavLst>
                                        <p:tav tm="0">
                                          <p:val>
                                            <p:strVal val="ppt_x"/>
                                          </p:val>
                                        </p:tav>
                                        <p:tav tm="100000">
                                          <p:val>
                                            <p:strVal val="ppt_x"/>
                                          </p:val>
                                        </p:tav>
                                      </p:tavLst>
                                    </p:anim>
                                    <p:anim calcmode="lin" valueType="num">
                                      <p:cBhvr additive="base">
                                        <p:cTn id="1275" dur="4500"/>
                                        <p:tgtEl>
                                          <p:spTgt spid="100"/>
                                        </p:tgtEl>
                                        <p:attrNameLst>
                                          <p:attrName>ppt_y</p:attrName>
                                        </p:attrNameLst>
                                      </p:cBhvr>
                                      <p:tavLst>
                                        <p:tav tm="0">
                                          <p:val>
                                            <p:strVal val="ppt_y"/>
                                          </p:val>
                                        </p:tav>
                                        <p:tav tm="100000">
                                          <p:val>
                                            <p:strVal val="0-ppt_h/2"/>
                                          </p:val>
                                        </p:tav>
                                      </p:tavLst>
                                    </p:anim>
                                    <p:set>
                                      <p:cBhvr>
                                        <p:cTn id="1276" dur="1" fill="hold">
                                          <p:stCondLst>
                                            <p:cond delay="4499"/>
                                          </p:stCondLst>
                                        </p:cTn>
                                        <p:tgtEl>
                                          <p:spTgt spid="100"/>
                                        </p:tgtEl>
                                        <p:attrNameLst>
                                          <p:attrName>style.visibility</p:attrName>
                                        </p:attrNameLst>
                                      </p:cBhvr>
                                      <p:to>
                                        <p:strVal val="hidden"/>
                                      </p:to>
                                    </p:set>
                                  </p:childTnLst>
                                </p:cTn>
                              </p:par>
                              <p:par>
                                <p:cTn id="1277" presetID="3" presetClass="exit" presetSubtype="10" fill="hold" grpId="3" nodeType="withEffect">
                                  <p:stCondLst>
                                    <p:cond delay="0"/>
                                  </p:stCondLst>
                                  <p:childTnLst>
                                    <p:animEffect transition="out" filter="blinds(horizontal)">
                                      <p:cBhvr>
                                        <p:cTn id="1278" dur="6000"/>
                                        <p:tgtEl>
                                          <p:spTgt spid="100"/>
                                        </p:tgtEl>
                                      </p:cBhvr>
                                    </p:animEffect>
                                    <p:set>
                                      <p:cBhvr>
                                        <p:cTn id="1279" dur="1" fill="hold">
                                          <p:stCondLst>
                                            <p:cond delay="5999"/>
                                          </p:stCondLst>
                                        </p:cTn>
                                        <p:tgtEl>
                                          <p:spTgt spid="100"/>
                                        </p:tgtEl>
                                        <p:attrNameLst>
                                          <p:attrName>style.visibility</p:attrName>
                                        </p:attrNameLst>
                                      </p:cBhvr>
                                      <p:to>
                                        <p:strVal val="hidden"/>
                                      </p:to>
                                    </p:set>
                                  </p:childTnLst>
                                </p:cTn>
                              </p:par>
                              <p:par>
                                <p:cTn id="1280" presetID="2" presetClass="entr" presetSubtype="4" fill="hold" grpId="0" nodeType="withEffect">
                                  <p:stCondLst>
                                    <p:cond delay="0"/>
                                  </p:stCondLst>
                                  <p:childTnLst>
                                    <p:set>
                                      <p:cBhvr>
                                        <p:cTn id="1281" dur="1" fill="hold">
                                          <p:stCondLst>
                                            <p:cond delay="0"/>
                                          </p:stCondLst>
                                        </p:cTn>
                                        <p:tgtEl>
                                          <p:spTgt spid="101"/>
                                        </p:tgtEl>
                                        <p:attrNameLst>
                                          <p:attrName>style.visibility</p:attrName>
                                        </p:attrNameLst>
                                      </p:cBhvr>
                                      <p:to>
                                        <p:strVal val="visible"/>
                                      </p:to>
                                    </p:set>
                                    <p:anim calcmode="lin" valueType="num">
                                      <p:cBhvr additive="base">
                                        <p:cTn id="1282" dur="4000" fill="hold"/>
                                        <p:tgtEl>
                                          <p:spTgt spid="101"/>
                                        </p:tgtEl>
                                        <p:attrNameLst>
                                          <p:attrName>ppt_x</p:attrName>
                                        </p:attrNameLst>
                                      </p:cBhvr>
                                      <p:tavLst>
                                        <p:tav tm="0">
                                          <p:val>
                                            <p:strVal val="#ppt_x"/>
                                          </p:val>
                                        </p:tav>
                                        <p:tav tm="100000">
                                          <p:val>
                                            <p:strVal val="#ppt_x"/>
                                          </p:val>
                                        </p:tav>
                                      </p:tavLst>
                                    </p:anim>
                                    <p:anim calcmode="lin" valueType="num">
                                      <p:cBhvr additive="base">
                                        <p:cTn id="1283" dur="4000" fill="hold"/>
                                        <p:tgtEl>
                                          <p:spTgt spid="101"/>
                                        </p:tgtEl>
                                        <p:attrNameLst>
                                          <p:attrName>ppt_y</p:attrName>
                                        </p:attrNameLst>
                                      </p:cBhvr>
                                      <p:tavLst>
                                        <p:tav tm="0">
                                          <p:val>
                                            <p:strVal val="1+#ppt_h/2"/>
                                          </p:val>
                                        </p:tav>
                                        <p:tav tm="100000">
                                          <p:val>
                                            <p:strVal val="#ppt_y"/>
                                          </p:val>
                                        </p:tav>
                                      </p:tavLst>
                                    </p:anim>
                                  </p:childTnLst>
                                </p:cTn>
                              </p:par>
                              <p:par>
                                <p:cTn id="1284" presetID="19" presetClass="entr" presetSubtype="5" fill="hold" grpId="1" nodeType="withEffect">
                                  <p:stCondLst>
                                    <p:cond delay="0"/>
                                  </p:stCondLst>
                                  <p:childTnLst>
                                    <p:set>
                                      <p:cBhvr>
                                        <p:cTn id="1285" dur="1" fill="hold">
                                          <p:stCondLst>
                                            <p:cond delay="0"/>
                                          </p:stCondLst>
                                        </p:cTn>
                                        <p:tgtEl>
                                          <p:spTgt spid="101"/>
                                        </p:tgtEl>
                                        <p:attrNameLst>
                                          <p:attrName>style.visibility</p:attrName>
                                        </p:attrNameLst>
                                      </p:cBhvr>
                                      <p:to>
                                        <p:strVal val="visible"/>
                                      </p:to>
                                    </p:set>
                                    <p:anim calcmode="lin" valueType="num">
                                      <p:cBhvr>
                                        <p:cTn id="1286" dur="4000" fill="hold"/>
                                        <p:tgtEl>
                                          <p:spTgt spid="101"/>
                                        </p:tgtEl>
                                        <p:attrNameLst>
                                          <p:attrName>ppt_w</p:attrName>
                                        </p:attrNameLst>
                                      </p:cBhvr>
                                      <p:tavLst>
                                        <p:tav tm="0">
                                          <p:val>
                                            <p:strVal val="#ppt_w"/>
                                          </p:val>
                                        </p:tav>
                                        <p:tav tm="100000">
                                          <p:val>
                                            <p:strVal val="#ppt_w"/>
                                          </p:val>
                                        </p:tav>
                                      </p:tavLst>
                                    </p:anim>
                                    <p:anim calcmode="lin" valueType="num">
                                      <p:cBhvr>
                                        <p:cTn id="1287" dur="4000" fill="hold"/>
                                        <p:tgtEl>
                                          <p:spTgt spid="101"/>
                                        </p:tgtEl>
                                        <p:attrNameLst>
                                          <p:attrName>ppt_h</p:attrName>
                                        </p:attrNameLst>
                                      </p:cBhvr>
                                      <p:tavLst>
                                        <p:tav tm="0" fmla="#ppt_h*sin(2.5*pi*$)">
                                          <p:val>
                                            <p:fltVal val="0"/>
                                          </p:val>
                                        </p:tav>
                                        <p:tav tm="100000">
                                          <p:val>
                                            <p:fltVal val="1"/>
                                          </p:val>
                                        </p:tav>
                                      </p:tavLst>
                                    </p:anim>
                                  </p:childTnLst>
                                </p:cTn>
                              </p:par>
                              <p:par>
                                <p:cTn id="1288" presetID="2" presetClass="exit" presetSubtype="1" fill="hold" grpId="2" nodeType="withEffect">
                                  <p:stCondLst>
                                    <p:cond delay="0"/>
                                  </p:stCondLst>
                                  <p:childTnLst>
                                    <p:anim calcmode="lin" valueType="num">
                                      <p:cBhvr additive="base">
                                        <p:cTn id="1289" dur="4500"/>
                                        <p:tgtEl>
                                          <p:spTgt spid="101"/>
                                        </p:tgtEl>
                                        <p:attrNameLst>
                                          <p:attrName>ppt_x</p:attrName>
                                        </p:attrNameLst>
                                      </p:cBhvr>
                                      <p:tavLst>
                                        <p:tav tm="0">
                                          <p:val>
                                            <p:strVal val="ppt_x"/>
                                          </p:val>
                                        </p:tav>
                                        <p:tav tm="100000">
                                          <p:val>
                                            <p:strVal val="ppt_x"/>
                                          </p:val>
                                        </p:tav>
                                      </p:tavLst>
                                    </p:anim>
                                    <p:anim calcmode="lin" valueType="num">
                                      <p:cBhvr additive="base">
                                        <p:cTn id="1290" dur="4500"/>
                                        <p:tgtEl>
                                          <p:spTgt spid="101"/>
                                        </p:tgtEl>
                                        <p:attrNameLst>
                                          <p:attrName>ppt_y</p:attrName>
                                        </p:attrNameLst>
                                      </p:cBhvr>
                                      <p:tavLst>
                                        <p:tav tm="0">
                                          <p:val>
                                            <p:strVal val="ppt_y"/>
                                          </p:val>
                                        </p:tav>
                                        <p:tav tm="100000">
                                          <p:val>
                                            <p:strVal val="0-ppt_h/2"/>
                                          </p:val>
                                        </p:tav>
                                      </p:tavLst>
                                    </p:anim>
                                    <p:set>
                                      <p:cBhvr>
                                        <p:cTn id="1291" dur="1" fill="hold">
                                          <p:stCondLst>
                                            <p:cond delay="4499"/>
                                          </p:stCondLst>
                                        </p:cTn>
                                        <p:tgtEl>
                                          <p:spTgt spid="101"/>
                                        </p:tgtEl>
                                        <p:attrNameLst>
                                          <p:attrName>style.visibility</p:attrName>
                                        </p:attrNameLst>
                                      </p:cBhvr>
                                      <p:to>
                                        <p:strVal val="hidden"/>
                                      </p:to>
                                    </p:set>
                                  </p:childTnLst>
                                </p:cTn>
                              </p:par>
                              <p:par>
                                <p:cTn id="1292" presetID="3" presetClass="exit" presetSubtype="10" fill="hold" grpId="3" nodeType="withEffect">
                                  <p:stCondLst>
                                    <p:cond delay="0"/>
                                  </p:stCondLst>
                                  <p:childTnLst>
                                    <p:animEffect transition="out" filter="blinds(horizontal)">
                                      <p:cBhvr>
                                        <p:cTn id="1293" dur="6000"/>
                                        <p:tgtEl>
                                          <p:spTgt spid="101"/>
                                        </p:tgtEl>
                                      </p:cBhvr>
                                    </p:animEffect>
                                    <p:set>
                                      <p:cBhvr>
                                        <p:cTn id="1294" dur="1" fill="hold">
                                          <p:stCondLst>
                                            <p:cond delay="5999"/>
                                          </p:stCondLst>
                                        </p:cTn>
                                        <p:tgtEl>
                                          <p:spTgt spid="101"/>
                                        </p:tgtEl>
                                        <p:attrNameLst>
                                          <p:attrName>style.visibility</p:attrName>
                                        </p:attrNameLst>
                                      </p:cBhvr>
                                      <p:to>
                                        <p:strVal val="hidden"/>
                                      </p:to>
                                    </p:set>
                                  </p:childTnLst>
                                </p:cTn>
                              </p:par>
                              <p:par>
                                <p:cTn id="1295" presetID="2" presetClass="entr" presetSubtype="4" fill="hold" grpId="0" nodeType="withEffect">
                                  <p:stCondLst>
                                    <p:cond delay="0"/>
                                  </p:stCondLst>
                                  <p:childTnLst>
                                    <p:set>
                                      <p:cBhvr>
                                        <p:cTn id="1296" dur="1" fill="hold">
                                          <p:stCondLst>
                                            <p:cond delay="0"/>
                                          </p:stCondLst>
                                        </p:cTn>
                                        <p:tgtEl>
                                          <p:spTgt spid="102"/>
                                        </p:tgtEl>
                                        <p:attrNameLst>
                                          <p:attrName>style.visibility</p:attrName>
                                        </p:attrNameLst>
                                      </p:cBhvr>
                                      <p:to>
                                        <p:strVal val="visible"/>
                                      </p:to>
                                    </p:set>
                                    <p:anim calcmode="lin" valueType="num">
                                      <p:cBhvr additive="base">
                                        <p:cTn id="1297" dur="4000" fill="hold"/>
                                        <p:tgtEl>
                                          <p:spTgt spid="102"/>
                                        </p:tgtEl>
                                        <p:attrNameLst>
                                          <p:attrName>ppt_x</p:attrName>
                                        </p:attrNameLst>
                                      </p:cBhvr>
                                      <p:tavLst>
                                        <p:tav tm="0">
                                          <p:val>
                                            <p:strVal val="#ppt_x"/>
                                          </p:val>
                                        </p:tav>
                                        <p:tav tm="100000">
                                          <p:val>
                                            <p:strVal val="#ppt_x"/>
                                          </p:val>
                                        </p:tav>
                                      </p:tavLst>
                                    </p:anim>
                                    <p:anim calcmode="lin" valueType="num">
                                      <p:cBhvr additive="base">
                                        <p:cTn id="1298" dur="4000" fill="hold"/>
                                        <p:tgtEl>
                                          <p:spTgt spid="102"/>
                                        </p:tgtEl>
                                        <p:attrNameLst>
                                          <p:attrName>ppt_y</p:attrName>
                                        </p:attrNameLst>
                                      </p:cBhvr>
                                      <p:tavLst>
                                        <p:tav tm="0">
                                          <p:val>
                                            <p:strVal val="1+#ppt_h/2"/>
                                          </p:val>
                                        </p:tav>
                                        <p:tav tm="100000">
                                          <p:val>
                                            <p:strVal val="#ppt_y"/>
                                          </p:val>
                                        </p:tav>
                                      </p:tavLst>
                                    </p:anim>
                                  </p:childTnLst>
                                </p:cTn>
                              </p:par>
                              <p:par>
                                <p:cTn id="1299" presetID="19" presetClass="entr" presetSubtype="5" fill="hold" grpId="1" nodeType="withEffect">
                                  <p:stCondLst>
                                    <p:cond delay="0"/>
                                  </p:stCondLst>
                                  <p:childTnLst>
                                    <p:set>
                                      <p:cBhvr>
                                        <p:cTn id="1300" dur="1" fill="hold">
                                          <p:stCondLst>
                                            <p:cond delay="0"/>
                                          </p:stCondLst>
                                        </p:cTn>
                                        <p:tgtEl>
                                          <p:spTgt spid="102"/>
                                        </p:tgtEl>
                                        <p:attrNameLst>
                                          <p:attrName>style.visibility</p:attrName>
                                        </p:attrNameLst>
                                      </p:cBhvr>
                                      <p:to>
                                        <p:strVal val="visible"/>
                                      </p:to>
                                    </p:set>
                                    <p:anim calcmode="lin" valueType="num">
                                      <p:cBhvr>
                                        <p:cTn id="1301" dur="4000" fill="hold"/>
                                        <p:tgtEl>
                                          <p:spTgt spid="102"/>
                                        </p:tgtEl>
                                        <p:attrNameLst>
                                          <p:attrName>ppt_w</p:attrName>
                                        </p:attrNameLst>
                                      </p:cBhvr>
                                      <p:tavLst>
                                        <p:tav tm="0">
                                          <p:val>
                                            <p:strVal val="#ppt_w"/>
                                          </p:val>
                                        </p:tav>
                                        <p:tav tm="100000">
                                          <p:val>
                                            <p:strVal val="#ppt_w"/>
                                          </p:val>
                                        </p:tav>
                                      </p:tavLst>
                                    </p:anim>
                                    <p:anim calcmode="lin" valueType="num">
                                      <p:cBhvr>
                                        <p:cTn id="1302" dur="4000" fill="hold"/>
                                        <p:tgtEl>
                                          <p:spTgt spid="102"/>
                                        </p:tgtEl>
                                        <p:attrNameLst>
                                          <p:attrName>ppt_h</p:attrName>
                                        </p:attrNameLst>
                                      </p:cBhvr>
                                      <p:tavLst>
                                        <p:tav tm="0" fmla="#ppt_h*sin(2.5*pi*$)">
                                          <p:val>
                                            <p:fltVal val="0"/>
                                          </p:val>
                                        </p:tav>
                                        <p:tav tm="100000">
                                          <p:val>
                                            <p:fltVal val="1"/>
                                          </p:val>
                                        </p:tav>
                                      </p:tavLst>
                                    </p:anim>
                                  </p:childTnLst>
                                </p:cTn>
                              </p:par>
                              <p:par>
                                <p:cTn id="1303" presetID="2" presetClass="exit" presetSubtype="1" fill="hold" grpId="2" nodeType="withEffect">
                                  <p:stCondLst>
                                    <p:cond delay="0"/>
                                  </p:stCondLst>
                                  <p:childTnLst>
                                    <p:anim calcmode="lin" valueType="num">
                                      <p:cBhvr additive="base">
                                        <p:cTn id="1304" dur="4500"/>
                                        <p:tgtEl>
                                          <p:spTgt spid="102"/>
                                        </p:tgtEl>
                                        <p:attrNameLst>
                                          <p:attrName>ppt_x</p:attrName>
                                        </p:attrNameLst>
                                      </p:cBhvr>
                                      <p:tavLst>
                                        <p:tav tm="0">
                                          <p:val>
                                            <p:strVal val="ppt_x"/>
                                          </p:val>
                                        </p:tav>
                                        <p:tav tm="100000">
                                          <p:val>
                                            <p:strVal val="ppt_x"/>
                                          </p:val>
                                        </p:tav>
                                      </p:tavLst>
                                    </p:anim>
                                    <p:anim calcmode="lin" valueType="num">
                                      <p:cBhvr additive="base">
                                        <p:cTn id="1305" dur="4500"/>
                                        <p:tgtEl>
                                          <p:spTgt spid="102"/>
                                        </p:tgtEl>
                                        <p:attrNameLst>
                                          <p:attrName>ppt_y</p:attrName>
                                        </p:attrNameLst>
                                      </p:cBhvr>
                                      <p:tavLst>
                                        <p:tav tm="0">
                                          <p:val>
                                            <p:strVal val="ppt_y"/>
                                          </p:val>
                                        </p:tav>
                                        <p:tav tm="100000">
                                          <p:val>
                                            <p:strVal val="0-ppt_h/2"/>
                                          </p:val>
                                        </p:tav>
                                      </p:tavLst>
                                    </p:anim>
                                    <p:set>
                                      <p:cBhvr>
                                        <p:cTn id="1306" dur="1" fill="hold">
                                          <p:stCondLst>
                                            <p:cond delay="4499"/>
                                          </p:stCondLst>
                                        </p:cTn>
                                        <p:tgtEl>
                                          <p:spTgt spid="102"/>
                                        </p:tgtEl>
                                        <p:attrNameLst>
                                          <p:attrName>style.visibility</p:attrName>
                                        </p:attrNameLst>
                                      </p:cBhvr>
                                      <p:to>
                                        <p:strVal val="hidden"/>
                                      </p:to>
                                    </p:set>
                                  </p:childTnLst>
                                </p:cTn>
                              </p:par>
                              <p:par>
                                <p:cTn id="1307" presetID="3" presetClass="exit" presetSubtype="10" fill="hold" grpId="3" nodeType="withEffect">
                                  <p:stCondLst>
                                    <p:cond delay="0"/>
                                  </p:stCondLst>
                                  <p:childTnLst>
                                    <p:animEffect transition="out" filter="blinds(horizontal)">
                                      <p:cBhvr>
                                        <p:cTn id="1308" dur="6000"/>
                                        <p:tgtEl>
                                          <p:spTgt spid="102"/>
                                        </p:tgtEl>
                                      </p:cBhvr>
                                    </p:animEffect>
                                    <p:set>
                                      <p:cBhvr>
                                        <p:cTn id="1309" dur="1" fill="hold">
                                          <p:stCondLst>
                                            <p:cond delay="5999"/>
                                          </p:stCondLst>
                                        </p:cTn>
                                        <p:tgtEl>
                                          <p:spTgt spid="102"/>
                                        </p:tgtEl>
                                        <p:attrNameLst>
                                          <p:attrName>style.visibility</p:attrName>
                                        </p:attrNameLst>
                                      </p:cBhvr>
                                      <p:to>
                                        <p:strVal val="hidden"/>
                                      </p:to>
                                    </p:set>
                                  </p:childTnLst>
                                </p:cTn>
                              </p:par>
                              <p:par>
                                <p:cTn id="1310" presetID="2" presetClass="entr" presetSubtype="4" fill="hold" grpId="0" nodeType="withEffect">
                                  <p:stCondLst>
                                    <p:cond delay="0"/>
                                  </p:stCondLst>
                                  <p:childTnLst>
                                    <p:set>
                                      <p:cBhvr>
                                        <p:cTn id="1311" dur="1" fill="hold">
                                          <p:stCondLst>
                                            <p:cond delay="0"/>
                                          </p:stCondLst>
                                        </p:cTn>
                                        <p:tgtEl>
                                          <p:spTgt spid="94"/>
                                        </p:tgtEl>
                                        <p:attrNameLst>
                                          <p:attrName>style.visibility</p:attrName>
                                        </p:attrNameLst>
                                      </p:cBhvr>
                                      <p:to>
                                        <p:strVal val="visible"/>
                                      </p:to>
                                    </p:set>
                                    <p:anim calcmode="lin" valueType="num">
                                      <p:cBhvr additive="base">
                                        <p:cTn id="1312" dur="4000" fill="hold"/>
                                        <p:tgtEl>
                                          <p:spTgt spid="94"/>
                                        </p:tgtEl>
                                        <p:attrNameLst>
                                          <p:attrName>ppt_x</p:attrName>
                                        </p:attrNameLst>
                                      </p:cBhvr>
                                      <p:tavLst>
                                        <p:tav tm="0">
                                          <p:val>
                                            <p:strVal val="#ppt_x"/>
                                          </p:val>
                                        </p:tav>
                                        <p:tav tm="100000">
                                          <p:val>
                                            <p:strVal val="#ppt_x"/>
                                          </p:val>
                                        </p:tav>
                                      </p:tavLst>
                                    </p:anim>
                                    <p:anim calcmode="lin" valueType="num">
                                      <p:cBhvr additive="base">
                                        <p:cTn id="1313" dur="4000" fill="hold"/>
                                        <p:tgtEl>
                                          <p:spTgt spid="94"/>
                                        </p:tgtEl>
                                        <p:attrNameLst>
                                          <p:attrName>ppt_y</p:attrName>
                                        </p:attrNameLst>
                                      </p:cBhvr>
                                      <p:tavLst>
                                        <p:tav tm="0">
                                          <p:val>
                                            <p:strVal val="1+#ppt_h/2"/>
                                          </p:val>
                                        </p:tav>
                                        <p:tav tm="100000">
                                          <p:val>
                                            <p:strVal val="#ppt_y"/>
                                          </p:val>
                                        </p:tav>
                                      </p:tavLst>
                                    </p:anim>
                                  </p:childTnLst>
                                </p:cTn>
                              </p:par>
                              <p:par>
                                <p:cTn id="1314" presetID="19" presetClass="entr" presetSubtype="5" fill="hold" grpId="1" nodeType="withEffect">
                                  <p:stCondLst>
                                    <p:cond delay="0"/>
                                  </p:stCondLst>
                                  <p:childTnLst>
                                    <p:set>
                                      <p:cBhvr>
                                        <p:cTn id="1315" dur="1" fill="hold">
                                          <p:stCondLst>
                                            <p:cond delay="0"/>
                                          </p:stCondLst>
                                        </p:cTn>
                                        <p:tgtEl>
                                          <p:spTgt spid="94"/>
                                        </p:tgtEl>
                                        <p:attrNameLst>
                                          <p:attrName>style.visibility</p:attrName>
                                        </p:attrNameLst>
                                      </p:cBhvr>
                                      <p:to>
                                        <p:strVal val="visible"/>
                                      </p:to>
                                    </p:set>
                                    <p:anim calcmode="lin" valueType="num">
                                      <p:cBhvr>
                                        <p:cTn id="1316" dur="4000" fill="hold"/>
                                        <p:tgtEl>
                                          <p:spTgt spid="94"/>
                                        </p:tgtEl>
                                        <p:attrNameLst>
                                          <p:attrName>ppt_w</p:attrName>
                                        </p:attrNameLst>
                                      </p:cBhvr>
                                      <p:tavLst>
                                        <p:tav tm="0">
                                          <p:val>
                                            <p:strVal val="#ppt_w"/>
                                          </p:val>
                                        </p:tav>
                                        <p:tav tm="100000">
                                          <p:val>
                                            <p:strVal val="#ppt_w"/>
                                          </p:val>
                                        </p:tav>
                                      </p:tavLst>
                                    </p:anim>
                                    <p:anim calcmode="lin" valueType="num">
                                      <p:cBhvr>
                                        <p:cTn id="1317" dur="4000" fill="hold"/>
                                        <p:tgtEl>
                                          <p:spTgt spid="94"/>
                                        </p:tgtEl>
                                        <p:attrNameLst>
                                          <p:attrName>ppt_h</p:attrName>
                                        </p:attrNameLst>
                                      </p:cBhvr>
                                      <p:tavLst>
                                        <p:tav tm="0" fmla="#ppt_h*sin(2.5*pi*$)">
                                          <p:val>
                                            <p:fltVal val="0"/>
                                          </p:val>
                                        </p:tav>
                                        <p:tav tm="100000">
                                          <p:val>
                                            <p:fltVal val="1"/>
                                          </p:val>
                                        </p:tav>
                                      </p:tavLst>
                                    </p:anim>
                                  </p:childTnLst>
                                </p:cTn>
                              </p:par>
                              <p:par>
                                <p:cTn id="1318" presetID="2" presetClass="exit" presetSubtype="1" fill="hold" grpId="2" nodeType="withEffect">
                                  <p:stCondLst>
                                    <p:cond delay="0"/>
                                  </p:stCondLst>
                                  <p:childTnLst>
                                    <p:anim calcmode="lin" valueType="num">
                                      <p:cBhvr additive="base">
                                        <p:cTn id="1319" dur="4500"/>
                                        <p:tgtEl>
                                          <p:spTgt spid="94"/>
                                        </p:tgtEl>
                                        <p:attrNameLst>
                                          <p:attrName>ppt_x</p:attrName>
                                        </p:attrNameLst>
                                      </p:cBhvr>
                                      <p:tavLst>
                                        <p:tav tm="0">
                                          <p:val>
                                            <p:strVal val="ppt_x"/>
                                          </p:val>
                                        </p:tav>
                                        <p:tav tm="100000">
                                          <p:val>
                                            <p:strVal val="ppt_x"/>
                                          </p:val>
                                        </p:tav>
                                      </p:tavLst>
                                    </p:anim>
                                    <p:anim calcmode="lin" valueType="num">
                                      <p:cBhvr additive="base">
                                        <p:cTn id="1320" dur="4500"/>
                                        <p:tgtEl>
                                          <p:spTgt spid="94"/>
                                        </p:tgtEl>
                                        <p:attrNameLst>
                                          <p:attrName>ppt_y</p:attrName>
                                        </p:attrNameLst>
                                      </p:cBhvr>
                                      <p:tavLst>
                                        <p:tav tm="0">
                                          <p:val>
                                            <p:strVal val="ppt_y"/>
                                          </p:val>
                                        </p:tav>
                                        <p:tav tm="100000">
                                          <p:val>
                                            <p:strVal val="0-ppt_h/2"/>
                                          </p:val>
                                        </p:tav>
                                      </p:tavLst>
                                    </p:anim>
                                    <p:set>
                                      <p:cBhvr>
                                        <p:cTn id="1321" dur="1" fill="hold">
                                          <p:stCondLst>
                                            <p:cond delay="4499"/>
                                          </p:stCondLst>
                                        </p:cTn>
                                        <p:tgtEl>
                                          <p:spTgt spid="94"/>
                                        </p:tgtEl>
                                        <p:attrNameLst>
                                          <p:attrName>style.visibility</p:attrName>
                                        </p:attrNameLst>
                                      </p:cBhvr>
                                      <p:to>
                                        <p:strVal val="hidden"/>
                                      </p:to>
                                    </p:set>
                                  </p:childTnLst>
                                </p:cTn>
                              </p:par>
                              <p:par>
                                <p:cTn id="1322" presetID="3" presetClass="exit" presetSubtype="10" fill="hold" grpId="3" nodeType="withEffect">
                                  <p:stCondLst>
                                    <p:cond delay="0"/>
                                  </p:stCondLst>
                                  <p:childTnLst>
                                    <p:animEffect transition="out" filter="blinds(horizontal)">
                                      <p:cBhvr>
                                        <p:cTn id="1323" dur="6000"/>
                                        <p:tgtEl>
                                          <p:spTgt spid="94"/>
                                        </p:tgtEl>
                                      </p:cBhvr>
                                    </p:animEffect>
                                    <p:set>
                                      <p:cBhvr>
                                        <p:cTn id="1324" dur="1" fill="hold">
                                          <p:stCondLst>
                                            <p:cond delay="5999"/>
                                          </p:stCondLst>
                                        </p:cTn>
                                        <p:tgtEl>
                                          <p:spTgt spid="94"/>
                                        </p:tgtEl>
                                        <p:attrNameLst>
                                          <p:attrName>style.visibility</p:attrName>
                                        </p:attrNameLst>
                                      </p:cBhvr>
                                      <p:to>
                                        <p:strVal val="hidden"/>
                                      </p:to>
                                    </p:set>
                                  </p:childTnLst>
                                </p:cTn>
                              </p:par>
                              <p:par>
                                <p:cTn id="1325" presetID="2" presetClass="entr" presetSubtype="4" fill="hold" grpId="0" nodeType="withEffect">
                                  <p:stCondLst>
                                    <p:cond delay="0"/>
                                  </p:stCondLst>
                                  <p:childTnLst>
                                    <p:set>
                                      <p:cBhvr>
                                        <p:cTn id="1326" dur="1" fill="hold">
                                          <p:stCondLst>
                                            <p:cond delay="0"/>
                                          </p:stCondLst>
                                        </p:cTn>
                                        <p:tgtEl>
                                          <p:spTgt spid="95"/>
                                        </p:tgtEl>
                                        <p:attrNameLst>
                                          <p:attrName>style.visibility</p:attrName>
                                        </p:attrNameLst>
                                      </p:cBhvr>
                                      <p:to>
                                        <p:strVal val="visible"/>
                                      </p:to>
                                    </p:set>
                                    <p:anim calcmode="lin" valueType="num">
                                      <p:cBhvr additive="base">
                                        <p:cTn id="1327" dur="4000" fill="hold"/>
                                        <p:tgtEl>
                                          <p:spTgt spid="95"/>
                                        </p:tgtEl>
                                        <p:attrNameLst>
                                          <p:attrName>ppt_x</p:attrName>
                                        </p:attrNameLst>
                                      </p:cBhvr>
                                      <p:tavLst>
                                        <p:tav tm="0">
                                          <p:val>
                                            <p:strVal val="#ppt_x"/>
                                          </p:val>
                                        </p:tav>
                                        <p:tav tm="100000">
                                          <p:val>
                                            <p:strVal val="#ppt_x"/>
                                          </p:val>
                                        </p:tav>
                                      </p:tavLst>
                                    </p:anim>
                                    <p:anim calcmode="lin" valueType="num">
                                      <p:cBhvr additive="base">
                                        <p:cTn id="1328" dur="4000" fill="hold"/>
                                        <p:tgtEl>
                                          <p:spTgt spid="95"/>
                                        </p:tgtEl>
                                        <p:attrNameLst>
                                          <p:attrName>ppt_y</p:attrName>
                                        </p:attrNameLst>
                                      </p:cBhvr>
                                      <p:tavLst>
                                        <p:tav tm="0">
                                          <p:val>
                                            <p:strVal val="1+#ppt_h/2"/>
                                          </p:val>
                                        </p:tav>
                                        <p:tav tm="100000">
                                          <p:val>
                                            <p:strVal val="#ppt_y"/>
                                          </p:val>
                                        </p:tav>
                                      </p:tavLst>
                                    </p:anim>
                                  </p:childTnLst>
                                </p:cTn>
                              </p:par>
                              <p:par>
                                <p:cTn id="1329" presetID="19" presetClass="entr" presetSubtype="5" fill="hold" grpId="1" nodeType="withEffect">
                                  <p:stCondLst>
                                    <p:cond delay="0"/>
                                  </p:stCondLst>
                                  <p:childTnLst>
                                    <p:set>
                                      <p:cBhvr>
                                        <p:cTn id="1330" dur="1" fill="hold">
                                          <p:stCondLst>
                                            <p:cond delay="0"/>
                                          </p:stCondLst>
                                        </p:cTn>
                                        <p:tgtEl>
                                          <p:spTgt spid="95"/>
                                        </p:tgtEl>
                                        <p:attrNameLst>
                                          <p:attrName>style.visibility</p:attrName>
                                        </p:attrNameLst>
                                      </p:cBhvr>
                                      <p:to>
                                        <p:strVal val="visible"/>
                                      </p:to>
                                    </p:set>
                                    <p:anim calcmode="lin" valueType="num">
                                      <p:cBhvr>
                                        <p:cTn id="1331" dur="4000" fill="hold"/>
                                        <p:tgtEl>
                                          <p:spTgt spid="95"/>
                                        </p:tgtEl>
                                        <p:attrNameLst>
                                          <p:attrName>ppt_w</p:attrName>
                                        </p:attrNameLst>
                                      </p:cBhvr>
                                      <p:tavLst>
                                        <p:tav tm="0">
                                          <p:val>
                                            <p:strVal val="#ppt_w"/>
                                          </p:val>
                                        </p:tav>
                                        <p:tav tm="100000">
                                          <p:val>
                                            <p:strVal val="#ppt_w"/>
                                          </p:val>
                                        </p:tav>
                                      </p:tavLst>
                                    </p:anim>
                                    <p:anim calcmode="lin" valueType="num">
                                      <p:cBhvr>
                                        <p:cTn id="1332" dur="4000" fill="hold"/>
                                        <p:tgtEl>
                                          <p:spTgt spid="95"/>
                                        </p:tgtEl>
                                        <p:attrNameLst>
                                          <p:attrName>ppt_h</p:attrName>
                                        </p:attrNameLst>
                                      </p:cBhvr>
                                      <p:tavLst>
                                        <p:tav tm="0" fmla="#ppt_h*sin(2.5*pi*$)">
                                          <p:val>
                                            <p:fltVal val="0"/>
                                          </p:val>
                                        </p:tav>
                                        <p:tav tm="100000">
                                          <p:val>
                                            <p:fltVal val="1"/>
                                          </p:val>
                                        </p:tav>
                                      </p:tavLst>
                                    </p:anim>
                                  </p:childTnLst>
                                </p:cTn>
                              </p:par>
                              <p:par>
                                <p:cTn id="1333" presetID="2" presetClass="exit" presetSubtype="1" fill="hold" grpId="2" nodeType="withEffect">
                                  <p:stCondLst>
                                    <p:cond delay="0"/>
                                  </p:stCondLst>
                                  <p:childTnLst>
                                    <p:anim calcmode="lin" valueType="num">
                                      <p:cBhvr additive="base">
                                        <p:cTn id="1334" dur="4500"/>
                                        <p:tgtEl>
                                          <p:spTgt spid="95"/>
                                        </p:tgtEl>
                                        <p:attrNameLst>
                                          <p:attrName>ppt_x</p:attrName>
                                        </p:attrNameLst>
                                      </p:cBhvr>
                                      <p:tavLst>
                                        <p:tav tm="0">
                                          <p:val>
                                            <p:strVal val="ppt_x"/>
                                          </p:val>
                                        </p:tav>
                                        <p:tav tm="100000">
                                          <p:val>
                                            <p:strVal val="ppt_x"/>
                                          </p:val>
                                        </p:tav>
                                      </p:tavLst>
                                    </p:anim>
                                    <p:anim calcmode="lin" valueType="num">
                                      <p:cBhvr additive="base">
                                        <p:cTn id="1335" dur="4500"/>
                                        <p:tgtEl>
                                          <p:spTgt spid="95"/>
                                        </p:tgtEl>
                                        <p:attrNameLst>
                                          <p:attrName>ppt_y</p:attrName>
                                        </p:attrNameLst>
                                      </p:cBhvr>
                                      <p:tavLst>
                                        <p:tav tm="0">
                                          <p:val>
                                            <p:strVal val="ppt_y"/>
                                          </p:val>
                                        </p:tav>
                                        <p:tav tm="100000">
                                          <p:val>
                                            <p:strVal val="0-ppt_h/2"/>
                                          </p:val>
                                        </p:tav>
                                      </p:tavLst>
                                    </p:anim>
                                    <p:set>
                                      <p:cBhvr>
                                        <p:cTn id="1336" dur="1" fill="hold">
                                          <p:stCondLst>
                                            <p:cond delay="4499"/>
                                          </p:stCondLst>
                                        </p:cTn>
                                        <p:tgtEl>
                                          <p:spTgt spid="95"/>
                                        </p:tgtEl>
                                        <p:attrNameLst>
                                          <p:attrName>style.visibility</p:attrName>
                                        </p:attrNameLst>
                                      </p:cBhvr>
                                      <p:to>
                                        <p:strVal val="hidden"/>
                                      </p:to>
                                    </p:set>
                                  </p:childTnLst>
                                </p:cTn>
                              </p:par>
                              <p:par>
                                <p:cTn id="1337" presetID="3" presetClass="exit" presetSubtype="10" fill="hold" grpId="3" nodeType="withEffect">
                                  <p:stCondLst>
                                    <p:cond delay="0"/>
                                  </p:stCondLst>
                                  <p:childTnLst>
                                    <p:animEffect transition="out" filter="blinds(horizontal)">
                                      <p:cBhvr>
                                        <p:cTn id="1338" dur="6000"/>
                                        <p:tgtEl>
                                          <p:spTgt spid="95"/>
                                        </p:tgtEl>
                                      </p:cBhvr>
                                    </p:animEffect>
                                    <p:set>
                                      <p:cBhvr>
                                        <p:cTn id="1339" dur="1" fill="hold">
                                          <p:stCondLst>
                                            <p:cond delay="5999"/>
                                          </p:stCondLst>
                                        </p:cTn>
                                        <p:tgtEl>
                                          <p:spTgt spid="95"/>
                                        </p:tgtEl>
                                        <p:attrNameLst>
                                          <p:attrName>style.visibility</p:attrName>
                                        </p:attrNameLst>
                                      </p:cBhvr>
                                      <p:to>
                                        <p:strVal val="hidden"/>
                                      </p:to>
                                    </p:set>
                                  </p:childTnLst>
                                </p:cTn>
                              </p:par>
                              <p:par>
                                <p:cTn id="1340" presetID="2" presetClass="entr" presetSubtype="4" fill="hold" grpId="0" nodeType="withEffect">
                                  <p:stCondLst>
                                    <p:cond delay="0"/>
                                  </p:stCondLst>
                                  <p:childTnLst>
                                    <p:set>
                                      <p:cBhvr>
                                        <p:cTn id="1341" dur="1" fill="hold">
                                          <p:stCondLst>
                                            <p:cond delay="0"/>
                                          </p:stCondLst>
                                        </p:cTn>
                                        <p:tgtEl>
                                          <p:spTgt spid="96"/>
                                        </p:tgtEl>
                                        <p:attrNameLst>
                                          <p:attrName>style.visibility</p:attrName>
                                        </p:attrNameLst>
                                      </p:cBhvr>
                                      <p:to>
                                        <p:strVal val="visible"/>
                                      </p:to>
                                    </p:set>
                                    <p:anim calcmode="lin" valueType="num">
                                      <p:cBhvr additive="base">
                                        <p:cTn id="1342" dur="4000" fill="hold"/>
                                        <p:tgtEl>
                                          <p:spTgt spid="96"/>
                                        </p:tgtEl>
                                        <p:attrNameLst>
                                          <p:attrName>ppt_x</p:attrName>
                                        </p:attrNameLst>
                                      </p:cBhvr>
                                      <p:tavLst>
                                        <p:tav tm="0">
                                          <p:val>
                                            <p:strVal val="#ppt_x"/>
                                          </p:val>
                                        </p:tav>
                                        <p:tav tm="100000">
                                          <p:val>
                                            <p:strVal val="#ppt_x"/>
                                          </p:val>
                                        </p:tav>
                                      </p:tavLst>
                                    </p:anim>
                                    <p:anim calcmode="lin" valueType="num">
                                      <p:cBhvr additive="base">
                                        <p:cTn id="1343" dur="4000" fill="hold"/>
                                        <p:tgtEl>
                                          <p:spTgt spid="96"/>
                                        </p:tgtEl>
                                        <p:attrNameLst>
                                          <p:attrName>ppt_y</p:attrName>
                                        </p:attrNameLst>
                                      </p:cBhvr>
                                      <p:tavLst>
                                        <p:tav tm="0">
                                          <p:val>
                                            <p:strVal val="1+#ppt_h/2"/>
                                          </p:val>
                                        </p:tav>
                                        <p:tav tm="100000">
                                          <p:val>
                                            <p:strVal val="#ppt_y"/>
                                          </p:val>
                                        </p:tav>
                                      </p:tavLst>
                                    </p:anim>
                                  </p:childTnLst>
                                </p:cTn>
                              </p:par>
                              <p:par>
                                <p:cTn id="1344" presetID="19" presetClass="entr" presetSubtype="5" fill="hold" grpId="1" nodeType="withEffect">
                                  <p:stCondLst>
                                    <p:cond delay="0"/>
                                  </p:stCondLst>
                                  <p:childTnLst>
                                    <p:set>
                                      <p:cBhvr>
                                        <p:cTn id="1345" dur="1" fill="hold">
                                          <p:stCondLst>
                                            <p:cond delay="0"/>
                                          </p:stCondLst>
                                        </p:cTn>
                                        <p:tgtEl>
                                          <p:spTgt spid="96"/>
                                        </p:tgtEl>
                                        <p:attrNameLst>
                                          <p:attrName>style.visibility</p:attrName>
                                        </p:attrNameLst>
                                      </p:cBhvr>
                                      <p:to>
                                        <p:strVal val="visible"/>
                                      </p:to>
                                    </p:set>
                                    <p:anim calcmode="lin" valueType="num">
                                      <p:cBhvr>
                                        <p:cTn id="1346" dur="4000" fill="hold"/>
                                        <p:tgtEl>
                                          <p:spTgt spid="96"/>
                                        </p:tgtEl>
                                        <p:attrNameLst>
                                          <p:attrName>ppt_w</p:attrName>
                                        </p:attrNameLst>
                                      </p:cBhvr>
                                      <p:tavLst>
                                        <p:tav tm="0">
                                          <p:val>
                                            <p:strVal val="#ppt_w"/>
                                          </p:val>
                                        </p:tav>
                                        <p:tav tm="100000">
                                          <p:val>
                                            <p:strVal val="#ppt_w"/>
                                          </p:val>
                                        </p:tav>
                                      </p:tavLst>
                                    </p:anim>
                                    <p:anim calcmode="lin" valueType="num">
                                      <p:cBhvr>
                                        <p:cTn id="1347" dur="4000" fill="hold"/>
                                        <p:tgtEl>
                                          <p:spTgt spid="96"/>
                                        </p:tgtEl>
                                        <p:attrNameLst>
                                          <p:attrName>ppt_h</p:attrName>
                                        </p:attrNameLst>
                                      </p:cBhvr>
                                      <p:tavLst>
                                        <p:tav tm="0" fmla="#ppt_h*sin(2.5*pi*$)">
                                          <p:val>
                                            <p:fltVal val="0"/>
                                          </p:val>
                                        </p:tav>
                                        <p:tav tm="100000">
                                          <p:val>
                                            <p:fltVal val="1"/>
                                          </p:val>
                                        </p:tav>
                                      </p:tavLst>
                                    </p:anim>
                                  </p:childTnLst>
                                </p:cTn>
                              </p:par>
                              <p:par>
                                <p:cTn id="1348" presetID="2" presetClass="exit" presetSubtype="1" fill="hold" grpId="2" nodeType="withEffect">
                                  <p:stCondLst>
                                    <p:cond delay="0"/>
                                  </p:stCondLst>
                                  <p:childTnLst>
                                    <p:anim calcmode="lin" valueType="num">
                                      <p:cBhvr additive="base">
                                        <p:cTn id="1349" dur="4500"/>
                                        <p:tgtEl>
                                          <p:spTgt spid="96"/>
                                        </p:tgtEl>
                                        <p:attrNameLst>
                                          <p:attrName>ppt_x</p:attrName>
                                        </p:attrNameLst>
                                      </p:cBhvr>
                                      <p:tavLst>
                                        <p:tav tm="0">
                                          <p:val>
                                            <p:strVal val="ppt_x"/>
                                          </p:val>
                                        </p:tav>
                                        <p:tav tm="100000">
                                          <p:val>
                                            <p:strVal val="ppt_x"/>
                                          </p:val>
                                        </p:tav>
                                      </p:tavLst>
                                    </p:anim>
                                    <p:anim calcmode="lin" valueType="num">
                                      <p:cBhvr additive="base">
                                        <p:cTn id="1350" dur="4500"/>
                                        <p:tgtEl>
                                          <p:spTgt spid="96"/>
                                        </p:tgtEl>
                                        <p:attrNameLst>
                                          <p:attrName>ppt_y</p:attrName>
                                        </p:attrNameLst>
                                      </p:cBhvr>
                                      <p:tavLst>
                                        <p:tav tm="0">
                                          <p:val>
                                            <p:strVal val="ppt_y"/>
                                          </p:val>
                                        </p:tav>
                                        <p:tav tm="100000">
                                          <p:val>
                                            <p:strVal val="0-ppt_h/2"/>
                                          </p:val>
                                        </p:tav>
                                      </p:tavLst>
                                    </p:anim>
                                    <p:set>
                                      <p:cBhvr>
                                        <p:cTn id="1351" dur="1" fill="hold">
                                          <p:stCondLst>
                                            <p:cond delay="4499"/>
                                          </p:stCondLst>
                                        </p:cTn>
                                        <p:tgtEl>
                                          <p:spTgt spid="96"/>
                                        </p:tgtEl>
                                        <p:attrNameLst>
                                          <p:attrName>style.visibility</p:attrName>
                                        </p:attrNameLst>
                                      </p:cBhvr>
                                      <p:to>
                                        <p:strVal val="hidden"/>
                                      </p:to>
                                    </p:set>
                                  </p:childTnLst>
                                </p:cTn>
                              </p:par>
                              <p:par>
                                <p:cTn id="1352" presetID="3" presetClass="exit" presetSubtype="10" fill="hold" grpId="3" nodeType="withEffect">
                                  <p:stCondLst>
                                    <p:cond delay="0"/>
                                  </p:stCondLst>
                                  <p:childTnLst>
                                    <p:animEffect transition="out" filter="blinds(horizontal)">
                                      <p:cBhvr>
                                        <p:cTn id="1353" dur="6000"/>
                                        <p:tgtEl>
                                          <p:spTgt spid="96"/>
                                        </p:tgtEl>
                                      </p:cBhvr>
                                    </p:animEffect>
                                    <p:set>
                                      <p:cBhvr>
                                        <p:cTn id="1354" dur="1" fill="hold">
                                          <p:stCondLst>
                                            <p:cond delay="5999"/>
                                          </p:stCondLst>
                                        </p:cTn>
                                        <p:tgtEl>
                                          <p:spTgt spid="96"/>
                                        </p:tgtEl>
                                        <p:attrNameLst>
                                          <p:attrName>style.visibility</p:attrName>
                                        </p:attrNameLst>
                                      </p:cBhvr>
                                      <p:to>
                                        <p:strVal val="hidden"/>
                                      </p:to>
                                    </p:set>
                                  </p:childTnLst>
                                </p:cTn>
                              </p:par>
                              <p:par>
                                <p:cTn id="1355" presetID="2" presetClass="entr" presetSubtype="4" fill="hold" grpId="0" nodeType="withEffect">
                                  <p:stCondLst>
                                    <p:cond delay="0"/>
                                  </p:stCondLst>
                                  <p:childTnLst>
                                    <p:set>
                                      <p:cBhvr>
                                        <p:cTn id="1356" dur="1" fill="hold">
                                          <p:stCondLst>
                                            <p:cond delay="0"/>
                                          </p:stCondLst>
                                        </p:cTn>
                                        <p:tgtEl>
                                          <p:spTgt spid="112"/>
                                        </p:tgtEl>
                                        <p:attrNameLst>
                                          <p:attrName>style.visibility</p:attrName>
                                        </p:attrNameLst>
                                      </p:cBhvr>
                                      <p:to>
                                        <p:strVal val="visible"/>
                                      </p:to>
                                    </p:set>
                                    <p:anim calcmode="lin" valueType="num">
                                      <p:cBhvr additive="base">
                                        <p:cTn id="1357" dur="4000" fill="hold"/>
                                        <p:tgtEl>
                                          <p:spTgt spid="112"/>
                                        </p:tgtEl>
                                        <p:attrNameLst>
                                          <p:attrName>ppt_x</p:attrName>
                                        </p:attrNameLst>
                                      </p:cBhvr>
                                      <p:tavLst>
                                        <p:tav tm="0">
                                          <p:val>
                                            <p:strVal val="#ppt_x"/>
                                          </p:val>
                                        </p:tav>
                                        <p:tav tm="100000">
                                          <p:val>
                                            <p:strVal val="#ppt_x"/>
                                          </p:val>
                                        </p:tav>
                                      </p:tavLst>
                                    </p:anim>
                                    <p:anim calcmode="lin" valueType="num">
                                      <p:cBhvr additive="base">
                                        <p:cTn id="1358" dur="4000" fill="hold"/>
                                        <p:tgtEl>
                                          <p:spTgt spid="112"/>
                                        </p:tgtEl>
                                        <p:attrNameLst>
                                          <p:attrName>ppt_y</p:attrName>
                                        </p:attrNameLst>
                                      </p:cBhvr>
                                      <p:tavLst>
                                        <p:tav tm="0">
                                          <p:val>
                                            <p:strVal val="1+#ppt_h/2"/>
                                          </p:val>
                                        </p:tav>
                                        <p:tav tm="100000">
                                          <p:val>
                                            <p:strVal val="#ppt_y"/>
                                          </p:val>
                                        </p:tav>
                                      </p:tavLst>
                                    </p:anim>
                                  </p:childTnLst>
                                </p:cTn>
                              </p:par>
                              <p:par>
                                <p:cTn id="1359" presetID="19" presetClass="entr" presetSubtype="5" fill="hold" grpId="1" nodeType="withEffect">
                                  <p:stCondLst>
                                    <p:cond delay="0"/>
                                  </p:stCondLst>
                                  <p:childTnLst>
                                    <p:set>
                                      <p:cBhvr>
                                        <p:cTn id="1360" dur="1" fill="hold">
                                          <p:stCondLst>
                                            <p:cond delay="0"/>
                                          </p:stCondLst>
                                        </p:cTn>
                                        <p:tgtEl>
                                          <p:spTgt spid="112"/>
                                        </p:tgtEl>
                                        <p:attrNameLst>
                                          <p:attrName>style.visibility</p:attrName>
                                        </p:attrNameLst>
                                      </p:cBhvr>
                                      <p:to>
                                        <p:strVal val="visible"/>
                                      </p:to>
                                    </p:set>
                                    <p:anim calcmode="lin" valueType="num">
                                      <p:cBhvr>
                                        <p:cTn id="1361" dur="4000" fill="hold"/>
                                        <p:tgtEl>
                                          <p:spTgt spid="112"/>
                                        </p:tgtEl>
                                        <p:attrNameLst>
                                          <p:attrName>ppt_w</p:attrName>
                                        </p:attrNameLst>
                                      </p:cBhvr>
                                      <p:tavLst>
                                        <p:tav tm="0">
                                          <p:val>
                                            <p:strVal val="#ppt_w"/>
                                          </p:val>
                                        </p:tav>
                                        <p:tav tm="100000">
                                          <p:val>
                                            <p:strVal val="#ppt_w"/>
                                          </p:val>
                                        </p:tav>
                                      </p:tavLst>
                                    </p:anim>
                                    <p:anim calcmode="lin" valueType="num">
                                      <p:cBhvr>
                                        <p:cTn id="1362" dur="4000" fill="hold"/>
                                        <p:tgtEl>
                                          <p:spTgt spid="112"/>
                                        </p:tgtEl>
                                        <p:attrNameLst>
                                          <p:attrName>ppt_h</p:attrName>
                                        </p:attrNameLst>
                                      </p:cBhvr>
                                      <p:tavLst>
                                        <p:tav tm="0" fmla="#ppt_h*sin(2.5*pi*$)">
                                          <p:val>
                                            <p:fltVal val="0"/>
                                          </p:val>
                                        </p:tav>
                                        <p:tav tm="100000">
                                          <p:val>
                                            <p:fltVal val="1"/>
                                          </p:val>
                                        </p:tav>
                                      </p:tavLst>
                                    </p:anim>
                                  </p:childTnLst>
                                </p:cTn>
                              </p:par>
                              <p:par>
                                <p:cTn id="1363" presetID="2" presetClass="exit" presetSubtype="1" fill="hold" grpId="2" nodeType="withEffect">
                                  <p:stCondLst>
                                    <p:cond delay="0"/>
                                  </p:stCondLst>
                                  <p:childTnLst>
                                    <p:anim calcmode="lin" valueType="num">
                                      <p:cBhvr additive="base">
                                        <p:cTn id="1364" dur="4500"/>
                                        <p:tgtEl>
                                          <p:spTgt spid="112"/>
                                        </p:tgtEl>
                                        <p:attrNameLst>
                                          <p:attrName>ppt_x</p:attrName>
                                        </p:attrNameLst>
                                      </p:cBhvr>
                                      <p:tavLst>
                                        <p:tav tm="0">
                                          <p:val>
                                            <p:strVal val="ppt_x"/>
                                          </p:val>
                                        </p:tav>
                                        <p:tav tm="100000">
                                          <p:val>
                                            <p:strVal val="ppt_x"/>
                                          </p:val>
                                        </p:tav>
                                      </p:tavLst>
                                    </p:anim>
                                    <p:anim calcmode="lin" valueType="num">
                                      <p:cBhvr additive="base">
                                        <p:cTn id="1365" dur="4500"/>
                                        <p:tgtEl>
                                          <p:spTgt spid="112"/>
                                        </p:tgtEl>
                                        <p:attrNameLst>
                                          <p:attrName>ppt_y</p:attrName>
                                        </p:attrNameLst>
                                      </p:cBhvr>
                                      <p:tavLst>
                                        <p:tav tm="0">
                                          <p:val>
                                            <p:strVal val="ppt_y"/>
                                          </p:val>
                                        </p:tav>
                                        <p:tav tm="100000">
                                          <p:val>
                                            <p:strVal val="0-ppt_h/2"/>
                                          </p:val>
                                        </p:tav>
                                      </p:tavLst>
                                    </p:anim>
                                    <p:set>
                                      <p:cBhvr>
                                        <p:cTn id="1366" dur="1" fill="hold">
                                          <p:stCondLst>
                                            <p:cond delay="4499"/>
                                          </p:stCondLst>
                                        </p:cTn>
                                        <p:tgtEl>
                                          <p:spTgt spid="112"/>
                                        </p:tgtEl>
                                        <p:attrNameLst>
                                          <p:attrName>style.visibility</p:attrName>
                                        </p:attrNameLst>
                                      </p:cBhvr>
                                      <p:to>
                                        <p:strVal val="hidden"/>
                                      </p:to>
                                    </p:set>
                                  </p:childTnLst>
                                </p:cTn>
                              </p:par>
                              <p:par>
                                <p:cTn id="1367" presetID="3" presetClass="exit" presetSubtype="10" fill="hold" grpId="3" nodeType="withEffect">
                                  <p:stCondLst>
                                    <p:cond delay="0"/>
                                  </p:stCondLst>
                                  <p:childTnLst>
                                    <p:animEffect transition="out" filter="blinds(horizontal)">
                                      <p:cBhvr>
                                        <p:cTn id="1368" dur="6000"/>
                                        <p:tgtEl>
                                          <p:spTgt spid="112"/>
                                        </p:tgtEl>
                                      </p:cBhvr>
                                    </p:animEffect>
                                    <p:set>
                                      <p:cBhvr>
                                        <p:cTn id="1369" dur="1" fill="hold">
                                          <p:stCondLst>
                                            <p:cond delay="5999"/>
                                          </p:stCondLst>
                                        </p:cTn>
                                        <p:tgtEl>
                                          <p:spTgt spid="112"/>
                                        </p:tgtEl>
                                        <p:attrNameLst>
                                          <p:attrName>style.visibility</p:attrName>
                                        </p:attrNameLst>
                                      </p:cBhvr>
                                      <p:to>
                                        <p:strVal val="hidden"/>
                                      </p:to>
                                    </p:set>
                                  </p:childTnLst>
                                </p:cTn>
                              </p:par>
                              <p:par>
                                <p:cTn id="1370" presetID="2" presetClass="entr" presetSubtype="4" fill="hold" grpId="0" nodeType="withEffect">
                                  <p:stCondLst>
                                    <p:cond delay="0"/>
                                  </p:stCondLst>
                                  <p:childTnLst>
                                    <p:set>
                                      <p:cBhvr>
                                        <p:cTn id="1371" dur="1" fill="hold">
                                          <p:stCondLst>
                                            <p:cond delay="0"/>
                                          </p:stCondLst>
                                        </p:cTn>
                                        <p:tgtEl>
                                          <p:spTgt spid="113"/>
                                        </p:tgtEl>
                                        <p:attrNameLst>
                                          <p:attrName>style.visibility</p:attrName>
                                        </p:attrNameLst>
                                      </p:cBhvr>
                                      <p:to>
                                        <p:strVal val="visible"/>
                                      </p:to>
                                    </p:set>
                                    <p:anim calcmode="lin" valueType="num">
                                      <p:cBhvr additive="base">
                                        <p:cTn id="1372" dur="4000" fill="hold"/>
                                        <p:tgtEl>
                                          <p:spTgt spid="113"/>
                                        </p:tgtEl>
                                        <p:attrNameLst>
                                          <p:attrName>ppt_x</p:attrName>
                                        </p:attrNameLst>
                                      </p:cBhvr>
                                      <p:tavLst>
                                        <p:tav tm="0">
                                          <p:val>
                                            <p:strVal val="#ppt_x"/>
                                          </p:val>
                                        </p:tav>
                                        <p:tav tm="100000">
                                          <p:val>
                                            <p:strVal val="#ppt_x"/>
                                          </p:val>
                                        </p:tav>
                                      </p:tavLst>
                                    </p:anim>
                                    <p:anim calcmode="lin" valueType="num">
                                      <p:cBhvr additive="base">
                                        <p:cTn id="1373" dur="4000" fill="hold"/>
                                        <p:tgtEl>
                                          <p:spTgt spid="113"/>
                                        </p:tgtEl>
                                        <p:attrNameLst>
                                          <p:attrName>ppt_y</p:attrName>
                                        </p:attrNameLst>
                                      </p:cBhvr>
                                      <p:tavLst>
                                        <p:tav tm="0">
                                          <p:val>
                                            <p:strVal val="1+#ppt_h/2"/>
                                          </p:val>
                                        </p:tav>
                                        <p:tav tm="100000">
                                          <p:val>
                                            <p:strVal val="#ppt_y"/>
                                          </p:val>
                                        </p:tav>
                                      </p:tavLst>
                                    </p:anim>
                                  </p:childTnLst>
                                </p:cTn>
                              </p:par>
                              <p:par>
                                <p:cTn id="1374" presetID="19" presetClass="entr" presetSubtype="5" fill="hold" grpId="1" nodeType="withEffect">
                                  <p:stCondLst>
                                    <p:cond delay="0"/>
                                  </p:stCondLst>
                                  <p:childTnLst>
                                    <p:set>
                                      <p:cBhvr>
                                        <p:cTn id="1375" dur="1" fill="hold">
                                          <p:stCondLst>
                                            <p:cond delay="0"/>
                                          </p:stCondLst>
                                        </p:cTn>
                                        <p:tgtEl>
                                          <p:spTgt spid="113"/>
                                        </p:tgtEl>
                                        <p:attrNameLst>
                                          <p:attrName>style.visibility</p:attrName>
                                        </p:attrNameLst>
                                      </p:cBhvr>
                                      <p:to>
                                        <p:strVal val="visible"/>
                                      </p:to>
                                    </p:set>
                                    <p:anim calcmode="lin" valueType="num">
                                      <p:cBhvr>
                                        <p:cTn id="1376" dur="4000" fill="hold"/>
                                        <p:tgtEl>
                                          <p:spTgt spid="113"/>
                                        </p:tgtEl>
                                        <p:attrNameLst>
                                          <p:attrName>ppt_w</p:attrName>
                                        </p:attrNameLst>
                                      </p:cBhvr>
                                      <p:tavLst>
                                        <p:tav tm="0">
                                          <p:val>
                                            <p:strVal val="#ppt_w"/>
                                          </p:val>
                                        </p:tav>
                                        <p:tav tm="100000">
                                          <p:val>
                                            <p:strVal val="#ppt_w"/>
                                          </p:val>
                                        </p:tav>
                                      </p:tavLst>
                                    </p:anim>
                                    <p:anim calcmode="lin" valueType="num">
                                      <p:cBhvr>
                                        <p:cTn id="1377" dur="4000" fill="hold"/>
                                        <p:tgtEl>
                                          <p:spTgt spid="113"/>
                                        </p:tgtEl>
                                        <p:attrNameLst>
                                          <p:attrName>ppt_h</p:attrName>
                                        </p:attrNameLst>
                                      </p:cBhvr>
                                      <p:tavLst>
                                        <p:tav tm="0" fmla="#ppt_h*sin(2.5*pi*$)">
                                          <p:val>
                                            <p:fltVal val="0"/>
                                          </p:val>
                                        </p:tav>
                                        <p:tav tm="100000">
                                          <p:val>
                                            <p:fltVal val="1"/>
                                          </p:val>
                                        </p:tav>
                                      </p:tavLst>
                                    </p:anim>
                                  </p:childTnLst>
                                </p:cTn>
                              </p:par>
                              <p:par>
                                <p:cTn id="1378" presetID="2" presetClass="exit" presetSubtype="1" fill="hold" grpId="2" nodeType="withEffect">
                                  <p:stCondLst>
                                    <p:cond delay="0"/>
                                  </p:stCondLst>
                                  <p:childTnLst>
                                    <p:anim calcmode="lin" valueType="num">
                                      <p:cBhvr additive="base">
                                        <p:cTn id="1379" dur="4500"/>
                                        <p:tgtEl>
                                          <p:spTgt spid="113"/>
                                        </p:tgtEl>
                                        <p:attrNameLst>
                                          <p:attrName>ppt_x</p:attrName>
                                        </p:attrNameLst>
                                      </p:cBhvr>
                                      <p:tavLst>
                                        <p:tav tm="0">
                                          <p:val>
                                            <p:strVal val="ppt_x"/>
                                          </p:val>
                                        </p:tav>
                                        <p:tav tm="100000">
                                          <p:val>
                                            <p:strVal val="ppt_x"/>
                                          </p:val>
                                        </p:tav>
                                      </p:tavLst>
                                    </p:anim>
                                    <p:anim calcmode="lin" valueType="num">
                                      <p:cBhvr additive="base">
                                        <p:cTn id="1380" dur="4500"/>
                                        <p:tgtEl>
                                          <p:spTgt spid="113"/>
                                        </p:tgtEl>
                                        <p:attrNameLst>
                                          <p:attrName>ppt_y</p:attrName>
                                        </p:attrNameLst>
                                      </p:cBhvr>
                                      <p:tavLst>
                                        <p:tav tm="0">
                                          <p:val>
                                            <p:strVal val="ppt_y"/>
                                          </p:val>
                                        </p:tav>
                                        <p:tav tm="100000">
                                          <p:val>
                                            <p:strVal val="0-ppt_h/2"/>
                                          </p:val>
                                        </p:tav>
                                      </p:tavLst>
                                    </p:anim>
                                    <p:set>
                                      <p:cBhvr>
                                        <p:cTn id="1381" dur="1" fill="hold">
                                          <p:stCondLst>
                                            <p:cond delay="4499"/>
                                          </p:stCondLst>
                                        </p:cTn>
                                        <p:tgtEl>
                                          <p:spTgt spid="113"/>
                                        </p:tgtEl>
                                        <p:attrNameLst>
                                          <p:attrName>style.visibility</p:attrName>
                                        </p:attrNameLst>
                                      </p:cBhvr>
                                      <p:to>
                                        <p:strVal val="hidden"/>
                                      </p:to>
                                    </p:set>
                                  </p:childTnLst>
                                </p:cTn>
                              </p:par>
                              <p:par>
                                <p:cTn id="1382" presetID="3" presetClass="exit" presetSubtype="10" fill="hold" grpId="3" nodeType="withEffect">
                                  <p:stCondLst>
                                    <p:cond delay="0"/>
                                  </p:stCondLst>
                                  <p:childTnLst>
                                    <p:animEffect transition="out" filter="blinds(horizontal)">
                                      <p:cBhvr>
                                        <p:cTn id="1383" dur="6000"/>
                                        <p:tgtEl>
                                          <p:spTgt spid="113"/>
                                        </p:tgtEl>
                                      </p:cBhvr>
                                    </p:animEffect>
                                    <p:set>
                                      <p:cBhvr>
                                        <p:cTn id="1384" dur="1" fill="hold">
                                          <p:stCondLst>
                                            <p:cond delay="5999"/>
                                          </p:stCondLst>
                                        </p:cTn>
                                        <p:tgtEl>
                                          <p:spTgt spid="113"/>
                                        </p:tgtEl>
                                        <p:attrNameLst>
                                          <p:attrName>style.visibility</p:attrName>
                                        </p:attrNameLst>
                                      </p:cBhvr>
                                      <p:to>
                                        <p:strVal val="hidden"/>
                                      </p:to>
                                    </p:set>
                                  </p:childTnLst>
                                </p:cTn>
                              </p:par>
                              <p:par>
                                <p:cTn id="1385" presetID="2" presetClass="entr" presetSubtype="4" fill="hold" grpId="0" nodeType="withEffect">
                                  <p:stCondLst>
                                    <p:cond delay="0"/>
                                  </p:stCondLst>
                                  <p:childTnLst>
                                    <p:set>
                                      <p:cBhvr>
                                        <p:cTn id="1386" dur="1" fill="hold">
                                          <p:stCondLst>
                                            <p:cond delay="0"/>
                                          </p:stCondLst>
                                        </p:cTn>
                                        <p:tgtEl>
                                          <p:spTgt spid="114"/>
                                        </p:tgtEl>
                                        <p:attrNameLst>
                                          <p:attrName>style.visibility</p:attrName>
                                        </p:attrNameLst>
                                      </p:cBhvr>
                                      <p:to>
                                        <p:strVal val="visible"/>
                                      </p:to>
                                    </p:set>
                                    <p:anim calcmode="lin" valueType="num">
                                      <p:cBhvr additive="base">
                                        <p:cTn id="1387" dur="4000" fill="hold"/>
                                        <p:tgtEl>
                                          <p:spTgt spid="114"/>
                                        </p:tgtEl>
                                        <p:attrNameLst>
                                          <p:attrName>ppt_x</p:attrName>
                                        </p:attrNameLst>
                                      </p:cBhvr>
                                      <p:tavLst>
                                        <p:tav tm="0">
                                          <p:val>
                                            <p:strVal val="#ppt_x"/>
                                          </p:val>
                                        </p:tav>
                                        <p:tav tm="100000">
                                          <p:val>
                                            <p:strVal val="#ppt_x"/>
                                          </p:val>
                                        </p:tav>
                                      </p:tavLst>
                                    </p:anim>
                                    <p:anim calcmode="lin" valueType="num">
                                      <p:cBhvr additive="base">
                                        <p:cTn id="1388" dur="4000" fill="hold"/>
                                        <p:tgtEl>
                                          <p:spTgt spid="114"/>
                                        </p:tgtEl>
                                        <p:attrNameLst>
                                          <p:attrName>ppt_y</p:attrName>
                                        </p:attrNameLst>
                                      </p:cBhvr>
                                      <p:tavLst>
                                        <p:tav tm="0">
                                          <p:val>
                                            <p:strVal val="1+#ppt_h/2"/>
                                          </p:val>
                                        </p:tav>
                                        <p:tav tm="100000">
                                          <p:val>
                                            <p:strVal val="#ppt_y"/>
                                          </p:val>
                                        </p:tav>
                                      </p:tavLst>
                                    </p:anim>
                                  </p:childTnLst>
                                </p:cTn>
                              </p:par>
                              <p:par>
                                <p:cTn id="1389" presetID="19" presetClass="entr" presetSubtype="5" fill="hold" grpId="1" nodeType="withEffect">
                                  <p:stCondLst>
                                    <p:cond delay="0"/>
                                  </p:stCondLst>
                                  <p:childTnLst>
                                    <p:set>
                                      <p:cBhvr>
                                        <p:cTn id="1390" dur="1" fill="hold">
                                          <p:stCondLst>
                                            <p:cond delay="0"/>
                                          </p:stCondLst>
                                        </p:cTn>
                                        <p:tgtEl>
                                          <p:spTgt spid="114"/>
                                        </p:tgtEl>
                                        <p:attrNameLst>
                                          <p:attrName>style.visibility</p:attrName>
                                        </p:attrNameLst>
                                      </p:cBhvr>
                                      <p:to>
                                        <p:strVal val="visible"/>
                                      </p:to>
                                    </p:set>
                                    <p:anim calcmode="lin" valueType="num">
                                      <p:cBhvr>
                                        <p:cTn id="1391" dur="4000" fill="hold"/>
                                        <p:tgtEl>
                                          <p:spTgt spid="114"/>
                                        </p:tgtEl>
                                        <p:attrNameLst>
                                          <p:attrName>ppt_w</p:attrName>
                                        </p:attrNameLst>
                                      </p:cBhvr>
                                      <p:tavLst>
                                        <p:tav tm="0">
                                          <p:val>
                                            <p:strVal val="#ppt_w"/>
                                          </p:val>
                                        </p:tav>
                                        <p:tav tm="100000">
                                          <p:val>
                                            <p:strVal val="#ppt_w"/>
                                          </p:val>
                                        </p:tav>
                                      </p:tavLst>
                                    </p:anim>
                                    <p:anim calcmode="lin" valueType="num">
                                      <p:cBhvr>
                                        <p:cTn id="1392" dur="4000" fill="hold"/>
                                        <p:tgtEl>
                                          <p:spTgt spid="114"/>
                                        </p:tgtEl>
                                        <p:attrNameLst>
                                          <p:attrName>ppt_h</p:attrName>
                                        </p:attrNameLst>
                                      </p:cBhvr>
                                      <p:tavLst>
                                        <p:tav tm="0" fmla="#ppt_h*sin(2.5*pi*$)">
                                          <p:val>
                                            <p:fltVal val="0"/>
                                          </p:val>
                                        </p:tav>
                                        <p:tav tm="100000">
                                          <p:val>
                                            <p:fltVal val="1"/>
                                          </p:val>
                                        </p:tav>
                                      </p:tavLst>
                                    </p:anim>
                                  </p:childTnLst>
                                </p:cTn>
                              </p:par>
                              <p:par>
                                <p:cTn id="1393" presetID="2" presetClass="exit" presetSubtype="1" fill="hold" grpId="2" nodeType="withEffect">
                                  <p:stCondLst>
                                    <p:cond delay="0"/>
                                  </p:stCondLst>
                                  <p:childTnLst>
                                    <p:anim calcmode="lin" valueType="num">
                                      <p:cBhvr additive="base">
                                        <p:cTn id="1394" dur="4500"/>
                                        <p:tgtEl>
                                          <p:spTgt spid="114"/>
                                        </p:tgtEl>
                                        <p:attrNameLst>
                                          <p:attrName>ppt_x</p:attrName>
                                        </p:attrNameLst>
                                      </p:cBhvr>
                                      <p:tavLst>
                                        <p:tav tm="0">
                                          <p:val>
                                            <p:strVal val="ppt_x"/>
                                          </p:val>
                                        </p:tav>
                                        <p:tav tm="100000">
                                          <p:val>
                                            <p:strVal val="ppt_x"/>
                                          </p:val>
                                        </p:tav>
                                      </p:tavLst>
                                    </p:anim>
                                    <p:anim calcmode="lin" valueType="num">
                                      <p:cBhvr additive="base">
                                        <p:cTn id="1395" dur="4500"/>
                                        <p:tgtEl>
                                          <p:spTgt spid="114"/>
                                        </p:tgtEl>
                                        <p:attrNameLst>
                                          <p:attrName>ppt_y</p:attrName>
                                        </p:attrNameLst>
                                      </p:cBhvr>
                                      <p:tavLst>
                                        <p:tav tm="0">
                                          <p:val>
                                            <p:strVal val="ppt_y"/>
                                          </p:val>
                                        </p:tav>
                                        <p:tav tm="100000">
                                          <p:val>
                                            <p:strVal val="0-ppt_h/2"/>
                                          </p:val>
                                        </p:tav>
                                      </p:tavLst>
                                    </p:anim>
                                    <p:set>
                                      <p:cBhvr>
                                        <p:cTn id="1396" dur="1" fill="hold">
                                          <p:stCondLst>
                                            <p:cond delay="4499"/>
                                          </p:stCondLst>
                                        </p:cTn>
                                        <p:tgtEl>
                                          <p:spTgt spid="114"/>
                                        </p:tgtEl>
                                        <p:attrNameLst>
                                          <p:attrName>style.visibility</p:attrName>
                                        </p:attrNameLst>
                                      </p:cBhvr>
                                      <p:to>
                                        <p:strVal val="hidden"/>
                                      </p:to>
                                    </p:set>
                                  </p:childTnLst>
                                </p:cTn>
                              </p:par>
                              <p:par>
                                <p:cTn id="1397" presetID="3" presetClass="exit" presetSubtype="10" fill="hold" grpId="3" nodeType="withEffect">
                                  <p:stCondLst>
                                    <p:cond delay="0"/>
                                  </p:stCondLst>
                                  <p:childTnLst>
                                    <p:animEffect transition="out" filter="blinds(horizontal)">
                                      <p:cBhvr>
                                        <p:cTn id="1398" dur="6000"/>
                                        <p:tgtEl>
                                          <p:spTgt spid="114"/>
                                        </p:tgtEl>
                                      </p:cBhvr>
                                    </p:animEffect>
                                    <p:set>
                                      <p:cBhvr>
                                        <p:cTn id="1399" dur="1" fill="hold">
                                          <p:stCondLst>
                                            <p:cond delay="5999"/>
                                          </p:stCondLst>
                                        </p:cTn>
                                        <p:tgtEl>
                                          <p:spTgt spid="114"/>
                                        </p:tgtEl>
                                        <p:attrNameLst>
                                          <p:attrName>style.visibility</p:attrName>
                                        </p:attrNameLst>
                                      </p:cBhvr>
                                      <p:to>
                                        <p:strVal val="hidden"/>
                                      </p:to>
                                    </p:set>
                                  </p:childTnLst>
                                </p:cTn>
                              </p:par>
                              <p:par>
                                <p:cTn id="1400" presetID="2" presetClass="entr" presetSubtype="4" fill="hold" grpId="0" nodeType="withEffect">
                                  <p:stCondLst>
                                    <p:cond delay="0"/>
                                  </p:stCondLst>
                                  <p:childTnLst>
                                    <p:set>
                                      <p:cBhvr>
                                        <p:cTn id="1401" dur="1" fill="hold">
                                          <p:stCondLst>
                                            <p:cond delay="0"/>
                                          </p:stCondLst>
                                        </p:cTn>
                                        <p:tgtEl>
                                          <p:spTgt spid="106"/>
                                        </p:tgtEl>
                                        <p:attrNameLst>
                                          <p:attrName>style.visibility</p:attrName>
                                        </p:attrNameLst>
                                      </p:cBhvr>
                                      <p:to>
                                        <p:strVal val="visible"/>
                                      </p:to>
                                    </p:set>
                                    <p:anim calcmode="lin" valueType="num">
                                      <p:cBhvr additive="base">
                                        <p:cTn id="1402" dur="4000" fill="hold"/>
                                        <p:tgtEl>
                                          <p:spTgt spid="106"/>
                                        </p:tgtEl>
                                        <p:attrNameLst>
                                          <p:attrName>ppt_x</p:attrName>
                                        </p:attrNameLst>
                                      </p:cBhvr>
                                      <p:tavLst>
                                        <p:tav tm="0">
                                          <p:val>
                                            <p:strVal val="#ppt_x"/>
                                          </p:val>
                                        </p:tav>
                                        <p:tav tm="100000">
                                          <p:val>
                                            <p:strVal val="#ppt_x"/>
                                          </p:val>
                                        </p:tav>
                                      </p:tavLst>
                                    </p:anim>
                                    <p:anim calcmode="lin" valueType="num">
                                      <p:cBhvr additive="base">
                                        <p:cTn id="1403" dur="4000" fill="hold"/>
                                        <p:tgtEl>
                                          <p:spTgt spid="106"/>
                                        </p:tgtEl>
                                        <p:attrNameLst>
                                          <p:attrName>ppt_y</p:attrName>
                                        </p:attrNameLst>
                                      </p:cBhvr>
                                      <p:tavLst>
                                        <p:tav tm="0">
                                          <p:val>
                                            <p:strVal val="1+#ppt_h/2"/>
                                          </p:val>
                                        </p:tav>
                                        <p:tav tm="100000">
                                          <p:val>
                                            <p:strVal val="#ppt_y"/>
                                          </p:val>
                                        </p:tav>
                                      </p:tavLst>
                                    </p:anim>
                                  </p:childTnLst>
                                </p:cTn>
                              </p:par>
                              <p:par>
                                <p:cTn id="1404" presetID="19" presetClass="entr" presetSubtype="5" fill="hold" grpId="1" nodeType="withEffect">
                                  <p:stCondLst>
                                    <p:cond delay="0"/>
                                  </p:stCondLst>
                                  <p:childTnLst>
                                    <p:set>
                                      <p:cBhvr>
                                        <p:cTn id="1405" dur="1" fill="hold">
                                          <p:stCondLst>
                                            <p:cond delay="0"/>
                                          </p:stCondLst>
                                        </p:cTn>
                                        <p:tgtEl>
                                          <p:spTgt spid="106"/>
                                        </p:tgtEl>
                                        <p:attrNameLst>
                                          <p:attrName>style.visibility</p:attrName>
                                        </p:attrNameLst>
                                      </p:cBhvr>
                                      <p:to>
                                        <p:strVal val="visible"/>
                                      </p:to>
                                    </p:set>
                                    <p:anim calcmode="lin" valueType="num">
                                      <p:cBhvr>
                                        <p:cTn id="1406" dur="4000" fill="hold"/>
                                        <p:tgtEl>
                                          <p:spTgt spid="106"/>
                                        </p:tgtEl>
                                        <p:attrNameLst>
                                          <p:attrName>ppt_w</p:attrName>
                                        </p:attrNameLst>
                                      </p:cBhvr>
                                      <p:tavLst>
                                        <p:tav tm="0">
                                          <p:val>
                                            <p:strVal val="#ppt_w"/>
                                          </p:val>
                                        </p:tav>
                                        <p:tav tm="100000">
                                          <p:val>
                                            <p:strVal val="#ppt_w"/>
                                          </p:val>
                                        </p:tav>
                                      </p:tavLst>
                                    </p:anim>
                                    <p:anim calcmode="lin" valueType="num">
                                      <p:cBhvr>
                                        <p:cTn id="1407" dur="4000" fill="hold"/>
                                        <p:tgtEl>
                                          <p:spTgt spid="106"/>
                                        </p:tgtEl>
                                        <p:attrNameLst>
                                          <p:attrName>ppt_h</p:attrName>
                                        </p:attrNameLst>
                                      </p:cBhvr>
                                      <p:tavLst>
                                        <p:tav tm="0" fmla="#ppt_h*sin(2.5*pi*$)">
                                          <p:val>
                                            <p:fltVal val="0"/>
                                          </p:val>
                                        </p:tav>
                                        <p:tav tm="100000">
                                          <p:val>
                                            <p:fltVal val="1"/>
                                          </p:val>
                                        </p:tav>
                                      </p:tavLst>
                                    </p:anim>
                                  </p:childTnLst>
                                </p:cTn>
                              </p:par>
                              <p:par>
                                <p:cTn id="1408" presetID="2" presetClass="exit" presetSubtype="1" fill="hold" grpId="2" nodeType="withEffect">
                                  <p:stCondLst>
                                    <p:cond delay="0"/>
                                  </p:stCondLst>
                                  <p:childTnLst>
                                    <p:anim calcmode="lin" valueType="num">
                                      <p:cBhvr additive="base">
                                        <p:cTn id="1409" dur="4500"/>
                                        <p:tgtEl>
                                          <p:spTgt spid="106"/>
                                        </p:tgtEl>
                                        <p:attrNameLst>
                                          <p:attrName>ppt_x</p:attrName>
                                        </p:attrNameLst>
                                      </p:cBhvr>
                                      <p:tavLst>
                                        <p:tav tm="0">
                                          <p:val>
                                            <p:strVal val="ppt_x"/>
                                          </p:val>
                                        </p:tav>
                                        <p:tav tm="100000">
                                          <p:val>
                                            <p:strVal val="ppt_x"/>
                                          </p:val>
                                        </p:tav>
                                      </p:tavLst>
                                    </p:anim>
                                    <p:anim calcmode="lin" valueType="num">
                                      <p:cBhvr additive="base">
                                        <p:cTn id="1410" dur="4500"/>
                                        <p:tgtEl>
                                          <p:spTgt spid="106"/>
                                        </p:tgtEl>
                                        <p:attrNameLst>
                                          <p:attrName>ppt_y</p:attrName>
                                        </p:attrNameLst>
                                      </p:cBhvr>
                                      <p:tavLst>
                                        <p:tav tm="0">
                                          <p:val>
                                            <p:strVal val="ppt_y"/>
                                          </p:val>
                                        </p:tav>
                                        <p:tav tm="100000">
                                          <p:val>
                                            <p:strVal val="0-ppt_h/2"/>
                                          </p:val>
                                        </p:tav>
                                      </p:tavLst>
                                    </p:anim>
                                    <p:set>
                                      <p:cBhvr>
                                        <p:cTn id="1411" dur="1" fill="hold">
                                          <p:stCondLst>
                                            <p:cond delay="4499"/>
                                          </p:stCondLst>
                                        </p:cTn>
                                        <p:tgtEl>
                                          <p:spTgt spid="106"/>
                                        </p:tgtEl>
                                        <p:attrNameLst>
                                          <p:attrName>style.visibility</p:attrName>
                                        </p:attrNameLst>
                                      </p:cBhvr>
                                      <p:to>
                                        <p:strVal val="hidden"/>
                                      </p:to>
                                    </p:set>
                                  </p:childTnLst>
                                </p:cTn>
                              </p:par>
                              <p:par>
                                <p:cTn id="1412" presetID="3" presetClass="exit" presetSubtype="10" fill="hold" grpId="3" nodeType="withEffect">
                                  <p:stCondLst>
                                    <p:cond delay="0"/>
                                  </p:stCondLst>
                                  <p:childTnLst>
                                    <p:animEffect transition="out" filter="blinds(horizontal)">
                                      <p:cBhvr>
                                        <p:cTn id="1413" dur="6000"/>
                                        <p:tgtEl>
                                          <p:spTgt spid="106"/>
                                        </p:tgtEl>
                                      </p:cBhvr>
                                    </p:animEffect>
                                    <p:set>
                                      <p:cBhvr>
                                        <p:cTn id="1414" dur="1" fill="hold">
                                          <p:stCondLst>
                                            <p:cond delay="5999"/>
                                          </p:stCondLst>
                                        </p:cTn>
                                        <p:tgtEl>
                                          <p:spTgt spid="106"/>
                                        </p:tgtEl>
                                        <p:attrNameLst>
                                          <p:attrName>style.visibility</p:attrName>
                                        </p:attrNameLst>
                                      </p:cBhvr>
                                      <p:to>
                                        <p:strVal val="hidden"/>
                                      </p:to>
                                    </p:set>
                                  </p:childTnLst>
                                </p:cTn>
                              </p:par>
                              <p:par>
                                <p:cTn id="1415" presetID="2" presetClass="entr" presetSubtype="4" fill="hold" grpId="0" nodeType="withEffect">
                                  <p:stCondLst>
                                    <p:cond delay="0"/>
                                  </p:stCondLst>
                                  <p:childTnLst>
                                    <p:set>
                                      <p:cBhvr>
                                        <p:cTn id="1416" dur="1" fill="hold">
                                          <p:stCondLst>
                                            <p:cond delay="0"/>
                                          </p:stCondLst>
                                        </p:cTn>
                                        <p:tgtEl>
                                          <p:spTgt spid="107"/>
                                        </p:tgtEl>
                                        <p:attrNameLst>
                                          <p:attrName>style.visibility</p:attrName>
                                        </p:attrNameLst>
                                      </p:cBhvr>
                                      <p:to>
                                        <p:strVal val="visible"/>
                                      </p:to>
                                    </p:set>
                                    <p:anim calcmode="lin" valueType="num">
                                      <p:cBhvr additive="base">
                                        <p:cTn id="1417" dur="4000" fill="hold"/>
                                        <p:tgtEl>
                                          <p:spTgt spid="107"/>
                                        </p:tgtEl>
                                        <p:attrNameLst>
                                          <p:attrName>ppt_x</p:attrName>
                                        </p:attrNameLst>
                                      </p:cBhvr>
                                      <p:tavLst>
                                        <p:tav tm="0">
                                          <p:val>
                                            <p:strVal val="#ppt_x"/>
                                          </p:val>
                                        </p:tav>
                                        <p:tav tm="100000">
                                          <p:val>
                                            <p:strVal val="#ppt_x"/>
                                          </p:val>
                                        </p:tav>
                                      </p:tavLst>
                                    </p:anim>
                                    <p:anim calcmode="lin" valueType="num">
                                      <p:cBhvr additive="base">
                                        <p:cTn id="1418" dur="4000" fill="hold"/>
                                        <p:tgtEl>
                                          <p:spTgt spid="107"/>
                                        </p:tgtEl>
                                        <p:attrNameLst>
                                          <p:attrName>ppt_y</p:attrName>
                                        </p:attrNameLst>
                                      </p:cBhvr>
                                      <p:tavLst>
                                        <p:tav tm="0">
                                          <p:val>
                                            <p:strVal val="1+#ppt_h/2"/>
                                          </p:val>
                                        </p:tav>
                                        <p:tav tm="100000">
                                          <p:val>
                                            <p:strVal val="#ppt_y"/>
                                          </p:val>
                                        </p:tav>
                                      </p:tavLst>
                                    </p:anim>
                                  </p:childTnLst>
                                </p:cTn>
                              </p:par>
                              <p:par>
                                <p:cTn id="1419" presetID="19" presetClass="entr" presetSubtype="5" fill="hold" grpId="1" nodeType="withEffect">
                                  <p:stCondLst>
                                    <p:cond delay="0"/>
                                  </p:stCondLst>
                                  <p:childTnLst>
                                    <p:set>
                                      <p:cBhvr>
                                        <p:cTn id="1420" dur="1" fill="hold">
                                          <p:stCondLst>
                                            <p:cond delay="0"/>
                                          </p:stCondLst>
                                        </p:cTn>
                                        <p:tgtEl>
                                          <p:spTgt spid="107"/>
                                        </p:tgtEl>
                                        <p:attrNameLst>
                                          <p:attrName>style.visibility</p:attrName>
                                        </p:attrNameLst>
                                      </p:cBhvr>
                                      <p:to>
                                        <p:strVal val="visible"/>
                                      </p:to>
                                    </p:set>
                                    <p:anim calcmode="lin" valueType="num">
                                      <p:cBhvr>
                                        <p:cTn id="1421" dur="4000" fill="hold"/>
                                        <p:tgtEl>
                                          <p:spTgt spid="107"/>
                                        </p:tgtEl>
                                        <p:attrNameLst>
                                          <p:attrName>ppt_w</p:attrName>
                                        </p:attrNameLst>
                                      </p:cBhvr>
                                      <p:tavLst>
                                        <p:tav tm="0">
                                          <p:val>
                                            <p:strVal val="#ppt_w"/>
                                          </p:val>
                                        </p:tav>
                                        <p:tav tm="100000">
                                          <p:val>
                                            <p:strVal val="#ppt_w"/>
                                          </p:val>
                                        </p:tav>
                                      </p:tavLst>
                                    </p:anim>
                                    <p:anim calcmode="lin" valueType="num">
                                      <p:cBhvr>
                                        <p:cTn id="1422" dur="4000" fill="hold"/>
                                        <p:tgtEl>
                                          <p:spTgt spid="107"/>
                                        </p:tgtEl>
                                        <p:attrNameLst>
                                          <p:attrName>ppt_h</p:attrName>
                                        </p:attrNameLst>
                                      </p:cBhvr>
                                      <p:tavLst>
                                        <p:tav tm="0" fmla="#ppt_h*sin(2.5*pi*$)">
                                          <p:val>
                                            <p:fltVal val="0"/>
                                          </p:val>
                                        </p:tav>
                                        <p:tav tm="100000">
                                          <p:val>
                                            <p:fltVal val="1"/>
                                          </p:val>
                                        </p:tav>
                                      </p:tavLst>
                                    </p:anim>
                                  </p:childTnLst>
                                </p:cTn>
                              </p:par>
                              <p:par>
                                <p:cTn id="1423" presetID="2" presetClass="exit" presetSubtype="1" fill="hold" grpId="2" nodeType="withEffect">
                                  <p:stCondLst>
                                    <p:cond delay="0"/>
                                  </p:stCondLst>
                                  <p:childTnLst>
                                    <p:anim calcmode="lin" valueType="num">
                                      <p:cBhvr additive="base">
                                        <p:cTn id="1424" dur="4500"/>
                                        <p:tgtEl>
                                          <p:spTgt spid="107"/>
                                        </p:tgtEl>
                                        <p:attrNameLst>
                                          <p:attrName>ppt_x</p:attrName>
                                        </p:attrNameLst>
                                      </p:cBhvr>
                                      <p:tavLst>
                                        <p:tav tm="0">
                                          <p:val>
                                            <p:strVal val="ppt_x"/>
                                          </p:val>
                                        </p:tav>
                                        <p:tav tm="100000">
                                          <p:val>
                                            <p:strVal val="ppt_x"/>
                                          </p:val>
                                        </p:tav>
                                      </p:tavLst>
                                    </p:anim>
                                    <p:anim calcmode="lin" valueType="num">
                                      <p:cBhvr additive="base">
                                        <p:cTn id="1425" dur="4500"/>
                                        <p:tgtEl>
                                          <p:spTgt spid="107"/>
                                        </p:tgtEl>
                                        <p:attrNameLst>
                                          <p:attrName>ppt_y</p:attrName>
                                        </p:attrNameLst>
                                      </p:cBhvr>
                                      <p:tavLst>
                                        <p:tav tm="0">
                                          <p:val>
                                            <p:strVal val="ppt_y"/>
                                          </p:val>
                                        </p:tav>
                                        <p:tav tm="100000">
                                          <p:val>
                                            <p:strVal val="0-ppt_h/2"/>
                                          </p:val>
                                        </p:tav>
                                      </p:tavLst>
                                    </p:anim>
                                    <p:set>
                                      <p:cBhvr>
                                        <p:cTn id="1426" dur="1" fill="hold">
                                          <p:stCondLst>
                                            <p:cond delay="4499"/>
                                          </p:stCondLst>
                                        </p:cTn>
                                        <p:tgtEl>
                                          <p:spTgt spid="107"/>
                                        </p:tgtEl>
                                        <p:attrNameLst>
                                          <p:attrName>style.visibility</p:attrName>
                                        </p:attrNameLst>
                                      </p:cBhvr>
                                      <p:to>
                                        <p:strVal val="hidden"/>
                                      </p:to>
                                    </p:set>
                                  </p:childTnLst>
                                </p:cTn>
                              </p:par>
                              <p:par>
                                <p:cTn id="1427" presetID="3" presetClass="exit" presetSubtype="10" fill="hold" grpId="3" nodeType="withEffect">
                                  <p:stCondLst>
                                    <p:cond delay="0"/>
                                  </p:stCondLst>
                                  <p:childTnLst>
                                    <p:animEffect transition="out" filter="blinds(horizontal)">
                                      <p:cBhvr>
                                        <p:cTn id="1428" dur="6000"/>
                                        <p:tgtEl>
                                          <p:spTgt spid="107"/>
                                        </p:tgtEl>
                                      </p:cBhvr>
                                    </p:animEffect>
                                    <p:set>
                                      <p:cBhvr>
                                        <p:cTn id="1429" dur="1" fill="hold">
                                          <p:stCondLst>
                                            <p:cond delay="5999"/>
                                          </p:stCondLst>
                                        </p:cTn>
                                        <p:tgtEl>
                                          <p:spTgt spid="107"/>
                                        </p:tgtEl>
                                        <p:attrNameLst>
                                          <p:attrName>style.visibility</p:attrName>
                                        </p:attrNameLst>
                                      </p:cBhvr>
                                      <p:to>
                                        <p:strVal val="hidden"/>
                                      </p:to>
                                    </p:set>
                                  </p:childTnLst>
                                </p:cTn>
                              </p:par>
                              <p:par>
                                <p:cTn id="1430" presetID="2" presetClass="entr" presetSubtype="4" fill="hold" grpId="0" nodeType="withEffect">
                                  <p:stCondLst>
                                    <p:cond delay="0"/>
                                  </p:stCondLst>
                                  <p:childTnLst>
                                    <p:set>
                                      <p:cBhvr>
                                        <p:cTn id="1431" dur="1" fill="hold">
                                          <p:stCondLst>
                                            <p:cond delay="0"/>
                                          </p:stCondLst>
                                        </p:cTn>
                                        <p:tgtEl>
                                          <p:spTgt spid="108"/>
                                        </p:tgtEl>
                                        <p:attrNameLst>
                                          <p:attrName>style.visibility</p:attrName>
                                        </p:attrNameLst>
                                      </p:cBhvr>
                                      <p:to>
                                        <p:strVal val="visible"/>
                                      </p:to>
                                    </p:set>
                                    <p:anim calcmode="lin" valueType="num">
                                      <p:cBhvr additive="base">
                                        <p:cTn id="1432" dur="4000" fill="hold"/>
                                        <p:tgtEl>
                                          <p:spTgt spid="108"/>
                                        </p:tgtEl>
                                        <p:attrNameLst>
                                          <p:attrName>ppt_x</p:attrName>
                                        </p:attrNameLst>
                                      </p:cBhvr>
                                      <p:tavLst>
                                        <p:tav tm="0">
                                          <p:val>
                                            <p:strVal val="#ppt_x"/>
                                          </p:val>
                                        </p:tav>
                                        <p:tav tm="100000">
                                          <p:val>
                                            <p:strVal val="#ppt_x"/>
                                          </p:val>
                                        </p:tav>
                                      </p:tavLst>
                                    </p:anim>
                                    <p:anim calcmode="lin" valueType="num">
                                      <p:cBhvr additive="base">
                                        <p:cTn id="1433" dur="4000" fill="hold"/>
                                        <p:tgtEl>
                                          <p:spTgt spid="108"/>
                                        </p:tgtEl>
                                        <p:attrNameLst>
                                          <p:attrName>ppt_y</p:attrName>
                                        </p:attrNameLst>
                                      </p:cBhvr>
                                      <p:tavLst>
                                        <p:tav tm="0">
                                          <p:val>
                                            <p:strVal val="1+#ppt_h/2"/>
                                          </p:val>
                                        </p:tav>
                                        <p:tav tm="100000">
                                          <p:val>
                                            <p:strVal val="#ppt_y"/>
                                          </p:val>
                                        </p:tav>
                                      </p:tavLst>
                                    </p:anim>
                                  </p:childTnLst>
                                </p:cTn>
                              </p:par>
                              <p:par>
                                <p:cTn id="1434" presetID="19" presetClass="entr" presetSubtype="5" fill="hold" grpId="1" nodeType="withEffect">
                                  <p:stCondLst>
                                    <p:cond delay="0"/>
                                  </p:stCondLst>
                                  <p:childTnLst>
                                    <p:set>
                                      <p:cBhvr>
                                        <p:cTn id="1435" dur="1" fill="hold">
                                          <p:stCondLst>
                                            <p:cond delay="0"/>
                                          </p:stCondLst>
                                        </p:cTn>
                                        <p:tgtEl>
                                          <p:spTgt spid="108"/>
                                        </p:tgtEl>
                                        <p:attrNameLst>
                                          <p:attrName>style.visibility</p:attrName>
                                        </p:attrNameLst>
                                      </p:cBhvr>
                                      <p:to>
                                        <p:strVal val="visible"/>
                                      </p:to>
                                    </p:set>
                                    <p:anim calcmode="lin" valueType="num">
                                      <p:cBhvr>
                                        <p:cTn id="1436" dur="4000" fill="hold"/>
                                        <p:tgtEl>
                                          <p:spTgt spid="108"/>
                                        </p:tgtEl>
                                        <p:attrNameLst>
                                          <p:attrName>ppt_w</p:attrName>
                                        </p:attrNameLst>
                                      </p:cBhvr>
                                      <p:tavLst>
                                        <p:tav tm="0">
                                          <p:val>
                                            <p:strVal val="#ppt_w"/>
                                          </p:val>
                                        </p:tav>
                                        <p:tav tm="100000">
                                          <p:val>
                                            <p:strVal val="#ppt_w"/>
                                          </p:val>
                                        </p:tav>
                                      </p:tavLst>
                                    </p:anim>
                                    <p:anim calcmode="lin" valueType="num">
                                      <p:cBhvr>
                                        <p:cTn id="1437" dur="4000" fill="hold"/>
                                        <p:tgtEl>
                                          <p:spTgt spid="108"/>
                                        </p:tgtEl>
                                        <p:attrNameLst>
                                          <p:attrName>ppt_h</p:attrName>
                                        </p:attrNameLst>
                                      </p:cBhvr>
                                      <p:tavLst>
                                        <p:tav tm="0" fmla="#ppt_h*sin(2.5*pi*$)">
                                          <p:val>
                                            <p:fltVal val="0"/>
                                          </p:val>
                                        </p:tav>
                                        <p:tav tm="100000">
                                          <p:val>
                                            <p:fltVal val="1"/>
                                          </p:val>
                                        </p:tav>
                                      </p:tavLst>
                                    </p:anim>
                                  </p:childTnLst>
                                </p:cTn>
                              </p:par>
                              <p:par>
                                <p:cTn id="1438" presetID="2" presetClass="exit" presetSubtype="1" fill="hold" grpId="2" nodeType="withEffect">
                                  <p:stCondLst>
                                    <p:cond delay="0"/>
                                  </p:stCondLst>
                                  <p:childTnLst>
                                    <p:anim calcmode="lin" valueType="num">
                                      <p:cBhvr additive="base">
                                        <p:cTn id="1439" dur="4500"/>
                                        <p:tgtEl>
                                          <p:spTgt spid="108"/>
                                        </p:tgtEl>
                                        <p:attrNameLst>
                                          <p:attrName>ppt_x</p:attrName>
                                        </p:attrNameLst>
                                      </p:cBhvr>
                                      <p:tavLst>
                                        <p:tav tm="0">
                                          <p:val>
                                            <p:strVal val="ppt_x"/>
                                          </p:val>
                                        </p:tav>
                                        <p:tav tm="100000">
                                          <p:val>
                                            <p:strVal val="ppt_x"/>
                                          </p:val>
                                        </p:tav>
                                      </p:tavLst>
                                    </p:anim>
                                    <p:anim calcmode="lin" valueType="num">
                                      <p:cBhvr additive="base">
                                        <p:cTn id="1440" dur="4500"/>
                                        <p:tgtEl>
                                          <p:spTgt spid="108"/>
                                        </p:tgtEl>
                                        <p:attrNameLst>
                                          <p:attrName>ppt_y</p:attrName>
                                        </p:attrNameLst>
                                      </p:cBhvr>
                                      <p:tavLst>
                                        <p:tav tm="0">
                                          <p:val>
                                            <p:strVal val="ppt_y"/>
                                          </p:val>
                                        </p:tav>
                                        <p:tav tm="100000">
                                          <p:val>
                                            <p:strVal val="0-ppt_h/2"/>
                                          </p:val>
                                        </p:tav>
                                      </p:tavLst>
                                    </p:anim>
                                    <p:set>
                                      <p:cBhvr>
                                        <p:cTn id="1441" dur="1" fill="hold">
                                          <p:stCondLst>
                                            <p:cond delay="4499"/>
                                          </p:stCondLst>
                                        </p:cTn>
                                        <p:tgtEl>
                                          <p:spTgt spid="108"/>
                                        </p:tgtEl>
                                        <p:attrNameLst>
                                          <p:attrName>style.visibility</p:attrName>
                                        </p:attrNameLst>
                                      </p:cBhvr>
                                      <p:to>
                                        <p:strVal val="hidden"/>
                                      </p:to>
                                    </p:set>
                                  </p:childTnLst>
                                </p:cTn>
                              </p:par>
                              <p:par>
                                <p:cTn id="1442" presetID="3" presetClass="exit" presetSubtype="10" fill="hold" grpId="3" nodeType="withEffect">
                                  <p:stCondLst>
                                    <p:cond delay="0"/>
                                  </p:stCondLst>
                                  <p:childTnLst>
                                    <p:animEffect transition="out" filter="blinds(horizontal)">
                                      <p:cBhvr>
                                        <p:cTn id="1443" dur="6000"/>
                                        <p:tgtEl>
                                          <p:spTgt spid="108"/>
                                        </p:tgtEl>
                                      </p:cBhvr>
                                    </p:animEffect>
                                    <p:set>
                                      <p:cBhvr>
                                        <p:cTn id="1444" dur="1" fill="hold">
                                          <p:stCondLst>
                                            <p:cond delay="5999"/>
                                          </p:stCondLst>
                                        </p:cTn>
                                        <p:tgtEl>
                                          <p:spTgt spid="108"/>
                                        </p:tgtEl>
                                        <p:attrNameLst>
                                          <p:attrName>style.visibility</p:attrName>
                                        </p:attrNameLst>
                                      </p:cBhvr>
                                      <p:to>
                                        <p:strVal val="hidden"/>
                                      </p:to>
                                    </p:set>
                                  </p:childTnLst>
                                </p:cTn>
                              </p:par>
                              <p:par>
                                <p:cTn id="1445" presetID="23" presetClass="entr" presetSubtype="288" fill="hold" nodeType="withEffect">
                                  <p:stCondLst>
                                    <p:cond delay="1250"/>
                                  </p:stCondLst>
                                  <p:childTnLst>
                                    <p:set>
                                      <p:cBhvr>
                                        <p:cTn id="1446" dur="1" fill="hold">
                                          <p:stCondLst>
                                            <p:cond delay="0"/>
                                          </p:stCondLst>
                                        </p:cTn>
                                        <p:tgtEl>
                                          <p:spTgt spid="120"/>
                                        </p:tgtEl>
                                        <p:attrNameLst>
                                          <p:attrName>style.visibility</p:attrName>
                                        </p:attrNameLst>
                                      </p:cBhvr>
                                      <p:to>
                                        <p:strVal val="visible"/>
                                      </p:to>
                                    </p:set>
                                    <p:anim calcmode="lin" valueType="num">
                                      <p:cBhvr>
                                        <p:cTn id="1447" dur="3270" fill="hold"/>
                                        <p:tgtEl>
                                          <p:spTgt spid="120"/>
                                        </p:tgtEl>
                                        <p:attrNameLst>
                                          <p:attrName>ppt_w</p:attrName>
                                        </p:attrNameLst>
                                      </p:cBhvr>
                                      <p:tavLst>
                                        <p:tav tm="0">
                                          <p:val>
                                            <p:strVal val="4/3*#ppt_w"/>
                                          </p:val>
                                        </p:tav>
                                        <p:tav tm="100000">
                                          <p:val>
                                            <p:strVal val="#ppt_w"/>
                                          </p:val>
                                        </p:tav>
                                      </p:tavLst>
                                    </p:anim>
                                    <p:anim calcmode="lin" valueType="num">
                                      <p:cBhvr>
                                        <p:cTn id="1448" dur="3270" fill="hold"/>
                                        <p:tgtEl>
                                          <p:spTgt spid="120"/>
                                        </p:tgtEl>
                                        <p:attrNameLst>
                                          <p:attrName>ppt_h</p:attrName>
                                        </p:attrNameLst>
                                      </p:cBhvr>
                                      <p:tavLst>
                                        <p:tav tm="0">
                                          <p:val>
                                            <p:strVal val="4/3*#ppt_h"/>
                                          </p:val>
                                        </p:tav>
                                        <p:tav tm="100000">
                                          <p:val>
                                            <p:strVal val="#ppt_h"/>
                                          </p:val>
                                        </p:tav>
                                      </p:tavLst>
                                    </p:anim>
                                  </p:childTnLst>
                                </p:cTn>
                              </p:par>
                              <p:par>
                                <p:cTn id="1449" presetID="16" presetClass="entr" presetSubtype="42" fill="hold" nodeType="withEffect">
                                  <p:stCondLst>
                                    <p:cond delay="1250"/>
                                  </p:stCondLst>
                                  <p:childTnLst>
                                    <p:set>
                                      <p:cBhvr>
                                        <p:cTn id="1450" dur="1" fill="hold">
                                          <p:stCondLst>
                                            <p:cond delay="0"/>
                                          </p:stCondLst>
                                        </p:cTn>
                                        <p:tgtEl>
                                          <p:spTgt spid="120"/>
                                        </p:tgtEl>
                                        <p:attrNameLst>
                                          <p:attrName>style.visibility</p:attrName>
                                        </p:attrNameLst>
                                      </p:cBhvr>
                                      <p:to>
                                        <p:strVal val="visible"/>
                                      </p:to>
                                    </p:set>
                                    <p:animEffect transition="in" filter="barn(outHorizontal)">
                                      <p:cBhvr>
                                        <p:cTn id="1451" dur="3250"/>
                                        <p:tgtEl>
                                          <p:spTgt spid="120"/>
                                        </p:tgtEl>
                                      </p:cBhvr>
                                    </p:animEffect>
                                  </p:childTnLst>
                                </p:cTn>
                              </p:par>
                              <p:par>
                                <p:cTn id="1452" presetID="9" presetClass="emph" presetSubtype="0" grpId="0" nodeType="withEffect">
                                  <p:stCondLst>
                                    <p:cond delay="0"/>
                                  </p:stCondLst>
                                  <p:childTnLst>
                                    <p:set>
                                      <p:cBhvr rctx="PPT">
                                        <p:cTn id="1453" dur="indefinite"/>
                                        <p:tgtEl>
                                          <p:spTgt spid="118"/>
                                        </p:tgtEl>
                                        <p:attrNameLst>
                                          <p:attrName>style.opacity</p:attrName>
                                        </p:attrNameLst>
                                      </p:cBhvr>
                                      <p:to>
                                        <p:strVal val="0"/>
                                      </p:to>
                                    </p:set>
                                    <p:animEffect filter="image" prLst="opacity: 0">
                                      <p:cBhvr rctx="IE">
                                        <p:cTn id="1454" dur="indefinite"/>
                                        <p:tgtEl>
                                          <p:spTgt spid="1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8" grpId="0" animBg="1"/>
      <p:bldP spid="58" grpId="1" animBg="1"/>
      <p:bldP spid="58" grpId="2" animBg="1"/>
      <p:bldP spid="58"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18 Grupo"/>
          <p:cNvGrpSpPr/>
          <p:nvPr/>
        </p:nvGrpSpPr>
        <p:grpSpPr>
          <a:xfrm>
            <a:off x="0" y="0"/>
            <a:ext cx="9144000" cy="5143500"/>
            <a:chOff x="0" y="0"/>
            <a:chExt cx="9144000" cy="5143500"/>
          </a:xfrm>
        </p:grpSpPr>
        <p:sp>
          <p:nvSpPr>
            <p:cNvPr id="20" name="19 Rectángulo"/>
            <p:cNvSpPr/>
            <p:nvPr/>
          </p:nvSpPr>
          <p:spPr>
            <a:xfrm>
              <a:off x="4572000" y="257175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10800000" flipH="1">
              <a:off x="4572000" y="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flipH="1">
              <a:off x="0" y="257175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0800000">
              <a:off x="0" y="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8" name="17 Imagen" descr="Diapositiva48"/>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pic>
        <p:nvPicPr>
          <p:cNvPr id="1028"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1547664" y="-380578"/>
            <a:ext cx="6016625" cy="6016625"/>
          </a:xfrm>
          <a:prstGeom prst="rect">
            <a:avLst/>
          </a:prstGeom>
          <a:noFill/>
          <a:ln>
            <a:noFill/>
          </a:ln>
          <a:effectLst>
            <a:outerShdw algn="ctr" rotWithShape="0">
              <a:srgbClr val="FF0000"/>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rotWithShape="1">
          <a:blip r:embed="rId4" cstate="email">
            <a:lum bright="70000" contrast="-70000"/>
            <a:extLst>
              <a:ext uri="{28A0092B-C50C-407E-A947-70E740481C1C}">
                <a14:useLocalDpi xmlns:a14="http://schemas.microsoft.com/office/drawing/2010/main"/>
              </a:ext>
            </a:extLst>
          </a:blip>
          <a:srcRect/>
          <a:stretch/>
        </p:blipFill>
        <p:spPr bwMode="auto">
          <a:xfrm>
            <a:off x="3851920" y="-452586"/>
            <a:ext cx="1512168" cy="2993555"/>
          </a:xfrm>
          <a:prstGeom prst="rect">
            <a:avLst/>
          </a:prstGeom>
          <a:noFill/>
          <a:ln>
            <a:noFill/>
          </a:ln>
          <a:effectLst>
            <a:outerShdw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3"/>
          <p:cNvPicPr>
            <a:picLocks noChangeAspect="1" noChangeArrowheads="1"/>
          </p:cNvPicPr>
          <p:nvPr/>
        </p:nvPicPr>
        <p:blipFill rotWithShape="1">
          <a:blip r:embed="rId4" cstate="email">
            <a:lum bright="70000" contrast="-70000"/>
            <a:extLst>
              <a:ext uri="{28A0092B-C50C-407E-A947-70E740481C1C}">
                <a14:useLocalDpi xmlns:a14="http://schemas.microsoft.com/office/drawing/2010/main"/>
              </a:ext>
            </a:extLst>
          </a:blip>
          <a:srcRect/>
          <a:stretch/>
        </p:blipFill>
        <p:spPr bwMode="auto">
          <a:xfrm rot="5400000">
            <a:off x="5312693" y="1038969"/>
            <a:ext cx="1512168" cy="2993555"/>
          </a:xfrm>
          <a:prstGeom prst="rect">
            <a:avLst/>
          </a:prstGeom>
          <a:noFill/>
          <a:ln>
            <a:noFill/>
          </a:ln>
          <a:effectLst>
            <a:outerShdw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 name="Picture 3"/>
          <p:cNvPicPr>
            <a:picLocks noChangeAspect="1" noChangeArrowheads="1"/>
          </p:cNvPicPr>
          <p:nvPr/>
        </p:nvPicPr>
        <p:blipFill rotWithShape="1">
          <a:blip r:embed="rId4" cstate="email">
            <a:lum bright="70000" contrast="-70000"/>
            <a:extLst>
              <a:ext uri="{28A0092B-C50C-407E-A947-70E740481C1C}">
                <a14:useLocalDpi xmlns:a14="http://schemas.microsoft.com/office/drawing/2010/main"/>
              </a:ext>
            </a:extLst>
          </a:blip>
          <a:srcRect/>
          <a:stretch/>
        </p:blipFill>
        <p:spPr bwMode="auto">
          <a:xfrm rot="10800000">
            <a:off x="3779912" y="2643758"/>
            <a:ext cx="1512168" cy="2993555"/>
          </a:xfrm>
          <a:prstGeom prst="rect">
            <a:avLst/>
          </a:prstGeom>
          <a:noFill/>
          <a:ln>
            <a:noFill/>
          </a:ln>
          <a:effectLst>
            <a:outerShdw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 name="Picture 3"/>
          <p:cNvPicPr>
            <a:picLocks noChangeAspect="1" noChangeArrowheads="1"/>
          </p:cNvPicPr>
          <p:nvPr/>
        </p:nvPicPr>
        <p:blipFill rotWithShape="1">
          <a:blip r:embed="rId4" cstate="email">
            <a:lum bright="70000" contrast="-70000"/>
            <a:extLst>
              <a:ext uri="{28A0092B-C50C-407E-A947-70E740481C1C}">
                <a14:useLocalDpi xmlns:a14="http://schemas.microsoft.com/office/drawing/2010/main"/>
              </a:ext>
            </a:extLst>
          </a:blip>
          <a:srcRect/>
          <a:stretch/>
        </p:blipFill>
        <p:spPr bwMode="auto">
          <a:xfrm rot="16200000">
            <a:off x="2288357" y="1038969"/>
            <a:ext cx="1512168" cy="2993555"/>
          </a:xfrm>
          <a:prstGeom prst="rect">
            <a:avLst/>
          </a:prstGeom>
          <a:noFill/>
          <a:ln>
            <a:noFill/>
          </a:ln>
          <a:effectLst>
            <a:outerShdw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3"/>
          <p:cNvPicPr>
            <a:picLocks noChangeAspect="1" noChangeArrowheads="1"/>
          </p:cNvPicPr>
          <p:nvPr/>
        </p:nvPicPr>
        <p:blipFill rotWithShape="1">
          <a:blip r:embed="rId4" cstate="email">
            <a:lum bright="70000" contrast="-70000"/>
            <a:extLst>
              <a:ext uri="{28A0092B-C50C-407E-A947-70E740481C1C}">
                <a14:useLocalDpi xmlns:a14="http://schemas.microsoft.com/office/drawing/2010/main"/>
              </a:ext>
            </a:extLst>
          </a:blip>
          <a:srcRect/>
          <a:stretch/>
        </p:blipFill>
        <p:spPr bwMode="auto">
          <a:xfrm rot="2634683">
            <a:off x="4894635" y="-58655"/>
            <a:ext cx="1512168" cy="2993555"/>
          </a:xfrm>
          <a:prstGeom prst="rect">
            <a:avLst/>
          </a:prstGeom>
          <a:noFill/>
          <a:ln>
            <a:noFill/>
          </a:ln>
          <a:effectLst>
            <a:outerShdw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3"/>
          <p:cNvPicPr>
            <a:picLocks noChangeAspect="1" noChangeArrowheads="1"/>
          </p:cNvPicPr>
          <p:nvPr/>
        </p:nvPicPr>
        <p:blipFill rotWithShape="1">
          <a:blip r:embed="rId4" cstate="email">
            <a:lum bright="70000" contrast="-70000"/>
            <a:extLst>
              <a:ext uri="{28A0092B-C50C-407E-A947-70E740481C1C}">
                <a14:useLocalDpi xmlns:a14="http://schemas.microsoft.com/office/drawing/2010/main"/>
              </a:ext>
            </a:extLst>
          </a:blip>
          <a:srcRect/>
          <a:stretch/>
        </p:blipFill>
        <p:spPr bwMode="auto">
          <a:xfrm rot="8027258">
            <a:off x="4915598" y="2100765"/>
            <a:ext cx="1512168" cy="2993555"/>
          </a:xfrm>
          <a:prstGeom prst="rect">
            <a:avLst/>
          </a:prstGeom>
          <a:noFill/>
          <a:ln>
            <a:noFill/>
          </a:ln>
          <a:effectLst>
            <a:outerShdw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 name="Picture 3"/>
          <p:cNvPicPr>
            <a:picLocks noChangeAspect="1" noChangeArrowheads="1"/>
          </p:cNvPicPr>
          <p:nvPr/>
        </p:nvPicPr>
        <p:blipFill rotWithShape="1">
          <a:blip r:embed="rId4" cstate="email">
            <a:lum bright="70000" contrast="-70000"/>
            <a:extLst>
              <a:ext uri="{28A0092B-C50C-407E-A947-70E740481C1C}">
                <a14:useLocalDpi xmlns:a14="http://schemas.microsoft.com/office/drawing/2010/main"/>
              </a:ext>
            </a:extLst>
          </a:blip>
          <a:srcRect/>
          <a:stretch/>
        </p:blipFill>
        <p:spPr bwMode="auto">
          <a:xfrm rot="13569097">
            <a:off x="2754838" y="2084845"/>
            <a:ext cx="1512168" cy="2993555"/>
          </a:xfrm>
          <a:prstGeom prst="rect">
            <a:avLst/>
          </a:prstGeom>
          <a:noFill/>
          <a:ln>
            <a:noFill/>
          </a:ln>
          <a:effectLst>
            <a:outerShdw algn="ctr" rotWithShape="0">
              <a:schemeClr val="tx2">
                <a:lumMod val="9000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 name="Picture 3"/>
          <p:cNvPicPr>
            <a:picLocks noChangeAspect="1" noChangeArrowheads="1"/>
          </p:cNvPicPr>
          <p:nvPr/>
        </p:nvPicPr>
        <p:blipFill rotWithShape="1">
          <a:blip r:embed="rId4" cstate="email">
            <a:lum bright="70000" contrast="-70000"/>
            <a:extLst>
              <a:ext uri="{28A0092B-C50C-407E-A947-70E740481C1C}">
                <a14:useLocalDpi xmlns:a14="http://schemas.microsoft.com/office/drawing/2010/main"/>
              </a:ext>
            </a:extLst>
          </a:blip>
          <a:srcRect/>
          <a:stretch/>
        </p:blipFill>
        <p:spPr bwMode="auto">
          <a:xfrm rot="19022687">
            <a:off x="2796940" y="-50645"/>
            <a:ext cx="1512168" cy="2993555"/>
          </a:xfrm>
          <a:prstGeom prst="rect">
            <a:avLst/>
          </a:prstGeom>
          <a:noFill/>
          <a:ln>
            <a:noFill/>
          </a:ln>
          <a:effectLst>
            <a:outerShdw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1" name="20 Anillo"/>
          <p:cNvSpPr/>
          <p:nvPr/>
        </p:nvSpPr>
        <p:spPr>
          <a:xfrm rot="5400000">
            <a:off x="936000" y="-1080000"/>
            <a:ext cx="7200800" cy="7236297"/>
          </a:xfrm>
          <a:prstGeom prst="donut">
            <a:avLst>
              <a:gd name="adj" fmla="val 5542"/>
            </a:avLst>
          </a:prstGeom>
          <a:solidFill>
            <a:srgbClr val="EE1246">
              <a:alpha val="0"/>
            </a:srgbClr>
          </a:solidFill>
          <a:ln w="101600" cap="rnd" cmpd="sng">
            <a:gradFill flip="none" rotWithShape="1">
              <a:gsLst>
                <a:gs pos="88340">
                  <a:schemeClr val="tx1">
                    <a:lumMod val="85000"/>
                  </a:schemeClr>
                </a:gs>
                <a:gs pos="72500">
                  <a:srgbClr val="FF0000"/>
                </a:gs>
                <a:gs pos="1000">
                  <a:srgbClr val="FF0000"/>
                </a:gs>
                <a:gs pos="15000">
                  <a:schemeClr val="tx1">
                    <a:lumMod val="95000"/>
                  </a:schemeClr>
                </a:gs>
                <a:gs pos="32000">
                  <a:srgbClr val="FF0000"/>
                </a:gs>
                <a:gs pos="50000">
                  <a:schemeClr val="tx1">
                    <a:lumMod val="95000"/>
                  </a:schemeClr>
                </a:gs>
                <a:gs pos="99000">
                  <a:srgbClr val="FF0000"/>
                </a:gs>
              </a:gsLst>
              <a:lin ang="16200000" scaled="1"/>
              <a:tileRect/>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solidFill>
                <a:schemeClr val="tx1"/>
              </a:solidFill>
            </a:endParaRPr>
          </a:p>
        </p:txBody>
      </p:sp>
      <p:sp>
        <p:nvSpPr>
          <p:cNvPr id="22" name="21 Anillo"/>
          <p:cNvSpPr/>
          <p:nvPr/>
        </p:nvSpPr>
        <p:spPr>
          <a:xfrm rot="5400000">
            <a:off x="936000" y="-1046399"/>
            <a:ext cx="7200800" cy="7236297"/>
          </a:xfrm>
          <a:prstGeom prst="donut">
            <a:avLst>
              <a:gd name="adj" fmla="val 5542"/>
            </a:avLst>
          </a:prstGeom>
          <a:solidFill>
            <a:srgbClr val="EE1246">
              <a:alpha val="0"/>
            </a:srgbClr>
          </a:solidFill>
          <a:ln w="101600" cap="rnd" cmpd="sng">
            <a:gradFill flip="none" rotWithShape="1">
              <a:gsLst>
                <a:gs pos="88340">
                  <a:schemeClr val="tx1">
                    <a:lumMod val="85000"/>
                  </a:schemeClr>
                </a:gs>
                <a:gs pos="72500">
                  <a:srgbClr val="FF0000"/>
                </a:gs>
                <a:gs pos="1000">
                  <a:srgbClr val="FF0000"/>
                </a:gs>
                <a:gs pos="15000">
                  <a:schemeClr val="tx1">
                    <a:lumMod val="95000"/>
                  </a:schemeClr>
                </a:gs>
                <a:gs pos="32000">
                  <a:srgbClr val="FF0000"/>
                </a:gs>
                <a:gs pos="50000">
                  <a:schemeClr val="tx1">
                    <a:lumMod val="95000"/>
                  </a:schemeClr>
                </a:gs>
                <a:gs pos="99000">
                  <a:srgbClr val="FF0000"/>
                </a:gs>
              </a:gsLst>
              <a:lin ang="16200000" scaled="1"/>
              <a:tileRect/>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solidFill>
                <a:schemeClr val="tx1"/>
              </a:solidFill>
            </a:endParaRPr>
          </a:p>
        </p:txBody>
      </p:sp>
      <p:sp>
        <p:nvSpPr>
          <p:cNvPr id="23" name="22 Anillo"/>
          <p:cNvSpPr/>
          <p:nvPr/>
        </p:nvSpPr>
        <p:spPr>
          <a:xfrm rot="5400000">
            <a:off x="936000" y="-1044000"/>
            <a:ext cx="7200800" cy="7236297"/>
          </a:xfrm>
          <a:prstGeom prst="donut">
            <a:avLst>
              <a:gd name="adj" fmla="val 5542"/>
            </a:avLst>
          </a:prstGeom>
          <a:solidFill>
            <a:srgbClr val="EE1246">
              <a:alpha val="0"/>
            </a:srgbClr>
          </a:solidFill>
          <a:ln w="101600" cap="rnd" cmpd="sng">
            <a:gradFill flip="none" rotWithShape="1">
              <a:gsLst>
                <a:gs pos="88340">
                  <a:schemeClr val="tx1">
                    <a:lumMod val="85000"/>
                  </a:schemeClr>
                </a:gs>
                <a:gs pos="72500">
                  <a:srgbClr val="C00000"/>
                </a:gs>
                <a:gs pos="67078">
                  <a:srgbClr val="FF0000"/>
                </a:gs>
                <a:gs pos="3000">
                  <a:srgbClr val="FF0000"/>
                </a:gs>
                <a:gs pos="15000">
                  <a:schemeClr val="tx1">
                    <a:lumMod val="95000"/>
                  </a:schemeClr>
                </a:gs>
                <a:gs pos="32000">
                  <a:srgbClr val="FF0000"/>
                </a:gs>
                <a:gs pos="50000">
                  <a:schemeClr val="tx1">
                    <a:lumMod val="95000"/>
                  </a:schemeClr>
                </a:gs>
                <a:gs pos="98000">
                  <a:srgbClr val="FF0000"/>
                </a:gs>
              </a:gsLst>
              <a:lin ang="16200000" scaled="1"/>
              <a:tileRect/>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solidFill>
                <a:schemeClr val="tx1"/>
              </a:solidFill>
            </a:endParaRPr>
          </a:p>
        </p:txBody>
      </p:sp>
      <p:sp>
        <p:nvSpPr>
          <p:cNvPr id="27" name="26 Rectángulo"/>
          <p:cNvSpPr/>
          <p:nvPr/>
        </p:nvSpPr>
        <p:spPr>
          <a:xfrm flipH="1">
            <a:off x="0" y="-1244674"/>
            <a:ext cx="9460656" cy="7560840"/>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210692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withEffect">
                                  <p:stCondLst>
                                    <p:cond delay="0"/>
                                  </p:stCondLst>
                                  <p:childTnLst>
                                    <p:set>
                                      <p:cBhvr>
                                        <p:cTn id="6" dur="1" fill="hold">
                                          <p:stCondLst>
                                            <p:cond delay="0"/>
                                          </p:stCondLst>
                                        </p:cTn>
                                        <p:tgtEl>
                                          <p:spTgt spid="1027"/>
                                        </p:tgtEl>
                                        <p:attrNameLst>
                                          <p:attrName>style.visibility</p:attrName>
                                        </p:attrNameLst>
                                      </p:cBhvr>
                                      <p:to>
                                        <p:strVal val="visible"/>
                                      </p:to>
                                    </p:set>
                                    <p:anim calcmode="lin" valueType="num">
                                      <p:cBhvr>
                                        <p:cTn id="7" dur="2500" fill="hold"/>
                                        <p:tgtEl>
                                          <p:spTgt spid="1027"/>
                                        </p:tgtEl>
                                        <p:attrNameLst>
                                          <p:attrName>ppt_w</p:attrName>
                                        </p:attrNameLst>
                                      </p:cBhvr>
                                      <p:tavLst>
                                        <p:tav tm="0">
                                          <p:val>
                                            <p:fltVal val="0"/>
                                          </p:val>
                                        </p:tav>
                                        <p:tav tm="100000">
                                          <p:val>
                                            <p:strVal val="#ppt_w"/>
                                          </p:val>
                                        </p:tav>
                                      </p:tavLst>
                                    </p:anim>
                                    <p:anim calcmode="lin" valueType="num">
                                      <p:cBhvr>
                                        <p:cTn id="8" dur="2500" fill="hold"/>
                                        <p:tgtEl>
                                          <p:spTgt spid="1027"/>
                                        </p:tgtEl>
                                        <p:attrNameLst>
                                          <p:attrName>ppt_h</p:attrName>
                                        </p:attrNameLst>
                                      </p:cBhvr>
                                      <p:tavLst>
                                        <p:tav tm="0">
                                          <p:val>
                                            <p:fltVal val="0"/>
                                          </p:val>
                                        </p:tav>
                                        <p:tav tm="100000">
                                          <p:val>
                                            <p:strVal val="#ppt_h"/>
                                          </p:val>
                                        </p:tav>
                                      </p:tavLst>
                                    </p:anim>
                                  </p:childTnLst>
                                </p:cTn>
                              </p:par>
                              <p:par>
                                <p:cTn id="9" presetID="8" presetClass="emph" presetSubtype="0" repeatCount="indefinite" fill="hold" nodeType="withEffect">
                                  <p:stCondLst>
                                    <p:cond delay="0"/>
                                  </p:stCondLst>
                                  <p:childTnLst>
                                    <p:animRot by="21600000">
                                      <p:cBhvr>
                                        <p:cTn id="10" dur="2500" fill="hold"/>
                                        <p:tgtEl>
                                          <p:spTgt spid="1027"/>
                                        </p:tgtEl>
                                        <p:attrNameLst>
                                          <p:attrName>r</p:attrName>
                                        </p:attrNameLst>
                                      </p:cBhvr>
                                    </p:animRot>
                                  </p:childTnLst>
                                </p:cTn>
                              </p:par>
                              <p:par>
                                <p:cTn id="11" presetID="23" presetClass="entr" presetSubtype="16"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2500" fill="hold"/>
                                        <p:tgtEl>
                                          <p:spTgt spid="7"/>
                                        </p:tgtEl>
                                        <p:attrNameLst>
                                          <p:attrName>ppt_w</p:attrName>
                                        </p:attrNameLst>
                                      </p:cBhvr>
                                      <p:tavLst>
                                        <p:tav tm="0">
                                          <p:val>
                                            <p:fltVal val="0"/>
                                          </p:val>
                                        </p:tav>
                                        <p:tav tm="100000">
                                          <p:val>
                                            <p:strVal val="#ppt_w"/>
                                          </p:val>
                                        </p:tav>
                                      </p:tavLst>
                                    </p:anim>
                                    <p:anim calcmode="lin" valueType="num">
                                      <p:cBhvr>
                                        <p:cTn id="14" dur="2500" fill="hold"/>
                                        <p:tgtEl>
                                          <p:spTgt spid="7"/>
                                        </p:tgtEl>
                                        <p:attrNameLst>
                                          <p:attrName>ppt_h</p:attrName>
                                        </p:attrNameLst>
                                      </p:cBhvr>
                                      <p:tavLst>
                                        <p:tav tm="0">
                                          <p:val>
                                            <p:fltVal val="0"/>
                                          </p:val>
                                        </p:tav>
                                        <p:tav tm="100000">
                                          <p:val>
                                            <p:strVal val="#ppt_h"/>
                                          </p:val>
                                        </p:tav>
                                      </p:tavLst>
                                    </p:anim>
                                  </p:childTnLst>
                                </p:cTn>
                              </p:par>
                              <p:par>
                                <p:cTn id="15" presetID="8" presetClass="emph" presetSubtype="0" repeatCount="indefinite" fill="hold" nodeType="withEffect">
                                  <p:stCondLst>
                                    <p:cond delay="0"/>
                                  </p:stCondLst>
                                  <p:childTnLst>
                                    <p:animRot by="21600000">
                                      <p:cBhvr>
                                        <p:cTn id="16" dur="2500" fill="hold"/>
                                        <p:tgtEl>
                                          <p:spTgt spid="7"/>
                                        </p:tgtEl>
                                        <p:attrNameLst>
                                          <p:attrName>r</p:attrName>
                                        </p:attrNameLst>
                                      </p:cBhvr>
                                    </p:animRot>
                                  </p:childTnLst>
                                </p:cTn>
                              </p:par>
                              <p:par>
                                <p:cTn id="17" presetID="23" presetClass="entr" presetSubtype="16" fill="hold"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2500" fill="hold"/>
                                        <p:tgtEl>
                                          <p:spTgt spid="4"/>
                                        </p:tgtEl>
                                        <p:attrNameLst>
                                          <p:attrName>ppt_w</p:attrName>
                                        </p:attrNameLst>
                                      </p:cBhvr>
                                      <p:tavLst>
                                        <p:tav tm="0">
                                          <p:val>
                                            <p:fltVal val="0"/>
                                          </p:val>
                                        </p:tav>
                                        <p:tav tm="100000">
                                          <p:val>
                                            <p:strVal val="#ppt_w"/>
                                          </p:val>
                                        </p:tav>
                                      </p:tavLst>
                                    </p:anim>
                                    <p:anim calcmode="lin" valueType="num">
                                      <p:cBhvr>
                                        <p:cTn id="20" dur="2500" fill="hold"/>
                                        <p:tgtEl>
                                          <p:spTgt spid="4"/>
                                        </p:tgtEl>
                                        <p:attrNameLst>
                                          <p:attrName>ppt_h</p:attrName>
                                        </p:attrNameLst>
                                      </p:cBhvr>
                                      <p:tavLst>
                                        <p:tav tm="0">
                                          <p:val>
                                            <p:fltVal val="0"/>
                                          </p:val>
                                        </p:tav>
                                        <p:tav tm="100000">
                                          <p:val>
                                            <p:strVal val="#ppt_h"/>
                                          </p:val>
                                        </p:tav>
                                      </p:tavLst>
                                    </p:anim>
                                  </p:childTnLst>
                                </p:cTn>
                              </p:par>
                              <p:par>
                                <p:cTn id="21" presetID="8" presetClass="emph" presetSubtype="0" repeatCount="indefinite" fill="hold" nodeType="withEffect">
                                  <p:stCondLst>
                                    <p:cond delay="0"/>
                                  </p:stCondLst>
                                  <p:childTnLst>
                                    <p:animRot by="21600000">
                                      <p:cBhvr>
                                        <p:cTn id="22" dur="2500" fill="hold"/>
                                        <p:tgtEl>
                                          <p:spTgt spid="4"/>
                                        </p:tgtEl>
                                        <p:attrNameLst>
                                          <p:attrName>r</p:attrName>
                                        </p:attrNameLst>
                                      </p:cBhvr>
                                    </p:animRot>
                                  </p:childTnLst>
                                </p:cTn>
                              </p:par>
                              <p:par>
                                <p:cTn id="23" presetID="23" presetClass="entr" presetSubtype="16" fill="hold" nodeType="withEffect">
                                  <p:stCondLst>
                                    <p:cond delay="0"/>
                                  </p:stCondLst>
                                  <p:childTnLst>
                                    <p:set>
                                      <p:cBhvr>
                                        <p:cTn id="24" dur="1" fill="hold">
                                          <p:stCondLst>
                                            <p:cond delay="0"/>
                                          </p:stCondLst>
                                        </p:cTn>
                                        <p:tgtEl>
                                          <p:spTgt spid="8"/>
                                        </p:tgtEl>
                                        <p:attrNameLst>
                                          <p:attrName>style.visibility</p:attrName>
                                        </p:attrNameLst>
                                      </p:cBhvr>
                                      <p:to>
                                        <p:strVal val="visible"/>
                                      </p:to>
                                    </p:set>
                                    <p:anim calcmode="lin" valueType="num">
                                      <p:cBhvr>
                                        <p:cTn id="25" dur="2500" fill="hold"/>
                                        <p:tgtEl>
                                          <p:spTgt spid="8"/>
                                        </p:tgtEl>
                                        <p:attrNameLst>
                                          <p:attrName>ppt_w</p:attrName>
                                        </p:attrNameLst>
                                      </p:cBhvr>
                                      <p:tavLst>
                                        <p:tav tm="0">
                                          <p:val>
                                            <p:fltVal val="0"/>
                                          </p:val>
                                        </p:tav>
                                        <p:tav tm="100000">
                                          <p:val>
                                            <p:strVal val="#ppt_w"/>
                                          </p:val>
                                        </p:tav>
                                      </p:tavLst>
                                    </p:anim>
                                    <p:anim calcmode="lin" valueType="num">
                                      <p:cBhvr>
                                        <p:cTn id="26" dur="2500" fill="hold"/>
                                        <p:tgtEl>
                                          <p:spTgt spid="8"/>
                                        </p:tgtEl>
                                        <p:attrNameLst>
                                          <p:attrName>ppt_h</p:attrName>
                                        </p:attrNameLst>
                                      </p:cBhvr>
                                      <p:tavLst>
                                        <p:tav tm="0">
                                          <p:val>
                                            <p:fltVal val="0"/>
                                          </p:val>
                                        </p:tav>
                                        <p:tav tm="100000">
                                          <p:val>
                                            <p:strVal val="#ppt_h"/>
                                          </p:val>
                                        </p:tav>
                                      </p:tavLst>
                                    </p:anim>
                                  </p:childTnLst>
                                </p:cTn>
                              </p:par>
                              <p:par>
                                <p:cTn id="27" presetID="8" presetClass="emph" presetSubtype="0" repeatCount="indefinite" fill="hold" nodeType="withEffect">
                                  <p:stCondLst>
                                    <p:cond delay="0"/>
                                  </p:stCondLst>
                                  <p:childTnLst>
                                    <p:animRot by="21600000">
                                      <p:cBhvr>
                                        <p:cTn id="28" dur="2500" fill="hold"/>
                                        <p:tgtEl>
                                          <p:spTgt spid="8"/>
                                        </p:tgtEl>
                                        <p:attrNameLst>
                                          <p:attrName>r</p:attrName>
                                        </p:attrNameLst>
                                      </p:cBhvr>
                                    </p:animRot>
                                  </p:childTnLst>
                                </p:cTn>
                              </p:par>
                              <p:par>
                                <p:cTn id="29" presetID="23" presetClass="entr" presetSubtype="16" fill="hold" nodeType="with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p:cTn id="31" dur="2500" fill="hold"/>
                                        <p:tgtEl>
                                          <p:spTgt spid="5"/>
                                        </p:tgtEl>
                                        <p:attrNameLst>
                                          <p:attrName>ppt_w</p:attrName>
                                        </p:attrNameLst>
                                      </p:cBhvr>
                                      <p:tavLst>
                                        <p:tav tm="0">
                                          <p:val>
                                            <p:fltVal val="0"/>
                                          </p:val>
                                        </p:tav>
                                        <p:tav tm="100000">
                                          <p:val>
                                            <p:strVal val="#ppt_w"/>
                                          </p:val>
                                        </p:tav>
                                      </p:tavLst>
                                    </p:anim>
                                    <p:anim calcmode="lin" valueType="num">
                                      <p:cBhvr>
                                        <p:cTn id="32" dur="2500" fill="hold"/>
                                        <p:tgtEl>
                                          <p:spTgt spid="5"/>
                                        </p:tgtEl>
                                        <p:attrNameLst>
                                          <p:attrName>ppt_h</p:attrName>
                                        </p:attrNameLst>
                                      </p:cBhvr>
                                      <p:tavLst>
                                        <p:tav tm="0">
                                          <p:val>
                                            <p:fltVal val="0"/>
                                          </p:val>
                                        </p:tav>
                                        <p:tav tm="100000">
                                          <p:val>
                                            <p:strVal val="#ppt_h"/>
                                          </p:val>
                                        </p:tav>
                                      </p:tavLst>
                                    </p:anim>
                                  </p:childTnLst>
                                </p:cTn>
                              </p:par>
                              <p:par>
                                <p:cTn id="33" presetID="8" presetClass="emph" presetSubtype="0" repeatCount="indefinite" fill="hold" nodeType="withEffect">
                                  <p:stCondLst>
                                    <p:cond delay="0"/>
                                  </p:stCondLst>
                                  <p:childTnLst>
                                    <p:animRot by="21600000">
                                      <p:cBhvr>
                                        <p:cTn id="34" dur="2500" fill="hold"/>
                                        <p:tgtEl>
                                          <p:spTgt spid="5"/>
                                        </p:tgtEl>
                                        <p:attrNameLst>
                                          <p:attrName>r</p:attrName>
                                        </p:attrNameLst>
                                      </p:cBhvr>
                                    </p:animRot>
                                  </p:childTnLst>
                                </p:cTn>
                              </p:par>
                              <p:par>
                                <p:cTn id="35" presetID="23" presetClass="entr" presetSubtype="16" fill="hold" nodeType="withEffect">
                                  <p:stCondLst>
                                    <p:cond delay="0"/>
                                  </p:stCondLst>
                                  <p:childTnLst>
                                    <p:set>
                                      <p:cBhvr>
                                        <p:cTn id="36" dur="1" fill="hold">
                                          <p:stCondLst>
                                            <p:cond delay="0"/>
                                          </p:stCondLst>
                                        </p:cTn>
                                        <p:tgtEl>
                                          <p:spTgt spid="9"/>
                                        </p:tgtEl>
                                        <p:attrNameLst>
                                          <p:attrName>style.visibility</p:attrName>
                                        </p:attrNameLst>
                                      </p:cBhvr>
                                      <p:to>
                                        <p:strVal val="visible"/>
                                      </p:to>
                                    </p:set>
                                    <p:anim calcmode="lin" valueType="num">
                                      <p:cBhvr>
                                        <p:cTn id="37" dur="2500" fill="hold"/>
                                        <p:tgtEl>
                                          <p:spTgt spid="9"/>
                                        </p:tgtEl>
                                        <p:attrNameLst>
                                          <p:attrName>ppt_w</p:attrName>
                                        </p:attrNameLst>
                                      </p:cBhvr>
                                      <p:tavLst>
                                        <p:tav tm="0">
                                          <p:val>
                                            <p:fltVal val="0"/>
                                          </p:val>
                                        </p:tav>
                                        <p:tav tm="100000">
                                          <p:val>
                                            <p:strVal val="#ppt_w"/>
                                          </p:val>
                                        </p:tav>
                                      </p:tavLst>
                                    </p:anim>
                                    <p:anim calcmode="lin" valueType="num">
                                      <p:cBhvr>
                                        <p:cTn id="38" dur="2500" fill="hold"/>
                                        <p:tgtEl>
                                          <p:spTgt spid="9"/>
                                        </p:tgtEl>
                                        <p:attrNameLst>
                                          <p:attrName>ppt_h</p:attrName>
                                        </p:attrNameLst>
                                      </p:cBhvr>
                                      <p:tavLst>
                                        <p:tav tm="0">
                                          <p:val>
                                            <p:fltVal val="0"/>
                                          </p:val>
                                        </p:tav>
                                        <p:tav tm="100000">
                                          <p:val>
                                            <p:strVal val="#ppt_h"/>
                                          </p:val>
                                        </p:tav>
                                      </p:tavLst>
                                    </p:anim>
                                  </p:childTnLst>
                                </p:cTn>
                              </p:par>
                              <p:par>
                                <p:cTn id="39" presetID="8" presetClass="emph" presetSubtype="0" repeatCount="indefinite" fill="hold" nodeType="withEffect">
                                  <p:stCondLst>
                                    <p:cond delay="0"/>
                                  </p:stCondLst>
                                  <p:childTnLst>
                                    <p:animRot by="21600000">
                                      <p:cBhvr>
                                        <p:cTn id="40" dur="2500" fill="hold"/>
                                        <p:tgtEl>
                                          <p:spTgt spid="9"/>
                                        </p:tgtEl>
                                        <p:attrNameLst>
                                          <p:attrName>r</p:attrName>
                                        </p:attrNameLst>
                                      </p:cBhvr>
                                    </p:animRot>
                                  </p:childTnLst>
                                </p:cTn>
                              </p:par>
                              <p:par>
                                <p:cTn id="41" presetID="23" presetClass="entr" presetSubtype="16" fill="hold" nodeType="with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p:cTn id="43" dur="2500" fill="hold"/>
                                        <p:tgtEl>
                                          <p:spTgt spid="6"/>
                                        </p:tgtEl>
                                        <p:attrNameLst>
                                          <p:attrName>ppt_w</p:attrName>
                                        </p:attrNameLst>
                                      </p:cBhvr>
                                      <p:tavLst>
                                        <p:tav tm="0">
                                          <p:val>
                                            <p:fltVal val="0"/>
                                          </p:val>
                                        </p:tav>
                                        <p:tav tm="100000">
                                          <p:val>
                                            <p:strVal val="#ppt_w"/>
                                          </p:val>
                                        </p:tav>
                                      </p:tavLst>
                                    </p:anim>
                                    <p:anim calcmode="lin" valueType="num">
                                      <p:cBhvr>
                                        <p:cTn id="44" dur="2500" fill="hold"/>
                                        <p:tgtEl>
                                          <p:spTgt spid="6"/>
                                        </p:tgtEl>
                                        <p:attrNameLst>
                                          <p:attrName>ppt_h</p:attrName>
                                        </p:attrNameLst>
                                      </p:cBhvr>
                                      <p:tavLst>
                                        <p:tav tm="0">
                                          <p:val>
                                            <p:fltVal val="0"/>
                                          </p:val>
                                        </p:tav>
                                        <p:tav tm="100000">
                                          <p:val>
                                            <p:strVal val="#ppt_h"/>
                                          </p:val>
                                        </p:tav>
                                      </p:tavLst>
                                    </p:anim>
                                  </p:childTnLst>
                                </p:cTn>
                              </p:par>
                              <p:par>
                                <p:cTn id="45" presetID="8" presetClass="emph" presetSubtype="0" repeatCount="indefinite" fill="hold" nodeType="withEffect">
                                  <p:stCondLst>
                                    <p:cond delay="0"/>
                                  </p:stCondLst>
                                  <p:childTnLst>
                                    <p:animRot by="21600000">
                                      <p:cBhvr>
                                        <p:cTn id="46" dur="2500" fill="hold"/>
                                        <p:tgtEl>
                                          <p:spTgt spid="6"/>
                                        </p:tgtEl>
                                        <p:attrNameLst>
                                          <p:attrName>r</p:attrName>
                                        </p:attrNameLst>
                                      </p:cBhvr>
                                    </p:animRot>
                                  </p:childTnLst>
                                </p:cTn>
                              </p:par>
                              <p:par>
                                <p:cTn id="47" presetID="23" presetClass="entr" presetSubtype="16" fill="hold" nodeType="withEffect">
                                  <p:stCondLst>
                                    <p:cond delay="0"/>
                                  </p:stCondLst>
                                  <p:childTnLst>
                                    <p:set>
                                      <p:cBhvr>
                                        <p:cTn id="48" dur="1" fill="hold">
                                          <p:stCondLst>
                                            <p:cond delay="0"/>
                                          </p:stCondLst>
                                        </p:cTn>
                                        <p:tgtEl>
                                          <p:spTgt spid="10"/>
                                        </p:tgtEl>
                                        <p:attrNameLst>
                                          <p:attrName>style.visibility</p:attrName>
                                        </p:attrNameLst>
                                      </p:cBhvr>
                                      <p:to>
                                        <p:strVal val="visible"/>
                                      </p:to>
                                    </p:set>
                                    <p:anim calcmode="lin" valueType="num">
                                      <p:cBhvr>
                                        <p:cTn id="49" dur="2500" fill="hold"/>
                                        <p:tgtEl>
                                          <p:spTgt spid="10"/>
                                        </p:tgtEl>
                                        <p:attrNameLst>
                                          <p:attrName>ppt_w</p:attrName>
                                        </p:attrNameLst>
                                      </p:cBhvr>
                                      <p:tavLst>
                                        <p:tav tm="0">
                                          <p:val>
                                            <p:fltVal val="0"/>
                                          </p:val>
                                        </p:tav>
                                        <p:tav tm="100000">
                                          <p:val>
                                            <p:strVal val="#ppt_w"/>
                                          </p:val>
                                        </p:tav>
                                      </p:tavLst>
                                    </p:anim>
                                    <p:anim calcmode="lin" valueType="num">
                                      <p:cBhvr>
                                        <p:cTn id="50" dur="2500" fill="hold"/>
                                        <p:tgtEl>
                                          <p:spTgt spid="10"/>
                                        </p:tgtEl>
                                        <p:attrNameLst>
                                          <p:attrName>ppt_h</p:attrName>
                                        </p:attrNameLst>
                                      </p:cBhvr>
                                      <p:tavLst>
                                        <p:tav tm="0">
                                          <p:val>
                                            <p:fltVal val="0"/>
                                          </p:val>
                                        </p:tav>
                                        <p:tav tm="100000">
                                          <p:val>
                                            <p:strVal val="#ppt_h"/>
                                          </p:val>
                                        </p:tav>
                                      </p:tavLst>
                                    </p:anim>
                                  </p:childTnLst>
                                </p:cTn>
                              </p:par>
                              <p:par>
                                <p:cTn id="51" presetID="8" presetClass="emph" presetSubtype="0" repeatCount="indefinite" fill="hold" nodeType="withEffect">
                                  <p:stCondLst>
                                    <p:cond delay="0"/>
                                  </p:stCondLst>
                                  <p:childTnLst>
                                    <p:animRot by="21600000">
                                      <p:cBhvr>
                                        <p:cTn id="52" dur="2500" fill="hold"/>
                                        <p:tgtEl>
                                          <p:spTgt spid="10"/>
                                        </p:tgtEl>
                                        <p:attrNameLst>
                                          <p:attrName>r</p:attrName>
                                        </p:attrNameLst>
                                      </p:cBhvr>
                                    </p:animRot>
                                  </p:childTnLst>
                                </p:cTn>
                              </p:par>
                              <p:par>
                                <p:cTn id="53" presetID="23" presetClass="entr" presetSubtype="16" fill="hold" nodeType="withEffect">
                                  <p:stCondLst>
                                    <p:cond delay="0"/>
                                  </p:stCondLst>
                                  <p:childTnLst>
                                    <p:set>
                                      <p:cBhvr>
                                        <p:cTn id="54" dur="1" fill="hold">
                                          <p:stCondLst>
                                            <p:cond delay="0"/>
                                          </p:stCondLst>
                                        </p:cTn>
                                        <p:tgtEl>
                                          <p:spTgt spid="1028"/>
                                        </p:tgtEl>
                                        <p:attrNameLst>
                                          <p:attrName>style.visibility</p:attrName>
                                        </p:attrNameLst>
                                      </p:cBhvr>
                                      <p:to>
                                        <p:strVal val="visible"/>
                                      </p:to>
                                    </p:set>
                                    <p:anim calcmode="lin" valueType="num">
                                      <p:cBhvr>
                                        <p:cTn id="55" dur="2500" fill="hold"/>
                                        <p:tgtEl>
                                          <p:spTgt spid="1028"/>
                                        </p:tgtEl>
                                        <p:attrNameLst>
                                          <p:attrName>ppt_w</p:attrName>
                                        </p:attrNameLst>
                                      </p:cBhvr>
                                      <p:tavLst>
                                        <p:tav tm="0">
                                          <p:val>
                                            <p:fltVal val="0"/>
                                          </p:val>
                                        </p:tav>
                                        <p:tav tm="100000">
                                          <p:val>
                                            <p:strVal val="#ppt_w"/>
                                          </p:val>
                                        </p:tav>
                                      </p:tavLst>
                                    </p:anim>
                                    <p:anim calcmode="lin" valueType="num">
                                      <p:cBhvr>
                                        <p:cTn id="56" dur="2500" fill="hold"/>
                                        <p:tgtEl>
                                          <p:spTgt spid="1028"/>
                                        </p:tgtEl>
                                        <p:attrNameLst>
                                          <p:attrName>ppt_h</p:attrName>
                                        </p:attrNameLst>
                                      </p:cBhvr>
                                      <p:tavLst>
                                        <p:tav tm="0">
                                          <p:val>
                                            <p:fltVal val="0"/>
                                          </p:val>
                                        </p:tav>
                                        <p:tav tm="100000">
                                          <p:val>
                                            <p:strVal val="#ppt_h"/>
                                          </p:val>
                                        </p:tav>
                                      </p:tavLst>
                                    </p:anim>
                                  </p:childTnLst>
                                </p:cTn>
                              </p:par>
                              <p:par>
                                <p:cTn id="57" presetID="8" presetClass="emph" presetSubtype="0" repeatCount="indefinite" fill="hold" grpId="0" nodeType="withEffect">
                                  <p:stCondLst>
                                    <p:cond delay="0"/>
                                  </p:stCondLst>
                                  <p:childTnLst>
                                    <p:animRot by="21600000">
                                      <p:cBhvr>
                                        <p:cTn id="58" dur="2500" fill="hold"/>
                                        <p:tgtEl>
                                          <p:spTgt spid="21"/>
                                        </p:tgtEl>
                                        <p:attrNameLst>
                                          <p:attrName>r</p:attrName>
                                        </p:attrNameLst>
                                      </p:cBhvr>
                                    </p:animRot>
                                  </p:childTnLst>
                                </p:cTn>
                              </p:par>
                              <p:par>
                                <p:cTn id="59" presetID="23" presetClass="entr" presetSubtype="528" fill="hold" grpId="2" nodeType="withEffect">
                                  <p:stCondLst>
                                    <p:cond delay="0"/>
                                  </p:stCondLst>
                                  <p:childTnLst>
                                    <p:set>
                                      <p:cBhvr>
                                        <p:cTn id="60" dur="1" fill="hold">
                                          <p:stCondLst>
                                            <p:cond delay="0"/>
                                          </p:stCondLst>
                                        </p:cTn>
                                        <p:tgtEl>
                                          <p:spTgt spid="22"/>
                                        </p:tgtEl>
                                        <p:attrNameLst>
                                          <p:attrName>style.visibility</p:attrName>
                                        </p:attrNameLst>
                                      </p:cBhvr>
                                      <p:to>
                                        <p:strVal val="visible"/>
                                      </p:to>
                                    </p:set>
                                    <p:anim calcmode="lin" valueType="num">
                                      <p:cBhvr>
                                        <p:cTn id="61" dur="2500" fill="hold"/>
                                        <p:tgtEl>
                                          <p:spTgt spid="22"/>
                                        </p:tgtEl>
                                        <p:attrNameLst>
                                          <p:attrName>ppt_w</p:attrName>
                                        </p:attrNameLst>
                                      </p:cBhvr>
                                      <p:tavLst>
                                        <p:tav tm="0">
                                          <p:val>
                                            <p:fltVal val="0"/>
                                          </p:val>
                                        </p:tav>
                                        <p:tav tm="100000">
                                          <p:val>
                                            <p:strVal val="#ppt_w"/>
                                          </p:val>
                                        </p:tav>
                                      </p:tavLst>
                                    </p:anim>
                                    <p:anim calcmode="lin" valueType="num">
                                      <p:cBhvr>
                                        <p:cTn id="62" dur="2500" fill="hold"/>
                                        <p:tgtEl>
                                          <p:spTgt spid="22"/>
                                        </p:tgtEl>
                                        <p:attrNameLst>
                                          <p:attrName>ppt_h</p:attrName>
                                        </p:attrNameLst>
                                      </p:cBhvr>
                                      <p:tavLst>
                                        <p:tav tm="0">
                                          <p:val>
                                            <p:fltVal val="0"/>
                                          </p:val>
                                        </p:tav>
                                        <p:tav tm="100000">
                                          <p:val>
                                            <p:strVal val="#ppt_h"/>
                                          </p:val>
                                        </p:tav>
                                      </p:tavLst>
                                    </p:anim>
                                    <p:anim calcmode="lin" valueType="num">
                                      <p:cBhvr>
                                        <p:cTn id="63" dur="2500" fill="hold"/>
                                        <p:tgtEl>
                                          <p:spTgt spid="22"/>
                                        </p:tgtEl>
                                        <p:attrNameLst>
                                          <p:attrName>ppt_x</p:attrName>
                                        </p:attrNameLst>
                                      </p:cBhvr>
                                      <p:tavLst>
                                        <p:tav tm="0">
                                          <p:val>
                                            <p:fltVal val="0.5"/>
                                          </p:val>
                                        </p:tav>
                                        <p:tav tm="100000">
                                          <p:val>
                                            <p:strVal val="#ppt_x"/>
                                          </p:val>
                                        </p:tav>
                                      </p:tavLst>
                                    </p:anim>
                                    <p:anim calcmode="lin" valueType="num">
                                      <p:cBhvr>
                                        <p:cTn id="64" dur="2500" fill="hold"/>
                                        <p:tgtEl>
                                          <p:spTgt spid="22"/>
                                        </p:tgtEl>
                                        <p:attrNameLst>
                                          <p:attrName>ppt_y</p:attrName>
                                        </p:attrNameLst>
                                      </p:cBhvr>
                                      <p:tavLst>
                                        <p:tav tm="0">
                                          <p:val>
                                            <p:fltVal val="0.5"/>
                                          </p:val>
                                        </p:tav>
                                        <p:tav tm="100000">
                                          <p:val>
                                            <p:strVal val="#ppt_y"/>
                                          </p:val>
                                        </p:tav>
                                      </p:tavLst>
                                    </p:anim>
                                  </p:childTnLst>
                                </p:cTn>
                              </p:par>
                              <p:par>
                                <p:cTn id="65" presetID="8" presetClass="emph" presetSubtype="0" repeatCount="indefinite" fill="hold" grpId="0" nodeType="withEffect">
                                  <p:stCondLst>
                                    <p:cond delay="0"/>
                                  </p:stCondLst>
                                  <p:childTnLst>
                                    <p:animRot by="21600000">
                                      <p:cBhvr>
                                        <p:cTn id="66" dur="2500" fill="hold"/>
                                        <p:tgtEl>
                                          <p:spTgt spid="22"/>
                                        </p:tgtEl>
                                        <p:attrNameLst>
                                          <p:attrName>r</p:attrName>
                                        </p:attrNameLst>
                                      </p:cBhvr>
                                    </p:animRot>
                                  </p:childTnLst>
                                </p:cTn>
                              </p:par>
                              <p:par>
                                <p:cTn id="67" presetID="8" presetClass="emph" presetSubtype="0" repeatCount="indefinite" fill="hold" grpId="0" nodeType="withEffect">
                                  <p:stCondLst>
                                    <p:cond delay="0"/>
                                  </p:stCondLst>
                                  <p:childTnLst>
                                    <p:animRot by="21600000">
                                      <p:cBhvr>
                                        <p:cTn id="68" dur="2500" fill="hold"/>
                                        <p:tgtEl>
                                          <p:spTgt spid="23"/>
                                        </p:tgtEl>
                                        <p:attrNameLst>
                                          <p:attrName>r</p:attrName>
                                        </p:attrNameLst>
                                      </p:cBhvr>
                                    </p:animRot>
                                  </p:childTnLst>
                                </p:cTn>
                              </p:par>
                              <p:par>
                                <p:cTn id="69" presetID="9" presetClass="emph" presetSubtype="0" grpId="0" nodeType="withEffect">
                                  <p:stCondLst>
                                    <p:cond delay="0"/>
                                  </p:stCondLst>
                                  <p:childTnLst>
                                    <p:set>
                                      <p:cBhvr rctx="PPT">
                                        <p:cTn id="70" dur="indefinite"/>
                                        <p:tgtEl>
                                          <p:spTgt spid="27"/>
                                        </p:tgtEl>
                                        <p:attrNameLst>
                                          <p:attrName>style.opacity</p:attrName>
                                        </p:attrNameLst>
                                      </p:cBhvr>
                                      <p:to>
                                        <p:strVal val="0"/>
                                      </p:to>
                                    </p:set>
                                    <p:animEffect filter="image" prLst="opacity: 0">
                                      <p:cBhvr rctx="IE">
                                        <p:cTn id="71" dur="indefinite"/>
                                        <p:tgtEl>
                                          <p:spTgt spid="27"/>
                                        </p:tgtEl>
                                      </p:cBhvr>
                                    </p:animEffect>
                                  </p:childTnLst>
                                </p:cTn>
                              </p:par>
                            </p:childTnLst>
                          </p:cTn>
                        </p:par>
                        <p:par>
                          <p:cTn id="72" fill="hold">
                            <p:stCondLst>
                              <p:cond delay="2500"/>
                            </p:stCondLst>
                            <p:childTnLst>
                              <p:par>
                                <p:cTn id="73" presetID="23" presetClass="exit" presetSubtype="544" fill="hold" nodeType="afterEffect">
                                  <p:stCondLst>
                                    <p:cond delay="0"/>
                                  </p:stCondLst>
                                  <p:childTnLst>
                                    <p:anim calcmode="lin" valueType="num">
                                      <p:cBhvr>
                                        <p:cTn id="74" dur="2500"/>
                                        <p:tgtEl>
                                          <p:spTgt spid="10"/>
                                        </p:tgtEl>
                                        <p:attrNameLst>
                                          <p:attrName>ppt_w</p:attrName>
                                        </p:attrNameLst>
                                      </p:cBhvr>
                                      <p:tavLst>
                                        <p:tav tm="0">
                                          <p:val>
                                            <p:strVal val="ppt_w"/>
                                          </p:val>
                                        </p:tav>
                                        <p:tav tm="100000">
                                          <p:val>
                                            <p:fltVal val="0"/>
                                          </p:val>
                                        </p:tav>
                                      </p:tavLst>
                                    </p:anim>
                                    <p:anim calcmode="lin" valueType="num">
                                      <p:cBhvr>
                                        <p:cTn id="75" dur="2500"/>
                                        <p:tgtEl>
                                          <p:spTgt spid="10"/>
                                        </p:tgtEl>
                                        <p:attrNameLst>
                                          <p:attrName>ppt_h</p:attrName>
                                        </p:attrNameLst>
                                      </p:cBhvr>
                                      <p:tavLst>
                                        <p:tav tm="0">
                                          <p:val>
                                            <p:strVal val="ppt_h"/>
                                          </p:val>
                                        </p:tav>
                                        <p:tav tm="100000">
                                          <p:val>
                                            <p:fltVal val="0"/>
                                          </p:val>
                                        </p:tav>
                                      </p:tavLst>
                                    </p:anim>
                                    <p:anim calcmode="lin" valueType="num">
                                      <p:cBhvr>
                                        <p:cTn id="76" dur="2500"/>
                                        <p:tgtEl>
                                          <p:spTgt spid="10"/>
                                        </p:tgtEl>
                                        <p:attrNameLst>
                                          <p:attrName>ppt_x</p:attrName>
                                        </p:attrNameLst>
                                      </p:cBhvr>
                                      <p:tavLst>
                                        <p:tav tm="0">
                                          <p:val>
                                            <p:strVal val="ppt_x"/>
                                          </p:val>
                                        </p:tav>
                                        <p:tav tm="100000">
                                          <p:val>
                                            <p:fltVal val="0.5"/>
                                          </p:val>
                                        </p:tav>
                                      </p:tavLst>
                                    </p:anim>
                                    <p:anim calcmode="lin" valueType="num">
                                      <p:cBhvr>
                                        <p:cTn id="77" dur="2500"/>
                                        <p:tgtEl>
                                          <p:spTgt spid="10"/>
                                        </p:tgtEl>
                                        <p:attrNameLst>
                                          <p:attrName>ppt_y</p:attrName>
                                        </p:attrNameLst>
                                      </p:cBhvr>
                                      <p:tavLst>
                                        <p:tav tm="0">
                                          <p:val>
                                            <p:strVal val="ppt_y"/>
                                          </p:val>
                                        </p:tav>
                                        <p:tav tm="100000">
                                          <p:val>
                                            <p:fltVal val="0.5"/>
                                          </p:val>
                                        </p:tav>
                                      </p:tavLst>
                                    </p:anim>
                                    <p:set>
                                      <p:cBhvr>
                                        <p:cTn id="78" dur="1" fill="hold">
                                          <p:stCondLst>
                                            <p:cond delay="2499"/>
                                          </p:stCondLst>
                                        </p:cTn>
                                        <p:tgtEl>
                                          <p:spTgt spid="10"/>
                                        </p:tgtEl>
                                        <p:attrNameLst>
                                          <p:attrName>style.visibility</p:attrName>
                                        </p:attrNameLst>
                                      </p:cBhvr>
                                      <p:to>
                                        <p:strVal val="hidden"/>
                                      </p:to>
                                    </p:set>
                                  </p:childTnLst>
                                </p:cTn>
                              </p:par>
                              <p:par>
                                <p:cTn id="79" presetID="23" presetClass="exit" presetSubtype="544" fill="hold" nodeType="withEffect">
                                  <p:stCondLst>
                                    <p:cond delay="0"/>
                                  </p:stCondLst>
                                  <p:childTnLst>
                                    <p:anim calcmode="lin" valueType="num">
                                      <p:cBhvr>
                                        <p:cTn id="80" dur="2500"/>
                                        <p:tgtEl>
                                          <p:spTgt spid="6"/>
                                        </p:tgtEl>
                                        <p:attrNameLst>
                                          <p:attrName>ppt_w</p:attrName>
                                        </p:attrNameLst>
                                      </p:cBhvr>
                                      <p:tavLst>
                                        <p:tav tm="0">
                                          <p:val>
                                            <p:strVal val="ppt_w"/>
                                          </p:val>
                                        </p:tav>
                                        <p:tav tm="100000">
                                          <p:val>
                                            <p:fltVal val="0"/>
                                          </p:val>
                                        </p:tav>
                                      </p:tavLst>
                                    </p:anim>
                                    <p:anim calcmode="lin" valueType="num">
                                      <p:cBhvr>
                                        <p:cTn id="81" dur="2500"/>
                                        <p:tgtEl>
                                          <p:spTgt spid="6"/>
                                        </p:tgtEl>
                                        <p:attrNameLst>
                                          <p:attrName>ppt_h</p:attrName>
                                        </p:attrNameLst>
                                      </p:cBhvr>
                                      <p:tavLst>
                                        <p:tav tm="0">
                                          <p:val>
                                            <p:strVal val="ppt_h"/>
                                          </p:val>
                                        </p:tav>
                                        <p:tav tm="100000">
                                          <p:val>
                                            <p:fltVal val="0"/>
                                          </p:val>
                                        </p:tav>
                                      </p:tavLst>
                                    </p:anim>
                                    <p:anim calcmode="lin" valueType="num">
                                      <p:cBhvr>
                                        <p:cTn id="82" dur="2500"/>
                                        <p:tgtEl>
                                          <p:spTgt spid="6"/>
                                        </p:tgtEl>
                                        <p:attrNameLst>
                                          <p:attrName>ppt_x</p:attrName>
                                        </p:attrNameLst>
                                      </p:cBhvr>
                                      <p:tavLst>
                                        <p:tav tm="0">
                                          <p:val>
                                            <p:strVal val="ppt_x"/>
                                          </p:val>
                                        </p:tav>
                                        <p:tav tm="100000">
                                          <p:val>
                                            <p:fltVal val="0.5"/>
                                          </p:val>
                                        </p:tav>
                                      </p:tavLst>
                                    </p:anim>
                                    <p:anim calcmode="lin" valueType="num">
                                      <p:cBhvr>
                                        <p:cTn id="83" dur="2500"/>
                                        <p:tgtEl>
                                          <p:spTgt spid="6"/>
                                        </p:tgtEl>
                                        <p:attrNameLst>
                                          <p:attrName>ppt_y</p:attrName>
                                        </p:attrNameLst>
                                      </p:cBhvr>
                                      <p:tavLst>
                                        <p:tav tm="0">
                                          <p:val>
                                            <p:strVal val="ppt_y"/>
                                          </p:val>
                                        </p:tav>
                                        <p:tav tm="100000">
                                          <p:val>
                                            <p:fltVal val="0.5"/>
                                          </p:val>
                                        </p:tav>
                                      </p:tavLst>
                                    </p:anim>
                                    <p:set>
                                      <p:cBhvr>
                                        <p:cTn id="84" dur="1" fill="hold">
                                          <p:stCondLst>
                                            <p:cond delay="2499"/>
                                          </p:stCondLst>
                                        </p:cTn>
                                        <p:tgtEl>
                                          <p:spTgt spid="6"/>
                                        </p:tgtEl>
                                        <p:attrNameLst>
                                          <p:attrName>style.visibility</p:attrName>
                                        </p:attrNameLst>
                                      </p:cBhvr>
                                      <p:to>
                                        <p:strVal val="hidden"/>
                                      </p:to>
                                    </p:set>
                                  </p:childTnLst>
                                </p:cTn>
                              </p:par>
                              <p:par>
                                <p:cTn id="85" presetID="23" presetClass="exit" presetSubtype="544" fill="hold" nodeType="withEffect">
                                  <p:stCondLst>
                                    <p:cond delay="0"/>
                                  </p:stCondLst>
                                  <p:childTnLst>
                                    <p:anim calcmode="lin" valueType="num">
                                      <p:cBhvr>
                                        <p:cTn id="86" dur="2500"/>
                                        <p:tgtEl>
                                          <p:spTgt spid="9"/>
                                        </p:tgtEl>
                                        <p:attrNameLst>
                                          <p:attrName>ppt_w</p:attrName>
                                        </p:attrNameLst>
                                      </p:cBhvr>
                                      <p:tavLst>
                                        <p:tav tm="0">
                                          <p:val>
                                            <p:strVal val="ppt_w"/>
                                          </p:val>
                                        </p:tav>
                                        <p:tav tm="100000">
                                          <p:val>
                                            <p:fltVal val="0"/>
                                          </p:val>
                                        </p:tav>
                                      </p:tavLst>
                                    </p:anim>
                                    <p:anim calcmode="lin" valueType="num">
                                      <p:cBhvr>
                                        <p:cTn id="87" dur="2500"/>
                                        <p:tgtEl>
                                          <p:spTgt spid="9"/>
                                        </p:tgtEl>
                                        <p:attrNameLst>
                                          <p:attrName>ppt_h</p:attrName>
                                        </p:attrNameLst>
                                      </p:cBhvr>
                                      <p:tavLst>
                                        <p:tav tm="0">
                                          <p:val>
                                            <p:strVal val="ppt_h"/>
                                          </p:val>
                                        </p:tav>
                                        <p:tav tm="100000">
                                          <p:val>
                                            <p:fltVal val="0"/>
                                          </p:val>
                                        </p:tav>
                                      </p:tavLst>
                                    </p:anim>
                                    <p:anim calcmode="lin" valueType="num">
                                      <p:cBhvr>
                                        <p:cTn id="88" dur="2500"/>
                                        <p:tgtEl>
                                          <p:spTgt spid="9"/>
                                        </p:tgtEl>
                                        <p:attrNameLst>
                                          <p:attrName>ppt_x</p:attrName>
                                        </p:attrNameLst>
                                      </p:cBhvr>
                                      <p:tavLst>
                                        <p:tav tm="0">
                                          <p:val>
                                            <p:strVal val="ppt_x"/>
                                          </p:val>
                                        </p:tav>
                                        <p:tav tm="100000">
                                          <p:val>
                                            <p:fltVal val="0.5"/>
                                          </p:val>
                                        </p:tav>
                                      </p:tavLst>
                                    </p:anim>
                                    <p:anim calcmode="lin" valueType="num">
                                      <p:cBhvr>
                                        <p:cTn id="89" dur="2500"/>
                                        <p:tgtEl>
                                          <p:spTgt spid="9"/>
                                        </p:tgtEl>
                                        <p:attrNameLst>
                                          <p:attrName>ppt_y</p:attrName>
                                        </p:attrNameLst>
                                      </p:cBhvr>
                                      <p:tavLst>
                                        <p:tav tm="0">
                                          <p:val>
                                            <p:strVal val="ppt_y"/>
                                          </p:val>
                                        </p:tav>
                                        <p:tav tm="100000">
                                          <p:val>
                                            <p:fltVal val="0.5"/>
                                          </p:val>
                                        </p:tav>
                                      </p:tavLst>
                                    </p:anim>
                                    <p:set>
                                      <p:cBhvr>
                                        <p:cTn id="90" dur="1" fill="hold">
                                          <p:stCondLst>
                                            <p:cond delay="2499"/>
                                          </p:stCondLst>
                                        </p:cTn>
                                        <p:tgtEl>
                                          <p:spTgt spid="9"/>
                                        </p:tgtEl>
                                        <p:attrNameLst>
                                          <p:attrName>style.visibility</p:attrName>
                                        </p:attrNameLst>
                                      </p:cBhvr>
                                      <p:to>
                                        <p:strVal val="hidden"/>
                                      </p:to>
                                    </p:set>
                                  </p:childTnLst>
                                </p:cTn>
                              </p:par>
                              <p:par>
                                <p:cTn id="91" presetID="23" presetClass="exit" presetSubtype="544" fill="hold" nodeType="withEffect">
                                  <p:stCondLst>
                                    <p:cond delay="0"/>
                                  </p:stCondLst>
                                  <p:childTnLst>
                                    <p:anim calcmode="lin" valueType="num">
                                      <p:cBhvr>
                                        <p:cTn id="92" dur="2500"/>
                                        <p:tgtEl>
                                          <p:spTgt spid="5"/>
                                        </p:tgtEl>
                                        <p:attrNameLst>
                                          <p:attrName>ppt_w</p:attrName>
                                        </p:attrNameLst>
                                      </p:cBhvr>
                                      <p:tavLst>
                                        <p:tav tm="0">
                                          <p:val>
                                            <p:strVal val="ppt_w"/>
                                          </p:val>
                                        </p:tav>
                                        <p:tav tm="100000">
                                          <p:val>
                                            <p:fltVal val="0"/>
                                          </p:val>
                                        </p:tav>
                                      </p:tavLst>
                                    </p:anim>
                                    <p:anim calcmode="lin" valueType="num">
                                      <p:cBhvr>
                                        <p:cTn id="93" dur="2500"/>
                                        <p:tgtEl>
                                          <p:spTgt spid="5"/>
                                        </p:tgtEl>
                                        <p:attrNameLst>
                                          <p:attrName>ppt_h</p:attrName>
                                        </p:attrNameLst>
                                      </p:cBhvr>
                                      <p:tavLst>
                                        <p:tav tm="0">
                                          <p:val>
                                            <p:strVal val="ppt_h"/>
                                          </p:val>
                                        </p:tav>
                                        <p:tav tm="100000">
                                          <p:val>
                                            <p:fltVal val="0"/>
                                          </p:val>
                                        </p:tav>
                                      </p:tavLst>
                                    </p:anim>
                                    <p:anim calcmode="lin" valueType="num">
                                      <p:cBhvr>
                                        <p:cTn id="94" dur="2500"/>
                                        <p:tgtEl>
                                          <p:spTgt spid="5"/>
                                        </p:tgtEl>
                                        <p:attrNameLst>
                                          <p:attrName>ppt_x</p:attrName>
                                        </p:attrNameLst>
                                      </p:cBhvr>
                                      <p:tavLst>
                                        <p:tav tm="0">
                                          <p:val>
                                            <p:strVal val="ppt_x"/>
                                          </p:val>
                                        </p:tav>
                                        <p:tav tm="100000">
                                          <p:val>
                                            <p:fltVal val="0.5"/>
                                          </p:val>
                                        </p:tav>
                                      </p:tavLst>
                                    </p:anim>
                                    <p:anim calcmode="lin" valueType="num">
                                      <p:cBhvr>
                                        <p:cTn id="95" dur="2500"/>
                                        <p:tgtEl>
                                          <p:spTgt spid="5"/>
                                        </p:tgtEl>
                                        <p:attrNameLst>
                                          <p:attrName>ppt_y</p:attrName>
                                        </p:attrNameLst>
                                      </p:cBhvr>
                                      <p:tavLst>
                                        <p:tav tm="0">
                                          <p:val>
                                            <p:strVal val="ppt_y"/>
                                          </p:val>
                                        </p:tav>
                                        <p:tav tm="100000">
                                          <p:val>
                                            <p:fltVal val="0.5"/>
                                          </p:val>
                                        </p:tav>
                                      </p:tavLst>
                                    </p:anim>
                                    <p:set>
                                      <p:cBhvr>
                                        <p:cTn id="96" dur="1" fill="hold">
                                          <p:stCondLst>
                                            <p:cond delay="2499"/>
                                          </p:stCondLst>
                                        </p:cTn>
                                        <p:tgtEl>
                                          <p:spTgt spid="5"/>
                                        </p:tgtEl>
                                        <p:attrNameLst>
                                          <p:attrName>style.visibility</p:attrName>
                                        </p:attrNameLst>
                                      </p:cBhvr>
                                      <p:to>
                                        <p:strVal val="hidden"/>
                                      </p:to>
                                    </p:set>
                                  </p:childTnLst>
                                </p:cTn>
                              </p:par>
                              <p:par>
                                <p:cTn id="97" presetID="23" presetClass="exit" presetSubtype="544" fill="hold" nodeType="withEffect">
                                  <p:stCondLst>
                                    <p:cond delay="0"/>
                                  </p:stCondLst>
                                  <p:childTnLst>
                                    <p:anim calcmode="lin" valueType="num">
                                      <p:cBhvr>
                                        <p:cTn id="98" dur="2500"/>
                                        <p:tgtEl>
                                          <p:spTgt spid="8"/>
                                        </p:tgtEl>
                                        <p:attrNameLst>
                                          <p:attrName>ppt_w</p:attrName>
                                        </p:attrNameLst>
                                      </p:cBhvr>
                                      <p:tavLst>
                                        <p:tav tm="0">
                                          <p:val>
                                            <p:strVal val="ppt_w"/>
                                          </p:val>
                                        </p:tav>
                                        <p:tav tm="100000">
                                          <p:val>
                                            <p:fltVal val="0"/>
                                          </p:val>
                                        </p:tav>
                                      </p:tavLst>
                                    </p:anim>
                                    <p:anim calcmode="lin" valueType="num">
                                      <p:cBhvr>
                                        <p:cTn id="99" dur="2500"/>
                                        <p:tgtEl>
                                          <p:spTgt spid="8"/>
                                        </p:tgtEl>
                                        <p:attrNameLst>
                                          <p:attrName>ppt_h</p:attrName>
                                        </p:attrNameLst>
                                      </p:cBhvr>
                                      <p:tavLst>
                                        <p:tav tm="0">
                                          <p:val>
                                            <p:strVal val="ppt_h"/>
                                          </p:val>
                                        </p:tav>
                                        <p:tav tm="100000">
                                          <p:val>
                                            <p:fltVal val="0"/>
                                          </p:val>
                                        </p:tav>
                                      </p:tavLst>
                                    </p:anim>
                                    <p:anim calcmode="lin" valueType="num">
                                      <p:cBhvr>
                                        <p:cTn id="100" dur="2500"/>
                                        <p:tgtEl>
                                          <p:spTgt spid="8"/>
                                        </p:tgtEl>
                                        <p:attrNameLst>
                                          <p:attrName>ppt_x</p:attrName>
                                        </p:attrNameLst>
                                      </p:cBhvr>
                                      <p:tavLst>
                                        <p:tav tm="0">
                                          <p:val>
                                            <p:strVal val="ppt_x"/>
                                          </p:val>
                                        </p:tav>
                                        <p:tav tm="100000">
                                          <p:val>
                                            <p:fltVal val="0.5"/>
                                          </p:val>
                                        </p:tav>
                                      </p:tavLst>
                                    </p:anim>
                                    <p:anim calcmode="lin" valueType="num">
                                      <p:cBhvr>
                                        <p:cTn id="101" dur="2500"/>
                                        <p:tgtEl>
                                          <p:spTgt spid="8"/>
                                        </p:tgtEl>
                                        <p:attrNameLst>
                                          <p:attrName>ppt_y</p:attrName>
                                        </p:attrNameLst>
                                      </p:cBhvr>
                                      <p:tavLst>
                                        <p:tav tm="0">
                                          <p:val>
                                            <p:strVal val="ppt_y"/>
                                          </p:val>
                                        </p:tav>
                                        <p:tav tm="100000">
                                          <p:val>
                                            <p:fltVal val="0.5"/>
                                          </p:val>
                                        </p:tav>
                                      </p:tavLst>
                                    </p:anim>
                                    <p:set>
                                      <p:cBhvr>
                                        <p:cTn id="102" dur="1" fill="hold">
                                          <p:stCondLst>
                                            <p:cond delay="2499"/>
                                          </p:stCondLst>
                                        </p:cTn>
                                        <p:tgtEl>
                                          <p:spTgt spid="8"/>
                                        </p:tgtEl>
                                        <p:attrNameLst>
                                          <p:attrName>style.visibility</p:attrName>
                                        </p:attrNameLst>
                                      </p:cBhvr>
                                      <p:to>
                                        <p:strVal val="hidden"/>
                                      </p:to>
                                    </p:set>
                                  </p:childTnLst>
                                </p:cTn>
                              </p:par>
                              <p:par>
                                <p:cTn id="103" presetID="23" presetClass="exit" presetSubtype="544" fill="hold" nodeType="withEffect">
                                  <p:stCondLst>
                                    <p:cond delay="0"/>
                                  </p:stCondLst>
                                  <p:childTnLst>
                                    <p:anim calcmode="lin" valueType="num">
                                      <p:cBhvr>
                                        <p:cTn id="104" dur="2500"/>
                                        <p:tgtEl>
                                          <p:spTgt spid="4"/>
                                        </p:tgtEl>
                                        <p:attrNameLst>
                                          <p:attrName>ppt_w</p:attrName>
                                        </p:attrNameLst>
                                      </p:cBhvr>
                                      <p:tavLst>
                                        <p:tav tm="0">
                                          <p:val>
                                            <p:strVal val="ppt_w"/>
                                          </p:val>
                                        </p:tav>
                                        <p:tav tm="100000">
                                          <p:val>
                                            <p:fltVal val="0"/>
                                          </p:val>
                                        </p:tav>
                                      </p:tavLst>
                                    </p:anim>
                                    <p:anim calcmode="lin" valueType="num">
                                      <p:cBhvr>
                                        <p:cTn id="105" dur="2500"/>
                                        <p:tgtEl>
                                          <p:spTgt spid="4"/>
                                        </p:tgtEl>
                                        <p:attrNameLst>
                                          <p:attrName>ppt_h</p:attrName>
                                        </p:attrNameLst>
                                      </p:cBhvr>
                                      <p:tavLst>
                                        <p:tav tm="0">
                                          <p:val>
                                            <p:strVal val="ppt_h"/>
                                          </p:val>
                                        </p:tav>
                                        <p:tav tm="100000">
                                          <p:val>
                                            <p:fltVal val="0"/>
                                          </p:val>
                                        </p:tav>
                                      </p:tavLst>
                                    </p:anim>
                                    <p:anim calcmode="lin" valueType="num">
                                      <p:cBhvr>
                                        <p:cTn id="106" dur="2500"/>
                                        <p:tgtEl>
                                          <p:spTgt spid="4"/>
                                        </p:tgtEl>
                                        <p:attrNameLst>
                                          <p:attrName>ppt_x</p:attrName>
                                        </p:attrNameLst>
                                      </p:cBhvr>
                                      <p:tavLst>
                                        <p:tav tm="0">
                                          <p:val>
                                            <p:strVal val="ppt_x"/>
                                          </p:val>
                                        </p:tav>
                                        <p:tav tm="100000">
                                          <p:val>
                                            <p:fltVal val="0.5"/>
                                          </p:val>
                                        </p:tav>
                                      </p:tavLst>
                                    </p:anim>
                                    <p:anim calcmode="lin" valueType="num">
                                      <p:cBhvr>
                                        <p:cTn id="107" dur="2500"/>
                                        <p:tgtEl>
                                          <p:spTgt spid="4"/>
                                        </p:tgtEl>
                                        <p:attrNameLst>
                                          <p:attrName>ppt_y</p:attrName>
                                        </p:attrNameLst>
                                      </p:cBhvr>
                                      <p:tavLst>
                                        <p:tav tm="0">
                                          <p:val>
                                            <p:strVal val="ppt_y"/>
                                          </p:val>
                                        </p:tav>
                                        <p:tav tm="100000">
                                          <p:val>
                                            <p:fltVal val="0.5"/>
                                          </p:val>
                                        </p:tav>
                                      </p:tavLst>
                                    </p:anim>
                                    <p:set>
                                      <p:cBhvr>
                                        <p:cTn id="108" dur="1" fill="hold">
                                          <p:stCondLst>
                                            <p:cond delay="2499"/>
                                          </p:stCondLst>
                                        </p:cTn>
                                        <p:tgtEl>
                                          <p:spTgt spid="4"/>
                                        </p:tgtEl>
                                        <p:attrNameLst>
                                          <p:attrName>style.visibility</p:attrName>
                                        </p:attrNameLst>
                                      </p:cBhvr>
                                      <p:to>
                                        <p:strVal val="hidden"/>
                                      </p:to>
                                    </p:set>
                                  </p:childTnLst>
                                </p:cTn>
                              </p:par>
                              <p:par>
                                <p:cTn id="109" presetID="23" presetClass="exit" presetSubtype="544" fill="hold" nodeType="withEffect">
                                  <p:stCondLst>
                                    <p:cond delay="0"/>
                                  </p:stCondLst>
                                  <p:childTnLst>
                                    <p:anim calcmode="lin" valueType="num">
                                      <p:cBhvr>
                                        <p:cTn id="110" dur="2500"/>
                                        <p:tgtEl>
                                          <p:spTgt spid="7"/>
                                        </p:tgtEl>
                                        <p:attrNameLst>
                                          <p:attrName>ppt_w</p:attrName>
                                        </p:attrNameLst>
                                      </p:cBhvr>
                                      <p:tavLst>
                                        <p:tav tm="0">
                                          <p:val>
                                            <p:strVal val="ppt_w"/>
                                          </p:val>
                                        </p:tav>
                                        <p:tav tm="100000">
                                          <p:val>
                                            <p:fltVal val="0"/>
                                          </p:val>
                                        </p:tav>
                                      </p:tavLst>
                                    </p:anim>
                                    <p:anim calcmode="lin" valueType="num">
                                      <p:cBhvr>
                                        <p:cTn id="111" dur="2500"/>
                                        <p:tgtEl>
                                          <p:spTgt spid="7"/>
                                        </p:tgtEl>
                                        <p:attrNameLst>
                                          <p:attrName>ppt_h</p:attrName>
                                        </p:attrNameLst>
                                      </p:cBhvr>
                                      <p:tavLst>
                                        <p:tav tm="0">
                                          <p:val>
                                            <p:strVal val="ppt_h"/>
                                          </p:val>
                                        </p:tav>
                                        <p:tav tm="100000">
                                          <p:val>
                                            <p:fltVal val="0"/>
                                          </p:val>
                                        </p:tav>
                                      </p:tavLst>
                                    </p:anim>
                                    <p:anim calcmode="lin" valueType="num">
                                      <p:cBhvr>
                                        <p:cTn id="112" dur="2500"/>
                                        <p:tgtEl>
                                          <p:spTgt spid="7"/>
                                        </p:tgtEl>
                                        <p:attrNameLst>
                                          <p:attrName>ppt_x</p:attrName>
                                        </p:attrNameLst>
                                      </p:cBhvr>
                                      <p:tavLst>
                                        <p:tav tm="0">
                                          <p:val>
                                            <p:strVal val="ppt_x"/>
                                          </p:val>
                                        </p:tav>
                                        <p:tav tm="100000">
                                          <p:val>
                                            <p:fltVal val="0.5"/>
                                          </p:val>
                                        </p:tav>
                                      </p:tavLst>
                                    </p:anim>
                                    <p:anim calcmode="lin" valueType="num">
                                      <p:cBhvr>
                                        <p:cTn id="113" dur="2500"/>
                                        <p:tgtEl>
                                          <p:spTgt spid="7"/>
                                        </p:tgtEl>
                                        <p:attrNameLst>
                                          <p:attrName>ppt_y</p:attrName>
                                        </p:attrNameLst>
                                      </p:cBhvr>
                                      <p:tavLst>
                                        <p:tav tm="0">
                                          <p:val>
                                            <p:strVal val="ppt_y"/>
                                          </p:val>
                                        </p:tav>
                                        <p:tav tm="100000">
                                          <p:val>
                                            <p:fltVal val="0.5"/>
                                          </p:val>
                                        </p:tav>
                                      </p:tavLst>
                                    </p:anim>
                                    <p:set>
                                      <p:cBhvr>
                                        <p:cTn id="114" dur="1" fill="hold">
                                          <p:stCondLst>
                                            <p:cond delay="2499"/>
                                          </p:stCondLst>
                                        </p:cTn>
                                        <p:tgtEl>
                                          <p:spTgt spid="7"/>
                                        </p:tgtEl>
                                        <p:attrNameLst>
                                          <p:attrName>style.visibility</p:attrName>
                                        </p:attrNameLst>
                                      </p:cBhvr>
                                      <p:to>
                                        <p:strVal val="hidden"/>
                                      </p:to>
                                    </p:set>
                                  </p:childTnLst>
                                </p:cTn>
                              </p:par>
                              <p:par>
                                <p:cTn id="115" presetID="23" presetClass="exit" presetSubtype="544" fill="hold" nodeType="withEffect">
                                  <p:stCondLst>
                                    <p:cond delay="0"/>
                                  </p:stCondLst>
                                  <p:childTnLst>
                                    <p:anim calcmode="lin" valueType="num">
                                      <p:cBhvr>
                                        <p:cTn id="116" dur="2500"/>
                                        <p:tgtEl>
                                          <p:spTgt spid="1027"/>
                                        </p:tgtEl>
                                        <p:attrNameLst>
                                          <p:attrName>ppt_w</p:attrName>
                                        </p:attrNameLst>
                                      </p:cBhvr>
                                      <p:tavLst>
                                        <p:tav tm="0">
                                          <p:val>
                                            <p:strVal val="ppt_w"/>
                                          </p:val>
                                        </p:tav>
                                        <p:tav tm="100000">
                                          <p:val>
                                            <p:fltVal val="0"/>
                                          </p:val>
                                        </p:tav>
                                      </p:tavLst>
                                    </p:anim>
                                    <p:anim calcmode="lin" valueType="num">
                                      <p:cBhvr>
                                        <p:cTn id="117" dur="2500"/>
                                        <p:tgtEl>
                                          <p:spTgt spid="1027"/>
                                        </p:tgtEl>
                                        <p:attrNameLst>
                                          <p:attrName>ppt_h</p:attrName>
                                        </p:attrNameLst>
                                      </p:cBhvr>
                                      <p:tavLst>
                                        <p:tav tm="0">
                                          <p:val>
                                            <p:strVal val="ppt_h"/>
                                          </p:val>
                                        </p:tav>
                                        <p:tav tm="100000">
                                          <p:val>
                                            <p:fltVal val="0"/>
                                          </p:val>
                                        </p:tav>
                                      </p:tavLst>
                                    </p:anim>
                                    <p:anim calcmode="lin" valueType="num">
                                      <p:cBhvr>
                                        <p:cTn id="118" dur="2500"/>
                                        <p:tgtEl>
                                          <p:spTgt spid="1027"/>
                                        </p:tgtEl>
                                        <p:attrNameLst>
                                          <p:attrName>ppt_x</p:attrName>
                                        </p:attrNameLst>
                                      </p:cBhvr>
                                      <p:tavLst>
                                        <p:tav tm="0">
                                          <p:val>
                                            <p:strVal val="ppt_x"/>
                                          </p:val>
                                        </p:tav>
                                        <p:tav tm="100000">
                                          <p:val>
                                            <p:fltVal val="0.5"/>
                                          </p:val>
                                        </p:tav>
                                      </p:tavLst>
                                    </p:anim>
                                    <p:anim calcmode="lin" valueType="num">
                                      <p:cBhvr>
                                        <p:cTn id="119" dur="2500"/>
                                        <p:tgtEl>
                                          <p:spTgt spid="1027"/>
                                        </p:tgtEl>
                                        <p:attrNameLst>
                                          <p:attrName>ppt_y</p:attrName>
                                        </p:attrNameLst>
                                      </p:cBhvr>
                                      <p:tavLst>
                                        <p:tav tm="0">
                                          <p:val>
                                            <p:strVal val="ppt_y"/>
                                          </p:val>
                                        </p:tav>
                                        <p:tav tm="100000">
                                          <p:val>
                                            <p:fltVal val="0.5"/>
                                          </p:val>
                                        </p:tav>
                                      </p:tavLst>
                                    </p:anim>
                                    <p:set>
                                      <p:cBhvr>
                                        <p:cTn id="120" dur="1" fill="hold">
                                          <p:stCondLst>
                                            <p:cond delay="2499"/>
                                          </p:stCondLst>
                                        </p:cTn>
                                        <p:tgtEl>
                                          <p:spTgt spid="1027"/>
                                        </p:tgtEl>
                                        <p:attrNameLst>
                                          <p:attrName>style.visibility</p:attrName>
                                        </p:attrNameLst>
                                      </p:cBhvr>
                                      <p:to>
                                        <p:strVal val="hidden"/>
                                      </p:to>
                                    </p:set>
                                  </p:childTnLst>
                                </p:cTn>
                              </p:par>
                              <p:par>
                                <p:cTn id="121" presetID="23" presetClass="exit" presetSubtype="272" fill="hold" nodeType="withEffect">
                                  <p:stCondLst>
                                    <p:cond delay="0"/>
                                  </p:stCondLst>
                                  <p:childTnLst>
                                    <p:anim calcmode="lin" valueType="num">
                                      <p:cBhvr>
                                        <p:cTn id="122" dur="2500"/>
                                        <p:tgtEl>
                                          <p:spTgt spid="1028"/>
                                        </p:tgtEl>
                                        <p:attrNameLst>
                                          <p:attrName>ppt_w</p:attrName>
                                        </p:attrNameLst>
                                      </p:cBhvr>
                                      <p:tavLst>
                                        <p:tav tm="0">
                                          <p:val>
                                            <p:strVal val="ppt_w"/>
                                          </p:val>
                                        </p:tav>
                                        <p:tav tm="100000">
                                          <p:val>
                                            <p:strVal val="4/3*ppt_w"/>
                                          </p:val>
                                        </p:tav>
                                      </p:tavLst>
                                    </p:anim>
                                    <p:anim calcmode="lin" valueType="num">
                                      <p:cBhvr>
                                        <p:cTn id="123" dur="2500"/>
                                        <p:tgtEl>
                                          <p:spTgt spid="1028"/>
                                        </p:tgtEl>
                                        <p:attrNameLst>
                                          <p:attrName>ppt_h</p:attrName>
                                        </p:attrNameLst>
                                      </p:cBhvr>
                                      <p:tavLst>
                                        <p:tav tm="0">
                                          <p:val>
                                            <p:strVal val="ppt_h"/>
                                          </p:val>
                                        </p:tav>
                                        <p:tav tm="100000">
                                          <p:val>
                                            <p:strVal val="4/3*ppt_h"/>
                                          </p:val>
                                        </p:tav>
                                      </p:tavLst>
                                    </p:anim>
                                    <p:set>
                                      <p:cBhvr>
                                        <p:cTn id="124" dur="1" fill="hold">
                                          <p:stCondLst>
                                            <p:cond delay="2499"/>
                                          </p:stCondLst>
                                        </p:cTn>
                                        <p:tgtEl>
                                          <p:spTgt spid="1028"/>
                                        </p:tgtEl>
                                        <p:attrNameLst>
                                          <p:attrName>style.visibility</p:attrName>
                                        </p:attrNameLst>
                                      </p:cBhvr>
                                      <p:to>
                                        <p:strVal val="hidden"/>
                                      </p:to>
                                    </p:set>
                                  </p:childTnLst>
                                </p:cTn>
                              </p:par>
                              <p:par>
                                <p:cTn id="125" presetID="23" presetClass="exit" presetSubtype="32" fill="hold" grpId="2" nodeType="withEffect">
                                  <p:stCondLst>
                                    <p:cond delay="0"/>
                                  </p:stCondLst>
                                  <p:childTnLst>
                                    <p:anim calcmode="lin" valueType="num">
                                      <p:cBhvr>
                                        <p:cTn id="126" dur="2500"/>
                                        <p:tgtEl>
                                          <p:spTgt spid="21"/>
                                        </p:tgtEl>
                                        <p:attrNameLst>
                                          <p:attrName>ppt_w</p:attrName>
                                        </p:attrNameLst>
                                      </p:cBhvr>
                                      <p:tavLst>
                                        <p:tav tm="0">
                                          <p:val>
                                            <p:strVal val="ppt_w"/>
                                          </p:val>
                                        </p:tav>
                                        <p:tav tm="100000">
                                          <p:val>
                                            <p:fltVal val="0"/>
                                          </p:val>
                                        </p:tav>
                                      </p:tavLst>
                                    </p:anim>
                                    <p:anim calcmode="lin" valueType="num">
                                      <p:cBhvr>
                                        <p:cTn id="127" dur="2500"/>
                                        <p:tgtEl>
                                          <p:spTgt spid="21"/>
                                        </p:tgtEl>
                                        <p:attrNameLst>
                                          <p:attrName>ppt_h</p:attrName>
                                        </p:attrNameLst>
                                      </p:cBhvr>
                                      <p:tavLst>
                                        <p:tav tm="0">
                                          <p:val>
                                            <p:strVal val="ppt_h"/>
                                          </p:val>
                                        </p:tav>
                                        <p:tav tm="100000">
                                          <p:val>
                                            <p:fltVal val="0"/>
                                          </p:val>
                                        </p:tav>
                                      </p:tavLst>
                                    </p:anim>
                                    <p:set>
                                      <p:cBhvr>
                                        <p:cTn id="128" dur="1" fill="hold">
                                          <p:stCondLst>
                                            <p:cond delay="2499"/>
                                          </p:stCondLst>
                                        </p:cTn>
                                        <p:tgtEl>
                                          <p:spTgt spid="21"/>
                                        </p:tgtEl>
                                        <p:attrNameLst>
                                          <p:attrName>style.visibility</p:attrName>
                                        </p:attrNameLst>
                                      </p:cBhvr>
                                      <p:to>
                                        <p:strVal val="hidden"/>
                                      </p:to>
                                    </p:set>
                                  </p:childTnLst>
                                </p:cTn>
                              </p:par>
                              <p:par>
                                <p:cTn id="129" presetID="23" presetClass="exit" presetSubtype="272" fill="hold" grpId="1" nodeType="withEffect">
                                  <p:stCondLst>
                                    <p:cond delay="0"/>
                                  </p:stCondLst>
                                  <p:childTnLst>
                                    <p:anim calcmode="lin" valueType="num">
                                      <p:cBhvr>
                                        <p:cTn id="130" dur="2500"/>
                                        <p:tgtEl>
                                          <p:spTgt spid="21"/>
                                        </p:tgtEl>
                                        <p:attrNameLst>
                                          <p:attrName>ppt_w</p:attrName>
                                        </p:attrNameLst>
                                      </p:cBhvr>
                                      <p:tavLst>
                                        <p:tav tm="0">
                                          <p:val>
                                            <p:strVal val="ppt_w"/>
                                          </p:val>
                                        </p:tav>
                                        <p:tav tm="100000">
                                          <p:val>
                                            <p:strVal val="4/3*ppt_w"/>
                                          </p:val>
                                        </p:tav>
                                      </p:tavLst>
                                    </p:anim>
                                    <p:anim calcmode="lin" valueType="num">
                                      <p:cBhvr>
                                        <p:cTn id="131" dur="2500"/>
                                        <p:tgtEl>
                                          <p:spTgt spid="21"/>
                                        </p:tgtEl>
                                        <p:attrNameLst>
                                          <p:attrName>ppt_h</p:attrName>
                                        </p:attrNameLst>
                                      </p:cBhvr>
                                      <p:tavLst>
                                        <p:tav tm="0">
                                          <p:val>
                                            <p:strVal val="ppt_h"/>
                                          </p:val>
                                        </p:tav>
                                        <p:tav tm="100000">
                                          <p:val>
                                            <p:strVal val="4/3*ppt_h"/>
                                          </p:val>
                                        </p:tav>
                                      </p:tavLst>
                                    </p:anim>
                                    <p:set>
                                      <p:cBhvr>
                                        <p:cTn id="132" dur="1" fill="hold">
                                          <p:stCondLst>
                                            <p:cond delay="2499"/>
                                          </p:stCondLst>
                                        </p:cTn>
                                        <p:tgtEl>
                                          <p:spTgt spid="21"/>
                                        </p:tgtEl>
                                        <p:attrNameLst>
                                          <p:attrName>style.visibility</p:attrName>
                                        </p:attrNameLst>
                                      </p:cBhvr>
                                      <p:to>
                                        <p:strVal val="hidden"/>
                                      </p:to>
                                    </p:set>
                                  </p:childTnLst>
                                </p:cTn>
                              </p:par>
                              <p:par>
                                <p:cTn id="133" presetID="23" presetClass="exit" presetSubtype="32" fill="hold" grpId="1" nodeType="withEffect">
                                  <p:stCondLst>
                                    <p:cond delay="0"/>
                                  </p:stCondLst>
                                  <p:childTnLst>
                                    <p:anim calcmode="lin" valueType="num">
                                      <p:cBhvr>
                                        <p:cTn id="134" dur="2500"/>
                                        <p:tgtEl>
                                          <p:spTgt spid="22"/>
                                        </p:tgtEl>
                                        <p:attrNameLst>
                                          <p:attrName>ppt_w</p:attrName>
                                        </p:attrNameLst>
                                      </p:cBhvr>
                                      <p:tavLst>
                                        <p:tav tm="0">
                                          <p:val>
                                            <p:strVal val="ppt_w"/>
                                          </p:val>
                                        </p:tav>
                                        <p:tav tm="100000">
                                          <p:val>
                                            <p:fltVal val="0"/>
                                          </p:val>
                                        </p:tav>
                                      </p:tavLst>
                                    </p:anim>
                                    <p:anim calcmode="lin" valueType="num">
                                      <p:cBhvr>
                                        <p:cTn id="135" dur="2500"/>
                                        <p:tgtEl>
                                          <p:spTgt spid="22"/>
                                        </p:tgtEl>
                                        <p:attrNameLst>
                                          <p:attrName>ppt_h</p:attrName>
                                        </p:attrNameLst>
                                      </p:cBhvr>
                                      <p:tavLst>
                                        <p:tav tm="0">
                                          <p:val>
                                            <p:strVal val="ppt_h"/>
                                          </p:val>
                                        </p:tav>
                                        <p:tav tm="100000">
                                          <p:val>
                                            <p:fltVal val="0"/>
                                          </p:val>
                                        </p:tav>
                                      </p:tavLst>
                                    </p:anim>
                                    <p:set>
                                      <p:cBhvr>
                                        <p:cTn id="136" dur="1" fill="hold">
                                          <p:stCondLst>
                                            <p:cond delay="2499"/>
                                          </p:stCondLst>
                                        </p:cTn>
                                        <p:tgtEl>
                                          <p:spTgt spid="22"/>
                                        </p:tgtEl>
                                        <p:attrNameLst>
                                          <p:attrName>style.visibility</p:attrName>
                                        </p:attrNameLst>
                                      </p:cBhvr>
                                      <p:to>
                                        <p:strVal val="hidden"/>
                                      </p:to>
                                    </p:set>
                                  </p:childTnLst>
                                </p:cTn>
                              </p:par>
                              <p:par>
                                <p:cTn id="137" presetID="23" presetClass="exit" presetSubtype="272" fill="hold" grpId="1" nodeType="withEffect">
                                  <p:stCondLst>
                                    <p:cond delay="0"/>
                                  </p:stCondLst>
                                  <p:childTnLst>
                                    <p:anim calcmode="lin" valueType="num">
                                      <p:cBhvr>
                                        <p:cTn id="138" dur="2500"/>
                                        <p:tgtEl>
                                          <p:spTgt spid="23"/>
                                        </p:tgtEl>
                                        <p:attrNameLst>
                                          <p:attrName>ppt_w</p:attrName>
                                        </p:attrNameLst>
                                      </p:cBhvr>
                                      <p:tavLst>
                                        <p:tav tm="0">
                                          <p:val>
                                            <p:strVal val="ppt_w"/>
                                          </p:val>
                                        </p:tav>
                                        <p:tav tm="100000">
                                          <p:val>
                                            <p:strVal val="4/3*ppt_w"/>
                                          </p:val>
                                        </p:tav>
                                      </p:tavLst>
                                    </p:anim>
                                    <p:anim calcmode="lin" valueType="num">
                                      <p:cBhvr>
                                        <p:cTn id="139" dur="2500"/>
                                        <p:tgtEl>
                                          <p:spTgt spid="23"/>
                                        </p:tgtEl>
                                        <p:attrNameLst>
                                          <p:attrName>ppt_h</p:attrName>
                                        </p:attrNameLst>
                                      </p:cBhvr>
                                      <p:tavLst>
                                        <p:tav tm="0">
                                          <p:val>
                                            <p:strVal val="ppt_h"/>
                                          </p:val>
                                        </p:tav>
                                        <p:tav tm="100000">
                                          <p:val>
                                            <p:strVal val="4/3*ppt_h"/>
                                          </p:val>
                                        </p:tav>
                                      </p:tavLst>
                                    </p:anim>
                                    <p:set>
                                      <p:cBhvr>
                                        <p:cTn id="140" dur="1" fill="hold">
                                          <p:stCondLst>
                                            <p:cond delay="2499"/>
                                          </p:stCondLst>
                                        </p:cTn>
                                        <p:tgtEl>
                                          <p:spTgt spid="23"/>
                                        </p:tgtEl>
                                        <p:attrNameLst>
                                          <p:attrName>style.visibility</p:attrName>
                                        </p:attrNameLst>
                                      </p:cBhvr>
                                      <p:to>
                                        <p:strVal val="hidden"/>
                                      </p:to>
                                    </p:set>
                                  </p:childTnLst>
                                </p:cTn>
                              </p:par>
                              <p:par>
                                <p:cTn id="141" presetID="23" presetClass="entr" presetSubtype="288" fill="hold" nodeType="withEffect">
                                  <p:stCondLst>
                                    <p:cond delay="0"/>
                                  </p:stCondLst>
                                  <p:childTnLst>
                                    <p:set>
                                      <p:cBhvr>
                                        <p:cTn id="142" dur="1" fill="hold">
                                          <p:stCondLst>
                                            <p:cond delay="0"/>
                                          </p:stCondLst>
                                        </p:cTn>
                                        <p:tgtEl>
                                          <p:spTgt spid="18"/>
                                        </p:tgtEl>
                                        <p:attrNameLst>
                                          <p:attrName>style.visibility</p:attrName>
                                        </p:attrNameLst>
                                      </p:cBhvr>
                                      <p:to>
                                        <p:strVal val="visible"/>
                                      </p:to>
                                    </p:set>
                                    <p:anim calcmode="lin" valueType="num">
                                      <p:cBhvr>
                                        <p:cTn id="143" dur="2500" fill="hold"/>
                                        <p:tgtEl>
                                          <p:spTgt spid="18"/>
                                        </p:tgtEl>
                                        <p:attrNameLst>
                                          <p:attrName>ppt_w</p:attrName>
                                        </p:attrNameLst>
                                      </p:cBhvr>
                                      <p:tavLst>
                                        <p:tav tm="0">
                                          <p:val>
                                            <p:strVal val="4/3*#ppt_w"/>
                                          </p:val>
                                        </p:tav>
                                        <p:tav tm="100000">
                                          <p:val>
                                            <p:strVal val="#ppt_w"/>
                                          </p:val>
                                        </p:tav>
                                      </p:tavLst>
                                    </p:anim>
                                    <p:anim calcmode="lin" valueType="num">
                                      <p:cBhvr>
                                        <p:cTn id="144" dur="2500" fill="hold"/>
                                        <p:tgtEl>
                                          <p:spTgt spid="18"/>
                                        </p:tgtEl>
                                        <p:attrNameLst>
                                          <p:attrName>ppt_h</p:attrName>
                                        </p:attrNameLst>
                                      </p:cBhvr>
                                      <p:tavLst>
                                        <p:tav tm="0">
                                          <p:val>
                                            <p:strVal val="4/3*#ppt_h"/>
                                          </p:val>
                                        </p:tav>
                                        <p:tav tm="100000">
                                          <p:val>
                                            <p:strVal val="#ppt_h"/>
                                          </p:val>
                                        </p:tav>
                                      </p:tavLst>
                                    </p:anim>
                                  </p:childTnLst>
                                </p:cTn>
                              </p:par>
                              <p:par>
                                <p:cTn id="145" presetID="21" presetClass="entr" presetSubtype="8" fill="hold" nodeType="withEffect">
                                  <p:stCondLst>
                                    <p:cond delay="0"/>
                                  </p:stCondLst>
                                  <p:childTnLst>
                                    <p:set>
                                      <p:cBhvr>
                                        <p:cTn id="146" dur="1" fill="hold">
                                          <p:stCondLst>
                                            <p:cond delay="0"/>
                                          </p:stCondLst>
                                        </p:cTn>
                                        <p:tgtEl>
                                          <p:spTgt spid="18"/>
                                        </p:tgtEl>
                                        <p:attrNameLst>
                                          <p:attrName>style.visibility</p:attrName>
                                        </p:attrNameLst>
                                      </p:cBhvr>
                                      <p:to>
                                        <p:strVal val="visible"/>
                                      </p:to>
                                    </p:set>
                                    <p:animEffect transition="in" filter="wheel(8)">
                                      <p:cBhvr>
                                        <p:cTn id="147" dur="2500"/>
                                        <p:tgtEl>
                                          <p:spTgt spid="18"/>
                                        </p:tgtEl>
                                      </p:cBhvr>
                                    </p:animEffect>
                                  </p:childTnLst>
                                </p:cTn>
                              </p:par>
                              <p:par>
                                <p:cTn id="148" presetID="23" presetClass="exit" presetSubtype="16" fill="hold" nodeType="withEffect">
                                  <p:stCondLst>
                                    <p:cond delay="0"/>
                                  </p:stCondLst>
                                  <p:childTnLst>
                                    <p:anim calcmode="lin" valueType="num">
                                      <p:cBhvr>
                                        <p:cTn id="149" dur="5750"/>
                                        <p:tgtEl>
                                          <p:spTgt spid="19"/>
                                        </p:tgtEl>
                                        <p:attrNameLst>
                                          <p:attrName>ppt_w</p:attrName>
                                        </p:attrNameLst>
                                      </p:cBhvr>
                                      <p:tavLst>
                                        <p:tav tm="0">
                                          <p:val>
                                            <p:strVal val="ppt_w"/>
                                          </p:val>
                                        </p:tav>
                                        <p:tav tm="100000">
                                          <p:val>
                                            <p:strVal val="4*ppt_w"/>
                                          </p:val>
                                        </p:tav>
                                      </p:tavLst>
                                    </p:anim>
                                    <p:anim calcmode="lin" valueType="num">
                                      <p:cBhvr>
                                        <p:cTn id="150" dur="5750"/>
                                        <p:tgtEl>
                                          <p:spTgt spid="19"/>
                                        </p:tgtEl>
                                        <p:attrNameLst>
                                          <p:attrName>ppt_h</p:attrName>
                                        </p:attrNameLst>
                                      </p:cBhvr>
                                      <p:tavLst>
                                        <p:tav tm="0">
                                          <p:val>
                                            <p:strVal val="ppt_h"/>
                                          </p:val>
                                        </p:tav>
                                        <p:tav tm="100000">
                                          <p:val>
                                            <p:strVal val="4*ppt_h"/>
                                          </p:val>
                                        </p:tav>
                                      </p:tavLst>
                                    </p:anim>
                                    <p:set>
                                      <p:cBhvr>
                                        <p:cTn id="151" dur="1" fill="hold">
                                          <p:stCondLst>
                                            <p:cond delay="5749"/>
                                          </p:stCondLst>
                                        </p:cTn>
                                        <p:tgtEl>
                                          <p:spTgt spid="1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1" grpId="1" animBg="1"/>
      <p:bldP spid="21" grpId="2" animBg="1"/>
      <p:bldP spid="22" grpId="0" animBg="1"/>
      <p:bldP spid="22" grpId="1" animBg="1"/>
      <p:bldP spid="22" grpId="2" animBg="1"/>
      <p:bldP spid="23" grpId="0" animBg="1"/>
      <p:bldP spid="23" grpId="1" animBg="1"/>
      <p:bldP spid="27"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4 Grupo"/>
          <p:cNvGrpSpPr/>
          <p:nvPr/>
        </p:nvGrpSpPr>
        <p:grpSpPr>
          <a:xfrm>
            <a:off x="0" y="0"/>
            <a:ext cx="9144000" cy="5143500"/>
            <a:chOff x="0" y="0"/>
            <a:chExt cx="9144000" cy="5143500"/>
          </a:xfrm>
        </p:grpSpPr>
        <p:pic>
          <p:nvPicPr>
            <p:cNvPr id="7" name="6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0" y="0"/>
              <a:ext cx="9144000" cy="5143500"/>
            </a:xfrm>
            <a:prstGeom prst="rect">
              <a:avLst/>
            </a:prstGeom>
          </p:spPr>
        </p:pic>
        <p:pic>
          <p:nvPicPr>
            <p:cNvPr id="8"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 name="2 Rectángulo"/>
          <p:cNvSpPr/>
          <p:nvPr/>
        </p:nvSpPr>
        <p:spPr>
          <a:xfrm>
            <a:off x="2483768" y="123478"/>
            <a:ext cx="5760640" cy="3539430"/>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b="1" dirty="0" smtClean="0">
                <a:solidFill>
                  <a:srgbClr val="441918"/>
                </a:solidFill>
                <a:latin typeface="Hobo Std" pitchFamily="34" charset="0"/>
              </a:rPr>
              <a:t>¿</a:t>
            </a:r>
            <a:r>
              <a:rPr lang="es-ES" b="1" dirty="0">
                <a:solidFill>
                  <a:srgbClr val="441918"/>
                </a:solidFill>
                <a:latin typeface="Hobo Std" pitchFamily="34" charset="0"/>
              </a:rPr>
              <a:t>Cuál es la mejor manera de comer fresas?</a:t>
            </a:r>
          </a:p>
          <a:p>
            <a:pPr algn="ctr">
              <a:defRPr/>
            </a:pPr>
            <a:endParaRPr lang="es-ES" sz="1400" b="1" dirty="0">
              <a:solidFill>
                <a:srgbClr val="441918"/>
              </a:solidFill>
              <a:latin typeface="Hobo Std" pitchFamily="34" charset="0"/>
            </a:endParaRPr>
          </a:p>
          <a:p>
            <a:pPr algn="ctr">
              <a:defRPr/>
            </a:pPr>
            <a:r>
              <a:rPr lang="es-ES" sz="1400" b="1" dirty="0" smtClean="0">
                <a:solidFill>
                  <a:srgbClr val="441918"/>
                </a:solidFill>
                <a:latin typeface="Hobo Std" pitchFamily="34" charset="0"/>
              </a:rPr>
              <a:t>La </a:t>
            </a:r>
            <a:r>
              <a:rPr lang="es-ES" sz="1400" b="1" dirty="0">
                <a:solidFill>
                  <a:srgbClr val="441918"/>
                </a:solidFill>
                <a:latin typeface="Hobo Std" pitchFamily="34" charset="0"/>
              </a:rPr>
              <a:t>fresa y otras frutas deben ser consumidas preferentemente en su estado natural. Evita cortarlas o triturarlas ya que en contacto con el oxígeno, los antioxidantes de las fresas se pierden. Si se toma en forma de zumo, opta por beberlo de inmediato, mientras que sus sustancias beneficiosas todavía siguen allí. También evitar cocinar las fresas, ya que gran parte de la vitamina C se pierde, si lo tienes que hacer elige el método de cocción al vapor.</a:t>
            </a:r>
          </a:p>
          <a:p>
            <a:pPr algn="ctr">
              <a:defRPr/>
            </a:pPr>
            <a:endParaRPr lang="es-ES" sz="1400" b="1" dirty="0">
              <a:solidFill>
                <a:srgbClr val="441918"/>
              </a:solidFill>
              <a:latin typeface="Hobo Std" pitchFamily="34" charset="0"/>
            </a:endParaRPr>
          </a:p>
          <a:p>
            <a:pPr algn="ctr">
              <a:defRPr/>
            </a:pPr>
            <a:r>
              <a:rPr lang="es-ES" sz="1400" b="1" dirty="0">
                <a:solidFill>
                  <a:srgbClr val="441918"/>
                </a:solidFill>
                <a:latin typeface="Hobo Std" pitchFamily="34" charset="0"/>
              </a:rPr>
              <a:t>Lo mejor es consumir fresas orgánicas, pero si no puedes hacerlo, es importante que las enjuagues bien debido a que la fresa es una de las frutas con mayores cantidades de pesticidas.</a:t>
            </a:r>
            <a:endParaRPr lang="es-ES" sz="1200" b="1" dirty="0">
              <a:solidFill>
                <a:srgbClr val="441918"/>
              </a:solidFill>
              <a:latin typeface="Monotype Corsiva" panose="03010101010201010101" pitchFamily="66" charset="0"/>
            </a:endParaRPr>
          </a:p>
        </p:txBody>
      </p:sp>
      <p:pic>
        <p:nvPicPr>
          <p:cNvPr id="6" name="Picture 5"/>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572000" y="3507854"/>
            <a:ext cx="1656184" cy="13371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7095727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85 Rectángulo"/>
          <p:cNvSpPr/>
          <p:nvPr/>
        </p:nvSpPr>
        <p:spPr>
          <a:xfrm>
            <a:off x="34651" y="0"/>
            <a:ext cx="9144000" cy="5143500"/>
          </a:xfrm>
          <a:prstGeom prst="rect">
            <a:avLst/>
          </a:prstGeom>
          <a:gradFill>
            <a:gsLst>
              <a:gs pos="71000">
                <a:srgbClr val="540001">
                  <a:lumMod val="47000"/>
                </a:srgbClr>
              </a:gs>
              <a:gs pos="49590">
                <a:srgbClr val="280000"/>
              </a:gs>
              <a:gs pos="34000">
                <a:srgbClr val="560001">
                  <a:lumMod val="46000"/>
                </a:srgbClr>
              </a:gs>
              <a:gs pos="91000">
                <a:srgbClr val="520002"/>
              </a:gs>
              <a:gs pos="9000">
                <a:srgbClr val="C00000">
                  <a:lumMod val="46000"/>
                </a:srgbClr>
              </a:gs>
              <a:gs pos="100000">
                <a:srgbClr val="FF0000"/>
              </a:gs>
              <a:gs pos="0">
                <a:srgbClr val="C00000"/>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7" name="86 Imagen" descr="Diapositiva23"/>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9178"/>
            <a:ext cx="9144000" cy="5143500"/>
          </a:xfrm>
          <a:prstGeom prst="rect">
            <a:avLst/>
          </a:prstGeom>
          <a:noFill/>
          <a:ln>
            <a:noFill/>
          </a:ln>
        </p:spPr>
      </p:pic>
      <p:sp>
        <p:nvSpPr>
          <p:cNvPr id="88" name="87 Arco de bloque"/>
          <p:cNvSpPr/>
          <p:nvPr/>
        </p:nvSpPr>
        <p:spPr>
          <a:xfrm rot="5400000">
            <a:off x="-908790" y="382202"/>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9" name="88 Arco de bloque"/>
          <p:cNvSpPr/>
          <p:nvPr/>
        </p:nvSpPr>
        <p:spPr>
          <a:xfrm rot="5400000">
            <a:off x="-332726" y="382202"/>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0" name="89 Arco de bloque"/>
          <p:cNvSpPr/>
          <p:nvPr/>
        </p:nvSpPr>
        <p:spPr>
          <a:xfrm rot="5400000">
            <a:off x="243338" y="382202"/>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1" name="90 Arco de bloque"/>
          <p:cNvSpPr/>
          <p:nvPr/>
        </p:nvSpPr>
        <p:spPr>
          <a:xfrm rot="5400000">
            <a:off x="891410" y="382202"/>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2" name="91 Arco de bloque"/>
          <p:cNvSpPr/>
          <p:nvPr/>
        </p:nvSpPr>
        <p:spPr>
          <a:xfrm rot="5400000">
            <a:off x="1467474" y="382202"/>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3" name="92 Arco de bloque"/>
          <p:cNvSpPr/>
          <p:nvPr/>
        </p:nvSpPr>
        <p:spPr>
          <a:xfrm rot="5400000">
            <a:off x="2043538" y="382202"/>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4" name="93 Arco de bloque"/>
          <p:cNvSpPr/>
          <p:nvPr/>
        </p:nvSpPr>
        <p:spPr>
          <a:xfrm rot="5400000">
            <a:off x="2619602" y="382202"/>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5" name="94 Arco de bloque"/>
          <p:cNvSpPr/>
          <p:nvPr/>
        </p:nvSpPr>
        <p:spPr>
          <a:xfrm rot="5400000">
            <a:off x="3195666" y="382202"/>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6" name="95 Arco de bloque"/>
          <p:cNvSpPr/>
          <p:nvPr/>
        </p:nvSpPr>
        <p:spPr>
          <a:xfrm rot="5400000">
            <a:off x="3771730" y="382202"/>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7" name="96 Arco de bloque"/>
          <p:cNvSpPr/>
          <p:nvPr/>
        </p:nvSpPr>
        <p:spPr>
          <a:xfrm rot="5400000">
            <a:off x="4372962" y="382202"/>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8" name="97 Arco de bloque"/>
          <p:cNvSpPr/>
          <p:nvPr/>
        </p:nvSpPr>
        <p:spPr>
          <a:xfrm rot="5400000">
            <a:off x="4948962" y="382202"/>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9" name="98 Arco de bloque"/>
          <p:cNvSpPr/>
          <p:nvPr/>
        </p:nvSpPr>
        <p:spPr>
          <a:xfrm rot="5400000">
            <a:off x="5488962" y="382202"/>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0" name="99 Arco de bloque"/>
          <p:cNvSpPr/>
          <p:nvPr/>
        </p:nvSpPr>
        <p:spPr>
          <a:xfrm rot="5400000">
            <a:off x="6111482" y="382202"/>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1" name="100 Arco de bloque"/>
          <p:cNvSpPr/>
          <p:nvPr/>
        </p:nvSpPr>
        <p:spPr>
          <a:xfrm rot="5400000">
            <a:off x="6687546" y="382202"/>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2" name="101 Arco de bloque"/>
          <p:cNvSpPr/>
          <p:nvPr/>
        </p:nvSpPr>
        <p:spPr>
          <a:xfrm rot="5400000">
            <a:off x="7263610" y="382202"/>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3" name="102 Arco de bloque"/>
          <p:cNvSpPr/>
          <p:nvPr/>
        </p:nvSpPr>
        <p:spPr>
          <a:xfrm rot="16200000" flipH="1">
            <a:off x="8298668" y="318744"/>
            <a:ext cx="1872208" cy="2556792"/>
          </a:xfrm>
          <a:prstGeom prst="blockArc">
            <a:avLst>
              <a:gd name="adj1" fmla="val 10800000"/>
              <a:gd name="adj2" fmla="val 21589167"/>
              <a:gd name="adj3" fmla="val 7825"/>
            </a:avLst>
          </a:prstGeom>
          <a:noFill/>
          <a:ln w="44450" cap="rnd"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4" name="103 Arco de bloque"/>
          <p:cNvSpPr/>
          <p:nvPr/>
        </p:nvSpPr>
        <p:spPr>
          <a:xfrm rot="16200000" flipH="1">
            <a:off x="7722604" y="318744"/>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5" name="104 Arco de bloque"/>
          <p:cNvSpPr/>
          <p:nvPr/>
        </p:nvSpPr>
        <p:spPr>
          <a:xfrm rot="16200000" flipH="1">
            <a:off x="7146540" y="318744"/>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6" name="105 Arco de bloque"/>
          <p:cNvSpPr/>
          <p:nvPr/>
        </p:nvSpPr>
        <p:spPr>
          <a:xfrm rot="16200000" flipH="1">
            <a:off x="6498468" y="318744"/>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7" name="106 Arco de bloque"/>
          <p:cNvSpPr/>
          <p:nvPr/>
        </p:nvSpPr>
        <p:spPr>
          <a:xfrm rot="16200000" flipH="1">
            <a:off x="5922404" y="318744"/>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8" name="107 Arco de bloque"/>
          <p:cNvSpPr/>
          <p:nvPr/>
        </p:nvSpPr>
        <p:spPr>
          <a:xfrm rot="16200000" flipH="1">
            <a:off x="5346340" y="318744"/>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9" name="108 Arco de bloque"/>
          <p:cNvSpPr/>
          <p:nvPr/>
        </p:nvSpPr>
        <p:spPr>
          <a:xfrm rot="16200000" flipH="1">
            <a:off x="4770276" y="318744"/>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0" name="109 Arco de bloque"/>
          <p:cNvSpPr/>
          <p:nvPr/>
        </p:nvSpPr>
        <p:spPr>
          <a:xfrm rot="16200000" flipH="1">
            <a:off x="4194212" y="318744"/>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1" name="110 Arco de bloque"/>
          <p:cNvSpPr/>
          <p:nvPr/>
        </p:nvSpPr>
        <p:spPr>
          <a:xfrm rot="16200000" flipH="1">
            <a:off x="3618148" y="318744"/>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2" name="111 Arco de bloque"/>
          <p:cNvSpPr/>
          <p:nvPr/>
        </p:nvSpPr>
        <p:spPr>
          <a:xfrm rot="16200000" flipH="1">
            <a:off x="3016916" y="318744"/>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3" name="112 Arco de bloque"/>
          <p:cNvSpPr/>
          <p:nvPr/>
        </p:nvSpPr>
        <p:spPr>
          <a:xfrm rot="16200000" flipH="1">
            <a:off x="2440916" y="318744"/>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4" name="113 Arco de bloque"/>
          <p:cNvSpPr/>
          <p:nvPr/>
        </p:nvSpPr>
        <p:spPr>
          <a:xfrm rot="16200000" flipH="1">
            <a:off x="1900916" y="318744"/>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5" name="114 Arco de bloque"/>
          <p:cNvSpPr/>
          <p:nvPr/>
        </p:nvSpPr>
        <p:spPr>
          <a:xfrm rot="16200000" flipH="1">
            <a:off x="1278396" y="318744"/>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6" name="115 Arco de bloque"/>
          <p:cNvSpPr/>
          <p:nvPr/>
        </p:nvSpPr>
        <p:spPr>
          <a:xfrm rot="16200000" flipH="1">
            <a:off x="702332" y="318744"/>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7" name="116 Arco de bloque"/>
          <p:cNvSpPr/>
          <p:nvPr/>
        </p:nvSpPr>
        <p:spPr>
          <a:xfrm rot="16200000" flipH="1">
            <a:off x="126268" y="318744"/>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8" name="117 Arco de bloque"/>
          <p:cNvSpPr/>
          <p:nvPr/>
        </p:nvSpPr>
        <p:spPr>
          <a:xfrm rot="5400000">
            <a:off x="-980798" y="2326418"/>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9" name="118 Arco de bloque"/>
          <p:cNvSpPr/>
          <p:nvPr/>
        </p:nvSpPr>
        <p:spPr>
          <a:xfrm rot="5400000">
            <a:off x="-404734" y="2326418"/>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0" name="119 Arco de bloque"/>
          <p:cNvSpPr/>
          <p:nvPr/>
        </p:nvSpPr>
        <p:spPr>
          <a:xfrm rot="5400000">
            <a:off x="171330" y="2326418"/>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1" name="120 Arco de bloque"/>
          <p:cNvSpPr/>
          <p:nvPr/>
        </p:nvSpPr>
        <p:spPr>
          <a:xfrm rot="5400000">
            <a:off x="819402" y="2326418"/>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2" name="121 Arco de bloque"/>
          <p:cNvSpPr/>
          <p:nvPr/>
        </p:nvSpPr>
        <p:spPr>
          <a:xfrm rot="5400000">
            <a:off x="1395466" y="2326418"/>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3" name="122 Arco de bloque"/>
          <p:cNvSpPr/>
          <p:nvPr/>
        </p:nvSpPr>
        <p:spPr>
          <a:xfrm rot="5400000">
            <a:off x="1971530" y="2326418"/>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4" name="123 Arco de bloque"/>
          <p:cNvSpPr/>
          <p:nvPr/>
        </p:nvSpPr>
        <p:spPr>
          <a:xfrm rot="5400000">
            <a:off x="2547594" y="2326418"/>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5" name="124 Arco de bloque"/>
          <p:cNvSpPr/>
          <p:nvPr/>
        </p:nvSpPr>
        <p:spPr>
          <a:xfrm rot="5400000">
            <a:off x="3123658" y="2326418"/>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6" name="125 Arco de bloque"/>
          <p:cNvSpPr/>
          <p:nvPr/>
        </p:nvSpPr>
        <p:spPr>
          <a:xfrm rot="5400000">
            <a:off x="3699722" y="2326418"/>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7" name="126 Arco de bloque"/>
          <p:cNvSpPr/>
          <p:nvPr/>
        </p:nvSpPr>
        <p:spPr>
          <a:xfrm rot="5400000">
            <a:off x="4300954" y="2326418"/>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8" name="127 Arco de bloque"/>
          <p:cNvSpPr/>
          <p:nvPr/>
        </p:nvSpPr>
        <p:spPr>
          <a:xfrm rot="5400000">
            <a:off x="4876954" y="2326418"/>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9" name="128 Arco de bloque"/>
          <p:cNvSpPr/>
          <p:nvPr/>
        </p:nvSpPr>
        <p:spPr>
          <a:xfrm rot="5400000">
            <a:off x="5416954" y="2326418"/>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0" name="129 Arco de bloque"/>
          <p:cNvSpPr/>
          <p:nvPr/>
        </p:nvSpPr>
        <p:spPr>
          <a:xfrm rot="5400000">
            <a:off x="6039474" y="2326418"/>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1" name="130 Arco de bloque"/>
          <p:cNvSpPr/>
          <p:nvPr/>
        </p:nvSpPr>
        <p:spPr>
          <a:xfrm rot="5400000">
            <a:off x="6615538" y="2326418"/>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2" name="131 Arco de bloque"/>
          <p:cNvSpPr/>
          <p:nvPr/>
        </p:nvSpPr>
        <p:spPr>
          <a:xfrm rot="5400000">
            <a:off x="7191602" y="2326418"/>
            <a:ext cx="1855108" cy="2412776"/>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3" name="132 Arco de bloque"/>
          <p:cNvSpPr/>
          <p:nvPr/>
        </p:nvSpPr>
        <p:spPr>
          <a:xfrm rot="16200000" flipH="1">
            <a:off x="8370676" y="2301466"/>
            <a:ext cx="1872208" cy="2556792"/>
          </a:xfrm>
          <a:prstGeom prst="blockArc">
            <a:avLst>
              <a:gd name="adj1" fmla="val 10800000"/>
              <a:gd name="adj2" fmla="val 21589167"/>
              <a:gd name="adj3" fmla="val 7825"/>
            </a:avLst>
          </a:prstGeom>
          <a:noFill/>
          <a:ln w="44450" cap="rnd"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4" name="133 Arco de bloque"/>
          <p:cNvSpPr/>
          <p:nvPr/>
        </p:nvSpPr>
        <p:spPr>
          <a:xfrm rot="16200000" flipH="1">
            <a:off x="7650596" y="2262960"/>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5" name="134 Arco de bloque"/>
          <p:cNvSpPr/>
          <p:nvPr/>
        </p:nvSpPr>
        <p:spPr>
          <a:xfrm rot="16200000" flipH="1">
            <a:off x="7074532" y="2262960"/>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6" name="135 Arco de bloque"/>
          <p:cNvSpPr/>
          <p:nvPr/>
        </p:nvSpPr>
        <p:spPr>
          <a:xfrm rot="16200000" flipH="1">
            <a:off x="6426460" y="2262960"/>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7" name="136 Arco de bloque"/>
          <p:cNvSpPr/>
          <p:nvPr/>
        </p:nvSpPr>
        <p:spPr>
          <a:xfrm rot="16200000" flipH="1">
            <a:off x="5850396" y="2262960"/>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8" name="137 Arco de bloque"/>
          <p:cNvSpPr/>
          <p:nvPr/>
        </p:nvSpPr>
        <p:spPr>
          <a:xfrm rot="16200000" flipH="1">
            <a:off x="5274332" y="2262960"/>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9" name="138 Arco de bloque"/>
          <p:cNvSpPr/>
          <p:nvPr/>
        </p:nvSpPr>
        <p:spPr>
          <a:xfrm rot="16200000" flipH="1">
            <a:off x="4698268" y="2262960"/>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0" name="139 Arco de bloque"/>
          <p:cNvSpPr/>
          <p:nvPr/>
        </p:nvSpPr>
        <p:spPr>
          <a:xfrm rot="16200000" flipH="1">
            <a:off x="4122204" y="2262960"/>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1" name="140 Arco de bloque"/>
          <p:cNvSpPr/>
          <p:nvPr/>
        </p:nvSpPr>
        <p:spPr>
          <a:xfrm rot="16200000" flipH="1">
            <a:off x="3546140" y="2262960"/>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2" name="141 Arco de bloque"/>
          <p:cNvSpPr/>
          <p:nvPr/>
        </p:nvSpPr>
        <p:spPr>
          <a:xfrm rot="16200000" flipH="1">
            <a:off x="2944908" y="2262960"/>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3" name="142 Arco de bloque"/>
          <p:cNvSpPr/>
          <p:nvPr/>
        </p:nvSpPr>
        <p:spPr>
          <a:xfrm rot="16200000" flipH="1">
            <a:off x="2368908" y="2262960"/>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4" name="143 Arco de bloque"/>
          <p:cNvSpPr/>
          <p:nvPr/>
        </p:nvSpPr>
        <p:spPr>
          <a:xfrm rot="16200000" flipH="1">
            <a:off x="1828908" y="2262960"/>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5" name="144 Arco de bloque"/>
          <p:cNvSpPr/>
          <p:nvPr/>
        </p:nvSpPr>
        <p:spPr>
          <a:xfrm rot="16200000" flipH="1">
            <a:off x="1206388" y="2262960"/>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6" name="145 Arco de bloque"/>
          <p:cNvSpPr/>
          <p:nvPr/>
        </p:nvSpPr>
        <p:spPr>
          <a:xfrm rot="16200000" flipH="1">
            <a:off x="630324" y="2262960"/>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7" name="146 Arco de bloque"/>
          <p:cNvSpPr/>
          <p:nvPr/>
        </p:nvSpPr>
        <p:spPr>
          <a:xfrm rot="16200000" flipH="1">
            <a:off x="54260" y="2262960"/>
            <a:ext cx="1872208" cy="2556792"/>
          </a:xfrm>
          <a:prstGeom prst="blockArc">
            <a:avLst>
              <a:gd name="adj1" fmla="val 10800000"/>
              <a:gd name="adj2" fmla="val 21589167"/>
              <a:gd name="adj3" fmla="val 7825"/>
            </a:avLst>
          </a:prstGeom>
          <a:noFill/>
          <a:ln w="44450" cap="sq" cmpd="sng">
            <a:gradFill>
              <a:gsLst>
                <a:gs pos="19000">
                  <a:schemeClr val="tx1"/>
                </a:gs>
                <a:gs pos="49000">
                  <a:srgbClr val="FF0000"/>
                </a:gs>
                <a:gs pos="88000">
                  <a:srgbClr val="C00000">
                    <a:lumMod val="84000"/>
                    <a:lumOff val="16000"/>
                  </a:srgbClr>
                </a:gs>
              </a:gsLst>
              <a:lin ang="5400000" scaled="0"/>
            </a:gradFill>
            <a:prstDash val="sysDot"/>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4" name="63 Rectángulo"/>
          <p:cNvSpPr/>
          <p:nvPr/>
        </p:nvSpPr>
        <p:spPr>
          <a:xfrm flipH="1">
            <a:off x="-252536" y="-236562"/>
            <a:ext cx="9713835"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971668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88"/>
                                        </p:tgtEl>
                                        <p:attrNameLst>
                                          <p:attrName>style.visibility</p:attrName>
                                        </p:attrNameLst>
                                      </p:cBhvr>
                                      <p:to>
                                        <p:strVal val="visible"/>
                                      </p:to>
                                    </p:set>
                                    <p:anim calcmode="lin" valueType="num">
                                      <p:cBhvr additive="base">
                                        <p:cTn id="7" dur="2000" fill="hold"/>
                                        <p:tgtEl>
                                          <p:spTgt spid="88"/>
                                        </p:tgtEl>
                                        <p:attrNameLst>
                                          <p:attrName>ppt_x</p:attrName>
                                        </p:attrNameLst>
                                      </p:cBhvr>
                                      <p:tavLst>
                                        <p:tav tm="0">
                                          <p:val>
                                            <p:strVal val="1+#ppt_w/2"/>
                                          </p:val>
                                        </p:tav>
                                        <p:tav tm="100000">
                                          <p:val>
                                            <p:strVal val="#ppt_x"/>
                                          </p:val>
                                        </p:tav>
                                      </p:tavLst>
                                    </p:anim>
                                    <p:anim calcmode="lin" valueType="num">
                                      <p:cBhvr additive="base">
                                        <p:cTn id="8" dur="2000" fill="hold"/>
                                        <p:tgtEl>
                                          <p:spTgt spid="88"/>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10800000">
                                      <p:cBhvr>
                                        <p:cTn id="10" dur="2000" fill="hold"/>
                                        <p:tgtEl>
                                          <p:spTgt spid="88"/>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89"/>
                                        </p:tgtEl>
                                        <p:attrNameLst>
                                          <p:attrName>style.visibility</p:attrName>
                                        </p:attrNameLst>
                                      </p:cBhvr>
                                      <p:to>
                                        <p:strVal val="visible"/>
                                      </p:to>
                                    </p:set>
                                    <p:anim calcmode="lin" valueType="num">
                                      <p:cBhvr additive="base">
                                        <p:cTn id="13" dur="2000" fill="hold"/>
                                        <p:tgtEl>
                                          <p:spTgt spid="89"/>
                                        </p:tgtEl>
                                        <p:attrNameLst>
                                          <p:attrName>ppt_x</p:attrName>
                                        </p:attrNameLst>
                                      </p:cBhvr>
                                      <p:tavLst>
                                        <p:tav tm="0">
                                          <p:val>
                                            <p:strVal val="1+#ppt_w/2"/>
                                          </p:val>
                                        </p:tav>
                                        <p:tav tm="100000">
                                          <p:val>
                                            <p:strVal val="#ppt_x"/>
                                          </p:val>
                                        </p:tav>
                                      </p:tavLst>
                                    </p:anim>
                                    <p:anim calcmode="lin" valueType="num">
                                      <p:cBhvr additive="base">
                                        <p:cTn id="14" dur="2000" fill="hold"/>
                                        <p:tgtEl>
                                          <p:spTgt spid="89"/>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10800000">
                                      <p:cBhvr>
                                        <p:cTn id="16" dur="2000" fill="hold"/>
                                        <p:tgtEl>
                                          <p:spTgt spid="89"/>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90"/>
                                        </p:tgtEl>
                                        <p:attrNameLst>
                                          <p:attrName>style.visibility</p:attrName>
                                        </p:attrNameLst>
                                      </p:cBhvr>
                                      <p:to>
                                        <p:strVal val="visible"/>
                                      </p:to>
                                    </p:set>
                                    <p:anim calcmode="lin" valueType="num">
                                      <p:cBhvr additive="base">
                                        <p:cTn id="19" dur="2000" fill="hold"/>
                                        <p:tgtEl>
                                          <p:spTgt spid="90"/>
                                        </p:tgtEl>
                                        <p:attrNameLst>
                                          <p:attrName>ppt_x</p:attrName>
                                        </p:attrNameLst>
                                      </p:cBhvr>
                                      <p:tavLst>
                                        <p:tav tm="0">
                                          <p:val>
                                            <p:strVal val="1+#ppt_w/2"/>
                                          </p:val>
                                        </p:tav>
                                        <p:tav tm="100000">
                                          <p:val>
                                            <p:strVal val="#ppt_x"/>
                                          </p:val>
                                        </p:tav>
                                      </p:tavLst>
                                    </p:anim>
                                    <p:anim calcmode="lin" valueType="num">
                                      <p:cBhvr additive="base">
                                        <p:cTn id="20" dur="2000" fill="hold"/>
                                        <p:tgtEl>
                                          <p:spTgt spid="90"/>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10800000">
                                      <p:cBhvr>
                                        <p:cTn id="22" dur="2000" fill="hold"/>
                                        <p:tgtEl>
                                          <p:spTgt spid="90"/>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91"/>
                                        </p:tgtEl>
                                        <p:attrNameLst>
                                          <p:attrName>style.visibility</p:attrName>
                                        </p:attrNameLst>
                                      </p:cBhvr>
                                      <p:to>
                                        <p:strVal val="visible"/>
                                      </p:to>
                                    </p:set>
                                    <p:anim calcmode="lin" valueType="num">
                                      <p:cBhvr additive="base">
                                        <p:cTn id="25" dur="2000" fill="hold"/>
                                        <p:tgtEl>
                                          <p:spTgt spid="91"/>
                                        </p:tgtEl>
                                        <p:attrNameLst>
                                          <p:attrName>ppt_x</p:attrName>
                                        </p:attrNameLst>
                                      </p:cBhvr>
                                      <p:tavLst>
                                        <p:tav tm="0">
                                          <p:val>
                                            <p:strVal val="1+#ppt_w/2"/>
                                          </p:val>
                                        </p:tav>
                                        <p:tav tm="100000">
                                          <p:val>
                                            <p:strVal val="#ppt_x"/>
                                          </p:val>
                                        </p:tav>
                                      </p:tavLst>
                                    </p:anim>
                                    <p:anim calcmode="lin" valueType="num">
                                      <p:cBhvr additive="base">
                                        <p:cTn id="26" dur="2000" fill="hold"/>
                                        <p:tgtEl>
                                          <p:spTgt spid="91"/>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10800000">
                                      <p:cBhvr>
                                        <p:cTn id="28" dur="2000" fill="hold"/>
                                        <p:tgtEl>
                                          <p:spTgt spid="91"/>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92"/>
                                        </p:tgtEl>
                                        <p:attrNameLst>
                                          <p:attrName>style.visibility</p:attrName>
                                        </p:attrNameLst>
                                      </p:cBhvr>
                                      <p:to>
                                        <p:strVal val="visible"/>
                                      </p:to>
                                    </p:set>
                                    <p:anim calcmode="lin" valueType="num">
                                      <p:cBhvr additive="base">
                                        <p:cTn id="31" dur="2000" fill="hold"/>
                                        <p:tgtEl>
                                          <p:spTgt spid="92"/>
                                        </p:tgtEl>
                                        <p:attrNameLst>
                                          <p:attrName>ppt_x</p:attrName>
                                        </p:attrNameLst>
                                      </p:cBhvr>
                                      <p:tavLst>
                                        <p:tav tm="0">
                                          <p:val>
                                            <p:strVal val="1+#ppt_w/2"/>
                                          </p:val>
                                        </p:tav>
                                        <p:tav tm="100000">
                                          <p:val>
                                            <p:strVal val="#ppt_x"/>
                                          </p:val>
                                        </p:tav>
                                      </p:tavLst>
                                    </p:anim>
                                    <p:anim calcmode="lin" valueType="num">
                                      <p:cBhvr additive="base">
                                        <p:cTn id="32" dur="2000" fill="hold"/>
                                        <p:tgtEl>
                                          <p:spTgt spid="92"/>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10800000">
                                      <p:cBhvr>
                                        <p:cTn id="34" dur="2000" fill="hold"/>
                                        <p:tgtEl>
                                          <p:spTgt spid="92"/>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93"/>
                                        </p:tgtEl>
                                        <p:attrNameLst>
                                          <p:attrName>style.visibility</p:attrName>
                                        </p:attrNameLst>
                                      </p:cBhvr>
                                      <p:to>
                                        <p:strVal val="visible"/>
                                      </p:to>
                                    </p:set>
                                    <p:anim calcmode="lin" valueType="num">
                                      <p:cBhvr additive="base">
                                        <p:cTn id="37" dur="2000" fill="hold"/>
                                        <p:tgtEl>
                                          <p:spTgt spid="93"/>
                                        </p:tgtEl>
                                        <p:attrNameLst>
                                          <p:attrName>ppt_x</p:attrName>
                                        </p:attrNameLst>
                                      </p:cBhvr>
                                      <p:tavLst>
                                        <p:tav tm="0">
                                          <p:val>
                                            <p:strVal val="1+#ppt_w/2"/>
                                          </p:val>
                                        </p:tav>
                                        <p:tav tm="100000">
                                          <p:val>
                                            <p:strVal val="#ppt_x"/>
                                          </p:val>
                                        </p:tav>
                                      </p:tavLst>
                                    </p:anim>
                                    <p:anim calcmode="lin" valueType="num">
                                      <p:cBhvr additive="base">
                                        <p:cTn id="38" dur="2000" fill="hold"/>
                                        <p:tgtEl>
                                          <p:spTgt spid="93"/>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10800000">
                                      <p:cBhvr>
                                        <p:cTn id="40" dur="2000" fill="hold"/>
                                        <p:tgtEl>
                                          <p:spTgt spid="93"/>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94"/>
                                        </p:tgtEl>
                                        <p:attrNameLst>
                                          <p:attrName>style.visibility</p:attrName>
                                        </p:attrNameLst>
                                      </p:cBhvr>
                                      <p:to>
                                        <p:strVal val="visible"/>
                                      </p:to>
                                    </p:set>
                                    <p:anim calcmode="lin" valueType="num">
                                      <p:cBhvr additive="base">
                                        <p:cTn id="43" dur="2000" fill="hold"/>
                                        <p:tgtEl>
                                          <p:spTgt spid="94"/>
                                        </p:tgtEl>
                                        <p:attrNameLst>
                                          <p:attrName>ppt_x</p:attrName>
                                        </p:attrNameLst>
                                      </p:cBhvr>
                                      <p:tavLst>
                                        <p:tav tm="0">
                                          <p:val>
                                            <p:strVal val="1+#ppt_w/2"/>
                                          </p:val>
                                        </p:tav>
                                        <p:tav tm="100000">
                                          <p:val>
                                            <p:strVal val="#ppt_x"/>
                                          </p:val>
                                        </p:tav>
                                      </p:tavLst>
                                    </p:anim>
                                    <p:anim calcmode="lin" valueType="num">
                                      <p:cBhvr additive="base">
                                        <p:cTn id="44" dur="2000" fill="hold"/>
                                        <p:tgtEl>
                                          <p:spTgt spid="94"/>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10800000">
                                      <p:cBhvr>
                                        <p:cTn id="46" dur="2000" fill="hold"/>
                                        <p:tgtEl>
                                          <p:spTgt spid="94"/>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95"/>
                                        </p:tgtEl>
                                        <p:attrNameLst>
                                          <p:attrName>style.visibility</p:attrName>
                                        </p:attrNameLst>
                                      </p:cBhvr>
                                      <p:to>
                                        <p:strVal val="visible"/>
                                      </p:to>
                                    </p:set>
                                    <p:anim calcmode="lin" valueType="num">
                                      <p:cBhvr additive="base">
                                        <p:cTn id="49" dur="2000" fill="hold"/>
                                        <p:tgtEl>
                                          <p:spTgt spid="95"/>
                                        </p:tgtEl>
                                        <p:attrNameLst>
                                          <p:attrName>ppt_x</p:attrName>
                                        </p:attrNameLst>
                                      </p:cBhvr>
                                      <p:tavLst>
                                        <p:tav tm="0">
                                          <p:val>
                                            <p:strVal val="1+#ppt_w/2"/>
                                          </p:val>
                                        </p:tav>
                                        <p:tav tm="100000">
                                          <p:val>
                                            <p:strVal val="#ppt_x"/>
                                          </p:val>
                                        </p:tav>
                                      </p:tavLst>
                                    </p:anim>
                                    <p:anim calcmode="lin" valueType="num">
                                      <p:cBhvr additive="base">
                                        <p:cTn id="50" dur="2000" fill="hold"/>
                                        <p:tgtEl>
                                          <p:spTgt spid="95"/>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10800000">
                                      <p:cBhvr>
                                        <p:cTn id="52" dur="2000" fill="hold"/>
                                        <p:tgtEl>
                                          <p:spTgt spid="95"/>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96"/>
                                        </p:tgtEl>
                                        <p:attrNameLst>
                                          <p:attrName>style.visibility</p:attrName>
                                        </p:attrNameLst>
                                      </p:cBhvr>
                                      <p:to>
                                        <p:strVal val="visible"/>
                                      </p:to>
                                    </p:set>
                                    <p:anim calcmode="lin" valueType="num">
                                      <p:cBhvr additive="base">
                                        <p:cTn id="55" dur="2000" fill="hold"/>
                                        <p:tgtEl>
                                          <p:spTgt spid="96"/>
                                        </p:tgtEl>
                                        <p:attrNameLst>
                                          <p:attrName>ppt_x</p:attrName>
                                        </p:attrNameLst>
                                      </p:cBhvr>
                                      <p:tavLst>
                                        <p:tav tm="0">
                                          <p:val>
                                            <p:strVal val="1+#ppt_w/2"/>
                                          </p:val>
                                        </p:tav>
                                        <p:tav tm="100000">
                                          <p:val>
                                            <p:strVal val="#ppt_x"/>
                                          </p:val>
                                        </p:tav>
                                      </p:tavLst>
                                    </p:anim>
                                    <p:anim calcmode="lin" valueType="num">
                                      <p:cBhvr additive="base">
                                        <p:cTn id="56" dur="2000" fill="hold"/>
                                        <p:tgtEl>
                                          <p:spTgt spid="96"/>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10800000">
                                      <p:cBhvr>
                                        <p:cTn id="58" dur="2000" fill="hold"/>
                                        <p:tgtEl>
                                          <p:spTgt spid="96"/>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97"/>
                                        </p:tgtEl>
                                        <p:attrNameLst>
                                          <p:attrName>style.visibility</p:attrName>
                                        </p:attrNameLst>
                                      </p:cBhvr>
                                      <p:to>
                                        <p:strVal val="visible"/>
                                      </p:to>
                                    </p:set>
                                    <p:anim calcmode="lin" valueType="num">
                                      <p:cBhvr additive="base">
                                        <p:cTn id="61" dur="2000" fill="hold"/>
                                        <p:tgtEl>
                                          <p:spTgt spid="97"/>
                                        </p:tgtEl>
                                        <p:attrNameLst>
                                          <p:attrName>ppt_x</p:attrName>
                                        </p:attrNameLst>
                                      </p:cBhvr>
                                      <p:tavLst>
                                        <p:tav tm="0">
                                          <p:val>
                                            <p:strVal val="1+#ppt_w/2"/>
                                          </p:val>
                                        </p:tav>
                                        <p:tav tm="100000">
                                          <p:val>
                                            <p:strVal val="#ppt_x"/>
                                          </p:val>
                                        </p:tav>
                                      </p:tavLst>
                                    </p:anim>
                                    <p:anim calcmode="lin" valueType="num">
                                      <p:cBhvr additive="base">
                                        <p:cTn id="62" dur="2000" fill="hold"/>
                                        <p:tgtEl>
                                          <p:spTgt spid="97"/>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10800000">
                                      <p:cBhvr>
                                        <p:cTn id="64" dur="2000" fill="hold"/>
                                        <p:tgtEl>
                                          <p:spTgt spid="97"/>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98"/>
                                        </p:tgtEl>
                                        <p:attrNameLst>
                                          <p:attrName>style.visibility</p:attrName>
                                        </p:attrNameLst>
                                      </p:cBhvr>
                                      <p:to>
                                        <p:strVal val="visible"/>
                                      </p:to>
                                    </p:set>
                                    <p:anim calcmode="lin" valueType="num">
                                      <p:cBhvr additive="base">
                                        <p:cTn id="67" dur="2000" fill="hold"/>
                                        <p:tgtEl>
                                          <p:spTgt spid="98"/>
                                        </p:tgtEl>
                                        <p:attrNameLst>
                                          <p:attrName>ppt_x</p:attrName>
                                        </p:attrNameLst>
                                      </p:cBhvr>
                                      <p:tavLst>
                                        <p:tav tm="0">
                                          <p:val>
                                            <p:strVal val="1+#ppt_w/2"/>
                                          </p:val>
                                        </p:tav>
                                        <p:tav tm="100000">
                                          <p:val>
                                            <p:strVal val="#ppt_x"/>
                                          </p:val>
                                        </p:tav>
                                      </p:tavLst>
                                    </p:anim>
                                    <p:anim calcmode="lin" valueType="num">
                                      <p:cBhvr additive="base">
                                        <p:cTn id="68" dur="2000" fill="hold"/>
                                        <p:tgtEl>
                                          <p:spTgt spid="98"/>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10800000">
                                      <p:cBhvr>
                                        <p:cTn id="70" dur="2000" fill="hold"/>
                                        <p:tgtEl>
                                          <p:spTgt spid="98"/>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99"/>
                                        </p:tgtEl>
                                        <p:attrNameLst>
                                          <p:attrName>style.visibility</p:attrName>
                                        </p:attrNameLst>
                                      </p:cBhvr>
                                      <p:to>
                                        <p:strVal val="visible"/>
                                      </p:to>
                                    </p:set>
                                    <p:anim calcmode="lin" valueType="num">
                                      <p:cBhvr additive="base">
                                        <p:cTn id="73" dur="2000" fill="hold"/>
                                        <p:tgtEl>
                                          <p:spTgt spid="99"/>
                                        </p:tgtEl>
                                        <p:attrNameLst>
                                          <p:attrName>ppt_x</p:attrName>
                                        </p:attrNameLst>
                                      </p:cBhvr>
                                      <p:tavLst>
                                        <p:tav tm="0">
                                          <p:val>
                                            <p:strVal val="1+#ppt_w/2"/>
                                          </p:val>
                                        </p:tav>
                                        <p:tav tm="100000">
                                          <p:val>
                                            <p:strVal val="#ppt_x"/>
                                          </p:val>
                                        </p:tav>
                                      </p:tavLst>
                                    </p:anim>
                                    <p:anim calcmode="lin" valueType="num">
                                      <p:cBhvr additive="base">
                                        <p:cTn id="74" dur="2000" fill="hold"/>
                                        <p:tgtEl>
                                          <p:spTgt spid="99"/>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10800000">
                                      <p:cBhvr>
                                        <p:cTn id="76" dur="2000" fill="hold"/>
                                        <p:tgtEl>
                                          <p:spTgt spid="99"/>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00"/>
                                        </p:tgtEl>
                                        <p:attrNameLst>
                                          <p:attrName>style.visibility</p:attrName>
                                        </p:attrNameLst>
                                      </p:cBhvr>
                                      <p:to>
                                        <p:strVal val="visible"/>
                                      </p:to>
                                    </p:set>
                                    <p:anim calcmode="lin" valueType="num">
                                      <p:cBhvr additive="base">
                                        <p:cTn id="79" dur="2000" fill="hold"/>
                                        <p:tgtEl>
                                          <p:spTgt spid="100"/>
                                        </p:tgtEl>
                                        <p:attrNameLst>
                                          <p:attrName>ppt_x</p:attrName>
                                        </p:attrNameLst>
                                      </p:cBhvr>
                                      <p:tavLst>
                                        <p:tav tm="0">
                                          <p:val>
                                            <p:strVal val="1+#ppt_w/2"/>
                                          </p:val>
                                        </p:tav>
                                        <p:tav tm="100000">
                                          <p:val>
                                            <p:strVal val="#ppt_x"/>
                                          </p:val>
                                        </p:tav>
                                      </p:tavLst>
                                    </p:anim>
                                    <p:anim calcmode="lin" valueType="num">
                                      <p:cBhvr additive="base">
                                        <p:cTn id="80" dur="2000" fill="hold"/>
                                        <p:tgtEl>
                                          <p:spTgt spid="100"/>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10800000">
                                      <p:cBhvr>
                                        <p:cTn id="82" dur="2000" fill="hold"/>
                                        <p:tgtEl>
                                          <p:spTgt spid="100"/>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01"/>
                                        </p:tgtEl>
                                        <p:attrNameLst>
                                          <p:attrName>style.visibility</p:attrName>
                                        </p:attrNameLst>
                                      </p:cBhvr>
                                      <p:to>
                                        <p:strVal val="visible"/>
                                      </p:to>
                                    </p:set>
                                    <p:anim calcmode="lin" valueType="num">
                                      <p:cBhvr additive="base">
                                        <p:cTn id="85" dur="2000" fill="hold"/>
                                        <p:tgtEl>
                                          <p:spTgt spid="101"/>
                                        </p:tgtEl>
                                        <p:attrNameLst>
                                          <p:attrName>ppt_x</p:attrName>
                                        </p:attrNameLst>
                                      </p:cBhvr>
                                      <p:tavLst>
                                        <p:tav tm="0">
                                          <p:val>
                                            <p:strVal val="1+#ppt_w/2"/>
                                          </p:val>
                                        </p:tav>
                                        <p:tav tm="100000">
                                          <p:val>
                                            <p:strVal val="#ppt_x"/>
                                          </p:val>
                                        </p:tav>
                                      </p:tavLst>
                                    </p:anim>
                                    <p:anim calcmode="lin" valueType="num">
                                      <p:cBhvr additive="base">
                                        <p:cTn id="86" dur="2000" fill="hold"/>
                                        <p:tgtEl>
                                          <p:spTgt spid="101"/>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10800000">
                                      <p:cBhvr>
                                        <p:cTn id="88" dur="2000" fill="hold"/>
                                        <p:tgtEl>
                                          <p:spTgt spid="101"/>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02"/>
                                        </p:tgtEl>
                                        <p:attrNameLst>
                                          <p:attrName>style.visibility</p:attrName>
                                        </p:attrNameLst>
                                      </p:cBhvr>
                                      <p:to>
                                        <p:strVal val="visible"/>
                                      </p:to>
                                    </p:set>
                                    <p:anim calcmode="lin" valueType="num">
                                      <p:cBhvr additive="base">
                                        <p:cTn id="91" dur="2000" fill="hold"/>
                                        <p:tgtEl>
                                          <p:spTgt spid="102"/>
                                        </p:tgtEl>
                                        <p:attrNameLst>
                                          <p:attrName>ppt_x</p:attrName>
                                        </p:attrNameLst>
                                      </p:cBhvr>
                                      <p:tavLst>
                                        <p:tav tm="0">
                                          <p:val>
                                            <p:strVal val="1+#ppt_w/2"/>
                                          </p:val>
                                        </p:tav>
                                        <p:tav tm="100000">
                                          <p:val>
                                            <p:strVal val="#ppt_x"/>
                                          </p:val>
                                        </p:tav>
                                      </p:tavLst>
                                    </p:anim>
                                    <p:anim calcmode="lin" valueType="num">
                                      <p:cBhvr additive="base">
                                        <p:cTn id="92" dur="2000" fill="hold"/>
                                        <p:tgtEl>
                                          <p:spTgt spid="102"/>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10800000">
                                      <p:cBhvr>
                                        <p:cTn id="94" dur="2000" fill="hold"/>
                                        <p:tgtEl>
                                          <p:spTgt spid="102"/>
                                        </p:tgtEl>
                                        <p:attrNameLst>
                                          <p:attrName>r</p:attrName>
                                        </p:attrNameLst>
                                      </p:cBhvr>
                                    </p:animRot>
                                  </p:childTnLst>
                                </p:cTn>
                              </p:par>
                              <p:par>
                                <p:cTn id="95" presetID="2" presetClass="entr" presetSubtype="8" fill="hold" grpId="0" nodeType="withEffect">
                                  <p:stCondLst>
                                    <p:cond delay="0"/>
                                  </p:stCondLst>
                                  <p:childTnLst>
                                    <p:set>
                                      <p:cBhvr>
                                        <p:cTn id="96" dur="1" fill="hold">
                                          <p:stCondLst>
                                            <p:cond delay="0"/>
                                          </p:stCondLst>
                                        </p:cTn>
                                        <p:tgtEl>
                                          <p:spTgt spid="103"/>
                                        </p:tgtEl>
                                        <p:attrNameLst>
                                          <p:attrName>style.visibility</p:attrName>
                                        </p:attrNameLst>
                                      </p:cBhvr>
                                      <p:to>
                                        <p:strVal val="visible"/>
                                      </p:to>
                                    </p:set>
                                    <p:anim calcmode="lin" valueType="num">
                                      <p:cBhvr additive="base">
                                        <p:cTn id="97" dur="2000" fill="hold"/>
                                        <p:tgtEl>
                                          <p:spTgt spid="103"/>
                                        </p:tgtEl>
                                        <p:attrNameLst>
                                          <p:attrName>ppt_x</p:attrName>
                                        </p:attrNameLst>
                                      </p:cBhvr>
                                      <p:tavLst>
                                        <p:tav tm="0">
                                          <p:val>
                                            <p:strVal val="0-#ppt_w/2"/>
                                          </p:val>
                                        </p:tav>
                                        <p:tav tm="100000">
                                          <p:val>
                                            <p:strVal val="#ppt_x"/>
                                          </p:val>
                                        </p:tav>
                                      </p:tavLst>
                                    </p:anim>
                                    <p:anim calcmode="lin" valueType="num">
                                      <p:cBhvr additive="base">
                                        <p:cTn id="98" dur="2000" fill="hold"/>
                                        <p:tgtEl>
                                          <p:spTgt spid="103"/>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10800000">
                                      <p:cBhvr>
                                        <p:cTn id="100" dur="2000" fill="hold"/>
                                        <p:tgtEl>
                                          <p:spTgt spid="103"/>
                                        </p:tgtEl>
                                        <p:attrNameLst>
                                          <p:attrName>r</p:attrName>
                                        </p:attrNameLst>
                                      </p:cBhvr>
                                    </p:animRot>
                                  </p:childTnLst>
                                </p:cTn>
                              </p:par>
                              <p:par>
                                <p:cTn id="101" presetID="2" presetClass="entr" presetSubtype="8" fill="hold" grpId="0" nodeType="withEffect">
                                  <p:stCondLst>
                                    <p:cond delay="0"/>
                                  </p:stCondLst>
                                  <p:childTnLst>
                                    <p:set>
                                      <p:cBhvr>
                                        <p:cTn id="102" dur="1" fill="hold">
                                          <p:stCondLst>
                                            <p:cond delay="0"/>
                                          </p:stCondLst>
                                        </p:cTn>
                                        <p:tgtEl>
                                          <p:spTgt spid="104"/>
                                        </p:tgtEl>
                                        <p:attrNameLst>
                                          <p:attrName>style.visibility</p:attrName>
                                        </p:attrNameLst>
                                      </p:cBhvr>
                                      <p:to>
                                        <p:strVal val="visible"/>
                                      </p:to>
                                    </p:set>
                                    <p:anim calcmode="lin" valueType="num">
                                      <p:cBhvr additive="base">
                                        <p:cTn id="103" dur="2000" fill="hold"/>
                                        <p:tgtEl>
                                          <p:spTgt spid="104"/>
                                        </p:tgtEl>
                                        <p:attrNameLst>
                                          <p:attrName>ppt_x</p:attrName>
                                        </p:attrNameLst>
                                      </p:cBhvr>
                                      <p:tavLst>
                                        <p:tav tm="0">
                                          <p:val>
                                            <p:strVal val="0-#ppt_w/2"/>
                                          </p:val>
                                        </p:tav>
                                        <p:tav tm="100000">
                                          <p:val>
                                            <p:strVal val="#ppt_x"/>
                                          </p:val>
                                        </p:tav>
                                      </p:tavLst>
                                    </p:anim>
                                    <p:anim calcmode="lin" valueType="num">
                                      <p:cBhvr additive="base">
                                        <p:cTn id="104" dur="2000" fill="hold"/>
                                        <p:tgtEl>
                                          <p:spTgt spid="104"/>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10800000">
                                      <p:cBhvr>
                                        <p:cTn id="106" dur="2000" fill="hold"/>
                                        <p:tgtEl>
                                          <p:spTgt spid="104"/>
                                        </p:tgtEl>
                                        <p:attrNameLst>
                                          <p:attrName>r</p:attrName>
                                        </p:attrNameLst>
                                      </p:cBhvr>
                                    </p:animRot>
                                  </p:childTnLst>
                                </p:cTn>
                              </p:par>
                              <p:par>
                                <p:cTn id="107" presetID="2" presetClass="entr" presetSubtype="8" fill="hold" grpId="0" nodeType="withEffect">
                                  <p:stCondLst>
                                    <p:cond delay="0"/>
                                  </p:stCondLst>
                                  <p:childTnLst>
                                    <p:set>
                                      <p:cBhvr>
                                        <p:cTn id="108" dur="1" fill="hold">
                                          <p:stCondLst>
                                            <p:cond delay="0"/>
                                          </p:stCondLst>
                                        </p:cTn>
                                        <p:tgtEl>
                                          <p:spTgt spid="105"/>
                                        </p:tgtEl>
                                        <p:attrNameLst>
                                          <p:attrName>style.visibility</p:attrName>
                                        </p:attrNameLst>
                                      </p:cBhvr>
                                      <p:to>
                                        <p:strVal val="visible"/>
                                      </p:to>
                                    </p:set>
                                    <p:anim calcmode="lin" valueType="num">
                                      <p:cBhvr additive="base">
                                        <p:cTn id="109" dur="2000" fill="hold"/>
                                        <p:tgtEl>
                                          <p:spTgt spid="105"/>
                                        </p:tgtEl>
                                        <p:attrNameLst>
                                          <p:attrName>ppt_x</p:attrName>
                                        </p:attrNameLst>
                                      </p:cBhvr>
                                      <p:tavLst>
                                        <p:tav tm="0">
                                          <p:val>
                                            <p:strVal val="0-#ppt_w/2"/>
                                          </p:val>
                                        </p:tav>
                                        <p:tav tm="100000">
                                          <p:val>
                                            <p:strVal val="#ppt_x"/>
                                          </p:val>
                                        </p:tav>
                                      </p:tavLst>
                                    </p:anim>
                                    <p:anim calcmode="lin" valueType="num">
                                      <p:cBhvr additive="base">
                                        <p:cTn id="110" dur="2000" fill="hold"/>
                                        <p:tgtEl>
                                          <p:spTgt spid="105"/>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10800000">
                                      <p:cBhvr>
                                        <p:cTn id="112" dur="2000" fill="hold"/>
                                        <p:tgtEl>
                                          <p:spTgt spid="105"/>
                                        </p:tgtEl>
                                        <p:attrNameLst>
                                          <p:attrName>r</p:attrName>
                                        </p:attrNameLst>
                                      </p:cBhvr>
                                    </p:animRot>
                                  </p:childTnLst>
                                </p:cTn>
                              </p:par>
                              <p:par>
                                <p:cTn id="113" presetID="2" presetClass="entr" presetSubtype="8" fill="hold" grpId="0" nodeType="withEffect">
                                  <p:stCondLst>
                                    <p:cond delay="0"/>
                                  </p:stCondLst>
                                  <p:childTnLst>
                                    <p:set>
                                      <p:cBhvr>
                                        <p:cTn id="114" dur="1" fill="hold">
                                          <p:stCondLst>
                                            <p:cond delay="0"/>
                                          </p:stCondLst>
                                        </p:cTn>
                                        <p:tgtEl>
                                          <p:spTgt spid="106"/>
                                        </p:tgtEl>
                                        <p:attrNameLst>
                                          <p:attrName>style.visibility</p:attrName>
                                        </p:attrNameLst>
                                      </p:cBhvr>
                                      <p:to>
                                        <p:strVal val="visible"/>
                                      </p:to>
                                    </p:set>
                                    <p:anim calcmode="lin" valueType="num">
                                      <p:cBhvr additive="base">
                                        <p:cTn id="115" dur="2000" fill="hold"/>
                                        <p:tgtEl>
                                          <p:spTgt spid="106"/>
                                        </p:tgtEl>
                                        <p:attrNameLst>
                                          <p:attrName>ppt_x</p:attrName>
                                        </p:attrNameLst>
                                      </p:cBhvr>
                                      <p:tavLst>
                                        <p:tav tm="0">
                                          <p:val>
                                            <p:strVal val="0-#ppt_w/2"/>
                                          </p:val>
                                        </p:tav>
                                        <p:tav tm="100000">
                                          <p:val>
                                            <p:strVal val="#ppt_x"/>
                                          </p:val>
                                        </p:tav>
                                      </p:tavLst>
                                    </p:anim>
                                    <p:anim calcmode="lin" valueType="num">
                                      <p:cBhvr additive="base">
                                        <p:cTn id="116" dur="2000" fill="hold"/>
                                        <p:tgtEl>
                                          <p:spTgt spid="106"/>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10800000">
                                      <p:cBhvr>
                                        <p:cTn id="118" dur="2000" fill="hold"/>
                                        <p:tgtEl>
                                          <p:spTgt spid="106"/>
                                        </p:tgtEl>
                                        <p:attrNameLst>
                                          <p:attrName>r</p:attrName>
                                        </p:attrNameLst>
                                      </p:cBhvr>
                                    </p:animRot>
                                  </p:childTnLst>
                                </p:cTn>
                              </p:par>
                              <p:par>
                                <p:cTn id="119" presetID="2" presetClass="entr" presetSubtype="8" fill="hold" grpId="0" nodeType="withEffect">
                                  <p:stCondLst>
                                    <p:cond delay="0"/>
                                  </p:stCondLst>
                                  <p:childTnLst>
                                    <p:set>
                                      <p:cBhvr>
                                        <p:cTn id="120" dur="1" fill="hold">
                                          <p:stCondLst>
                                            <p:cond delay="0"/>
                                          </p:stCondLst>
                                        </p:cTn>
                                        <p:tgtEl>
                                          <p:spTgt spid="107"/>
                                        </p:tgtEl>
                                        <p:attrNameLst>
                                          <p:attrName>style.visibility</p:attrName>
                                        </p:attrNameLst>
                                      </p:cBhvr>
                                      <p:to>
                                        <p:strVal val="visible"/>
                                      </p:to>
                                    </p:set>
                                    <p:anim calcmode="lin" valueType="num">
                                      <p:cBhvr additive="base">
                                        <p:cTn id="121" dur="2000" fill="hold"/>
                                        <p:tgtEl>
                                          <p:spTgt spid="107"/>
                                        </p:tgtEl>
                                        <p:attrNameLst>
                                          <p:attrName>ppt_x</p:attrName>
                                        </p:attrNameLst>
                                      </p:cBhvr>
                                      <p:tavLst>
                                        <p:tav tm="0">
                                          <p:val>
                                            <p:strVal val="0-#ppt_w/2"/>
                                          </p:val>
                                        </p:tav>
                                        <p:tav tm="100000">
                                          <p:val>
                                            <p:strVal val="#ppt_x"/>
                                          </p:val>
                                        </p:tav>
                                      </p:tavLst>
                                    </p:anim>
                                    <p:anim calcmode="lin" valueType="num">
                                      <p:cBhvr additive="base">
                                        <p:cTn id="122" dur="2000" fill="hold"/>
                                        <p:tgtEl>
                                          <p:spTgt spid="107"/>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10800000">
                                      <p:cBhvr>
                                        <p:cTn id="124" dur="2000" fill="hold"/>
                                        <p:tgtEl>
                                          <p:spTgt spid="107"/>
                                        </p:tgtEl>
                                        <p:attrNameLst>
                                          <p:attrName>r</p:attrName>
                                        </p:attrNameLst>
                                      </p:cBhvr>
                                    </p:animRot>
                                  </p:childTnLst>
                                </p:cTn>
                              </p:par>
                              <p:par>
                                <p:cTn id="125" presetID="2" presetClass="entr" presetSubtype="8" fill="hold" grpId="0" nodeType="withEffect">
                                  <p:stCondLst>
                                    <p:cond delay="0"/>
                                  </p:stCondLst>
                                  <p:childTnLst>
                                    <p:set>
                                      <p:cBhvr>
                                        <p:cTn id="126" dur="1" fill="hold">
                                          <p:stCondLst>
                                            <p:cond delay="0"/>
                                          </p:stCondLst>
                                        </p:cTn>
                                        <p:tgtEl>
                                          <p:spTgt spid="108"/>
                                        </p:tgtEl>
                                        <p:attrNameLst>
                                          <p:attrName>style.visibility</p:attrName>
                                        </p:attrNameLst>
                                      </p:cBhvr>
                                      <p:to>
                                        <p:strVal val="visible"/>
                                      </p:to>
                                    </p:set>
                                    <p:anim calcmode="lin" valueType="num">
                                      <p:cBhvr additive="base">
                                        <p:cTn id="127" dur="2000" fill="hold"/>
                                        <p:tgtEl>
                                          <p:spTgt spid="108"/>
                                        </p:tgtEl>
                                        <p:attrNameLst>
                                          <p:attrName>ppt_x</p:attrName>
                                        </p:attrNameLst>
                                      </p:cBhvr>
                                      <p:tavLst>
                                        <p:tav tm="0">
                                          <p:val>
                                            <p:strVal val="0-#ppt_w/2"/>
                                          </p:val>
                                        </p:tav>
                                        <p:tav tm="100000">
                                          <p:val>
                                            <p:strVal val="#ppt_x"/>
                                          </p:val>
                                        </p:tav>
                                      </p:tavLst>
                                    </p:anim>
                                    <p:anim calcmode="lin" valueType="num">
                                      <p:cBhvr additive="base">
                                        <p:cTn id="128" dur="2000" fill="hold"/>
                                        <p:tgtEl>
                                          <p:spTgt spid="108"/>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10800000">
                                      <p:cBhvr>
                                        <p:cTn id="130" dur="2000" fill="hold"/>
                                        <p:tgtEl>
                                          <p:spTgt spid="108"/>
                                        </p:tgtEl>
                                        <p:attrNameLst>
                                          <p:attrName>r</p:attrName>
                                        </p:attrNameLst>
                                      </p:cBhvr>
                                    </p:animRot>
                                  </p:childTnLst>
                                </p:cTn>
                              </p:par>
                              <p:par>
                                <p:cTn id="131" presetID="2" presetClass="entr" presetSubtype="8" fill="hold" grpId="0" nodeType="withEffect">
                                  <p:stCondLst>
                                    <p:cond delay="0"/>
                                  </p:stCondLst>
                                  <p:childTnLst>
                                    <p:set>
                                      <p:cBhvr>
                                        <p:cTn id="132" dur="1" fill="hold">
                                          <p:stCondLst>
                                            <p:cond delay="0"/>
                                          </p:stCondLst>
                                        </p:cTn>
                                        <p:tgtEl>
                                          <p:spTgt spid="109"/>
                                        </p:tgtEl>
                                        <p:attrNameLst>
                                          <p:attrName>style.visibility</p:attrName>
                                        </p:attrNameLst>
                                      </p:cBhvr>
                                      <p:to>
                                        <p:strVal val="visible"/>
                                      </p:to>
                                    </p:set>
                                    <p:anim calcmode="lin" valueType="num">
                                      <p:cBhvr additive="base">
                                        <p:cTn id="133" dur="2000" fill="hold"/>
                                        <p:tgtEl>
                                          <p:spTgt spid="109"/>
                                        </p:tgtEl>
                                        <p:attrNameLst>
                                          <p:attrName>ppt_x</p:attrName>
                                        </p:attrNameLst>
                                      </p:cBhvr>
                                      <p:tavLst>
                                        <p:tav tm="0">
                                          <p:val>
                                            <p:strVal val="0-#ppt_w/2"/>
                                          </p:val>
                                        </p:tav>
                                        <p:tav tm="100000">
                                          <p:val>
                                            <p:strVal val="#ppt_x"/>
                                          </p:val>
                                        </p:tav>
                                      </p:tavLst>
                                    </p:anim>
                                    <p:anim calcmode="lin" valueType="num">
                                      <p:cBhvr additive="base">
                                        <p:cTn id="134" dur="2000" fill="hold"/>
                                        <p:tgtEl>
                                          <p:spTgt spid="109"/>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10800000">
                                      <p:cBhvr>
                                        <p:cTn id="136" dur="2000" fill="hold"/>
                                        <p:tgtEl>
                                          <p:spTgt spid="109"/>
                                        </p:tgtEl>
                                        <p:attrNameLst>
                                          <p:attrName>r</p:attrName>
                                        </p:attrNameLst>
                                      </p:cBhvr>
                                    </p:animRot>
                                  </p:childTnLst>
                                </p:cTn>
                              </p:par>
                              <p:par>
                                <p:cTn id="137" presetID="2" presetClass="entr" presetSubtype="8" fill="hold" grpId="0" nodeType="withEffect">
                                  <p:stCondLst>
                                    <p:cond delay="0"/>
                                  </p:stCondLst>
                                  <p:childTnLst>
                                    <p:set>
                                      <p:cBhvr>
                                        <p:cTn id="138" dur="1" fill="hold">
                                          <p:stCondLst>
                                            <p:cond delay="0"/>
                                          </p:stCondLst>
                                        </p:cTn>
                                        <p:tgtEl>
                                          <p:spTgt spid="110"/>
                                        </p:tgtEl>
                                        <p:attrNameLst>
                                          <p:attrName>style.visibility</p:attrName>
                                        </p:attrNameLst>
                                      </p:cBhvr>
                                      <p:to>
                                        <p:strVal val="visible"/>
                                      </p:to>
                                    </p:set>
                                    <p:anim calcmode="lin" valueType="num">
                                      <p:cBhvr additive="base">
                                        <p:cTn id="139" dur="2000" fill="hold"/>
                                        <p:tgtEl>
                                          <p:spTgt spid="110"/>
                                        </p:tgtEl>
                                        <p:attrNameLst>
                                          <p:attrName>ppt_x</p:attrName>
                                        </p:attrNameLst>
                                      </p:cBhvr>
                                      <p:tavLst>
                                        <p:tav tm="0">
                                          <p:val>
                                            <p:strVal val="0-#ppt_w/2"/>
                                          </p:val>
                                        </p:tav>
                                        <p:tav tm="100000">
                                          <p:val>
                                            <p:strVal val="#ppt_x"/>
                                          </p:val>
                                        </p:tav>
                                      </p:tavLst>
                                    </p:anim>
                                    <p:anim calcmode="lin" valueType="num">
                                      <p:cBhvr additive="base">
                                        <p:cTn id="140" dur="2000" fill="hold"/>
                                        <p:tgtEl>
                                          <p:spTgt spid="110"/>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10800000">
                                      <p:cBhvr>
                                        <p:cTn id="142" dur="2000" fill="hold"/>
                                        <p:tgtEl>
                                          <p:spTgt spid="110"/>
                                        </p:tgtEl>
                                        <p:attrNameLst>
                                          <p:attrName>r</p:attrName>
                                        </p:attrNameLst>
                                      </p:cBhvr>
                                    </p:animRot>
                                  </p:childTnLst>
                                </p:cTn>
                              </p:par>
                              <p:par>
                                <p:cTn id="143" presetID="2" presetClass="entr" presetSubtype="8" fill="hold" grpId="0" nodeType="withEffect">
                                  <p:stCondLst>
                                    <p:cond delay="0"/>
                                  </p:stCondLst>
                                  <p:childTnLst>
                                    <p:set>
                                      <p:cBhvr>
                                        <p:cTn id="144" dur="1" fill="hold">
                                          <p:stCondLst>
                                            <p:cond delay="0"/>
                                          </p:stCondLst>
                                        </p:cTn>
                                        <p:tgtEl>
                                          <p:spTgt spid="111"/>
                                        </p:tgtEl>
                                        <p:attrNameLst>
                                          <p:attrName>style.visibility</p:attrName>
                                        </p:attrNameLst>
                                      </p:cBhvr>
                                      <p:to>
                                        <p:strVal val="visible"/>
                                      </p:to>
                                    </p:set>
                                    <p:anim calcmode="lin" valueType="num">
                                      <p:cBhvr additive="base">
                                        <p:cTn id="145" dur="2000" fill="hold"/>
                                        <p:tgtEl>
                                          <p:spTgt spid="111"/>
                                        </p:tgtEl>
                                        <p:attrNameLst>
                                          <p:attrName>ppt_x</p:attrName>
                                        </p:attrNameLst>
                                      </p:cBhvr>
                                      <p:tavLst>
                                        <p:tav tm="0">
                                          <p:val>
                                            <p:strVal val="0-#ppt_w/2"/>
                                          </p:val>
                                        </p:tav>
                                        <p:tav tm="100000">
                                          <p:val>
                                            <p:strVal val="#ppt_x"/>
                                          </p:val>
                                        </p:tav>
                                      </p:tavLst>
                                    </p:anim>
                                    <p:anim calcmode="lin" valueType="num">
                                      <p:cBhvr additive="base">
                                        <p:cTn id="146" dur="2000" fill="hold"/>
                                        <p:tgtEl>
                                          <p:spTgt spid="111"/>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10800000">
                                      <p:cBhvr>
                                        <p:cTn id="148" dur="2000" fill="hold"/>
                                        <p:tgtEl>
                                          <p:spTgt spid="111"/>
                                        </p:tgtEl>
                                        <p:attrNameLst>
                                          <p:attrName>r</p:attrName>
                                        </p:attrNameLst>
                                      </p:cBhvr>
                                    </p:animRot>
                                  </p:childTnLst>
                                </p:cTn>
                              </p:par>
                              <p:par>
                                <p:cTn id="149" presetID="2" presetClass="entr" presetSubtype="8" fill="hold" grpId="0" nodeType="withEffect">
                                  <p:stCondLst>
                                    <p:cond delay="0"/>
                                  </p:stCondLst>
                                  <p:childTnLst>
                                    <p:set>
                                      <p:cBhvr>
                                        <p:cTn id="150" dur="1" fill="hold">
                                          <p:stCondLst>
                                            <p:cond delay="0"/>
                                          </p:stCondLst>
                                        </p:cTn>
                                        <p:tgtEl>
                                          <p:spTgt spid="112"/>
                                        </p:tgtEl>
                                        <p:attrNameLst>
                                          <p:attrName>style.visibility</p:attrName>
                                        </p:attrNameLst>
                                      </p:cBhvr>
                                      <p:to>
                                        <p:strVal val="visible"/>
                                      </p:to>
                                    </p:set>
                                    <p:anim calcmode="lin" valueType="num">
                                      <p:cBhvr additive="base">
                                        <p:cTn id="151" dur="2000" fill="hold"/>
                                        <p:tgtEl>
                                          <p:spTgt spid="112"/>
                                        </p:tgtEl>
                                        <p:attrNameLst>
                                          <p:attrName>ppt_x</p:attrName>
                                        </p:attrNameLst>
                                      </p:cBhvr>
                                      <p:tavLst>
                                        <p:tav tm="0">
                                          <p:val>
                                            <p:strVal val="0-#ppt_w/2"/>
                                          </p:val>
                                        </p:tav>
                                        <p:tav tm="100000">
                                          <p:val>
                                            <p:strVal val="#ppt_x"/>
                                          </p:val>
                                        </p:tav>
                                      </p:tavLst>
                                    </p:anim>
                                    <p:anim calcmode="lin" valueType="num">
                                      <p:cBhvr additive="base">
                                        <p:cTn id="152" dur="2000" fill="hold"/>
                                        <p:tgtEl>
                                          <p:spTgt spid="112"/>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10800000">
                                      <p:cBhvr>
                                        <p:cTn id="154" dur="2000" fill="hold"/>
                                        <p:tgtEl>
                                          <p:spTgt spid="112"/>
                                        </p:tgtEl>
                                        <p:attrNameLst>
                                          <p:attrName>r</p:attrName>
                                        </p:attrNameLst>
                                      </p:cBhvr>
                                    </p:animRot>
                                  </p:childTnLst>
                                </p:cTn>
                              </p:par>
                              <p:par>
                                <p:cTn id="155" presetID="2" presetClass="entr" presetSubtype="8" fill="hold" grpId="0" nodeType="withEffect">
                                  <p:stCondLst>
                                    <p:cond delay="0"/>
                                  </p:stCondLst>
                                  <p:childTnLst>
                                    <p:set>
                                      <p:cBhvr>
                                        <p:cTn id="156" dur="1" fill="hold">
                                          <p:stCondLst>
                                            <p:cond delay="0"/>
                                          </p:stCondLst>
                                        </p:cTn>
                                        <p:tgtEl>
                                          <p:spTgt spid="113"/>
                                        </p:tgtEl>
                                        <p:attrNameLst>
                                          <p:attrName>style.visibility</p:attrName>
                                        </p:attrNameLst>
                                      </p:cBhvr>
                                      <p:to>
                                        <p:strVal val="visible"/>
                                      </p:to>
                                    </p:set>
                                    <p:anim calcmode="lin" valueType="num">
                                      <p:cBhvr additive="base">
                                        <p:cTn id="157" dur="2000" fill="hold"/>
                                        <p:tgtEl>
                                          <p:spTgt spid="113"/>
                                        </p:tgtEl>
                                        <p:attrNameLst>
                                          <p:attrName>ppt_x</p:attrName>
                                        </p:attrNameLst>
                                      </p:cBhvr>
                                      <p:tavLst>
                                        <p:tav tm="0">
                                          <p:val>
                                            <p:strVal val="0-#ppt_w/2"/>
                                          </p:val>
                                        </p:tav>
                                        <p:tav tm="100000">
                                          <p:val>
                                            <p:strVal val="#ppt_x"/>
                                          </p:val>
                                        </p:tav>
                                      </p:tavLst>
                                    </p:anim>
                                    <p:anim calcmode="lin" valueType="num">
                                      <p:cBhvr additive="base">
                                        <p:cTn id="158" dur="2000" fill="hold"/>
                                        <p:tgtEl>
                                          <p:spTgt spid="113"/>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10800000">
                                      <p:cBhvr>
                                        <p:cTn id="160" dur="2000" fill="hold"/>
                                        <p:tgtEl>
                                          <p:spTgt spid="113"/>
                                        </p:tgtEl>
                                        <p:attrNameLst>
                                          <p:attrName>r</p:attrName>
                                        </p:attrNameLst>
                                      </p:cBhvr>
                                    </p:animRot>
                                  </p:childTnLst>
                                </p:cTn>
                              </p:par>
                              <p:par>
                                <p:cTn id="161" presetID="2" presetClass="entr" presetSubtype="8" fill="hold" grpId="0" nodeType="withEffect">
                                  <p:stCondLst>
                                    <p:cond delay="0"/>
                                  </p:stCondLst>
                                  <p:childTnLst>
                                    <p:set>
                                      <p:cBhvr>
                                        <p:cTn id="162" dur="1" fill="hold">
                                          <p:stCondLst>
                                            <p:cond delay="0"/>
                                          </p:stCondLst>
                                        </p:cTn>
                                        <p:tgtEl>
                                          <p:spTgt spid="114"/>
                                        </p:tgtEl>
                                        <p:attrNameLst>
                                          <p:attrName>style.visibility</p:attrName>
                                        </p:attrNameLst>
                                      </p:cBhvr>
                                      <p:to>
                                        <p:strVal val="visible"/>
                                      </p:to>
                                    </p:set>
                                    <p:anim calcmode="lin" valueType="num">
                                      <p:cBhvr additive="base">
                                        <p:cTn id="163" dur="2000" fill="hold"/>
                                        <p:tgtEl>
                                          <p:spTgt spid="114"/>
                                        </p:tgtEl>
                                        <p:attrNameLst>
                                          <p:attrName>ppt_x</p:attrName>
                                        </p:attrNameLst>
                                      </p:cBhvr>
                                      <p:tavLst>
                                        <p:tav tm="0">
                                          <p:val>
                                            <p:strVal val="0-#ppt_w/2"/>
                                          </p:val>
                                        </p:tav>
                                        <p:tav tm="100000">
                                          <p:val>
                                            <p:strVal val="#ppt_x"/>
                                          </p:val>
                                        </p:tav>
                                      </p:tavLst>
                                    </p:anim>
                                    <p:anim calcmode="lin" valueType="num">
                                      <p:cBhvr additive="base">
                                        <p:cTn id="164" dur="2000" fill="hold"/>
                                        <p:tgtEl>
                                          <p:spTgt spid="114"/>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10800000">
                                      <p:cBhvr>
                                        <p:cTn id="166" dur="2000" fill="hold"/>
                                        <p:tgtEl>
                                          <p:spTgt spid="114"/>
                                        </p:tgtEl>
                                        <p:attrNameLst>
                                          <p:attrName>r</p:attrName>
                                        </p:attrNameLst>
                                      </p:cBhvr>
                                    </p:animRot>
                                  </p:childTnLst>
                                </p:cTn>
                              </p:par>
                              <p:par>
                                <p:cTn id="167" presetID="2" presetClass="entr" presetSubtype="8" fill="hold" grpId="0" nodeType="withEffect">
                                  <p:stCondLst>
                                    <p:cond delay="0"/>
                                  </p:stCondLst>
                                  <p:childTnLst>
                                    <p:set>
                                      <p:cBhvr>
                                        <p:cTn id="168" dur="1" fill="hold">
                                          <p:stCondLst>
                                            <p:cond delay="0"/>
                                          </p:stCondLst>
                                        </p:cTn>
                                        <p:tgtEl>
                                          <p:spTgt spid="115"/>
                                        </p:tgtEl>
                                        <p:attrNameLst>
                                          <p:attrName>style.visibility</p:attrName>
                                        </p:attrNameLst>
                                      </p:cBhvr>
                                      <p:to>
                                        <p:strVal val="visible"/>
                                      </p:to>
                                    </p:set>
                                    <p:anim calcmode="lin" valueType="num">
                                      <p:cBhvr additive="base">
                                        <p:cTn id="169" dur="2000" fill="hold"/>
                                        <p:tgtEl>
                                          <p:spTgt spid="115"/>
                                        </p:tgtEl>
                                        <p:attrNameLst>
                                          <p:attrName>ppt_x</p:attrName>
                                        </p:attrNameLst>
                                      </p:cBhvr>
                                      <p:tavLst>
                                        <p:tav tm="0">
                                          <p:val>
                                            <p:strVal val="0-#ppt_w/2"/>
                                          </p:val>
                                        </p:tav>
                                        <p:tav tm="100000">
                                          <p:val>
                                            <p:strVal val="#ppt_x"/>
                                          </p:val>
                                        </p:tav>
                                      </p:tavLst>
                                    </p:anim>
                                    <p:anim calcmode="lin" valueType="num">
                                      <p:cBhvr additive="base">
                                        <p:cTn id="170" dur="2000" fill="hold"/>
                                        <p:tgtEl>
                                          <p:spTgt spid="115"/>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10800000">
                                      <p:cBhvr>
                                        <p:cTn id="172" dur="2000" fill="hold"/>
                                        <p:tgtEl>
                                          <p:spTgt spid="115"/>
                                        </p:tgtEl>
                                        <p:attrNameLst>
                                          <p:attrName>r</p:attrName>
                                        </p:attrNameLst>
                                      </p:cBhvr>
                                    </p:animRot>
                                  </p:childTnLst>
                                </p:cTn>
                              </p:par>
                              <p:par>
                                <p:cTn id="173" presetID="2" presetClass="entr" presetSubtype="8" fill="hold" grpId="0" nodeType="withEffect">
                                  <p:stCondLst>
                                    <p:cond delay="0"/>
                                  </p:stCondLst>
                                  <p:childTnLst>
                                    <p:set>
                                      <p:cBhvr>
                                        <p:cTn id="174" dur="1" fill="hold">
                                          <p:stCondLst>
                                            <p:cond delay="0"/>
                                          </p:stCondLst>
                                        </p:cTn>
                                        <p:tgtEl>
                                          <p:spTgt spid="116"/>
                                        </p:tgtEl>
                                        <p:attrNameLst>
                                          <p:attrName>style.visibility</p:attrName>
                                        </p:attrNameLst>
                                      </p:cBhvr>
                                      <p:to>
                                        <p:strVal val="visible"/>
                                      </p:to>
                                    </p:set>
                                    <p:anim calcmode="lin" valueType="num">
                                      <p:cBhvr additive="base">
                                        <p:cTn id="175" dur="2000" fill="hold"/>
                                        <p:tgtEl>
                                          <p:spTgt spid="116"/>
                                        </p:tgtEl>
                                        <p:attrNameLst>
                                          <p:attrName>ppt_x</p:attrName>
                                        </p:attrNameLst>
                                      </p:cBhvr>
                                      <p:tavLst>
                                        <p:tav tm="0">
                                          <p:val>
                                            <p:strVal val="0-#ppt_w/2"/>
                                          </p:val>
                                        </p:tav>
                                        <p:tav tm="100000">
                                          <p:val>
                                            <p:strVal val="#ppt_x"/>
                                          </p:val>
                                        </p:tav>
                                      </p:tavLst>
                                    </p:anim>
                                    <p:anim calcmode="lin" valueType="num">
                                      <p:cBhvr additive="base">
                                        <p:cTn id="176" dur="2000" fill="hold"/>
                                        <p:tgtEl>
                                          <p:spTgt spid="116"/>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10800000">
                                      <p:cBhvr>
                                        <p:cTn id="178" dur="2000" fill="hold"/>
                                        <p:tgtEl>
                                          <p:spTgt spid="116"/>
                                        </p:tgtEl>
                                        <p:attrNameLst>
                                          <p:attrName>r</p:attrName>
                                        </p:attrNameLst>
                                      </p:cBhvr>
                                    </p:animRot>
                                  </p:childTnLst>
                                </p:cTn>
                              </p:par>
                              <p:par>
                                <p:cTn id="179" presetID="2" presetClass="entr" presetSubtype="8" fill="hold" grpId="0" nodeType="withEffect">
                                  <p:stCondLst>
                                    <p:cond delay="0"/>
                                  </p:stCondLst>
                                  <p:childTnLst>
                                    <p:set>
                                      <p:cBhvr>
                                        <p:cTn id="180" dur="1" fill="hold">
                                          <p:stCondLst>
                                            <p:cond delay="0"/>
                                          </p:stCondLst>
                                        </p:cTn>
                                        <p:tgtEl>
                                          <p:spTgt spid="117"/>
                                        </p:tgtEl>
                                        <p:attrNameLst>
                                          <p:attrName>style.visibility</p:attrName>
                                        </p:attrNameLst>
                                      </p:cBhvr>
                                      <p:to>
                                        <p:strVal val="visible"/>
                                      </p:to>
                                    </p:set>
                                    <p:anim calcmode="lin" valueType="num">
                                      <p:cBhvr additive="base">
                                        <p:cTn id="181" dur="2000" fill="hold"/>
                                        <p:tgtEl>
                                          <p:spTgt spid="117"/>
                                        </p:tgtEl>
                                        <p:attrNameLst>
                                          <p:attrName>ppt_x</p:attrName>
                                        </p:attrNameLst>
                                      </p:cBhvr>
                                      <p:tavLst>
                                        <p:tav tm="0">
                                          <p:val>
                                            <p:strVal val="0-#ppt_w/2"/>
                                          </p:val>
                                        </p:tav>
                                        <p:tav tm="100000">
                                          <p:val>
                                            <p:strVal val="#ppt_x"/>
                                          </p:val>
                                        </p:tav>
                                      </p:tavLst>
                                    </p:anim>
                                    <p:anim calcmode="lin" valueType="num">
                                      <p:cBhvr additive="base">
                                        <p:cTn id="182" dur="2000" fill="hold"/>
                                        <p:tgtEl>
                                          <p:spTgt spid="117"/>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10800000">
                                      <p:cBhvr>
                                        <p:cTn id="184" dur="2000" fill="hold"/>
                                        <p:tgtEl>
                                          <p:spTgt spid="117"/>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118"/>
                                        </p:tgtEl>
                                        <p:attrNameLst>
                                          <p:attrName>style.visibility</p:attrName>
                                        </p:attrNameLst>
                                      </p:cBhvr>
                                      <p:to>
                                        <p:strVal val="visible"/>
                                      </p:to>
                                    </p:set>
                                    <p:anim calcmode="lin" valueType="num">
                                      <p:cBhvr additive="base">
                                        <p:cTn id="187" dur="2000" fill="hold"/>
                                        <p:tgtEl>
                                          <p:spTgt spid="118"/>
                                        </p:tgtEl>
                                        <p:attrNameLst>
                                          <p:attrName>ppt_x</p:attrName>
                                        </p:attrNameLst>
                                      </p:cBhvr>
                                      <p:tavLst>
                                        <p:tav tm="0">
                                          <p:val>
                                            <p:strVal val="1+#ppt_w/2"/>
                                          </p:val>
                                        </p:tav>
                                        <p:tav tm="100000">
                                          <p:val>
                                            <p:strVal val="#ppt_x"/>
                                          </p:val>
                                        </p:tav>
                                      </p:tavLst>
                                    </p:anim>
                                    <p:anim calcmode="lin" valueType="num">
                                      <p:cBhvr additive="base">
                                        <p:cTn id="188" dur="2000" fill="hold"/>
                                        <p:tgtEl>
                                          <p:spTgt spid="118"/>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10800000">
                                      <p:cBhvr>
                                        <p:cTn id="190" dur="2000" fill="hold"/>
                                        <p:tgtEl>
                                          <p:spTgt spid="118"/>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119"/>
                                        </p:tgtEl>
                                        <p:attrNameLst>
                                          <p:attrName>style.visibility</p:attrName>
                                        </p:attrNameLst>
                                      </p:cBhvr>
                                      <p:to>
                                        <p:strVal val="visible"/>
                                      </p:to>
                                    </p:set>
                                    <p:anim calcmode="lin" valueType="num">
                                      <p:cBhvr additive="base">
                                        <p:cTn id="193" dur="2000" fill="hold"/>
                                        <p:tgtEl>
                                          <p:spTgt spid="119"/>
                                        </p:tgtEl>
                                        <p:attrNameLst>
                                          <p:attrName>ppt_x</p:attrName>
                                        </p:attrNameLst>
                                      </p:cBhvr>
                                      <p:tavLst>
                                        <p:tav tm="0">
                                          <p:val>
                                            <p:strVal val="1+#ppt_w/2"/>
                                          </p:val>
                                        </p:tav>
                                        <p:tav tm="100000">
                                          <p:val>
                                            <p:strVal val="#ppt_x"/>
                                          </p:val>
                                        </p:tav>
                                      </p:tavLst>
                                    </p:anim>
                                    <p:anim calcmode="lin" valueType="num">
                                      <p:cBhvr additive="base">
                                        <p:cTn id="194" dur="2000" fill="hold"/>
                                        <p:tgtEl>
                                          <p:spTgt spid="119"/>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10800000">
                                      <p:cBhvr>
                                        <p:cTn id="196" dur="2000" fill="hold"/>
                                        <p:tgtEl>
                                          <p:spTgt spid="119"/>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120"/>
                                        </p:tgtEl>
                                        <p:attrNameLst>
                                          <p:attrName>style.visibility</p:attrName>
                                        </p:attrNameLst>
                                      </p:cBhvr>
                                      <p:to>
                                        <p:strVal val="visible"/>
                                      </p:to>
                                    </p:set>
                                    <p:anim calcmode="lin" valueType="num">
                                      <p:cBhvr additive="base">
                                        <p:cTn id="199" dur="2000" fill="hold"/>
                                        <p:tgtEl>
                                          <p:spTgt spid="120"/>
                                        </p:tgtEl>
                                        <p:attrNameLst>
                                          <p:attrName>ppt_x</p:attrName>
                                        </p:attrNameLst>
                                      </p:cBhvr>
                                      <p:tavLst>
                                        <p:tav tm="0">
                                          <p:val>
                                            <p:strVal val="1+#ppt_w/2"/>
                                          </p:val>
                                        </p:tav>
                                        <p:tav tm="100000">
                                          <p:val>
                                            <p:strVal val="#ppt_x"/>
                                          </p:val>
                                        </p:tav>
                                      </p:tavLst>
                                    </p:anim>
                                    <p:anim calcmode="lin" valueType="num">
                                      <p:cBhvr additive="base">
                                        <p:cTn id="200" dur="2000" fill="hold"/>
                                        <p:tgtEl>
                                          <p:spTgt spid="120"/>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10800000">
                                      <p:cBhvr>
                                        <p:cTn id="202" dur="2000" fill="hold"/>
                                        <p:tgtEl>
                                          <p:spTgt spid="120"/>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121"/>
                                        </p:tgtEl>
                                        <p:attrNameLst>
                                          <p:attrName>style.visibility</p:attrName>
                                        </p:attrNameLst>
                                      </p:cBhvr>
                                      <p:to>
                                        <p:strVal val="visible"/>
                                      </p:to>
                                    </p:set>
                                    <p:anim calcmode="lin" valueType="num">
                                      <p:cBhvr additive="base">
                                        <p:cTn id="205" dur="2000" fill="hold"/>
                                        <p:tgtEl>
                                          <p:spTgt spid="121"/>
                                        </p:tgtEl>
                                        <p:attrNameLst>
                                          <p:attrName>ppt_x</p:attrName>
                                        </p:attrNameLst>
                                      </p:cBhvr>
                                      <p:tavLst>
                                        <p:tav tm="0">
                                          <p:val>
                                            <p:strVal val="1+#ppt_w/2"/>
                                          </p:val>
                                        </p:tav>
                                        <p:tav tm="100000">
                                          <p:val>
                                            <p:strVal val="#ppt_x"/>
                                          </p:val>
                                        </p:tav>
                                      </p:tavLst>
                                    </p:anim>
                                    <p:anim calcmode="lin" valueType="num">
                                      <p:cBhvr additive="base">
                                        <p:cTn id="206" dur="2000" fill="hold"/>
                                        <p:tgtEl>
                                          <p:spTgt spid="121"/>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10800000">
                                      <p:cBhvr>
                                        <p:cTn id="208" dur="2000" fill="hold"/>
                                        <p:tgtEl>
                                          <p:spTgt spid="121"/>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122"/>
                                        </p:tgtEl>
                                        <p:attrNameLst>
                                          <p:attrName>style.visibility</p:attrName>
                                        </p:attrNameLst>
                                      </p:cBhvr>
                                      <p:to>
                                        <p:strVal val="visible"/>
                                      </p:to>
                                    </p:set>
                                    <p:anim calcmode="lin" valueType="num">
                                      <p:cBhvr additive="base">
                                        <p:cTn id="211" dur="2000" fill="hold"/>
                                        <p:tgtEl>
                                          <p:spTgt spid="122"/>
                                        </p:tgtEl>
                                        <p:attrNameLst>
                                          <p:attrName>ppt_x</p:attrName>
                                        </p:attrNameLst>
                                      </p:cBhvr>
                                      <p:tavLst>
                                        <p:tav tm="0">
                                          <p:val>
                                            <p:strVal val="1+#ppt_w/2"/>
                                          </p:val>
                                        </p:tav>
                                        <p:tav tm="100000">
                                          <p:val>
                                            <p:strVal val="#ppt_x"/>
                                          </p:val>
                                        </p:tav>
                                      </p:tavLst>
                                    </p:anim>
                                    <p:anim calcmode="lin" valueType="num">
                                      <p:cBhvr additive="base">
                                        <p:cTn id="212" dur="2000" fill="hold"/>
                                        <p:tgtEl>
                                          <p:spTgt spid="122"/>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10800000">
                                      <p:cBhvr>
                                        <p:cTn id="214" dur="2000" fill="hold"/>
                                        <p:tgtEl>
                                          <p:spTgt spid="122"/>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123"/>
                                        </p:tgtEl>
                                        <p:attrNameLst>
                                          <p:attrName>style.visibility</p:attrName>
                                        </p:attrNameLst>
                                      </p:cBhvr>
                                      <p:to>
                                        <p:strVal val="visible"/>
                                      </p:to>
                                    </p:set>
                                    <p:anim calcmode="lin" valueType="num">
                                      <p:cBhvr additive="base">
                                        <p:cTn id="217" dur="2000" fill="hold"/>
                                        <p:tgtEl>
                                          <p:spTgt spid="123"/>
                                        </p:tgtEl>
                                        <p:attrNameLst>
                                          <p:attrName>ppt_x</p:attrName>
                                        </p:attrNameLst>
                                      </p:cBhvr>
                                      <p:tavLst>
                                        <p:tav tm="0">
                                          <p:val>
                                            <p:strVal val="1+#ppt_w/2"/>
                                          </p:val>
                                        </p:tav>
                                        <p:tav tm="100000">
                                          <p:val>
                                            <p:strVal val="#ppt_x"/>
                                          </p:val>
                                        </p:tav>
                                      </p:tavLst>
                                    </p:anim>
                                    <p:anim calcmode="lin" valueType="num">
                                      <p:cBhvr additive="base">
                                        <p:cTn id="218" dur="2000" fill="hold"/>
                                        <p:tgtEl>
                                          <p:spTgt spid="123"/>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10800000">
                                      <p:cBhvr>
                                        <p:cTn id="220" dur="2000" fill="hold"/>
                                        <p:tgtEl>
                                          <p:spTgt spid="123"/>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124"/>
                                        </p:tgtEl>
                                        <p:attrNameLst>
                                          <p:attrName>style.visibility</p:attrName>
                                        </p:attrNameLst>
                                      </p:cBhvr>
                                      <p:to>
                                        <p:strVal val="visible"/>
                                      </p:to>
                                    </p:set>
                                    <p:anim calcmode="lin" valueType="num">
                                      <p:cBhvr additive="base">
                                        <p:cTn id="223" dur="2000" fill="hold"/>
                                        <p:tgtEl>
                                          <p:spTgt spid="124"/>
                                        </p:tgtEl>
                                        <p:attrNameLst>
                                          <p:attrName>ppt_x</p:attrName>
                                        </p:attrNameLst>
                                      </p:cBhvr>
                                      <p:tavLst>
                                        <p:tav tm="0">
                                          <p:val>
                                            <p:strVal val="1+#ppt_w/2"/>
                                          </p:val>
                                        </p:tav>
                                        <p:tav tm="100000">
                                          <p:val>
                                            <p:strVal val="#ppt_x"/>
                                          </p:val>
                                        </p:tav>
                                      </p:tavLst>
                                    </p:anim>
                                    <p:anim calcmode="lin" valueType="num">
                                      <p:cBhvr additive="base">
                                        <p:cTn id="224" dur="2000" fill="hold"/>
                                        <p:tgtEl>
                                          <p:spTgt spid="124"/>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10800000">
                                      <p:cBhvr>
                                        <p:cTn id="226" dur="2000" fill="hold"/>
                                        <p:tgtEl>
                                          <p:spTgt spid="124"/>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125"/>
                                        </p:tgtEl>
                                        <p:attrNameLst>
                                          <p:attrName>style.visibility</p:attrName>
                                        </p:attrNameLst>
                                      </p:cBhvr>
                                      <p:to>
                                        <p:strVal val="visible"/>
                                      </p:to>
                                    </p:set>
                                    <p:anim calcmode="lin" valueType="num">
                                      <p:cBhvr additive="base">
                                        <p:cTn id="229" dur="2000" fill="hold"/>
                                        <p:tgtEl>
                                          <p:spTgt spid="125"/>
                                        </p:tgtEl>
                                        <p:attrNameLst>
                                          <p:attrName>ppt_x</p:attrName>
                                        </p:attrNameLst>
                                      </p:cBhvr>
                                      <p:tavLst>
                                        <p:tav tm="0">
                                          <p:val>
                                            <p:strVal val="1+#ppt_w/2"/>
                                          </p:val>
                                        </p:tav>
                                        <p:tav tm="100000">
                                          <p:val>
                                            <p:strVal val="#ppt_x"/>
                                          </p:val>
                                        </p:tav>
                                      </p:tavLst>
                                    </p:anim>
                                    <p:anim calcmode="lin" valueType="num">
                                      <p:cBhvr additive="base">
                                        <p:cTn id="230" dur="2000" fill="hold"/>
                                        <p:tgtEl>
                                          <p:spTgt spid="125"/>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10800000">
                                      <p:cBhvr>
                                        <p:cTn id="232" dur="2000" fill="hold"/>
                                        <p:tgtEl>
                                          <p:spTgt spid="125"/>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126"/>
                                        </p:tgtEl>
                                        <p:attrNameLst>
                                          <p:attrName>style.visibility</p:attrName>
                                        </p:attrNameLst>
                                      </p:cBhvr>
                                      <p:to>
                                        <p:strVal val="visible"/>
                                      </p:to>
                                    </p:set>
                                    <p:anim calcmode="lin" valueType="num">
                                      <p:cBhvr additive="base">
                                        <p:cTn id="235" dur="2000" fill="hold"/>
                                        <p:tgtEl>
                                          <p:spTgt spid="126"/>
                                        </p:tgtEl>
                                        <p:attrNameLst>
                                          <p:attrName>ppt_x</p:attrName>
                                        </p:attrNameLst>
                                      </p:cBhvr>
                                      <p:tavLst>
                                        <p:tav tm="0">
                                          <p:val>
                                            <p:strVal val="1+#ppt_w/2"/>
                                          </p:val>
                                        </p:tav>
                                        <p:tav tm="100000">
                                          <p:val>
                                            <p:strVal val="#ppt_x"/>
                                          </p:val>
                                        </p:tav>
                                      </p:tavLst>
                                    </p:anim>
                                    <p:anim calcmode="lin" valueType="num">
                                      <p:cBhvr additive="base">
                                        <p:cTn id="236" dur="2000" fill="hold"/>
                                        <p:tgtEl>
                                          <p:spTgt spid="126"/>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10800000">
                                      <p:cBhvr>
                                        <p:cTn id="238" dur="2000" fill="hold"/>
                                        <p:tgtEl>
                                          <p:spTgt spid="126"/>
                                        </p:tgtEl>
                                        <p:attrNameLst>
                                          <p:attrName>r</p:attrName>
                                        </p:attrNameLst>
                                      </p:cBhvr>
                                    </p:animRot>
                                  </p:childTnLst>
                                </p:cTn>
                              </p:par>
                              <p:par>
                                <p:cTn id="239" presetID="2" presetClass="entr" presetSubtype="2" fill="hold" grpId="0" nodeType="withEffect">
                                  <p:stCondLst>
                                    <p:cond delay="0"/>
                                  </p:stCondLst>
                                  <p:childTnLst>
                                    <p:set>
                                      <p:cBhvr>
                                        <p:cTn id="240" dur="1" fill="hold">
                                          <p:stCondLst>
                                            <p:cond delay="0"/>
                                          </p:stCondLst>
                                        </p:cTn>
                                        <p:tgtEl>
                                          <p:spTgt spid="127"/>
                                        </p:tgtEl>
                                        <p:attrNameLst>
                                          <p:attrName>style.visibility</p:attrName>
                                        </p:attrNameLst>
                                      </p:cBhvr>
                                      <p:to>
                                        <p:strVal val="visible"/>
                                      </p:to>
                                    </p:set>
                                    <p:anim calcmode="lin" valueType="num">
                                      <p:cBhvr additive="base">
                                        <p:cTn id="241" dur="2000" fill="hold"/>
                                        <p:tgtEl>
                                          <p:spTgt spid="127"/>
                                        </p:tgtEl>
                                        <p:attrNameLst>
                                          <p:attrName>ppt_x</p:attrName>
                                        </p:attrNameLst>
                                      </p:cBhvr>
                                      <p:tavLst>
                                        <p:tav tm="0">
                                          <p:val>
                                            <p:strVal val="1+#ppt_w/2"/>
                                          </p:val>
                                        </p:tav>
                                        <p:tav tm="100000">
                                          <p:val>
                                            <p:strVal val="#ppt_x"/>
                                          </p:val>
                                        </p:tav>
                                      </p:tavLst>
                                    </p:anim>
                                    <p:anim calcmode="lin" valueType="num">
                                      <p:cBhvr additive="base">
                                        <p:cTn id="242" dur="2000" fill="hold"/>
                                        <p:tgtEl>
                                          <p:spTgt spid="127"/>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10800000">
                                      <p:cBhvr>
                                        <p:cTn id="244" dur="2000" fill="hold"/>
                                        <p:tgtEl>
                                          <p:spTgt spid="127"/>
                                        </p:tgtEl>
                                        <p:attrNameLst>
                                          <p:attrName>r</p:attrName>
                                        </p:attrNameLst>
                                      </p:cBhvr>
                                    </p:animRot>
                                  </p:childTnLst>
                                </p:cTn>
                              </p:par>
                              <p:par>
                                <p:cTn id="245" presetID="2" presetClass="entr" presetSubtype="2" fill="hold" grpId="0" nodeType="withEffect">
                                  <p:stCondLst>
                                    <p:cond delay="0"/>
                                  </p:stCondLst>
                                  <p:childTnLst>
                                    <p:set>
                                      <p:cBhvr>
                                        <p:cTn id="246" dur="1" fill="hold">
                                          <p:stCondLst>
                                            <p:cond delay="0"/>
                                          </p:stCondLst>
                                        </p:cTn>
                                        <p:tgtEl>
                                          <p:spTgt spid="128"/>
                                        </p:tgtEl>
                                        <p:attrNameLst>
                                          <p:attrName>style.visibility</p:attrName>
                                        </p:attrNameLst>
                                      </p:cBhvr>
                                      <p:to>
                                        <p:strVal val="visible"/>
                                      </p:to>
                                    </p:set>
                                    <p:anim calcmode="lin" valueType="num">
                                      <p:cBhvr additive="base">
                                        <p:cTn id="247" dur="2000" fill="hold"/>
                                        <p:tgtEl>
                                          <p:spTgt spid="128"/>
                                        </p:tgtEl>
                                        <p:attrNameLst>
                                          <p:attrName>ppt_x</p:attrName>
                                        </p:attrNameLst>
                                      </p:cBhvr>
                                      <p:tavLst>
                                        <p:tav tm="0">
                                          <p:val>
                                            <p:strVal val="1+#ppt_w/2"/>
                                          </p:val>
                                        </p:tav>
                                        <p:tav tm="100000">
                                          <p:val>
                                            <p:strVal val="#ppt_x"/>
                                          </p:val>
                                        </p:tav>
                                      </p:tavLst>
                                    </p:anim>
                                    <p:anim calcmode="lin" valueType="num">
                                      <p:cBhvr additive="base">
                                        <p:cTn id="248" dur="2000" fill="hold"/>
                                        <p:tgtEl>
                                          <p:spTgt spid="128"/>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10800000">
                                      <p:cBhvr>
                                        <p:cTn id="250" dur="2000" fill="hold"/>
                                        <p:tgtEl>
                                          <p:spTgt spid="128"/>
                                        </p:tgtEl>
                                        <p:attrNameLst>
                                          <p:attrName>r</p:attrName>
                                        </p:attrNameLst>
                                      </p:cBhvr>
                                    </p:animRot>
                                  </p:childTnLst>
                                </p:cTn>
                              </p:par>
                              <p:par>
                                <p:cTn id="251" presetID="2" presetClass="entr" presetSubtype="2" fill="hold" grpId="0" nodeType="withEffect">
                                  <p:stCondLst>
                                    <p:cond delay="0"/>
                                  </p:stCondLst>
                                  <p:childTnLst>
                                    <p:set>
                                      <p:cBhvr>
                                        <p:cTn id="252" dur="1" fill="hold">
                                          <p:stCondLst>
                                            <p:cond delay="0"/>
                                          </p:stCondLst>
                                        </p:cTn>
                                        <p:tgtEl>
                                          <p:spTgt spid="129"/>
                                        </p:tgtEl>
                                        <p:attrNameLst>
                                          <p:attrName>style.visibility</p:attrName>
                                        </p:attrNameLst>
                                      </p:cBhvr>
                                      <p:to>
                                        <p:strVal val="visible"/>
                                      </p:to>
                                    </p:set>
                                    <p:anim calcmode="lin" valueType="num">
                                      <p:cBhvr additive="base">
                                        <p:cTn id="253" dur="2000" fill="hold"/>
                                        <p:tgtEl>
                                          <p:spTgt spid="129"/>
                                        </p:tgtEl>
                                        <p:attrNameLst>
                                          <p:attrName>ppt_x</p:attrName>
                                        </p:attrNameLst>
                                      </p:cBhvr>
                                      <p:tavLst>
                                        <p:tav tm="0">
                                          <p:val>
                                            <p:strVal val="1+#ppt_w/2"/>
                                          </p:val>
                                        </p:tav>
                                        <p:tav tm="100000">
                                          <p:val>
                                            <p:strVal val="#ppt_x"/>
                                          </p:val>
                                        </p:tav>
                                      </p:tavLst>
                                    </p:anim>
                                    <p:anim calcmode="lin" valueType="num">
                                      <p:cBhvr additive="base">
                                        <p:cTn id="254" dur="2000" fill="hold"/>
                                        <p:tgtEl>
                                          <p:spTgt spid="129"/>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10800000">
                                      <p:cBhvr>
                                        <p:cTn id="256" dur="2000" fill="hold"/>
                                        <p:tgtEl>
                                          <p:spTgt spid="129"/>
                                        </p:tgtEl>
                                        <p:attrNameLst>
                                          <p:attrName>r</p:attrName>
                                        </p:attrNameLst>
                                      </p:cBhvr>
                                    </p:animRot>
                                  </p:childTnLst>
                                </p:cTn>
                              </p:par>
                              <p:par>
                                <p:cTn id="257" presetID="2" presetClass="entr" presetSubtype="2" fill="hold" grpId="0" nodeType="withEffect">
                                  <p:stCondLst>
                                    <p:cond delay="0"/>
                                  </p:stCondLst>
                                  <p:childTnLst>
                                    <p:set>
                                      <p:cBhvr>
                                        <p:cTn id="258" dur="1" fill="hold">
                                          <p:stCondLst>
                                            <p:cond delay="0"/>
                                          </p:stCondLst>
                                        </p:cTn>
                                        <p:tgtEl>
                                          <p:spTgt spid="130"/>
                                        </p:tgtEl>
                                        <p:attrNameLst>
                                          <p:attrName>style.visibility</p:attrName>
                                        </p:attrNameLst>
                                      </p:cBhvr>
                                      <p:to>
                                        <p:strVal val="visible"/>
                                      </p:to>
                                    </p:set>
                                    <p:anim calcmode="lin" valueType="num">
                                      <p:cBhvr additive="base">
                                        <p:cTn id="259" dur="2000" fill="hold"/>
                                        <p:tgtEl>
                                          <p:spTgt spid="130"/>
                                        </p:tgtEl>
                                        <p:attrNameLst>
                                          <p:attrName>ppt_x</p:attrName>
                                        </p:attrNameLst>
                                      </p:cBhvr>
                                      <p:tavLst>
                                        <p:tav tm="0">
                                          <p:val>
                                            <p:strVal val="1+#ppt_w/2"/>
                                          </p:val>
                                        </p:tav>
                                        <p:tav tm="100000">
                                          <p:val>
                                            <p:strVal val="#ppt_x"/>
                                          </p:val>
                                        </p:tav>
                                      </p:tavLst>
                                    </p:anim>
                                    <p:anim calcmode="lin" valueType="num">
                                      <p:cBhvr additive="base">
                                        <p:cTn id="260" dur="2000" fill="hold"/>
                                        <p:tgtEl>
                                          <p:spTgt spid="130"/>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10800000">
                                      <p:cBhvr>
                                        <p:cTn id="262" dur="2000" fill="hold"/>
                                        <p:tgtEl>
                                          <p:spTgt spid="130"/>
                                        </p:tgtEl>
                                        <p:attrNameLst>
                                          <p:attrName>r</p:attrName>
                                        </p:attrNameLst>
                                      </p:cBhvr>
                                    </p:animRot>
                                  </p:childTnLst>
                                </p:cTn>
                              </p:par>
                              <p:par>
                                <p:cTn id="263" presetID="2" presetClass="entr" presetSubtype="2" fill="hold" grpId="0" nodeType="withEffect">
                                  <p:stCondLst>
                                    <p:cond delay="0"/>
                                  </p:stCondLst>
                                  <p:childTnLst>
                                    <p:set>
                                      <p:cBhvr>
                                        <p:cTn id="264" dur="1" fill="hold">
                                          <p:stCondLst>
                                            <p:cond delay="0"/>
                                          </p:stCondLst>
                                        </p:cTn>
                                        <p:tgtEl>
                                          <p:spTgt spid="131"/>
                                        </p:tgtEl>
                                        <p:attrNameLst>
                                          <p:attrName>style.visibility</p:attrName>
                                        </p:attrNameLst>
                                      </p:cBhvr>
                                      <p:to>
                                        <p:strVal val="visible"/>
                                      </p:to>
                                    </p:set>
                                    <p:anim calcmode="lin" valueType="num">
                                      <p:cBhvr additive="base">
                                        <p:cTn id="265" dur="2000" fill="hold"/>
                                        <p:tgtEl>
                                          <p:spTgt spid="131"/>
                                        </p:tgtEl>
                                        <p:attrNameLst>
                                          <p:attrName>ppt_x</p:attrName>
                                        </p:attrNameLst>
                                      </p:cBhvr>
                                      <p:tavLst>
                                        <p:tav tm="0">
                                          <p:val>
                                            <p:strVal val="1+#ppt_w/2"/>
                                          </p:val>
                                        </p:tav>
                                        <p:tav tm="100000">
                                          <p:val>
                                            <p:strVal val="#ppt_x"/>
                                          </p:val>
                                        </p:tav>
                                      </p:tavLst>
                                    </p:anim>
                                    <p:anim calcmode="lin" valueType="num">
                                      <p:cBhvr additive="base">
                                        <p:cTn id="266" dur="2000" fill="hold"/>
                                        <p:tgtEl>
                                          <p:spTgt spid="131"/>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10800000">
                                      <p:cBhvr>
                                        <p:cTn id="268" dur="2000" fill="hold"/>
                                        <p:tgtEl>
                                          <p:spTgt spid="131"/>
                                        </p:tgtEl>
                                        <p:attrNameLst>
                                          <p:attrName>r</p:attrName>
                                        </p:attrNameLst>
                                      </p:cBhvr>
                                    </p:animRot>
                                  </p:childTnLst>
                                </p:cTn>
                              </p:par>
                              <p:par>
                                <p:cTn id="269" presetID="2" presetClass="entr" presetSubtype="2" fill="hold" grpId="0" nodeType="withEffect">
                                  <p:stCondLst>
                                    <p:cond delay="0"/>
                                  </p:stCondLst>
                                  <p:childTnLst>
                                    <p:set>
                                      <p:cBhvr>
                                        <p:cTn id="270" dur="1" fill="hold">
                                          <p:stCondLst>
                                            <p:cond delay="0"/>
                                          </p:stCondLst>
                                        </p:cTn>
                                        <p:tgtEl>
                                          <p:spTgt spid="132"/>
                                        </p:tgtEl>
                                        <p:attrNameLst>
                                          <p:attrName>style.visibility</p:attrName>
                                        </p:attrNameLst>
                                      </p:cBhvr>
                                      <p:to>
                                        <p:strVal val="visible"/>
                                      </p:to>
                                    </p:set>
                                    <p:anim calcmode="lin" valueType="num">
                                      <p:cBhvr additive="base">
                                        <p:cTn id="271" dur="2000" fill="hold"/>
                                        <p:tgtEl>
                                          <p:spTgt spid="132"/>
                                        </p:tgtEl>
                                        <p:attrNameLst>
                                          <p:attrName>ppt_x</p:attrName>
                                        </p:attrNameLst>
                                      </p:cBhvr>
                                      <p:tavLst>
                                        <p:tav tm="0">
                                          <p:val>
                                            <p:strVal val="1+#ppt_w/2"/>
                                          </p:val>
                                        </p:tav>
                                        <p:tav tm="100000">
                                          <p:val>
                                            <p:strVal val="#ppt_x"/>
                                          </p:val>
                                        </p:tav>
                                      </p:tavLst>
                                    </p:anim>
                                    <p:anim calcmode="lin" valueType="num">
                                      <p:cBhvr additive="base">
                                        <p:cTn id="272" dur="2000" fill="hold"/>
                                        <p:tgtEl>
                                          <p:spTgt spid="132"/>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10800000">
                                      <p:cBhvr>
                                        <p:cTn id="274" dur="2000" fill="hold"/>
                                        <p:tgtEl>
                                          <p:spTgt spid="132"/>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133"/>
                                        </p:tgtEl>
                                        <p:attrNameLst>
                                          <p:attrName>style.visibility</p:attrName>
                                        </p:attrNameLst>
                                      </p:cBhvr>
                                      <p:to>
                                        <p:strVal val="visible"/>
                                      </p:to>
                                    </p:set>
                                    <p:anim calcmode="lin" valueType="num">
                                      <p:cBhvr additive="base">
                                        <p:cTn id="277" dur="2000" fill="hold"/>
                                        <p:tgtEl>
                                          <p:spTgt spid="133"/>
                                        </p:tgtEl>
                                        <p:attrNameLst>
                                          <p:attrName>ppt_x</p:attrName>
                                        </p:attrNameLst>
                                      </p:cBhvr>
                                      <p:tavLst>
                                        <p:tav tm="0">
                                          <p:val>
                                            <p:strVal val="0-#ppt_w/2"/>
                                          </p:val>
                                        </p:tav>
                                        <p:tav tm="100000">
                                          <p:val>
                                            <p:strVal val="#ppt_x"/>
                                          </p:val>
                                        </p:tav>
                                      </p:tavLst>
                                    </p:anim>
                                    <p:anim calcmode="lin" valueType="num">
                                      <p:cBhvr additive="base">
                                        <p:cTn id="278" dur="2000" fill="hold"/>
                                        <p:tgtEl>
                                          <p:spTgt spid="133"/>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10800000">
                                      <p:cBhvr>
                                        <p:cTn id="280" dur="2000" fill="hold"/>
                                        <p:tgtEl>
                                          <p:spTgt spid="133"/>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134"/>
                                        </p:tgtEl>
                                        <p:attrNameLst>
                                          <p:attrName>style.visibility</p:attrName>
                                        </p:attrNameLst>
                                      </p:cBhvr>
                                      <p:to>
                                        <p:strVal val="visible"/>
                                      </p:to>
                                    </p:set>
                                    <p:anim calcmode="lin" valueType="num">
                                      <p:cBhvr additive="base">
                                        <p:cTn id="283" dur="2000" fill="hold"/>
                                        <p:tgtEl>
                                          <p:spTgt spid="134"/>
                                        </p:tgtEl>
                                        <p:attrNameLst>
                                          <p:attrName>ppt_x</p:attrName>
                                        </p:attrNameLst>
                                      </p:cBhvr>
                                      <p:tavLst>
                                        <p:tav tm="0">
                                          <p:val>
                                            <p:strVal val="0-#ppt_w/2"/>
                                          </p:val>
                                        </p:tav>
                                        <p:tav tm="100000">
                                          <p:val>
                                            <p:strVal val="#ppt_x"/>
                                          </p:val>
                                        </p:tav>
                                      </p:tavLst>
                                    </p:anim>
                                    <p:anim calcmode="lin" valueType="num">
                                      <p:cBhvr additive="base">
                                        <p:cTn id="284" dur="2000" fill="hold"/>
                                        <p:tgtEl>
                                          <p:spTgt spid="134"/>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10800000">
                                      <p:cBhvr>
                                        <p:cTn id="286" dur="2000" fill="hold"/>
                                        <p:tgtEl>
                                          <p:spTgt spid="134"/>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135"/>
                                        </p:tgtEl>
                                        <p:attrNameLst>
                                          <p:attrName>style.visibility</p:attrName>
                                        </p:attrNameLst>
                                      </p:cBhvr>
                                      <p:to>
                                        <p:strVal val="visible"/>
                                      </p:to>
                                    </p:set>
                                    <p:anim calcmode="lin" valueType="num">
                                      <p:cBhvr additive="base">
                                        <p:cTn id="289" dur="2000" fill="hold"/>
                                        <p:tgtEl>
                                          <p:spTgt spid="135"/>
                                        </p:tgtEl>
                                        <p:attrNameLst>
                                          <p:attrName>ppt_x</p:attrName>
                                        </p:attrNameLst>
                                      </p:cBhvr>
                                      <p:tavLst>
                                        <p:tav tm="0">
                                          <p:val>
                                            <p:strVal val="0-#ppt_w/2"/>
                                          </p:val>
                                        </p:tav>
                                        <p:tav tm="100000">
                                          <p:val>
                                            <p:strVal val="#ppt_x"/>
                                          </p:val>
                                        </p:tav>
                                      </p:tavLst>
                                    </p:anim>
                                    <p:anim calcmode="lin" valueType="num">
                                      <p:cBhvr additive="base">
                                        <p:cTn id="290" dur="2000" fill="hold"/>
                                        <p:tgtEl>
                                          <p:spTgt spid="135"/>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10800000">
                                      <p:cBhvr>
                                        <p:cTn id="292" dur="2000" fill="hold"/>
                                        <p:tgtEl>
                                          <p:spTgt spid="135"/>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136"/>
                                        </p:tgtEl>
                                        <p:attrNameLst>
                                          <p:attrName>style.visibility</p:attrName>
                                        </p:attrNameLst>
                                      </p:cBhvr>
                                      <p:to>
                                        <p:strVal val="visible"/>
                                      </p:to>
                                    </p:set>
                                    <p:anim calcmode="lin" valueType="num">
                                      <p:cBhvr additive="base">
                                        <p:cTn id="295" dur="2000" fill="hold"/>
                                        <p:tgtEl>
                                          <p:spTgt spid="136"/>
                                        </p:tgtEl>
                                        <p:attrNameLst>
                                          <p:attrName>ppt_x</p:attrName>
                                        </p:attrNameLst>
                                      </p:cBhvr>
                                      <p:tavLst>
                                        <p:tav tm="0">
                                          <p:val>
                                            <p:strVal val="0-#ppt_w/2"/>
                                          </p:val>
                                        </p:tav>
                                        <p:tav tm="100000">
                                          <p:val>
                                            <p:strVal val="#ppt_x"/>
                                          </p:val>
                                        </p:tav>
                                      </p:tavLst>
                                    </p:anim>
                                    <p:anim calcmode="lin" valueType="num">
                                      <p:cBhvr additive="base">
                                        <p:cTn id="296" dur="2000" fill="hold"/>
                                        <p:tgtEl>
                                          <p:spTgt spid="136"/>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10800000">
                                      <p:cBhvr>
                                        <p:cTn id="298" dur="2000" fill="hold"/>
                                        <p:tgtEl>
                                          <p:spTgt spid="136"/>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137"/>
                                        </p:tgtEl>
                                        <p:attrNameLst>
                                          <p:attrName>style.visibility</p:attrName>
                                        </p:attrNameLst>
                                      </p:cBhvr>
                                      <p:to>
                                        <p:strVal val="visible"/>
                                      </p:to>
                                    </p:set>
                                    <p:anim calcmode="lin" valueType="num">
                                      <p:cBhvr additive="base">
                                        <p:cTn id="301" dur="2000" fill="hold"/>
                                        <p:tgtEl>
                                          <p:spTgt spid="137"/>
                                        </p:tgtEl>
                                        <p:attrNameLst>
                                          <p:attrName>ppt_x</p:attrName>
                                        </p:attrNameLst>
                                      </p:cBhvr>
                                      <p:tavLst>
                                        <p:tav tm="0">
                                          <p:val>
                                            <p:strVal val="0-#ppt_w/2"/>
                                          </p:val>
                                        </p:tav>
                                        <p:tav tm="100000">
                                          <p:val>
                                            <p:strVal val="#ppt_x"/>
                                          </p:val>
                                        </p:tav>
                                      </p:tavLst>
                                    </p:anim>
                                    <p:anim calcmode="lin" valueType="num">
                                      <p:cBhvr additive="base">
                                        <p:cTn id="302" dur="2000" fill="hold"/>
                                        <p:tgtEl>
                                          <p:spTgt spid="137"/>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10800000">
                                      <p:cBhvr>
                                        <p:cTn id="304" dur="2000" fill="hold"/>
                                        <p:tgtEl>
                                          <p:spTgt spid="137"/>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138"/>
                                        </p:tgtEl>
                                        <p:attrNameLst>
                                          <p:attrName>style.visibility</p:attrName>
                                        </p:attrNameLst>
                                      </p:cBhvr>
                                      <p:to>
                                        <p:strVal val="visible"/>
                                      </p:to>
                                    </p:set>
                                    <p:anim calcmode="lin" valueType="num">
                                      <p:cBhvr additive="base">
                                        <p:cTn id="307" dur="2000" fill="hold"/>
                                        <p:tgtEl>
                                          <p:spTgt spid="138"/>
                                        </p:tgtEl>
                                        <p:attrNameLst>
                                          <p:attrName>ppt_x</p:attrName>
                                        </p:attrNameLst>
                                      </p:cBhvr>
                                      <p:tavLst>
                                        <p:tav tm="0">
                                          <p:val>
                                            <p:strVal val="0-#ppt_w/2"/>
                                          </p:val>
                                        </p:tav>
                                        <p:tav tm="100000">
                                          <p:val>
                                            <p:strVal val="#ppt_x"/>
                                          </p:val>
                                        </p:tav>
                                      </p:tavLst>
                                    </p:anim>
                                    <p:anim calcmode="lin" valueType="num">
                                      <p:cBhvr additive="base">
                                        <p:cTn id="308" dur="2000" fill="hold"/>
                                        <p:tgtEl>
                                          <p:spTgt spid="138"/>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10800000">
                                      <p:cBhvr>
                                        <p:cTn id="310" dur="2000" fill="hold"/>
                                        <p:tgtEl>
                                          <p:spTgt spid="138"/>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139"/>
                                        </p:tgtEl>
                                        <p:attrNameLst>
                                          <p:attrName>style.visibility</p:attrName>
                                        </p:attrNameLst>
                                      </p:cBhvr>
                                      <p:to>
                                        <p:strVal val="visible"/>
                                      </p:to>
                                    </p:set>
                                    <p:anim calcmode="lin" valueType="num">
                                      <p:cBhvr additive="base">
                                        <p:cTn id="313" dur="2000" fill="hold"/>
                                        <p:tgtEl>
                                          <p:spTgt spid="139"/>
                                        </p:tgtEl>
                                        <p:attrNameLst>
                                          <p:attrName>ppt_x</p:attrName>
                                        </p:attrNameLst>
                                      </p:cBhvr>
                                      <p:tavLst>
                                        <p:tav tm="0">
                                          <p:val>
                                            <p:strVal val="0-#ppt_w/2"/>
                                          </p:val>
                                        </p:tav>
                                        <p:tav tm="100000">
                                          <p:val>
                                            <p:strVal val="#ppt_x"/>
                                          </p:val>
                                        </p:tav>
                                      </p:tavLst>
                                    </p:anim>
                                    <p:anim calcmode="lin" valueType="num">
                                      <p:cBhvr additive="base">
                                        <p:cTn id="314" dur="2000" fill="hold"/>
                                        <p:tgtEl>
                                          <p:spTgt spid="139"/>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10800000">
                                      <p:cBhvr>
                                        <p:cTn id="316" dur="2000" fill="hold"/>
                                        <p:tgtEl>
                                          <p:spTgt spid="139"/>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140"/>
                                        </p:tgtEl>
                                        <p:attrNameLst>
                                          <p:attrName>style.visibility</p:attrName>
                                        </p:attrNameLst>
                                      </p:cBhvr>
                                      <p:to>
                                        <p:strVal val="visible"/>
                                      </p:to>
                                    </p:set>
                                    <p:anim calcmode="lin" valueType="num">
                                      <p:cBhvr additive="base">
                                        <p:cTn id="319" dur="2000" fill="hold"/>
                                        <p:tgtEl>
                                          <p:spTgt spid="140"/>
                                        </p:tgtEl>
                                        <p:attrNameLst>
                                          <p:attrName>ppt_x</p:attrName>
                                        </p:attrNameLst>
                                      </p:cBhvr>
                                      <p:tavLst>
                                        <p:tav tm="0">
                                          <p:val>
                                            <p:strVal val="0-#ppt_w/2"/>
                                          </p:val>
                                        </p:tav>
                                        <p:tav tm="100000">
                                          <p:val>
                                            <p:strVal val="#ppt_x"/>
                                          </p:val>
                                        </p:tav>
                                      </p:tavLst>
                                    </p:anim>
                                    <p:anim calcmode="lin" valueType="num">
                                      <p:cBhvr additive="base">
                                        <p:cTn id="320" dur="2000" fill="hold"/>
                                        <p:tgtEl>
                                          <p:spTgt spid="140"/>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10800000">
                                      <p:cBhvr>
                                        <p:cTn id="322" dur="2000" fill="hold"/>
                                        <p:tgtEl>
                                          <p:spTgt spid="140"/>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141"/>
                                        </p:tgtEl>
                                        <p:attrNameLst>
                                          <p:attrName>style.visibility</p:attrName>
                                        </p:attrNameLst>
                                      </p:cBhvr>
                                      <p:to>
                                        <p:strVal val="visible"/>
                                      </p:to>
                                    </p:set>
                                    <p:anim calcmode="lin" valueType="num">
                                      <p:cBhvr additive="base">
                                        <p:cTn id="325" dur="2000" fill="hold"/>
                                        <p:tgtEl>
                                          <p:spTgt spid="141"/>
                                        </p:tgtEl>
                                        <p:attrNameLst>
                                          <p:attrName>ppt_x</p:attrName>
                                        </p:attrNameLst>
                                      </p:cBhvr>
                                      <p:tavLst>
                                        <p:tav tm="0">
                                          <p:val>
                                            <p:strVal val="0-#ppt_w/2"/>
                                          </p:val>
                                        </p:tav>
                                        <p:tav tm="100000">
                                          <p:val>
                                            <p:strVal val="#ppt_x"/>
                                          </p:val>
                                        </p:tav>
                                      </p:tavLst>
                                    </p:anim>
                                    <p:anim calcmode="lin" valueType="num">
                                      <p:cBhvr additive="base">
                                        <p:cTn id="326" dur="2000" fill="hold"/>
                                        <p:tgtEl>
                                          <p:spTgt spid="141"/>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10800000">
                                      <p:cBhvr>
                                        <p:cTn id="328" dur="2000" fill="hold"/>
                                        <p:tgtEl>
                                          <p:spTgt spid="141"/>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142"/>
                                        </p:tgtEl>
                                        <p:attrNameLst>
                                          <p:attrName>style.visibility</p:attrName>
                                        </p:attrNameLst>
                                      </p:cBhvr>
                                      <p:to>
                                        <p:strVal val="visible"/>
                                      </p:to>
                                    </p:set>
                                    <p:anim calcmode="lin" valueType="num">
                                      <p:cBhvr additive="base">
                                        <p:cTn id="331" dur="2000" fill="hold"/>
                                        <p:tgtEl>
                                          <p:spTgt spid="142"/>
                                        </p:tgtEl>
                                        <p:attrNameLst>
                                          <p:attrName>ppt_x</p:attrName>
                                        </p:attrNameLst>
                                      </p:cBhvr>
                                      <p:tavLst>
                                        <p:tav tm="0">
                                          <p:val>
                                            <p:strVal val="0-#ppt_w/2"/>
                                          </p:val>
                                        </p:tav>
                                        <p:tav tm="100000">
                                          <p:val>
                                            <p:strVal val="#ppt_x"/>
                                          </p:val>
                                        </p:tav>
                                      </p:tavLst>
                                    </p:anim>
                                    <p:anim calcmode="lin" valueType="num">
                                      <p:cBhvr additive="base">
                                        <p:cTn id="332" dur="2000" fill="hold"/>
                                        <p:tgtEl>
                                          <p:spTgt spid="142"/>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10800000">
                                      <p:cBhvr>
                                        <p:cTn id="334" dur="2000" fill="hold"/>
                                        <p:tgtEl>
                                          <p:spTgt spid="142"/>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143"/>
                                        </p:tgtEl>
                                        <p:attrNameLst>
                                          <p:attrName>style.visibility</p:attrName>
                                        </p:attrNameLst>
                                      </p:cBhvr>
                                      <p:to>
                                        <p:strVal val="visible"/>
                                      </p:to>
                                    </p:set>
                                    <p:anim calcmode="lin" valueType="num">
                                      <p:cBhvr additive="base">
                                        <p:cTn id="337" dur="2000" fill="hold"/>
                                        <p:tgtEl>
                                          <p:spTgt spid="143"/>
                                        </p:tgtEl>
                                        <p:attrNameLst>
                                          <p:attrName>ppt_x</p:attrName>
                                        </p:attrNameLst>
                                      </p:cBhvr>
                                      <p:tavLst>
                                        <p:tav tm="0">
                                          <p:val>
                                            <p:strVal val="0-#ppt_w/2"/>
                                          </p:val>
                                        </p:tav>
                                        <p:tav tm="100000">
                                          <p:val>
                                            <p:strVal val="#ppt_x"/>
                                          </p:val>
                                        </p:tav>
                                      </p:tavLst>
                                    </p:anim>
                                    <p:anim calcmode="lin" valueType="num">
                                      <p:cBhvr additive="base">
                                        <p:cTn id="338" dur="2000" fill="hold"/>
                                        <p:tgtEl>
                                          <p:spTgt spid="143"/>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10800000">
                                      <p:cBhvr>
                                        <p:cTn id="340" dur="2000" fill="hold"/>
                                        <p:tgtEl>
                                          <p:spTgt spid="143"/>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144"/>
                                        </p:tgtEl>
                                        <p:attrNameLst>
                                          <p:attrName>style.visibility</p:attrName>
                                        </p:attrNameLst>
                                      </p:cBhvr>
                                      <p:to>
                                        <p:strVal val="visible"/>
                                      </p:to>
                                    </p:set>
                                    <p:anim calcmode="lin" valueType="num">
                                      <p:cBhvr additive="base">
                                        <p:cTn id="343" dur="2000" fill="hold"/>
                                        <p:tgtEl>
                                          <p:spTgt spid="144"/>
                                        </p:tgtEl>
                                        <p:attrNameLst>
                                          <p:attrName>ppt_x</p:attrName>
                                        </p:attrNameLst>
                                      </p:cBhvr>
                                      <p:tavLst>
                                        <p:tav tm="0">
                                          <p:val>
                                            <p:strVal val="0-#ppt_w/2"/>
                                          </p:val>
                                        </p:tav>
                                        <p:tav tm="100000">
                                          <p:val>
                                            <p:strVal val="#ppt_x"/>
                                          </p:val>
                                        </p:tav>
                                      </p:tavLst>
                                    </p:anim>
                                    <p:anim calcmode="lin" valueType="num">
                                      <p:cBhvr additive="base">
                                        <p:cTn id="344" dur="2000" fill="hold"/>
                                        <p:tgtEl>
                                          <p:spTgt spid="144"/>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10800000">
                                      <p:cBhvr>
                                        <p:cTn id="346" dur="2000" fill="hold"/>
                                        <p:tgtEl>
                                          <p:spTgt spid="144"/>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145"/>
                                        </p:tgtEl>
                                        <p:attrNameLst>
                                          <p:attrName>style.visibility</p:attrName>
                                        </p:attrNameLst>
                                      </p:cBhvr>
                                      <p:to>
                                        <p:strVal val="visible"/>
                                      </p:to>
                                    </p:set>
                                    <p:anim calcmode="lin" valueType="num">
                                      <p:cBhvr additive="base">
                                        <p:cTn id="349" dur="2000" fill="hold"/>
                                        <p:tgtEl>
                                          <p:spTgt spid="145"/>
                                        </p:tgtEl>
                                        <p:attrNameLst>
                                          <p:attrName>ppt_x</p:attrName>
                                        </p:attrNameLst>
                                      </p:cBhvr>
                                      <p:tavLst>
                                        <p:tav tm="0">
                                          <p:val>
                                            <p:strVal val="0-#ppt_w/2"/>
                                          </p:val>
                                        </p:tav>
                                        <p:tav tm="100000">
                                          <p:val>
                                            <p:strVal val="#ppt_x"/>
                                          </p:val>
                                        </p:tav>
                                      </p:tavLst>
                                    </p:anim>
                                    <p:anim calcmode="lin" valueType="num">
                                      <p:cBhvr additive="base">
                                        <p:cTn id="350" dur="2000" fill="hold"/>
                                        <p:tgtEl>
                                          <p:spTgt spid="145"/>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10800000">
                                      <p:cBhvr>
                                        <p:cTn id="352" dur="2000" fill="hold"/>
                                        <p:tgtEl>
                                          <p:spTgt spid="145"/>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146"/>
                                        </p:tgtEl>
                                        <p:attrNameLst>
                                          <p:attrName>style.visibility</p:attrName>
                                        </p:attrNameLst>
                                      </p:cBhvr>
                                      <p:to>
                                        <p:strVal val="visible"/>
                                      </p:to>
                                    </p:set>
                                    <p:anim calcmode="lin" valueType="num">
                                      <p:cBhvr additive="base">
                                        <p:cTn id="355" dur="2000" fill="hold"/>
                                        <p:tgtEl>
                                          <p:spTgt spid="146"/>
                                        </p:tgtEl>
                                        <p:attrNameLst>
                                          <p:attrName>ppt_x</p:attrName>
                                        </p:attrNameLst>
                                      </p:cBhvr>
                                      <p:tavLst>
                                        <p:tav tm="0">
                                          <p:val>
                                            <p:strVal val="0-#ppt_w/2"/>
                                          </p:val>
                                        </p:tav>
                                        <p:tav tm="100000">
                                          <p:val>
                                            <p:strVal val="#ppt_x"/>
                                          </p:val>
                                        </p:tav>
                                      </p:tavLst>
                                    </p:anim>
                                    <p:anim calcmode="lin" valueType="num">
                                      <p:cBhvr additive="base">
                                        <p:cTn id="356" dur="2000" fill="hold"/>
                                        <p:tgtEl>
                                          <p:spTgt spid="146"/>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10800000">
                                      <p:cBhvr>
                                        <p:cTn id="358" dur="2000" fill="hold"/>
                                        <p:tgtEl>
                                          <p:spTgt spid="146"/>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147"/>
                                        </p:tgtEl>
                                        <p:attrNameLst>
                                          <p:attrName>style.visibility</p:attrName>
                                        </p:attrNameLst>
                                      </p:cBhvr>
                                      <p:to>
                                        <p:strVal val="visible"/>
                                      </p:to>
                                    </p:set>
                                    <p:anim calcmode="lin" valueType="num">
                                      <p:cBhvr additive="base">
                                        <p:cTn id="361" dur="2000" fill="hold"/>
                                        <p:tgtEl>
                                          <p:spTgt spid="147"/>
                                        </p:tgtEl>
                                        <p:attrNameLst>
                                          <p:attrName>ppt_x</p:attrName>
                                        </p:attrNameLst>
                                      </p:cBhvr>
                                      <p:tavLst>
                                        <p:tav tm="0">
                                          <p:val>
                                            <p:strVal val="0-#ppt_w/2"/>
                                          </p:val>
                                        </p:tav>
                                        <p:tav tm="100000">
                                          <p:val>
                                            <p:strVal val="#ppt_x"/>
                                          </p:val>
                                        </p:tav>
                                      </p:tavLst>
                                    </p:anim>
                                    <p:anim calcmode="lin" valueType="num">
                                      <p:cBhvr additive="base">
                                        <p:cTn id="362" dur="2000" fill="hold"/>
                                        <p:tgtEl>
                                          <p:spTgt spid="147"/>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10800000">
                                      <p:cBhvr>
                                        <p:cTn id="364" dur="2000" fill="hold"/>
                                        <p:tgtEl>
                                          <p:spTgt spid="147"/>
                                        </p:tgtEl>
                                        <p:attrNameLst>
                                          <p:attrName>r</p:attrName>
                                        </p:attrNameLst>
                                      </p:cBhvr>
                                    </p:animRot>
                                  </p:childTnLst>
                                </p:cTn>
                              </p:par>
                              <p:par>
                                <p:cTn id="365" presetID="9" presetClass="emph" presetSubtype="0" grpId="0" nodeType="withEffect">
                                  <p:stCondLst>
                                    <p:cond delay="0"/>
                                  </p:stCondLst>
                                  <p:childTnLst>
                                    <p:set>
                                      <p:cBhvr rctx="PPT">
                                        <p:cTn id="366" dur="indefinite"/>
                                        <p:tgtEl>
                                          <p:spTgt spid="64"/>
                                        </p:tgtEl>
                                        <p:attrNameLst>
                                          <p:attrName>style.opacity</p:attrName>
                                        </p:attrNameLst>
                                      </p:cBhvr>
                                      <p:to>
                                        <p:strVal val="0"/>
                                      </p:to>
                                    </p:set>
                                    <p:animEffect filter="image" prLst="opacity: 0">
                                      <p:cBhvr rctx="IE">
                                        <p:cTn id="367" dur="indefinite"/>
                                        <p:tgtEl>
                                          <p:spTgt spid="64"/>
                                        </p:tgtEl>
                                      </p:cBhvr>
                                    </p:animEffect>
                                  </p:childTnLst>
                                </p:cTn>
                              </p:par>
                            </p:childTnLst>
                          </p:cTn>
                        </p:par>
                        <p:par>
                          <p:cTn id="368" fill="hold">
                            <p:stCondLst>
                              <p:cond delay="2000"/>
                            </p:stCondLst>
                            <p:childTnLst>
                              <p:par>
                                <p:cTn id="369" presetID="2" presetClass="exit" presetSubtype="2" fill="hold" grpId="2" nodeType="afterEffect">
                                  <p:stCondLst>
                                    <p:cond delay="0"/>
                                  </p:stCondLst>
                                  <p:childTnLst>
                                    <p:anim calcmode="lin" valueType="num">
                                      <p:cBhvr additive="base">
                                        <p:cTn id="370" dur="2250"/>
                                        <p:tgtEl>
                                          <p:spTgt spid="104"/>
                                        </p:tgtEl>
                                        <p:attrNameLst>
                                          <p:attrName>ppt_x</p:attrName>
                                        </p:attrNameLst>
                                      </p:cBhvr>
                                      <p:tavLst>
                                        <p:tav tm="0">
                                          <p:val>
                                            <p:strVal val="ppt_x"/>
                                          </p:val>
                                        </p:tav>
                                        <p:tav tm="100000">
                                          <p:val>
                                            <p:strVal val="1+ppt_w/2"/>
                                          </p:val>
                                        </p:tav>
                                      </p:tavLst>
                                    </p:anim>
                                    <p:anim calcmode="lin" valueType="num">
                                      <p:cBhvr additive="base">
                                        <p:cTn id="371" dur="2250"/>
                                        <p:tgtEl>
                                          <p:spTgt spid="104"/>
                                        </p:tgtEl>
                                        <p:attrNameLst>
                                          <p:attrName>ppt_y</p:attrName>
                                        </p:attrNameLst>
                                      </p:cBhvr>
                                      <p:tavLst>
                                        <p:tav tm="0">
                                          <p:val>
                                            <p:strVal val="ppt_y"/>
                                          </p:val>
                                        </p:tav>
                                        <p:tav tm="100000">
                                          <p:val>
                                            <p:strVal val="ppt_y"/>
                                          </p:val>
                                        </p:tav>
                                      </p:tavLst>
                                    </p:anim>
                                    <p:set>
                                      <p:cBhvr>
                                        <p:cTn id="372" dur="1" fill="hold">
                                          <p:stCondLst>
                                            <p:cond delay="2249"/>
                                          </p:stCondLst>
                                        </p:cTn>
                                        <p:tgtEl>
                                          <p:spTgt spid="104"/>
                                        </p:tgtEl>
                                        <p:attrNameLst>
                                          <p:attrName>style.visibility</p:attrName>
                                        </p:attrNameLst>
                                      </p:cBhvr>
                                      <p:to>
                                        <p:strVal val="hidden"/>
                                      </p:to>
                                    </p:set>
                                  </p:childTnLst>
                                </p:cTn>
                              </p:par>
                              <p:par>
                                <p:cTn id="373" presetID="2" presetClass="exit" presetSubtype="2" fill="hold" grpId="2" nodeType="withEffect">
                                  <p:stCondLst>
                                    <p:cond delay="0"/>
                                  </p:stCondLst>
                                  <p:childTnLst>
                                    <p:anim calcmode="lin" valueType="num">
                                      <p:cBhvr additive="base">
                                        <p:cTn id="374" dur="2250"/>
                                        <p:tgtEl>
                                          <p:spTgt spid="103"/>
                                        </p:tgtEl>
                                        <p:attrNameLst>
                                          <p:attrName>ppt_x</p:attrName>
                                        </p:attrNameLst>
                                      </p:cBhvr>
                                      <p:tavLst>
                                        <p:tav tm="0">
                                          <p:val>
                                            <p:strVal val="ppt_x"/>
                                          </p:val>
                                        </p:tav>
                                        <p:tav tm="100000">
                                          <p:val>
                                            <p:strVal val="1+ppt_w/2"/>
                                          </p:val>
                                        </p:tav>
                                      </p:tavLst>
                                    </p:anim>
                                    <p:anim calcmode="lin" valueType="num">
                                      <p:cBhvr additive="base">
                                        <p:cTn id="375" dur="2250"/>
                                        <p:tgtEl>
                                          <p:spTgt spid="103"/>
                                        </p:tgtEl>
                                        <p:attrNameLst>
                                          <p:attrName>ppt_y</p:attrName>
                                        </p:attrNameLst>
                                      </p:cBhvr>
                                      <p:tavLst>
                                        <p:tav tm="0">
                                          <p:val>
                                            <p:strVal val="ppt_y"/>
                                          </p:val>
                                        </p:tav>
                                        <p:tav tm="100000">
                                          <p:val>
                                            <p:strVal val="ppt_y"/>
                                          </p:val>
                                        </p:tav>
                                      </p:tavLst>
                                    </p:anim>
                                    <p:set>
                                      <p:cBhvr>
                                        <p:cTn id="376" dur="1" fill="hold">
                                          <p:stCondLst>
                                            <p:cond delay="2249"/>
                                          </p:stCondLst>
                                        </p:cTn>
                                        <p:tgtEl>
                                          <p:spTgt spid="103"/>
                                        </p:tgtEl>
                                        <p:attrNameLst>
                                          <p:attrName>style.visibility</p:attrName>
                                        </p:attrNameLst>
                                      </p:cBhvr>
                                      <p:to>
                                        <p:strVal val="hidden"/>
                                      </p:to>
                                    </p:set>
                                  </p:childTnLst>
                                </p:cTn>
                              </p:par>
                              <p:par>
                                <p:cTn id="377" presetID="2" presetClass="exit" presetSubtype="8" fill="hold" grpId="2" nodeType="withEffect">
                                  <p:stCondLst>
                                    <p:cond delay="0"/>
                                  </p:stCondLst>
                                  <p:childTnLst>
                                    <p:anim calcmode="lin" valueType="num">
                                      <p:cBhvr additive="base">
                                        <p:cTn id="378" dur="2250"/>
                                        <p:tgtEl>
                                          <p:spTgt spid="88"/>
                                        </p:tgtEl>
                                        <p:attrNameLst>
                                          <p:attrName>ppt_x</p:attrName>
                                        </p:attrNameLst>
                                      </p:cBhvr>
                                      <p:tavLst>
                                        <p:tav tm="0">
                                          <p:val>
                                            <p:strVal val="ppt_x"/>
                                          </p:val>
                                        </p:tav>
                                        <p:tav tm="100000">
                                          <p:val>
                                            <p:strVal val="0-ppt_w/2"/>
                                          </p:val>
                                        </p:tav>
                                      </p:tavLst>
                                    </p:anim>
                                    <p:anim calcmode="lin" valueType="num">
                                      <p:cBhvr additive="base">
                                        <p:cTn id="379" dur="2250"/>
                                        <p:tgtEl>
                                          <p:spTgt spid="88"/>
                                        </p:tgtEl>
                                        <p:attrNameLst>
                                          <p:attrName>ppt_y</p:attrName>
                                        </p:attrNameLst>
                                      </p:cBhvr>
                                      <p:tavLst>
                                        <p:tav tm="0">
                                          <p:val>
                                            <p:strVal val="ppt_y"/>
                                          </p:val>
                                        </p:tav>
                                        <p:tav tm="100000">
                                          <p:val>
                                            <p:strVal val="ppt_y"/>
                                          </p:val>
                                        </p:tav>
                                      </p:tavLst>
                                    </p:anim>
                                    <p:set>
                                      <p:cBhvr>
                                        <p:cTn id="380" dur="1" fill="hold">
                                          <p:stCondLst>
                                            <p:cond delay="2249"/>
                                          </p:stCondLst>
                                        </p:cTn>
                                        <p:tgtEl>
                                          <p:spTgt spid="88"/>
                                        </p:tgtEl>
                                        <p:attrNameLst>
                                          <p:attrName>style.visibility</p:attrName>
                                        </p:attrNameLst>
                                      </p:cBhvr>
                                      <p:to>
                                        <p:strVal val="hidden"/>
                                      </p:to>
                                    </p:set>
                                  </p:childTnLst>
                                </p:cTn>
                              </p:par>
                              <p:par>
                                <p:cTn id="381" presetID="2" presetClass="exit" presetSubtype="8" fill="hold" grpId="2" nodeType="withEffect">
                                  <p:stCondLst>
                                    <p:cond delay="0"/>
                                  </p:stCondLst>
                                  <p:childTnLst>
                                    <p:anim calcmode="lin" valueType="num">
                                      <p:cBhvr additive="base">
                                        <p:cTn id="382" dur="2250"/>
                                        <p:tgtEl>
                                          <p:spTgt spid="89"/>
                                        </p:tgtEl>
                                        <p:attrNameLst>
                                          <p:attrName>ppt_x</p:attrName>
                                        </p:attrNameLst>
                                      </p:cBhvr>
                                      <p:tavLst>
                                        <p:tav tm="0">
                                          <p:val>
                                            <p:strVal val="ppt_x"/>
                                          </p:val>
                                        </p:tav>
                                        <p:tav tm="100000">
                                          <p:val>
                                            <p:strVal val="0-ppt_w/2"/>
                                          </p:val>
                                        </p:tav>
                                      </p:tavLst>
                                    </p:anim>
                                    <p:anim calcmode="lin" valueType="num">
                                      <p:cBhvr additive="base">
                                        <p:cTn id="383" dur="2250"/>
                                        <p:tgtEl>
                                          <p:spTgt spid="89"/>
                                        </p:tgtEl>
                                        <p:attrNameLst>
                                          <p:attrName>ppt_y</p:attrName>
                                        </p:attrNameLst>
                                      </p:cBhvr>
                                      <p:tavLst>
                                        <p:tav tm="0">
                                          <p:val>
                                            <p:strVal val="ppt_y"/>
                                          </p:val>
                                        </p:tav>
                                        <p:tav tm="100000">
                                          <p:val>
                                            <p:strVal val="ppt_y"/>
                                          </p:val>
                                        </p:tav>
                                      </p:tavLst>
                                    </p:anim>
                                    <p:set>
                                      <p:cBhvr>
                                        <p:cTn id="384" dur="1" fill="hold">
                                          <p:stCondLst>
                                            <p:cond delay="2249"/>
                                          </p:stCondLst>
                                        </p:cTn>
                                        <p:tgtEl>
                                          <p:spTgt spid="89"/>
                                        </p:tgtEl>
                                        <p:attrNameLst>
                                          <p:attrName>style.visibility</p:attrName>
                                        </p:attrNameLst>
                                      </p:cBhvr>
                                      <p:to>
                                        <p:strVal val="hidden"/>
                                      </p:to>
                                    </p:set>
                                  </p:childTnLst>
                                </p:cTn>
                              </p:par>
                              <p:par>
                                <p:cTn id="385" presetID="2" presetClass="exit" presetSubtype="8" fill="hold" grpId="2" nodeType="withEffect">
                                  <p:stCondLst>
                                    <p:cond delay="0"/>
                                  </p:stCondLst>
                                  <p:childTnLst>
                                    <p:anim calcmode="lin" valueType="num">
                                      <p:cBhvr additive="base">
                                        <p:cTn id="386" dur="2250"/>
                                        <p:tgtEl>
                                          <p:spTgt spid="90"/>
                                        </p:tgtEl>
                                        <p:attrNameLst>
                                          <p:attrName>ppt_x</p:attrName>
                                        </p:attrNameLst>
                                      </p:cBhvr>
                                      <p:tavLst>
                                        <p:tav tm="0">
                                          <p:val>
                                            <p:strVal val="ppt_x"/>
                                          </p:val>
                                        </p:tav>
                                        <p:tav tm="100000">
                                          <p:val>
                                            <p:strVal val="0-ppt_w/2"/>
                                          </p:val>
                                        </p:tav>
                                      </p:tavLst>
                                    </p:anim>
                                    <p:anim calcmode="lin" valueType="num">
                                      <p:cBhvr additive="base">
                                        <p:cTn id="387" dur="2250"/>
                                        <p:tgtEl>
                                          <p:spTgt spid="90"/>
                                        </p:tgtEl>
                                        <p:attrNameLst>
                                          <p:attrName>ppt_y</p:attrName>
                                        </p:attrNameLst>
                                      </p:cBhvr>
                                      <p:tavLst>
                                        <p:tav tm="0">
                                          <p:val>
                                            <p:strVal val="ppt_y"/>
                                          </p:val>
                                        </p:tav>
                                        <p:tav tm="100000">
                                          <p:val>
                                            <p:strVal val="ppt_y"/>
                                          </p:val>
                                        </p:tav>
                                      </p:tavLst>
                                    </p:anim>
                                    <p:set>
                                      <p:cBhvr>
                                        <p:cTn id="388" dur="1" fill="hold">
                                          <p:stCondLst>
                                            <p:cond delay="2249"/>
                                          </p:stCondLst>
                                        </p:cTn>
                                        <p:tgtEl>
                                          <p:spTgt spid="90"/>
                                        </p:tgtEl>
                                        <p:attrNameLst>
                                          <p:attrName>style.visibility</p:attrName>
                                        </p:attrNameLst>
                                      </p:cBhvr>
                                      <p:to>
                                        <p:strVal val="hidden"/>
                                      </p:to>
                                    </p:set>
                                  </p:childTnLst>
                                </p:cTn>
                              </p:par>
                              <p:par>
                                <p:cTn id="389" presetID="2" presetClass="exit" presetSubtype="8" fill="hold" grpId="2" nodeType="withEffect">
                                  <p:stCondLst>
                                    <p:cond delay="0"/>
                                  </p:stCondLst>
                                  <p:childTnLst>
                                    <p:anim calcmode="lin" valueType="num">
                                      <p:cBhvr additive="base">
                                        <p:cTn id="390" dur="2250"/>
                                        <p:tgtEl>
                                          <p:spTgt spid="91"/>
                                        </p:tgtEl>
                                        <p:attrNameLst>
                                          <p:attrName>ppt_x</p:attrName>
                                        </p:attrNameLst>
                                      </p:cBhvr>
                                      <p:tavLst>
                                        <p:tav tm="0">
                                          <p:val>
                                            <p:strVal val="ppt_x"/>
                                          </p:val>
                                        </p:tav>
                                        <p:tav tm="100000">
                                          <p:val>
                                            <p:strVal val="0-ppt_w/2"/>
                                          </p:val>
                                        </p:tav>
                                      </p:tavLst>
                                    </p:anim>
                                    <p:anim calcmode="lin" valueType="num">
                                      <p:cBhvr additive="base">
                                        <p:cTn id="391" dur="2250"/>
                                        <p:tgtEl>
                                          <p:spTgt spid="91"/>
                                        </p:tgtEl>
                                        <p:attrNameLst>
                                          <p:attrName>ppt_y</p:attrName>
                                        </p:attrNameLst>
                                      </p:cBhvr>
                                      <p:tavLst>
                                        <p:tav tm="0">
                                          <p:val>
                                            <p:strVal val="ppt_y"/>
                                          </p:val>
                                        </p:tav>
                                        <p:tav tm="100000">
                                          <p:val>
                                            <p:strVal val="ppt_y"/>
                                          </p:val>
                                        </p:tav>
                                      </p:tavLst>
                                    </p:anim>
                                    <p:set>
                                      <p:cBhvr>
                                        <p:cTn id="392" dur="1" fill="hold">
                                          <p:stCondLst>
                                            <p:cond delay="2249"/>
                                          </p:stCondLst>
                                        </p:cTn>
                                        <p:tgtEl>
                                          <p:spTgt spid="91"/>
                                        </p:tgtEl>
                                        <p:attrNameLst>
                                          <p:attrName>style.visibility</p:attrName>
                                        </p:attrNameLst>
                                      </p:cBhvr>
                                      <p:to>
                                        <p:strVal val="hidden"/>
                                      </p:to>
                                    </p:set>
                                  </p:childTnLst>
                                </p:cTn>
                              </p:par>
                              <p:par>
                                <p:cTn id="393" presetID="2" presetClass="exit" presetSubtype="8" fill="hold" grpId="2" nodeType="withEffect">
                                  <p:stCondLst>
                                    <p:cond delay="0"/>
                                  </p:stCondLst>
                                  <p:childTnLst>
                                    <p:anim calcmode="lin" valueType="num">
                                      <p:cBhvr additive="base">
                                        <p:cTn id="394" dur="2250"/>
                                        <p:tgtEl>
                                          <p:spTgt spid="93"/>
                                        </p:tgtEl>
                                        <p:attrNameLst>
                                          <p:attrName>ppt_x</p:attrName>
                                        </p:attrNameLst>
                                      </p:cBhvr>
                                      <p:tavLst>
                                        <p:tav tm="0">
                                          <p:val>
                                            <p:strVal val="ppt_x"/>
                                          </p:val>
                                        </p:tav>
                                        <p:tav tm="100000">
                                          <p:val>
                                            <p:strVal val="0-ppt_w/2"/>
                                          </p:val>
                                        </p:tav>
                                      </p:tavLst>
                                    </p:anim>
                                    <p:anim calcmode="lin" valueType="num">
                                      <p:cBhvr additive="base">
                                        <p:cTn id="395" dur="2250"/>
                                        <p:tgtEl>
                                          <p:spTgt spid="93"/>
                                        </p:tgtEl>
                                        <p:attrNameLst>
                                          <p:attrName>ppt_y</p:attrName>
                                        </p:attrNameLst>
                                      </p:cBhvr>
                                      <p:tavLst>
                                        <p:tav tm="0">
                                          <p:val>
                                            <p:strVal val="ppt_y"/>
                                          </p:val>
                                        </p:tav>
                                        <p:tav tm="100000">
                                          <p:val>
                                            <p:strVal val="ppt_y"/>
                                          </p:val>
                                        </p:tav>
                                      </p:tavLst>
                                    </p:anim>
                                    <p:set>
                                      <p:cBhvr>
                                        <p:cTn id="396" dur="1" fill="hold">
                                          <p:stCondLst>
                                            <p:cond delay="2249"/>
                                          </p:stCondLst>
                                        </p:cTn>
                                        <p:tgtEl>
                                          <p:spTgt spid="93"/>
                                        </p:tgtEl>
                                        <p:attrNameLst>
                                          <p:attrName>style.visibility</p:attrName>
                                        </p:attrNameLst>
                                      </p:cBhvr>
                                      <p:to>
                                        <p:strVal val="hidden"/>
                                      </p:to>
                                    </p:set>
                                  </p:childTnLst>
                                </p:cTn>
                              </p:par>
                              <p:par>
                                <p:cTn id="397" presetID="2" presetClass="exit" presetSubtype="8" fill="hold" grpId="2" nodeType="withEffect">
                                  <p:stCondLst>
                                    <p:cond delay="0"/>
                                  </p:stCondLst>
                                  <p:childTnLst>
                                    <p:anim calcmode="lin" valueType="num">
                                      <p:cBhvr additive="base">
                                        <p:cTn id="398" dur="2250"/>
                                        <p:tgtEl>
                                          <p:spTgt spid="92"/>
                                        </p:tgtEl>
                                        <p:attrNameLst>
                                          <p:attrName>ppt_x</p:attrName>
                                        </p:attrNameLst>
                                      </p:cBhvr>
                                      <p:tavLst>
                                        <p:tav tm="0">
                                          <p:val>
                                            <p:strVal val="ppt_x"/>
                                          </p:val>
                                        </p:tav>
                                        <p:tav tm="100000">
                                          <p:val>
                                            <p:strVal val="0-ppt_w/2"/>
                                          </p:val>
                                        </p:tav>
                                      </p:tavLst>
                                    </p:anim>
                                    <p:anim calcmode="lin" valueType="num">
                                      <p:cBhvr additive="base">
                                        <p:cTn id="399" dur="2250"/>
                                        <p:tgtEl>
                                          <p:spTgt spid="92"/>
                                        </p:tgtEl>
                                        <p:attrNameLst>
                                          <p:attrName>ppt_y</p:attrName>
                                        </p:attrNameLst>
                                      </p:cBhvr>
                                      <p:tavLst>
                                        <p:tav tm="0">
                                          <p:val>
                                            <p:strVal val="ppt_y"/>
                                          </p:val>
                                        </p:tav>
                                        <p:tav tm="100000">
                                          <p:val>
                                            <p:strVal val="ppt_y"/>
                                          </p:val>
                                        </p:tav>
                                      </p:tavLst>
                                    </p:anim>
                                    <p:set>
                                      <p:cBhvr>
                                        <p:cTn id="400" dur="1" fill="hold">
                                          <p:stCondLst>
                                            <p:cond delay="2249"/>
                                          </p:stCondLst>
                                        </p:cTn>
                                        <p:tgtEl>
                                          <p:spTgt spid="92"/>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2250"/>
                                        <p:tgtEl>
                                          <p:spTgt spid="94"/>
                                        </p:tgtEl>
                                        <p:attrNameLst>
                                          <p:attrName>ppt_x</p:attrName>
                                        </p:attrNameLst>
                                      </p:cBhvr>
                                      <p:tavLst>
                                        <p:tav tm="0">
                                          <p:val>
                                            <p:strVal val="ppt_x"/>
                                          </p:val>
                                        </p:tav>
                                        <p:tav tm="100000">
                                          <p:val>
                                            <p:strVal val="0-ppt_w/2"/>
                                          </p:val>
                                        </p:tav>
                                      </p:tavLst>
                                    </p:anim>
                                    <p:anim calcmode="lin" valueType="num">
                                      <p:cBhvr additive="base">
                                        <p:cTn id="403" dur="2250"/>
                                        <p:tgtEl>
                                          <p:spTgt spid="94"/>
                                        </p:tgtEl>
                                        <p:attrNameLst>
                                          <p:attrName>ppt_y</p:attrName>
                                        </p:attrNameLst>
                                      </p:cBhvr>
                                      <p:tavLst>
                                        <p:tav tm="0">
                                          <p:val>
                                            <p:strVal val="ppt_y"/>
                                          </p:val>
                                        </p:tav>
                                        <p:tav tm="100000">
                                          <p:val>
                                            <p:strVal val="ppt_y"/>
                                          </p:val>
                                        </p:tav>
                                      </p:tavLst>
                                    </p:anim>
                                    <p:set>
                                      <p:cBhvr>
                                        <p:cTn id="404" dur="1" fill="hold">
                                          <p:stCondLst>
                                            <p:cond delay="2249"/>
                                          </p:stCondLst>
                                        </p:cTn>
                                        <p:tgtEl>
                                          <p:spTgt spid="94"/>
                                        </p:tgtEl>
                                        <p:attrNameLst>
                                          <p:attrName>style.visibility</p:attrName>
                                        </p:attrNameLst>
                                      </p:cBhvr>
                                      <p:to>
                                        <p:strVal val="hidden"/>
                                      </p:to>
                                    </p:set>
                                  </p:childTnLst>
                                </p:cTn>
                              </p:par>
                              <p:par>
                                <p:cTn id="405" presetID="2" presetClass="exit" presetSubtype="8" fill="hold" grpId="2" nodeType="withEffect">
                                  <p:stCondLst>
                                    <p:cond delay="0"/>
                                  </p:stCondLst>
                                  <p:childTnLst>
                                    <p:anim calcmode="lin" valueType="num">
                                      <p:cBhvr additive="base">
                                        <p:cTn id="406" dur="2250"/>
                                        <p:tgtEl>
                                          <p:spTgt spid="96"/>
                                        </p:tgtEl>
                                        <p:attrNameLst>
                                          <p:attrName>ppt_x</p:attrName>
                                        </p:attrNameLst>
                                      </p:cBhvr>
                                      <p:tavLst>
                                        <p:tav tm="0">
                                          <p:val>
                                            <p:strVal val="ppt_x"/>
                                          </p:val>
                                        </p:tav>
                                        <p:tav tm="100000">
                                          <p:val>
                                            <p:strVal val="0-ppt_w/2"/>
                                          </p:val>
                                        </p:tav>
                                      </p:tavLst>
                                    </p:anim>
                                    <p:anim calcmode="lin" valueType="num">
                                      <p:cBhvr additive="base">
                                        <p:cTn id="407" dur="2250"/>
                                        <p:tgtEl>
                                          <p:spTgt spid="96"/>
                                        </p:tgtEl>
                                        <p:attrNameLst>
                                          <p:attrName>ppt_y</p:attrName>
                                        </p:attrNameLst>
                                      </p:cBhvr>
                                      <p:tavLst>
                                        <p:tav tm="0">
                                          <p:val>
                                            <p:strVal val="ppt_y"/>
                                          </p:val>
                                        </p:tav>
                                        <p:tav tm="100000">
                                          <p:val>
                                            <p:strVal val="ppt_y"/>
                                          </p:val>
                                        </p:tav>
                                      </p:tavLst>
                                    </p:anim>
                                    <p:set>
                                      <p:cBhvr>
                                        <p:cTn id="408" dur="1" fill="hold">
                                          <p:stCondLst>
                                            <p:cond delay="2249"/>
                                          </p:stCondLst>
                                        </p:cTn>
                                        <p:tgtEl>
                                          <p:spTgt spid="96"/>
                                        </p:tgtEl>
                                        <p:attrNameLst>
                                          <p:attrName>style.visibility</p:attrName>
                                        </p:attrNameLst>
                                      </p:cBhvr>
                                      <p:to>
                                        <p:strVal val="hidden"/>
                                      </p:to>
                                    </p:set>
                                  </p:childTnLst>
                                </p:cTn>
                              </p:par>
                              <p:par>
                                <p:cTn id="409" presetID="2" presetClass="exit" presetSubtype="8" fill="hold" grpId="2" nodeType="withEffect">
                                  <p:stCondLst>
                                    <p:cond delay="0"/>
                                  </p:stCondLst>
                                  <p:childTnLst>
                                    <p:anim calcmode="lin" valueType="num">
                                      <p:cBhvr additive="base">
                                        <p:cTn id="410" dur="2250"/>
                                        <p:tgtEl>
                                          <p:spTgt spid="95"/>
                                        </p:tgtEl>
                                        <p:attrNameLst>
                                          <p:attrName>ppt_x</p:attrName>
                                        </p:attrNameLst>
                                      </p:cBhvr>
                                      <p:tavLst>
                                        <p:tav tm="0">
                                          <p:val>
                                            <p:strVal val="ppt_x"/>
                                          </p:val>
                                        </p:tav>
                                        <p:tav tm="100000">
                                          <p:val>
                                            <p:strVal val="0-ppt_w/2"/>
                                          </p:val>
                                        </p:tav>
                                      </p:tavLst>
                                    </p:anim>
                                    <p:anim calcmode="lin" valueType="num">
                                      <p:cBhvr additive="base">
                                        <p:cTn id="411" dur="2250"/>
                                        <p:tgtEl>
                                          <p:spTgt spid="95"/>
                                        </p:tgtEl>
                                        <p:attrNameLst>
                                          <p:attrName>ppt_y</p:attrName>
                                        </p:attrNameLst>
                                      </p:cBhvr>
                                      <p:tavLst>
                                        <p:tav tm="0">
                                          <p:val>
                                            <p:strVal val="ppt_y"/>
                                          </p:val>
                                        </p:tav>
                                        <p:tav tm="100000">
                                          <p:val>
                                            <p:strVal val="ppt_y"/>
                                          </p:val>
                                        </p:tav>
                                      </p:tavLst>
                                    </p:anim>
                                    <p:set>
                                      <p:cBhvr>
                                        <p:cTn id="412" dur="1" fill="hold">
                                          <p:stCondLst>
                                            <p:cond delay="2249"/>
                                          </p:stCondLst>
                                        </p:cTn>
                                        <p:tgtEl>
                                          <p:spTgt spid="95"/>
                                        </p:tgtEl>
                                        <p:attrNameLst>
                                          <p:attrName>style.visibility</p:attrName>
                                        </p:attrNameLst>
                                      </p:cBhvr>
                                      <p:to>
                                        <p:strVal val="hidden"/>
                                      </p:to>
                                    </p:set>
                                  </p:childTnLst>
                                </p:cTn>
                              </p:par>
                              <p:par>
                                <p:cTn id="413" presetID="2" presetClass="exit" presetSubtype="8" fill="hold" grpId="2" nodeType="withEffect">
                                  <p:stCondLst>
                                    <p:cond delay="0"/>
                                  </p:stCondLst>
                                  <p:childTnLst>
                                    <p:anim calcmode="lin" valueType="num">
                                      <p:cBhvr additive="base">
                                        <p:cTn id="414" dur="2250"/>
                                        <p:tgtEl>
                                          <p:spTgt spid="97"/>
                                        </p:tgtEl>
                                        <p:attrNameLst>
                                          <p:attrName>ppt_x</p:attrName>
                                        </p:attrNameLst>
                                      </p:cBhvr>
                                      <p:tavLst>
                                        <p:tav tm="0">
                                          <p:val>
                                            <p:strVal val="ppt_x"/>
                                          </p:val>
                                        </p:tav>
                                        <p:tav tm="100000">
                                          <p:val>
                                            <p:strVal val="0-ppt_w/2"/>
                                          </p:val>
                                        </p:tav>
                                      </p:tavLst>
                                    </p:anim>
                                    <p:anim calcmode="lin" valueType="num">
                                      <p:cBhvr additive="base">
                                        <p:cTn id="415" dur="2250"/>
                                        <p:tgtEl>
                                          <p:spTgt spid="97"/>
                                        </p:tgtEl>
                                        <p:attrNameLst>
                                          <p:attrName>ppt_y</p:attrName>
                                        </p:attrNameLst>
                                      </p:cBhvr>
                                      <p:tavLst>
                                        <p:tav tm="0">
                                          <p:val>
                                            <p:strVal val="ppt_y"/>
                                          </p:val>
                                        </p:tav>
                                        <p:tav tm="100000">
                                          <p:val>
                                            <p:strVal val="ppt_y"/>
                                          </p:val>
                                        </p:tav>
                                      </p:tavLst>
                                    </p:anim>
                                    <p:set>
                                      <p:cBhvr>
                                        <p:cTn id="416" dur="1" fill="hold">
                                          <p:stCondLst>
                                            <p:cond delay="2249"/>
                                          </p:stCondLst>
                                        </p:cTn>
                                        <p:tgtEl>
                                          <p:spTgt spid="97"/>
                                        </p:tgtEl>
                                        <p:attrNameLst>
                                          <p:attrName>style.visibility</p:attrName>
                                        </p:attrNameLst>
                                      </p:cBhvr>
                                      <p:to>
                                        <p:strVal val="hidden"/>
                                      </p:to>
                                    </p:set>
                                  </p:childTnLst>
                                </p:cTn>
                              </p:par>
                              <p:par>
                                <p:cTn id="417" presetID="2" presetClass="exit" presetSubtype="8" fill="hold" grpId="2" nodeType="withEffect">
                                  <p:stCondLst>
                                    <p:cond delay="0"/>
                                  </p:stCondLst>
                                  <p:childTnLst>
                                    <p:anim calcmode="lin" valueType="num">
                                      <p:cBhvr additive="base">
                                        <p:cTn id="418" dur="2250"/>
                                        <p:tgtEl>
                                          <p:spTgt spid="98"/>
                                        </p:tgtEl>
                                        <p:attrNameLst>
                                          <p:attrName>ppt_x</p:attrName>
                                        </p:attrNameLst>
                                      </p:cBhvr>
                                      <p:tavLst>
                                        <p:tav tm="0">
                                          <p:val>
                                            <p:strVal val="ppt_x"/>
                                          </p:val>
                                        </p:tav>
                                        <p:tav tm="100000">
                                          <p:val>
                                            <p:strVal val="0-ppt_w/2"/>
                                          </p:val>
                                        </p:tav>
                                      </p:tavLst>
                                    </p:anim>
                                    <p:anim calcmode="lin" valueType="num">
                                      <p:cBhvr additive="base">
                                        <p:cTn id="419" dur="2250"/>
                                        <p:tgtEl>
                                          <p:spTgt spid="98"/>
                                        </p:tgtEl>
                                        <p:attrNameLst>
                                          <p:attrName>ppt_y</p:attrName>
                                        </p:attrNameLst>
                                      </p:cBhvr>
                                      <p:tavLst>
                                        <p:tav tm="0">
                                          <p:val>
                                            <p:strVal val="ppt_y"/>
                                          </p:val>
                                        </p:tav>
                                        <p:tav tm="100000">
                                          <p:val>
                                            <p:strVal val="ppt_y"/>
                                          </p:val>
                                        </p:tav>
                                      </p:tavLst>
                                    </p:anim>
                                    <p:set>
                                      <p:cBhvr>
                                        <p:cTn id="420" dur="1" fill="hold">
                                          <p:stCondLst>
                                            <p:cond delay="2249"/>
                                          </p:stCondLst>
                                        </p:cTn>
                                        <p:tgtEl>
                                          <p:spTgt spid="98"/>
                                        </p:tgtEl>
                                        <p:attrNameLst>
                                          <p:attrName>style.visibility</p:attrName>
                                        </p:attrNameLst>
                                      </p:cBhvr>
                                      <p:to>
                                        <p:strVal val="hidden"/>
                                      </p:to>
                                    </p:set>
                                  </p:childTnLst>
                                </p:cTn>
                              </p:par>
                              <p:par>
                                <p:cTn id="421" presetID="2" presetClass="exit" presetSubtype="8" fill="hold" grpId="2" nodeType="withEffect">
                                  <p:stCondLst>
                                    <p:cond delay="0"/>
                                  </p:stCondLst>
                                  <p:childTnLst>
                                    <p:anim calcmode="lin" valueType="num">
                                      <p:cBhvr additive="base">
                                        <p:cTn id="422" dur="2250"/>
                                        <p:tgtEl>
                                          <p:spTgt spid="99"/>
                                        </p:tgtEl>
                                        <p:attrNameLst>
                                          <p:attrName>ppt_x</p:attrName>
                                        </p:attrNameLst>
                                      </p:cBhvr>
                                      <p:tavLst>
                                        <p:tav tm="0">
                                          <p:val>
                                            <p:strVal val="ppt_x"/>
                                          </p:val>
                                        </p:tav>
                                        <p:tav tm="100000">
                                          <p:val>
                                            <p:strVal val="0-ppt_w/2"/>
                                          </p:val>
                                        </p:tav>
                                      </p:tavLst>
                                    </p:anim>
                                    <p:anim calcmode="lin" valueType="num">
                                      <p:cBhvr additive="base">
                                        <p:cTn id="423" dur="2250"/>
                                        <p:tgtEl>
                                          <p:spTgt spid="99"/>
                                        </p:tgtEl>
                                        <p:attrNameLst>
                                          <p:attrName>ppt_y</p:attrName>
                                        </p:attrNameLst>
                                      </p:cBhvr>
                                      <p:tavLst>
                                        <p:tav tm="0">
                                          <p:val>
                                            <p:strVal val="ppt_y"/>
                                          </p:val>
                                        </p:tav>
                                        <p:tav tm="100000">
                                          <p:val>
                                            <p:strVal val="ppt_y"/>
                                          </p:val>
                                        </p:tav>
                                      </p:tavLst>
                                    </p:anim>
                                    <p:set>
                                      <p:cBhvr>
                                        <p:cTn id="424" dur="1" fill="hold">
                                          <p:stCondLst>
                                            <p:cond delay="2249"/>
                                          </p:stCondLst>
                                        </p:cTn>
                                        <p:tgtEl>
                                          <p:spTgt spid="99"/>
                                        </p:tgtEl>
                                        <p:attrNameLst>
                                          <p:attrName>style.visibility</p:attrName>
                                        </p:attrNameLst>
                                      </p:cBhvr>
                                      <p:to>
                                        <p:strVal val="hidden"/>
                                      </p:to>
                                    </p:set>
                                  </p:childTnLst>
                                </p:cTn>
                              </p:par>
                              <p:par>
                                <p:cTn id="425" presetID="2" presetClass="exit" presetSubtype="8" fill="hold" grpId="2" nodeType="withEffect">
                                  <p:stCondLst>
                                    <p:cond delay="0"/>
                                  </p:stCondLst>
                                  <p:childTnLst>
                                    <p:anim calcmode="lin" valueType="num">
                                      <p:cBhvr additive="base">
                                        <p:cTn id="426" dur="2250"/>
                                        <p:tgtEl>
                                          <p:spTgt spid="100"/>
                                        </p:tgtEl>
                                        <p:attrNameLst>
                                          <p:attrName>ppt_x</p:attrName>
                                        </p:attrNameLst>
                                      </p:cBhvr>
                                      <p:tavLst>
                                        <p:tav tm="0">
                                          <p:val>
                                            <p:strVal val="ppt_x"/>
                                          </p:val>
                                        </p:tav>
                                        <p:tav tm="100000">
                                          <p:val>
                                            <p:strVal val="0-ppt_w/2"/>
                                          </p:val>
                                        </p:tav>
                                      </p:tavLst>
                                    </p:anim>
                                    <p:anim calcmode="lin" valueType="num">
                                      <p:cBhvr additive="base">
                                        <p:cTn id="427" dur="2250"/>
                                        <p:tgtEl>
                                          <p:spTgt spid="100"/>
                                        </p:tgtEl>
                                        <p:attrNameLst>
                                          <p:attrName>ppt_y</p:attrName>
                                        </p:attrNameLst>
                                      </p:cBhvr>
                                      <p:tavLst>
                                        <p:tav tm="0">
                                          <p:val>
                                            <p:strVal val="ppt_y"/>
                                          </p:val>
                                        </p:tav>
                                        <p:tav tm="100000">
                                          <p:val>
                                            <p:strVal val="ppt_y"/>
                                          </p:val>
                                        </p:tav>
                                      </p:tavLst>
                                    </p:anim>
                                    <p:set>
                                      <p:cBhvr>
                                        <p:cTn id="428" dur="1" fill="hold">
                                          <p:stCondLst>
                                            <p:cond delay="2249"/>
                                          </p:stCondLst>
                                        </p:cTn>
                                        <p:tgtEl>
                                          <p:spTgt spid="100"/>
                                        </p:tgtEl>
                                        <p:attrNameLst>
                                          <p:attrName>style.visibility</p:attrName>
                                        </p:attrNameLst>
                                      </p:cBhvr>
                                      <p:to>
                                        <p:strVal val="hidden"/>
                                      </p:to>
                                    </p:set>
                                  </p:childTnLst>
                                </p:cTn>
                              </p:par>
                              <p:par>
                                <p:cTn id="429" presetID="2" presetClass="exit" presetSubtype="8" fill="hold" grpId="2" nodeType="withEffect">
                                  <p:stCondLst>
                                    <p:cond delay="0"/>
                                  </p:stCondLst>
                                  <p:childTnLst>
                                    <p:anim calcmode="lin" valueType="num">
                                      <p:cBhvr additive="base">
                                        <p:cTn id="430" dur="2250"/>
                                        <p:tgtEl>
                                          <p:spTgt spid="101"/>
                                        </p:tgtEl>
                                        <p:attrNameLst>
                                          <p:attrName>ppt_x</p:attrName>
                                        </p:attrNameLst>
                                      </p:cBhvr>
                                      <p:tavLst>
                                        <p:tav tm="0">
                                          <p:val>
                                            <p:strVal val="ppt_x"/>
                                          </p:val>
                                        </p:tav>
                                        <p:tav tm="100000">
                                          <p:val>
                                            <p:strVal val="0-ppt_w/2"/>
                                          </p:val>
                                        </p:tav>
                                      </p:tavLst>
                                    </p:anim>
                                    <p:anim calcmode="lin" valueType="num">
                                      <p:cBhvr additive="base">
                                        <p:cTn id="431" dur="2250"/>
                                        <p:tgtEl>
                                          <p:spTgt spid="101"/>
                                        </p:tgtEl>
                                        <p:attrNameLst>
                                          <p:attrName>ppt_y</p:attrName>
                                        </p:attrNameLst>
                                      </p:cBhvr>
                                      <p:tavLst>
                                        <p:tav tm="0">
                                          <p:val>
                                            <p:strVal val="ppt_y"/>
                                          </p:val>
                                        </p:tav>
                                        <p:tav tm="100000">
                                          <p:val>
                                            <p:strVal val="ppt_y"/>
                                          </p:val>
                                        </p:tav>
                                      </p:tavLst>
                                    </p:anim>
                                    <p:set>
                                      <p:cBhvr>
                                        <p:cTn id="432" dur="1" fill="hold">
                                          <p:stCondLst>
                                            <p:cond delay="2249"/>
                                          </p:stCondLst>
                                        </p:cTn>
                                        <p:tgtEl>
                                          <p:spTgt spid="101"/>
                                        </p:tgtEl>
                                        <p:attrNameLst>
                                          <p:attrName>style.visibility</p:attrName>
                                        </p:attrNameLst>
                                      </p:cBhvr>
                                      <p:to>
                                        <p:strVal val="hidden"/>
                                      </p:to>
                                    </p:set>
                                  </p:childTnLst>
                                </p:cTn>
                              </p:par>
                              <p:par>
                                <p:cTn id="433" presetID="2" presetClass="exit" presetSubtype="8" fill="hold" grpId="2" nodeType="withEffect">
                                  <p:stCondLst>
                                    <p:cond delay="0"/>
                                  </p:stCondLst>
                                  <p:childTnLst>
                                    <p:anim calcmode="lin" valueType="num">
                                      <p:cBhvr additive="base">
                                        <p:cTn id="434" dur="2250"/>
                                        <p:tgtEl>
                                          <p:spTgt spid="102"/>
                                        </p:tgtEl>
                                        <p:attrNameLst>
                                          <p:attrName>ppt_x</p:attrName>
                                        </p:attrNameLst>
                                      </p:cBhvr>
                                      <p:tavLst>
                                        <p:tav tm="0">
                                          <p:val>
                                            <p:strVal val="ppt_x"/>
                                          </p:val>
                                        </p:tav>
                                        <p:tav tm="100000">
                                          <p:val>
                                            <p:strVal val="0-ppt_w/2"/>
                                          </p:val>
                                        </p:tav>
                                      </p:tavLst>
                                    </p:anim>
                                    <p:anim calcmode="lin" valueType="num">
                                      <p:cBhvr additive="base">
                                        <p:cTn id="435" dur="2250"/>
                                        <p:tgtEl>
                                          <p:spTgt spid="102"/>
                                        </p:tgtEl>
                                        <p:attrNameLst>
                                          <p:attrName>ppt_y</p:attrName>
                                        </p:attrNameLst>
                                      </p:cBhvr>
                                      <p:tavLst>
                                        <p:tav tm="0">
                                          <p:val>
                                            <p:strVal val="ppt_y"/>
                                          </p:val>
                                        </p:tav>
                                        <p:tav tm="100000">
                                          <p:val>
                                            <p:strVal val="ppt_y"/>
                                          </p:val>
                                        </p:tav>
                                      </p:tavLst>
                                    </p:anim>
                                    <p:set>
                                      <p:cBhvr>
                                        <p:cTn id="436" dur="1" fill="hold">
                                          <p:stCondLst>
                                            <p:cond delay="2249"/>
                                          </p:stCondLst>
                                        </p:cTn>
                                        <p:tgtEl>
                                          <p:spTgt spid="102"/>
                                        </p:tgtEl>
                                        <p:attrNameLst>
                                          <p:attrName>style.visibility</p:attrName>
                                        </p:attrNameLst>
                                      </p:cBhvr>
                                      <p:to>
                                        <p:strVal val="hidden"/>
                                      </p:to>
                                    </p:set>
                                  </p:childTnLst>
                                </p:cTn>
                              </p:par>
                              <p:par>
                                <p:cTn id="437" presetID="2" presetClass="exit" presetSubtype="2" fill="hold" grpId="2" nodeType="withEffect">
                                  <p:stCondLst>
                                    <p:cond delay="0"/>
                                  </p:stCondLst>
                                  <p:childTnLst>
                                    <p:anim calcmode="lin" valueType="num">
                                      <p:cBhvr additive="base">
                                        <p:cTn id="438" dur="2250"/>
                                        <p:tgtEl>
                                          <p:spTgt spid="105"/>
                                        </p:tgtEl>
                                        <p:attrNameLst>
                                          <p:attrName>ppt_x</p:attrName>
                                        </p:attrNameLst>
                                      </p:cBhvr>
                                      <p:tavLst>
                                        <p:tav tm="0">
                                          <p:val>
                                            <p:strVal val="ppt_x"/>
                                          </p:val>
                                        </p:tav>
                                        <p:tav tm="100000">
                                          <p:val>
                                            <p:strVal val="1+ppt_w/2"/>
                                          </p:val>
                                        </p:tav>
                                      </p:tavLst>
                                    </p:anim>
                                    <p:anim calcmode="lin" valueType="num">
                                      <p:cBhvr additive="base">
                                        <p:cTn id="439" dur="2250"/>
                                        <p:tgtEl>
                                          <p:spTgt spid="105"/>
                                        </p:tgtEl>
                                        <p:attrNameLst>
                                          <p:attrName>ppt_y</p:attrName>
                                        </p:attrNameLst>
                                      </p:cBhvr>
                                      <p:tavLst>
                                        <p:tav tm="0">
                                          <p:val>
                                            <p:strVal val="ppt_y"/>
                                          </p:val>
                                        </p:tav>
                                        <p:tav tm="100000">
                                          <p:val>
                                            <p:strVal val="ppt_y"/>
                                          </p:val>
                                        </p:tav>
                                      </p:tavLst>
                                    </p:anim>
                                    <p:set>
                                      <p:cBhvr>
                                        <p:cTn id="440" dur="1" fill="hold">
                                          <p:stCondLst>
                                            <p:cond delay="2249"/>
                                          </p:stCondLst>
                                        </p:cTn>
                                        <p:tgtEl>
                                          <p:spTgt spid="105"/>
                                        </p:tgtEl>
                                        <p:attrNameLst>
                                          <p:attrName>style.visibility</p:attrName>
                                        </p:attrNameLst>
                                      </p:cBhvr>
                                      <p:to>
                                        <p:strVal val="hidden"/>
                                      </p:to>
                                    </p:set>
                                  </p:childTnLst>
                                </p:cTn>
                              </p:par>
                              <p:par>
                                <p:cTn id="441" presetID="2" presetClass="exit" presetSubtype="2" fill="hold" grpId="2" nodeType="withEffect">
                                  <p:stCondLst>
                                    <p:cond delay="0"/>
                                  </p:stCondLst>
                                  <p:childTnLst>
                                    <p:anim calcmode="lin" valueType="num">
                                      <p:cBhvr additive="base">
                                        <p:cTn id="442" dur="2250"/>
                                        <p:tgtEl>
                                          <p:spTgt spid="106"/>
                                        </p:tgtEl>
                                        <p:attrNameLst>
                                          <p:attrName>ppt_x</p:attrName>
                                        </p:attrNameLst>
                                      </p:cBhvr>
                                      <p:tavLst>
                                        <p:tav tm="0">
                                          <p:val>
                                            <p:strVal val="ppt_x"/>
                                          </p:val>
                                        </p:tav>
                                        <p:tav tm="100000">
                                          <p:val>
                                            <p:strVal val="1+ppt_w/2"/>
                                          </p:val>
                                        </p:tav>
                                      </p:tavLst>
                                    </p:anim>
                                    <p:anim calcmode="lin" valueType="num">
                                      <p:cBhvr additive="base">
                                        <p:cTn id="443" dur="2250"/>
                                        <p:tgtEl>
                                          <p:spTgt spid="106"/>
                                        </p:tgtEl>
                                        <p:attrNameLst>
                                          <p:attrName>ppt_y</p:attrName>
                                        </p:attrNameLst>
                                      </p:cBhvr>
                                      <p:tavLst>
                                        <p:tav tm="0">
                                          <p:val>
                                            <p:strVal val="ppt_y"/>
                                          </p:val>
                                        </p:tav>
                                        <p:tav tm="100000">
                                          <p:val>
                                            <p:strVal val="ppt_y"/>
                                          </p:val>
                                        </p:tav>
                                      </p:tavLst>
                                    </p:anim>
                                    <p:set>
                                      <p:cBhvr>
                                        <p:cTn id="444" dur="1" fill="hold">
                                          <p:stCondLst>
                                            <p:cond delay="2249"/>
                                          </p:stCondLst>
                                        </p:cTn>
                                        <p:tgtEl>
                                          <p:spTgt spid="106"/>
                                        </p:tgtEl>
                                        <p:attrNameLst>
                                          <p:attrName>style.visibility</p:attrName>
                                        </p:attrNameLst>
                                      </p:cBhvr>
                                      <p:to>
                                        <p:strVal val="hidden"/>
                                      </p:to>
                                    </p:set>
                                  </p:childTnLst>
                                </p:cTn>
                              </p:par>
                              <p:par>
                                <p:cTn id="445" presetID="2" presetClass="exit" presetSubtype="2" fill="hold" grpId="2" nodeType="withEffect">
                                  <p:stCondLst>
                                    <p:cond delay="0"/>
                                  </p:stCondLst>
                                  <p:childTnLst>
                                    <p:anim calcmode="lin" valueType="num">
                                      <p:cBhvr additive="base">
                                        <p:cTn id="446" dur="2250"/>
                                        <p:tgtEl>
                                          <p:spTgt spid="107"/>
                                        </p:tgtEl>
                                        <p:attrNameLst>
                                          <p:attrName>ppt_x</p:attrName>
                                        </p:attrNameLst>
                                      </p:cBhvr>
                                      <p:tavLst>
                                        <p:tav tm="0">
                                          <p:val>
                                            <p:strVal val="ppt_x"/>
                                          </p:val>
                                        </p:tav>
                                        <p:tav tm="100000">
                                          <p:val>
                                            <p:strVal val="1+ppt_w/2"/>
                                          </p:val>
                                        </p:tav>
                                      </p:tavLst>
                                    </p:anim>
                                    <p:anim calcmode="lin" valueType="num">
                                      <p:cBhvr additive="base">
                                        <p:cTn id="447" dur="2250"/>
                                        <p:tgtEl>
                                          <p:spTgt spid="107"/>
                                        </p:tgtEl>
                                        <p:attrNameLst>
                                          <p:attrName>ppt_y</p:attrName>
                                        </p:attrNameLst>
                                      </p:cBhvr>
                                      <p:tavLst>
                                        <p:tav tm="0">
                                          <p:val>
                                            <p:strVal val="ppt_y"/>
                                          </p:val>
                                        </p:tav>
                                        <p:tav tm="100000">
                                          <p:val>
                                            <p:strVal val="ppt_y"/>
                                          </p:val>
                                        </p:tav>
                                      </p:tavLst>
                                    </p:anim>
                                    <p:set>
                                      <p:cBhvr>
                                        <p:cTn id="448" dur="1" fill="hold">
                                          <p:stCondLst>
                                            <p:cond delay="2249"/>
                                          </p:stCondLst>
                                        </p:cTn>
                                        <p:tgtEl>
                                          <p:spTgt spid="107"/>
                                        </p:tgtEl>
                                        <p:attrNameLst>
                                          <p:attrName>style.visibility</p:attrName>
                                        </p:attrNameLst>
                                      </p:cBhvr>
                                      <p:to>
                                        <p:strVal val="hidden"/>
                                      </p:to>
                                    </p:set>
                                  </p:childTnLst>
                                </p:cTn>
                              </p:par>
                              <p:par>
                                <p:cTn id="449" presetID="2" presetClass="exit" presetSubtype="2" fill="hold" grpId="2" nodeType="withEffect">
                                  <p:stCondLst>
                                    <p:cond delay="0"/>
                                  </p:stCondLst>
                                  <p:childTnLst>
                                    <p:anim calcmode="lin" valueType="num">
                                      <p:cBhvr additive="base">
                                        <p:cTn id="450" dur="2250"/>
                                        <p:tgtEl>
                                          <p:spTgt spid="108"/>
                                        </p:tgtEl>
                                        <p:attrNameLst>
                                          <p:attrName>ppt_x</p:attrName>
                                        </p:attrNameLst>
                                      </p:cBhvr>
                                      <p:tavLst>
                                        <p:tav tm="0">
                                          <p:val>
                                            <p:strVal val="ppt_x"/>
                                          </p:val>
                                        </p:tav>
                                        <p:tav tm="100000">
                                          <p:val>
                                            <p:strVal val="1+ppt_w/2"/>
                                          </p:val>
                                        </p:tav>
                                      </p:tavLst>
                                    </p:anim>
                                    <p:anim calcmode="lin" valueType="num">
                                      <p:cBhvr additive="base">
                                        <p:cTn id="451" dur="2250"/>
                                        <p:tgtEl>
                                          <p:spTgt spid="108"/>
                                        </p:tgtEl>
                                        <p:attrNameLst>
                                          <p:attrName>ppt_y</p:attrName>
                                        </p:attrNameLst>
                                      </p:cBhvr>
                                      <p:tavLst>
                                        <p:tav tm="0">
                                          <p:val>
                                            <p:strVal val="ppt_y"/>
                                          </p:val>
                                        </p:tav>
                                        <p:tav tm="100000">
                                          <p:val>
                                            <p:strVal val="ppt_y"/>
                                          </p:val>
                                        </p:tav>
                                      </p:tavLst>
                                    </p:anim>
                                    <p:set>
                                      <p:cBhvr>
                                        <p:cTn id="452" dur="1" fill="hold">
                                          <p:stCondLst>
                                            <p:cond delay="2249"/>
                                          </p:stCondLst>
                                        </p:cTn>
                                        <p:tgtEl>
                                          <p:spTgt spid="108"/>
                                        </p:tgtEl>
                                        <p:attrNameLst>
                                          <p:attrName>style.visibility</p:attrName>
                                        </p:attrNameLst>
                                      </p:cBhvr>
                                      <p:to>
                                        <p:strVal val="hidden"/>
                                      </p:to>
                                    </p:set>
                                  </p:childTnLst>
                                </p:cTn>
                              </p:par>
                              <p:par>
                                <p:cTn id="453" presetID="2" presetClass="exit" presetSubtype="2" fill="hold" grpId="2" nodeType="withEffect">
                                  <p:stCondLst>
                                    <p:cond delay="0"/>
                                  </p:stCondLst>
                                  <p:childTnLst>
                                    <p:anim calcmode="lin" valueType="num">
                                      <p:cBhvr additive="base">
                                        <p:cTn id="454" dur="2250"/>
                                        <p:tgtEl>
                                          <p:spTgt spid="109"/>
                                        </p:tgtEl>
                                        <p:attrNameLst>
                                          <p:attrName>ppt_x</p:attrName>
                                        </p:attrNameLst>
                                      </p:cBhvr>
                                      <p:tavLst>
                                        <p:tav tm="0">
                                          <p:val>
                                            <p:strVal val="ppt_x"/>
                                          </p:val>
                                        </p:tav>
                                        <p:tav tm="100000">
                                          <p:val>
                                            <p:strVal val="1+ppt_w/2"/>
                                          </p:val>
                                        </p:tav>
                                      </p:tavLst>
                                    </p:anim>
                                    <p:anim calcmode="lin" valueType="num">
                                      <p:cBhvr additive="base">
                                        <p:cTn id="455" dur="2250"/>
                                        <p:tgtEl>
                                          <p:spTgt spid="109"/>
                                        </p:tgtEl>
                                        <p:attrNameLst>
                                          <p:attrName>ppt_y</p:attrName>
                                        </p:attrNameLst>
                                      </p:cBhvr>
                                      <p:tavLst>
                                        <p:tav tm="0">
                                          <p:val>
                                            <p:strVal val="ppt_y"/>
                                          </p:val>
                                        </p:tav>
                                        <p:tav tm="100000">
                                          <p:val>
                                            <p:strVal val="ppt_y"/>
                                          </p:val>
                                        </p:tav>
                                      </p:tavLst>
                                    </p:anim>
                                    <p:set>
                                      <p:cBhvr>
                                        <p:cTn id="456" dur="1" fill="hold">
                                          <p:stCondLst>
                                            <p:cond delay="2249"/>
                                          </p:stCondLst>
                                        </p:cTn>
                                        <p:tgtEl>
                                          <p:spTgt spid="109"/>
                                        </p:tgtEl>
                                        <p:attrNameLst>
                                          <p:attrName>style.visibility</p:attrName>
                                        </p:attrNameLst>
                                      </p:cBhvr>
                                      <p:to>
                                        <p:strVal val="hidden"/>
                                      </p:to>
                                    </p:set>
                                  </p:childTnLst>
                                </p:cTn>
                              </p:par>
                              <p:par>
                                <p:cTn id="457" presetID="2" presetClass="exit" presetSubtype="2" fill="hold" grpId="2" nodeType="withEffect">
                                  <p:stCondLst>
                                    <p:cond delay="0"/>
                                  </p:stCondLst>
                                  <p:childTnLst>
                                    <p:anim calcmode="lin" valueType="num">
                                      <p:cBhvr additive="base">
                                        <p:cTn id="458" dur="2250"/>
                                        <p:tgtEl>
                                          <p:spTgt spid="110"/>
                                        </p:tgtEl>
                                        <p:attrNameLst>
                                          <p:attrName>ppt_x</p:attrName>
                                        </p:attrNameLst>
                                      </p:cBhvr>
                                      <p:tavLst>
                                        <p:tav tm="0">
                                          <p:val>
                                            <p:strVal val="ppt_x"/>
                                          </p:val>
                                        </p:tav>
                                        <p:tav tm="100000">
                                          <p:val>
                                            <p:strVal val="1+ppt_w/2"/>
                                          </p:val>
                                        </p:tav>
                                      </p:tavLst>
                                    </p:anim>
                                    <p:anim calcmode="lin" valueType="num">
                                      <p:cBhvr additive="base">
                                        <p:cTn id="459" dur="2250"/>
                                        <p:tgtEl>
                                          <p:spTgt spid="110"/>
                                        </p:tgtEl>
                                        <p:attrNameLst>
                                          <p:attrName>ppt_y</p:attrName>
                                        </p:attrNameLst>
                                      </p:cBhvr>
                                      <p:tavLst>
                                        <p:tav tm="0">
                                          <p:val>
                                            <p:strVal val="ppt_y"/>
                                          </p:val>
                                        </p:tav>
                                        <p:tav tm="100000">
                                          <p:val>
                                            <p:strVal val="ppt_y"/>
                                          </p:val>
                                        </p:tav>
                                      </p:tavLst>
                                    </p:anim>
                                    <p:set>
                                      <p:cBhvr>
                                        <p:cTn id="460" dur="1" fill="hold">
                                          <p:stCondLst>
                                            <p:cond delay="2249"/>
                                          </p:stCondLst>
                                        </p:cTn>
                                        <p:tgtEl>
                                          <p:spTgt spid="110"/>
                                        </p:tgtEl>
                                        <p:attrNameLst>
                                          <p:attrName>style.visibility</p:attrName>
                                        </p:attrNameLst>
                                      </p:cBhvr>
                                      <p:to>
                                        <p:strVal val="hidden"/>
                                      </p:to>
                                    </p:set>
                                  </p:childTnLst>
                                </p:cTn>
                              </p:par>
                              <p:par>
                                <p:cTn id="461" presetID="2" presetClass="exit" presetSubtype="2" fill="hold" grpId="2" nodeType="withEffect">
                                  <p:stCondLst>
                                    <p:cond delay="0"/>
                                  </p:stCondLst>
                                  <p:childTnLst>
                                    <p:anim calcmode="lin" valueType="num">
                                      <p:cBhvr additive="base">
                                        <p:cTn id="462" dur="2250"/>
                                        <p:tgtEl>
                                          <p:spTgt spid="111"/>
                                        </p:tgtEl>
                                        <p:attrNameLst>
                                          <p:attrName>ppt_x</p:attrName>
                                        </p:attrNameLst>
                                      </p:cBhvr>
                                      <p:tavLst>
                                        <p:tav tm="0">
                                          <p:val>
                                            <p:strVal val="ppt_x"/>
                                          </p:val>
                                        </p:tav>
                                        <p:tav tm="100000">
                                          <p:val>
                                            <p:strVal val="1+ppt_w/2"/>
                                          </p:val>
                                        </p:tav>
                                      </p:tavLst>
                                    </p:anim>
                                    <p:anim calcmode="lin" valueType="num">
                                      <p:cBhvr additive="base">
                                        <p:cTn id="463" dur="2250"/>
                                        <p:tgtEl>
                                          <p:spTgt spid="111"/>
                                        </p:tgtEl>
                                        <p:attrNameLst>
                                          <p:attrName>ppt_y</p:attrName>
                                        </p:attrNameLst>
                                      </p:cBhvr>
                                      <p:tavLst>
                                        <p:tav tm="0">
                                          <p:val>
                                            <p:strVal val="ppt_y"/>
                                          </p:val>
                                        </p:tav>
                                        <p:tav tm="100000">
                                          <p:val>
                                            <p:strVal val="ppt_y"/>
                                          </p:val>
                                        </p:tav>
                                      </p:tavLst>
                                    </p:anim>
                                    <p:set>
                                      <p:cBhvr>
                                        <p:cTn id="464" dur="1" fill="hold">
                                          <p:stCondLst>
                                            <p:cond delay="2249"/>
                                          </p:stCondLst>
                                        </p:cTn>
                                        <p:tgtEl>
                                          <p:spTgt spid="111"/>
                                        </p:tgtEl>
                                        <p:attrNameLst>
                                          <p:attrName>style.visibility</p:attrName>
                                        </p:attrNameLst>
                                      </p:cBhvr>
                                      <p:to>
                                        <p:strVal val="hidden"/>
                                      </p:to>
                                    </p:set>
                                  </p:childTnLst>
                                </p:cTn>
                              </p:par>
                              <p:par>
                                <p:cTn id="465" presetID="2" presetClass="exit" presetSubtype="2" fill="hold" grpId="2" nodeType="withEffect">
                                  <p:stCondLst>
                                    <p:cond delay="0"/>
                                  </p:stCondLst>
                                  <p:childTnLst>
                                    <p:anim calcmode="lin" valueType="num">
                                      <p:cBhvr additive="base">
                                        <p:cTn id="466" dur="2250"/>
                                        <p:tgtEl>
                                          <p:spTgt spid="112"/>
                                        </p:tgtEl>
                                        <p:attrNameLst>
                                          <p:attrName>ppt_x</p:attrName>
                                        </p:attrNameLst>
                                      </p:cBhvr>
                                      <p:tavLst>
                                        <p:tav tm="0">
                                          <p:val>
                                            <p:strVal val="ppt_x"/>
                                          </p:val>
                                        </p:tav>
                                        <p:tav tm="100000">
                                          <p:val>
                                            <p:strVal val="1+ppt_w/2"/>
                                          </p:val>
                                        </p:tav>
                                      </p:tavLst>
                                    </p:anim>
                                    <p:anim calcmode="lin" valueType="num">
                                      <p:cBhvr additive="base">
                                        <p:cTn id="467" dur="2250"/>
                                        <p:tgtEl>
                                          <p:spTgt spid="112"/>
                                        </p:tgtEl>
                                        <p:attrNameLst>
                                          <p:attrName>ppt_y</p:attrName>
                                        </p:attrNameLst>
                                      </p:cBhvr>
                                      <p:tavLst>
                                        <p:tav tm="0">
                                          <p:val>
                                            <p:strVal val="ppt_y"/>
                                          </p:val>
                                        </p:tav>
                                        <p:tav tm="100000">
                                          <p:val>
                                            <p:strVal val="ppt_y"/>
                                          </p:val>
                                        </p:tav>
                                      </p:tavLst>
                                    </p:anim>
                                    <p:set>
                                      <p:cBhvr>
                                        <p:cTn id="468" dur="1" fill="hold">
                                          <p:stCondLst>
                                            <p:cond delay="2249"/>
                                          </p:stCondLst>
                                        </p:cTn>
                                        <p:tgtEl>
                                          <p:spTgt spid="112"/>
                                        </p:tgtEl>
                                        <p:attrNameLst>
                                          <p:attrName>style.visibility</p:attrName>
                                        </p:attrNameLst>
                                      </p:cBhvr>
                                      <p:to>
                                        <p:strVal val="hidden"/>
                                      </p:to>
                                    </p:set>
                                  </p:childTnLst>
                                </p:cTn>
                              </p:par>
                              <p:par>
                                <p:cTn id="469" presetID="2" presetClass="exit" presetSubtype="2" fill="hold" grpId="2" nodeType="withEffect">
                                  <p:stCondLst>
                                    <p:cond delay="0"/>
                                  </p:stCondLst>
                                  <p:childTnLst>
                                    <p:anim calcmode="lin" valueType="num">
                                      <p:cBhvr additive="base">
                                        <p:cTn id="470" dur="2250"/>
                                        <p:tgtEl>
                                          <p:spTgt spid="113"/>
                                        </p:tgtEl>
                                        <p:attrNameLst>
                                          <p:attrName>ppt_x</p:attrName>
                                        </p:attrNameLst>
                                      </p:cBhvr>
                                      <p:tavLst>
                                        <p:tav tm="0">
                                          <p:val>
                                            <p:strVal val="ppt_x"/>
                                          </p:val>
                                        </p:tav>
                                        <p:tav tm="100000">
                                          <p:val>
                                            <p:strVal val="1+ppt_w/2"/>
                                          </p:val>
                                        </p:tav>
                                      </p:tavLst>
                                    </p:anim>
                                    <p:anim calcmode="lin" valueType="num">
                                      <p:cBhvr additive="base">
                                        <p:cTn id="471" dur="2250"/>
                                        <p:tgtEl>
                                          <p:spTgt spid="113"/>
                                        </p:tgtEl>
                                        <p:attrNameLst>
                                          <p:attrName>ppt_y</p:attrName>
                                        </p:attrNameLst>
                                      </p:cBhvr>
                                      <p:tavLst>
                                        <p:tav tm="0">
                                          <p:val>
                                            <p:strVal val="ppt_y"/>
                                          </p:val>
                                        </p:tav>
                                        <p:tav tm="100000">
                                          <p:val>
                                            <p:strVal val="ppt_y"/>
                                          </p:val>
                                        </p:tav>
                                      </p:tavLst>
                                    </p:anim>
                                    <p:set>
                                      <p:cBhvr>
                                        <p:cTn id="472" dur="1" fill="hold">
                                          <p:stCondLst>
                                            <p:cond delay="2249"/>
                                          </p:stCondLst>
                                        </p:cTn>
                                        <p:tgtEl>
                                          <p:spTgt spid="113"/>
                                        </p:tgtEl>
                                        <p:attrNameLst>
                                          <p:attrName>style.visibility</p:attrName>
                                        </p:attrNameLst>
                                      </p:cBhvr>
                                      <p:to>
                                        <p:strVal val="hidden"/>
                                      </p:to>
                                    </p:set>
                                  </p:childTnLst>
                                </p:cTn>
                              </p:par>
                              <p:par>
                                <p:cTn id="473" presetID="2" presetClass="exit" presetSubtype="2" fill="hold" grpId="2" nodeType="withEffect">
                                  <p:stCondLst>
                                    <p:cond delay="0"/>
                                  </p:stCondLst>
                                  <p:childTnLst>
                                    <p:anim calcmode="lin" valueType="num">
                                      <p:cBhvr additive="base">
                                        <p:cTn id="474" dur="2250"/>
                                        <p:tgtEl>
                                          <p:spTgt spid="114"/>
                                        </p:tgtEl>
                                        <p:attrNameLst>
                                          <p:attrName>ppt_x</p:attrName>
                                        </p:attrNameLst>
                                      </p:cBhvr>
                                      <p:tavLst>
                                        <p:tav tm="0">
                                          <p:val>
                                            <p:strVal val="ppt_x"/>
                                          </p:val>
                                        </p:tav>
                                        <p:tav tm="100000">
                                          <p:val>
                                            <p:strVal val="1+ppt_w/2"/>
                                          </p:val>
                                        </p:tav>
                                      </p:tavLst>
                                    </p:anim>
                                    <p:anim calcmode="lin" valueType="num">
                                      <p:cBhvr additive="base">
                                        <p:cTn id="475" dur="2250"/>
                                        <p:tgtEl>
                                          <p:spTgt spid="114"/>
                                        </p:tgtEl>
                                        <p:attrNameLst>
                                          <p:attrName>ppt_y</p:attrName>
                                        </p:attrNameLst>
                                      </p:cBhvr>
                                      <p:tavLst>
                                        <p:tav tm="0">
                                          <p:val>
                                            <p:strVal val="ppt_y"/>
                                          </p:val>
                                        </p:tav>
                                        <p:tav tm="100000">
                                          <p:val>
                                            <p:strVal val="ppt_y"/>
                                          </p:val>
                                        </p:tav>
                                      </p:tavLst>
                                    </p:anim>
                                    <p:set>
                                      <p:cBhvr>
                                        <p:cTn id="476" dur="1" fill="hold">
                                          <p:stCondLst>
                                            <p:cond delay="2249"/>
                                          </p:stCondLst>
                                        </p:cTn>
                                        <p:tgtEl>
                                          <p:spTgt spid="114"/>
                                        </p:tgtEl>
                                        <p:attrNameLst>
                                          <p:attrName>style.visibility</p:attrName>
                                        </p:attrNameLst>
                                      </p:cBhvr>
                                      <p:to>
                                        <p:strVal val="hidden"/>
                                      </p:to>
                                    </p:set>
                                  </p:childTnLst>
                                </p:cTn>
                              </p:par>
                              <p:par>
                                <p:cTn id="477" presetID="2" presetClass="exit" presetSubtype="2" fill="hold" grpId="2" nodeType="withEffect">
                                  <p:stCondLst>
                                    <p:cond delay="0"/>
                                  </p:stCondLst>
                                  <p:childTnLst>
                                    <p:anim calcmode="lin" valueType="num">
                                      <p:cBhvr additive="base">
                                        <p:cTn id="478" dur="2250"/>
                                        <p:tgtEl>
                                          <p:spTgt spid="115"/>
                                        </p:tgtEl>
                                        <p:attrNameLst>
                                          <p:attrName>ppt_x</p:attrName>
                                        </p:attrNameLst>
                                      </p:cBhvr>
                                      <p:tavLst>
                                        <p:tav tm="0">
                                          <p:val>
                                            <p:strVal val="ppt_x"/>
                                          </p:val>
                                        </p:tav>
                                        <p:tav tm="100000">
                                          <p:val>
                                            <p:strVal val="1+ppt_w/2"/>
                                          </p:val>
                                        </p:tav>
                                      </p:tavLst>
                                    </p:anim>
                                    <p:anim calcmode="lin" valueType="num">
                                      <p:cBhvr additive="base">
                                        <p:cTn id="479" dur="2250"/>
                                        <p:tgtEl>
                                          <p:spTgt spid="115"/>
                                        </p:tgtEl>
                                        <p:attrNameLst>
                                          <p:attrName>ppt_y</p:attrName>
                                        </p:attrNameLst>
                                      </p:cBhvr>
                                      <p:tavLst>
                                        <p:tav tm="0">
                                          <p:val>
                                            <p:strVal val="ppt_y"/>
                                          </p:val>
                                        </p:tav>
                                        <p:tav tm="100000">
                                          <p:val>
                                            <p:strVal val="ppt_y"/>
                                          </p:val>
                                        </p:tav>
                                      </p:tavLst>
                                    </p:anim>
                                    <p:set>
                                      <p:cBhvr>
                                        <p:cTn id="480" dur="1" fill="hold">
                                          <p:stCondLst>
                                            <p:cond delay="2249"/>
                                          </p:stCondLst>
                                        </p:cTn>
                                        <p:tgtEl>
                                          <p:spTgt spid="115"/>
                                        </p:tgtEl>
                                        <p:attrNameLst>
                                          <p:attrName>style.visibility</p:attrName>
                                        </p:attrNameLst>
                                      </p:cBhvr>
                                      <p:to>
                                        <p:strVal val="hidden"/>
                                      </p:to>
                                    </p:set>
                                  </p:childTnLst>
                                </p:cTn>
                              </p:par>
                              <p:par>
                                <p:cTn id="481" presetID="2" presetClass="exit" presetSubtype="2" fill="hold" grpId="2" nodeType="withEffect">
                                  <p:stCondLst>
                                    <p:cond delay="0"/>
                                  </p:stCondLst>
                                  <p:childTnLst>
                                    <p:anim calcmode="lin" valueType="num">
                                      <p:cBhvr additive="base">
                                        <p:cTn id="482" dur="2250"/>
                                        <p:tgtEl>
                                          <p:spTgt spid="116"/>
                                        </p:tgtEl>
                                        <p:attrNameLst>
                                          <p:attrName>ppt_x</p:attrName>
                                        </p:attrNameLst>
                                      </p:cBhvr>
                                      <p:tavLst>
                                        <p:tav tm="0">
                                          <p:val>
                                            <p:strVal val="ppt_x"/>
                                          </p:val>
                                        </p:tav>
                                        <p:tav tm="100000">
                                          <p:val>
                                            <p:strVal val="1+ppt_w/2"/>
                                          </p:val>
                                        </p:tav>
                                      </p:tavLst>
                                    </p:anim>
                                    <p:anim calcmode="lin" valueType="num">
                                      <p:cBhvr additive="base">
                                        <p:cTn id="483" dur="2250"/>
                                        <p:tgtEl>
                                          <p:spTgt spid="116"/>
                                        </p:tgtEl>
                                        <p:attrNameLst>
                                          <p:attrName>ppt_y</p:attrName>
                                        </p:attrNameLst>
                                      </p:cBhvr>
                                      <p:tavLst>
                                        <p:tav tm="0">
                                          <p:val>
                                            <p:strVal val="ppt_y"/>
                                          </p:val>
                                        </p:tav>
                                        <p:tav tm="100000">
                                          <p:val>
                                            <p:strVal val="ppt_y"/>
                                          </p:val>
                                        </p:tav>
                                      </p:tavLst>
                                    </p:anim>
                                    <p:set>
                                      <p:cBhvr>
                                        <p:cTn id="484" dur="1" fill="hold">
                                          <p:stCondLst>
                                            <p:cond delay="2249"/>
                                          </p:stCondLst>
                                        </p:cTn>
                                        <p:tgtEl>
                                          <p:spTgt spid="116"/>
                                        </p:tgtEl>
                                        <p:attrNameLst>
                                          <p:attrName>style.visibility</p:attrName>
                                        </p:attrNameLst>
                                      </p:cBhvr>
                                      <p:to>
                                        <p:strVal val="hidden"/>
                                      </p:to>
                                    </p:set>
                                  </p:childTnLst>
                                </p:cTn>
                              </p:par>
                              <p:par>
                                <p:cTn id="485" presetID="2" presetClass="exit" presetSubtype="2" fill="hold" grpId="2" nodeType="withEffect">
                                  <p:stCondLst>
                                    <p:cond delay="0"/>
                                  </p:stCondLst>
                                  <p:childTnLst>
                                    <p:anim calcmode="lin" valueType="num">
                                      <p:cBhvr additive="base">
                                        <p:cTn id="486" dur="2250"/>
                                        <p:tgtEl>
                                          <p:spTgt spid="117"/>
                                        </p:tgtEl>
                                        <p:attrNameLst>
                                          <p:attrName>ppt_x</p:attrName>
                                        </p:attrNameLst>
                                      </p:cBhvr>
                                      <p:tavLst>
                                        <p:tav tm="0">
                                          <p:val>
                                            <p:strVal val="ppt_x"/>
                                          </p:val>
                                        </p:tav>
                                        <p:tav tm="100000">
                                          <p:val>
                                            <p:strVal val="1+ppt_w/2"/>
                                          </p:val>
                                        </p:tav>
                                      </p:tavLst>
                                    </p:anim>
                                    <p:anim calcmode="lin" valueType="num">
                                      <p:cBhvr additive="base">
                                        <p:cTn id="487" dur="2250"/>
                                        <p:tgtEl>
                                          <p:spTgt spid="117"/>
                                        </p:tgtEl>
                                        <p:attrNameLst>
                                          <p:attrName>ppt_y</p:attrName>
                                        </p:attrNameLst>
                                      </p:cBhvr>
                                      <p:tavLst>
                                        <p:tav tm="0">
                                          <p:val>
                                            <p:strVal val="ppt_y"/>
                                          </p:val>
                                        </p:tav>
                                        <p:tav tm="100000">
                                          <p:val>
                                            <p:strVal val="ppt_y"/>
                                          </p:val>
                                        </p:tav>
                                      </p:tavLst>
                                    </p:anim>
                                    <p:set>
                                      <p:cBhvr>
                                        <p:cTn id="488" dur="1" fill="hold">
                                          <p:stCondLst>
                                            <p:cond delay="2249"/>
                                          </p:stCondLst>
                                        </p:cTn>
                                        <p:tgtEl>
                                          <p:spTgt spid="117"/>
                                        </p:tgtEl>
                                        <p:attrNameLst>
                                          <p:attrName>style.visibility</p:attrName>
                                        </p:attrNameLst>
                                      </p:cBhvr>
                                      <p:to>
                                        <p:strVal val="hidden"/>
                                      </p:to>
                                    </p:set>
                                  </p:childTnLst>
                                </p:cTn>
                              </p:par>
                              <p:par>
                                <p:cTn id="489" presetID="2" presetClass="exit" presetSubtype="2" fill="hold" grpId="2" nodeType="withEffect">
                                  <p:stCondLst>
                                    <p:cond delay="0"/>
                                  </p:stCondLst>
                                  <p:childTnLst>
                                    <p:anim calcmode="lin" valueType="num">
                                      <p:cBhvr additive="base">
                                        <p:cTn id="490" dur="2250"/>
                                        <p:tgtEl>
                                          <p:spTgt spid="134"/>
                                        </p:tgtEl>
                                        <p:attrNameLst>
                                          <p:attrName>ppt_x</p:attrName>
                                        </p:attrNameLst>
                                      </p:cBhvr>
                                      <p:tavLst>
                                        <p:tav tm="0">
                                          <p:val>
                                            <p:strVal val="ppt_x"/>
                                          </p:val>
                                        </p:tav>
                                        <p:tav tm="100000">
                                          <p:val>
                                            <p:strVal val="1+ppt_w/2"/>
                                          </p:val>
                                        </p:tav>
                                      </p:tavLst>
                                    </p:anim>
                                    <p:anim calcmode="lin" valueType="num">
                                      <p:cBhvr additive="base">
                                        <p:cTn id="491" dur="2250"/>
                                        <p:tgtEl>
                                          <p:spTgt spid="134"/>
                                        </p:tgtEl>
                                        <p:attrNameLst>
                                          <p:attrName>ppt_y</p:attrName>
                                        </p:attrNameLst>
                                      </p:cBhvr>
                                      <p:tavLst>
                                        <p:tav tm="0">
                                          <p:val>
                                            <p:strVal val="ppt_y"/>
                                          </p:val>
                                        </p:tav>
                                        <p:tav tm="100000">
                                          <p:val>
                                            <p:strVal val="ppt_y"/>
                                          </p:val>
                                        </p:tav>
                                      </p:tavLst>
                                    </p:anim>
                                    <p:set>
                                      <p:cBhvr>
                                        <p:cTn id="492" dur="1" fill="hold">
                                          <p:stCondLst>
                                            <p:cond delay="2249"/>
                                          </p:stCondLst>
                                        </p:cTn>
                                        <p:tgtEl>
                                          <p:spTgt spid="134"/>
                                        </p:tgtEl>
                                        <p:attrNameLst>
                                          <p:attrName>style.visibility</p:attrName>
                                        </p:attrNameLst>
                                      </p:cBhvr>
                                      <p:to>
                                        <p:strVal val="hidden"/>
                                      </p:to>
                                    </p:set>
                                  </p:childTnLst>
                                </p:cTn>
                              </p:par>
                              <p:par>
                                <p:cTn id="493" presetID="2" presetClass="exit" presetSubtype="2" fill="hold" grpId="2" nodeType="withEffect">
                                  <p:stCondLst>
                                    <p:cond delay="0"/>
                                  </p:stCondLst>
                                  <p:childTnLst>
                                    <p:anim calcmode="lin" valueType="num">
                                      <p:cBhvr additive="base">
                                        <p:cTn id="494" dur="2250"/>
                                        <p:tgtEl>
                                          <p:spTgt spid="133"/>
                                        </p:tgtEl>
                                        <p:attrNameLst>
                                          <p:attrName>ppt_x</p:attrName>
                                        </p:attrNameLst>
                                      </p:cBhvr>
                                      <p:tavLst>
                                        <p:tav tm="0">
                                          <p:val>
                                            <p:strVal val="ppt_x"/>
                                          </p:val>
                                        </p:tav>
                                        <p:tav tm="100000">
                                          <p:val>
                                            <p:strVal val="1+ppt_w/2"/>
                                          </p:val>
                                        </p:tav>
                                      </p:tavLst>
                                    </p:anim>
                                    <p:anim calcmode="lin" valueType="num">
                                      <p:cBhvr additive="base">
                                        <p:cTn id="495" dur="2250"/>
                                        <p:tgtEl>
                                          <p:spTgt spid="133"/>
                                        </p:tgtEl>
                                        <p:attrNameLst>
                                          <p:attrName>ppt_y</p:attrName>
                                        </p:attrNameLst>
                                      </p:cBhvr>
                                      <p:tavLst>
                                        <p:tav tm="0">
                                          <p:val>
                                            <p:strVal val="ppt_y"/>
                                          </p:val>
                                        </p:tav>
                                        <p:tav tm="100000">
                                          <p:val>
                                            <p:strVal val="ppt_y"/>
                                          </p:val>
                                        </p:tav>
                                      </p:tavLst>
                                    </p:anim>
                                    <p:set>
                                      <p:cBhvr>
                                        <p:cTn id="496" dur="1" fill="hold">
                                          <p:stCondLst>
                                            <p:cond delay="2249"/>
                                          </p:stCondLst>
                                        </p:cTn>
                                        <p:tgtEl>
                                          <p:spTgt spid="133"/>
                                        </p:tgtEl>
                                        <p:attrNameLst>
                                          <p:attrName>style.visibility</p:attrName>
                                        </p:attrNameLst>
                                      </p:cBhvr>
                                      <p:to>
                                        <p:strVal val="hidden"/>
                                      </p:to>
                                    </p:set>
                                  </p:childTnLst>
                                </p:cTn>
                              </p:par>
                              <p:par>
                                <p:cTn id="497" presetID="2" presetClass="exit" presetSubtype="8" fill="hold" grpId="2" nodeType="withEffect">
                                  <p:stCondLst>
                                    <p:cond delay="0"/>
                                  </p:stCondLst>
                                  <p:childTnLst>
                                    <p:anim calcmode="lin" valueType="num">
                                      <p:cBhvr additive="base">
                                        <p:cTn id="498" dur="2250"/>
                                        <p:tgtEl>
                                          <p:spTgt spid="118"/>
                                        </p:tgtEl>
                                        <p:attrNameLst>
                                          <p:attrName>ppt_x</p:attrName>
                                        </p:attrNameLst>
                                      </p:cBhvr>
                                      <p:tavLst>
                                        <p:tav tm="0">
                                          <p:val>
                                            <p:strVal val="ppt_x"/>
                                          </p:val>
                                        </p:tav>
                                        <p:tav tm="100000">
                                          <p:val>
                                            <p:strVal val="0-ppt_w/2"/>
                                          </p:val>
                                        </p:tav>
                                      </p:tavLst>
                                    </p:anim>
                                    <p:anim calcmode="lin" valueType="num">
                                      <p:cBhvr additive="base">
                                        <p:cTn id="499" dur="2250"/>
                                        <p:tgtEl>
                                          <p:spTgt spid="118"/>
                                        </p:tgtEl>
                                        <p:attrNameLst>
                                          <p:attrName>ppt_y</p:attrName>
                                        </p:attrNameLst>
                                      </p:cBhvr>
                                      <p:tavLst>
                                        <p:tav tm="0">
                                          <p:val>
                                            <p:strVal val="ppt_y"/>
                                          </p:val>
                                        </p:tav>
                                        <p:tav tm="100000">
                                          <p:val>
                                            <p:strVal val="ppt_y"/>
                                          </p:val>
                                        </p:tav>
                                      </p:tavLst>
                                    </p:anim>
                                    <p:set>
                                      <p:cBhvr>
                                        <p:cTn id="500" dur="1" fill="hold">
                                          <p:stCondLst>
                                            <p:cond delay="2249"/>
                                          </p:stCondLst>
                                        </p:cTn>
                                        <p:tgtEl>
                                          <p:spTgt spid="118"/>
                                        </p:tgtEl>
                                        <p:attrNameLst>
                                          <p:attrName>style.visibility</p:attrName>
                                        </p:attrNameLst>
                                      </p:cBhvr>
                                      <p:to>
                                        <p:strVal val="hidden"/>
                                      </p:to>
                                    </p:set>
                                  </p:childTnLst>
                                </p:cTn>
                              </p:par>
                              <p:par>
                                <p:cTn id="501" presetID="2" presetClass="exit" presetSubtype="8" fill="hold" grpId="2" nodeType="withEffect">
                                  <p:stCondLst>
                                    <p:cond delay="0"/>
                                  </p:stCondLst>
                                  <p:childTnLst>
                                    <p:anim calcmode="lin" valueType="num">
                                      <p:cBhvr additive="base">
                                        <p:cTn id="502" dur="2250"/>
                                        <p:tgtEl>
                                          <p:spTgt spid="119"/>
                                        </p:tgtEl>
                                        <p:attrNameLst>
                                          <p:attrName>ppt_x</p:attrName>
                                        </p:attrNameLst>
                                      </p:cBhvr>
                                      <p:tavLst>
                                        <p:tav tm="0">
                                          <p:val>
                                            <p:strVal val="ppt_x"/>
                                          </p:val>
                                        </p:tav>
                                        <p:tav tm="100000">
                                          <p:val>
                                            <p:strVal val="0-ppt_w/2"/>
                                          </p:val>
                                        </p:tav>
                                      </p:tavLst>
                                    </p:anim>
                                    <p:anim calcmode="lin" valueType="num">
                                      <p:cBhvr additive="base">
                                        <p:cTn id="503" dur="2250"/>
                                        <p:tgtEl>
                                          <p:spTgt spid="119"/>
                                        </p:tgtEl>
                                        <p:attrNameLst>
                                          <p:attrName>ppt_y</p:attrName>
                                        </p:attrNameLst>
                                      </p:cBhvr>
                                      <p:tavLst>
                                        <p:tav tm="0">
                                          <p:val>
                                            <p:strVal val="ppt_y"/>
                                          </p:val>
                                        </p:tav>
                                        <p:tav tm="100000">
                                          <p:val>
                                            <p:strVal val="ppt_y"/>
                                          </p:val>
                                        </p:tav>
                                      </p:tavLst>
                                    </p:anim>
                                    <p:set>
                                      <p:cBhvr>
                                        <p:cTn id="504" dur="1" fill="hold">
                                          <p:stCondLst>
                                            <p:cond delay="2249"/>
                                          </p:stCondLst>
                                        </p:cTn>
                                        <p:tgtEl>
                                          <p:spTgt spid="119"/>
                                        </p:tgtEl>
                                        <p:attrNameLst>
                                          <p:attrName>style.visibility</p:attrName>
                                        </p:attrNameLst>
                                      </p:cBhvr>
                                      <p:to>
                                        <p:strVal val="hidden"/>
                                      </p:to>
                                    </p:set>
                                  </p:childTnLst>
                                </p:cTn>
                              </p:par>
                              <p:par>
                                <p:cTn id="505" presetID="2" presetClass="exit" presetSubtype="8" fill="hold" grpId="2" nodeType="withEffect">
                                  <p:stCondLst>
                                    <p:cond delay="0"/>
                                  </p:stCondLst>
                                  <p:childTnLst>
                                    <p:anim calcmode="lin" valueType="num">
                                      <p:cBhvr additive="base">
                                        <p:cTn id="506" dur="2250"/>
                                        <p:tgtEl>
                                          <p:spTgt spid="120"/>
                                        </p:tgtEl>
                                        <p:attrNameLst>
                                          <p:attrName>ppt_x</p:attrName>
                                        </p:attrNameLst>
                                      </p:cBhvr>
                                      <p:tavLst>
                                        <p:tav tm="0">
                                          <p:val>
                                            <p:strVal val="ppt_x"/>
                                          </p:val>
                                        </p:tav>
                                        <p:tav tm="100000">
                                          <p:val>
                                            <p:strVal val="0-ppt_w/2"/>
                                          </p:val>
                                        </p:tav>
                                      </p:tavLst>
                                    </p:anim>
                                    <p:anim calcmode="lin" valueType="num">
                                      <p:cBhvr additive="base">
                                        <p:cTn id="507" dur="2250"/>
                                        <p:tgtEl>
                                          <p:spTgt spid="120"/>
                                        </p:tgtEl>
                                        <p:attrNameLst>
                                          <p:attrName>ppt_y</p:attrName>
                                        </p:attrNameLst>
                                      </p:cBhvr>
                                      <p:tavLst>
                                        <p:tav tm="0">
                                          <p:val>
                                            <p:strVal val="ppt_y"/>
                                          </p:val>
                                        </p:tav>
                                        <p:tav tm="100000">
                                          <p:val>
                                            <p:strVal val="ppt_y"/>
                                          </p:val>
                                        </p:tav>
                                      </p:tavLst>
                                    </p:anim>
                                    <p:set>
                                      <p:cBhvr>
                                        <p:cTn id="508" dur="1" fill="hold">
                                          <p:stCondLst>
                                            <p:cond delay="2249"/>
                                          </p:stCondLst>
                                        </p:cTn>
                                        <p:tgtEl>
                                          <p:spTgt spid="120"/>
                                        </p:tgtEl>
                                        <p:attrNameLst>
                                          <p:attrName>style.visibility</p:attrName>
                                        </p:attrNameLst>
                                      </p:cBhvr>
                                      <p:to>
                                        <p:strVal val="hidden"/>
                                      </p:to>
                                    </p:set>
                                  </p:childTnLst>
                                </p:cTn>
                              </p:par>
                              <p:par>
                                <p:cTn id="509" presetID="2" presetClass="exit" presetSubtype="8" fill="hold" grpId="2" nodeType="withEffect">
                                  <p:stCondLst>
                                    <p:cond delay="0"/>
                                  </p:stCondLst>
                                  <p:childTnLst>
                                    <p:anim calcmode="lin" valueType="num">
                                      <p:cBhvr additive="base">
                                        <p:cTn id="510" dur="2250"/>
                                        <p:tgtEl>
                                          <p:spTgt spid="121"/>
                                        </p:tgtEl>
                                        <p:attrNameLst>
                                          <p:attrName>ppt_x</p:attrName>
                                        </p:attrNameLst>
                                      </p:cBhvr>
                                      <p:tavLst>
                                        <p:tav tm="0">
                                          <p:val>
                                            <p:strVal val="ppt_x"/>
                                          </p:val>
                                        </p:tav>
                                        <p:tav tm="100000">
                                          <p:val>
                                            <p:strVal val="0-ppt_w/2"/>
                                          </p:val>
                                        </p:tav>
                                      </p:tavLst>
                                    </p:anim>
                                    <p:anim calcmode="lin" valueType="num">
                                      <p:cBhvr additive="base">
                                        <p:cTn id="511" dur="2250"/>
                                        <p:tgtEl>
                                          <p:spTgt spid="121"/>
                                        </p:tgtEl>
                                        <p:attrNameLst>
                                          <p:attrName>ppt_y</p:attrName>
                                        </p:attrNameLst>
                                      </p:cBhvr>
                                      <p:tavLst>
                                        <p:tav tm="0">
                                          <p:val>
                                            <p:strVal val="ppt_y"/>
                                          </p:val>
                                        </p:tav>
                                        <p:tav tm="100000">
                                          <p:val>
                                            <p:strVal val="ppt_y"/>
                                          </p:val>
                                        </p:tav>
                                      </p:tavLst>
                                    </p:anim>
                                    <p:set>
                                      <p:cBhvr>
                                        <p:cTn id="512" dur="1" fill="hold">
                                          <p:stCondLst>
                                            <p:cond delay="2249"/>
                                          </p:stCondLst>
                                        </p:cTn>
                                        <p:tgtEl>
                                          <p:spTgt spid="121"/>
                                        </p:tgtEl>
                                        <p:attrNameLst>
                                          <p:attrName>style.visibility</p:attrName>
                                        </p:attrNameLst>
                                      </p:cBhvr>
                                      <p:to>
                                        <p:strVal val="hidden"/>
                                      </p:to>
                                    </p:set>
                                  </p:childTnLst>
                                </p:cTn>
                              </p:par>
                              <p:par>
                                <p:cTn id="513" presetID="2" presetClass="exit" presetSubtype="8" fill="hold" grpId="2" nodeType="withEffect">
                                  <p:stCondLst>
                                    <p:cond delay="0"/>
                                  </p:stCondLst>
                                  <p:childTnLst>
                                    <p:anim calcmode="lin" valueType="num">
                                      <p:cBhvr additive="base">
                                        <p:cTn id="514" dur="2250"/>
                                        <p:tgtEl>
                                          <p:spTgt spid="123"/>
                                        </p:tgtEl>
                                        <p:attrNameLst>
                                          <p:attrName>ppt_x</p:attrName>
                                        </p:attrNameLst>
                                      </p:cBhvr>
                                      <p:tavLst>
                                        <p:tav tm="0">
                                          <p:val>
                                            <p:strVal val="ppt_x"/>
                                          </p:val>
                                        </p:tav>
                                        <p:tav tm="100000">
                                          <p:val>
                                            <p:strVal val="0-ppt_w/2"/>
                                          </p:val>
                                        </p:tav>
                                      </p:tavLst>
                                    </p:anim>
                                    <p:anim calcmode="lin" valueType="num">
                                      <p:cBhvr additive="base">
                                        <p:cTn id="515" dur="2250"/>
                                        <p:tgtEl>
                                          <p:spTgt spid="123"/>
                                        </p:tgtEl>
                                        <p:attrNameLst>
                                          <p:attrName>ppt_y</p:attrName>
                                        </p:attrNameLst>
                                      </p:cBhvr>
                                      <p:tavLst>
                                        <p:tav tm="0">
                                          <p:val>
                                            <p:strVal val="ppt_y"/>
                                          </p:val>
                                        </p:tav>
                                        <p:tav tm="100000">
                                          <p:val>
                                            <p:strVal val="ppt_y"/>
                                          </p:val>
                                        </p:tav>
                                      </p:tavLst>
                                    </p:anim>
                                    <p:set>
                                      <p:cBhvr>
                                        <p:cTn id="516" dur="1" fill="hold">
                                          <p:stCondLst>
                                            <p:cond delay="2249"/>
                                          </p:stCondLst>
                                        </p:cTn>
                                        <p:tgtEl>
                                          <p:spTgt spid="123"/>
                                        </p:tgtEl>
                                        <p:attrNameLst>
                                          <p:attrName>style.visibility</p:attrName>
                                        </p:attrNameLst>
                                      </p:cBhvr>
                                      <p:to>
                                        <p:strVal val="hidden"/>
                                      </p:to>
                                    </p:set>
                                  </p:childTnLst>
                                </p:cTn>
                              </p:par>
                              <p:par>
                                <p:cTn id="517" presetID="2" presetClass="exit" presetSubtype="8" fill="hold" grpId="2" nodeType="withEffect">
                                  <p:stCondLst>
                                    <p:cond delay="0"/>
                                  </p:stCondLst>
                                  <p:childTnLst>
                                    <p:anim calcmode="lin" valueType="num">
                                      <p:cBhvr additive="base">
                                        <p:cTn id="518" dur="2250"/>
                                        <p:tgtEl>
                                          <p:spTgt spid="122"/>
                                        </p:tgtEl>
                                        <p:attrNameLst>
                                          <p:attrName>ppt_x</p:attrName>
                                        </p:attrNameLst>
                                      </p:cBhvr>
                                      <p:tavLst>
                                        <p:tav tm="0">
                                          <p:val>
                                            <p:strVal val="ppt_x"/>
                                          </p:val>
                                        </p:tav>
                                        <p:tav tm="100000">
                                          <p:val>
                                            <p:strVal val="0-ppt_w/2"/>
                                          </p:val>
                                        </p:tav>
                                      </p:tavLst>
                                    </p:anim>
                                    <p:anim calcmode="lin" valueType="num">
                                      <p:cBhvr additive="base">
                                        <p:cTn id="519" dur="2250"/>
                                        <p:tgtEl>
                                          <p:spTgt spid="122"/>
                                        </p:tgtEl>
                                        <p:attrNameLst>
                                          <p:attrName>ppt_y</p:attrName>
                                        </p:attrNameLst>
                                      </p:cBhvr>
                                      <p:tavLst>
                                        <p:tav tm="0">
                                          <p:val>
                                            <p:strVal val="ppt_y"/>
                                          </p:val>
                                        </p:tav>
                                        <p:tav tm="100000">
                                          <p:val>
                                            <p:strVal val="ppt_y"/>
                                          </p:val>
                                        </p:tav>
                                      </p:tavLst>
                                    </p:anim>
                                    <p:set>
                                      <p:cBhvr>
                                        <p:cTn id="520" dur="1" fill="hold">
                                          <p:stCondLst>
                                            <p:cond delay="2249"/>
                                          </p:stCondLst>
                                        </p:cTn>
                                        <p:tgtEl>
                                          <p:spTgt spid="122"/>
                                        </p:tgtEl>
                                        <p:attrNameLst>
                                          <p:attrName>style.visibility</p:attrName>
                                        </p:attrNameLst>
                                      </p:cBhvr>
                                      <p:to>
                                        <p:strVal val="hidden"/>
                                      </p:to>
                                    </p:set>
                                  </p:childTnLst>
                                </p:cTn>
                              </p:par>
                              <p:par>
                                <p:cTn id="521" presetID="2" presetClass="exit" presetSubtype="8" fill="hold" grpId="2" nodeType="withEffect">
                                  <p:stCondLst>
                                    <p:cond delay="0"/>
                                  </p:stCondLst>
                                  <p:childTnLst>
                                    <p:anim calcmode="lin" valueType="num">
                                      <p:cBhvr additive="base">
                                        <p:cTn id="522" dur="2250"/>
                                        <p:tgtEl>
                                          <p:spTgt spid="124"/>
                                        </p:tgtEl>
                                        <p:attrNameLst>
                                          <p:attrName>ppt_x</p:attrName>
                                        </p:attrNameLst>
                                      </p:cBhvr>
                                      <p:tavLst>
                                        <p:tav tm="0">
                                          <p:val>
                                            <p:strVal val="ppt_x"/>
                                          </p:val>
                                        </p:tav>
                                        <p:tav tm="100000">
                                          <p:val>
                                            <p:strVal val="0-ppt_w/2"/>
                                          </p:val>
                                        </p:tav>
                                      </p:tavLst>
                                    </p:anim>
                                    <p:anim calcmode="lin" valueType="num">
                                      <p:cBhvr additive="base">
                                        <p:cTn id="523" dur="2250"/>
                                        <p:tgtEl>
                                          <p:spTgt spid="124"/>
                                        </p:tgtEl>
                                        <p:attrNameLst>
                                          <p:attrName>ppt_y</p:attrName>
                                        </p:attrNameLst>
                                      </p:cBhvr>
                                      <p:tavLst>
                                        <p:tav tm="0">
                                          <p:val>
                                            <p:strVal val="ppt_y"/>
                                          </p:val>
                                        </p:tav>
                                        <p:tav tm="100000">
                                          <p:val>
                                            <p:strVal val="ppt_y"/>
                                          </p:val>
                                        </p:tav>
                                      </p:tavLst>
                                    </p:anim>
                                    <p:set>
                                      <p:cBhvr>
                                        <p:cTn id="524" dur="1" fill="hold">
                                          <p:stCondLst>
                                            <p:cond delay="2249"/>
                                          </p:stCondLst>
                                        </p:cTn>
                                        <p:tgtEl>
                                          <p:spTgt spid="124"/>
                                        </p:tgtEl>
                                        <p:attrNameLst>
                                          <p:attrName>style.visibility</p:attrName>
                                        </p:attrNameLst>
                                      </p:cBhvr>
                                      <p:to>
                                        <p:strVal val="hidden"/>
                                      </p:to>
                                    </p:set>
                                  </p:childTnLst>
                                </p:cTn>
                              </p:par>
                              <p:par>
                                <p:cTn id="525" presetID="2" presetClass="exit" presetSubtype="8" fill="hold" grpId="2" nodeType="withEffect">
                                  <p:stCondLst>
                                    <p:cond delay="0"/>
                                  </p:stCondLst>
                                  <p:childTnLst>
                                    <p:anim calcmode="lin" valueType="num">
                                      <p:cBhvr additive="base">
                                        <p:cTn id="526" dur="2250"/>
                                        <p:tgtEl>
                                          <p:spTgt spid="126"/>
                                        </p:tgtEl>
                                        <p:attrNameLst>
                                          <p:attrName>ppt_x</p:attrName>
                                        </p:attrNameLst>
                                      </p:cBhvr>
                                      <p:tavLst>
                                        <p:tav tm="0">
                                          <p:val>
                                            <p:strVal val="ppt_x"/>
                                          </p:val>
                                        </p:tav>
                                        <p:tav tm="100000">
                                          <p:val>
                                            <p:strVal val="0-ppt_w/2"/>
                                          </p:val>
                                        </p:tav>
                                      </p:tavLst>
                                    </p:anim>
                                    <p:anim calcmode="lin" valueType="num">
                                      <p:cBhvr additive="base">
                                        <p:cTn id="527" dur="2250"/>
                                        <p:tgtEl>
                                          <p:spTgt spid="126"/>
                                        </p:tgtEl>
                                        <p:attrNameLst>
                                          <p:attrName>ppt_y</p:attrName>
                                        </p:attrNameLst>
                                      </p:cBhvr>
                                      <p:tavLst>
                                        <p:tav tm="0">
                                          <p:val>
                                            <p:strVal val="ppt_y"/>
                                          </p:val>
                                        </p:tav>
                                        <p:tav tm="100000">
                                          <p:val>
                                            <p:strVal val="ppt_y"/>
                                          </p:val>
                                        </p:tav>
                                      </p:tavLst>
                                    </p:anim>
                                    <p:set>
                                      <p:cBhvr>
                                        <p:cTn id="528" dur="1" fill="hold">
                                          <p:stCondLst>
                                            <p:cond delay="2249"/>
                                          </p:stCondLst>
                                        </p:cTn>
                                        <p:tgtEl>
                                          <p:spTgt spid="126"/>
                                        </p:tgtEl>
                                        <p:attrNameLst>
                                          <p:attrName>style.visibility</p:attrName>
                                        </p:attrNameLst>
                                      </p:cBhvr>
                                      <p:to>
                                        <p:strVal val="hidden"/>
                                      </p:to>
                                    </p:set>
                                  </p:childTnLst>
                                </p:cTn>
                              </p:par>
                              <p:par>
                                <p:cTn id="529" presetID="2" presetClass="exit" presetSubtype="8" fill="hold" grpId="2" nodeType="withEffect">
                                  <p:stCondLst>
                                    <p:cond delay="0"/>
                                  </p:stCondLst>
                                  <p:childTnLst>
                                    <p:anim calcmode="lin" valueType="num">
                                      <p:cBhvr additive="base">
                                        <p:cTn id="530" dur="2250"/>
                                        <p:tgtEl>
                                          <p:spTgt spid="125"/>
                                        </p:tgtEl>
                                        <p:attrNameLst>
                                          <p:attrName>ppt_x</p:attrName>
                                        </p:attrNameLst>
                                      </p:cBhvr>
                                      <p:tavLst>
                                        <p:tav tm="0">
                                          <p:val>
                                            <p:strVal val="ppt_x"/>
                                          </p:val>
                                        </p:tav>
                                        <p:tav tm="100000">
                                          <p:val>
                                            <p:strVal val="0-ppt_w/2"/>
                                          </p:val>
                                        </p:tav>
                                      </p:tavLst>
                                    </p:anim>
                                    <p:anim calcmode="lin" valueType="num">
                                      <p:cBhvr additive="base">
                                        <p:cTn id="531" dur="2250"/>
                                        <p:tgtEl>
                                          <p:spTgt spid="125"/>
                                        </p:tgtEl>
                                        <p:attrNameLst>
                                          <p:attrName>ppt_y</p:attrName>
                                        </p:attrNameLst>
                                      </p:cBhvr>
                                      <p:tavLst>
                                        <p:tav tm="0">
                                          <p:val>
                                            <p:strVal val="ppt_y"/>
                                          </p:val>
                                        </p:tav>
                                        <p:tav tm="100000">
                                          <p:val>
                                            <p:strVal val="ppt_y"/>
                                          </p:val>
                                        </p:tav>
                                      </p:tavLst>
                                    </p:anim>
                                    <p:set>
                                      <p:cBhvr>
                                        <p:cTn id="532" dur="1" fill="hold">
                                          <p:stCondLst>
                                            <p:cond delay="2249"/>
                                          </p:stCondLst>
                                        </p:cTn>
                                        <p:tgtEl>
                                          <p:spTgt spid="125"/>
                                        </p:tgtEl>
                                        <p:attrNameLst>
                                          <p:attrName>style.visibility</p:attrName>
                                        </p:attrNameLst>
                                      </p:cBhvr>
                                      <p:to>
                                        <p:strVal val="hidden"/>
                                      </p:to>
                                    </p:set>
                                  </p:childTnLst>
                                </p:cTn>
                              </p:par>
                              <p:par>
                                <p:cTn id="533" presetID="2" presetClass="exit" presetSubtype="8" fill="hold" grpId="2" nodeType="withEffect">
                                  <p:stCondLst>
                                    <p:cond delay="0"/>
                                  </p:stCondLst>
                                  <p:childTnLst>
                                    <p:anim calcmode="lin" valueType="num">
                                      <p:cBhvr additive="base">
                                        <p:cTn id="534" dur="2250"/>
                                        <p:tgtEl>
                                          <p:spTgt spid="127"/>
                                        </p:tgtEl>
                                        <p:attrNameLst>
                                          <p:attrName>ppt_x</p:attrName>
                                        </p:attrNameLst>
                                      </p:cBhvr>
                                      <p:tavLst>
                                        <p:tav tm="0">
                                          <p:val>
                                            <p:strVal val="ppt_x"/>
                                          </p:val>
                                        </p:tav>
                                        <p:tav tm="100000">
                                          <p:val>
                                            <p:strVal val="0-ppt_w/2"/>
                                          </p:val>
                                        </p:tav>
                                      </p:tavLst>
                                    </p:anim>
                                    <p:anim calcmode="lin" valueType="num">
                                      <p:cBhvr additive="base">
                                        <p:cTn id="535" dur="2250"/>
                                        <p:tgtEl>
                                          <p:spTgt spid="127"/>
                                        </p:tgtEl>
                                        <p:attrNameLst>
                                          <p:attrName>ppt_y</p:attrName>
                                        </p:attrNameLst>
                                      </p:cBhvr>
                                      <p:tavLst>
                                        <p:tav tm="0">
                                          <p:val>
                                            <p:strVal val="ppt_y"/>
                                          </p:val>
                                        </p:tav>
                                        <p:tav tm="100000">
                                          <p:val>
                                            <p:strVal val="ppt_y"/>
                                          </p:val>
                                        </p:tav>
                                      </p:tavLst>
                                    </p:anim>
                                    <p:set>
                                      <p:cBhvr>
                                        <p:cTn id="536" dur="1" fill="hold">
                                          <p:stCondLst>
                                            <p:cond delay="2249"/>
                                          </p:stCondLst>
                                        </p:cTn>
                                        <p:tgtEl>
                                          <p:spTgt spid="127"/>
                                        </p:tgtEl>
                                        <p:attrNameLst>
                                          <p:attrName>style.visibility</p:attrName>
                                        </p:attrNameLst>
                                      </p:cBhvr>
                                      <p:to>
                                        <p:strVal val="hidden"/>
                                      </p:to>
                                    </p:set>
                                  </p:childTnLst>
                                </p:cTn>
                              </p:par>
                              <p:par>
                                <p:cTn id="537" presetID="2" presetClass="exit" presetSubtype="8" fill="hold" grpId="2" nodeType="withEffect">
                                  <p:stCondLst>
                                    <p:cond delay="0"/>
                                  </p:stCondLst>
                                  <p:childTnLst>
                                    <p:anim calcmode="lin" valueType="num">
                                      <p:cBhvr additive="base">
                                        <p:cTn id="538" dur="2250"/>
                                        <p:tgtEl>
                                          <p:spTgt spid="128"/>
                                        </p:tgtEl>
                                        <p:attrNameLst>
                                          <p:attrName>ppt_x</p:attrName>
                                        </p:attrNameLst>
                                      </p:cBhvr>
                                      <p:tavLst>
                                        <p:tav tm="0">
                                          <p:val>
                                            <p:strVal val="ppt_x"/>
                                          </p:val>
                                        </p:tav>
                                        <p:tav tm="100000">
                                          <p:val>
                                            <p:strVal val="0-ppt_w/2"/>
                                          </p:val>
                                        </p:tav>
                                      </p:tavLst>
                                    </p:anim>
                                    <p:anim calcmode="lin" valueType="num">
                                      <p:cBhvr additive="base">
                                        <p:cTn id="539" dur="2250"/>
                                        <p:tgtEl>
                                          <p:spTgt spid="128"/>
                                        </p:tgtEl>
                                        <p:attrNameLst>
                                          <p:attrName>ppt_y</p:attrName>
                                        </p:attrNameLst>
                                      </p:cBhvr>
                                      <p:tavLst>
                                        <p:tav tm="0">
                                          <p:val>
                                            <p:strVal val="ppt_y"/>
                                          </p:val>
                                        </p:tav>
                                        <p:tav tm="100000">
                                          <p:val>
                                            <p:strVal val="ppt_y"/>
                                          </p:val>
                                        </p:tav>
                                      </p:tavLst>
                                    </p:anim>
                                    <p:set>
                                      <p:cBhvr>
                                        <p:cTn id="540" dur="1" fill="hold">
                                          <p:stCondLst>
                                            <p:cond delay="2249"/>
                                          </p:stCondLst>
                                        </p:cTn>
                                        <p:tgtEl>
                                          <p:spTgt spid="128"/>
                                        </p:tgtEl>
                                        <p:attrNameLst>
                                          <p:attrName>style.visibility</p:attrName>
                                        </p:attrNameLst>
                                      </p:cBhvr>
                                      <p:to>
                                        <p:strVal val="hidden"/>
                                      </p:to>
                                    </p:set>
                                  </p:childTnLst>
                                </p:cTn>
                              </p:par>
                              <p:par>
                                <p:cTn id="541" presetID="2" presetClass="exit" presetSubtype="8" fill="hold" grpId="2" nodeType="withEffect">
                                  <p:stCondLst>
                                    <p:cond delay="0"/>
                                  </p:stCondLst>
                                  <p:childTnLst>
                                    <p:anim calcmode="lin" valueType="num">
                                      <p:cBhvr additive="base">
                                        <p:cTn id="542" dur="2250"/>
                                        <p:tgtEl>
                                          <p:spTgt spid="129"/>
                                        </p:tgtEl>
                                        <p:attrNameLst>
                                          <p:attrName>ppt_x</p:attrName>
                                        </p:attrNameLst>
                                      </p:cBhvr>
                                      <p:tavLst>
                                        <p:tav tm="0">
                                          <p:val>
                                            <p:strVal val="ppt_x"/>
                                          </p:val>
                                        </p:tav>
                                        <p:tav tm="100000">
                                          <p:val>
                                            <p:strVal val="0-ppt_w/2"/>
                                          </p:val>
                                        </p:tav>
                                      </p:tavLst>
                                    </p:anim>
                                    <p:anim calcmode="lin" valueType="num">
                                      <p:cBhvr additive="base">
                                        <p:cTn id="543" dur="2250"/>
                                        <p:tgtEl>
                                          <p:spTgt spid="129"/>
                                        </p:tgtEl>
                                        <p:attrNameLst>
                                          <p:attrName>ppt_y</p:attrName>
                                        </p:attrNameLst>
                                      </p:cBhvr>
                                      <p:tavLst>
                                        <p:tav tm="0">
                                          <p:val>
                                            <p:strVal val="ppt_y"/>
                                          </p:val>
                                        </p:tav>
                                        <p:tav tm="100000">
                                          <p:val>
                                            <p:strVal val="ppt_y"/>
                                          </p:val>
                                        </p:tav>
                                      </p:tavLst>
                                    </p:anim>
                                    <p:set>
                                      <p:cBhvr>
                                        <p:cTn id="544" dur="1" fill="hold">
                                          <p:stCondLst>
                                            <p:cond delay="2249"/>
                                          </p:stCondLst>
                                        </p:cTn>
                                        <p:tgtEl>
                                          <p:spTgt spid="129"/>
                                        </p:tgtEl>
                                        <p:attrNameLst>
                                          <p:attrName>style.visibility</p:attrName>
                                        </p:attrNameLst>
                                      </p:cBhvr>
                                      <p:to>
                                        <p:strVal val="hidden"/>
                                      </p:to>
                                    </p:set>
                                  </p:childTnLst>
                                </p:cTn>
                              </p:par>
                              <p:par>
                                <p:cTn id="545" presetID="2" presetClass="exit" presetSubtype="8" fill="hold" grpId="2" nodeType="withEffect">
                                  <p:stCondLst>
                                    <p:cond delay="0"/>
                                  </p:stCondLst>
                                  <p:childTnLst>
                                    <p:anim calcmode="lin" valueType="num">
                                      <p:cBhvr additive="base">
                                        <p:cTn id="546" dur="2250"/>
                                        <p:tgtEl>
                                          <p:spTgt spid="130"/>
                                        </p:tgtEl>
                                        <p:attrNameLst>
                                          <p:attrName>ppt_x</p:attrName>
                                        </p:attrNameLst>
                                      </p:cBhvr>
                                      <p:tavLst>
                                        <p:tav tm="0">
                                          <p:val>
                                            <p:strVal val="ppt_x"/>
                                          </p:val>
                                        </p:tav>
                                        <p:tav tm="100000">
                                          <p:val>
                                            <p:strVal val="0-ppt_w/2"/>
                                          </p:val>
                                        </p:tav>
                                      </p:tavLst>
                                    </p:anim>
                                    <p:anim calcmode="lin" valueType="num">
                                      <p:cBhvr additive="base">
                                        <p:cTn id="547" dur="2250"/>
                                        <p:tgtEl>
                                          <p:spTgt spid="130"/>
                                        </p:tgtEl>
                                        <p:attrNameLst>
                                          <p:attrName>ppt_y</p:attrName>
                                        </p:attrNameLst>
                                      </p:cBhvr>
                                      <p:tavLst>
                                        <p:tav tm="0">
                                          <p:val>
                                            <p:strVal val="ppt_y"/>
                                          </p:val>
                                        </p:tav>
                                        <p:tav tm="100000">
                                          <p:val>
                                            <p:strVal val="ppt_y"/>
                                          </p:val>
                                        </p:tav>
                                      </p:tavLst>
                                    </p:anim>
                                    <p:set>
                                      <p:cBhvr>
                                        <p:cTn id="548" dur="1" fill="hold">
                                          <p:stCondLst>
                                            <p:cond delay="2249"/>
                                          </p:stCondLst>
                                        </p:cTn>
                                        <p:tgtEl>
                                          <p:spTgt spid="130"/>
                                        </p:tgtEl>
                                        <p:attrNameLst>
                                          <p:attrName>style.visibility</p:attrName>
                                        </p:attrNameLst>
                                      </p:cBhvr>
                                      <p:to>
                                        <p:strVal val="hidden"/>
                                      </p:to>
                                    </p:set>
                                  </p:childTnLst>
                                </p:cTn>
                              </p:par>
                              <p:par>
                                <p:cTn id="549" presetID="2" presetClass="exit" presetSubtype="8" fill="hold" grpId="2" nodeType="withEffect">
                                  <p:stCondLst>
                                    <p:cond delay="0"/>
                                  </p:stCondLst>
                                  <p:childTnLst>
                                    <p:anim calcmode="lin" valueType="num">
                                      <p:cBhvr additive="base">
                                        <p:cTn id="550" dur="2250"/>
                                        <p:tgtEl>
                                          <p:spTgt spid="131"/>
                                        </p:tgtEl>
                                        <p:attrNameLst>
                                          <p:attrName>ppt_x</p:attrName>
                                        </p:attrNameLst>
                                      </p:cBhvr>
                                      <p:tavLst>
                                        <p:tav tm="0">
                                          <p:val>
                                            <p:strVal val="ppt_x"/>
                                          </p:val>
                                        </p:tav>
                                        <p:tav tm="100000">
                                          <p:val>
                                            <p:strVal val="0-ppt_w/2"/>
                                          </p:val>
                                        </p:tav>
                                      </p:tavLst>
                                    </p:anim>
                                    <p:anim calcmode="lin" valueType="num">
                                      <p:cBhvr additive="base">
                                        <p:cTn id="551" dur="2250"/>
                                        <p:tgtEl>
                                          <p:spTgt spid="131"/>
                                        </p:tgtEl>
                                        <p:attrNameLst>
                                          <p:attrName>ppt_y</p:attrName>
                                        </p:attrNameLst>
                                      </p:cBhvr>
                                      <p:tavLst>
                                        <p:tav tm="0">
                                          <p:val>
                                            <p:strVal val="ppt_y"/>
                                          </p:val>
                                        </p:tav>
                                        <p:tav tm="100000">
                                          <p:val>
                                            <p:strVal val="ppt_y"/>
                                          </p:val>
                                        </p:tav>
                                      </p:tavLst>
                                    </p:anim>
                                    <p:set>
                                      <p:cBhvr>
                                        <p:cTn id="552" dur="1" fill="hold">
                                          <p:stCondLst>
                                            <p:cond delay="2249"/>
                                          </p:stCondLst>
                                        </p:cTn>
                                        <p:tgtEl>
                                          <p:spTgt spid="131"/>
                                        </p:tgtEl>
                                        <p:attrNameLst>
                                          <p:attrName>style.visibility</p:attrName>
                                        </p:attrNameLst>
                                      </p:cBhvr>
                                      <p:to>
                                        <p:strVal val="hidden"/>
                                      </p:to>
                                    </p:set>
                                  </p:childTnLst>
                                </p:cTn>
                              </p:par>
                              <p:par>
                                <p:cTn id="553" presetID="2" presetClass="exit" presetSubtype="8" fill="hold" grpId="2" nodeType="withEffect">
                                  <p:stCondLst>
                                    <p:cond delay="0"/>
                                  </p:stCondLst>
                                  <p:childTnLst>
                                    <p:anim calcmode="lin" valueType="num">
                                      <p:cBhvr additive="base">
                                        <p:cTn id="554" dur="2250"/>
                                        <p:tgtEl>
                                          <p:spTgt spid="132"/>
                                        </p:tgtEl>
                                        <p:attrNameLst>
                                          <p:attrName>ppt_x</p:attrName>
                                        </p:attrNameLst>
                                      </p:cBhvr>
                                      <p:tavLst>
                                        <p:tav tm="0">
                                          <p:val>
                                            <p:strVal val="ppt_x"/>
                                          </p:val>
                                        </p:tav>
                                        <p:tav tm="100000">
                                          <p:val>
                                            <p:strVal val="0-ppt_w/2"/>
                                          </p:val>
                                        </p:tav>
                                      </p:tavLst>
                                    </p:anim>
                                    <p:anim calcmode="lin" valueType="num">
                                      <p:cBhvr additive="base">
                                        <p:cTn id="555" dur="2250"/>
                                        <p:tgtEl>
                                          <p:spTgt spid="132"/>
                                        </p:tgtEl>
                                        <p:attrNameLst>
                                          <p:attrName>ppt_y</p:attrName>
                                        </p:attrNameLst>
                                      </p:cBhvr>
                                      <p:tavLst>
                                        <p:tav tm="0">
                                          <p:val>
                                            <p:strVal val="ppt_y"/>
                                          </p:val>
                                        </p:tav>
                                        <p:tav tm="100000">
                                          <p:val>
                                            <p:strVal val="ppt_y"/>
                                          </p:val>
                                        </p:tav>
                                      </p:tavLst>
                                    </p:anim>
                                    <p:set>
                                      <p:cBhvr>
                                        <p:cTn id="556" dur="1" fill="hold">
                                          <p:stCondLst>
                                            <p:cond delay="2249"/>
                                          </p:stCondLst>
                                        </p:cTn>
                                        <p:tgtEl>
                                          <p:spTgt spid="132"/>
                                        </p:tgtEl>
                                        <p:attrNameLst>
                                          <p:attrName>style.visibility</p:attrName>
                                        </p:attrNameLst>
                                      </p:cBhvr>
                                      <p:to>
                                        <p:strVal val="hidden"/>
                                      </p:to>
                                    </p:set>
                                  </p:childTnLst>
                                </p:cTn>
                              </p:par>
                              <p:par>
                                <p:cTn id="557" presetID="2" presetClass="exit" presetSubtype="2" fill="hold" grpId="2" nodeType="withEffect">
                                  <p:stCondLst>
                                    <p:cond delay="0"/>
                                  </p:stCondLst>
                                  <p:childTnLst>
                                    <p:anim calcmode="lin" valueType="num">
                                      <p:cBhvr additive="base">
                                        <p:cTn id="558" dur="2250"/>
                                        <p:tgtEl>
                                          <p:spTgt spid="135"/>
                                        </p:tgtEl>
                                        <p:attrNameLst>
                                          <p:attrName>ppt_x</p:attrName>
                                        </p:attrNameLst>
                                      </p:cBhvr>
                                      <p:tavLst>
                                        <p:tav tm="0">
                                          <p:val>
                                            <p:strVal val="ppt_x"/>
                                          </p:val>
                                        </p:tav>
                                        <p:tav tm="100000">
                                          <p:val>
                                            <p:strVal val="1+ppt_w/2"/>
                                          </p:val>
                                        </p:tav>
                                      </p:tavLst>
                                    </p:anim>
                                    <p:anim calcmode="lin" valueType="num">
                                      <p:cBhvr additive="base">
                                        <p:cTn id="559" dur="2250"/>
                                        <p:tgtEl>
                                          <p:spTgt spid="135"/>
                                        </p:tgtEl>
                                        <p:attrNameLst>
                                          <p:attrName>ppt_y</p:attrName>
                                        </p:attrNameLst>
                                      </p:cBhvr>
                                      <p:tavLst>
                                        <p:tav tm="0">
                                          <p:val>
                                            <p:strVal val="ppt_y"/>
                                          </p:val>
                                        </p:tav>
                                        <p:tav tm="100000">
                                          <p:val>
                                            <p:strVal val="ppt_y"/>
                                          </p:val>
                                        </p:tav>
                                      </p:tavLst>
                                    </p:anim>
                                    <p:set>
                                      <p:cBhvr>
                                        <p:cTn id="560" dur="1" fill="hold">
                                          <p:stCondLst>
                                            <p:cond delay="2249"/>
                                          </p:stCondLst>
                                        </p:cTn>
                                        <p:tgtEl>
                                          <p:spTgt spid="135"/>
                                        </p:tgtEl>
                                        <p:attrNameLst>
                                          <p:attrName>style.visibility</p:attrName>
                                        </p:attrNameLst>
                                      </p:cBhvr>
                                      <p:to>
                                        <p:strVal val="hidden"/>
                                      </p:to>
                                    </p:set>
                                  </p:childTnLst>
                                </p:cTn>
                              </p:par>
                              <p:par>
                                <p:cTn id="561" presetID="2" presetClass="exit" presetSubtype="2" fill="hold" grpId="2" nodeType="withEffect">
                                  <p:stCondLst>
                                    <p:cond delay="0"/>
                                  </p:stCondLst>
                                  <p:childTnLst>
                                    <p:anim calcmode="lin" valueType="num">
                                      <p:cBhvr additive="base">
                                        <p:cTn id="562" dur="2250"/>
                                        <p:tgtEl>
                                          <p:spTgt spid="136"/>
                                        </p:tgtEl>
                                        <p:attrNameLst>
                                          <p:attrName>ppt_x</p:attrName>
                                        </p:attrNameLst>
                                      </p:cBhvr>
                                      <p:tavLst>
                                        <p:tav tm="0">
                                          <p:val>
                                            <p:strVal val="ppt_x"/>
                                          </p:val>
                                        </p:tav>
                                        <p:tav tm="100000">
                                          <p:val>
                                            <p:strVal val="1+ppt_w/2"/>
                                          </p:val>
                                        </p:tav>
                                      </p:tavLst>
                                    </p:anim>
                                    <p:anim calcmode="lin" valueType="num">
                                      <p:cBhvr additive="base">
                                        <p:cTn id="563" dur="2250"/>
                                        <p:tgtEl>
                                          <p:spTgt spid="136"/>
                                        </p:tgtEl>
                                        <p:attrNameLst>
                                          <p:attrName>ppt_y</p:attrName>
                                        </p:attrNameLst>
                                      </p:cBhvr>
                                      <p:tavLst>
                                        <p:tav tm="0">
                                          <p:val>
                                            <p:strVal val="ppt_y"/>
                                          </p:val>
                                        </p:tav>
                                        <p:tav tm="100000">
                                          <p:val>
                                            <p:strVal val="ppt_y"/>
                                          </p:val>
                                        </p:tav>
                                      </p:tavLst>
                                    </p:anim>
                                    <p:set>
                                      <p:cBhvr>
                                        <p:cTn id="564" dur="1" fill="hold">
                                          <p:stCondLst>
                                            <p:cond delay="2249"/>
                                          </p:stCondLst>
                                        </p:cTn>
                                        <p:tgtEl>
                                          <p:spTgt spid="136"/>
                                        </p:tgtEl>
                                        <p:attrNameLst>
                                          <p:attrName>style.visibility</p:attrName>
                                        </p:attrNameLst>
                                      </p:cBhvr>
                                      <p:to>
                                        <p:strVal val="hidden"/>
                                      </p:to>
                                    </p:set>
                                  </p:childTnLst>
                                </p:cTn>
                              </p:par>
                              <p:par>
                                <p:cTn id="565" presetID="2" presetClass="exit" presetSubtype="2" fill="hold" grpId="2" nodeType="withEffect">
                                  <p:stCondLst>
                                    <p:cond delay="0"/>
                                  </p:stCondLst>
                                  <p:childTnLst>
                                    <p:anim calcmode="lin" valueType="num">
                                      <p:cBhvr additive="base">
                                        <p:cTn id="566" dur="2250"/>
                                        <p:tgtEl>
                                          <p:spTgt spid="137"/>
                                        </p:tgtEl>
                                        <p:attrNameLst>
                                          <p:attrName>ppt_x</p:attrName>
                                        </p:attrNameLst>
                                      </p:cBhvr>
                                      <p:tavLst>
                                        <p:tav tm="0">
                                          <p:val>
                                            <p:strVal val="ppt_x"/>
                                          </p:val>
                                        </p:tav>
                                        <p:tav tm="100000">
                                          <p:val>
                                            <p:strVal val="1+ppt_w/2"/>
                                          </p:val>
                                        </p:tav>
                                      </p:tavLst>
                                    </p:anim>
                                    <p:anim calcmode="lin" valueType="num">
                                      <p:cBhvr additive="base">
                                        <p:cTn id="567" dur="2250"/>
                                        <p:tgtEl>
                                          <p:spTgt spid="137"/>
                                        </p:tgtEl>
                                        <p:attrNameLst>
                                          <p:attrName>ppt_y</p:attrName>
                                        </p:attrNameLst>
                                      </p:cBhvr>
                                      <p:tavLst>
                                        <p:tav tm="0">
                                          <p:val>
                                            <p:strVal val="ppt_y"/>
                                          </p:val>
                                        </p:tav>
                                        <p:tav tm="100000">
                                          <p:val>
                                            <p:strVal val="ppt_y"/>
                                          </p:val>
                                        </p:tav>
                                      </p:tavLst>
                                    </p:anim>
                                    <p:set>
                                      <p:cBhvr>
                                        <p:cTn id="568" dur="1" fill="hold">
                                          <p:stCondLst>
                                            <p:cond delay="2249"/>
                                          </p:stCondLst>
                                        </p:cTn>
                                        <p:tgtEl>
                                          <p:spTgt spid="137"/>
                                        </p:tgtEl>
                                        <p:attrNameLst>
                                          <p:attrName>style.visibility</p:attrName>
                                        </p:attrNameLst>
                                      </p:cBhvr>
                                      <p:to>
                                        <p:strVal val="hidden"/>
                                      </p:to>
                                    </p:set>
                                  </p:childTnLst>
                                </p:cTn>
                              </p:par>
                              <p:par>
                                <p:cTn id="569" presetID="2" presetClass="exit" presetSubtype="2" fill="hold" grpId="2" nodeType="withEffect">
                                  <p:stCondLst>
                                    <p:cond delay="0"/>
                                  </p:stCondLst>
                                  <p:childTnLst>
                                    <p:anim calcmode="lin" valueType="num">
                                      <p:cBhvr additive="base">
                                        <p:cTn id="570" dur="2250"/>
                                        <p:tgtEl>
                                          <p:spTgt spid="138"/>
                                        </p:tgtEl>
                                        <p:attrNameLst>
                                          <p:attrName>ppt_x</p:attrName>
                                        </p:attrNameLst>
                                      </p:cBhvr>
                                      <p:tavLst>
                                        <p:tav tm="0">
                                          <p:val>
                                            <p:strVal val="ppt_x"/>
                                          </p:val>
                                        </p:tav>
                                        <p:tav tm="100000">
                                          <p:val>
                                            <p:strVal val="1+ppt_w/2"/>
                                          </p:val>
                                        </p:tav>
                                      </p:tavLst>
                                    </p:anim>
                                    <p:anim calcmode="lin" valueType="num">
                                      <p:cBhvr additive="base">
                                        <p:cTn id="571" dur="2250"/>
                                        <p:tgtEl>
                                          <p:spTgt spid="138"/>
                                        </p:tgtEl>
                                        <p:attrNameLst>
                                          <p:attrName>ppt_y</p:attrName>
                                        </p:attrNameLst>
                                      </p:cBhvr>
                                      <p:tavLst>
                                        <p:tav tm="0">
                                          <p:val>
                                            <p:strVal val="ppt_y"/>
                                          </p:val>
                                        </p:tav>
                                        <p:tav tm="100000">
                                          <p:val>
                                            <p:strVal val="ppt_y"/>
                                          </p:val>
                                        </p:tav>
                                      </p:tavLst>
                                    </p:anim>
                                    <p:set>
                                      <p:cBhvr>
                                        <p:cTn id="572" dur="1" fill="hold">
                                          <p:stCondLst>
                                            <p:cond delay="2249"/>
                                          </p:stCondLst>
                                        </p:cTn>
                                        <p:tgtEl>
                                          <p:spTgt spid="138"/>
                                        </p:tgtEl>
                                        <p:attrNameLst>
                                          <p:attrName>style.visibility</p:attrName>
                                        </p:attrNameLst>
                                      </p:cBhvr>
                                      <p:to>
                                        <p:strVal val="hidden"/>
                                      </p:to>
                                    </p:set>
                                  </p:childTnLst>
                                </p:cTn>
                              </p:par>
                              <p:par>
                                <p:cTn id="573" presetID="2" presetClass="exit" presetSubtype="2" fill="hold" grpId="2" nodeType="withEffect">
                                  <p:stCondLst>
                                    <p:cond delay="0"/>
                                  </p:stCondLst>
                                  <p:childTnLst>
                                    <p:anim calcmode="lin" valueType="num">
                                      <p:cBhvr additive="base">
                                        <p:cTn id="574" dur="2250"/>
                                        <p:tgtEl>
                                          <p:spTgt spid="139"/>
                                        </p:tgtEl>
                                        <p:attrNameLst>
                                          <p:attrName>ppt_x</p:attrName>
                                        </p:attrNameLst>
                                      </p:cBhvr>
                                      <p:tavLst>
                                        <p:tav tm="0">
                                          <p:val>
                                            <p:strVal val="ppt_x"/>
                                          </p:val>
                                        </p:tav>
                                        <p:tav tm="100000">
                                          <p:val>
                                            <p:strVal val="1+ppt_w/2"/>
                                          </p:val>
                                        </p:tav>
                                      </p:tavLst>
                                    </p:anim>
                                    <p:anim calcmode="lin" valueType="num">
                                      <p:cBhvr additive="base">
                                        <p:cTn id="575" dur="2250"/>
                                        <p:tgtEl>
                                          <p:spTgt spid="139"/>
                                        </p:tgtEl>
                                        <p:attrNameLst>
                                          <p:attrName>ppt_y</p:attrName>
                                        </p:attrNameLst>
                                      </p:cBhvr>
                                      <p:tavLst>
                                        <p:tav tm="0">
                                          <p:val>
                                            <p:strVal val="ppt_y"/>
                                          </p:val>
                                        </p:tav>
                                        <p:tav tm="100000">
                                          <p:val>
                                            <p:strVal val="ppt_y"/>
                                          </p:val>
                                        </p:tav>
                                      </p:tavLst>
                                    </p:anim>
                                    <p:set>
                                      <p:cBhvr>
                                        <p:cTn id="576" dur="1" fill="hold">
                                          <p:stCondLst>
                                            <p:cond delay="2249"/>
                                          </p:stCondLst>
                                        </p:cTn>
                                        <p:tgtEl>
                                          <p:spTgt spid="139"/>
                                        </p:tgtEl>
                                        <p:attrNameLst>
                                          <p:attrName>style.visibility</p:attrName>
                                        </p:attrNameLst>
                                      </p:cBhvr>
                                      <p:to>
                                        <p:strVal val="hidden"/>
                                      </p:to>
                                    </p:set>
                                  </p:childTnLst>
                                </p:cTn>
                              </p:par>
                              <p:par>
                                <p:cTn id="577" presetID="2" presetClass="exit" presetSubtype="2" fill="hold" grpId="2" nodeType="withEffect">
                                  <p:stCondLst>
                                    <p:cond delay="0"/>
                                  </p:stCondLst>
                                  <p:childTnLst>
                                    <p:anim calcmode="lin" valueType="num">
                                      <p:cBhvr additive="base">
                                        <p:cTn id="578" dur="2250"/>
                                        <p:tgtEl>
                                          <p:spTgt spid="140"/>
                                        </p:tgtEl>
                                        <p:attrNameLst>
                                          <p:attrName>ppt_x</p:attrName>
                                        </p:attrNameLst>
                                      </p:cBhvr>
                                      <p:tavLst>
                                        <p:tav tm="0">
                                          <p:val>
                                            <p:strVal val="ppt_x"/>
                                          </p:val>
                                        </p:tav>
                                        <p:tav tm="100000">
                                          <p:val>
                                            <p:strVal val="1+ppt_w/2"/>
                                          </p:val>
                                        </p:tav>
                                      </p:tavLst>
                                    </p:anim>
                                    <p:anim calcmode="lin" valueType="num">
                                      <p:cBhvr additive="base">
                                        <p:cTn id="579" dur="2250"/>
                                        <p:tgtEl>
                                          <p:spTgt spid="140"/>
                                        </p:tgtEl>
                                        <p:attrNameLst>
                                          <p:attrName>ppt_y</p:attrName>
                                        </p:attrNameLst>
                                      </p:cBhvr>
                                      <p:tavLst>
                                        <p:tav tm="0">
                                          <p:val>
                                            <p:strVal val="ppt_y"/>
                                          </p:val>
                                        </p:tav>
                                        <p:tav tm="100000">
                                          <p:val>
                                            <p:strVal val="ppt_y"/>
                                          </p:val>
                                        </p:tav>
                                      </p:tavLst>
                                    </p:anim>
                                    <p:set>
                                      <p:cBhvr>
                                        <p:cTn id="580" dur="1" fill="hold">
                                          <p:stCondLst>
                                            <p:cond delay="2249"/>
                                          </p:stCondLst>
                                        </p:cTn>
                                        <p:tgtEl>
                                          <p:spTgt spid="140"/>
                                        </p:tgtEl>
                                        <p:attrNameLst>
                                          <p:attrName>style.visibility</p:attrName>
                                        </p:attrNameLst>
                                      </p:cBhvr>
                                      <p:to>
                                        <p:strVal val="hidden"/>
                                      </p:to>
                                    </p:set>
                                  </p:childTnLst>
                                </p:cTn>
                              </p:par>
                              <p:par>
                                <p:cTn id="581" presetID="2" presetClass="exit" presetSubtype="2" fill="hold" grpId="2" nodeType="withEffect">
                                  <p:stCondLst>
                                    <p:cond delay="0"/>
                                  </p:stCondLst>
                                  <p:childTnLst>
                                    <p:anim calcmode="lin" valueType="num">
                                      <p:cBhvr additive="base">
                                        <p:cTn id="582" dur="2250"/>
                                        <p:tgtEl>
                                          <p:spTgt spid="141"/>
                                        </p:tgtEl>
                                        <p:attrNameLst>
                                          <p:attrName>ppt_x</p:attrName>
                                        </p:attrNameLst>
                                      </p:cBhvr>
                                      <p:tavLst>
                                        <p:tav tm="0">
                                          <p:val>
                                            <p:strVal val="ppt_x"/>
                                          </p:val>
                                        </p:tav>
                                        <p:tav tm="100000">
                                          <p:val>
                                            <p:strVal val="1+ppt_w/2"/>
                                          </p:val>
                                        </p:tav>
                                      </p:tavLst>
                                    </p:anim>
                                    <p:anim calcmode="lin" valueType="num">
                                      <p:cBhvr additive="base">
                                        <p:cTn id="583" dur="2250"/>
                                        <p:tgtEl>
                                          <p:spTgt spid="141"/>
                                        </p:tgtEl>
                                        <p:attrNameLst>
                                          <p:attrName>ppt_y</p:attrName>
                                        </p:attrNameLst>
                                      </p:cBhvr>
                                      <p:tavLst>
                                        <p:tav tm="0">
                                          <p:val>
                                            <p:strVal val="ppt_y"/>
                                          </p:val>
                                        </p:tav>
                                        <p:tav tm="100000">
                                          <p:val>
                                            <p:strVal val="ppt_y"/>
                                          </p:val>
                                        </p:tav>
                                      </p:tavLst>
                                    </p:anim>
                                    <p:set>
                                      <p:cBhvr>
                                        <p:cTn id="584" dur="1" fill="hold">
                                          <p:stCondLst>
                                            <p:cond delay="2249"/>
                                          </p:stCondLst>
                                        </p:cTn>
                                        <p:tgtEl>
                                          <p:spTgt spid="141"/>
                                        </p:tgtEl>
                                        <p:attrNameLst>
                                          <p:attrName>style.visibility</p:attrName>
                                        </p:attrNameLst>
                                      </p:cBhvr>
                                      <p:to>
                                        <p:strVal val="hidden"/>
                                      </p:to>
                                    </p:set>
                                  </p:childTnLst>
                                </p:cTn>
                              </p:par>
                              <p:par>
                                <p:cTn id="585" presetID="2" presetClass="exit" presetSubtype="2" fill="hold" grpId="2" nodeType="withEffect">
                                  <p:stCondLst>
                                    <p:cond delay="0"/>
                                  </p:stCondLst>
                                  <p:childTnLst>
                                    <p:anim calcmode="lin" valueType="num">
                                      <p:cBhvr additive="base">
                                        <p:cTn id="586" dur="2250"/>
                                        <p:tgtEl>
                                          <p:spTgt spid="142"/>
                                        </p:tgtEl>
                                        <p:attrNameLst>
                                          <p:attrName>ppt_x</p:attrName>
                                        </p:attrNameLst>
                                      </p:cBhvr>
                                      <p:tavLst>
                                        <p:tav tm="0">
                                          <p:val>
                                            <p:strVal val="ppt_x"/>
                                          </p:val>
                                        </p:tav>
                                        <p:tav tm="100000">
                                          <p:val>
                                            <p:strVal val="1+ppt_w/2"/>
                                          </p:val>
                                        </p:tav>
                                      </p:tavLst>
                                    </p:anim>
                                    <p:anim calcmode="lin" valueType="num">
                                      <p:cBhvr additive="base">
                                        <p:cTn id="587" dur="2250"/>
                                        <p:tgtEl>
                                          <p:spTgt spid="142"/>
                                        </p:tgtEl>
                                        <p:attrNameLst>
                                          <p:attrName>ppt_y</p:attrName>
                                        </p:attrNameLst>
                                      </p:cBhvr>
                                      <p:tavLst>
                                        <p:tav tm="0">
                                          <p:val>
                                            <p:strVal val="ppt_y"/>
                                          </p:val>
                                        </p:tav>
                                        <p:tav tm="100000">
                                          <p:val>
                                            <p:strVal val="ppt_y"/>
                                          </p:val>
                                        </p:tav>
                                      </p:tavLst>
                                    </p:anim>
                                    <p:set>
                                      <p:cBhvr>
                                        <p:cTn id="588" dur="1" fill="hold">
                                          <p:stCondLst>
                                            <p:cond delay="2249"/>
                                          </p:stCondLst>
                                        </p:cTn>
                                        <p:tgtEl>
                                          <p:spTgt spid="142"/>
                                        </p:tgtEl>
                                        <p:attrNameLst>
                                          <p:attrName>style.visibility</p:attrName>
                                        </p:attrNameLst>
                                      </p:cBhvr>
                                      <p:to>
                                        <p:strVal val="hidden"/>
                                      </p:to>
                                    </p:set>
                                  </p:childTnLst>
                                </p:cTn>
                              </p:par>
                              <p:par>
                                <p:cTn id="589" presetID="2" presetClass="exit" presetSubtype="2" fill="hold" grpId="2" nodeType="withEffect">
                                  <p:stCondLst>
                                    <p:cond delay="0"/>
                                  </p:stCondLst>
                                  <p:childTnLst>
                                    <p:anim calcmode="lin" valueType="num">
                                      <p:cBhvr additive="base">
                                        <p:cTn id="590" dur="2250"/>
                                        <p:tgtEl>
                                          <p:spTgt spid="143"/>
                                        </p:tgtEl>
                                        <p:attrNameLst>
                                          <p:attrName>ppt_x</p:attrName>
                                        </p:attrNameLst>
                                      </p:cBhvr>
                                      <p:tavLst>
                                        <p:tav tm="0">
                                          <p:val>
                                            <p:strVal val="ppt_x"/>
                                          </p:val>
                                        </p:tav>
                                        <p:tav tm="100000">
                                          <p:val>
                                            <p:strVal val="1+ppt_w/2"/>
                                          </p:val>
                                        </p:tav>
                                      </p:tavLst>
                                    </p:anim>
                                    <p:anim calcmode="lin" valueType="num">
                                      <p:cBhvr additive="base">
                                        <p:cTn id="591" dur="2250"/>
                                        <p:tgtEl>
                                          <p:spTgt spid="143"/>
                                        </p:tgtEl>
                                        <p:attrNameLst>
                                          <p:attrName>ppt_y</p:attrName>
                                        </p:attrNameLst>
                                      </p:cBhvr>
                                      <p:tavLst>
                                        <p:tav tm="0">
                                          <p:val>
                                            <p:strVal val="ppt_y"/>
                                          </p:val>
                                        </p:tav>
                                        <p:tav tm="100000">
                                          <p:val>
                                            <p:strVal val="ppt_y"/>
                                          </p:val>
                                        </p:tav>
                                      </p:tavLst>
                                    </p:anim>
                                    <p:set>
                                      <p:cBhvr>
                                        <p:cTn id="592" dur="1" fill="hold">
                                          <p:stCondLst>
                                            <p:cond delay="2249"/>
                                          </p:stCondLst>
                                        </p:cTn>
                                        <p:tgtEl>
                                          <p:spTgt spid="143"/>
                                        </p:tgtEl>
                                        <p:attrNameLst>
                                          <p:attrName>style.visibility</p:attrName>
                                        </p:attrNameLst>
                                      </p:cBhvr>
                                      <p:to>
                                        <p:strVal val="hidden"/>
                                      </p:to>
                                    </p:set>
                                  </p:childTnLst>
                                </p:cTn>
                              </p:par>
                              <p:par>
                                <p:cTn id="593" presetID="2" presetClass="exit" presetSubtype="2" fill="hold" grpId="2" nodeType="withEffect">
                                  <p:stCondLst>
                                    <p:cond delay="0"/>
                                  </p:stCondLst>
                                  <p:childTnLst>
                                    <p:anim calcmode="lin" valueType="num">
                                      <p:cBhvr additive="base">
                                        <p:cTn id="594" dur="2250"/>
                                        <p:tgtEl>
                                          <p:spTgt spid="144"/>
                                        </p:tgtEl>
                                        <p:attrNameLst>
                                          <p:attrName>ppt_x</p:attrName>
                                        </p:attrNameLst>
                                      </p:cBhvr>
                                      <p:tavLst>
                                        <p:tav tm="0">
                                          <p:val>
                                            <p:strVal val="ppt_x"/>
                                          </p:val>
                                        </p:tav>
                                        <p:tav tm="100000">
                                          <p:val>
                                            <p:strVal val="1+ppt_w/2"/>
                                          </p:val>
                                        </p:tav>
                                      </p:tavLst>
                                    </p:anim>
                                    <p:anim calcmode="lin" valueType="num">
                                      <p:cBhvr additive="base">
                                        <p:cTn id="595" dur="2250"/>
                                        <p:tgtEl>
                                          <p:spTgt spid="144"/>
                                        </p:tgtEl>
                                        <p:attrNameLst>
                                          <p:attrName>ppt_y</p:attrName>
                                        </p:attrNameLst>
                                      </p:cBhvr>
                                      <p:tavLst>
                                        <p:tav tm="0">
                                          <p:val>
                                            <p:strVal val="ppt_y"/>
                                          </p:val>
                                        </p:tav>
                                        <p:tav tm="100000">
                                          <p:val>
                                            <p:strVal val="ppt_y"/>
                                          </p:val>
                                        </p:tav>
                                      </p:tavLst>
                                    </p:anim>
                                    <p:set>
                                      <p:cBhvr>
                                        <p:cTn id="596" dur="1" fill="hold">
                                          <p:stCondLst>
                                            <p:cond delay="2249"/>
                                          </p:stCondLst>
                                        </p:cTn>
                                        <p:tgtEl>
                                          <p:spTgt spid="144"/>
                                        </p:tgtEl>
                                        <p:attrNameLst>
                                          <p:attrName>style.visibility</p:attrName>
                                        </p:attrNameLst>
                                      </p:cBhvr>
                                      <p:to>
                                        <p:strVal val="hidden"/>
                                      </p:to>
                                    </p:set>
                                  </p:childTnLst>
                                </p:cTn>
                              </p:par>
                              <p:par>
                                <p:cTn id="597" presetID="2" presetClass="exit" presetSubtype="2" fill="hold" grpId="2" nodeType="withEffect">
                                  <p:stCondLst>
                                    <p:cond delay="0"/>
                                  </p:stCondLst>
                                  <p:childTnLst>
                                    <p:anim calcmode="lin" valueType="num">
                                      <p:cBhvr additive="base">
                                        <p:cTn id="598" dur="2250"/>
                                        <p:tgtEl>
                                          <p:spTgt spid="145"/>
                                        </p:tgtEl>
                                        <p:attrNameLst>
                                          <p:attrName>ppt_x</p:attrName>
                                        </p:attrNameLst>
                                      </p:cBhvr>
                                      <p:tavLst>
                                        <p:tav tm="0">
                                          <p:val>
                                            <p:strVal val="ppt_x"/>
                                          </p:val>
                                        </p:tav>
                                        <p:tav tm="100000">
                                          <p:val>
                                            <p:strVal val="1+ppt_w/2"/>
                                          </p:val>
                                        </p:tav>
                                      </p:tavLst>
                                    </p:anim>
                                    <p:anim calcmode="lin" valueType="num">
                                      <p:cBhvr additive="base">
                                        <p:cTn id="599" dur="2250"/>
                                        <p:tgtEl>
                                          <p:spTgt spid="145"/>
                                        </p:tgtEl>
                                        <p:attrNameLst>
                                          <p:attrName>ppt_y</p:attrName>
                                        </p:attrNameLst>
                                      </p:cBhvr>
                                      <p:tavLst>
                                        <p:tav tm="0">
                                          <p:val>
                                            <p:strVal val="ppt_y"/>
                                          </p:val>
                                        </p:tav>
                                        <p:tav tm="100000">
                                          <p:val>
                                            <p:strVal val="ppt_y"/>
                                          </p:val>
                                        </p:tav>
                                      </p:tavLst>
                                    </p:anim>
                                    <p:set>
                                      <p:cBhvr>
                                        <p:cTn id="600" dur="1" fill="hold">
                                          <p:stCondLst>
                                            <p:cond delay="2249"/>
                                          </p:stCondLst>
                                        </p:cTn>
                                        <p:tgtEl>
                                          <p:spTgt spid="145"/>
                                        </p:tgtEl>
                                        <p:attrNameLst>
                                          <p:attrName>style.visibility</p:attrName>
                                        </p:attrNameLst>
                                      </p:cBhvr>
                                      <p:to>
                                        <p:strVal val="hidden"/>
                                      </p:to>
                                    </p:set>
                                  </p:childTnLst>
                                </p:cTn>
                              </p:par>
                              <p:par>
                                <p:cTn id="601" presetID="2" presetClass="exit" presetSubtype="2" fill="hold" grpId="2" nodeType="withEffect">
                                  <p:stCondLst>
                                    <p:cond delay="0"/>
                                  </p:stCondLst>
                                  <p:childTnLst>
                                    <p:anim calcmode="lin" valueType="num">
                                      <p:cBhvr additive="base">
                                        <p:cTn id="602" dur="2250"/>
                                        <p:tgtEl>
                                          <p:spTgt spid="146"/>
                                        </p:tgtEl>
                                        <p:attrNameLst>
                                          <p:attrName>ppt_x</p:attrName>
                                        </p:attrNameLst>
                                      </p:cBhvr>
                                      <p:tavLst>
                                        <p:tav tm="0">
                                          <p:val>
                                            <p:strVal val="ppt_x"/>
                                          </p:val>
                                        </p:tav>
                                        <p:tav tm="100000">
                                          <p:val>
                                            <p:strVal val="1+ppt_w/2"/>
                                          </p:val>
                                        </p:tav>
                                      </p:tavLst>
                                    </p:anim>
                                    <p:anim calcmode="lin" valueType="num">
                                      <p:cBhvr additive="base">
                                        <p:cTn id="603" dur="2250"/>
                                        <p:tgtEl>
                                          <p:spTgt spid="146"/>
                                        </p:tgtEl>
                                        <p:attrNameLst>
                                          <p:attrName>ppt_y</p:attrName>
                                        </p:attrNameLst>
                                      </p:cBhvr>
                                      <p:tavLst>
                                        <p:tav tm="0">
                                          <p:val>
                                            <p:strVal val="ppt_y"/>
                                          </p:val>
                                        </p:tav>
                                        <p:tav tm="100000">
                                          <p:val>
                                            <p:strVal val="ppt_y"/>
                                          </p:val>
                                        </p:tav>
                                      </p:tavLst>
                                    </p:anim>
                                    <p:set>
                                      <p:cBhvr>
                                        <p:cTn id="604" dur="1" fill="hold">
                                          <p:stCondLst>
                                            <p:cond delay="2249"/>
                                          </p:stCondLst>
                                        </p:cTn>
                                        <p:tgtEl>
                                          <p:spTgt spid="146"/>
                                        </p:tgtEl>
                                        <p:attrNameLst>
                                          <p:attrName>style.visibility</p:attrName>
                                        </p:attrNameLst>
                                      </p:cBhvr>
                                      <p:to>
                                        <p:strVal val="hidden"/>
                                      </p:to>
                                    </p:set>
                                  </p:childTnLst>
                                </p:cTn>
                              </p:par>
                              <p:par>
                                <p:cTn id="605" presetID="2" presetClass="exit" presetSubtype="2" fill="hold" grpId="2" nodeType="withEffect">
                                  <p:stCondLst>
                                    <p:cond delay="0"/>
                                  </p:stCondLst>
                                  <p:childTnLst>
                                    <p:anim calcmode="lin" valueType="num">
                                      <p:cBhvr additive="base">
                                        <p:cTn id="606" dur="2250"/>
                                        <p:tgtEl>
                                          <p:spTgt spid="147"/>
                                        </p:tgtEl>
                                        <p:attrNameLst>
                                          <p:attrName>ppt_x</p:attrName>
                                        </p:attrNameLst>
                                      </p:cBhvr>
                                      <p:tavLst>
                                        <p:tav tm="0">
                                          <p:val>
                                            <p:strVal val="ppt_x"/>
                                          </p:val>
                                        </p:tav>
                                        <p:tav tm="100000">
                                          <p:val>
                                            <p:strVal val="1+ppt_w/2"/>
                                          </p:val>
                                        </p:tav>
                                      </p:tavLst>
                                    </p:anim>
                                    <p:anim calcmode="lin" valueType="num">
                                      <p:cBhvr additive="base">
                                        <p:cTn id="607" dur="2250"/>
                                        <p:tgtEl>
                                          <p:spTgt spid="147"/>
                                        </p:tgtEl>
                                        <p:attrNameLst>
                                          <p:attrName>ppt_y</p:attrName>
                                        </p:attrNameLst>
                                      </p:cBhvr>
                                      <p:tavLst>
                                        <p:tav tm="0">
                                          <p:val>
                                            <p:strVal val="ppt_y"/>
                                          </p:val>
                                        </p:tav>
                                        <p:tav tm="100000">
                                          <p:val>
                                            <p:strVal val="ppt_y"/>
                                          </p:val>
                                        </p:tav>
                                      </p:tavLst>
                                    </p:anim>
                                    <p:set>
                                      <p:cBhvr>
                                        <p:cTn id="608" dur="1" fill="hold">
                                          <p:stCondLst>
                                            <p:cond delay="2249"/>
                                          </p:stCondLst>
                                        </p:cTn>
                                        <p:tgtEl>
                                          <p:spTgt spid="147"/>
                                        </p:tgtEl>
                                        <p:attrNameLst>
                                          <p:attrName>style.visibility</p:attrName>
                                        </p:attrNameLst>
                                      </p:cBhvr>
                                      <p:to>
                                        <p:strVal val="hidden"/>
                                      </p:to>
                                    </p:set>
                                  </p:childTnLst>
                                </p:cTn>
                              </p:par>
                              <p:par>
                                <p:cTn id="609" presetID="23" presetClass="entr" presetSubtype="288" fill="hold" nodeType="withEffect">
                                  <p:stCondLst>
                                    <p:cond delay="0"/>
                                  </p:stCondLst>
                                  <p:childTnLst>
                                    <p:set>
                                      <p:cBhvr>
                                        <p:cTn id="610" dur="1" fill="hold">
                                          <p:stCondLst>
                                            <p:cond delay="0"/>
                                          </p:stCondLst>
                                        </p:cTn>
                                        <p:tgtEl>
                                          <p:spTgt spid="87"/>
                                        </p:tgtEl>
                                        <p:attrNameLst>
                                          <p:attrName>style.visibility</p:attrName>
                                        </p:attrNameLst>
                                      </p:cBhvr>
                                      <p:to>
                                        <p:strVal val="visible"/>
                                      </p:to>
                                    </p:set>
                                    <p:anim calcmode="lin" valueType="num">
                                      <p:cBhvr>
                                        <p:cTn id="611" dur="3750" fill="hold"/>
                                        <p:tgtEl>
                                          <p:spTgt spid="87"/>
                                        </p:tgtEl>
                                        <p:attrNameLst>
                                          <p:attrName>ppt_w</p:attrName>
                                        </p:attrNameLst>
                                      </p:cBhvr>
                                      <p:tavLst>
                                        <p:tav tm="0">
                                          <p:val>
                                            <p:strVal val="4/3*#ppt_w"/>
                                          </p:val>
                                        </p:tav>
                                        <p:tav tm="100000">
                                          <p:val>
                                            <p:strVal val="#ppt_w"/>
                                          </p:val>
                                        </p:tav>
                                      </p:tavLst>
                                    </p:anim>
                                    <p:anim calcmode="lin" valueType="num">
                                      <p:cBhvr>
                                        <p:cTn id="612" dur="3750" fill="hold"/>
                                        <p:tgtEl>
                                          <p:spTgt spid="87"/>
                                        </p:tgtEl>
                                        <p:attrNameLst>
                                          <p:attrName>ppt_h</p:attrName>
                                        </p:attrNameLst>
                                      </p:cBhvr>
                                      <p:tavLst>
                                        <p:tav tm="0">
                                          <p:val>
                                            <p:strVal val="4/3*#ppt_h"/>
                                          </p:val>
                                        </p:tav>
                                        <p:tav tm="100000">
                                          <p:val>
                                            <p:strVal val="#ppt_h"/>
                                          </p:val>
                                        </p:tav>
                                      </p:tavLst>
                                    </p:anim>
                                  </p:childTnLst>
                                </p:cTn>
                              </p:par>
                              <p:par>
                                <p:cTn id="613" presetID="8" presetClass="entr" presetSubtype="32" fill="hold" nodeType="withEffect">
                                  <p:stCondLst>
                                    <p:cond delay="0"/>
                                  </p:stCondLst>
                                  <p:childTnLst>
                                    <p:set>
                                      <p:cBhvr>
                                        <p:cTn id="614" dur="1" fill="hold">
                                          <p:stCondLst>
                                            <p:cond delay="0"/>
                                          </p:stCondLst>
                                        </p:cTn>
                                        <p:tgtEl>
                                          <p:spTgt spid="87"/>
                                        </p:tgtEl>
                                        <p:attrNameLst>
                                          <p:attrName>style.visibility</p:attrName>
                                        </p:attrNameLst>
                                      </p:cBhvr>
                                      <p:to>
                                        <p:strVal val="visible"/>
                                      </p:to>
                                    </p:set>
                                    <p:animEffect transition="in" filter="diamond(out)">
                                      <p:cBhvr>
                                        <p:cTn id="615" dur="375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6" grpId="0" animBg="1"/>
      <p:bldP spid="106" grpId="1" animBg="1"/>
      <p:bldP spid="106" grpId="2" animBg="1"/>
      <p:bldP spid="107" grpId="0" animBg="1"/>
      <p:bldP spid="107" grpId="1" animBg="1"/>
      <p:bldP spid="107" grpId="2" animBg="1"/>
      <p:bldP spid="108" grpId="0" animBg="1"/>
      <p:bldP spid="108" grpId="1" animBg="1"/>
      <p:bldP spid="108" grpId="2" animBg="1"/>
      <p:bldP spid="109" grpId="0" animBg="1"/>
      <p:bldP spid="109" grpId="1" animBg="1"/>
      <p:bldP spid="109" grpId="2" animBg="1"/>
      <p:bldP spid="110" grpId="0" animBg="1"/>
      <p:bldP spid="110" grpId="1" animBg="1"/>
      <p:bldP spid="110" grpId="2" animBg="1"/>
      <p:bldP spid="111" grpId="0" animBg="1"/>
      <p:bldP spid="111" grpId="1" animBg="1"/>
      <p:bldP spid="111" grpId="2" animBg="1"/>
      <p:bldP spid="112" grpId="0" animBg="1"/>
      <p:bldP spid="112" grpId="1" animBg="1"/>
      <p:bldP spid="112" grpId="2" animBg="1"/>
      <p:bldP spid="113" grpId="0" animBg="1"/>
      <p:bldP spid="113" grpId="1" animBg="1"/>
      <p:bldP spid="113"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21" grpId="0" animBg="1"/>
      <p:bldP spid="121" grpId="1" animBg="1"/>
      <p:bldP spid="121" grpId="2" animBg="1"/>
      <p:bldP spid="122" grpId="0" animBg="1"/>
      <p:bldP spid="122" grpId="1" animBg="1"/>
      <p:bldP spid="12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29" grpId="0" animBg="1"/>
      <p:bldP spid="129" grpId="1" animBg="1"/>
      <p:bldP spid="129" grpId="2" animBg="1"/>
      <p:bldP spid="130" grpId="0" animBg="1"/>
      <p:bldP spid="130" grpId="1" animBg="1"/>
      <p:bldP spid="130" grpId="2" animBg="1"/>
      <p:bldP spid="131" grpId="0" animBg="1"/>
      <p:bldP spid="131" grpId="1" animBg="1"/>
      <p:bldP spid="131" grpId="2" animBg="1"/>
      <p:bldP spid="132" grpId="0" animBg="1"/>
      <p:bldP spid="132" grpId="1" animBg="1"/>
      <p:bldP spid="132" grpId="2" animBg="1"/>
      <p:bldP spid="133" grpId="0" animBg="1"/>
      <p:bldP spid="133" grpId="1" animBg="1"/>
      <p:bldP spid="133"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41" grpId="0" animBg="1"/>
      <p:bldP spid="141" grpId="1" animBg="1"/>
      <p:bldP spid="141" grpId="2" animBg="1"/>
      <p:bldP spid="142" grpId="0" animBg="1"/>
      <p:bldP spid="142" grpId="1" animBg="1"/>
      <p:bldP spid="14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P spid="146" grpId="0" animBg="1"/>
      <p:bldP spid="146" grpId="1" animBg="1"/>
      <p:bldP spid="146" grpId="2" animBg="1"/>
      <p:bldP spid="147" grpId="0" animBg="1"/>
      <p:bldP spid="147" grpId="1" animBg="1"/>
      <p:bldP spid="147" grpId="2" animBg="1"/>
      <p:bldP spid="64"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24 Grupo"/>
          <p:cNvGrpSpPr/>
          <p:nvPr/>
        </p:nvGrpSpPr>
        <p:grpSpPr>
          <a:xfrm>
            <a:off x="-7911" y="0"/>
            <a:ext cx="9144000" cy="5143500"/>
            <a:chOff x="0" y="0"/>
            <a:chExt cx="9144000" cy="5143500"/>
          </a:xfrm>
        </p:grpSpPr>
        <p:sp>
          <p:nvSpPr>
            <p:cNvPr id="26" name="25 Rectángulo"/>
            <p:cNvSpPr/>
            <p:nvPr/>
          </p:nvSpPr>
          <p:spPr>
            <a:xfrm>
              <a:off x="4572000" y="257175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C0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0800000" flipH="1">
              <a:off x="4572000" y="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C0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0" y="257175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C0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0800000">
              <a:off x="0" y="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C0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8" name="17 Imagen" descr="Diapositiva41"/>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20637"/>
            <a:ext cx="9144000" cy="5143500"/>
          </a:xfrm>
          <a:prstGeom prst="rect">
            <a:avLst/>
          </a:prstGeom>
          <a:noFill/>
          <a:ln>
            <a:noFill/>
          </a:ln>
        </p:spPr>
      </p:pic>
      <p:pic>
        <p:nvPicPr>
          <p:cNvPr id="2"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14195922" flipH="1">
            <a:off x="-805653" y="-1165933"/>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14195922" flipH="1">
            <a:off x="369820" y="-328087"/>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14195922" flipH="1">
            <a:off x="1701461" y="391993"/>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7404078">
            <a:off x="6965611" y="-1131170"/>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7404078">
            <a:off x="5790138" y="-293324"/>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7404078">
            <a:off x="4458497" y="426756"/>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7404078" flipH="1" flipV="1">
            <a:off x="-798088" y="3701878"/>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7404078" flipH="1" flipV="1">
            <a:off x="377385" y="2864032"/>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7404078" flipH="1" flipV="1">
            <a:off x="1709026" y="2143952"/>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14195922" flipV="1">
            <a:off x="6973176" y="3667115"/>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14195922" flipV="1">
            <a:off x="5797703" y="2829269"/>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 name="Picture 4"/>
          <p:cNvPicPr>
            <a:picLocks noChangeAspect="1" noChangeArrowheads="1"/>
          </p:cNvPicPr>
          <p:nvPr/>
        </p:nvPicPr>
        <p:blipFill>
          <a:blip r:embed="rId3" cstate="email">
            <a:extLst>
              <a:ext uri="{BEBA8EAE-BF5A-486C-A8C5-ECC9F3942E4B}">
                <a14:imgProps xmlns:a14="http://schemas.microsoft.com/office/drawing/2010/main">
                  <a14:imgLayer r:embed="rId4">
                    <a14:imgEffect>
                      <a14:brightnessContrast contrast="-5000"/>
                    </a14:imgEffect>
                  </a14:imgLayer>
                </a14:imgProps>
              </a:ext>
              <a:ext uri="{28A0092B-C50C-407E-A947-70E740481C1C}">
                <a14:useLocalDpi xmlns:a14="http://schemas.microsoft.com/office/drawing/2010/main"/>
              </a:ext>
            </a:extLst>
          </a:blip>
          <a:srcRect/>
          <a:stretch>
            <a:fillRect/>
          </a:stretch>
        </p:blipFill>
        <p:spPr bwMode="auto">
          <a:xfrm rot="14195922" flipV="1">
            <a:off x="4466062" y="2109189"/>
            <a:ext cx="3035319" cy="2520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 name="19 Rectángulo"/>
          <p:cNvSpPr/>
          <p:nvPr/>
        </p:nvSpPr>
        <p:spPr>
          <a:xfrm flipH="1">
            <a:off x="-1116632" y="-1244674"/>
            <a:ext cx="11593288" cy="7488832"/>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60630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7000" fill="hold"/>
                                        <p:tgtEl>
                                          <p:spTgt spid="3"/>
                                        </p:tgtEl>
                                        <p:attrNameLst>
                                          <p:attrName>ppt_x</p:attrName>
                                        </p:attrNameLst>
                                      </p:cBhvr>
                                      <p:tavLst>
                                        <p:tav tm="0">
                                          <p:val>
                                            <p:strVal val="1+#ppt_w/2"/>
                                          </p:val>
                                        </p:tav>
                                        <p:tav tm="100000">
                                          <p:val>
                                            <p:strVal val="#ppt_x"/>
                                          </p:val>
                                        </p:tav>
                                      </p:tavLst>
                                    </p:anim>
                                    <p:anim calcmode="lin" valueType="num">
                                      <p:cBhvr additive="base">
                                        <p:cTn id="8" dur="7000" fill="hold"/>
                                        <p:tgtEl>
                                          <p:spTgt spid="3"/>
                                        </p:tgtEl>
                                        <p:attrNameLst>
                                          <p:attrName>ppt_y</p:attrName>
                                        </p:attrNameLst>
                                      </p:cBhvr>
                                      <p:tavLst>
                                        <p:tav tm="0">
                                          <p:val>
                                            <p:strVal val="1+#ppt_h/2"/>
                                          </p:val>
                                        </p:tav>
                                        <p:tav tm="100000">
                                          <p:val>
                                            <p:strVal val="#ppt_y"/>
                                          </p:val>
                                        </p:tav>
                                      </p:tavLst>
                                    </p:anim>
                                  </p:childTnLst>
                                </p:cTn>
                              </p:par>
                              <p:par>
                                <p:cTn id="9" presetID="19" presetClass="entr" presetSubtype="10"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7000" fill="hold"/>
                                        <p:tgtEl>
                                          <p:spTgt spid="3"/>
                                        </p:tgtEl>
                                        <p:attrNameLst>
                                          <p:attrName>ppt_w</p:attrName>
                                        </p:attrNameLst>
                                      </p:cBhvr>
                                      <p:tavLst>
                                        <p:tav tm="0" fmla="#ppt_w*sin(2.5*pi*$)">
                                          <p:val>
                                            <p:fltVal val="0"/>
                                          </p:val>
                                        </p:tav>
                                        <p:tav tm="100000">
                                          <p:val>
                                            <p:fltVal val="1"/>
                                          </p:val>
                                        </p:tav>
                                      </p:tavLst>
                                    </p:anim>
                                    <p:anim calcmode="lin" valueType="num">
                                      <p:cBhvr>
                                        <p:cTn id="12" dur="7000" fill="hold"/>
                                        <p:tgtEl>
                                          <p:spTgt spid="3"/>
                                        </p:tgtEl>
                                        <p:attrNameLst>
                                          <p:attrName>ppt_h</p:attrName>
                                        </p:attrNameLst>
                                      </p:cBhvr>
                                      <p:tavLst>
                                        <p:tav tm="0">
                                          <p:val>
                                            <p:strVal val="#ppt_h"/>
                                          </p:val>
                                        </p:tav>
                                        <p:tav tm="100000">
                                          <p:val>
                                            <p:strVal val="#ppt_h"/>
                                          </p:val>
                                        </p:tav>
                                      </p:tavLst>
                                    </p:anim>
                                  </p:childTnLst>
                                </p:cTn>
                              </p:par>
                              <p:par>
                                <p:cTn id="13" presetID="8" presetClass="emph" presetSubtype="0" repeatCount="indefinite" fill="hold" nodeType="withEffect">
                                  <p:stCondLst>
                                    <p:cond delay="0"/>
                                  </p:stCondLst>
                                  <p:childTnLst>
                                    <p:animRot by="21600000">
                                      <p:cBhvr>
                                        <p:cTn id="14" dur="7000" fill="hold"/>
                                        <p:tgtEl>
                                          <p:spTgt spid="3"/>
                                        </p:tgtEl>
                                        <p:attrNameLst>
                                          <p:attrName>r</p:attrName>
                                        </p:attrNameLst>
                                      </p:cBhvr>
                                    </p:animRot>
                                  </p:childTnLst>
                                </p:cTn>
                              </p:par>
                              <p:par>
                                <p:cTn id="15" presetID="2" presetClass="exit" presetSubtype="6" fill="hold" nodeType="withEffect">
                                  <p:stCondLst>
                                    <p:cond delay="0"/>
                                  </p:stCondLst>
                                  <p:childTnLst>
                                    <p:anim calcmode="lin" valueType="num">
                                      <p:cBhvr additive="base">
                                        <p:cTn id="16" dur="7000"/>
                                        <p:tgtEl>
                                          <p:spTgt spid="3"/>
                                        </p:tgtEl>
                                        <p:attrNameLst>
                                          <p:attrName>ppt_x</p:attrName>
                                        </p:attrNameLst>
                                      </p:cBhvr>
                                      <p:tavLst>
                                        <p:tav tm="0">
                                          <p:val>
                                            <p:strVal val="ppt_x"/>
                                          </p:val>
                                        </p:tav>
                                        <p:tav tm="100000">
                                          <p:val>
                                            <p:strVal val="1+ppt_w/2"/>
                                          </p:val>
                                        </p:tav>
                                      </p:tavLst>
                                    </p:anim>
                                    <p:anim calcmode="lin" valueType="num">
                                      <p:cBhvr additive="base">
                                        <p:cTn id="17" dur="7000"/>
                                        <p:tgtEl>
                                          <p:spTgt spid="3"/>
                                        </p:tgtEl>
                                        <p:attrNameLst>
                                          <p:attrName>ppt_y</p:attrName>
                                        </p:attrNameLst>
                                      </p:cBhvr>
                                      <p:tavLst>
                                        <p:tav tm="0">
                                          <p:val>
                                            <p:strVal val="ppt_y"/>
                                          </p:val>
                                        </p:tav>
                                        <p:tav tm="100000">
                                          <p:val>
                                            <p:strVal val="1+ppt_h/2"/>
                                          </p:val>
                                        </p:tav>
                                      </p:tavLst>
                                    </p:anim>
                                    <p:set>
                                      <p:cBhvr>
                                        <p:cTn id="18" dur="1" fill="hold">
                                          <p:stCondLst>
                                            <p:cond delay="6999"/>
                                          </p:stCondLst>
                                        </p:cTn>
                                        <p:tgtEl>
                                          <p:spTgt spid="3"/>
                                        </p:tgtEl>
                                        <p:attrNameLst>
                                          <p:attrName>style.visibility</p:attrName>
                                        </p:attrNameLst>
                                      </p:cBhvr>
                                      <p:to>
                                        <p:strVal val="hidden"/>
                                      </p:to>
                                    </p:set>
                                  </p:childTnLst>
                                </p:cTn>
                              </p:par>
                              <p:par>
                                <p:cTn id="19" presetID="2" presetClass="entr" presetSubtype="6" fill="hold" nodeType="with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additive="base">
                                        <p:cTn id="21" dur="7000" fill="hold"/>
                                        <p:tgtEl>
                                          <p:spTgt spid="2"/>
                                        </p:tgtEl>
                                        <p:attrNameLst>
                                          <p:attrName>ppt_x</p:attrName>
                                        </p:attrNameLst>
                                      </p:cBhvr>
                                      <p:tavLst>
                                        <p:tav tm="0">
                                          <p:val>
                                            <p:strVal val="1+#ppt_w/2"/>
                                          </p:val>
                                        </p:tav>
                                        <p:tav tm="100000">
                                          <p:val>
                                            <p:strVal val="#ppt_x"/>
                                          </p:val>
                                        </p:tav>
                                      </p:tavLst>
                                    </p:anim>
                                    <p:anim calcmode="lin" valueType="num">
                                      <p:cBhvr additive="base">
                                        <p:cTn id="22" dur="7000" fill="hold"/>
                                        <p:tgtEl>
                                          <p:spTgt spid="2"/>
                                        </p:tgtEl>
                                        <p:attrNameLst>
                                          <p:attrName>ppt_y</p:attrName>
                                        </p:attrNameLst>
                                      </p:cBhvr>
                                      <p:tavLst>
                                        <p:tav tm="0">
                                          <p:val>
                                            <p:strVal val="1+#ppt_h/2"/>
                                          </p:val>
                                        </p:tav>
                                        <p:tav tm="100000">
                                          <p:val>
                                            <p:strVal val="#ppt_y"/>
                                          </p:val>
                                        </p:tav>
                                      </p:tavLst>
                                    </p:anim>
                                  </p:childTnLst>
                                </p:cTn>
                              </p:par>
                              <p:par>
                                <p:cTn id="23" presetID="19" presetClass="entr" presetSubtype="10" fill="hold" nodeType="with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p:cTn id="25" dur="7000" fill="hold"/>
                                        <p:tgtEl>
                                          <p:spTgt spid="2"/>
                                        </p:tgtEl>
                                        <p:attrNameLst>
                                          <p:attrName>ppt_w</p:attrName>
                                        </p:attrNameLst>
                                      </p:cBhvr>
                                      <p:tavLst>
                                        <p:tav tm="0" fmla="#ppt_w*sin(2.5*pi*$)">
                                          <p:val>
                                            <p:fltVal val="0"/>
                                          </p:val>
                                        </p:tav>
                                        <p:tav tm="100000">
                                          <p:val>
                                            <p:fltVal val="1"/>
                                          </p:val>
                                        </p:tav>
                                      </p:tavLst>
                                    </p:anim>
                                    <p:anim calcmode="lin" valueType="num">
                                      <p:cBhvr>
                                        <p:cTn id="26" dur="7000" fill="hold"/>
                                        <p:tgtEl>
                                          <p:spTgt spid="2"/>
                                        </p:tgtEl>
                                        <p:attrNameLst>
                                          <p:attrName>ppt_h</p:attrName>
                                        </p:attrNameLst>
                                      </p:cBhvr>
                                      <p:tavLst>
                                        <p:tav tm="0">
                                          <p:val>
                                            <p:strVal val="#ppt_h"/>
                                          </p:val>
                                        </p:tav>
                                        <p:tav tm="100000">
                                          <p:val>
                                            <p:strVal val="#ppt_h"/>
                                          </p:val>
                                        </p:tav>
                                      </p:tavLst>
                                    </p:anim>
                                  </p:childTnLst>
                                </p:cTn>
                              </p:par>
                              <p:par>
                                <p:cTn id="27" presetID="8" presetClass="emph" presetSubtype="0" repeatCount="indefinite" fill="hold" nodeType="withEffect">
                                  <p:stCondLst>
                                    <p:cond delay="0"/>
                                  </p:stCondLst>
                                  <p:childTnLst>
                                    <p:animRot by="21600000">
                                      <p:cBhvr>
                                        <p:cTn id="28" dur="7000" fill="hold"/>
                                        <p:tgtEl>
                                          <p:spTgt spid="2"/>
                                        </p:tgtEl>
                                        <p:attrNameLst>
                                          <p:attrName>r</p:attrName>
                                        </p:attrNameLst>
                                      </p:cBhvr>
                                    </p:animRot>
                                  </p:childTnLst>
                                </p:cTn>
                              </p:par>
                              <p:par>
                                <p:cTn id="29" presetID="2" presetClass="exit" presetSubtype="6" fill="hold" nodeType="withEffect">
                                  <p:stCondLst>
                                    <p:cond delay="0"/>
                                  </p:stCondLst>
                                  <p:childTnLst>
                                    <p:anim calcmode="lin" valueType="num">
                                      <p:cBhvr additive="base">
                                        <p:cTn id="30" dur="7000"/>
                                        <p:tgtEl>
                                          <p:spTgt spid="2"/>
                                        </p:tgtEl>
                                        <p:attrNameLst>
                                          <p:attrName>ppt_x</p:attrName>
                                        </p:attrNameLst>
                                      </p:cBhvr>
                                      <p:tavLst>
                                        <p:tav tm="0">
                                          <p:val>
                                            <p:strVal val="ppt_x"/>
                                          </p:val>
                                        </p:tav>
                                        <p:tav tm="100000">
                                          <p:val>
                                            <p:strVal val="1+ppt_w/2"/>
                                          </p:val>
                                        </p:tav>
                                      </p:tavLst>
                                    </p:anim>
                                    <p:anim calcmode="lin" valueType="num">
                                      <p:cBhvr additive="base">
                                        <p:cTn id="31" dur="7000"/>
                                        <p:tgtEl>
                                          <p:spTgt spid="2"/>
                                        </p:tgtEl>
                                        <p:attrNameLst>
                                          <p:attrName>ppt_y</p:attrName>
                                        </p:attrNameLst>
                                      </p:cBhvr>
                                      <p:tavLst>
                                        <p:tav tm="0">
                                          <p:val>
                                            <p:strVal val="ppt_y"/>
                                          </p:val>
                                        </p:tav>
                                        <p:tav tm="100000">
                                          <p:val>
                                            <p:strVal val="1+ppt_h/2"/>
                                          </p:val>
                                        </p:tav>
                                      </p:tavLst>
                                    </p:anim>
                                    <p:set>
                                      <p:cBhvr>
                                        <p:cTn id="32" dur="1" fill="hold">
                                          <p:stCondLst>
                                            <p:cond delay="6999"/>
                                          </p:stCondLst>
                                        </p:cTn>
                                        <p:tgtEl>
                                          <p:spTgt spid="2"/>
                                        </p:tgtEl>
                                        <p:attrNameLst>
                                          <p:attrName>style.visibility</p:attrName>
                                        </p:attrNameLst>
                                      </p:cBhvr>
                                      <p:to>
                                        <p:strVal val="hidden"/>
                                      </p:to>
                                    </p:set>
                                  </p:childTnLst>
                                </p:cTn>
                              </p:par>
                              <p:par>
                                <p:cTn id="33" presetID="2" presetClass="entr" presetSubtype="6" fill="hold" nodeType="with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additive="base">
                                        <p:cTn id="35" dur="5000" fill="hold"/>
                                        <p:tgtEl>
                                          <p:spTgt spid="4"/>
                                        </p:tgtEl>
                                        <p:attrNameLst>
                                          <p:attrName>ppt_x</p:attrName>
                                        </p:attrNameLst>
                                      </p:cBhvr>
                                      <p:tavLst>
                                        <p:tav tm="0">
                                          <p:val>
                                            <p:strVal val="1+#ppt_w/2"/>
                                          </p:val>
                                        </p:tav>
                                        <p:tav tm="100000">
                                          <p:val>
                                            <p:strVal val="#ppt_x"/>
                                          </p:val>
                                        </p:tav>
                                      </p:tavLst>
                                    </p:anim>
                                    <p:anim calcmode="lin" valueType="num">
                                      <p:cBhvr additive="base">
                                        <p:cTn id="36" dur="5000" fill="hold"/>
                                        <p:tgtEl>
                                          <p:spTgt spid="4"/>
                                        </p:tgtEl>
                                        <p:attrNameLst>
                                          <p:attrName>ppt_y</p:attrName>
                                        </p:attrNameLst>
                                      </p:cBhvr>
                                      <p:tavLst>
                                        <p:tav tm="0">
                                          <p:val>
                                            <p:strVal val="1+#ppt_h/2"/>
                                          </p:val>
                                        </p:tav>
                                        <p:tav tm="100000">
                                          <p:val>
                                            <p:strVal val="#ppt_y"/>
                                          </p:val>
                                        </p:tav>
                                      </p:tavLst>
                                    </p:anim>
                                  </p:childTnLst>
                                </p:cTn>
                              </p:par>
                              <p:par>
                                <p:cTn id="37" presetID="19" presetClass="entr" presetSubtype="10" fill="hold" nodeType="withEffect">
                                  <p:stCondLst>
                                    <p:cond delay="0"/>
                                  </p:stCondLst>
                                  <p:childTnLst>
                                    <p:set>
                                      <p:cBhvr>
                                        <p:cTn id="38" dur="1" fill="hold">
                                          <p:stCondLst>
                                            <p:cond delay="0"/>
                                          </p:stCondLst>
                                        </p:cTn>
                                        <p:tgtEl>
                                          <p:spTgt spid="4"/>
                                        </p:tgtEl>
                                        <p:attrNameLst>
                                          <p:attrName>style.visibility</p:attrName>
                                        </p:attrNameLst>
                                      </p:cBhvr>
                                      <p:to>
                                        <p:strVal val="visible"/>
                                      </p:to>
                                    </p:set>
                                    <p:anim calcmode="lin" valueType="num">
                                      <p:cBhvr>
                                        <p:cTn id="39" dur="5000" fill="hold"/>
                                        <p:tgtEl>
                                          <p:spTgt spid="4"/>
                                        </p:tgtEl>
                                        <p:attrNameLst>
                                          <p:attrName>ppt_w</p:attrName>
                                        </p:attrNameLst>
                                      </p:cBhvr>
                                      <p:tavLst>
                                        <p:tav tm="0" fmla="#ppt_w*sin(2.5*pi*$)">
                                          <p:val>
                                            <p:fltVal val="0"/>
                                          </p:val>
                                        </p:tav>
                                        <p:tav tm="100000">
                                          <p:val>
                                            <p:fltVal val="1"/>
                                          </p:val>
                                        </p:tav>
                                      </p:tavLst>
                                    </p:anim>
                                    <p:anim calcmode="lin" valueType="num">
                                      <p:cBhvr>
                                        <p:cTn id="40" dur="5000" fill="hold"/>
                                        <p:tgtEl>
                                          <p:spTgt spid="4"/>
                                        </p:tgtEl>
                                        <p:attrNameLst>
                                          <p:attrName>ppt_h</p:attrName>
                                        </p:attrNameLst>
                                      </p:cBhvr>
                                      <p:tavLst>
                                        <p:tav tm="0">
                                          <p:val>
                                            <p:strVal val="#ppt_h"/>
                                          </p:val>
                                        </p:tav>
                                        <p:tav tm="100000">
                                          <p:val>
                                            <p:strVal val="#ppt_h"/>
                                          </p:val>
                                        </p:tav>
                                      </p:tavLst>
                                    </p:anim>
                                  </p:childTnLst>
                                </p:cTn>
                              </p:par>
                              <p:par>
                                <p:cTn id="41" presetID="8" presetClass="emph" presetSubtype="0" repeatCount="indefinite" fill="hold" nodeType="withEffect">
                                  <p:stCondLst>
                                    <p:cond delay="0"/>
                                  </p:stCondLst>
                                  <p:childTnLst>
                                    <p:animRot by="21600000">
                                      <p:cBhvr>
                                        <p:cTn id="42" dur="5000" fill="hold"/>
                                        <p:tgtEl>
                                          <p:spTgt spid="4"/>
                                        </p:tgtEl>
                                        <p:attrNameLst>
                                          <p:attrName>r</p:attrName>
                                        </p:attrNameLst>
                                      </p:cBhvr>
                                    </p:animRot>
                                  </p:childTnLst>
                                </p:cTn>
                              </p:par>
                              <p:par>
                                <p:cTn id="43" presetID="2" presetClass="exit" presetSubtype="6" fill="hold" nodeType="withEffect">
                                  <p:stCondLst>
                                    <p:cond delay="0"/>
                                  </p:stCondLst>
                                  <p:childTnLst>
                                    <p:anim calcmode="lin" valueType="num">
                                      <p:cBhvr additive="base">
                                        <p:cTn id="44" dur="5000"/>
                                        <p:tgtEl>
                                          <p:spTgt spid="4"/>
                                        </p:tgtEl>
                                        <p:attrNameLst>
                                          <p:attrName>ppt_x</p:attrName>
                                        </p:attrNameLst>
                                      </p:cBhvr>
                                      <p:tavLst>
                                        <p:tav tm="0">
                                          <p:val>
                                            <p:strVal val="ppt_x"/>
                                          </p:val>
                                        </p:tav>
                                        <p:tav tm="100000">
                                          <p:val>
                                            <p:strVal val="1+ppt_w/2"/>
                                          </p:val>
                                        </p:tav>
                                      </p:tavLst>
                                    </p:anim>
                                    <p:anim calcmode="lin" valueType="num">
                                      <p:cBhvr additive="base">
                                        <p:cTn id="45" dur="5000"/>
                                        <p:tgtEl>
                                          <p:spTgt spid="4"/>
                                        </p:tgtEl>
                                        <p:attrNameLst>
                                          <p:attrName>ppt_y</p:attrName>
                                        </p:attrNameLst>
                                      </p:cBhvr>
                                      <p:tavLst>
                                        <p:tav tm="0">
                                          <p:val>
                                            <p:strVal val="ppt_y"/>
                                          </p:val>
                                        </p:tav>
                                        <p:tav tm="100000">
                                          <p:val>
                                            <p:strVal val="1+ppt_h/2"/>
                                          </p:val>
                                        </p:tav>
                                      </p:tavLst>
                                    </p:anim>
                                    <p:set>
                                      <p:cBhvr>
                                        <p:cTn id="46" dur="1" fill="hold">
                                          <p:stCondLst>
                                            <p:cond delay="4999"/>
                                          </p:stCondLst>
                                        </p:cTn>
                                        <p:tgtEl>
                                          <p:spTgt spid="4"/>
                                        </p:tgtEl>
                                        <p:attrNameLst>
                                          <p:attrName>style.visibility</p:attrName>
                                        </p:attrNameLst>
                                      </p:cBhvr>
                                      <p:to>
                                        <p:strVal val="hidden"/>
                                      </p:to>
                                    </p:set>
                                  </p:childTnLst>
                                </p:cTn>
                              </p:par>
                              <p:par>
                                <p:cTn id="47" presetID="2" presetClass="entr" presetSubtype="12" fill="hold" nodeType="withEffect">
                                  <p:stCondLst>
                                    <p:cond delay="0"/>
                                  </p:stCondLst>
                                  <p:childTnLst>
                                    <p:set>
                                      <p:cBhvr>
                                        <p:cTn id="48" dur="1" fill="hold">
                                          <p:stCondLst>
                                            <p:cond delay="0"/>
                                          </p:stCondLst>
                                        </p:cTn>
                                        <p:tgtEl>
                                          <p:spTgt spid="5"/>
                                        </p:tgtEl>
                                        <p:attrNameLst>
                                          <p:attrName>style.visibility</p:attrName>
                                        </p:attrNameLst>
                                      </p:cBhvr>
                                      <p:to>
                                        <p:strVal val="visible"/>
                                      </p:to>
                                    </p:set>
                                    <p:anim calcmode="lin" valueType="num">
                                      <p:cBhvr additive="base">
                                        <p:cTn id="49" dur="7000" fill="hold"/>
                                        <p:tgtEl>
                                          <p:spTgt spid="5"/>
                                        </p:tgtEl>
                                        <p:attrNameLst>
                                          <p:attrName>ppt_x</p:attrName>
                                        </p:attrNameLst>
                                      </p:cBhvr>
                                      <p:tavLst>
                                        <p:tav tm="0">
                                          <p:val>
                                            <p:strVal val="0-#ppt_w/2"/>
                                          </p:val>
                                        </p:tav>
                                        <p:tav tm="100000">
                                          <p:val>
                                            <p:strVal val="#ppt_x"/>
                                          </p:val>
                                        </p:tav>
                                      </p:tavLst>
                                    </p:anim>
                                    <p:anim calcmode="lin" valueType="num">
                                      <p:cBhvr additive="base">
                                        <p:cTn id="50" dur="7000" fill="hold"/>
                                        <p:tgtEl>
                                          <p:spTgt spid="5"/>
                                        </p:tgtEl>
                                        <p:attrNameLst>
                                          <p:attrName>ppt_y</p:attrName>
                                        </p:attrNameLst>
                                      </p:cBhvr>
                                      <p:tavLst>
                                        <p:tav tm="0">
                                          <p:val>
                                            <p:strVal val="1+#ppt_h/2"/>
                                          </p:val>
                                        </p:tav>
                                        <p:tav tm="100000">
                                          <p:val>
                                            <p:strVal val="#ppt_y"/>
                                          </p:val>
                                        </p:tav>
                                      </p:tavLst>
                                    </p:anim>
                                  </p:childTnLst>
                                </p:cTn>
                              </p:par>
                              <p:par>
                                <p:cTn id="51" presetID="19" presetClass="entr" presetSubtype="10" fill="hold" nodeType="withEffect">
                                  <p:stCondLst>
                                    <p:cond delay="0"/>
                                  </p:stCondLst>
                                  <p:childTnLst>
                                    <p:set>
                                      <p:cBhvr>
                                        <p:cTn id="52" dur="1" fill="hold">
                                          <p:stCondLst>
                                            <p:cond delay="0"/>
                                          </p:stCondLst>
                                        </p:cTn>
                                        <p:tgtEl>
                                          <p:spTgt spid="5"/>
                                        </p:tgtEl>
                                        <p:attrNameLst>
                                          <p:attrName>style.visibility</p:attrName>
                                        </p:attrNameLst>
                                      </p:cBhvr>
                                      <p:to>
                                        <p:strVal val="visible"/>
                                      </p:to>
                                    </p:set>
                                    <p:anim calcmode="lin" valueType="num">
                                      <p:cBhvr>
                                        <p:cTn id="53" dur="7000" fill="hold"/>
                                        <p:tgtEl>
                                          <p:spTgt spid="5"/>
                                        </p:tgtEl>
                                        <p:attrNameLst>
                                          <p:attrName>ppt_w</p:attrName>
                                        </p:attrNameLst>
                                      </p:cBhvr>
                                      <p:tavLst>
                                        <p:tav tm="0" fmla="#ppt_w*sin(2.5*pi*$)">
                                          <p:val>
                                            <p:fltVal val="0"/>
                                          </p:val>
                                        </p:tav>
                                        <p:tav tm="100000">
                                          <p:val>
                                            <p:fltVal val="1"/>
                                          </p:val>
                                        </p:tav>
                                      </p:tavLst>
                                    </p:anim>
                                    <p:anim calcmode="lin" valueType="num">
                                      <p:cBhvr>
                                        <p:cTn id="54" dur="7000" fill="hold"/>
                                        <p:tgtEl>
                                          <p:spTgt spid="5"/>
                                        </p:tgtEl>
                                        <p:attrNameLst>
                                          <p:attrName>ppt_h</p:attrName>
                                        </p:attrNameLst>
                                      </p:cBhvr>
                                      <p:tavLst>
                                        <p:tav tm="0">
                                          <p:val>
                                            <p:strVal val="#ppt_h"/>
                                          </p:val>
                                        </p:tav>
                                        <p:tav tm="100000">
                                          <p:val>
                                            <p:strVal val="#ppt_h"/>
                                          </p:val>
                                        </p:tav>
                                      </p:tavLst>
                                    </p:anim>
                                  </p:childTnLst>
                                </p:cTn>
                              </p:par>
                              <p:par>
                                <p:cTn id="55" presetID="8" presetClass="emph" presetSubtype="0" repeatCount="indefinite" fill="hold" nodeType="withEffect">
                                  <p:stCondLst>
                                    <p:cond delay="0"/>
                                  </p:stCondLst>
                                  <p:childTnLst>
                                    <p:animRot by="-21600000">
                                      <p:cBhvr>
                                        <p:cTn id="56" dur="7000" fill="hold"/>
                                        <p:tgtEl>
                                          <p:spTgt spid="5"/>
                                        </p:tgtEl>
                                        <p:attrNameLst>
                                          <p:attrName>r</p:attrName>
                                        </p:attrNameLst>
                                      </p:cBhvr>
                                    </p:animRot>
                                  </p:childTnLst>
                                </p:cTn>
                              </p:par>
                              <p:par>
                                <p:cTn id="57" presetID="2" presetClass="exit" presetSubtype="12" fill="hold" nodeType="withEffect">
                                  <p:stCondLst>
                                    <p:cond delay="0"/>
                                  </p:stCondLst>
                                  <p:childTnLst>
                                    <p:anim calcmode="lin" valueType="num">
                                      <p:cBhvr additive="base">
                                        <p:cTn id="58" dur="7000"/>
                                        <p:tgtEl>
                                          <p:spTgt spid="5"/>
                                        </p:tgtEl>
                                        <p:attrNameLst>
                                          <p:attrName>ppt_x</p:attrName>
                                        </p:attrNameLst>
                                      </p:cBhvr>
                                      <p:tavLst>
                                        <p:tav tm="0">
                                          <p:val>
                                            <p:strVal val="ppt_x"/>
                                          </p:val>
                                        </p:tav>
                                        <p:tav tm="100000">
                                          <p:val>
                                            <p:strVal val="0-ppt_w/2"/>
                                          </p:val>
                                        </p:tav>
                                      </p:tavLst>
                                    </p:anim>
                                    <p:anim calcmode="lin" valueType="num">
                                      <p:cBhvr additive="base">
                                        <p:cTn id="59" dur="7000"/>
                                        <p:tgtEl>
                                          <p:spTgt spid="5"/>
                                        </p:tgtEl>
                                        <p:attrNameLst>
                                          <p:attrName>ppt_y</p:attrName>
                                        </p:attrNameLst>
                                      </p:cBhvr>
                                      <p:tavLst>
                                        <p:tav tm="0">
                                          <p:val>
                                            <p:strVal val="ppt_y"/>
                                          </p:val>
                                        </p:tav>
                                        <p:tav tm="100000">
                                          <p:val>
                                            <p:strVal val="1+ppt_h/2"/>
                                          </p:val>
                                        </p:tav>
                                      </p:tavLst>
                                    </p:anim>
                                    <p:set>
                                      <p:cBhvr>
                                        <p:cTn id="60" dur="1" fill="hold">
                                          <p:stCondLst>
                                            <p:cond delay="6999"/>
                                          </p:stCondLst>
                                        </p:cTn>
                                        <p:tgtEl>
                                          <p:spTgt spid="5"/>
                                        </p:tgtEl>
                                        <p:attrNameLst>
                                          <p:attrName>style.visibility</p:attrName>
                                        </p:attrNameLst>
                                      </p:cBhvr>
                                      <p:to>
                                        <p:strVal val="hidden"/>
                                      </p:to>
                                    </p:set>
                                  </p:childTnLst>
                                </p:cTn>
                              </p:par>
                              <p:par>
                                <p:cTn id="61" presetID="2" presetClass="entr" presetSubtype="12" fill="hold" nodeType="withEffect">
                                  <p:stCondLst>
                                    <p:cond delay="0"/>
                                  </p:stCondLst>
                                  <p:childTnLst>
                                    <p:set>
                                      <p:cBhvr>
                                        <p:cTn id="62" dur="1" fill="hold">
                                          <p:stCondLst>
                                            <p:cond delay="0"/>
                                          </p:stCondLst>
                                        </p:cTn>
                                        <p:tgtEl>
                                          <p:spTgt spid="6"/>
                                        </p:tgtEl>
                                        <p:attrNameLst>
                                          <p:attrName>style.visibility</p:attrName>
                                        </p:attrNameLst>
                                      </p:cBhvr>
                                      <p:to>
                                        <p:strVal val="visible"/>
                                      </p:to>
                                    </p:set>
                                    <p:anim calcmode="lin" valueType="num">
                                      <p:cBhvr additive="base">
                                        <p:cTn id="63" dur="6000" fill="hold"/>
                                        <p:tgtEl>
                                          <p:spTgt spid="6"/>
                                        </p:tgtEl>
                                        <p:attrNameLst>
                                          <p:attrName>ppt_x</p:attrName>
                                        </p:attrNameLst>
                                      </p:cBhvr>
                                      <p:tavLst>
                                        <p:tav tm="0">
                                          <p:val>
                                            <p:strVal val="0-#ppt_w/2"/>
                                          </p:val>
                                        </p:tav>
                                        <p:tav tm="100000">
                                          <p:val>
                                            <p:strVal val="#ppt_x"/>
                                          </p:val>
                                        </p:tav>
                                      </p:tavLst>
                                    </p:anim>
                                    <p:anim calcmode="lin" valueType="num">
                                      <p:cBhvr additive="base">
                                        <p:cTn id="64" dur="6000" fill="hold"/>
                                        <p:tgtEl>
                                          <p:spTgt spid="6"/>
                                        </p:tgtEl>
                                        <p:attrNameLst>
                                          <p:attrName>ppt_y</p:attrName>
                                        </p:attrNameLst>
                                      </p:cBhvr>
                                      <p:tavLst>
                                        <p:tav tm="0">
                                          <p:val>
                                            <p:strVal val="1+#ppt_h/2"/>
                                          </p:val>
                                        </p:tav>
                                        <p:tav tm="100000">
                                          <p:val>
                                            <p:strVal val="#ppt_y"/>
                                          </p:val>
                                        </p:tav>
                                      </p:tavLst>
                                    </p:anim>
                                  </p:childTnLst>
                                </p:cTn>
                              </p:par>
                              <p:par>
                                <p:cTn id="65" presetID="19" presetClass="entr" presetSubtype="10" fill="hold" nodeType="withEffect">
                                  <p:stCondLst>
                                    <p:cond delay="0"/>
                                  </p:stCondLst>
                                  <p:childTnLst>
                                    <p:set>
                                      <p:cBhvr>
                                        <p:cTn id="66" dur="1" fill="hold">
                                          <p:stCondLst>
                                            <p:cond delay="0"/>
                                          </p:stCondLst>
                                        </p:cTn>
                                        <p:tgtEl>
                                          <p:spTgt spid="6"/>
                                        </p:tgtEl>
                                        <p:attrNameLst>
                                          <p:attrName>style.visibility</p:attrName>
                                        </p:attrNameLst>
                                      </p:cBhvr>
                                      <p:to>
                                        <p:strVal val="visible"/>
                                      </p:to>
                                    </p:set>
                                    <p:anim calcmode="lin" valueType="num">
                                      <p:cBhvr>
                                        <p:cTn id="67" dur="6000" fill="hold"/>
                                        <p:tgtEl>
                                          <p:spTgt spid="6"/>
                                        </p:tgtEl>
                                        <p:attrNameLst>
                                          <p:attrName>ppt_w</p:attrName>
                                        </p:attrNameLst>
                                      </p:cBhvr>
                                      <p:tavLst>
                                        <p:tav tm="0" fmla="#ppt_w*sin(2.5*pi*$)">
                                          <p:val>
                                            <p:fltVal val="0"/>
                                          </p:val>
                                        </p:tav>
                                        <p:tav tm="100000">
                                          <p:val>
                                            <p:fltVal val="1"/>
                                          </p:val>
                                        </p:tav>
                                      </p:tavLst>
                                    </p:anim>
                                    <p:anim calcmode="lin" valueType="num">
                                      <p:cBhvr>
                                        <p:cTn id="68" dur="6000" fill="hold"/>
                                        <p:tgtEl>
                                          <p:spTgt spid="6"/>
                                        </p:tgtEl>
                                        <p:attrNameLst>
                                          <p:attrName>ppt_h</p:attrName>
                                        </p:attrNameLst>
                                      </p:cBhvr>
                                      <p:tavLst>
                                        <p:tav tm="0">
                                          <p:val>
                                            <p:strVal val="#ppt_h"/>
                                          </p:val>
                                        </p:tav>
                                        <p:tav tm="100000">
                                          <p:val>
                                            <p:strVal val="#ppt_h"/>
                                          </p:val>
                                        </p:tav>
                                      </p:tavLst>
                                    </p:anim>
                                  </p:childTnLst>
                                </p:cTn>
                              </p:par>
                              <p:par>
                                <p:cTn id="69" presetID="8" presetClass="emph" presetSubtype="0" repeatCount="indefinite" fill="hold" nodeType="withEffect">
                                  <p:stCondLst>
                                    <p:cond delay="0"/>
                                  </p:stCondLst>
                                  <p:childTnLst>
                                    <p:animRot by="-21600000">
                                      <p:cBhvr>
                                        <p:cTn id="70" dur="6000" fill="hold"/>
                                        <p:tgtEl>
                                          <p:spTgt spid="6"/>
                                        </p:tgtEl>
                                        <p:attrNameLst>
                                          <p:attrName>r</p:attrName>
                                        </p:attrNameLst>
                                      </p:cBhvr>
                                    </p:animRot>
                                  </p:childTnLst>
                                </p:cTn>
                              </p:par>
                              <p:par>
                                <p:cTn id="71" presetID="2" presetClass="exit" presetSubtype="12" fill="hold" nodeType="withEffect">
                                  <p:stCondLst>
                                    <p:cond delay="0"/>
                                  </p:stCondLst>
                                  <p:childTnLst>
                                    <p:anim calcmode="lin" valueType="num">
                                      <p:cBhvr additive="base">
                                        <p:cTn id="72" dur="6000"/>
                                        <p:tgtEl>
                                          <p:spTgt spid="6"/>
                                        </p:tgtEl>
                                        <p:attrNameLst>
                                          <p:attrName>ppt_x</p:attrName>
                                        </p:attrNameLst>
                                      </p:cBhvr>
                                      <p:tavLst>
                                        <p:tav tm="0">
                                          <p:val>
                                            <p:strVal val="ppt_x"/>
                                          </p:val>
                                        </p:tav>
                                        <p:tav tm="100000">
                                          <p:val>
                                            <p:strVal val="0-ppt_w/2"/>
                                          </p:val>
                                        </p:tav>
                                      </p:tavLst>
                                    </p:anim>
                                    <p:anim calcmode="lin" valueType="num">
                                      <p:cBhvr additive="base">
                                        <p:cTn id="73" dur="6000"/>
                                        <p:tgtEl>
                                          <p:spTgt spid="6"/>
                                        </p:tgtEl>
                                        <p:attrNameLst>
                                          <p:attrName>ppt_y</p:attrName>
                                        </p:attrNameLst>
                                      </p:cBhvr>
                                      <p:tavLst>
                                        <p:tav tm="0">
                                          <p:val>
                                            <p:strVal val="ppt_y"/>
                                          </p:val>
                                        </p:tav>
                                        <p:tav tm="100000">
                                          <p:val>
                                            <p:strVal val="1+ppt_h/2"/>
                                          </p:val>
                                        </p:tav>
                                      </p:tavLst>
                                    </p:anim>
                                    <p:set>
                                      <p:cBhvr>
                                        <p:cTn id="74" dur="1" fill="hold">
                                          <p:stCondLst>
                                            <p:cond delay="5999"/>
                                          </p:stCondLst>
                                        </p:cTn>
                                        <p:tgtEl>
                                          <p:spTgt spid="6"/>
                                        </p:tgtEl>
                                        <p:attrNameLst>
                                          <p:attrName>style.visibility</p:attrName>
                                        </p:attrNameLst>
                                      </p:cBhvr>
                                      <p:to>
                                        <p:strVal val="hidden"/>
                                      </p:to>
                                    </p:set>
                                  </p:childTnLst>
                                </p:cTn>
                              </p:par>
                              <p:par>
                                <p:cTn id="75" presetID="2" presetClass="entr" presetSubtype="12" fill="hold" nodeType="withEffect">
                                  <p:stCondLst>
                                    <p:cond delay="0"/>
                                  </p:stCondLst>
                                  <p:childTnLst>
                                    <p:set>
                                      <p:cBhvr>
                                        <p:cTn id="76" dur="1" fill="hold">
                                          <p:stCondLst>
                                            <p:cond delay="0"/>
                                          </p:stCondLst>
                                        </p:cTn>
                                        <p:tgtEl>
                                          <p:spTgt spid="7"/>
                                        </p:tgtEl>
                                        <p:attrNameLst>
                                          <p:attrName>style.visibility</p:attrName>
                                        </p:attrNameLst>
                                      </p:cBhvr>
                                      <p:to>
                                        <p:strVal val="visible"/>
                                      </p:to>
                                    </p:set>
                                    <p:anim calcmode="lin" valueType="num">
                                      <p:cBhvr additive="base">
                                        <p:cTn id="77" dur="5000" fill="hold"/>
                                        <p:tgtEl>
                                          <p:spTgt spid="7"/>
                                        </p:tgtEl>
                                        <p:attrNameLst>
                                          <p:attrName>ppt_x</p:attrName>
                                        </p:attrNameLst>
                                      </p:cBhvr>
                                      <p:tavLst>
                                        <p:tav tm="0">
                                          <p:val>
                                            <p:strVal val="0-#ppt_w/2"/>
                                          </p:val>
                                        </p:tav>
                                        <p:tav tm="100000">
                                          <p:val>
                                            <p:strVal val="#ppt_x"/>
                                          </p:val>
                                        </p:tav>
                                      </p:tavLst>
                                    </p:anim>
                                    <p:anim calcmode="lin" valueType="num">
                                      <p:cBhvr additive="base">
                                        <p:cTn id="78" dur="5000" fill="hold"/>
                                        <p:tgtEl>
                                          <p:spTgt spid="7"/>
                                        </p:tgtEl>
                                        <p:attrNameLst>
                                          <p:attrName>ppt_y</p:attrName>
                                        </p:attrNameLst>
                                      </p:cBhvr>
                                      <p:tavLst>
                                        <p:tav tm="0">
                                          <p:val>
                                            <p:strVal val="1+#ppt_h/2"/>
                                          </p:val>
                                        </p:tav>
                                        <p:tav tm="100000">
                                          <p:val>
                                            <p:strVal val="#ppt_y"/>
                                          </p:val>
                                        </p:tav>
                                      </p:tavLst>
                                    </p:anim>
                                  </p:childTnLst>
                                </p:cTn>
                              </p:par>
                              <p:par>
                                <p:cTn id="79" presetID="19" presetClass="entr" presetSubtype="10" fill="hold" nodeType="withEffect">
                                  <p:stCondLst>
                                    <p:cond delay="0"/>
                                  </p:stCondLst>
                                  <p:childTnLst>
                                    <p:set>
                                      <p:cBhvr>
                                        <p:cTn id="80" dur="1" fill="hold">
                                          <p:stCondLst>
                                            <p:cond delay="0"/>
                                          </p:stCondLst>
                                        </p:cTn>
                                        <p:tgtEl>
                                          <p:spTgt spid="7"/>
                                        </p:tgtEl>
                                        <p:attrNameLst>
                                          <p:attrName>style.visibility</p:attrName>
                                        </p:attrNameLst>
                                      </p:cBhvr>
                                      <p:to>
                                        <p:strVal val="visible"/>
                                      </p:to>
                                    </p:set>
                                    <p:anim calcmode="lin" valueType="num">
                                      <p:cBhvr>
                                        <p:cTn id="81" dur="5000" fill="hold"/>
                                        <p:tgtEl>
                                          <p:spTgt spid="7"/>
                                        </p:tgtEl>
                                        <p:attrNameLst>
                                          <p:attrName>ppt_w</p:attrName>
                                        </p:attrNameLst>
                                      </p:cBhvr>
                                      <p:tavLst>
                                        <p:tav tm="0" fmla="#ppt_w*sin(2.5*pi*$)">
                                          <p:val>
                                            <p:fltVal val="0"/>
                                          </p:val>
                                        </p:tav>
                                        <p:tav tm="100000">
                                          <p:val>
                                            <p:fltVal val="1"/>
                                          </p:val>
                                        </p:tav>
                                      </p:tavLst>
                                    </p:anim>
                                    <p:anim calcmode="lin" valueType="num">
                                      <p:cBhvr>
                                        <p:cTn id="82" dur="5000" fill="hold"/>
                                        <p:tgtEl>
                                          <p:spTgt spid="7"/>
                                        </p:tgtEl>
                                        <p:attrNameLst>
                                          <p:attrName>ppt_h</p:attrName>
                                        </p:attrNameLst>
                                      </p:cBhvr>
                                      <p:tavLst>
                                        <p:tav tm="0">
                                          <p:val>
                                            <p:strVal val="#ppt_h"/>
                                          </p:val>
                                        </p:tav>
                                        <p:tav tm="100000">
                                          <p:val>
                                            <p:strVal val="#ppt_h"/>
                                          </p:val>
                                        </p:tav>
                                      </p:tavLst>
                                    </p:anim>
                                  </p:childTnLst>
                                </p:cTn>
                              </p:par>
                              <p:par>
                                <p:cTn id="83" presetID="8" presetClass="emph" presetSubtype="0" repeatCount="indefinite" fill="hold" nodeType="withEffect">
                                  <p:stCondLst>
                                    <p:cond delay="0"/>
                                  </p:stCondLst>
                                  <p:childTnLst>
                                    <p:animRot by="-21600000">
                                      <p:cBhvr>
                                        <p:cTn id="84" dur="5000" fill="hold"/>
                                        <p:tgtEl>
                                          <p:spTgt spid="7"/>
                                        </p:tgtEl>
                                        <p:attrNameLst>
                                          <p:attrName>r</p:attrName>
                                        </p:attrNameLst>
                                      </p:cBhvr>
                                    </p:animRot>
                                  </p:childTnLst>
                                </p:cTn>
                              </p:par>
                              <p:par>
                                <p:cTn id="85" presetID="2" presetClass="exit" presetSubtype="12" fill="hold" nodeType="withEffect">
                                  <p:stCondLst>
                                    <p:cond delay="0"/>
                                  </p:stCondLst>
                                  <p:childTnLst>
                                    <p:anim calcmode="lin" valueType="num">
                                      <p:cBhvr additive="base">
                                        <p:cTn id="86" dur="5000"/>
                                        <p:tgtEl>
                                          <p:spTgt spid="7"/>
                                        </p:tgtEl>
                                        <p:attrNameLst>
                                          <p:attrName>ppt_x</p:attrName>
                                        </p:attrNameLst>
                                      </p:cBhvr>
                                      <p:tavLst>
                                        <p:tav tm="0">
                                          <p:val>
                                            <p:strVal val="ppt_x"/>
                                          </p:val>
                                        </p:tav>
                                        <p:tav tm="100000">
                                          <p:val>
                                            <p:strVal val="0-ppt_w/2"/>
                                          </p:val>
                                        </p:tav>
                                      </p:tavLst>
                                    </p:anim>
                                    <p:anim calcmode="lin" valueType="num">
                                      <p:cBhvr additive="base">
                                        <p:cTn id="87" dur="5000"/>
                                        <p:tgtEl>
                                          <p:spTgt spid="7"/>
                                        </p:tgtEl>
                                        <p:attrNameLst>
                                          <p:attrName>ppt_y</p:attrName>
                                        </p:attrNameLst>
                                      </p:cBhvr>
                                      <p:tavLst>
                                        <p:tav tm="0">
                                          <p:val>
                                            <p:strVal val="ppt_y"/>
                                          </p:val>
                                        </p:tav>
                                        <p:tav tm="100000">
                                          <p:val>
                                            <p:strVal val="1+ppt_h/2"/>
                                          </p:val>
                                        </p:tav>
                                      </p:tavLst>
                                    </p:anim>
                                    <p:set>
                                      <p:cBhvr>
                                        <p:cTn id="88" dur="1" fill="hold">
                                          <p:stCondLst>
                                            <p:cond delay="4999"/>
                                          </p:stCondLst>
                                        </p:cTn>
                                        <p:tgtEl>
                                          <p:spTgt spid="7"/>
                                        </p:tgtEl>
                                        <p:attrNameLst>
                                          <p:attrName>style.visibility</p:attrName>
                                        </p:attrNameLst>
                                      </p:cBhvr>
                                      <p:to>
                                        <p:strVal val="hidden"/>
                                      </p:to>
                                    </p:set>
                                  </p:childTnLst>
                                </p:cTn>
                              </p:par>
                              <p:par>
                                <p:cTn id="89" presetID="2" presetClass="entr" presetSubtype="3" fill="hold" nodeType="withEffect">
                                  <p:stCondLst>
                                    <p:cond delay="0"/>
                                  </p:stCondLst>
                                  <p:childTnLst>
                                    <p:set>
                                      <p:cBhvr>
                                        <p:cTn id="90" dur="1" fill="hold">
                                          <p:stCondLst>
                                            <p:cond delay="0"/>
                                          </p:stCondLst>
                                        </p:cTn>
                                        <p:tgtEl>
                                          <p:spTgt spid="9"/>
                                        </p:tgtEl>
                                        <p:attrNameLst>
                                          <p:attrName>style.visibility</p:attrName>
                                        </p:attrNameLst>
                                      </p:cBhvr>
                                      <p:to>
                                        <p:strVal val="visible"/>
                                      </p:to>
                                    </p:set>
                                    <p:anim calcmode="lin" valueType="num">
                                      <p:cBhvr additive="base">
                                        <p:cTn id="91" dur="7000" fill="hold"/>
                                        <p:tgtEl>
                                          <p:spTgt spid="9"/>
                                        </p:tgtEl>
                                        <p:attrNameLst>
                                          <p:attrName>ppt_x</p:attrName>
                                        </p:attrNameLst>
                                      </p:cBhvr>
                                      <p:tavLst>
                                        <p:tav tm="0">
                                          <p:val>
                                            <p:strVal val="1+#ppt_w/2"/>
                                          </p:val>
                                        </p:tav>
                                        <p:tav tm="100000">
                                          <p:val>
                                            <p:strVal val="#ppt_x"/>
                                          </p:val>
                                        </p:tav>
                                      </p:tavLst>
                                    </p:anim>
                                    <p:anim calcmode="lin" valueType="num">
                                      <p:cBhvr additive="base">
                                        <p:cTn id="92" dur="7000" fill="hold"/>
                                        <p:tgtEl>
                                          <p:spTgt spid="9"/>
                                        </p:tgtEl>
                                        <p:attrNameLst>
                                          <p:attrName>ppt_y</p:attrName>
                                        </p:attrNameLst>
                                      </p:cBhvr>
                                      <p:tavLst>
                                        <p:tav tm="0">
                                          <p:val>
                                            <p:strVal val="0-#ppt_h/2"/>
                                          </p:val>
                                        </p:tav>
                                        <p:tav tm="100000">
                                          <p:val>
                                            <p:strVal val="#ppt_y"/>
                                          </p:val>
                                        </p:tav>
                                      </p:tavLst>
                                    </p:anim>
                                  </p:childTnLst>
                                </p:cTn>
                              </p:par>
                              <p:par>
                                <p:cTn id="93" presetID="19" presetClass="entr" presetSubtype="10" fill="hold" nodeType="withEffect">
                                  <p:stCondLst>
                                    <p:cond delay="0"/>
                                  </p:stCondLst>
                                  <p:childTnLst>
                                    <p:set>
                                      <p:cBhvr>
                                        <p:cTn id="94" dur="1" fill="hold">
                                          <p:stCondLst>
                                            <p:cond delay="0"/>
                                          </p:stCondLst>
                                        </p:cTn>
                                        <p:tgtEl>
                                          <p:spTgt spid="9"/>
                                        </p:tgtEl>
                                        <p:attrNameLst>
                                          <p:attrName>style.visibility</p:attrName>
                                        </p:attrNameLst>
                                      </p:cBhvr>
                                      <p:to>
                                        <p:strVal val="visible"/>
                                      </p:to>
                                    </p:set>
                                    <p:anim calcmode="lin" valueType="num">
                                      <p:cBhvr>
                                        <p:cTn id="95" dur="7000" fill="hold"/>
                                        <p:tgtEl>
                                          <p:spTgt spid="9"/>
                                        </p:tgtEl>
                                        <p:attrNameLst>
                                          <p:attrName>ppt_w</p:attrName>
                                        </p:attrNameLst>
                                      </p:cBhvr>
                                      <p:tavLst>
                                        <p:tav tm="0" fmla="#ppt_w*sin(2.5*pi*$)">
                                          <p:val>
                                            <p:fltVal val="0"/>
                                          </p:val>
                                        </p:tav>
                                        <p:tav tm="100000">
                                          <p:val>
                                            <p:fltVal val="1"/>
                                          </p:val>
                                        </p:tav>
                                      </p:tavLst>
                                    </p:anim>
                                    <p:anim calcmode="lin" valueType="num">
                                      <p:cBhvr>
                                        <p:cTn id="96" dur="7000" fill="hold"/>
                                        <p:tgtEl>
                                          <p:spTgt spid="9"/>
                                        </p:tgtEl>
                                        <p:attrNameLst>
                                          <p:attrName>ppt_h</p:attrName>
                                        </p:attrNameLst>
                                      </p:cBhvr>
                                      <p:tavLst>
                                        <p:tav tm="0">
                                          <p:val>
                                            <p:strVal val="#ppt_h"/>
                                          </p:val>
                                        </p:tav>
                                        <p:tav tm="100000">
                                          <p:val>
                                            <p:strVal val="#ppt_h"/>
                                          </p:val>
                                        </p:tav>
                                      </p:tavLst>
                                    </p:anim>
                                  </p:childTnLst>
                                </p:cTn>
                              </p:par>
                              <p:par>
                                <p:cTn id="97" presetID="8" presetClass="emph" presetSubtype="0" repeatCount="indefinite" fill="hold" nodeType="withEffect">
                                  <p:stCondLst>
                                    <p:cond delay="0"/>
                                  </p:stCondLst>
                                  <p:childTnLst>
                                    <p:animRot by="-21600000">
                                      <p:cBhvr>
                                        <p:cTn id="98" dur="7000" fill="hold"/>
                                        <p:tgtEl>
                                          <p:spTgt spid="9"/>
                                        </p:tgtEl>
                                        <p:attrNameLst>
                                          <p:attrName>r</p:attrName>
                                        </p:attrNameLst>
                                      </p:cBhvr>
                                    </p:animRot>
                                  </p:childTnLst>
                                </p:cTn>
                              </p:par>
                              <p:par>
                                <p:cTn id="99" presetID="2" presetClass="exit" presetSubtype="3" fill="hold" nodeType="withEffect">
                                  <p:stCondLst>
                                    <p:cond delay="0"/>
                                  </p:stCondLst>
                                  <p:childTnLst>
                                    <p:anim calcmode="lin" valueType="num">
                                      <p:cBhvr additive="base">
                                        <p:cTn id="100" dur="7000"/>
                                        <p:tgtEl>
                                          <p:spTgt spid="9"/>
                                        </p:tgtEl>
                                        <p:attrNameLst>
                                          <p:attrName>ppt_x</p:attrName>
                                        </p:attrNameLst>
                                      </p:cBhvr>
                                      <p:tavLst>
                                        <p:tav tm="0">
                                          <p:val>
                                            <p:strVal val="ppt_x"/>
                                          </p:val>
                                        </p:tav>
                                        <p:tav tm="100000">
                                          <p:val>
                                            <p:strVal val="1+ppt_w/2"/>
                                          </p:val>
                                        </p:tav>
                                      </p:tavLst>
                                    </p:anim>
                                    <p:anim calcmode="lin" valueType="num">
                                      <p:cBhvr additive="base">
                                        <p:cTn id="101" dur="7000"/>
                                        <p:tgtEl>
                                          <p:spTgt spid="9"/>
                                        </p:tgtEl>
                                        <p:attrNameLst>
                                          <p:attrName>ppt_y</p:attrName>
                                        </p:attrNameLst>
                                      </p:cBhvr>
                                      <p:tavLst>
                                        <p:tav tm="0">
                                          <p:val>
                                            <p:strVal val="ppt_y"/>
                                          </p:val>
                                        </p:tav>
                                        <p:tav tm="100000">
                                          <p:val>
                                            <p:strVal val="0-ppt_h/2"/>
                                          </p:val>
                                        </p:tav>
                                      </p:tavLst>
                                    </p:anim>
                                    <p:set>
                                      <p:cBhvr>
                                        <p:cTn id="102" dur="1" fill="hold">
                                          <p:stCondLst>
                                            <p:cond delay="6999"/>
                                          </p:stCondLst>
                                        </p:cTn>
                                        <p:tgtEl>
                                          <p:spTgt spid="9"/>
                                        </p:tgtEl>
                                        <p:attrNameLst>
                                          <p:attrName>style.visibility</p:attrName>
                                        </p:attrNameLst>
                                      </p:cBhvr>
                                      <p:to>
                                        <p:strVal val="hidden"/>
                                      </p:to>
                                    </p:set>
                                  </p:childTnLst>
                                </p:cTn>
                              </p:par>
                              <p:par>
                                <p:cTn id="103" presetID="2" presetClass="entr" presetSubtype="3" fill="hold" nodeType="withEffect">
                                  <p:stCondLst>
                                    <p:cond delay="0"/>
                                  </p:stCondLst>
                                  <p:childTnLst>
                                    <p:set>
                                      <p:cBhvr>
                                        <p:cTn id="104" dur="1" fill="hold">
                                          <p:stCondLst>
                                            <p:cond delay="0"/>
                                          </p:stCondLst>
                                        </p:cTn>
                                        <p:tgtEl>
                                          <p:spTgt spid="10"/>
                                        </p:tgtEl>
                                        <p:attrNameLst>
                                          <p:attrName>style.visibility</p:attrName>
                                        </p:attrNameLst>
                                      </p:cBhvr>
                                      <p:to>
                                        <p:strVal val="visible"/>
                                      </p:to>
                                    </p:set>
                                    <p:anim calcmode="lin" valueType="num">
                                      <p:cBhvr additive="base">
                                        <p:cTn id="105" dur="6000" fill="hold"/>
                                        <p:tgtEl>
                                          <p:spTgt spid="10"/>
                                        </p:tgtEl>
                                        <p:attrNameLst>
                                          <p:attrName>ppt_x</p:attrName>
                                        </p:attrNameLst>
                                      </p:cBhvr>
                                      <p:tavLst>
                                        <p:tav tm="0">
                                          <p:val>
                                            <p:strVal val="1+#ppt_w/2"/>
                                          </p:val>
                                        </p:tav>
                                        <p:tav tm="100000">
                                          <p:val>
                                            <p:strVal val="#ppt_x"/>
                                          </p:val>
                                        </p:tav>
                                      </p:tavLst>
                                    </p:anim>
                                    <p:anim calcmode="lin" valueType="num">
                                      <p:cBhvr additive="base">
                                        <p:cTn id="106" dur="6000" fill="hold"/>
                                        <p:tgtEl>
                                          <p:spTgt spid="10"/>
                                        </p:tgtEl>
                                        <p:attrNameLst>
                                          <p:attrName>ppt_y</p:attrName>
                                        </p:attrNameLst>
                                      </p:cBhvr>
                                      <p:tavLst>
                                        <p:tav tm="0">
                                          <p:val>
                                            <p:strVal val="0-#ppt_h/2"/>
                                          </p:val>
                                        </p:tav>
                                        <p:tav tm="100000">
                                          <p:val>
                                            <p:strVal val="#ppt_y"/>
                                          </p:val>
                                        </p:tav>
                                      </p:tavLst>
                                    </p:anim>
                                  </p:childTnLst>
                                </p:cTn>
                              </p:par>
                              <p:par>
                                <p:cTn id="107" presetID="19" presetClass="entr" presetSubtype="10" fill="hold" nodeType="withEffect">
                                  <p:stCondLst>
                                    <p:cond delay="0"/>
                                  </p:stCondLst>
                                  <p:childTnLst>
                                    <p:set>
                                      <p:cBhvr>
                                        <p:cTn id="108" dur="1" fill="hold">
                                          <p:stCondLst>
                                            <p:cond delay="0"/>
                                          </p:stCondLst>
                                        </p:cTn>
                                        <p:tgtEl>
                                          <p:spTgt spid="10"/>
                                        </p:tgtEl>
                                        <p:attrNameLst>
                                          <p:attrName>style.visibility</p:attrName>
                                        </p:attrNameLst>
                                      </p:cBhvr>
                                      <p:to>
                                        <p:strVal val="visible"/>
                                      </p:to>
                                    </p:set>
                                    <p:anim calcmode="lin" valueType="num">
                                      <p:cBhvr>
                                        <p:cTn id="109" dur="6000" fill="hold"/>
                                        <p:tgtEl>
                                          <p:spTgt spid="10"/>
                                        </p:tgtEl>
                                        <p:attrNameLst>
                                          <p:attrName>ppt_w</p:attrName>
                                        </p:attrNameLst>
                                      </p:cBhvr>
                                      <p:tavLst>
                                        <p:tav tm="0" fmla="#ppt_w*sin(2.5*pi*$)">
                                          <p:val>
                                            <p:fltVal val="0"/>
                                          </p:val>
                                        </p:tav>
                                        <p:tav tm="100000">
                                          <p:val>
                                            <p:fltVal val="1"/>
                                          </p:val>
                                        </p:tav>
                                      </p:tavLst>
                                    </p:anim>
                                    <p:anim calcmode="lin" valueType="num">
                                      <p:cBhvr>
                                        <p:cTn id="110" dur="6000" fill="hold"/>
                                        <p:tgtEl>
                                          <p:spTgt spid="10"/>
                                        </p:tgtEl>
                                        <p:attrNameLst>
                                          <p:attrName>ppt_h</p:attrName>
                                        </p:attrNameLst>
                                      </p:cBhvr>
                                      <p:tavLst>
                                        <p:tav tm="0">
                                          <p:val>
                                            <p:strVal val="#ppt_h"/>
                                          </p:val>
                                        </p:tav>
                                        <p:tav tm="100000">
                                          <p:val>
                                            <p:strVal val="#ppt_h"/>
                                          </p:val>
                                        </p:tav>
                                      </p:tavLst>
                                    </p:anim>
                                  </p:childTnLst>
                                </p:cTn>
                              </p:par>
                              <p:par>
                                <p:cTn id="111" presetID="8" presetClass="emph" presetSubtype="0" repeatCount="indefinite" fill="hold" nodeType="withEffect">
                                  <p:stCondLst>
                                    <p:cond delay="0"/>
                                  </p:stCondLst>
                                  <p:childTnLst>
                                    <p:animRot by="-21600000">
                                      <p:cBhvr>
                                        <p:cTn id="112" dur="6000" fill="hold"/>
                                        <p:tgtEl>
                                          <p:spTgt spid="10"/>
                                        </p:tgtEl>
                                        <p:attrNameLst>
                                          <p:attrName>r</p:attrName>
                                        </p:attrNameLst>
                                      </p:cBhvr>
                                    </p:animRot>
                                  </p:childTnLst>
                                </p:cTn>
                              </p:par>
                              <p:par>
                                <p:cTn id="113" presetID="2" presetClass="exit" presetSubtype="3" fill="hold" nodeType="withEffect">
                                  <p:stCondLst>
                                    <p:cond delay="0"/>
                                  </p:stCondLst>
                                  <p:childTnLst>
                                    <p:anim calcmode="lin" valueType="num">
                                      <p:cBhvr additive="base">
                                        <p:cTn id="114" dur="6000"/>
                                        <p:tgtEl>
                                          <p:spTgt spid="10"/>
                                        </p:tgtEl>
                                        <p:attrNameLst>
                                          <p:attrName>ppt_x</p:attrName>
                                        </p:attrNameLst>
                                      </p:cBhvr>
                                      <p:tavLst>
                                        <p:tav tm="0">
                                          <p:val>
                                            <p:strVal val="ppt_x"/>
                                          </p:val>
                                        </p:tav>
                                        <p:tav tm="100000">
                                          <p:val>
                                            <p:strVal val="1+ppt_w/2"/>
                                          </p:val>
                                        </p:tav>
                                      </p:tavLst>
                                    </p:anim>
                                    <p:anim calcmode="lin" valueType="num">
                                      <p:cBhvr additive="base">
                                        <p:cTn id="115" dur="6000"/>
                                        <p:tgtEl>
                                          <p:spTgt spid="10"/>
                                        </p:tgtEl>
                                        <p:attrNameLst>
                                          <p:attrName>ppt_y</p:attrName>
                                        </p:attrNameLst>
                                      </p:cBhvr>
                                      <p:tavLst>
                                        <p:tav tm="0">
                                          <p:val>
                                            <p:strVal val="ppt_y"/>
                                          </p:val>
                                        </p:tav>
                                        <p:tav tm="100000">
                                          <p:val>
                                            <p:strVal val="0-ppt_h/2"/>
                                          </p:val>
                                        </p:tav>
                                      </p:tavLst>
                                    </p:anim>
                                    <p:set>
                                      <p:cBhvr>
                                        <p:cTn id="116" dur="1" fill="hold">
                                          <p:stCondLst>
                                            <p:cond delay="5999"/>
                                          </p:stCondLst>
                                        </p:cTn>
                                        <p:tgtEl>
                                          <p:spTgt spid="10"/>
                                        </p:tgtEl>
                                        <p:attrNameLst>
                                          <p:attrName>style.visibility</p:attrName>
                                        </p:attrNameLst>
                                      </p:cBhvr>
                                      <p:to>
                                        <p:strVal val="hidden"/>
                                      </p:to>
                                    </p:set>
                                  </p:childTnLst>
                                </p:cTn>
                              </p:par>
                              <p:par>
                                <p:cTn id="117" presetID="2" presetClass="entr" presetSubtype="3" fill="hold" nodeType="withEffect">
                                  <p:stCondLst>
                                    <p:cond delay="0"/>
                                  </p:stCondLst>
                                  <p:childTnLst>
                                    <p:set>
                                      <p:cBhvr>
                                        <p:cTn id="118" dur="1" fill="hold">
                                          <p:stCondLst>
                                            <p:cond delay="0"/>
                                          </p:stCondLst>
                                        </p:cTn>
                                        <p:tgtEl>
                                          <p:spTgt spid="11"/>
                                        </p:tgtEl>
                                        <p:attrNameLst>
                                          <p:attrName>style.visibility</p:attrName>
                                        </p:attrNameLst>
                                      </p:cBhvr>
                                      <p:to>
                                        <p:strVal val="visible"/>
                                      </p:to>
                                    </p:set>
                                    <p:anim calcmode="lin" valueType="num">
                                      <p:cBhvr additive="base">
                                        <p:cTn id="119" dur="5000" fill="hold"/>
                                        <p:tgtEl>
                                          <p:spTgt spid="11"/>
                                        </p:tgtEl>
                                        <p:attrNameLst>
                                          <p:attrName>ppt_x</p:attrName>
                                        </p:attrNameLst>
                                      </p:cBhvr>
                                      <p:tavLst>
                                        <p:tav tm="0">
                                          <p:val>
                                            <p:strVal val="1+#ppt_w/2"/>
                                          </p:val>
                                        </p:tav>
                                        <p:tav tm="100000">
                                          <p:val>
                                            <p:strVal val="#ppt_x"/>
                                          </p:val>
                                        </p:tav>
                                      </p:tavLst>
                                    </p:anim>
                                    <p:anim calcmode="lin" valueType="num">
                                      <p:cBhvr additive="base">
                                        <p:cTn id="120" dur="5000" fill="hold"/>
                                        <p:tgtEl>
                                          <p:spTgt spid="11"/>
                                        </p:tgtEl>
                                        <p:attrNameLst>
                                          <p:attrName>ppt_y</p:attrName>
                                        </p:attrNameLst>
                                      </p:cBhvr>
                                      <p:tavLst>
                                        <p:tav tm="0">
                                          <p:val>
                                            <p:strVal val="0-#ppt_h/2"/>
                                          </p:val>
                                        </p:tav>
                                        <p:tav tm="100000">
                                          <p:val>
                                            <p:strVal val="#ppt_y"/>
                                          </p:val>
                                        </p:tav>
                                      </p:tavLst>
                                    </p:anim>
                                  </p:childTnLst>
                                </p:cTn>
                              </p:par>
                              <p:par>
                                <p:cTn id="121" presetID="19" presetClass="entr" presetSubtype="10" fill="hold" nodeType="withEffect">
                                  <p:stCondLst>
                                    <p:cond delay="0"/>
                                  </p:stCondLst>
                                  <p:childTnLst>
                                    <p:set>
                                      <p:cBhvr>
                                        <p:cTn id="122" dur="1" fill="hold">
                                          <p:stCondLst>
                                            <p:cond delay="0"/>
                                          </p:stCondLst>
                                        </p:cTn>
                                        <p:tgtEl>
                                          <p:spTgt spid="11"/>
                                        </p:tgtEl>
                                        <p:attrNameLst>
                                          <p:attrName>style.visibility</p:attrName>
                                        </p:attrNameLst>
                                      </p:cBhvr>
                                      <p:to>
                                        <p:strVal val="visible"/>
                                      </p:to>
                                    </p:set>
                                    <p:anim calcmode="lin" valueType="num">
                                      <p:cBhvr>
                                        <p:cTn id="123" dur="5000" fill="hold"/>
                                        <p:tgtEl>
                                          <p:spTgt spid="11"/>
                                        </p:tgtEl>
                                        <p:attrNameLst>
                                          <p:attrName>ppt_w</p:attrName>
                                        </p:attrNameLst>
                                      </p:cBhvr>
                                      <p:tavLst>
                                        <p:tav tm="0" fmla="#ppt_w*sin(2.5*pi*$)">
                                          <p:val>
                                            <p:fltVal val="0"/>
                                          </p:val>
                                        </p:tav>
                                        <p:tav tm="100000">
                                          <p:val>
                                            <p:fltVal val="1"/>
                                          </p:val>
                                        </p:tav>
                                      </p:tavLst>
                                    </p:anim>
                                    <p:anim calcmode="lin" valueType="num">
                                      <p:cBhvr>
                                        <p:cTn id="124" dur="5000" fill="hold"/>
                                        <p:tgtEl>
                                          <p:spTgt spid="11"/>
                                        </p:tgtEl>
                                        <p:attrNameLst>
                                          <p:attrName>ppt_h</p:attrName>
                                        </p:attrNameLst>
                                      </p:cBhvr>
                                      <p:tavLst>
                                        <p:tav tm="0">
                                          <p:val>
                                            <p:strVal val="#ppt_h"/>
                                          </p:val>
                                        </p:tav>
                                        <p:tav tm="100000">
                                          <p:val>
                                            <p:strVal val="#ppt_h"/>
                                          </p:val>
                                        </p:tav>
                                      </p:tavLst>
                                    </p:anim>
                                  </p:childTnLst>
                                </p:cTn>
                              </p:par>
                              <p:par>
                                <p:cTn id="125" presetID="8" presetClass="emph" presetSubtype="0" repeatCount="indefinite" fill="hold" nodeType="withEffect">
                                  <p:stCondLst>
                                    <p:cond delay="0"/>
                                  </p:stCondLst>
                                  <p:childTnLst>
                                    <p:animRot by="-21600000">
                                      <p:cBhvr>
                                        <p:cTn id="126" dur="5000" fill="hold"/>
                                        <p:tgtEl>
                                          <p:spTgt spid="11"/>
                                        </p:tgtEl>
                                        <p:attrNameLst>
                                          <p:attrName>r</p:attrName>
                                        </p:attrNameLst>
                                      </p:cBhvr>
                                    </p:animRot>
                                  </p:childTnLst>
                                </p:cTn>
                              </p:par>
                              <p:par>
                                <p:cTn id="127" presetID="2" presetClass="exit" presetSubtype="3" fill="hold" nodeType="withEffect">
                                  <p:stCondLst>
                                    <p:cond delay="0"/>
                                  </p:stCondLst>
                                  <p:childTnLst>
                                    <p:anim calcmode="lin" valueType="num">
                                      <p:cBhvr additive="base">
                                        <p:cTn id="128" dur="5000"/>
                                        <p:tgtEl>
                                          <p:spTgt spid="11"/>
                                        </p:tgtEl>
                                        <p:attrNameLst>
                                          <p:attrName>ppt_x</p:attrName>
                                        </p:attrNameLst>
                                      </p:cBhvr>
                                      <p:tavLst>
                                        <p:tav tm="0">
                                          <p:val>
                                            <p:strVal val="ppt_x"/>
                                          </p:val>
                                        </p:tav>
                                        <p:tav tm="100000">
                                          <p:val>
                                            <p:strVal val="1+ppt_w/2"/>
                                          </p:val>
                                        </p:tav>
                                      </p:tavLst>
                                    </p:anim>
                                    <p:anim calcmode="lin" valueType="num">
                                      <p:cBhvr additive="base">
                                        <p:cTn id="129" dur="5000"/>
                                        <p:tgtEl>
                                          <p:spTgt spid="11"/>
                                        </p:tgtEl>
                                        <p:attrNameLst>
                                          <p:attrName>ppt_y</p:attrName>
                                        </p:attrNameLst>
                                      </p:cBhvr>
                                      <p:tavLst>
                                        <p:tav tm="0">
                                          <p:val>
                                            <p:strVal val="ppt_y"/>
                                          </p:val>
                                        </p:tav>
                                        <p:tav tm="100000">
                                          <p:val>
                                            <p:strVal val="0-ppt_h/2"/>
                                          </p:val>
                                        </p:tav>
                                      </p:tavLst>
                                    </p:anim>
                                    <p:set>
                                      <p:cBhvr>
                                        <p:cTn id="130" dur="1" fill="hold">
                                          <p:stCondLst>
                                            <p:cond delay="4999"/>
                                          </p:stCondLst>
                                        </p:cTn>
                                        <p:tgtEl>
                                          <p:spTgt spid="11"/>
                                        </p:tgtEl>
                                        <p:attrNameLst>
                                          <p:attrName>style.visibility</p:attrName>
                                        </p:attrNameLst>
                                      </p:cBhvr>
                                      <p:to>
                                        <p:strVal val="hidden"/>
                                      </p:to>
                                    </p:set>
                                  </p:childTnLst>
                                </p:cTn>
                              </p:par>
                              <p:par>
                                <p:cTn id="131" presetID="2" presetClass="entr" presetSubtype="9" fill="hold" nodeType="withEffect">
                                  <p:stCondLst>
                                    <p:cond delay="0"/>
                                  </p:stCondLst>
                                  <p:childTnLst>
                                    <p:set>
                                      <p:cBhvr>
                                        <p:cTn id="132" dur="1" fill="hold">
                                          <p:stCondLst>
                                            <p:cond delay="0"/>
                                          </p:stCondLst>
                                        </p:cTn>
                                        <p:tgtEl>
                                          <p:spTgt spid="12"/>
                                        </p:tgtEl>
                                        <p:attrNameLst>
                                          <p:attrName>style.visibility</p:attrName>
                                        </p:attrNameLst>
                                      </p:cBhvr>
                                      <p:to>
                                        <p:strVal val="visible"/>
                                      </p:to>
                                    </p:set>
                                    <p:anim calcmode="lin" valueType="num">
                                      <p:cBhvr additive="base">
                                        <p:cTn id="133" dur="7000" fill="hold"/>
                                        <p:tgtEl>
                                          <p:spTgt spid="12"/>
                                        </p:tgtEl>
                                        <p:attrNameLst>
                                          <p:attrName>ppt_x</p:attrName>
                                        </p:attrNameLst>
                                      </p:cBhvr>
                                      <p:tavLst>
                                        <p:tav tm="0">
                                          <p:val>
                                            <p:strVal val="0-#ppt_w/2"/>
                                          </p:val>
                                        </p:tav>
                                        <p:tav tm="100000">
                                          <p:val>
                                            <p:strVal val="#ppt_x"/>
                                          </p:val>
                                        </p:tav>
                                      </p:tavLst>
                                    </p:anim>
                                    <p:anim calcmode="lin" valueType="num">
                                      <p:cBhvr additive="base">
                                        <p:cTn id="134" dur="7000" fill="hold"/>
                                        <p:tgtEl>
                                          <p:spTgt spid="12"/>
                                        </p:tgtEl>
                                        <p:attrNameLst>
                                          <p:attrName>ppt_y</p:attrName>
                                        </p:attrNameLst>
                                      </p:cBhvr>
                                      <p:tavLst>
                                        <p:tav tm="0">
                                          <p:val>
                                            <p:strVal val="0-#ppt_h/2"/>
                                          </p:val>
                                        </p:tav>
                                        <p:tav tm="100000">
                                          <p:val>
                                            <p:strVal val="#ppt_y"/>
                                          </p:val>
                                        </p:tav>
                                      </p:tavLst>
                                    </p:anim>
                                  </p:childTnLst>
                                </p:cTn>
                              </p:par>
                              <p:par>
                                <p:cTn id="135" presetID="19" presetClass="entr" presetSubtype="10" fill="hold" nodeType="withEffect">
                                  <p:stCondLst>
                                    <p:cond delay="0"/>
                                  </p:stCondLst>
                                  <p:childTnLst>
                                    <p:set>
                                      <p:cBhvr>
                                        <p:cTn id="136" dur="1" fill="hold">
                                          <p:stCondLst>
                                            <p:cond delay="0"/>
                                          </p:stCondLst>
                                        </p:cTn>
                                        <p:tgtEl>
                                          <p:spTgt spid="12"/>
                                        </p:tgtEl>
                                        <p:attrNameLst>
                                          <p:attrName>style.visibility</p:attrName>
                                        </p:attrNameLst>
                                      </p:cBhvr>
                                      <p:to>
                                        <p:strVal val="visible"/>
                                      </p:to>
                                    </p:set>
                                    <p:anim calcmode="lin" valueType="num">
                                      <p:cBhvr>
                                        <p:cTn id="137" dur="7000" fill="hold"/>
                                        <p:tgtEl>
                                          <p:spTgt spid="12"/>
                                        </p:tgtEl>
                                        <p:attrNameLst>
                                          <p:attrName>ppt_w</p:attrName>
                                        </p:attrNameLst>
                                      </p:cBhvr>
                                      <p:tavLst>
                                        <p:tav tm="0" fmla="#ppt_w*sin(2.5*pi*$)">
                                          <p:val>
                                            <p:fltVal val="0"/>
                                          </p:val>
                                        </p:tav>
                                        <p:tav tm="100000">
                                          <p:val>
                                            <p:fltVal val="1"/>
                                          </p:val>
                                        </p:tav>
                                      </p:tavLst>
                                    </p:anim>
                                    <p:anim calcmode="lin" valueType="num">
                                      <p:cBhvr>
                                        <p:cTn id="138" dur="7000" fill="hold"/>
                                        <p:tgtEl>
                                          <p:spTgt spid="12"/>
                                        </p:tgtEl>
                                        <p:attrNameLst>
                                          <p:attrName>ppt_h</p:attrName>
                                        </p:attrNameLst>
                                      </p:cBhvr>
                                      <p:tavLst>
                                        <p:tav tm="0">
                                          <p:val>
                                            <p:strVal val="#ppt_h"/>
                                          </p:val>
                                        </p:tav>
                                        <p:tav tm="100000">
                                          <p:val>
                                            <p:strVal val="#ppt_h"/>
                                          </p:val>
                                        </p:tav>
                                      </p:tavLst>
                                    </p:anim>
                                  </p:childTnLst>
                                </p:cTn>
                              </p:par>
                              <p:par>
                                <p:cTn id="139" presetID="8" presetClass="emph" presetSubtype="0" repeatCount="indefinite" fill="hold" nodeType="withEffect">
                                  <p:stCondLst>
                                    <p:cond delay="0"/>
                                  </p:stCondLst>
                                  <p:childTnLst>
                                    <p:animRot by="21600000">
                                      <p:cBhvr>
                                        <p:cTn id="140" dur="7000" fill="hold"/>
                                        <p:tgtEl>
                                          <p:spTgt spid="12"/>
                                        </p:tgtEl>
                                        <p:attrNameLst>
                                          <p:attrName>r</p:attrName>
                                        </p:attrNameLst>
                                      </p:cBhvr>
                                    </p:animRot>
                                  </p:childTnLst>
                                </p:cTn>
                              </p:par>
                              <p:par>
                                <p:cTn id="141" presetID="2" presetClass="exit" presetSubtype="9" fill="hold" nodeType="withEffect">
                                  <p:stCondLst>
                                    <p:cond delay="0"/>
                                  </p:stCondLst>
                                  <p:childTnLst>
                                    <p:anim calcmode="lin" valueType="num">
                                      <p:cBhvr additive="base">
                                        <p:cTn id="142" dur="7000"/>
                                        <p:tgtEl>
                                          <p:spTgt spid="12"/>
                                        </p:tgtEl>
                                        <p:attrNameLst>
                                          <p:attrName>ppt_x</p:attrName>
                                        </p:attrNameLst>
                                      </p:cBhvr>
                                      <p:tavLst>
                                        <p:tav tm="0">
                                          <p:val>
                                            <p:strVal val="ppt_x"/>
                                          </p:val>
                                        </p:tav>
                                        <p:tav tm="100000">
                                          <p:val>
                                            <p:strVal val="0-ppt_w/2"/>
                                          </p:val>
                                        </p:tav>
                                      </p:tavLst>
                                    </p:anim>
                                    <p:anim calcmode="lin" valueType="num">
                                      <p:cBhvr additive="base">
                                        <p:cTn id="143" dur="7000"/>
                                        <p:tgtEl>
                                          <p:spTgt spid="12"/>
                                        </p:tgtEl>
                                        <p:attrNameLst>
                                          <p:attrName>ppt_y</p:attrName>
                                        </p:attrNameLst>
                                      </p:cBhvr>
                                      <p:tavLst>
                                        <p:tav tm="0">
                                          <p:val>
                                            <p:strVal val="ppt_y"/>
                                          </p:val>
                                        </p:tav>
                                        <p:tav tm="100000">
                                          <p:val>
                                            <p:strVal val="0-ppt_h/2"/>
                                          </p:val>
                                        </p:tav>
                                      </p:tavLst>
                                    </p:anim>
                                    <p:set>
                                      <p:cBhvr>
                                        <p:cTn id="144" dur="1" fill="hold">
                                          <p:stCondLst>
                                            <p:cond delay="6999"/>
                                          </p:stCondLst>
                                        </p:cTn>
                                        <p:tgtEl>
                                          <p:spTgt spid="12"/>
                                        </p:tgtEl>
                                        <p:attrNameLst>
                                          <p:attrName>style.visibility</p:attrName>
                                        </p:attrNameLst>
                                      </p:cBhvr>
                                      <p:to>
                                        <p:strVal val="hidden"/>
                                      </p:to>
                                    </p:set>
                                  </p:childTnLst>
                                </p:cTn>
                              </p:par>
                              <p:par>
                                <p:cTn id="145" presetID="2" presetClass="entr" presetSubtype="9" fill="hold" nodeType="withEffect">
                                  <p:stCondLst>
                                    <p:cond delay="0"/>
                                  </p:stCondLst>
                                  <p:childTnLst>
                                    <p:set>
                                      <p:cBhvr>
                                        <p:cTn id="146" dur="1" fill="hold">
                                          <p:stCondLst>
                                            <p:cond delay="0"/>
                                          </p:stCondLst>
                                        </p:cTn>
                                        <p:tgtEl>
                                          <p:spTgt spid="13"/>
                                        </p:tgtEl>
                                        <p:attrNameLst>
                                          <p:attrName>style.visibility</p:attrName>
                                        </p:attrNameLst>
                                      </p:cBhvr>
                                      <p:to>
                                        <p:strVal val="visible"/>
                                      </p:to>
                                    </p:set>
                                    <p:anim calcmode="lin" valueType="num">
                                      <p:cBhvr additive="base">
                                        <p:cTn id="147" dur="6000" fill="hold"/>
                                        <p:tgtEl>
                                          <p:spTgt spid="13"/>
                                        </p:tgtEl>
                                        <p:attrNameLst>
                                          <p:attrName>ppt_x</p:attrName>
                                        </p:attrNameLst>
                                      </p:cBhvr>
                                      <p:tavLst>
                                        <p:tav tm="0">
                                          <p:val>
                                            <p:strVal val="0-#ppt_w/2"/>
                                          </p:val>
                                        </p:tav>
                                        <p:tav tm="100000">
                                          <p:val>
                                            <p:strVal val="#ppt_x"/>
                                          </p:val>
                                        </p:tav>
                                      </p:tavLst>
                                    </p:anim>
                                    <p:anim calcmode="lin" valueType="num">
                                      <p:cBhvr additive="base">
                                        <p:cTn id="148" dur="6000" fill="hold"/>
                                        <p:tgtEl>
                                          <p:spTgt spid="13"/>
                                        </p:tgtEl>
                                        <p:attrNameLst>
                                          <p:attrName>ppt_y</p:attrName>
                                        </p:attrNameLst>
                                      </p:cBhvr>
                                      <p:tavLst>
                                        <p:tav tm="0">
                                          <p:val>
                                            <p:strVal val="0-#ppt_h/2"/>
                                          </p:val>
                                        </p:tav>
                                        <p:tav tm="100000">
                                          <p:val>
                                            <p:strVal val="#ppt_y"/>
                                          </p:val>
                                        </p:tav>
                                      </p:tavLst>
                                    </p:anim>
                                  </p:childTnLst>
                                </p:cTn>
                              </p:par>
                              <p:par>
                                <p:cTn id="149" presetID="19" presetClass="entr" presetSubtype="10" fill="hold" nodeType="withEffect">
                                  <p:stCondLst>
                                    <p:cond delay="0"/>
                                  </p:stCondLst>
                                  <p:childTnLst>
                                    <p:set>
                                      <p:cBhvr>
                                        <p:cTn id="150" dur="1" fill="hold">
                                          <p:stCondLst>
                                            <p:cond delay="0"/>
                                          </p:stCondLst>
                                        </p:cTn>
                                        <p:tgtEl>
                                          <p:spTgt spid="13"/>
                                        </p:tgtEl>
                                        <p:attrNameLst>
                                          <p:attrName>style.visibility</p:attrName>
                                        </p:attrNameLst>
                                      </p:cBhvr>
                                      <p:to>
                                        <p:strVal val="visible"/>
                                      </p:to>
                                    </p:set>
                                    <p:anim calcmode="lin" valueType="num">
                                      <p:cBhvr>
                                        <p:cTn id="151" dur="6000" fill="hold"/>
                                        <p:tgtEl>
                                          <p:spTgt spid="13"/>
                                        </p:tgtEl>
                                        <p:attrNameLst>
                                          <p:attrName>ppt_w</p:attrName>
                                        </p:attrNameLst>
                                      </p:cBhvr>
                                      <p:tavLst>
                                        <p:tav tm="0" fmla="#ppt_w*sin(2.5*pi*$)">
                                          <p:val>
                                            <p:fltVal val="0"/>
                                          </p:val>
                                        </p:tav>
                                        <p:tav tm="100000">
                                          <p:val>
                                            <p:fltVal val="1"/>
                                          </p:val>
                                        </p:tav>
                                      </p:tavLst>
                                    </p:anim>
                                    <p:anim calcmode="lin" valueType="num">
                                      <p:cBhvr>
                                        <p:cTn id="152" dur="6000" fill="hold"/>
                                        <p:tgtEl>
                                          <p:spTgt spid="13"/>
                                        </p:tgtEl>
                                        <p:attrNameLst>
                                          <p:attrName>ppt_h</p:attrName>
                                        </p:attrNameLst>
                                      </p:cBhvr>
                                      <p:tavLst>
                                        <p:tav tm="0">
                                          <p:val>
                                            <p:strVal val="#ppt_h"/>
                                          </p:val>
                                        </p:tav>
                                        <p:tav tm="100000">
                                          <p:val>
                                            <p:strVal val="#ppt_h"/>
                                          </p:val>
                                        </p:tav>
                                      </p:tavLst>
                                    </p:anim>
                                  </p:childTnLst>
                                </p:cTn>
                              </p:par>
                              <p:par>
                                <p:cTn id="153" presetID="8" presetClass="emph" presetSubtype="0" repeatCount="indefinite" fill="hold" nodeType="withEffect">
                                  <p:stCondLst>
                                    <p:cond delay="0"/>
                                  </p:stCondLst>
                                  <p:childTnLst>
                                    <p:animRot by="21600000">
                                      <p:cBhvr>
                                        <p:cTn id="154" dur="6000" fill="hold"/>
                                        <p:tgtEl>
                                          <p:spTgt spid="13"/>
                                        </p:tgtEl>
                                        <p:attrNameLst>
                                          <p:attrName>r</p:attrName>
                                        </p:attrNameLst>
                                      </p:cBhvr>
                                    </p:animRot>
                                  </p:childTnLst>
                                </p:cTn>
                              </p:par>
                              <p:par>
                                <p:cTn id="155" presetID="2" presetClass="exit" presetSubtype="9" fill="hold" nodeType="withEffect">
                                  <p:stCondLst>
                                    <p:cond delay="0"/>
                                  </p:stCondLst>
                                  <p:childTnLst>
                                    <p:anim calcmode="lin" valueType="num">
                                      <p:cBhvr additive="base">
                                        <p:cTn id="156" dur="6000"/>
                                        <p:tgtEl>
                                          <p:spTgt spid="13"/>
                                        </p:tgtEl>
                                        <p:attrNameLst>
                                          <p:attrName>ppt_x</p:attrName>
                                        </p:attrNameLst>
                                      </p:cBhvr>
                                      <p:tavLst>
                                        <p:tav tm="0">
                                          <p:val>
                                            <p:strVal val="ppt_x"/>
                                          </p:val>
                                        </p:tav>
                                        <p:tav tm="100000">
                                          <p:val>
                                            <p:strVal val="0-ppt_w/2"/>
                                          </p:val>
                                        </p:tav>
                                      </p:tavLst>
                                    </p:anim>
                                    <p:anim calcmode="lin" valueType="num">
                                      <p:cBhvr additive="base">
                                        <p:cTn id="157" dur="6000"/>
                                        <p:tgtEl>
                                          <p:spTgt spid="13"/>
                                        </p:tgtEl>
                                        <p:attrNameLst>
                                          <p:attrName>ppt_y</p:attrName>
                                        </p:attrNameLst>
                                      </p:cBhvr>
                                      <p:tavLst>
                                        <p:tav tm="0">
                                          <p:val>
                                            <p:strVal val="ppt_y"/>
                                          </p:val>
                                        </p:tav>
                                        <p:tav tm="100000">
                                          <p:val>
                                            <p:strVal val="0-ppt_h/2"/>
                                          </p:val>
                                        </p:tav>
                                      </p:tavLst>
                                    </p:anim>
                                    <p:set>
                                      <p:cBhvr>
                                        <p:cTn id="158" dur="1" fill="hold">
                                          <p:stCondLst>
                                            <p:cond delay="5999"/>
                                          </p:stCondLst>
                                        </p:cTn>
                                        <p:tgtEl>
                                          <p:spTgt spid="13"/>
                                        </p:tgtEl>
                                        <p:attrNameLst>
                                          <p:attrName>style.visibility</p:attrName>
                                        </p:attrNameLst>
                                      </p:cBhvr>
                                      <p:to>
                                        <p:strVal val="hidden"/>
                                      </p:to>
                                    </p:set>
                                  </p:childTnLst>
                                </p:cTn>
                              </p:par>
                              <p:par>
                                <p:cTn id="159" presetID="2" presetClass="entr" presetSubtype="9" fill="hold" nodeType="withEffect">
                                  <p:stCondLst>
                                    <p:cond delay="0"/>
                                  </p:stCondLst>
                                  <p:childTnLst>
                                    <p:set>
                                      <p:cBhvr>
                                        <p:cTn id="160" dur="1" fill="hold">
                                          <p:stCondLst>
                                            <p:cond delay="0"/>
                                          </p:stCondLst>
                                        </p:cTn>
                                        <p:tgtEl>
                                          <p:spTgt spid="14"/>
                                        </p:tgtEl>
                                        <p:attrNameLst>
                                          <p:attrName>style.visibility</p:attrName>
                                        </p:attrNameLst>
                                      </p:cBhvr>
                                      <p:to>
                                        <p:strVal val="visible"/>
                                      </p:to>
                                    </p:set>
                                    <p:anim calcmode="lin" valueType="num">
                                      <p:cBhvr additive="base">
                                        <p:cTn id="161" dur="5000" fill="hold"/>
                                        <p:tgtEl>
                                          <p:spTgt spid="14"/>
                                        </p:tgtEl>
                                        <p:attrNameLst>
                                          <p:attrName>ppt_x</p:attrName>
                                        </p:attrNameLst>
                                      </p:cBhvr>
                                      <p:tavLst>
                                        <p:tav tm="0">
                                          <p:val>
                                            <p:strVal val="0-#ppt_w/2"/>
                                          </p:val>
                                        </p:tav>
                                        <p:tav tm="100000">
                                          <p:val>
                                            <p:strVal val="#ppt_x"/>
                                          </p:val>
                                        </p:tav>
                                      </p:tavLst>
                                    </p:anim>
                                    <p:anim calcmode="lin" valueType="num">
                                      <p:cBhvr additive="base">
                                        <p:cTn id="162" dur="5000" fill="hold"/>
                                        <p:tgtEl>
                                          <p:spTgt spid="14"/>
                                        </p:tgtEl>
                                        <p:attrNameLst>
                                          <p:attrName>ppt_y</p:attrName>
                                        </p:attrNameLst>
                                      </p:cBhvr>
                                      <p:tavLst>
                                        <p:tav tm="0">
                                          <p:val>
                                            <p:strVal val="0-#ppt_h/2"/>
                                          </p:val>
                                        </p:tav>
                                        <p:tav tm="100000">
                                          <p:val>
                                            <p:strVal val="#ppt_y"/>
                                          </p:val>
                                        </p:tav>
                                      </p:tavLst>
                                    </p:anim>
                                  </p:childTnLst>
                                </p:cTn>
                              </p:par>
                              <p:par>
                                <p:cTn id="163" presetID="19" presetClass="entr" presetSubtype="10" fill="hold" nodeType="withEffect">
                                  <p:stCondLst>
                                    <p:cond delay="0"/>
                                  </p:stCondLst>
                                  <p:childTnLst>
                                    <p:set>
                                      <p:cBhvr>
                                        <p:cTn id="164" dur="1" fill="hold">
                                          <p:stCondLst>
                                            <p:cond delay="0"/>
                                          </p:stCondLst>
                                        </p:cTn>
                                        <p:tgtEl>
                                          <p:spTgt spid="14"/>
                                        </p:tgtEl>
                                        <p:attrNameLst>
                                          <p:attrName>style.visibility</p:attrName>
                                        </p:attrNameLst>
                                      </p:cBhvr>
                                      <p:to>
                                        <p:strVal val="visible"/>
                                      </p:to>
                                    </p:set>
                                    <p:anim calcmode="lin" valueType="num">
                                      <p:cBhvr>
                                        <p:cTn id="165" dur="5000" fill="hold"/>
                                        <p:tgtEl>
                                          <p:spTgt spid="14"/>
                                        </p:tgtEl>
                                        <p:attrNameLst>
                                          <p:attrName>ppt_w</p:attrName>
                                        </p:attrNameLst>
                                      </p:cBhvr>
                                      <p:tavLst>
                                        <p:tav tm="0" fmla="#ppt_w*sin(2.5*pi*$)">
                                          <p:val>
                                            <p:fltVal val="0"/>
                                          </p:val>
                                        </p:tav>
                                        <p:tav tm="100000">
                                          <p:val>
                                            <p:fltVal val="1"/>
                                          </p:val>
                                        </p:tav>
                                      </p:tavLst>
                                    </p:anim>
                                    <p:anim calcmode="lin" valueType="num">
                                      <p:cBhvr>
                                        <p:cTn id="166" dur="5000" fill="hold"/>
                                        <p:tgtEl>
                                          <p:spTgt spid="14"/>
                                        </p:tgtEl>
                                        <p:attrNameLst>
                                          <p:attrName>ppt_h</p:attrName>
                                        </p:attrNameLst>
                                      </p:cBhvr>
                                      <p:tavLst>
                                        <p:tav tm="0">
                                          <p:val>
                                            <p:strVal val="#ppt_h"/>
                                          </p:val>
                                        </p:tav>
                                        <p:tav tm="100000">
                                          <p:val>
                                            <p:strVal val="#ppt_h"/>
                                          </p:val>
                                        </p:tav>
                                      </p:tavLst>
                                    </p:anim>
                                  </p:childTnLst>
                                </p:cTn>
                              </p:par>
                              <p:par>
                                <p:cTn id="167" presetID="8" presetClass="emph" presetSubtype="0" repeatCount="indefinite" fill="hold" nodeType="withEffect">
                                  <p:stCondLst>
                                    <p:cond delay="0"/>
                                  </p:stCondLst>
                                  <p:childTnLst>
                                    <p:animRot by="21600000">
                                      <p:cBhvr>
                                        <p:cTn id="168" dur="5000" fill="hold"/>
                                        <p:tgtEl>
                                          <p:spTgt spid="14"/>
                                        </p:tgtEl>
                                        <p:attrNameLst>
                                          <p:attrName>r</p:attrName>
                                        </p:attrNameLst>
                                      </p:cBhvr>
                                    </p:animRot>
                                  </p:childTnLst>
                                </p:cTn>
                              </p:par>
                              <p:par>
                                <p:cTn id="169" presetID="2" presetClass="exit" presetSubtype="9" fill="hold" nodeType="withEffect">
                                  <p:stCondLst>
                                    <p:cond delay="0"/>
                                  </p:stCondLst>
                                  <p:childTnLst>
                                    <p:anim calcmode="lin" valueType="num">
                                      <p:cBhvr additive="base">
                                        <p:cTn id="170" dur="5000"/>
                                        <p:tgtEl>
                                          <p:spTgt spid="14"/>
                                        </p:tgtEl>
                                        <p:attrNameLst>
                                          <p:attrName>ppt_x</p:attrName>
                                        </p:attrNameLst>
                                      </p:cBhvr>
                                      <p:tavLst>
                                        <p:tav tm="0">
                                          <p:val>
                                            <p:strVal val="ppt_x"/>
                                          </p:val>
                                        </p:tav>
                                        <p:tav tm="100000">
                                          <p:val>
                                            <p:strVal val="0-ppt_w/2"/>
                                          </p:val>
                                        </p:tav>
                                      </p:tavLst>
                                    </p:anim>
                                    <p:anim calcmode="lin" valueType="num">
                                      <p:cBhvr additive="base">
                                        <p:cTn id="171" dur="5000"/>
                                        <p:tgtEl>
                                          <p:spTgt spid="14"/>
                                        </p:tgtEl>
                                        <p:attrNameLst>
                                          <p:attrName>ppt_y</p:attrName>
                                        </p:attrNameLst>
                                      </p:cBhvr>
                                      <p:tavLst>
                                        <p:tav tm="0">
                                          <p:val>
                                            <p:strVal val="ppt_y"/>
                                          </p:val>
                                        </p:tav>
                                        <p:tav tm="100000">
                                          <p:val>
                                            <p:strVal val="0-ppt_h/2"/>
                                          </p:val>
                                        </p:tav>
                                      </p:tavLst>
                                    </p:anim>
                                    <p:set>
                                      <p:cBhvr>
                                        <p:cTn id="172" dur="1" fill="hold">
                                          <p:stCondLst>
                                            <p:cond delay="4999"/>
                                          </p:stCondLst>
                                        </p:cTn>
                                        <p:tgtEl>
                                          <p:spTgt spid="14"/>
                                        </p:tgtEl>
                                        <p:attrNameLst>
                                          <p:attrName>style.visibility</p:attrName>
                                        </p:attrNameLst>
                                      </p:cBhvr>
                                      <p:to>
                                        <p:strVal val="hidden"/>
                                      </p:to>
                                    </p:set>
                                  </p:childTnLst>
                                </p:cTn>
                              </p:par>
                              <p:par>
                                <p:cTn id="173" presetID="17" presetClass="entr" presetSubtype="10" fill="hold" nodeType="withEffect">
                                  <p:stCondLst>
                                    <p:cond delay="500"/>
                                  </p:stCondLst>
                                  <p:childTnLst>
                                    <p:set>
                                      <p:cBhvr>
                                        <p:cTn id="174" dur="1" fill="hold">
                                          <p:stCondLst>
                                            <p:cond delay="0"/>
                                          </p:stCondLst>
                                        </p:cTn>
                                        <p:tgtEl>
                                          <p:spTgt spid="18"/>
                                        </p:tgtEl>
                                        <p:attrNameLst>
                                          <p:attrName>style.visibility</p:attrName>
                                        </p:attrNameLst>
                                      </p:cBhvr>
                                      <p:to>
                                        <p:strVal val="visible"/>
                                      </p:to>
                                    </p:set>
                                    <p:anim calcmode="lin" valueType="num">
                                      <p:cBhvr>
                                        <p:cTn id="175" dur="5000" fill="hold"/>
                                        <p:tgtEl>
                                          <p:spTgt spid="18"/>
                                        </p:tgtEl>
                                        <p:attrNameLst>
                                          <p:attrName>ppt_w</p:attrName>
                                        </p:attrNameLst>
                                      </p:cBhvr>
                                      <p:tavLst>
                                        <p:tav tm="0">
                                          <p:val>
                                            <p:fltVal val="0"/>
                                          </p:val>
                                        </p:tav>
                                        <p:tav tm="100000">
                                          <p:val>
                                            <p:strVal val="#ppt_w"/>
                                          </p:val>
                                        </p:tav>
                                      </p:tavLst>
                                    </p:anim>
                                    <p:anim calcmode="lin" valueType="num">
                                      <p:cBhvr>
                                        <p:cTn id="176" dur="5000" fill="hold"/>
                                        <p:tgtEl>
                                          <p:spTgt spid="18"/>
                                        </p:tgtEl>
                                        <p:attrNameLst>
                                          <p:attrName>ppt_h</p:attrName>
                                        </p:attrNameLst>
                                      </p:cBhvr>
                                      <p:tavLst>
                                        <p:tav tm="0">
                                          <p:val>
                                            <p:strVal val="#ppt_h"/>
                                          </p:val>
                                        </p:tav>
                                        <p:tav tm="100000">
                                          <p:val>
                                            <p:strVal val="#ppt_h"/>
                                          </p:val>
                                        </p:tav>
                                      </p:tavLst>
                                    </p:anim>
                                  </p:childTnLst>
                                </p:cTn>
                              </p:par>
                              <p:par>
                                <p:cTn id="177" presetID="4" presetClass="entr" presetSubtype="32" fill="hold" nodeType="withEffect">
                                  <p:stCondLst>
                                    <p:cond delay="500"/>
                                  </p:stCondLst>
                                  <p:childTnLst>
                                    <p:set>
                                      <p:cBhvr>
                                        <p:cTn id="178" dur="1" fill="hold">
                                          <p:stCondLst>
                                            <p:cond delay="0"/>
                                          </p:stCondLst>
                                        </p:cTn>
                                        <p:tgtEl>
                                          <p:spTgt spid="18"/>
                                        </p:tgtEl>
                                        <p:attrNameLst>
                                          <p:attrName>style.visibility</p:attrName>
                                        </p:attrNameLst>
                                      </p:cBhvr>
                                      <p:to>
                                        <p:strVal val="visible"/>
                                      </p:to>
                                    </p:set>
                                    <p:animEffect transition="in" filter="box(out)">
                                      <p:cBhvr>
                                        <p:cTn id="179" dur="5000"/>
                                        <p:tgtEl>
                                          <p:spTgt spid="18"/>
                                        </p:tgtEl>
                                      </p:cBhvr>
                                    </p:animEffect>
                                  </p:childTnLst>
                                </p:cTn>
                              </p:par>
                              <p:par>
                                <p:cTn id="180" presetID="23" presetClass="exit" presetSubtype="16" fill="hold" nodeType="withEffect">
                                  <p:stCondLst>
                                    <p:cond delay="0"/>
                                  </p:stCondLst>
                                  <p:childTnLst>
                                    <p:anim calcmode="lin" valueType="num">
                                      <p:cBhvr>
                                        <p:cTn id="181" dur="5750"/>
                                        <p:tgtEl>
                                          <p:spTgt spid="25"/>
                                        </p:tgtEl>
                                        <p:attrNameLst>
                                          <p:attrName>ppt_w</p:attrName>
                                        </p:attrNameLst>
                                      </p:cBhvr>
                                      <p:tavLst>
                                        <p:tav tm="0">
                                          <p:val>
                                            <p:strVal val="ppt_w"/>
                                          </p:val>
                                        </p:tav>
                                        <p:tav tm="100000">
                                          <p:val>
                                            <p:strVal val="4*ppt_w"/>
                                          </p:val>
                                        </p:tav>
                                      </p:tavLst>
                                    </p:anim>
                                    <p:anim calcmode="lin" valueType="num">
                                      <p:cBhvr>
                                        <p:cTn id="182" dur="5750"/>
                                        <p:tgtEl>
                                          <p:spTgt spid="25"/>
                                        </p:tgtEl>
                                        <p:attrNameLst>
                                          <p:attrName>ppt_h</p:attrName>
                                        </p:attrNameLst>
                                      </p:cBhvr>
                                      <p:tavLst>
                                        <p:tav tm="0">
                                          <p:val>
                                            <p:strVal val="ppt_h"/>
                                          </p:val>
                                        </p:tav>
                                        <p:tav tm="100000">
                                          <p:val>
                                            <p:strVal val="4*ppt_h"/>
                                          </p:val>
                                        </p:tav>
                                      </p:tavLst>
                                    </p:anim>
                                    <p:set>
                                      <p:cBhvr>
                                        <p:cTn id="183" dur="1" fill="hold">
                                          <p:stCondLst>
                                            <p:cond delay="5749"/>
                                          </p:stCondLst>
                                        </p:cTn>
                                        <p:tgtEl>
                                          <p:spTgt spid="25"/>
                                        </p:tgtEl>
                                        <p:attrNameLst>
                                          <p:attrName>style.visibility</p:attrName>
                                        </p:attrNameLst>
                                      </p:cBhvr>
                                      <p:to>
                                        <p:strVal val="hidden"/>
                                      </p:to>
                                    </p:set>
                                  </p:childTnLst>
                                </p:cTn>
                              </p:par>
                              <p:par>
                                <p:cTn id="184" presetID="9" presetClass="emph" presetSubtype="0" grpId="0" nodeType="withEffect">
                                  <p:stCondLst>
                                    <p:cond delay="0"/>
                                  </p:stCondLst>
                                  <p:childTnLst>
                                    <p:set>
                                      <p:cBhvr rctx="PPT">
                                        <p:cTn id="185" dur="indefinite"/>
                                        <p:tgtEl>
                                          <p:spTgt spid="20"/>
                                        </p:tgtEl>
                                        <p:attrNameLst>
                                          <p:attrName>style.opacity</p:attrName>
                                        </p:attrNameLst>
                                      </p:cBhvr>
                                      <p:to>
                                        <p:strVal val="0"/>
                                      </p:to>
                                    </p:set>
                                    <p:animEffect filter="image" prLst="opacity: 0">
                                      <p:cBhvr rctx="IE">
                                        <p:cTn id="186" dur="indefinite"/>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 name="26 Grupo"/>
          <p:cNvGrpSpPr/>
          <p:nvPr/>
        </p:nvGrpSpPr>
        <p:grpSpPr>
          <a:xfrm>
            <a:off x="0" y="-23305"/>
            <a:ext cx="9144000" cy="5143500"/>
            <a:chOff x="0" y="0"/>
            <a:chExt cx="9144000" cy="5143500"/>
          </a:xfrm>
        </p:grpSpPr>
        <p:sp>
          <p:nvSpPr>
            <p:cNvPr id="28" name="27 Rectángulo"/>
            <p:cNvSpPr/>
            <p:nvPr/>
          </p:nvSpPr>
          <p:spPr>
            <a:xfrm>
              <a:off x="4572000" y="2571750"/>
              <a:ext cx="4572000" cy="2571750"/>
            </a:xfrm>
            <a:prstGeom prst="rect">
              <a:avLst/>
            </a:prstGeom>
            <a:gradFill>
              <a:gsLst>
                <a:gs pos="27507">
                  <a:srgbClr val="71050C">
                    <a:lumMod val="71000"/>
                  </a:srgbClr>
                </a:gs>
                <a:gs pos="4000">
                  <a:srgbClr val="FF0000">
                    <a:lumMod val="67000"/>
                  </a:srgbClr>
                </a:gs>
                <a:gs pos="33000">
                  <a:srgbClr val="ED0803">
                    <a:lumMod val="40000"/>
                  </a:srgbClr>
                </a:gs>
                <a:gs pos="61000">
                  <a:srgbClr val="EE1246"/>
                </a:gs>
                <a:gs pos="62934">
                  <a:srgbClr val="CE0853"/>
                </a:gs>
                <a:gs pos="100000">
                  <a:srgbClr val="C00000">
                    <a:lumMod val="4000"/>
                  </a:srgbClr>
                </a:gs>
                <a:gs pos="58000">
                  <a:srgbClr val="D70D3D"/>
                </a:gs>
                <a:gs pos="67000">
                  <a:srgbClr val="EF0F44"/>
                </a:gs>
                <a:gs pos="12000">
                  <a:srgbClr val="EF0F44">
                    <a:lumMod val="71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0800000" flipH="1">
              <a:off x="4572000" y="0"/>
              <a:ext cx="4572000" cy="2571750"/>
            </a:xfrm>
            <a:prstGeom prst="rect">
              <a:avLst/>
            </a:prstGeom>
            <a:gradFill>
              <a:gsLst>
                <a:gs pos="27507">
                  <a:srgbClr val="71050C">
                    <a:lumMod val="71000"/>
                  </a:srgbClr>
                </a:gs>
                <a:gs pos="4000">
                  <a:srgbClr val="FF0000">
                    <a:lumMod val="67000"/>
                  </a:srgbClr>
                </a:gs>
                <a:gs pos="33000">
                  <a:srgbClr val="ED0803">
                    <a:lumMod val="40000"/>
                  </a:srgbClr>
                </a:gs>
                <a:gs pos="61000">
                  <a:srgbClr val="EE1246"/>
                </a:gs>
                <a:gs pos="62934">
                  <a:srgbClr val="CE0853"/>
                </a:gs>
                <a:gs pos="100000">
                  <a:srgbClr val="C00000">
                    <a:lumMod val="4000"/>
                  </a:srgbClr>
                </a:gs>
                <a:gs pos="58000">
                  <a:srgbClr val="D70D3D"/>
                </a:gs>
                <a:gs pos="67000">
                  <a:srgbClr val="EF0F44"/>
                </a:gs>
                <a:gs pos="12000">
                  <a:srgbClr val="EF0F44">
                    <a:lumMod val="71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flipH="1">
              <a:off x="0" y="2571750"/>
              <a:ext cx="4572000" cy="2571750"/>
            </a:xfrm>
            <a:prstGeom prst="rect">
              <a:avLst/>
            </a:prstGeom>
            <a:gradFill>
              <a:gsLst>
                <a:gs pos="27507">
                  <a:srgbClr val="71050C">
                    <a:lumMod val="71000"/>
                  </a:srgbClr>
                </a:gs>
                <a:gs pos="4000">
                  <a:srgbClr val="FF0000">
                    <a:lumMod val="67000"/>
                  </a:srgbClr>
                </a:gs>
                <a:gs pos="33000">
                  <a:srgbClr val="ED0803">
                    <a:lumMod val="40000"/>
                  </a:srgbClr>
                </a:gs>
                <a:gs pos="61000">
                  <a:srgbClr val="EE1246"/>
                </a:gs>
                <a:gs pos="62934">
                  <a:srgbClr val="CE0853"/>
                </a:gs>
                <a:gs pos="100000">
                  <a:srgbClr val="C00000">
                    <a:lumMod val="4000"/>
                  </a:srgbClr>
                </a:gs>
                <a:gs pos="58000">
                  <a:srgbClr val="D70D3D"/>
                </a:gs>
                <a:gs pos="67000">
                  <a:srgbClr val="EF0F44"/>
                </a:gs>
                <a:gs pos="12000">
                  <a:srgbClr val="EF0F44">
                    <a:lumMod val="71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0800000">
              <a:off x="0" y="0"/>
              <a:ext cx="4572000" cy="2571750"/>
            </a:xfrm>
            <a:prstGeom prst="rect">
              <a:avLst/>
            </a:prstGeom>
            <a:gradFill>
              <a:gsLst>
                <a:gs pos="27507">
                  <a:srgbClr val="71050C">
                    <a:lumMod val="71000"/>
                  </a:srgbClr>
                </a:gs>
                <a:gs pos="4000">
                  <a:srgbClr val="FF0000">
                    <a:lumMod val="67000"/>
                  </a:srgbClr>
                </a:gs>
                <a:gs pos="33000">
                  <a:srgbClr val="ED0803">
                    <a:lumMod val="40000"/>
                  </a:srgbClr>
                </a:gs>
                <a:gs pos="61000">
                  <a:srgbClr val="EE1246"/>
                </a:gs>
                <a:gs pos="62934">
                  <a:srgbClr val="CE0853"/>
                </a:gs>
                <a:gs pos="100000">
                  <a:srgbClr val="C00000">
                    <a:lumMod val="4000"/>
                  </a:srgbClr>
                </a:gs>
                <a:gs pos="58000">
                  <a:srgbClr val="D70D3D"/>
                </a:gs>
                <a:gs pos="67000">
                  <a:srgbClr val="EF0F44"/>
                </a:gs>
                <a:gs pos="12000">
                  <a:srgbClr val="EF0F44">
                    <a:lumMod val="71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030" name="Picture 6"/>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2071688" y="130175"/>
            <a:ext cx="4999037" cy="4889500"/>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 name="14 Imagen" descr="Diapositiva47"/>
          <p:cNvPicPr>
            <a:picLocks noGrp="1" noChangeAspect="1"/>
          </p:cNvPicPr>
          <p:nvPr isPhoto="1"/>
        </p:nvPicPr>
        <p:blipFill>
          <a:blip r:embed="rId4">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pic>
        <p:nvPicPr>
          <p:cNvPr id="19" name="Picture 3"/>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rot="16200000">
            <a:off x="2120581" y="1494777"/>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3"/>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rot="10800000">
            <a:off x="3563888" y="2931790"/>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3"/>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rot="5400000">
            <a:off x="5000901" y="1512000"/>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 name="Picture 3"/>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rot="2901194">
            <a:off x="4591715" y="500684"/>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3564000" y="123478"/>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 name="Picture 3"/>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rot="7652940">
            <a:off x="4661044" y="2379007"/>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2" name="Picture 3"/>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rot="13867612">
            <a:off x="2512254" y="2427414"/>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 name="Picture 3"/>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rot="18742636">
            <a:off x="2575817" y="502250"/>
            <a:ext cx="1944216" cy="2081938"/>
          </a:xfrm>
          <a:prstGeom prst="rect">
            <a:avLst/>
          </a:prstGeom>
          <a:noFill/>
          <a:ln>
            <a:noFill/>
          </a:ln>
          <a:effectLst>
            <a:outerShdw blurRad="381000" dist="35921" dir="2700000" sx="147000" sy="147000" algn="ctr" rotWithShape="0">
              <a:schemeClr val="bg2">
                <a:alpha val="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23 Anillo"/>
          <p:cNvSpPr/>
          <p:nvPr/>
        </p:nvSpPr>
        <p:spPr>
          <a:xfrm rot="5400000">
            <a:off x="936000" y="-1080000"/>
            <a:ext cx="7200800" cy="7236297"/>
          </a:xfrm>
          <a:prstGeom prst="donut">
            <a:avLst>
              <a:gd name="adj" fmla="val 5542"/>
            </a:avLst>
          </a:prstGeom>
          <a:solidFill>
            <a:srgbClr val="EE1246">
              <a:alpha val="0"/>
            </a:srgbClr>
          </a:solidFill>
          <a:ln w="127000" cap="rnd" cmpd="sng">
            <a:gradFill flip="none" rotWithShape="1">
              <a:gsLst>
                <a:gs pos="88340">
                  <a:schemeClr val="tx1">
                    <a:lumMod val="85000"/>
                  </a:schemeClr>
                </a:gs>
                <a:gs pos="72500">
                  <a:srgbClr val="FF0000"/>
                </a:gs>
                <a:gs pos="1000">
                  <a:srgbClr val="FF0000"/>
                </a:gs>
                <a:gs pos="15000">
                  <a:schemeClr val="tx1">
                    <a:lumMod val="95000"/>
                  </a:schemeClr>
                </a:gs>
                <a:gs pos="32000">
                  <a:srgbClr val="FF0000"/>
                </a:gs>
                <a:gs pos="50000">
                  <a:schemeClr val="tx1">
                    <a:lumMod val="95000"/>
                  </a:schemeClr>
                </a:gs>
                <a:gs pos="99000">
                  <a:srgbClr val="FF0000"/>
                </a:gs>
              </a:gsLst>
              <a:lin ang="16200000" scaled="1"/>
              <a:tileRect/>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solidFill>
                <a:schemeClr val="tx1"/>
              </a:solidFill>
            </a:endParaRPr>
          </a:p>
        </p:txBody>
      </p:sp>
      <p:sp>
        <p:nvSpPr>
          <p:cNvPr id="25" name="24 Anillo"/>
          <p:cNvSpPr/>
          <p:nvPr/>
        </p:nvSpPr>
        <p:spPr>
          <a:xfrm rot="5400000">
            <a:off x="917341" y="-1046399"/>
            <a:ext cx="7200800" cy="7236297"/>
          </a:xfrm>
          <a:prstGeom prst="donut">
            <a:avLst>
              <a:gd name="adj" fmla="val 5542"/>
            </a:avLst>
          </a:prstGeom>
          <a:solidFill>
            <a:srgbClr val="EE1246">
              <a:alpha val="0"/>
            </a:srgbClr>
          </a:solidFill>
          <a:ln w="127000" cap="rnd" cmpd="sng">
            <a:gradFill flip="none" rotWithShape="1">
              <a:gsLst>
                <a:gs pos="88340">
                  <a:schemeClr val="tx1">
                    <a:lumMod val="85000"/>
                  </a:schemeClr>
                </a:gs>
                <a:gs pos="72500">
                  <a:srgbClr val="FF0000"/>
                </a:gs>
                <a:gs pos="1000">
                  <a:srgbClr val="FF0000"/>
                </a:gs>
                <a:gs pos="15000">
                  <a:schemeClr val="tx1">
                    <a:lumMod val="95000"/>
                  </a:schemeClr>
                </a:gs>
                <a:gs pos="32000">
                  <a:srgbClr val="FF0000"/>
                </a:gs>
                <a:gs pos="50000">
                  <a:schemeClr val="tx1">
                    <a:lumMod val="95000"/>
                  </a:schemeClr>
                </a:gs>
                <a:gs pos="99000">
                  <a:srgbClr val="FF0000"/>
                </a:gs>
              </a:gsLst>
              <a:lin ang="16200000" scaled="1"/>
              <a:tileRect/>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solidFill>
                <a:schemeClr val="tx1"/>
              </a:solidFill>
            </a:endParaRPr>
          </a:p>
        </p:txBody>
      </p:sp>
      <p:sp>
        <p:nvSpPr>
          <p:cNvPr id="26" name="25 Anillo"/>
          <p:cNvSpPr/>
          <p:nvPr/>
        </p:nvSpPr>
        <p:spPr>
          <a:xfrm rot="5400000">
            <a:off x="917341" y="-1046399"/>
            <a:ext cx="7200800" cy="7236297"/>
          </a:xfrm>
          <a:prstGeom prst="donut">
            <a:avLst>
              <a:gd name="adj" fmla="val 5542"/>
            </a:avLst>
          </a:prstGeom>
          <a:solidFill>
            <a:srgbClr val="EE1246">
              <a:alpha val="0"/>
            </a:srgbClr>
          </a:solidFill>
          <a:ln w="127000" cap="rnd" cmpd="sng">
            <a:gradFill flip="none" rotWithShape="1">
              <a:gsLst>
                <a:gs pos="88340">
                  <a:schemeClr val="tx1">
                    <a:lumMod val="85000"/>
                  </a:schemeClr>
                </a:gs>
                <a:gs pos="72500">
                  <a:srgbClr val="C00000"/>
                </a:gs>
                <a:gs pos="67078">
                  <a:srgbClr val="FF0000"/>
                </a:gs>
                <a:gs pos="3000">
                  <a:srgbClr val="FF0000"/>
                </a:gs>
                <a:gs pos="15000">
                  <a:schemeClr val="tx1">
                    <a:lumMod val="95000"/>
                  </a:schemeClr>
                </a:gs>
                <a:gs pos="32000">
                  <a:srgbClr val="FF0000"/>
                </a:gs>
                <a:gs pos="50000">
                  <a:schemeClr val="tx1">
                    <a:lumMod val="95000"/>
                  </a:schemeClr>
                </a:gs>
                <a:gs pos="98000">
                  <a:srgbClr val="FF0000"/>
                </a:gs>
              </a:gsLst>
              <a:lin ang="16200000" scaled="1"/>
              <a:tileRect/>
            </a:gra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s-ES">
              <a:solidFill>
                <a:schemeClr val="tx1"/>
              </a:solidFill>
            </a:endParaRPr>
          </a:p>
        </p:txBody>
      </p:sp>
      <p:sp>
        <p:nvSpPr>
          <p:cNvPr id="32" name="31 Rectángulo"/>
          <p:cNvSpPr/>
          <p:nvPr/>
        </p:nvSpPr>
        <p:spPr>
          <a:xfrm flipH="1">
            <a:off x="643" y="-1172666"/>
            <a:ext cx="9460656" cy="7560840"/>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27216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withEffect">
                                  <p:stCondLst>
                                    <p:cond delay="0"/>
                                  </p:stCondLst>
                                  <p:childTnLst>
                                    <p:set>
                                      <p:cBhvr>
                                        <p:cTn id="6" dur="1" fill="hold">
                                          <p:stCondLst>
                                            <p:cond delay="0"/>
                                          </p:stCondLst>
                                        </p:cTn>
                                        <p:tgtEl>
                                          <p:spTgt spid="1027"/>
                                        </p:tgtEl>
                                        <p:attrNameLst>
                                          <p:attrName>style.visibility</p:attrName>
                                        </p:attrNameLst>
                                      </p:cBhvr>
                                      <p:to>
                                        <p:strVal val="visible"/>
                                      </p:to>
                                    </p:set>
                                    <p:anim calcmode="lin" valueType="num">
                                      <p:cBhvr>
                                        <p:cTn id="7" dur="2500" fill="hold"/>
                                        <p:tgtEl>
                                          <p:spTgt spid="1027"/>
                                        </p:tgtEl>
                                        <p:attrNameLst>
                                          <p:attrName>ppt_w</p:attrName>
                                        </p:attrNameLst>
                                      </p:cBhvr>
                                      <p:tavLst>
                                        <p:tav tm="0">
                                          <p:val>
                                            <p:fltVal val="0"/>
                                          </p:val>
                                        </p:tav>
                                        <p:tav tm="100000">
                                          <p:val>
                                            <p:strVal val="#ppt_w"/>
                                          </p:val>
                                        </p:tav>
                                      </p:tavLst>
                                    </p:anim>
                                    <p:anim calcmode="lin" valueType="num">
                                      <p:cBhvr>
                                        <p:cTn id="8" dur="2500" fill="hold"/>
                                        <p:tgtEl>
                                          <p:spTgt spid="1027"/>
                                        </p:tgtEl>
                                        <p:attrNameLst>
                                          <p:attrName>ppt_h</p:attrName>
                                        </p:attrNameLst>
                                      </p:cBhvr>
                                      <p:tavLst>
                                        <p:tav tm="0">
                                          <p:val>
                                            <p:fltVal val="0"/>
                                          </p:val>
                                        </p:tav>
                                        <p:tav tm="100000">
                                          <p:val>
                                            <p:strVal val="#ppt_h"/>
                                          </p:val>
                                        </p:tav>
                                      </p:tavLst>
                                    </p:anim>
                                  </p:childTnLst>
                                </p:cTn>
                              </p:par>
                              <p:par>
                                <p:cTn id="9" presetID="8" presetClass="emph" presetSubtype="0" repeatCount="indefinite" fill="hold" nodeType="withEffect">
                                  <p:stCondLst>
                                    <p:cond delay="0"/>
                                  </p:stCondLst>
                                  <p:childTnLst>
                                    <p:animRot by="21600000">
                                      <p:cBhvr>
                                        <p:cTn id="10" dur="2500" fill="hold"/>
                                        <p:tgtEl>
                                          <p:spTgt spid="1027"/>
                                        </p:tgtEl>
                                        <p:attrNameLst>
                                          <p:attrName>r</p:attrName>
                                        </p:attrNameLst>
                                      </p:cBhvr>
                                    </p:animRot>
                                  </p:childTnLst>
                                </p:cTn>
                              </p:par>
                              <p:par>
                                <p:cTn id="11" presetID="23" presetClass="entr" presetSubtype="16" fill="hold" nodeType="withEffect">
                                  <p:stCondLst>
                                    <p:cond delay="0"/>
                                  </p:stCondLst>
                                  <p:childTnLst>
                                    <p:set>
                                      <p:cBhvr>
                                        <p:cTn id="12" dur="1" fill="hold">
                                          <p:stCondLst>
                                            <p:cond delay="0"/>
                                          </p:stCondLst>
                                        </p:cTn>
                                        <p:tgtEl>
                                          <p:spTgt spid="20"/>
                                        </p:tgtEl>
                                        <p:attrNameLst>
                                          <p:attrName>style.visibility</p:attrName>
                                        </p:attrNameLst>
                                      </p:cBhvr>
                                      <p:to>
                                        <p:strVal val="visible"/>
                                      </p:to>
                                    </p:set>
                                    <p:anim calcmode="lin" valueType="num">
                                      <p:cBhvr>
                                        <p:cTn id="13" dur="2500" fill="hold"/>
                                        <p:tgtEl>
                                          <p:spTgt spid="20"/>
                                        </p:tgtEl>
                                        <p:attrNameLst>
                                          <p:attrName>ppt_w</p:attrName>
                                        </p:attrNameLst>
                                      </p:cBhvr>
                                      <p:tavLst>
                                        <p:tav tm="0">
                                          <p:val>
                                            <p:fltVal val="0"/>
                                          </p:val>
                                        </p:tav>
                                        <p:tav tm="100000">
                                          <p:val>
                                            <p:strVal val="#ppt_w"/>
                                          </p:val>
                                        </p:tav>
                                      </p:tavLst>
                                    </p:anim>
                                    <p:anim calcmode="lin" valueType="num">
                                      <p:cBhvr>
                                        <p:cTn id="14" dur="2500" fill="hold"/>
                                        <p:tgtEl>
                                          <p:spTgt spid="20"/>
                                        </p:tgtEl>
                                        <p:attrNameLst>
                                          <p:attrName>ppt_h</p:attrName>
                                        </p:attrNameLst>
                                      </p:cBhvr>
                                      <p:tavLst>
                                        <p:tav tm="0">
                                          <p:val>
                                            <p:fltVal val="0"/>
                                          </p:val>
                                        </p:tav>
                                        <p:tav tm="100000">
                                          <p:val>
                                            <p:strVal val="#ppt_h"/>
                                          </p:val>
                                        </p:tav>
                                      </p:tavLst>
                                    </p:anim>
                                  </p:childTnLst>
                                </p:cTn>
                              </p:par>
                              <p:par>
                                <p:cTn id="15" presetID="8" presetClass="emph" presetSubtype="0" repeatCount="indefinite" fill="hold" nodeType="withEffect">
                                  <p:stCondLst>
                                    <p:cond delay="0"/>
                                  </p:stCondLst>
                                  <p:childTnLst>
                                    <p:animRot by="21600000">
                                      <p:cBhvr>
                                        <p:cTn id="16" dur="2500" fill="hold"/>
                                        <p:tgtEl>
                                          <p:spTgt spid="20"/>
                                        </p:tgtEl>
                                        <p:attrNameLst>
                                          <p:attrName>r</p:attrName>
                                        </p:attrNameLst>
                                      </p:cBhvr>
                                    </p:animRot>
                                  </p:childTnLst>
                                </p:cTn>
                              </p:par>
                              <p:par>
                                <p:cTn id="17" presetID="23" presetClass="entr" presetSubtype="16" fill="hold"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p:cTn id="19" dur="2500" fill="hold"/>
                                        <p:tgtEl>
                                          <p:spTgt spid="17"/>
                                        </p:tgtEl>
                                        <p:attrNameLst>
                                          <p:attrName>ppt_w</p:attrName>
                                        </p:attrNameLst>
                                      </p:cBhvr>
                                      <p:tavLst>
                                        <p:tav tm="0">
                                          <p:val>
                                            <p:fltVal val="0"/>
                                          </p:val>
                                        </p:tav>
                                        <p:tav tm="100000">
                                          <p:val>
                                            <p:strVal val="#ppt_w"/>
                                          </p:val>
                                        </p:tav>
                                      </p:tavLst>
                                    </p:anim>
                                    <p:anim calcmode="lin" valueType="num">
                                      <p:cBhvr>
                                        <p:cTn id="20" dur="2500" fill="hold"/>
                                        <p:tgtEl>
                                          <p:spTgt spid="17"/>
                                        </p:tgtEl>
                                        <p:attrNameLst>
                                          <p:attrName>ppt_h</p:attrName>
                                        </p:attrNameLst>
                                      </p:cBhvr>
                                      <p:tavLst>
                                        <p:tav tm="0">
                                          <p:val>
                                            <p:fltVal val="0"/>
                                          </p:val>
                                        </p:tav>
                                        <p:tav tm="100000">
                                          <p:val>
                                            <p:strVal val="#ppt_h"/>
                                          </p:val>
                                        </p:tav>
                                      </p:tavLst>
                                    </p:anim>
                                  </p:childTnLst>
                                </p:cTn>
                              </p:par>
                              <p:par>
                                <p:cTn id="21" presetID="8" presetClass="emph" presetSubtype="0" repeatCount="indefinite" fill="hold" nodeType="withEffect">
                                  <p:stCondLst>
                                    <p:cond delay="0"/>
                                  </p:stCondLst>
                                  <p:childTnLst>
                                    <p:animRot by="21600000">
                                      <p:cBhvr>
                                        <p:cTn id="22" dur="2500" fill="hold"/>
                                        <p:tgtEl>
                                          <p:spTgt spid="17"/>
                                        </p:tgtEl>
                                        <p:attrNameLst>
                                          <p:attrName>r</p:attrName>
                                        </p:attrNameLst>
                                      </p:cBhvr>
                                    </p:animRot>
                                  </p:childTnLst>
                                </p:cTn>
                              </p:par>
                              <p:par>
                                <p:cTn id="23" presetID="23" presetClass="entr" presetSubtype="16" fill="hold" nodeType="withEffect">
                                  <p:stCondLst>
                                    <p:cond delay="0"/>
                                  </p:stCondLst>
                                  <p:childTnLst>
                                    <p:set>
                                      <p:cBhvr>
                                        <p:cTn id="24" dur="1" fill="hold">
                                          <p:stCondLst>
                                            <p:cond delay="0"/>
                                          </p:stCondLst>
                                        </p:cTn>
                                        <p:tgtEl>
                                          <p:spTgt spid="21"/>
                                        </p:tgtEl>
                                        <p:attrNameLst>
                                          <p:attrName>style.visibility</p:attrName>
                                        </p:attrNameLst>
                                      </p:cBhvr>
                                      <p:to>
                                        <p:strVal val="visible"/>
                                      </p:to>
                                    </p:set>
                                    <p:anim calcmode="lin" valueType="num">
                                      <p:cBhvr>
                                        <p:cTn id="25" dur="2500" fill="hold"/>
                                        <p:tgtEl>
                                          <p:spTgt spid="21"/>
                                        </p:tgtEl>
                                        <p:attrNameLst>
                                          <p:attrName>ppt_w</p:attrName>
                                        </p:attrNameLst>
                                      </p:cBhvr>
                                      <p:tavLst>
                                        <p:tav tm="0">
                                          <p:val>
                                            <p:fltVal val="0"/>
                                          </p:val>
                                        </p:tav>
                                        <p:tav tm="100000">
                                          <p:val>
                                            <p:strVal val="#ppt_w"/>
                                          </p:val>
                                        </p:tav>
                                      </p:tavLst>
                                    </p:anim>
                                    <p:anim calcmode="lin" valueType="num">
                                      <p:cBhvr>
                                        <p:cTn id="26" dur="2500" fill="hold"/>
                                        <p:tgtEl>
                                          <p:spTgt spid="21"/>
                                        </p:tgtEl>
                                        <p:attrNameLst>
                                          <p:attrName>ppt_h</p:attrName>
                                        </p:attrNameLst>
                                      </p:cBhvr>
                                      <p:tavLst>
                                        <p:tav tm="0">
                                          <p:val>
                                            <p:fltVal val="0"/>
                                          </p:val>
                                        </p:tav>
                                        <p:tav tm="100000">
                                          <p:val>
                                            <p:strVal val="#ppt_h"/>
                                          </p:val>
                                        </p:tav>
                                      </p:tavLst>
                                    </p:anim>
                                  </p:childTnLst>
                                </p:cTn>
                              </p:par>
                              <p:par>
                                <p:cTn id="27" presetID="8" presetClass="emph" presetSubtype="0" repeatCount="indefinite" fill="hold" nodeType="withEffect">
                                  <p:stCondLst>
                                    <p:cond delay="0"/>
                                  </p:stCondLst>
                                  <p:childTnLst>
                                    <p:animRot by="21600000">
                                      <p:cBhvr>
                                        <p:cTn id="28" dur="2500" fill="hold"/>
                                        <p:tgtEl>
                                          <p:spTgt spid="21"/>
                                        </p:tgtEl>
                                        <p:attrNameLst>
                                          <p:attrName>r</p:attrName>
                                        </p:attrNameLst>
                                      </p:cBhvr>
                                    </p:animRot>
                                  </p:childTnLst>
                                </p:cTn>
                              </p:par>
                              <p:par>
                                <p:cTn id="29" presetID="23" presetClass="entr" presetSubtype="16" fill="hold"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p:cTn id="31" dur="2500" fill="hold"/>
                                        <p:tgtEl>
                                          <p:spTgt spid="18"/>
                                        </p:tgtEl>
                                        <p:attrNameLst>
                                          <p:attrName>ppt_w</p:attrName>
                                        </p:attrNameLst>
                                      </p:cBhvr>
                                      <p:tavLst>
                                        <p:tav tm="0">
                                          <p:val>
                                            <p:fltVal val="0"/>
                                          </p:val>
                                        </p:tav>
                                        <p:tav tm="100000">
                                          <p:val>
                                            <p:strVal val="#ppt_w"/>
                                          </p:val>
                                        </p:tav>
                                      </p:tavLst>
                                    </p:anim>
                                    <p:anim calcmode="lin" valueType="num">
                                      <p:cBhvr>
                                        <p:cTn id="32" dur="2500" fill="hold"/>
                                        <p:tgtEl>
                                          <p:spTgt spid="18"/>
                                        </p:tgtEl>
                                        <p:attrNameLst>
                                          <p:attrName>ppt_h</p:attrName>
                                        </p:attrNameLst>
                                      </p:cBhvr>
                                      <p:tavLst>
                                        <p:tav tm="0">
                                          <p:val>
                                            <p:fltVal val="0"/>
                                          </p:val>
                                        </p:tav>
                                        <p:tav tm="100000">
                                          <p:val>
                                            <p:strVal val="#ppt_h"/>
                                          </p:val>
                                        </p:tav>
                                      </p:tavLst>
                                    </p:anim>
                                  </p:childTnLst>
                                </p:cTn>
                              </p:par>
                              <p:par>
                                <p:cTn id="33" presetID="8" presetClass="emph" presetSubtype="0" repeatCount="indefinite" fill="hold" nodeType="withEffect">
                                  <p:stCondLst>
                                    <p:cond delay="0"/>
                                  </p:stCondLst>
                                  <p:childTnLst>
                                    <p:animRot by="21600000">
                                      <p:cBhvr>
                                        <p:cTn id="34" dur="2500" fill="hold"/>
                                        <p:tgtEl>
                                          <p:spTgt spid="18"/>
                                        </p:tgtEl>
                                        <p:attrNameLst>
                                          <p:attrName>r</p:attrName>
                                        </p:attrNameLst>
                                      </p:cBhvr>
                                    </p:animRot>
                                  </p:childTnLst>
                                </p:cTn>
                              </p:par>
                              <p:par>
                                <p:cTn id="35" presetID="23" presetClass="entr" presetSubtype="16" fill="hold" nodeType="withEffect">
                                  <p:stCondLst>
                                    <p:cond delay="0"/>
                                  </p:stCondLst>
                                  <p:childTnLst>
                                    <p:set>
                                      <p:cBhvr>
                                        <p:cTn id="36" dur="1" fill="hold">
                                          <p:stCondLst>
                                            <p:cond delay="0"/>
                                          </p:stCondLst>
                                        </p:cTn>
                                        <p:tgtEl>
                                          <p:spTgt spid="22"/>
                                        </p:tgtEl>
                                        <p:attrNameLst>
                                          <p:attrName>style.visibility</p:attrName>
                                        </p:attrNameLst>
                                      </p:cBhvr>
                                      <p:to>
                                        <p:strVal val="visible"/>
                                      </p:to>
                                    </p:set>
                                    <p:anim calcmode="lin" valueType="num">
                                      <p:cBhvr>
                                        <p:cTn id="37" dur="2500" fill="hold"/>
                                        <p:tgtEl>
                                          <p:spTgt spid="22"/>
                                        </p:tgtEl>
                                        <p:attrNameLst>
                                          <p:attrName>ppt_w</p:attrName>
                                        </p:attrNameLst>
                                      </p:cBhvr>
                                      <p:tavLst>
                                        <p:tav tm="0">
                                          <p:val>
                                            <p:fltVal val="0"/>
                                          </p:val>
                                        </p:tav>
                                        <p:tav tm="100000">
                                          <p:val>
                                            <p:strVal val="#ppt_w"/>
                                          </p:val>
                                        </p:tav>
                                      </p:tavLst>
                                    </p:anim>
                                    <p:anim calcmode="lin" valueType="num">
                                      <p:cBhvr>
                                        <p:cTn id="38" dur="2500" fill="hold"/>
                                        <p:tgtEl>
                                          <p:spTgt spid="22"/>
                                        </p:tgtEl>
                                        <p:attrNameLst>
                                          <p:attrName>ppt_h</p:attrName>
                                        </p:attrNameLst>
                                      </p:cBhvr>
                                      <p:tavLst>
                                        <p:tav tm="0">
                                          <p:val>
                                            <p:fltVal val="0"/>
                                          </p:val>
                                        </p:tav>
                                        <p:tav tm="100000">
                                          <p:val>
                                            <p:strVal val="#ppt_h"/>
                                          </p:val>
                                        </p:tav>
                                      </p:tavLst>
                                    </p:anim>
                                  </p:childTnLst>
                                </p:cTn>
                              </p:par>
                              <p:par>
                                <p:cTn id="39" presetID="8" presetClass="emph" presetSubtype="0" repeatCount="indefinite" fill="hold" nodeType="withEffect">
                                  <p:stCondLst>
                                    <p:cond delay="0"/>
                                  </p:stCondLst>
                                  <p:childTnLst>
                                    <p:animRot by="21600000">
                                      <p:cBhvr>
                                        <p:cTn id="40" dur="2500" fill="hold"/>
                                        <p:tgtEl>
                                          <p:spTgt spid="22"/>
                                        </p:tgtEl>
                                        <p:attrNameLst>
                                          <p:attrName>r</p:attrName>
                                        </p:attrNameLst>
                                      </p:cBhvr>
                                    </p:animRot>
                                  </p:childTnLst>
                                </p:cTn>
                              </p:par>
                              <p:par>
                                <p:cTn id="41" presetID="23" presetClass="entr" presetSubtype="16" fill="hold" nodeType="withEffect">
                                  <p:stCondLst>
                                    <p:cond delay="0"/>
                                  </p:stCondLst>
                                  <p:childTnLst>
                                    <p:set>
                                      <p:cBhvr>
                                        <p:cTn id="42" dur="1" fill="hold">
                                          <p:stCondLst>
                                            <p:cond delay="0"/>
                                          </p:stCondLst>
                                        </p:cTn>
                                        <p:tgtEl>
                                          <p:spTgt spid="19"/>
                                        </p:tgtEl>
                                        <p:attrNameLst>
                                          <p:attrName>style.visibility</p:attrName>
                                        </p:attrNameLst>
                                      </p:cBhvr>
                                      <p:to>
                                        <p:strVal val="visible"/>
                                      </p:to>
                                    </p:set>
                                    <p:anim calcmode="lin" valueType="num">
                                      <p:cBhvr>
                                        <p:cTn id="43" dur="2500" fill="hold"/>
                                        <p:tgtEl>
                                          <p:spTgt spid="19"/>
                                        </p:tgtEl>
                                        <p:attrNameLst>
                                          <p:attrName>ppt_w</p:attrName>
                                        </p:attrNameLst>
                                      </p:cBhvr>
                                      <p:tavLst>
                                        <p:tav tm="0">
                                          <p:val>
                                            <p:fltVal val="0"/>
                                          </p:val>
                                        </p:tav>
                                        <p:tav tm="100000">
                                          <p:val>
                                            <p:strVal val="#ppt_w"/>
                                          </p:val>
                                        </p:tav>
                                      </p:tavLst>
                                    </p:anim>
                                    <p:anim calcmode="lin" valueType="num">
                                      <p:cBhvr>
                                        <p:cTn id="44" dur="2500" fill="hold"/>
                                        <p:tgtEl>
                                          <p:spTgt spid="19"/>
                                        </p:tgtEl>
                                        <p:attrNameLst>
                                          <p:attrName>ppt_h</p:attrName>
                                        </p:attrNameLst>
                                      </p:cBhvr>
                                      <p:tavLst>
                                        <p:tav tm="0">
                                          <p:val>
                                            <p:fltVal val="0"/>
                                          </p:val>
                                        </p:tav>
                                        <p:tav tm="100000">
                                          <p:val>
                                            <p:strVal val="#ppt_h"/>
                                          </p:val>
                                        </p:tav>
                                      </p:tavLst>
                                    </p:anim>
                                  </p:childTnLst>
                                </p:cTn>
                              </p:par>
                              <p:par>
                                <p:cTn id="45" presetID="8" presetClass="emph" presetSubtype="0" repeatCount="indefinite" fill="hold" nodeType="withEffect">
                                  <p:stCondLst>
                                    <p:cond delay="0"/>
                                  </p:stCondLst>
                                  <p:childTnLst>
                                    <p:animRot by="21600000">
                                      <p:cBhvr>
                                        <p:cTn id="46" dur="2500" fill="hold"/>
                                        <p:tgtEl>
                                          <p:spTgt spid="19"/>
                                        </p:tgtEl>
                                        <p:attrNameLst>
                                          <p:attrName>r</p:attrName>
                                        </p:attrNameLst>
                                      </p:cBhvr>
                                    </p:animRot>
                                  </p:childTnLst>
                                </p:cTn>
                              </p:par>
                              <p:par>
                                <p:cTn id="47" presetID="23" presetClass="entr" presetSubtype="16" fill="hold" nodeType="withEffect">
                                  <p:stCondLst>
                                    <p:cond delay="0"/>
                                  </p:stCondLst>
                                  <p:childTnLst>
                                    <p:set>
                                      <p:cBhvr>
                                        <p:cTn id="48" dur="1" fill="hold">
                                          <p:stCondLst>
                                            <p:cond delay="0"/>
                                          </p:stCondLst>
                                        </p:cTn>
                                        <p:tgtEl>
                                          <p:spTgt spid="23"/>
                                        </p:tgtEl>
                                        <p:attrNameLst>
                                          <p:attrName>style.visibility</p:attrName>
                                        </p:attrNameLst>
                                      </p:cBhvr>
                                      <p:to>
                                        <p:strVal val="visible"/>
                                      </p:to>
                                    </p:set>
                                    <p:anim calcmode="lin" valueType="num">
                                      <p:cBhvr>
                                        <p:cTn id="49" dur="2500" fill="hold"/>
                                        <p:tgtEl>
                                          <p:spTgt spid="23"/>
                                        </p:tgtEl>
                                        <p:attrNameLst>
                                          <p:attrName>ppt_w</p:attrName>
                                        </p:attrNameLst>
                                      </p:cBhvr>
                                      <p:tavLst>
                                        <p:tav tm="0">
                                          <p:val>
                                            <p:fltVal val="0"/>
                                          </p:val>
                                        </p:tav>
                                        <p:tav tm="100000">
                                          <p:val>
                                            <p:strVal val="#ppt_w"/>
                                          </p:val>
                                        </p:tav>
                                      </p:tavLst>
                                    </p:anim>
                                    <p:anim calcmode="lin" valueType="num">
                                      <p:cBhvr>
                                        <p:cTn id="50" dur="2500" fill="hold"/>
                                        <p:tgtEl>
                                          <p:spTgt spid="23"/>
                                        </p:tgtEl>
                                        <p:attrNameLst>
                                          <p:attrName>ppt_h</p:attrName>
                                        </p:attrNameLst>
                                      </p:cBhvr>
                                      <p:tavLst>
                                        <p:tav tm="0">
                                          <p:val>
                                            <p:fltVal val="0"/>
                                          </p:val>
                                        </p:tav>
                                        <p:tav tm="100000">
                                          <p:val>
                                            <p:strVal val="#ppt_h"/>
                                          </p:val>
                                        </p:tav>
                                      </p:tavLst>
                                    </p:anim>
                                  </p:childTnLst>
                                </p:cTn>
                              </p:par>
                              <p:par>
                                <p:cTn id="51" presetID="8" presetClass="emph" presetSubtype="0" repeatCount="indefinite" fill="hold" nodeType="withEffect">
                                  <p:stCondLst>
                                    <p:cond delay="0"/>
                                  </p:stCondLst>
                                  <p:childTnLst>
                                    <p:animRot by="21600000">
                                      <p:cBhvr>
                                        <p:cTn id="52" dur="2500" fill="hold"/>
                                        <p:tgtEl>
                                          <p:spTgt spid="23"/>
                                        </p:tgtEl>
                                        <p:attrNameLst>
                                          <p:attrName>r</p:attrName>
                                        </p:attrNameLst>
                                      </p:cBhvr>
                                    </p:animRot>
                                  </p:childTnLst>
                                </p:cTn>
                              </p:par>
                              <p:par>
                                <p:cTn id="53" presetID="8" presetClass="emph" presetSubtype="0" repeatCount="indefinite" fill="hold" grpId="0" nodeType="withEffect">
                                  <p:stCondLst>
                                    <p:cond delay="0"/>
                                  </p:stCondLst>
                                  <p:childTnLst>
                                    <p:animRot by="21600000">
                                      <p:cBhvr>
                                        <p:cTn id="54" dur="2500" fill="hold"/>
                                        <p:tgtEl>
                                          <p:spTgt spid="24"/>
                                        </p:tgtEl>
                                        <p:attrNameLst>
                                          <p:attrName>r</p:attrName>
                                        </p:attrNameLst>
                                      </p:cBhvr>
                                    </p:animRot>
                                  </p:childTnLst>
                                </p:cTn>
                              </p:par>
                              <p:par>
                                <p:cTn id="55" presetID="23" presetClass="entr" presetSubtype="528" fill="hold" grpId="2" nodeType="withEffect">
                                  <p:stCondLst>
                                    <p:cond delay="0"/>
                                  </p:stCondLst>
                                  <p:childTnLst>
                                    <p:set>
                                      <p:cBhvr>
                                        <p:cTn id="56" dur="1" fill="hold">
                                          <p:stCondLst>
                                            <p:cond delay="0"/>
                                          </p:stCondLst>
                                        </p:cTn>
                                        <p:tgtEl>
                                          <p:spTgt spid="25"/>
                                        </p:tgtEl>
                                        <p:attrNameLst>
                                          <p:attrName>style.visibility</p:attrName>
                                        </p:attrNameLst>
                                      </p:cBhvr>
                                      <p:to>
                                        <p:strVal val="visible"/>
                                      </p:to>
                                    </p:set>
                                    <p:anim calcmode="lin" valueType="num">
                                      <p:cBhvr>
                                        <p:cTn id="57" dur="2500" fill="hold"/>
                                        <p:tgtEl>
                                          <p:spTgt spid="25"/>
                                        </p:tgtEl>
                                        <p:attrNameLst>
                                          <p:attrName>ppt_w</p:attrName>
                                        </p:attrNameLst>
                                      </p:cBhvr>
                                      <p:tavLst>
                                        <p:tav tm="0">
                                          <p:val>
                                            <p:fltVal val="0"/>
                                          </p:val>
                                        </p:tav>
                                        <p:tav tm="100000">
                                          <p:val>
                                            <p:strVal val="#ppt_w"/>
                                          </p:val>
                                        </p:tav>
                                      </p:tavLst>
                                    </p:anim>
                                    <p:anim calcmode="lin" valueType="num">
                                      <p:cBhvr>
                                        <p:cTn id="58" dur="2500" fill="hold"/>
                                        <p:tgtEl>
                                          <p:spTgt spid="25"/>
                                        </p:tgtEl>
                                        <p:attrNameLst>
                                          <p:attrName>ppt_h</p:attrName>
                                        </p:attrNameLst>
                                      </p:cBhvr>
                                      <p:tavLst>
                                        <p:tav tm="0">
                                          <p:val>
                                            <p:fltVal val="0"/>
                                          </p:val>
                                        </p:tav>
                                        <p:tav tm="100000">
                                          <p:val>
                                            <p:strVal val="#ppt_h"/>
                                          </p:val>
                                        </p:tav>
                                      </p:tavLst>
                                    </p:anim>
                                    <p:anim calcmode="lin" valueType="num">
                                      <p:cBhvr>
                                        <p:cTn id="59" dur="2500" fill="hold"/>
                                        <p:tgtEl>
                                          <p:spTgt spid="25"/>
                                        </p:tgtEl>
                                        <p:attrNameLst>
                                          <p:attrName>ppt_x</p:attrName>
                                        </p:attrNameLst>
                                      </p:cBhvr>
                                      <p:tavLst>
                                        <p:tav tm="0">
                                          <p:val>
                                            <p:fltVal val="0.5"/>
                                          </p:val>
                                        </p:tav>
                                        <p:tav tm="100000">
                                          <p:val>
                                            <p:strVal val="#ppt_x"/>
                                          </p:val>
                                        </p:tav>
                                      </p:tavLst>
                                    </p:anim>
                                    <p:anim calcmode="lin" valueType="num">
                                      <p:cBhvr>
                                        <p:cTn id="60" dur="2500" fill="hold"/>
                                        <p:tgtEl>
                                          <p:spTgt spid="25"/>
                                        </p:tgtEl>
                                        <p:attrNameLst>
                                          <p:attrName>ppt_y</p:attrName>
                                        </p:attrNameLst>
                                      </p:cBhvr>
                                      <p:tavLst>
                                        <p:tav tm="0">
                                          <p:val>
                                            <p:fltVal val="0.5"/>
                                          </p:val>
                                        </p:tav>
                                        <p:tav tm="100000">
                                          <p:val>
                                            <p:strVal val="#ppt_y"/>
                                          </p:val>
                                        </p:tav>
                                      </p:tavLst>
                                    </p:anim>
                                  </p:childTnLst>
                                </p:cTn>
                              </p:par>
                              <p:par>
                                <p:cTn id="61" presetID="8" presetClass="emph" presetSubtype="0" repeatCount="indefinite" fill="hold" grpId="0" nodeType="withEffect">
                                  <p:stCondLst>
                                    <p:cond delay="0"/>
                                  </p:stCondLst>
                                  <p:childTnLst>
                                    <p:animRot by="21600000">
                                      <p:cBhvr>
                                        <p:cTn id="62" dur="2500" fill="hold"/>
                                        <p:tgtEl>
                                          <p:spTgt spid="25"/>
                                        </p:tgtEl>
                                        <p:attrNameLst>
                                          <p:attrName>r</p:attrName>
                                        </p:attrNameLst>
                                      </p:cBhvr>
                                    </p:animRot>
                                  </p:childTnLst>
                                </p:cTn>
                              </p:par>
                              <p:par>
                                <p:cTn id="63" presetID="8" presetClass="emph" presetSubtype="0" repeatCount="indefinite" fill="hold" grpId="0" nodeType="withEffect">
                                  <p:stCondLst>
                                    <p:cond delay="0"/>
                                  </p:stCondLst>
                                  <p:childTnLst>
                                    <p:animRot by="21600000">
                                      <p:cBhvr>
                                        <p:cTn id="64" dur="2500" fill="hold"/>
                                        <p:tgtEl>
                                          <p:spTgt spid="26"/>
                                        </p:tgtEl>
                                        <p:attrNameLst>
                                          <p:attrName>r</p:attrName>
                                        </p:attrNameLst>
                                      </p:cBhvr>
                                    </p:animRot>
                                  </p:childTnLst>
                                </p:cTn>
                              </p:par>
                              <p:par>
                                <p:cTn id="65" presetID="23" presetClass="entr" presetSubtype="16" fill="hold" nodeType="withEffect">
                                  <p:stCondLst>
                                    <p:cond delay="0"/>
                                  </p:stCondLst>
                                  <p:childTnLst>
                                    <p:set>
                                      <p:cBhvr>
                                        <p:cTn id="66" dur="1" fill="hold">
                                          <p:stCondLst>
                                            <p:cond delay="0"/>
                                          </p:stCondLst>
                                        </p:cTn>
                                        <p:tgtEl>
                                          <p:spTgt spid="1030"/>
                                        </p:tgtEl>
                                        <p:attrNameLst>
                                          <p:attrName>style.visibility</p:attrName>
                                        </p:attrNameLst>
                                      </p:cBhvr>
                                      <p:to>
                                        <p:strVal val="visible"/>
                                      </p:to>
                                    </p:set>
                                    <p:anim calcmode="lin" valueType="num">
                                      <p:cBhvr>
                                        <p:cTn id="67" dur="2500" fill="hold"/>
                                        <p:tgtEl>
                                          <p:spTgt spid="1030"/>
                                        </p:tgtEl>
                                        <p:attrNameLst>
                                          <p:attrName>ppt_w</p:attrName>
                                        </p:attrNameLst>
                                      </p:cBhvr>
                                      <p:tavLst>
                                        <p:tav tm="0">
                                          <p:val>
                                            <p:fltVal val="0"/>
                                          </p:val>
                                        </p:tav>
                                        <p:tav tm="100000">
                                          <p:val>
                                            <p:strVal val="#ppt_w"/>
                                          </p:val>
                                        </p:tav>
                                      </p:tavLst>
                                    </p:anim>
                                    <p:anim calcmode="lin" valueType="num">
                                      <p:cBhvr>
                                        <p:cTn id="68" dur="2500" fill="hold"/>
                                        <p:tgtEl>
                                          <p:spTgt spid="1030"/>
                                        </p:tgtEl>
                                        <p:attrNameLst>
                                          <p:attrName>ppt_h</p:attrName>
                                        </p:attrNameLst>
                                      </p:cBhvr>
                                      <p:tavLst>
                                        <p:tav tm="0">
                                          <p:val>
                                            <p:fltVal val="0"/>
                                          </p:val>
                                        </p:tav>
                                        <p:tav tm="100000">
                                          <p:val>
                                            <p:strVal val="#ppt_h"/>
                                          </p:val>
                                        </p:tav>
                                      </p:tavLst>
                                    </p:anim>
                                  </p:childTnLst>
                                </p:cTn>
                              </p:par>
                              <p:par>
                                <p:cTn id="69" presetID="9" presetClass="emph" presetSubtype="0" grpId="0" nodeType="withEffect">
                                  <p:stCondLst>
                                    <p:cond delay="0"/>
                                  </p:stCondLst>
                                  <p:childTnLst>
                                    <p:set>
                                      <p:cBhvr rctx="PPT">
                                        <p:cTn id="70" dur="indefinite"/>
                                        <p:tgtEl>
                                          <p:spTgt spid="32"/>
                                        </p:tgtEl>
                                        <p:attrNameLst>
                                          <p:attrName>style.opacity</p:attrName>
                                        </p:attrNameLst>
                                      </p:cBhvr>
                                      <p:to>
                                        <p:strVal val="0"/>
                                      </p:to>
                                    </p:set>
                                    <p:animEffect filter="image" prLst="opacity: 0">
                                      <p:cBhvr rctx="IE">
                                        <p:cTn id="71" dur="indefinite"/>
                                        <p:tgtEl>
                                          <p:spTgt spid="32"/>
                                        </p:tgtEl>
                                      </p:cBhvr>
                                    </p:animEffect>
                                  </p:childTnLst>
                                </p:cTn>
                              </p:par>
                            </p:childTnLst>
                          </p:cTn>
                        </p:par>
                        <p:par>
                          <p:cTn id="72" fill="hold">
                            <p:stCondLst>
                              <p:cond delay="2500"/>
                            </p:stCondLst>
                            <p:childTnLst>
                              <p:par>
                                <p:cTn id="73" presetID="23" presetClass="exit" presetSubtype="544" fill="hold" nodeType="afterEffect">
                                  <p:stCondLst>
                                    <p:cond delay="0"/>
                                  </p:stCondLst>
                                  <p:childTnLst>
                                    <p:anim calcmode="lin" valueType="num">
                                      <p:cBhvr>
                                        <p:cTn id="74" dur="2500"/>
                                        <p:tgtEl>
                                          <p:spTgt spid="1027"/>
                                        </p:tgtEl>
                                        <p:attrNameLst>
                                          <p:attrName>ppt_w</p:attrName>
                                        </p:attrNameLst>
                                      </p:cBhvr>
                                      <p:tavLst>
                                        <p:tav tm="0">
                                          <p:val>
                                            <p:strVal val="ppt_w"/>
                                          </p:val>
                                        </p:tav>
                                        <p:tav tm="100000">
                                          <p:val>
                                            <p:fltVal val="0"/>
                                          </p:val>
                                        </p:tav>
                                      </p:tavLst>
                                    </p:anim>
                                    <p:anim calcmode="lin" valueType="num">
                                      <p:cBhvr>
                                        <p:cTn id="75" dur="2500"/>
                                        <p:tgtEl>
                                          <p:spTgt spid="1027"/>
                                        </p:tgtEl>
                                        <p:attrNameLst>
                                          <p:attrName>ppt_h</p:attrName>
                                        </p:attrNameLst>
                                      </p:cBhvr>
                                      <p:tavLst>
                                        <p:tav tm="0">
                                          <p:val>
                                            <p:strVal val="ppt_h"/>
                                          </p:val>
                                        </p:tav>
                                        <p:tav tm="100000">
                                          <p:val>
                                            <p:fltVal val="0"/>
                                          </p:val>
                                        </p:tav>
                                      </p:tavLst>
                                    </p:anim>
                                    <p:anim calcmode="lin" valueType="num">
                                      <p:cBhvr>
                                        <p:cTn id="76" dur="2500"/>
                                        <p:tgtEl>
                                          <p:spTgt spid="1027"/>
                                        </p:tgtEl>
                                        <p:attrNameLst>
                                          <p:attrName>ppt_x</p:attrName>
                                        </p:attrNameLst>
                                      </p:cBhvr>
                                      <p:tavLst>
                                        <p:tav tm="0">
                                          <p:val>
                                            <p:strVal val="ppt_x"/>
                                          </p:val>
                                        </p:tav>
                                        <p:tav tm="100000">
                                          <p:val>
                                            <p:fltVal val="0.5"/>
                                          </p:val>
                                        </p:tav>
                                      </p:tavLst>
                                    </p:anim>
                                    <p:anim calcmode="lin" valueType="num">
                                      <p:cBhvr>
                                        <p:cTn id="77" dur="2500"/>
                                        <p:tgtEl>
                                          <p:spTgt spid="1027"/>
                                        </p:tgtEl>
                                        <p:attrNameLst>
                                          <p:attrName>ppt_y</p:attrName>
                                        </p:attrNameLst>
                                      </p:cBhvr>
                                      <p:tavLst>
                                        <p:tav tm="0">
                                          <p:val>
                                            <p:strVal val="ppt_y"/>
                                          </p:val>
                                        </p:tav>
                                        <p:tav tm="100000">
                                          <p:val>
                                            <p:fltVal val="0.5"/>
                                          </p:val>
                                        </p:tav>
                                      </p:tavLst>
                                    </p:anim>
                                    <p:set>
                                      <p:cBhvr>
                                        <p:cTn id="78" dur="1" fill="hold">
                                          <p:stCondLst>
                                            <p:cond delay="2499"/>
                                          </p:stCondLst>
                                        </p:cTn>
                                        <p:tgtEl>
                                          <p:spTgt spid="1027"/>
                                        </p:tgtEl>
                                        <p:attrNameLst>
                                          <p:attrName>style.visibility</p:attrName>
                                        </p:attrNameLst>
                                      </p:cBhvr>
                                      <p:to>
                                        <p:strVal val="hidden"/>
                                      </p:to>
                                    </p:set>
                                  </p:childTnLst>
                                </p:cTn>
                              </p:par>
                              <p:par>
                                <p:cTn id="79" presetID="23" presetClass="exit" presetSubtype="544" fill="hold" nodeType="withEffect">
                                  <p:stCondLst>
                                    <p:cond delay="0"/>
                                  </p:stCondLst>
                                  <p:childTnLst>
                                    <p:anim calcmode="lin" valueType="num">
                                      <p:cBhvr>
                                        <p:cTn id="80" dur="2500"/>
                                        <p:tgtEl>
                                          <p:spTgt spid="20"/>
                                        </p:tgtEl>
                                        <p:attrNameLst>
                                          <p:attrName>ppt_w</p:attrName>
                                        </p:attrNameLst>
                                      </p:cBhvr>
                                      <p:tavLst>
                                        <p:tav tm="0">
                                          <p:val>
                                            <p:strVal val="ppt_w"/>
                                          </p:val>
                                        </p:tav>
                                        <p:tav tm="100000">
                                          <p:val>
                                            <p:fltVal val="0"/>
                                          </p:val>
                                        </p:tav>
                                      </p:tavLst>
                                    </p:anim>
                                    <p:anim calcmode="lin" valueType="num">
                                      <p:cBhvr>
                                        <p:cTn id="81" dur="2500"/>
                                        <p:tgtEl>
                                          <p:spTgt spid="20"/>
                                        </p:tgtEl>
                                        <p:attrNameLst>
                                          <p:attrName>ppt_h</p:attrName>
                                        </p:attrNameLst>
                                      </p:cBhvr>
                                      <p:tavLst>
                                        <p:tav tm="0">
                                          <p:val>
                                            <p:strVal val="ppt_h"/>
                                          </p:val>
                                        </p:tav>
                                        <p:tav tm="100000">
                                          <p:val>
                                            <p:fltVal val="0"/>
                                          </p:val>
                                        </p:tav>
                                      </p:tavLst>
                                    </p:anim>
                                    <p:anim calcmode="lin" valueType="num">
                                      <p:cBhvr>
                                        <p:cTn id="82" dur="2500"/>
                                        <p:tgtEl>
                                          <p:spTgt spid="20"/>
                                        </p:tgtEl>
                                        <p:attrNameLst>
                                          <p:attrName>ppt_x</p:attrName>
                                        </p:attrNameLst>
                                      </p:cBhvr>
                                      <p:tavLst>
                                        <p:tav tm="0">
                                          <p:val>
                                            <p:strVal val="ppt_x"/>
                                          </p:val>
                                        </p:tav>
                                        <p:tav tm="100000">
                                          <p:val>
                                            <p:fltVal val="0.5"/>
                                          </p:val>
                                        </p:tav>
                                      </p:tavLst>
                                    </p:anim>
                                    <p:anim calcmode="lin" valueType="num">
                                      <p:cBhvr>
                                        <p:cTn id="83" dur="2500"/>
                                        <p:tgtEl>
                                          <p:spTgt spid="20"/>
                                        </p:tgtEl>
                                        <p:attrNameLst>
                                          <p:attrName>ppt_y</p:attrName>
                                        </p:attrNameLst>
                                      </p:cBhvr>
                                      <p:tavLst>
                                        <p:tav tm="0">
                                          <p:val>
                                            <p:strVal val="ppt_y"/>
                                          </p:val>
                                        </p:tav>
                                        <p:tav tm="100000">
                                          <p:val>
                                            <p:fltVal val="0.5"/>
                                          </p:val>
                                        </p:tav>
                                      </p:tavLst>
                                    </p:anim>
                                    <p:set>
                                      <p:cBhvr>
                                        <p:cTn id="84" dur="1" fill="hold">
                                          <p:stCondLst>
                                            <p:cond delay="2499"/>
                                          </p:stCondLst>
                                        </p:cTn>
                                        <p:tgtEl>
                                          <p:spTgt spid="20"/>
                                        </p:tgtEl>
                                        <p:attrNameLst>
                                          <p:attrName>style.visibility</p:attrName>
                                        </p:attrNameLst>
                                      </p:cBhvr>
                                      <p:to>
                                        <p:strVal val="hidden"/>
                                      </p:to>
                                    </p:set>
                                  </p:childTnLst>
                                </p:cTn>
                              </p:par>
                              <p:par>
                                <p:cTn id="85" presetID="23" presetClass="exit" presetSubtype="544" fill="hold" nodeType="withEffect">
                                  <p:stCondLst>
                                    <p:cond delay="0"/>
                                  </p:stCondLst>
                                  <p:childTnLst>
                                    <p:anim calcmode="lin" valueType="num">
                                      <p:cBhvr>
                                        <p:cTn id="86" dur="2500"/>
                                        <p:tgtEl>
                                          <p:spTgt spid="17"/>
                                        </p:tgtEl>
                                        <p:attrNameLst>
                                          <p:attrName>ppt_w</p:attrName>
                                        </p:attrNameLst>
                                      </p:cBhvr>
                                      <p:tavLst>
                                        <p:tav tm="0">
                                          <p:val>
                                            <p:strVal val="ppt_w"/>
                                          </p:val>
                                        </p:tav>
                                        <p:tav tm="100000">
                                          <p:val>
                                            <p:fltVal val="0"/>
                                          </p:val>
                                        </p:tav>
                                      </p:tavLst>
                                    </p:anim>
                                    <p:anim calcmode="lin" valueType="num">
                                      <p:cBhvr>
                                        <p:cTn id="87" dur="2500"/>
                                        <p:tgtEl>
                                          <p:spTgt spid="17"/>
                                        </p:tgtEl>
                                        <p:attrNameLst>
                                          <p:attrName>ppt_h</p:attrName>
                                        </p:attrNameLst>
                                      </p:cBhvr>
                                      <p:tavLst>
                                        <p:tav tm="0">
                                          <p:val>
                                            <p:strVal val="ppt_h"/>
                                          </p:val>
                                        </p:tav>
                                        <p:tav tm="100000">
                                          <p:val>
                                            <p:fltVal val="0"/>
                                          </p:val>
                                        </p:tav>
                                      </p:tavLst>
                                    </p:anim>
                                    <p:anim calcmode="lin" valueType="num">
                                      <p:cBhvr>
                                        <p:cTn id="88" dur="2500"/>
                                        <p:tgtEl>
                                          <p:spTgt spid="17"/>
                                        </p:tgtEl>
                                        <p:attrNameLst>
                                          <p:attrName>ppt_x</p:attrName>
                                        </p:attrNameLst>
                                      </p:cBhvr>
                                      <p:tavLst>
                                        <p:tav tm="0">
                                          <p:val>
                                            <p:strVal val="ppt_x"/>
                                          </p:val>
                                        </p:tav>
                                        <p:tav tm="100000">
                                          <p:val>
                                            <p:fltVal val="0.5"/>
                                          </p:val>
                                        </p:tav>
                                      </p:tavLst>
                                    </p:anim>
                                    <p:anim calcmode="lin" valueType="num">
                                      <p:cBhvr>
                                        <p:cTn id="89" dur="2500"/>
                                        <p:tgtEl>
                                          <p:spTgt spid="17"/>
                                        </p:tgtEl>
                                        <p:attrNameLst>
                                          <p:attrName>ppt_y</p:attrName>
                                        </p:attrNameLst>
                                      </p:cBhvr>
                                      <p:tavLst>
                                        <p:tav tm="0">
                                          <p:val>
                                            <p:strVal val="ppt_y"/>
                                          </p:val>
                                        </p:tav>
                                        <p:tav tm="100000">
                                          <p:val>
                                            <p:fltVal val="0.5"/>
                                          </p:val>
                                        </p:tav>
                                      </p:tavLst>
                                    </p:anim>
                                    <p:set>
                                      <p:cBhvr>
                                        <p:cTn id="90" dur="1" fill="hold">
                                          <p:stCondLst>
                                            <p:cond delay="2499"/>
                                          </p:stCondLst>
                                        </p:cTn>
                                        <p:tgtEl>
                                          <p:spTgt spid="17"/>
                                        </p:tgtEl>
                                        <p:attrNameLst>
                                          <p:attrName>style.visibility</p:attrName>
                                        </p:attrNameLst>
                                      </p:cBhvr>
                                      <p:to>
                                        <p:strVal val="hidden"/>
                                      </p:to>
                                    </p:set>
                                  </p:childTnLst>
                                </p:cTn>
                              </p:par>
                              <p:par>
                                <p:cTn id="91" presetID="23" presetClass="exit" presetSubtype="544" fill="hold" nodeType="withEffect">
                                  <p:stCondLst>
                                    <p:cond delay="0"/>
                                  </p:stCondLst>
                                  <p:childTnLst>
                                    <p:anim calcmode="lin" valueType="num">
                                      <p:cBhvr>
                                        <p:cTn id="92" dur="2500"/>
                                        <p:tgtEl>
                                          <p:spTgt spid="21"/>
                                        </p:tgtEl>
                                        <p:attrNameLst>
                                          <p:attrName>ppt_w</p:attrName>
                                        </p:attrNameLst>
                                      </p:cBhvr>
                                      <p:tavLst>
                                        <p:tav tm="0">
                                          <p:val>
                                            <p:strVal val="ppt_w"/>
                                          </p:val>
                                        </p:tav>
                                        <p:tav tm="100000">
                                          <p:val>
                                            <p:fltVal val="0"/>
                                          </p:val>
                                        </p:tav>
                                      </p:tavLst>
                                    </p:anim>
                                    <p:anim calcmode="lin" valueType="num">
                                      <p:cBhvr>
                                        <p:cTn id="93" dur="2500"/>
                                        <p:tgtEl>
                                          <p:spTgt spid="21"/>
                                        </p:tgtEl>
                                        <p:attrNameLst>
                                          <p:attrName>ppt_h</p:attrName>
                                        </p:attrNameLst>
                                      </p:cBhvr>
                                      <p:tavLst>
                                        <p:tav tm="0">
                                          <p:val>
                                            <p:strVal val="ppt_h"/>
                                          </p:val>
                                        </p:tav>
                                        <p:tav tm="100000">
                                          <p:val>
                                            <p:fltVal val="0"/>
                                          </p:val>
                                        </p:tav>
                                      </p:tavLst>
                                    </p:anim>
                                    <p:anim calcmode="lin" valueType="num">
                                      <p:cBhvr>
                                        <p:cTn id="94" dur="2500"/>
                                        <p:tgtEl>
                                          <p:spTgt spid="21"/>
                                        </p:tgtEl>
                                        <p:attrNameLst>
                                          <p:attrName>ppt_x</p:attrName>
                                        </p:attrNameLst>
                                      </p:cBhvr>
                                      <p:tavLst>
                                        <p:tav tm="0">
                                          <p:val>
                                            <p:strVal val="ppt_x"/>
                                          </p:val>
                                        </p:tav>
                                        <p:tav tm="100000">
                                          <p:val>
                                            <p:fltVal val="0.5"/>
                                          </p:val>
                                        </p:tav>
                                      </p:tavLst>
                                    </p:anim>
                                    <p:anim calcmode="lin" valueType="num">
                                      <p:cBhvr>
                                        <p:cTn id="95" dur="2500"/>
                                        <p:tgtEl>
                                          <p:spTgt spid="21"/>
                                        </p:tgtEl>
                                        <p:attrNameLst>
                                          <p:attrName>ppt_y</p:attrName>
                                        </p:attrNameLst>
                                      </p:cBhvr>
                                      <p:tavLst>
                                        <p:tav tm="0">
                                          <p:val>
                                            <p:strVal val="ppt_y"/>
                                          </p:val>
                                        </p:tav>
                                        <p:tav tm="100000">
                                          <p:val>
                                            <p:fltVal val="0.5"/>
                                          </p:val>
                                        </p:tav>
                                      </p:tavLst>
                                    </p:anim>
                                    <p:set>
                                      <p:cBhvr>
                                        <p:cTn id="96" dur="1" fill="hold">
                                          <p:stCondLst>
                                            <p:cond delay="2499"/>
                                          </p:stCondLst>
                                        </p:cTn>
                                        <p:tgtEl>
                                          <p:spTgt spid="21"/>
                                        </p:tgtEl>
                                        <p:attrNameLst>
                                          <p:attrName>style.visibility</p:attrName>
                                        </p:attrNameLst>
                                      </p:cBhvr>
                                      <p:to>
                                        <p:strVal val="hidden"/>
                                      </p:to>
                                    </p:set>
                                  </p:childTnLst>
                                </p:cTn>
                              </p:par>
                              <p:par>
                                <p:cTn id="97" presetID="23" presetClass="exit" presetSubtype="544" fill="hold" nodeType="withEffect">
                                  <p:stCondLst>
                                    <p:cond delay="0"/>
                                  </p:stCondLst>
                                  <p:childTnLst>
                                    <p:anim calcmode="lin" valueType="num">
                                      <p:cBhvr>
                                        <p:cTn id="98" dur="2500"/>
                                        <p:tgtEl>
                                          <p:spTgt spid="18"/>
                                        </p:tgtEl>
                                        <p:attrNameLst>
                                          <p:attrName>ppt_w</p:attrName>
                                        </p:attrNameLst>
                                      </p:cBhvr>
                                      <p:tavLst>
                                        <p:tav tm="0">
                                          <p:val>
                                            <p:strVal val="ppt_w"/>
                                          </p:val>
                                        </p:tav>
                                        <p:tav tm="100000">
                                          <p:val>
                                            <p:fltVal val="0"/>
                                          </p:val>
                                        </p:tav>
                                      </p:tavLst>
                                    </p:anim>
                                    <p:anim calcmode="lin" valueType="num">
                                      <p:cBhvr>
                                        <p:cTn id="99" dur="2500"/>
                                        <p:tgtEl>
                                          <p:spTgt spid="18"/>
                                        </p:tgtEl>
                                        <p:attrNameLst>
                                          <p:attrName>ppt_h</p:attrName>
                                        </p:attrNameLst>
                                      </p:cBhvr>
                                      <p:tavLst>
                                        <p:tav tm="0">
                                          <p:val>
                                            <p:strVal val="ppt_h"/>
                                          </p:val>
                                        </p:tav>
                                        <p:tav tm="100000">
                                          <p:val>
                                            <p:fltVal val="0"/>
                                          </p:val>
                                        </p:tav>
                                      </p:tavLst>
                                    </p:anim>
                                    <p:anim calcmode="lin" valueType="num">
                                      <p:cBhvr>
                                        <p:cTn id="100" dur="2500"/>
                                        <p:tgtEl>
                                          <p:spTgt spid="18"/>
                                        </p:tgtEl>
                                        <p:attrNameLst>
                                          <p:attrName>ppt_x</p:attrName>
                                        </p:attrNameLst>
                                      </p:cBhvr>
                                      <p:tavLst>
                                        <p:tav tm="0">
                                          <p:val>
                                            <p:strVal val="ppt_x"/>
                                          </p:val>
                                        </p:tav>
                                        <p:tav tm="100000">
                                          <p:val>
                                            <p:fltVal val="0.5"/>
                                          </p:val>
                                        </p:tav>
                                      </p:tavLst>
                                    </p:anim>
                                    <p:anim calcmode="lin" valueType="num">
                                      <p:cBhvr>
                                        <p:cTn id="101" dur="2500"/>
                                        <p:tgtEl>
                                          <p:spTgt spid="18"/>
                                        </p:tgtEl>
                                        <p:attrNameLst>
                                          <p:attrName>ppt_y</p:attrName>
                                        </p:attrNameLst>
                                      </p:cBhvr>
                                      <p:tavLst>
                                        <p:tav tm="0">
                                          <p:val>
                                            <p:strVal val="ppt_y"/>
                                          </p:val>
                                        </p:tav>
                                        <p:tav tm="100000">
                                          <p:val>
                                            <p:fltVal val="0.5"/>
                                          </p:val>
                                        </p:tav>
                                      </p:tavLst>
                                    </p:anim>
                                    <p:set>
                                      <p:cBhvr>
                                        <p:cTn id="102" dur="1" fill="hold">
                                          <p:stCondLst>
                                            <p:cond delay="2499"/>
                                          </p:stCondLst>
                                        </p:cTn>
                                        <p:tgtEl>
                                          <p:spTgt spid="18"/>
                                        </p:tgtEl>
                                        <p:attrNameLst>
                                          <p:attrName>style.visibility</p:attrName>
                                        </p:attrNameLst>
                                      </p:cBhvr>
                                      <p:to>
                                        <p:strVal val="hidden"/>
                                      </p:to>
                                    </p:set>
                                  </p:childTnLst>
                                </p:cTn>
                              </p:par>
                              <p:par>
                                <p:cTn id="103" presetID="23" presetClass="exit" presetSubtype="544" fill="hold" nodeType="withEffect">
                                  <p:stCondLst>
                                    <p:cond delay="0"/>
                                  </p:stCondLst>
                                  <p:childTnLst>
                                    <p:anim calcmode="lin" valueType="num">
                                      <p:cBhvr>
                                        <p:cTn id="104" dur="2500"/>
                                        <p:tgtEl>
                                          <p:spTgt spid="22"/>
                                        </p:tgtEl>
                                        <p:attrNameLst>
                                          <p:attrName>ppt_w</p:attrName>
                                        </p:attrNameLst>
                                      </p:cBhvr>
                                      <p:tavLst>
                                        <p:tav tm="0">
                                          <p:val>
                                            <p:strVal val="ppt_w"/>
                                          </p:val>
                                        </p:tav>
                                        <p:tav tm="100000">
                                          <p:val>
                                            <p:fltVal val="0"/>
                                          </p:val>
                                        </p:tav>
                                      </p:tavLst>
                                    </p:anim>
                                    <p:anim calcmode="lin" valueType="num">
                                      <p:cBhvr>
                                        <p:cTn id="105" dur="2500"/>
                                        <p:tgtEl>
                                          <p:spTgt spid="22"/>
                                        </p:tgtEl>
                                        <p:attrNameLst>
                                          <p:attrName>ppt_h</p:attrName>
                                        </p:attrNameLst>
                                      </p:cBhvr>
                                      <p:tavLst>
                                        <p:tav tm="0">
                                          <p:val>
                                            <p:strVal val="ppt_h"/>
                                          </p:val>
                                        </p:tav>
                                        <p:tav tm="100000">
                                          <p:val>
                                            <p:fltVal val="0"/>
                                          </p:val>
                                        </p:tav>
                                      </p:tavLst>
                                    </p:anim>
                                    <p:anim calcmode="lin" valueType="num">
                                      <p:cBhvr>
                                        <p:cTn id="106" dur="2500"/>
                                        <p:tgtEl>
                                          <p:spTgt spid="22"/>
                                        </p:tgtEl>
                                        <p:attrNameLst>
                                          <p:attrName>ppt_x</p:attrName>
                                        </p:attrNameLst>
                                      </p:cBhvr>
                                      <p:tavLst>
                                        <p:tav tm="0">
                                          <p:val>
                                            <p:strVal val="ppt_x"/>
                                          </p:val>
                                        </p:tav>
                                        <p:tav tm="100000">
                                          <p:val>
                                            <p:fltVal val="0.5"/>
                                          </p:val>
                                        </p:tav>
                                      </p:tavLst>
                                    </p:anim>
                                    <p:anim calcmode="lin" valueType="num">
                                      <p:cBhvr>
                                        <p:cTn id="107" dur="2500"/>
                                        <p:tgtEl>
                                          <p:spTgt spid="22"/>
                                        </p:tgtEl>
                                        <p:attrNameLst>
                                          <p:attrName>ppt_y</p:attrName>
                                        </p:attrNameLst>
                                      </p:cBhvr>
                                      <p:tavLst>
                                        <p:tav tm="0">
                                          <p:val>
                                            <p:strVal val="ppt_y"/>
                                          </p:val>
                                        </p:tav>
                                        <p:tav tm="100000">
                                          <p:val>
                                            <p:fltVal val="0.5"/>
                                          </p:val>
                                        </p:tav>
                                      </p:tavLst>
                                    </p:anim>
                                    <p:set>
                                      <p:cBhvr>
                                        <p:cTn id="108" dur="1" fill="hold">
                                          <p:stCondLst>
                                            <p:cond delay="2499"/>
                                          </p:stCondLst>
                                        </p:cTn>
                                        <p:tgtEl>
                                          <p:spTgt spid="22"/>
                                        </p:tgtEl>
                                        <p:attrNameLst>
                                          <p:attrName>style.visibility</p:attrName>
                                        </p:attrNameLst>
                                      </p:cBhvr>
                                      <p:to>
                                        <p:strVal val="hidden"/>
                                      </p:to>
                                    </p:set>
                                  </p:childTnLst>
                                </p:cTn>
                              </p:par>
                              <p:par>
                                <p:cTn id="109" presetID="23" presetClass="exit" presetSubtype="544" fill="hold" nodeType="withEffect">
                                  <p:stCondLst>
                                    <p:cond delay="0"/>
                                  </p:stCondLst>
                                  <p:childTnLst>
                                    <p:anim calcmode="lin" valueType="num">
                                      <p:cBhvr>
                                        <p:cTn id="110" dur="2500"/>
                                        <p:tgtEl>
                                          <p:spTgt spid="19"/>
                                        </p:tgtEl>
                                        <p:attrNameLst>
                                          <p:attrName>ppt_w</p:attrName>
                                        </p:attrNameLst>
                                      </p:cBhvr>
                                      <p:tavLst>
                                        <p:tav tm="0">
                                          <p:val>
                                            <p:strVal val="ppt_w"/>
                                          </p:val>
                                        </p:tav>
                                        <p:tav tm="100000">
                                          <p:val>
                                            <p:fltVal val="0"/>
                                          </p:val>
                                        </p:tav>
                                      </p:tavLst>
                                    </p:anim>
                                    <p:anim calcmode="lin" valueType="num">
                                      <p:cBhvr>
                                        <p:cTn id="111" dur="2500"/>
                                        <p:tgtEl>
                                          <p:spTgt spid="19"/>
                                        </p:tgtEl>
                                        <p:attrNameLst>
                                          <p:attrName>ppt_h</p:attrName>
                                        </p:attrNameLst>
                                      </p:cBhvr>
                                      <p:tavLst>
                                        <p:tav tm="0">
                                          <p:val>
                                            <p:strVal val="ppt_h"/>
                                          </p:val>
                                        </p:tav>
                                        <p:tav tm="100000">
                                          <p:val>
                                            <p:fltVal val="0"/>
                                          </p:val>
                                        </p:tav>
                                      </p:tavLst>
                                    </p:anim>
                                    <p:anim calcmode="lin" valueType="num">
                                      <p:cBhvr>
                                        <p:cTn id="112" dur="2500"/>
                                        <p:tgtEl>
                                          <p:spTgt spid="19"/>
                                        </p:tgtEl>
                                        <p:attrNameLst>
                                          <p:attrName>ppt_x</p:attrName>
                                        </p:attrNameLst>
                                      </p:cBhvr>
                                      <p:tavLst>
                                        <p:tav tm="0">
                                          <p:val>
                                            <p:strVal val="ppt_x"/>
                                          </p:val>
                                        </p:tav>
                                        <p:tav tm="100000">
                                          <p:val>
                                            <p:fltVal val="0.5"/>
                                          </p:val>
                                        </p:tav>
                                      </p:tavLst>
                                    </p:anim>
                                    <p:anim calcmode="lin" valueType="num">
                                      <p:cBhvr>
                                        <p:cTn id="113" dur="2500"/>
                                        <p:tgtEl>
                                          <p:spTgt spid="19"/>
                                        </p:tgtEl>
                                        <p:attrNameLst>
                                          <p:attrName>ppt_y</p:attrName>
                                        </p:attrNameLst>
                                      </p:cBhvr>
                                      <p:tavLst>
                                        <p:tav tm="0">
                                          <p:val>
                                            <p:strVal val="ppt_y"/>
                                          </p:val>
                                        </p:tav>
                                        <p:tav tm="100000">
                                          <p:val>
                                            <p:fltVal val="0.5"/>
                                          </p:val>
                                        </p:tav>
                                      </p:tavLst>
                                    </p:anim>
                                    <p:set>
                                      <p:cBhvr>
                                        <p:cTn id="114" dur="1" fill="hold">
                                          <p:stCondLst>
                                            <p:cond delay="2499"/>
                                          </p:stCondLst>
                                        </p:cTn>
                                        <p:tgtEl>
                                          <p:spTgt spid="19"/>
                                        </p:tgtEl>
                                        <p:attrNameLst>
                                          <p:attrName>style.visibility</p:attrName>
                                        </p:attrNameLst>
                                      </p:cBhvr>
                                      <p:to>
                                        <p:strVal val="hidden"/>
                                      </p:to>
                                    </p:set>
                                  </p:childTnLst>
                                </p:cTn>
                              </p:par>
                              <p:par>
                                <p:cTn id="115" presetID="23" presetClass="exit" presetSubtype="544" fill="hold" nodeType="withEffect">
                                  <p:stCondLst>
                                    <p:cond delay="0"/>
                                  </p:stCondLst>
                                  <p:childTnLst>
                                    <p:anim calcmode="lin" valueType="num">
                                      <p:cBhvr>
                                        <p:cTn id="116" dur="2500"/>
                                        <p:tgtEl>
                                          <p:spTgt spid="23"/>
                                        </p:tgtEl>
                                        <p:attrNameLst>
                                          <p:attrName>ppt_w</p:attrName>
                                        </p:attrNameLst>
                                      </p:cBhvr>
                                      <p:tavLst>
                                        <p:tav tm="0">
                                          <p:val>
                                            <p:strVal val="ppt_w"/>
                                          </p:val>
                                        </p:tav>
                                        <p:tav tm="100000">
                                          <p:val>
                                            <p:fltVal val="0"/>
                                          </p:val>
                                        </p:tav>
                                      </p:tavLst>
                                    </p:anim>
                                    <p:anim calcmode="lin" valueType="num">
                                      <p:cBhvr>
                                        <p:cTn id="117" dur="2500"/>
                                        <p:tgtEl>
                                          <p:spTgt spid="23"/>
                                        </p:tgtEl>
                                        <p:attrNameLst>
                                          <p:attrName>ppt_h</p:attrName>
                                        </p:attrNameLst>
                                      </p:cBhvr>
                                      <p:tavLst>
                                        <p:tav tm="0">
                                          <p:val>
                                            <p:strVal val="ppt_h"/>
                                          </p:val>
                                        </p:tav>
                                        <p:tav tm="100000">
                                          <p:val>
                                            <p:fltVal val="0"/>
                                          </p:val>
                                        </p:tav>
                                      </p:tavLst>
                                    </p:anim>
                                    <p:anim calcmode="lin" valueType="num">
                                      <p:cBhvr>
                                        <p:cTn id="118" dur="2500"/>
                                        <p:tgtEl>
                                          <p:spTgt spid="23"/>
                                        </p:tgtEl>
                                        <p:attrNameLst>
                                          <p:attrName>ppt_x</p:attrName>
                                        </p:attrNameLst>
                                      </p:cBhvr>
                                      <p:tavLst>
                                        <p:tav tm="0">
                                          <p:val>
                                            <p:strVal val="ppt_x"/>
                                          </p:val>
                                        </p:tav>
                                        <p:tav tm="100000">
                                          <p:val>
                                            <p:fltVal val="0.5"/>
                                          </p:val>
                                        </p:tav>
                                      </p:tavLst>
                                    </p:anim>
                                    <p:anim calcmode="lin" valueType="num">
                                      <p:cBhvr>
                                        <p:cTn id="119" dur="2500"/>
                                        <p:tgtEl>
                                          <p:spTgt spid="23"/>
                                        </p:tgtEl>
                                        <p:attrNameLst>
                                          <p:attrName>ppt_y</p:attrName>
                                        </p:attrNameLst>
                                      </p:cBhvr>
                                      <p:tavLst>
                                        <p:tav tm="0">
                                          <p:val>
                                            <p:strVal val="ppt_y"/>
                                          </p:val>
                                        </p:tav>
                                        <p:tav tm="100000">
                                          <p:val>
                                            <p:fltVal val="0.5"/>
                                          </p:val>
                                        </p:tav>
                                      </p:tavLst>
                                    </p:anim>
                                    <p:set>
                                      <p:cBhvr>
                                        <p:cTn id="120" dur="1" fill="hold">
                                          <p:stCondLst>
                                            <p:cond delay="2499"/>
                                          </p:stCondLst>
                                        </p:cTn>
                                        <p:tgtEl>
                                          <p:spTgt spid="23"/>
                                        </p:tgtEl>
                                        <p:attrNameLst>
                                          <p:attrName>style.visibility</p:attrName>
                                        </p:attrNameLst>
                                      </p:cBhvr>
                                      <p:to>
                                        <p:strVal val="hidden"/>
                                      </p:to>
                                    </p:set>
                                  </p:childTnLst>
                                </p:cTn>
                              </p:par>
                              <p:par>
                                <p:cTn id="121" presetID="23" presetClass="exit" presetSubtype="32" fill="hold" grpId="2" nodeType="withEffect">
                                  <p:stCondLst>
                                    <p:cond delay="0"/>
                                  </p:stCondLst>
                                  <p:childTnLst>
                                    <p:anim calcmode="lin" valueType="num">
                                      <p:cBhvr>
                                        <p:cTn id="122" dur="2500"/>
                                        <p:tgtEl>
                                          <p:spTgt spid="24"/>
                                        </p:tgtEl>
                                        <p:attrNameLst>
                                          <p:attrName>ppt_w</p:attrName>
                                        </p:attrNameLst>
                                      </p:cBhvr>
                                      <p:tavLst>
                                        <p:tav tm="0">
                                          <p:val>
                                            <p:strVal val="ppt_w"/>
                                          </p:val>
                                        </p:tav>
                                        <p:tav tm="100000">
                                          <p:val>
                                            <p:fltVal val="0"/>
                                          </p:val>
                                        </p:tav>
                                      </p:tavLst>
                                    </p:anim>
                                    <p:anim calcmode="lin" valueType="num">
                                      <p:cBhvr>
                                        <p:cTn id="123" dur="2500"/>
                                        <p:tgtEl>
                                          <p:spTgt spid="24"/>
                                        </p:tgtEl>
                                        <p:attrNameLst>
                                          <p:attrName>ppt_h</p:attrName>
                                        </p:attrNameLst>
                                      </p:cBhvr>
                                      <p:tavLst>
                                        <p:tav tm="0">
                                          <p:val>
                                            <p:strVal val="ppt_h"/>
                                          </p:val>
                                        </p:tav>
                                        <p:tav tm="100000">
                                          <p:val>
                                            <p:fltVal val="0"/>
                                          </p:val>
                                        </p:tav>
                                      </p:tavLst>
                                    </p:anim>
                                    <p:set>
                                      <p:cBhvr>
                                        <p:cTn id="124" dur="1" fill="hold">
                                          <p:stCondLst>
                                            <p:cond delay="2499"/>
                                          </p:stCondLst>
                                        </p:cTn>
                                        <p:tgtEl>
                                          <p:spTgt spid="24"/>
                                        </p:tgtEl>
                                        <p:attrNameLst>
                                          <p:attrName>style.visibility</p:attrName>
                                        </p:attrNameLst>
                                      </p:cBhvr>
                                      <p:to>
                                        <p:strVal val="hidden"/>
                                      </p:to>
                                    </p:set>
                                  </p:childTnLst>
                                </p:cTn>
                              </p:par>
                              <p:par>
                                <p:cTn id="125" presetID="23" presetClass="exit" presetSubtype="272" fill="hold" grpId="1" nodeType="withEffect">
                                  <p:stCondLst>
                                    <p:cond delay="0"/>
                                  </p:stCondLst>
                                  <p:childTnLst>
                                    <p:anim calcmode="lin" valueType="num">
                                      <p:cBhvr>
                                        <p:cTn id="126" dur="2500"/>
                                        <p:tgtEl>
                                          <p:spTgt spid="24"/>
                                        </p:tgtEl>
                                        <p:attrNameLst>
                                          <p:attrName>ppt_w</p:attrName>
                                        </p:attrNameLst>
                                      </p:cBhvr>
                                      <p:tavLst>
                                        <p:tav tm="0">
                                          <p:val>
                                            <p:strVal val="ppt_w"/>
                                          </p:val>
                                        </p:tav>
                                        <p:tav tm="100000">
                                          <p:val>
                                            <p:strVal val="4/3*ppt_w"/>
                                          </p:val>
                                        </p:tav>
                                      </p:tavLst>
                                    </p:anim>
                                    <p:anim calcmode="lin" valueType="num">
                                      <p:cBhvr>
                                        <p:cTn id="127" dur="2500"/>
                                        <p:tgtEl>
                                          <p:spTgt spid="24"/>
                                        </p:tgtEl>
                                        <p:attrNameLst>
                                          <p:attrName>ppt_h</p:attrName>
                                        </p:attrNameLst>
                                      </p:cBhvr>
                                      <p:tavLst>
                                        <p:tav tm="0">
                                          <p:val>
                                            <p:strVal val="ppt_h"/>
                                          </p:val>
                                        </p:tav>
                                        <p:tav tm="100000">
                                          <p:val>
                                            <p:strVal val="4/3*ppt_h"/>
                                          </p:val>
                                        </p:tav>
                                      </p:tavLst>
                                    </p:anim>
                                    <p:set>
                                      <p:cBhvr>
                                        <p:cTn id="128" dur="1" fill="hold">
                                          <p:stCondLst>
                                            <p:cond delay="2499"/>
                                          </p:stCondLst>
                                        </p:cTn>
                                        <p:tgtEl>
                                          <p:spTgt spid="24"/>
                                        </p:tgtEl>
                                        <p:attrNameLst>
                                          <p:attrName>style.visibility</p:attrName>
                                        </p:attrNameLst>
                                      </p:cBhvr>
                                      <p:to>
                                        <p:strVal val="hidden"/>
                                      </p:to>
                                    </p:set>
                                  </p:childTnLst>
                                </p:cTn>
                              </p:par>
                              <p:par>
                                <p:cTn id="129" presetID="23" presetClass="exit" presetSubtype="32" fill="hold" grpId="1" nodeType="withEffect">
                                  <p:stCondLst>
                                    <p:cond delay="0"/>
                                  </p:stCondLst>
                                  <p:childTnLst>
                                    <p:anim calcmode="lin" valueType="num">
                                      <p:cBhvr>
                                        <p:cTn id="130" dur="2500"/>
                                        <p:tgtEl>
                                          <p:spTgt spid="25"/>
                                        </p:tgtEl>
                                        <p:attrNameLst>
                                          <p:attrName>ppt_w</p:attrName>
                                        </p:attrNameLst>
                                      </p:cBhvr>
                                      <p:tavLst>
                                        <p:tav tm="0">
                                          <p:val>
                                            <p:strVal val="ppt_w"/>
                                          </p:val>
                                        </p:tav>
                                        <p:tav tm="100000">
                                          <p:val>
                                            <p:fltVal val="0"/>
                                          </p:val>
                                        </p:tav>
                                      </p:tavLst>
                                    </p:anim>
                                    <p:anim calcmode="lin" valueType="num">
                                      <p:cBhvr>
                                        <p:cTn id="131" dur="2500"/>
                                        <p:tgtEl>
                                          <p:spTgt spid="25"/>
                                        </p:tgtEl>
                                        <p:attrNameLst>
                                          <p:attrName>ppt_h</p:attrName>
                                        </p:attrNameLst>
                                      </p:cBhvr>
                                      <p:tavLst>
                                        <p:tav tm="0">
                                          <p:val>
                                            <p:strVal val="ppt_h"/>
                                          </p:val>
                                        </p:tav>
                                        <p:tav tm="100000">
                                          <p:val>
                                            <p:fltVal val="0"/>
                                          </p:val>
                                        </p:tav>
                                      </p:tavLst>
                                    </p:anim>
                                    <p:set>
                                      <p:cBhvr>
                                        <p:cTn id="132" dur="1" fill="hold">
                                          <p:stCondLst>
                                            <p:cond delay="2499"/>
                                          </p:stCondLst>
                                        </p:cTn>
                                        <p:tgtEl>
                                          <p:spTgt spid="25"/>
                                        </p:tgtEl>
                                        <p:attrNameLst>
                                          <p:attrName>style.visibility</p:attrName>
                                        </p:attrNameLst>
                                      </p:cBhvr>
                                      <p:to>
                                        <p:strVal val="hidden"/>
                                      </p:to>
                                    </p:set>
                                  </p:childTnLst>
                                </p:cTn>
                              </p:par>
                              <p:par>
                                <p:cTn id="133" presetID="23" presetClass="exit" presetSubtype="272" fill="hold" grpId="1" nodeType="withEffect">
                                  <p:stCondLst>
                                    <p:cond delay="0"/>
                                  </p:stCondLst>
                                  <p:childTnLst>
                                    <p:anim calcmode="lin" valueType="num">
                                      <p:cBhvr>
                                        <p:cTn id="134" dur="2500"/>
                                        <p:tgtEl>
                                          <p:spTgt spid="26"/>
                                        </p:tgtEl>
                                        <p:attrNameLst>
                                          <p:attrName>ppt_w</p:attrName>
                                        </p:attrNameLst>
                                      </p:cBhvr>
                                      <p:tavLst>
                                        <p:tav tm="0">
                                          <p:val>
                                            <p:strVal val="ppt_w"/>
                                          </p:val>
                                        </p:tav>
                                        <p:tav tm="100000">
                                          <p:val>
                                            <p:strVal val="4/3*ppt_w"/>
                                          </p:val>
                                        </p:tav>
                                      </p:tavLst>
                                    </p:anim>
                                    <p:anim calcmode="lin" valueType="num">
                                      <p:cBhvr>
                                        <p:cTn id="135" dur="2500"/>
                                        <p:tgtEl>
                                          <p:spTgt spid="26"/>
                                        </p:tgtEl>
                                        <p:attrNameLst>
                                          <p:attrName>ppt_h</p:attrName>
                                        </p:attrNameLst>
                                      </p:cBhvr>
                                      <p:tavLst>
                                        <p:tav tm="0">
                                          <p:val>
                                            <p:strVal val="ppt_h"/>
                                          </p:val>
                                        </p:tav>
                                        <p:tav tm="100000">
                                          <p:val>
                                            <p:strVal val="4/3*ppt_h"/>
                                          </p:val>
                                        </p:tav>
                                      </p:tavLst>
                                    </p:anim>
                                    <p:set>
                                      <p:cBhvr>
                                        <p:cTn id="136" dur="1" fill="hold">
                                          <p:stCondLst>
                                            <p:cond delay="2499"/>
                                          </p:stCondLst>
                                        </p:cTn>
                                        <p:tgtEl>
                                          <p:spTgt spid="26"/>
                                        </p:tgtEl>
                                        <p:attrNameLst>
                                          <p:attrName>style.visibility</p:attrName>
                                        </p:attrNameLst>
                                      </p:cBhvr>
                                      <p:to>
                                        <p:strVal val="hidden"/>
                                      </p:to>
                                    </p:set>
                                  </p:childTnLst>
                                </p:cTn>
                              </p:par>
                              <p:par>
                                <p:cTn id="137" presetID="23" presetClass="exit" presetSubtype="272" fill="hold" nodeType="withEffect">
                                  <p:stCondLst>
                                    <p:cond delay="0"/>
                                  </p:stCondLst>
                                  <p:childTnLst>
                                    <p:anim calcmode="lin" valueType="num">
                                      <p:cBhvr>
                                        <p:cTn id="138" dur="2500"/>
                                        <p:tgtEl>
                                          <p:spTgt spid="1030"/>
                                        </p:tgtEl>
                                        <p:attrNameLst>
                                          <p:attrName>ppt_w</p:attrName>
                                        </p:attrNameLst>
                                      </p:cBhvr>
                                      <p:tavLst>
                                        <p:tav tm="0">
                                          <p:val>
                                            <p:strVal val="ppt_w"/>
                                          </p:val>
                                        </p:tav>
                                        <p:tav tm="100000">
                                          <p:val>
                                            <p:strVal val="4/3*ppt_w"/>
                                          </p:val>
                                        </p:tav>
                                      </p:tavLst>
                                    </p:anim>
                                    <p:anim calcmode="lin" valueType="num">
                                      <p:cBhvr>
                                        <p:cTn id="139" dur="2500"/>
                                        <p:tgtEl>
                                          <p:spTgt spid="1030"/>
                                        </p:tgtEl>
                                        <p:attrNameLst>
                                          <p:attrName>ppt_h</p:attrName>
                                        </p:attrNameLst>
                                      </p:cBhvr>
                                      <p:tavLst>
                                        <p:tav tm="0">
                                          <p:val>
                                            <p:strVal val="ppt_h"/>
                                          </p:val>
                                        </p:tav>
                                        <p:tav tm="100000">
                                          <p:val>
                                            <p:strVal val="4/3*ppt_h"/>
                                          </p:val>
                                        </p:tav>
                                      </p:tavLst>
                                    </p:anim>
                                    <p:set>
                                      <p:cBhvr>
                                        <p:cTn id="140" dur="1" fill="hold">
                                          <p:stCondLst>
                                            <p:cond delay="2499"/>
                                          </p:stCondLst>
                                        </p:cTn>
                                        <p:tgtEl>
                                          <p:spTgt spid="1030"/>
                                        </p:tgtEl>
                                        <p:attrNameLst>
                                          <p:attrName>style.visibility</p:attrName>
                                        </p:attrNameLst>
                                      </p:cBhvr>
                                      <p:to>
                                        <p:strVal val="hidden"/>
                                      </p:to>
                                    </p:set>
                                  </p:childTnLst>
                                </p:cTn>
                              </p:par>
                              <p:par>
                                <p:cTn id="141" presetID="23" presetClass="entr" presetSubtype="288" fill="hold" nodeType="withEffect">
                                  <p:stCondLst>
                                    <p:cond delay="0"/>
                                  </p:stCondLst>
                                  <p:childTnLst>
                                    <p:set>
                                      <p:cBhvr>
                                        <p:cTn id="142" dur="1" fill="hold">
                                          <p:stCondLst>
                                            <p:cond delay="0"/>
                                          </p:stCondLst>
                                        </p:cTn>
                                        <p:tgtEl>
                                          <p:spTgt spid="15"/>
                                        </p:tgtEl>
                                        <p:attrNameLst>
                                          <p:attrName>style.visibility</p:attrName>
                                        </p:attrNameLst>
                                      </p:cBhvr>
                                      <p:to>
                                        <p:strVal val="visible"/>
                                      </p:to>
                                    </p:set>
                                    <p:anim calcmode="lin" valueType="num">
                                      <p:cBhvr>
                                        <p:cTn id="143" dur="2500" fill="hold"/>
                                        <p:tgtEl>
                                          <p:spTgt spid="15"/>
                                        </p:tgtEl>
                                        <p:attrNameLst>
                                          <p:attrName>ppt_w</p:attrName>
                                        </p:attrNameLst>
                                      </p:cBhvr>
                                      <p:tavLst>
                                        <p:tav tm="0">
                                          <p:val>
                                            <p:strVal val="4/3*#ppt_w"/>
                                          </p:val>
                                        </p:tav>
                                        <p:tav tm="100000">
                                          <p:val>
                                            <p:strVal val="#ppt_w"/>
                                          </p:val>
                                        </p:tav>
                                      </p:tavLst>
                                    </p:anim>
                                    <p:anim calcmode="lin" valueType="num">
                                      <p:cBhvr>
                                        <p:cTn id="144" dur="2500" fill="hold"/>
                                        <p:tgtEl>
                                          <p:spTgt spid="15"/>
                                        </p:tgtEl>
                                        <p:attrNameLst>
                                          <p:attrName>ppt_h</p:attrName>
                                        </p:attrNameLst>
                                      </p:cBhvr>
                                      <p:tavLst>
                                        <p:tav tm="0">
                                          <p:val>
                                            <p:strVal val="4/3*#ppt_h"/>
                                          </p:val>
                                        </p:tav>
                                        <p:tav tm="100000">
                                          <p:val>
                                            <p:strVal val="#ppt_h"/>
                                          </p:val>
                                        </p:tav>
                                      </p:tavLst>
                                    </p:anim>
                                  </p:childTnLst>
                                </p:cTn>
                              </p:par>
                              <p:par>
                                <p:cTn id="145" presetID="21" presetClass="entr" presetSubtype="8" fill="hold" nodeType="withEffect">
                                  <p:stCondLst>
                                    <p:cond delay="0"/>
                                  </p:stCondLst>
                                  <p:childTnLst>
                                    <p:set>
                                      <p:cBhvr>
                                        <p:cTn id="146" dur="1" fill="hold">
                                          <p:stCondLst>
                                            <p:cond delay="0"/>
                                          </p:stCondLst>
                                        </p:cTn>
                                        <p:tgtEl>
                                          <p:spTgt spid="15"/>
                                        </p:tgtEl>
                                        <p:attrNameLst>
                                          <p:attrName>style.visibility</p:attrName>
                                        </p:attrNameLst>
                                      </p:cBhvr>
                                      <p:to>
                                        <p:strVal val="visible"/>
                                      </p:to>
                                    </p:set>
                                    <p:animEffect transition="in" filter="wheel(8)">
                                      <p:cBhvr>
                                        <p:cTn id="147" dur="2500"/>
                                        <p:tgtEl>
                                          <p:spTgt spid="15"/>
                                        </p:tgtEl>
                                      </p:cBhvr>
                                    </p:animEffect>
                                  </p:childTnLst>
                                </p:cTn>
                              </p:par>
                              <p:par>
                                <p:cTn id="148" presetID="23" presetClass="exit" presetSubtype="16" fill="hold" nodeType="withEffect">
                                  <p:stCondLst>
                                    <p:cond delay="0"/>
                                  </p:stCondLst>
                                  <p:childTnLst>
                                    <p:anim calcmode="lin" valueType="num">
                                      <p:cBhvr>
                                        <p:cTn id="149" dur="5000"/>
                                        <p:tgtEl>
                                          <p:spTgt spid="27"/>
                                        </p:tgtEl>
                                        <p:attrNameLst>
                                          <p:attrName>ppt_w</p:attrName>
                                        </p:attrNameLst>
                                      </p:cBhvr>
                                      <p:tavLst>
                                        <p:tav tm="0">
                                          <p:val>
                                            <p:strVal val="ppt_w"/>
                                          </p:val>
                                        </p:tav>
                                        <p:tav tm="100000">
                                          <p:val>
                                            <p:strVal val="4*ppt_w"/>
                                          </p:val>
                                        </p:tav>
                                      </p:tavLst>
                                    </p:anim>
                                    <p:anim calcmode="lin" valueType="num">
                                      <p:cBhvr>
                                        <p:cTn id="150" dur="5000"/>
                                        <p:tgtEl>
                                          <p:spTgt spid="27"/>
                                        </p:tgtEl>
                                        <p:attrNameLst>
                                          <p:attrName>ppt_h</p:attrName>
                                        </p:attrNameLst>
                                      </p:cBhvr>
                                      <p:tavLst>
                                        <p:tav tm="0">
                                          <p:val>
                                            <p:strVal val="ppt_h"/>
                                          </p:val>
                                        </p:tav>
                                        <p:tav tm="100000">
                                          <p:val>
                                            <p:strVal val="4*ppt_h"/>
                                          </p:val>
                                        </p:tav>
                                      </p:tavLst>
                                    </p:anim>
                                    <p:set>
                                      <p:cBhvr>
                                        <p:cTn id="151" dur="1" fill="hold">
                                          <p:stCondLst>
                                            <p:cond delay="4999"/>
                                          </p:stCondLst>
                                        </p:cTn>
                                        <p:tgtEl>
                                          <p:spTgt spid="2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4" grpId="2" animBg="1"/>
      <p:bldP spid="25" grpId="0" animBg="1"/>
      <p:bldP spid="25" grpId="1" animBg="1"/>
      <p:bldP spid="25" grpId="2" animBg="1"/>
      <p:bldP spid="26" grpId="0" animBg="1"/>
      <p:bldP spid="26" grpId="1" animBg="1"/>
      <p:bldP spid="32"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94 Rectángulo"/>
          <p:cNvSpPr/>
          <p:nvPr/>
        </p:nvSpPr>
        <p:spPr>
          <a:xfrm>
            <a:off x="0" y="-24893"/>
            <a:ext cx="9144000" cy="5194768"/>
          </a:xfrm>
          <a:prstGeom prst="rect">
            <a:avLst/>
          </a:prstGeom>
          <a:gradFill flip="none" rotWithShape="1">
            <a:gsLst>
              <a:gs pos="30000">
                <a:srgbClr val="66FF33">
                  <a:lumMod val="19000"/>
                </a:srgbClr>
              </a:gs>
              <a:gs pos="53000">
                <a:srgbClr val="103B00"/>
              </a:gs>
              <a:gs pos="93000">
                <a:srgbClr val="5AA51B"/>
              </a:gs>
              <a:gs pos="78000">
                <a:srgbClr val="8CFF58">
                  <a:lumMod val="19000"/>
                </a:srgbClr>
              </a:gs>
              <a:gs pos="12000">
                <a:srgbClr val="438413"/>
              </a:gs>
              <a:gs pos="0">
                <a:srgbClr val="99FF33">
                  <a:lumMod val="78000"/>
                  <a:lumOff val="22000"/>
                </a:srgbClr>
              </a:gs>
              <a:gs pos="100000">
                <a:srgbClr val="99FF33">
                  <a:lumMod val="77000"/>
                  <a:lumOff val="23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3" name="92 Imagen" descr="Diapositiva44"/>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1136" y="0"/>
            <a:ext cx="9144000" cy="5143500"/>
          </a:xfrm>
          <a:prstGeom prst="rect">
            <a:avLst/>
          </a:prstGeom>
          <a:noFill/>
          <a:ln>
            <a:noFill/>
          </a:ln>
        </p:spPr>
      </p:pic>
      <p:sp>
        <p:nvSpPr>
          <p:cNvPr id="3" name="2 Rectángulo"/>
          <p:cNvSpPr/>
          <p:nvPr/>
        </p:nvSpPr>
        <p:spPr>
          <a:xfrm rot="19021798" flipH="1">
            <a:off x="481229" y="2806654"/>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9021798" flipH="1">
            <a:off x="832033" y="346891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9021798" flipH="1">
            <a:off x="130424" y="346891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9021798" flipH="1">
            <a:off x="481229" y="4123336"/>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9021798" flipH="1">
            <a:off x="1182838" y="4098538"/>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9021798" flipH="1">
            <a:off x="-220380" y="4121560"/>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9021798" flipH="1">
            <a:off x="4189133" y="2806654"/>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9021798" flipH="1">
            <a:off x="4539937" y="346891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9021798" flipH="1">
            <a:off x="3838328" y="346891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9021798" flipH="1">
            <a:off x="4189133" y="4123336"/>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9021798" flipH="1">
            <a:off x="4890742" y="4098538"/>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9021798" flipH="1">
            <a:off x="3487524" y="4121560"/>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9021798" flipH="1">
            <a:off x="2316925" y="2806654"/>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9021798" flipH="1">
            <a:off x="2667729" y="346891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9021798" flipH="1">
            <a:off x="1966120" y="346891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9021798" flipH="1">
            <a:off x="2316925" y="4123336"/>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9021798" flipH="1">
            <a:off x="3018534" y="4098538"/>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9021798" flipH="1">
            <a:off x="1615316" y="4121560"/>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9021798" flipH="1">
            <a:off x="7897037" y="2806654"/>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9021798" flipH="1">
            <a:off x="8247841" y="346891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9021798" flipH="1">
            <a:off x="7546232" y="346891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9021798" flipH="1">
            <a:off x="7897037" y="4123336"/>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9021798" flipH="1">
            <a:off x="8598646" y="4098538"/>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9021798" flipH="1">
            <a:off x="7195428" y="4121560"/>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9021798" flipH="1">
            <a:off x="6061341" y="2806654"/>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9021798" flipH="1">
            <a:off x="6412145" y="346891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9021798" flipH="1">
            <a:off x="5710536" y="346891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9021798" flipH="1">
            <a:off x="6061341" y="4123336"/>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9021798" flipH="1">
            <a:off x="6762950" y="4098538"/>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9021798" flipH="1">
            <a:off x="5359732" y="4121560"/>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9021798" flipV="1">
            <a:off x="7894730" y="2107108"/>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9021798" flipV="1">
            <a:off x="7543926" y="1444849"/>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9021798" flipV="1">
            <a:off x="8245535" y="1444849"/>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9021798" flipV="1">
            <a:off x="7894730" y="790425"/>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9021798" flipV="1">
            <a:off x="7193121" y="81522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9021798" flipV="1">
            <a:off x="8596339" y="792201"/>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9021798" flipV="1">
            <a:off x="4186826" y="2107108"/>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9021798" flipV="1">
            <a:off x="3836022" y="1444849"/>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9021798" flipV="1">
            <a:off x="4537631" y="1444849"/>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9021798" flipV="1">
            <a:off x="4186826" y="790425"/>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9021798" flipV="1">
            <a:off x="3485217" y="81522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9021798" flipV="1">
            <a:off x="4888435" y="792201"/>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9021798" flipV="1">
            <a:off x="6059034" y="2107108"/>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9021798" flipV="1">
            <a:off x="5708230" y="1444849"/>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9021798" flipV="1">
            <a:off x="6409839" y="1444849"/>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9021798" flipV="1">
            <a:off x="6059034" y="790425"/>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9021798" flipV="1">
            <a:off x="5357425" y="81522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9021798" flipV="1">
            <a:off x="6760643" y="792201"/>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9021798" flipV="1">
            <a:off x="478922" y="2107108"/>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9021798" flipV="1">
            <a:off x="128118" y="1444849"/>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9021798" flipV="1">
            <a:off x="829727" y="1444849"/>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9021798" flipV="1">
            <a:off x="478922" y="790425"/>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9021798" flipV="1">
            <a:off x="-222687" y="81522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9021798" flipV="1">
            <a:off x="1180531" y="792201"/>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9021798" flipV="1">
            <a:off x="2314618" y="2107108"/>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9021798" flipV="1">
            <a:off x="1963814" y="1444849"/>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9021798" flipV="1">
            <a:off x="2665423" y="1444849"/>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9021798" flipV="1">
            <a:off x="2314618" y="790425"/>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9021798" flipV="1">
            <a:off x="1613009" y="815223"/>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9021798" flipV="1">
            <a:off x="3016227" y="792201"/>
            <a:ext cx="790687" cy="210373"/>
          </a:xfrm>
          <a:prstGeom prst="rect">
            <a:avLst/>
          </a:prstGeom>
          <a:gradFill>
            <a:gsLst>
              <a:gs pos="30000">
                <a:srgbClr val="66FF33">
                  <a:lumMod val="19000"/>
                  <a:alpha val="68000"/>
                </a:srgbClr>
              </a:gs>
              <a:gs pos="53000">
                <a:srgbClr val="FF0000"/>
              </a:gs>
              <a:gs pos="93000">
                <a:srgbClr val="5AA51B"/>
              </a:gs>
              <a:gs pos="78000">
                <a:srgbClr val="8CFF58">
                  <a:lumMod val="19000"/>
                  <a:alpha val="53000"/>
                </a:srgbClr>
              </a:gs>
              <a:gs pos="12000">
                <a:srgbClr val="438413"/>
              </a:gs>
              <a:gs pos="0">
                <a:srgbClr val="99FF33">
                  <a:lumMod val="78000"/>
                  <a:lumOff val="22000"/>
                </a:srgbClr>
              </a:gs>
              <a:gs pos="100000">
                <a:srgbClr val="99FF33">
                  <a:lumMod val="77000"/>
                  <a:lumOff val="23000"/>
                </a:srgbClr>
              </a:gs>
            </a:gsLst>
            <a:lin ang="5400000" scaled="1"/>
          </a:gradFill>
          <a:ln w="25400" cmpd="sng">
            <a:solidFill>
              <a:srgbClr val="CCFF33"/>
            </a:solidFill>
            <a:prstDash val="sysDot"/>
          </a:ln>
          <a:effectLst>
            <a:reflection blurRad="6350" stA="50000" endA="300" endPos="90000" dir="5400000" sy="-100000" algn="bl" rotWithShape="0"/>
          </a:effectLst>
          <a:scene3d>
            <a:camera prst="orthographicFront"/>
            <a:lightRig rig="flat" dir="t"/>
          </a:scene3d>
          <a:sp3d prstMaterial="metal">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flipH="1">
            <a:off x="-252536" y="-236562"/>
            <a:ext cx="9713835"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168224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23" presetClass="entr" presetSubtype="288" fill="hold" nodeType="withEffect">
                                  <p:stCondLst>
                                    <p:cond delay="1250"/>
                                  </p:stCondLst>
                                  <p:childTnLst>
                                    <p:set>
                                      <p:cBhvr>
                                        <p:cTn id="906" dur="1" fill="hold">
                                          <p:stCondLst>
                                            <p:cond delay="0"/>
                                          </p:stCondLst>
                                        </p:cTn>
                                        <p:tgtEl>
                                          <p:spTgt spid="93"/>
                                        </p:tgtEl>
                                        <p:attrNameLst>
                                          <p:attrName>style.visibility</p:attrName>
                                        </p:attrNameLst>
                                      </p:cBhvr>
                                      <p:to>
                                        <p:strVal val="visible"/>
                                      </p:to>
                                    </p:set>
                                    <p:anim calcmode="lin" valueType="num">
                                      <p:cBhvr>
                                        <p:cTn id="907" dur="3250" fill="hold"/>
                                        <p:tgtEl>
                                          <p:spTgt spid="93"/>
                                        </p:tgtEl>
                                        <p:attrNameLst>
                                          <p:attrName>ppt_w</p:attrName>
                                        </p:attrNameLst>
                                      </p:cBhvr>
                                      <p:tavLst>
                                        <p:tav tm="0">
                                          <p:val>
                                            <p:strVal val="4/3*#ppt_w"/>
                                          </p:val>
                                        </p:tav>
                                        <p:tav tm="100000">
                                          <p:val>
                                            <p:strVal val="#ppt_w"/>
                                          </p:val>
                                        </p:tav>
                                      </p:tavLst>
                                    </p:anim>
                                    <p:anim calcmode="lin" valueType="num">
                                      <p:cBhvr>
                                        <p:cTn id="908" dur="3250" fill="hold"/>
                                        <p:tgtEl>
                                          <p:spTgt spid="93"/>
                                        </p:tgtEl>
                                        <p:attrNameLst>
                                          <p:attrName>ppt_h</p:attrName>
                                        </p:attrNameLst>
                                      </p:cBhvr>
                                      <p:tavLst>
                                        <p:tav tm="0">
                                          <p:val>
                                            <p:strVal val="4/3*#ppt_h"/>
                                          </p:val>
                                        </p:tav>
                                        <p:tav tm="100000">
                                          <p:val>
                                            <p:strVal val="#ppt_h"/>
                                          </p:val>
                                        </p:tav>
                                      </p:tavLst>
                                    </p:anim>
                                  </p:childTnLst>
                                </p:cTn>
                              </p:par>
                              <p:par>
                                <p:cTn id="909" presetID="16" presetClass="entr" presetSubtype="42" fill="hold" nodeType="withEffect">
                                  <p:stCondLst>
                                    <p:cond delay="1250"/>
                                  </p:stCondLst>
                                  <p:childTnLst>
                                    <p:set>
                                      <p:cBhvr>
                                        <p:cTn id="910" dur="1" fill="hold">
                                          <p:stCondLst>
                                            <p:cond delay="0"/>
                                          </p:stCondLst>
                                        </p:cTn>
                                        <p:tgtEl>
                                          <p:spTgt spid="93"/>
                                        </p:tgtEl>
                                        <p:attrNameLst>
                                          <p:attrName>style.visibility</p:attrName>
                                        </p:attrNameLst>
                                      </p:cBhvr>
                                      <p:to>
                                        <p:strVal val="visible"/>
                                      </p:to>
                                    </p:set>
                                    <p:animEffect transition="in" filter="barn(outHorizontal)">
                                      <p:cBhvr>
                                        <p:cTn id="911" dur="3250"/>
                                        <p:tgtEl>
                                          <p:spTgt spid="93"/>
                                        </p:tgtEl>
                                      </p:cBhvr>
                                    </p:animEffect>
                                  </p:childTnLst>
                                </p:cTn>
                              </p:par>
                              <p:par>
                                <p:cTn id="912" presetID="9" presetClass="emph" presetSubtype="0" grpId="0" nodeType="withEffect">
                                  <p:stCondLst>
                                    <p:cond delay="0"/>
                                  </p:stCondLst>
                                  <p:childTnLst>
                                    <p:set>
                                      <p:cBhvr rctx="PPT">
                                        <p:cTn id="913" dur="indefinite"/>
                                        <p:tgtEl>
                                          <p:spTgt spid="94"/>
                                        </p:tgtEl>
                                        <p:attrNameLst>
                                          <p:attrName>style.opacity</p:attrName>
                                        </p:attrNameLst>
                                      </p:cBhvr>
                                      <p:to>
                                        <p:strVal val="0"/>
                                      </p:to>
                                    </p:set>
                                    <p:animEffect filter="image" prLst="opacity: 0">
                                      <p:cBhvr rctx="IE">
                                        <p:cTn id="914" dur="indefinite"/>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4"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4 Grupo"/>
          <p:cNvGrpSpPr/>
          <p:nvPr/>
        </p:nvGrpSpPr>
        <p:grpSpPr>
          <a:xfrm>
            <a:off x="0" y="0"/>
            <a:ext cx="9144000" cy="5143500"/>
            <a:chOff x="0" y="0"/>
            <a:chExt cx="9144000" cy="5143500"/>
          </a:xfrm>
        </p:grpSpPr>
        <p:pic>
          <p:nvPicPr>
            <p:cNvPr id="7" name="6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0" y="0"/>
              <a:ext cx="9144000" cy="5143500"/>
            </a:xfrm>
            <a:prstGeom prst="rect">
              <a:avLst/>
            </a:prstGeom>
          </p:spPr>
        </p:pic>
        <p:pic>
          <p:nvPicPr>
            <p:cNvPr id="8"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 name="2 Rectángulo"/>
          <p:cNvSpPr/>
          <p:nvPr/>
        </p:nvSpPr>
        <p:spPr>
          <a:xfrm>
            <a:off x="2411760" y="267494"/>
            <a:ext cx="6192688" cy="3385542"/>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b="1" dirty="0" smtClean="0">
                <a:solidFill>
                  <a:srgbClr val="441918"/>
                </a:solidFill>
                <a:latin typeface="Hobo Std" pitchFamily="34" charset="0"/>
              </a:rPr>
              <a:t>¿</a:t>
            </a:r>
            <a:r>
              <a:rPr lang="es-ES" b="1" dirty="0">
                <a:solidFill>
                  <a:srgbClr val="441918"/>
                </a:solidFill>
                <a:latin typeface="Hobo Std" pitchFamily="34" charset="0"/>
              </a:rPr>
              <a:t>En qué casos no están indicadas las fresas?</a:t>
            </a:r>
          </a:p>
          <a:p>
            <a:pPr algn="ctr">
              <a:defRPr/>
            </a:pPr>
            <a:endParaRPr lang="es-ES" b="1" dirty="0">
              <a:solidFill>
                <a:srgbClr val="441918"/>
              </a:solidFill>
              <a:latin typeface="Hobo Std" pitchFamily="34" charset="0"/>
            </a:endParaRPr>
          </a:p>
          <a:p>
            <a:pPr algn="ctr">
              <a:defRPr/>
            </a:pPr>
            <a:r>
              <a:rPr lang="es-ES" sz="1400" b="1" dirty="0" smtClean="0">
                <a:solidFill>
                  <a:srgbClr val="441918"/>
                </a:solidFill>
                <a:latin typeface="Hobo Std" pitchFamily="34" charset="0"/>
              </a:rPr>
              <a:t>A </a:t>
            </a:r>
            <a:r>
              <a:rPr lang="es-ES" sz="1400" b="1" dirty="0">
                <a:solidFill>
                  <a:srgbClr val="441918"/>
                </a:solidFill>
                <a:latin typeface="Hobo Std" pitchFamily="34" charset="0"/>
              </a:rPr>
              <a:t>pesar de todos los beneficios de este alimento para la salud, hay casos en los que se debe controlar el consumo:</a:t>
            </a:r>
          </a:p>
          <a:p>
            <a:pPr algn="ctr">
              <a:defRPr/>
            </a:pPr>
            <a:endParaRPr lang="es-ES" sz="1400" b="1" dirty="0">
              <a:solidFill>
                <a:srgbClr val="441918"/>
              </a:solidFill>
              <a:latin typeface="Hobo Std" pitchFamily="34" charset="0"/>
            </a:endParaRPr>
          </a:p>
          <a:p>
            <a:pPr algn="ctr">
              <a:defRPr/>
            </a:pPr>
            <a:r>
              <a:rPr lang="es-ES" sz="1400" b="1" dirty="0">
                <a:solidFill>
                  <a:srgbClr val="441918"/>
                </a:solidFill>
                <a:latin typeface="Hobo Std" pitchFamily="34" charset="0"/>
              </a:rPr>
              <a:t>    Las personas con una predisposición a desarrollar cálculos renales: debido a la presencia de ácido oxálico, una sustancia que causa cálculos renales, la ingesta debe hacerse sólo bajo la supervisión de un nutricionista.</a:t>
            </a:r>
          </a:p>
          <a:p>
            <a:pPr algn="ctr">
              <a:defRPr/>
            </a:pPr>
            <a:r>
              <a:rPr lang="es-ES" sz="1400" b="1" dirty="0">
                <a:solidFill>
                  <a:srgbClr val="441918"/>
                </a:solidFill>
                <a:latin typeface="Hobo Std" pitchFamily="34" charset="0"/>
              </a:rPr>
              <a:t>    Con trastornos intestinales tales como </a:t>
            </a:r>
            <a:r>
              <a:rPr lang="es-ES" sz="1400" b="1" dirty="0" err="1">
                <a:solidFill>
                  <a:srgbClr val="441918"/>
                </a:solidFill>
                <a:latin typeface="Hobo Std" pitchFamily="34" charset="0"/>
              </a:rPr>
              <a:t>diverticular</a:t>
            </a:r>
            <a:r>
              <a:rPr lang="es-ES" sz="1400" b="1" dirty="0">
                <a:solidFill>
                  <a:srgbClr val="441918"/>
                </a:solidFill>
                <a:latin typeface="Hobo Std" pitchFamily="34" charset="0"/>
              </a:rPr>
              <a:t>: al tener ácido cítrico y fibras insolubles, la fresa causa irritación en el intestino y el empeoramiento de los cuadros de los pacientes que sufren de este tipo de problema. </a:t>
            </a:r>
            <a:endParaRPr lang="es-ES" sz="1200" b="1" dirty="0">
              <a:solidFill>
                <a:srgbClr val="441918"/>
              </a:solidFill>
              <a:latin typeface="Monotype Corsiva" panose="03010101010201010101" pitchFamily="66" charset="0"/>
            </a:endParaRPr>
          </a:p>
        </p:txBody>
      </p:sp>
      <p:pic>
        <p:nvPicPr>
          <p:cNvPr id="6" name="Picture 5"/>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644008" y="3579862"/>
            <a:ext cx="1512168" cy="12209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192939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16 Grupo"/>
          <p:cNvGrpSpPr/>
          <p:nvPr/>
        </p:nvGrpSpPr>
        <p:grpSpPr>
          <a:xfrm>
            <a:off x="0" y="0"/>
            <a:ext cx="9144000" cy="5143500"/>
            <a:chOff x="0" y="0"/>
            <a:chExt cx="9144000" cy="5143500"/>
          </a:xfrm>
        </p:grpSpPr>
        <p:sp>
          <p:nvSpPr>
            <p:cNvPr id="18" name="17 Rectángulo"/>
            <p:cNvSpPr/>
            <p:nvPr/>
          </p:nvSpPr>
          <p:spPr>
            <a:xfrm>
              <a:off x="4572000" y="2571750"/>
              <a:ext cx="4572000" cy="2571750"/>
            </a:xfrm>
            <a:prstGeom prst="rect">
              <a:avLst/>
            </a:prstGeom>
            <a:gradFill>
              <a:gsLst>
                <a:gs pos="33000">
                  <a:srgbClr val="820904"/>
                </a:gs>
                <a:gs pos="47497">
                  <a:srgbClr val="E70A04"/>
                </a:gs>
                <a:gs pos="58000">
                  <a:srgbClr val="D81006"/>
                </a:gs>
                <a:gs pos="62934">
                  <a:schemeClr val="tx1"/>
                </a:gs>
                <a:gs pos="100000">
                  <a:srgbClr val="C00000">
                    <a:lumMod val="4000"/>
                  </a:srgbClr>
                </a:gs>
                <a:gs pos="13000">
                  <a:schemeClr val="tx1"/>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0800000" flipH="1">
              <a:off x="4572000" y="0"/>
              <a:ext cx="4572000" cy="2571750"/>
            </a:xfrm>
            <a:prstGeom prst="rect">
              <a:avLst/>
            </a:prstGeom>
            <a:gradFill>
              <a:gsLst>
                <a:gs pos="33000">
                  <a:srgbClr val="820904"/>
                </a:gs>
                <a:gs pos="47497">
                  <a:srgbClr val="E70A04"/>
                </a:gs>
                <a:gs pos="58000">
                  <a:srgbClr val="D81006"/>
                </a:gs>
                <a:gs pos="62934">
                  <a:schemeClr val="tx1"/>
                </a:gs>
                <a:gs pos="100000">
                  <a:srgbClr val="C00000">
                    <a:lumMod val="4000"/>
                  </a:srgbClr>
                </a:gs>
                <a:gs pos="13000">
                  <a:schemeClr val="tx1"/>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H="1">
              <a:off x="0" y="2571750"/>
              <a:ext cx="4572000" cy="2571750"/>
            </a:xfrm>
            <a:prstGeom prst="rect">
              <a:avLst/>
            </a:prstGeom>
            <a:gradFill>
              <a:gsLst>
                <a:gs pos="33000">
                  <a:srgbClr val="820904"/>
                </a:gs>
                <a:gs pos="47497">
                  <a:srgbClr val="E70A04"/>
                </a:gs>
                <a:gs pos="58000">
                  <a:srgbClr val="D81006"/>
                </a:gs>
                <a:gs pos="62934">
                  <a:schemeClr val="tx1"/>
                </a:gs>
                <a:gs pos="100000">
                  <a:srgbClr val="C00000">
                    <a:lumMod val="4000"/>
                  </a:srgbClr>
                </a:gs>
                <a:gs pos="13000">
                  <a:schemeClr val="tx1"/>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0800000">
              <a:off x="0" y="0"/>
              <a:ext cx="4572000" cy="2571750"/>
            </a:xfrm>
            <a:prstGeom prst="rect">
              <a:avLst/>
            </a:prstGeom>
            <a:gradFill>
              <a:gsLst>
                <a:gs pos="33000">
                  <a:srgbClr val="820904"/>
                </a:gs>
                <a:gs pos="47497">
                  <a:srgbClr val="E70A04"/>
                </a:gs>
                <a:gs pos="58000">
                  <a:srgbClr val="D81006"/>
                </a:gs>
                <a:gs pos="62934">
                  <a:schemeClr val="tx1"/>
                </a:gs>
                <a:gs pos="100000">
                  <a:srgbClr val="C00000">
                    <a:lumMod val="4000"/>
                  </a:srgbClr>
                </a:gs>
                <a:gs pos="13000">
                  <a:schemeClr val="tx1"/>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6" name="15 Imagen" descr="Diapositiva45"/>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0" y="0"/>
            <a:ext cx="9144000" cy="5167284"/>
          </a:xfrm>
          <a:prstGeom prst="rect">
            <a:avLst/>
          </a:prstGeom>
          <a:noFill/>
          <a:ln>
            <a:noFill/>
          </a:ln>
        </p:spPr>
      </p:pic>
      <p:pic>
        <p:nvPicPr>
          <p:cNvPr id="1027" name="Picture 3"/>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2160000" y="36000"/>
            <a:ext cx="4824536" cy="50200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6" name="Picture 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3780000" y="0"/>
            <a:ext cx="1622425" cy="2292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 name="Picture 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rot="16200000">
            <a:off x="2340000" y="1404000"/>
            <a:ext cx="1622425" cy="2292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rot="2990594">
            <a:off x="4871893" y="480463"/>
            <a:ext cx="1622425" cy="2292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 name="Picture 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rot="5400000">
            <a:off x="5184000" y="1404000"/>
            <a:ext cx="1622425" cy="2292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rot="7799021">
            <a:off x="4875675" y="2368674"/>
            <a:ext cx="1622425" cy="2292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 name="Picture 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rot="13679692">
            <a:off x="2707083" y="2363344"/>
            <a:ext cx="1622425" cy="2292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 name="Picture 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rot="18862080">
            <a:off x="2699126" y="430696"/>
            <a:ext cx="1622425" cy="2292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rot="10800000">
            <a:off x="3744000" y="2886174"/>
            <a:ext cx="1622425" cy="2292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 name="21 Rectángulo"/>
          <p:cNvSpPr/>
          <p:nvPr/>
        </p:nvSpPr>
        <p:spPr>
          <a:xfrm flipH="1">
            <a:off x="643" y="-236562"/>
            <a:ext cx="9460656"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666869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nodeType="withEffect">
                                  <p:stCondLst>
                                    <p:cond delay="0"/>
                                  </p:stCondLst>
                                  <p:childTnLst>
                                    <p:set>
                                      <p:cBhvr>
                                        <p:cTn id="6" dur="1" fill="hold">
                                          <p:stCondLst>
                                            <p:cond delay="0"/>
                                          </p:stCondLst>
                                        </p:cTn>
                                        <p:tgtEl>
                                          <p:spTgt spid="1026"/>
                                        </p:tgtEl>
                                        <p:attrNameLst>
                                          <p:attrName>style.visibility</p:attrName>
                                        </p:attrNameLst>
                                      </p:cBhvr>
                                      <p:to>
                                        <p:strVal val="visible"/>
                                      </p:to>
                                    </p:set>
                                    <p:anim calcmode="lin" valueType="num">
                                      <p:cBhvr>
                                        <p:cTn id="7" dur="2500" fill="hold"/>
                                        <p:tgtEl>
                                          <p:spTgt spid="1026"/>
                                        </p:tgtEl>
                                        <p:attrNameLst>
                                          <p:attrName>ppt_w</p:attrName>
                                        </p:attrNameLst>
                                      </p:cBhvr>
                                      <p:tavLst>
                                        <p:tav tm="0">
                                          <p:val>
                                            <p:fltVal val="0"/>
                                          </p:val>
                                        </p:tav>
                                        <p:tav tm="100000">
                                          <p:val>
                                            <p:strVal val="#ppt_w"/>
                                          </p:val>
                                        </p:tav>
                                      </p:tavLst>
                                    </p:anim>
                                    <p:anim calcmode="lin" valueType="num">
                                      <p:cBhvr>
                                        <p:cTn id="8" dur="2500" fill="hold"/>
                                        <p:tgtEl>
                                          <p:spTgt spid="1026"/>
                                        </p:tgtEl>
                                        <p:attrNameLst>
                                          <p:attrName>ppt_h</p:attrName>
                                        </p:attrNameLst>
                                      </p:cBhvr>
                                      <p:tavLst>
                                        <p:tav tm="0">
                                          <p:val>
                                            <p:fltVal val="0"/>
                                          </p:val>
                                        </p:tav>
                                        <p:tav tm="100000">
                                          <p:val>
                                            <p:strVal val="#ppt_h"/>
                                          </p:val>
                                        </p:tav>
                                      </p:tavLst>
                                    </p:anim>
                                    <p:anim calcmode="lin" valueType="num">
                                      <p:cBhvr>
                                        <p:cTn id="9" dur="2500" fill="hold"/>
                                        <p:tgtEl>
                                          <p:spTgt spid="1026"/>
                                        </p:tgtEl>
                                        <p:attrNameLst>
                                          <p:attrName>ppt_x</p:attrName>
                                        </p:attrNameLst>
                                      </p:cBhvr>
                                      <p:tavLst>
                                        <p:tav tm="0">
                                          <p:val>
                                            <p:fltVal val="0.5"/>
                                          </p:val>
                                        </p:tav>
                                        <p:tav tm="100000">
                                          <p:val>
                                            <p:strVal val="#ppt_x"/>
                                          </p:val>
                                        </p:tav>
                                      </p:tavLst>
                                    </p:anim>
                                    <p:anim calcmode="lin" valueType="num">
                                      <p:cBhvr>
                                        <p:cTn id="10" dur="2500" fill="hold"/>
                                        <p:tgtEl>
                                          <p:spTgt spid="1026"/>
                                        </p:tgtEl>
                                        <p:attrNameLst>
                                          <p:attrName>ppt_y</p:attrName>
                                        </p:attrNameLst>
                                      </p:cBhvr>
                                      <p:tavLst>
                                        <p:tav tm="0">
                                          <p:val>
                                            <p:fltVal val="0.5"/>
                                          </p:val>
                                        </p:tav>
                                        <p:tav tm="100000">
                                          <p:val>
                                            <p:strVal val="#ppt_y"/>
                                          </p:val>
                                        </p:tav>
                                      </p:tavLst>
                                    </p:anim>
                                  </p:childTnLst>
                                </p:cTn>
                              </p:par>
                              <p:par>
                                <p:cTn id="11" presetID="8" presetClass="emph" presetSubtype="0" fill="hold" nodeType="withEffect">
                                  <p:stCondLst>
                                    <p:cond delay="0"/>
                                  </p:stCondLst>
                                  <p:childTnLst>
                                    <p:animRot by="21600000">
                                      <p:cBhvr>
                                        <p:cTn id="12" dur="2500" fill="hold"/>
                                        <p:tgtEl>
                                          <p:spTgt spid="1026"/>
                                        </p:tgtEl>
                                        <p:attrNameLst>
                                          <p:attrName>r</p:attrName>
                                        </p:attrNameLst>
                                      </p:cBhvr>
                                    </p:animRot>
                                  </p:childTnLst>
                                </p:cTn>
                              </p:par>
                              <p:par>
                                <p:cTn id="13" presetID="23" presetClass="entr" presetSubtype="528" fill="hold"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p:cTn id="15" dur="2500" fill="hold"/>
                                        <p:tgtEl>
                                          <p:spTgt spid="6"/>
                                        </p:tgtEl>
                                        <p:attrNameLst>
                                          <p:attrName>ppt_w</p:attrName>
                                        </p:attrNameLst>
                                      </p:cBhvr>
                                      <p:tavLst>
                                        <p:tav tm="0">
                                          <p:val>
                                            <p:fltVal val="0"/>
                                          </p:val>
                                        </p:tav>
                                        <p:tav tm="100000">
                                          <p:val>
                                            <p:strVal val="#ppt_w"/>
                                          </p:val>
                                        </p:tav>
                                      </p:tavLst>
                                    </p:anim>
                                    <p:anim calcmode="lin" valueType="num">
                                      <p:cBhvr>
                                        <p:cTn id="16" dur="2500" fill="hold"/>
                                        <p:tgtEl>
                                          <p:spTgt spid="6"/>
                                        </p:tgtEl>
                                        <p:attrNameLst>
                                          <p:attrName>ppt_h</p:attrName>
                                        </p:attrNameLst>
                                      </p:cBhvr>
                                      <p:tavLst>
                                        <p:tav tm="0">
                                          <p:val>
                                            <p:fltVal val="0"/>
                                          </p:val>
                                        </p:tav>
                                        <p:tav tm="100000">
                                          <p:val>
                                            <p:strVal val="#ppt_h"/>
                                          </p:val>
                                        </p:tav>
                                      </p:tavLst>
                                    </p:anim>
                                    <p:anim calcmode="lin" valueType="num">
                                      <p:cBhvr>
                                        <p:cTn id="17" dur="2500" fill="hold"/>
                                        <p:tgtEl>
                                          <p:spTgt spid="6"/>
                                        </p:tgtEl>
                                        <p:attrNameLst>
                                          <p:attrName>ppt_x</p:attrName>
                                        </p:attrNameLst>
                                      </p:cBhvr>
                                      <p:tavLst>
                                        <p:tav tm="0">
                                          <p:val>
                                            <p:fltVal val="0.5"/>
                                          </p:val>
                                        </p:tav>
                                        <p:tav tm="100000">
                                          <p:val>
                                            <p:strVal val="#ppt_x"/>
                                          </p:val>
                                        </p:tav>
                                      </p:tavLst>
                                    </p:anim>
                                    <p:anim calcmode="lin" valueType="num">
                                      <p:cBhvr>
                                        <p:cTn id="18" dur="2500" fill="hold"/>
                                        <p:tgtEl>
                                          <p:spTgt spid="6"/>
                                        </p:tgtEl>
                                        <p:attrNameLst>
                                          <p:attrName>ppt_y</p:attrName>
                                        </p:attrNameLst>
                                      </p:cBhvr>
                                      <p:tavLst>
                                        <p:tav tm="0">
                                          <p:val>
                                            <p:fltVal val="0.5"/>
                                          </p:val>
                                        </p:tav>
                                        <p:tav tm="100000">
                                          <p:val>
                                            <p:strVal val="#ppt_y"/>
                                          </p:val>
                                        </p:tav>
                                      </p:tavLst>
                                    </p:anim>
                                  </p:childTnLst>
                                </p:cTn>
                              </p:par>
                              <p:par>
                                <p:cTn id="19" presetID="8" presetClass="emph" presetSubtype="0" fill="hold" nodeType="withEffect">
                                  <p:stCondLst>
                                    <p:cond delay="0"/>
                                  </p:stCondLst>
                                  <p:childTnLst>
                                    <p:animRot by="21600000">
                                      <p:cBhvr>
                                        <p:cTn id="20" dur="2500" fill="hold"/>
                                        <p:tgtEl>
                                          <p:spTgt spid="6"/>
                                        </p:tgtEl>
                                        <p:attrNameLst>
                                          <p:attrName>r</p:attrName>
                                        </p:attrNameLst>
                                      </p:cBhvr>
                                    </p:animRot>
                                  </p:childTnLst>
                                </p:cTn>
                              </p:par>
                              <p:par>
                                <p:cTn id="21" presetID="23" presetClass="entr" presetSubtype="528" fill="hold"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p:cTn id="23" dur="2500" fill="hold"/>
                                        <p:tgtEl>
                                          <p:spTgt spid="7"/>
                                        </p:tgtEl>
                                        <p:attrNameLst>
                                          <p:attrName>ppt_w</p:attrName>
                                        </p:attrNameLst>
                                      </p:cBhvr>
                                      <p:tavLst>
                                        <p:tav tm="0">
                                          <p:val>
                                            <p:fltVal val="0"/>
                                          </p:val>
                                        </p:tav>
                                        <p:tav tm="100000">
                                          <p:val>
                                            <p:strVal val="#ppt_w"/>
                                          </p:val>
                                        </p:tav>
                                      </p:tavLst>
                                    </p:anim>
                                    <p:anim calcmode="lin" valueType="num">
                                      <p:cBhvr>
                                        <p:cTn id="24" dur="2500" fill="hold"/>
                                        <p:tgtEl>
                                          <p:spTgt spid="7"/>
                                        </p:tgtEl>
                                        <p:attrNameLst>
                                          <p:attrName>ppt_h</p:attrName>
                                        </p:attrNameLst>
                                      </p:cBhvr>
                                      <p:tavLst>
                                        <p:tav tm="0">
                                          <p:val>
                                            <p:fltVal val="0"/>
                                          </p:val>
                                        </p:tav>
                                        <p:tav tm="100000">
                                          <p:val>
                                            <p:strVal val="#ppt_h"/>
                                          </p:val>
                                        </p:tav>
                                      </p:tavLst>
                                    </p:anim>
                                    <p:anim calcmode="lin" valueType="num">
                                      <p:cBhvr>
                                        <p:cTn id="25" dur="2500" fill="hold"/>
                                        <p:tgtEl>
                                          <p:spTgt spid="7"/>
                                        </p:tgtEl>
                                        <p:attrNameLst>
                                          <p:attrName>ppt_x</p:attrName>
                                        </p:attrNameLst>
                                      </p:cBhvr>
                                      <p:tavLst>
                                        <p:tav tm="0">
                                          <p:val>
                                            <p:fltVal val="0.5"/>
                                          </p:val>
                                        </p:tav>
                                        <p:tav tm="100000">
                                          <p:val>
                                            <p:strVal val="#ppt_x"/>
                                          </p:val>
                                        </p:tav>
                                      </p:tavLst>
                                    </p:anim>
                                    <p:anim calcmode="lin" valueType="num">
                                      <p:cBhvr>
                                        <p:cTn id="26" dur="2500" fill="hold"/>
                                        <p:tgtEl>
                                          <p:spTgt spid="7"/>
                                        </p:tgtEl>
                                        <p:attrNameLst>
                                          <p:attrName>ppt_y</p:attrName>
                                        </p:attrNameLst>
                                      </p:cBhvr>
                                      <p:tavLst>
                                        <p:tav tm="0">
                                          <p:val>
                                            <p:fltVal val="0.5"/>
                                          </p:val>
                                        </p:tav>
                                        <p:tav tm="100000">
                                          <p:val>
                                            <p:strVal val="#ppt_y"/>
                                          </p:val>
                                        </p:tav>
                                      </p:tavLst>
                                    </p:anim>
                                  </p:childTnLst>
                                </p:cTn>
                              </p:par>
                              <p:par>
                                <p:cTn id="27" presetID="8" presetClass="emph" presetSubtype="0" fill="hold" nodeType="withEffect">
                                  <p:stCondLst>
                                    <p:cond delay="0"/>
                                  </p:stCondLst>
                                  <p:childTnLst>
                                    <p:animRot by="21600000">
                                      <p:cBhvr>
                                        <p:cTn id="28" dur="2500" fill="hold"/>
                                        <p:tgtEl>
                                          <p:spTgt spid="7"/>
                                        </p:tgtEl>
                                        <p:attrNameLst>
                                          <p:attrName>r</p:attrName>
                                        </p:attrNameLst>
                                      </p:cBhvr>
                                    </p:animRot>
                                  </p:childTnLst>
                                </p:cTn>
                              </p:par>
                              <p:par>
                                <p:cTn id="29" presetID="23" presetClass="entr" presetSubtype="528" fill="hold"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p:cTn id="31" dur="2500" fill="hold"/>
                                        <p:tgtEl>
                                          <p:spTgt spid="8"/>
                                        </p:tgtEl>
                                        <p:attrNameLst>
                                          <p:attrName>ppt_w</p:attrName>
                                        </p:attrNameLst>
                                      </p:cBhvr>
                                      <p:tavLst>
                                        <p:tav tm="0">
                                          <p:val>
                                            <p:fltVal val="0"/>
                                          </p:val>
                                        </p:tav>
                                        <p:tav tm="100000">
                                          <p:val>
                                            <p:strVal val="#ppt_w"/>
                                          </p:val>
                                        </p:tav>
                                      </p:tavLst>
                                    </p:anim>
                                    <p:anim calcmode="lin" valueType="num">
                                      <p:cBhvr>
                                        <p:cTn id="32" dur="2500" fill="hold"/>
                                        <p:tgtEl>
                                          <p:spTgt spid="8"/>
                                        </p:tgtEl>
                                        <p:attrNameLst>
                                          <p:attrName>ppt_h</p:attrName>
                                        </p:attrNameLst>
                                      </p:cBhvr>
                                      <p:tavLst>
                                        <p:tav tm="0">
                                          <p:val>
                                            <p:fltVal val="0"/>
                                          </p:val>
                                        </p:tav>
                                        <p:tav tm="100000">
                                          <p:val>
                                            <p:strVal val="#ppt_h"/>
                                          </p:val>
                                        </p:tav>
                                      </p:tavLst>
                                    </p:anim>
                                    <p:anim calcmode="lin" valueType="num">
                                      <p:cBhvr>
                                        <p:cTn id="33" dur="2500" fill="hold"/>
                                        <p:tgtEl>
                                          <p:spTgt spid="8"/>
                                        </p:tgtEl>
                                        <p:attrNameLst>
                                          <p:attrName>ppt_x</p:attrName>
                                        </p:attrNameLst>
                                      </p:cBhvr>
                                      <p:tavLst>
                                        <p:tav tm="0">
                                          <p:val>
                                            <p:fltVal val="0.5"/>
                                          </p:val>
                                        </p:tav>
                                        <p:tav tm="100000">
                                          <p:val>
                                            <p:strVal val="#ppt_x"/>
                                          </p:val>
                                        </p:tav>
                                      </p:tavLst>
                                    </p:anim>
                                    <p:anim calcmode="lin" valueType="num">
                                      <p:cBhvr>
                                        <p:cTn id="34" dur="2500" fill="hold"/>
                                        <p:tgtEl>
                                          <p:spTgt spid="8"/>
                                        </p:tgtEl>
                                        <p:attrNameLst>
                                          <p:attrName>ppt_y</p:attrName>
                                        </p:attrNameLst>
                                      </p:cBhvr>
                                      <p:tavLst>
                                        <p:tav tm="0">
                                          <p:val>
                                            <p:fltVal val="0.5"/>
                                          </p:val>
                                        </p:tav>
                                        <p:tav tm="100000">
                                          <p:val>
                                            <p:strVal val="#ppt_y"/>
                                          </p:val>
                                        </p:tav>
                                      </p:tavLst>
                                    </p:anim>
                                  </p:childTnLst>
                                </p:cTn>
                              </p:par>
                              <p:par>
                                <p:cTn id="35" presetID="8" presetClass="emph" presetSubtype="0" fill="hold" nodeType="withEffect">
                                  <p:stCondLst>
                                    <p:cond delay="0"/>
                                  </p:stCondLst>
                                  <p:childTnLst>
                                    <p:animRot by="21600000">
                                      <p:cBhvr>
                                        <p:cTn id="36" dur="2500" fill="hold"/>
                                        <p:tgtEl>
                                          <p:spTgt spid="8"/>
                                        </p:tgtEl>
                                        <p:attrNameLst>
                                          <p:attrName>r</p:attrName>
                                        </p:attrNameLst>
                                      </p:cBhvr>
                                    </p:animRot>
                                  </p:childTnLst>
                                </p:cTn>
                              </p:par>
                              <p:par>
                                <p:cTn id="37" presetID="23" presetClass="entr" presetSubtype="528" fill="hold"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p:cTn id="39" dur="2500" fill="hold"/>
                                        <p:tgtEl>
                                          <p:spTgt spid="9"/>
                                        </p:tgtEl>
                                        <p:attrNameLst>
                                          <p:attrName>ppt_w</p:attrName>
                                        </p:attrNameLst>
                                      </p:cBhvr>
                                      <p:tavLst>
                                        <p:tav tm="0">
                                          <p:val>
                                            <p:fltVal val="0"/>
                                          </p:val>
                                        </p:tav>
                                        <p:tav tm="100000">
                                          <p:val>
                                            <p:strVal val="#ppt_w"/>
                                          </p:val>
                                        </p:tav>
                                      </p:tavLst>
                                    </p:anim>
                                    <p:anim calcmode="lin" valueType="num">
                                      <p:cBhvr>
                                        <p:cTn id="40" dur="2500" fill="hold"/>
                                        <p:tgtEl>
                                          <p:spTgt spid="9"/>
                                        </p:tgtEl>
                                        <p:attrNameLst>
                                          <p:attrName>ppt_h</p:attrName>
                                        </p:attrNameLst>
                                      </p:cBhvr>
                                      <p:tavLst>
                                        <p:tav tm="0">
                                          <p:val>
                                            <p:fltVal val="0"/>
                                          </p:val>
                                        </p:tav>
                                        <p:tav tm="100000">
                                          <p:val>
                                            <p:strVal val="#ppt_h"/>
                                          </p:val>
                                        </p:tav>
                                      </p:tavLst>
                                    </p:anim>
                                    <p:anim calcmode="lin" valueType="num">
                                      <p:cBhvr>
                                        <p:cTn id="41" dur="2500" fill="hold"/>
                                        <p:tgtEl>
                                          <p:spTgt spid="9"/>
                                        </p:tgtEl>
                                        <p:attrNameLst>
                                          <p:attrName>ppt_x</p:attrName>
                                        </p:attrNameLst>
                                      </p:cBhvr>
                                      <p:tavLst>
                                        <p:tav tm="0">
                                          <p:val>
                                            <p:fltVal val="0.5"/>
                                          </p:val>
                                        </p:tav>
                                        <p:tav tm="100000">
                                          <p:val>
                                            <p:strVal val="#ppt_x"/>
                                          </p:val>
                                        </p:tav>
                                      </p:tavLst>
                                    </p:anim>
                                    <p:anim calcmode="lin" valueType="num">
                                      <p:cBhvr>
                                        <p:cTn id="42" dur="2500" fill="hold"/>
                                        <p:tgtEl>
                                          <p:spTgt spid="9"/>
                                        </p:tgtEl>
                                        <p:attrNameLst>
                                          <p:attrName>ppt_y</p:attrName>
                                        </p:attrNameLst>
                                      </p:cBhvr>
                                      <p:tavLst>
                                        <p:tav tm="0">
                                          <p:val>
                                            <p:fltVal val="0.5"/>
                                          </p:val>
                                        </p:tav>
                                        <p:tav tm="100000">
                                          <p:val>
                                            <p:strVal val="#ppt_y"/>
                                          </p:val>
                                        </p:tav>
                                      </p:tavLst>
                                    </p:anim>
                                  </p:childTnLst>
                                </p:cTn>
                              </p:par>
                              <p:par>
                                <p:cTn id="43" presetID="8" presetClass="emph" presetSubtype="0" fill="hold" nodeType="withEffect">
                                  <p:stCondLst>
                                    <p:cond delay="0"/>
                                  </p:stCondLst>
                                  <p:childTnLst>
                                    <p:animRot by="21600000">
                                      <p:cBhvr>
                                        <p:cTn id="44" dur="2500" fill="hold"/>
                                        <p:tgtEl>
                                          <p:spTgt spid="9"/>
                                        </p:tgtEl>
                                        <p:attrNameLst>
                                          <p:attrName>r</p:attrName>
                                        </p:attrNameLst>
                                      </p:cBhvr>
                                    </p:animRot>
                                  </p:childTnLst>
                                </p:cTn>
                              </p:par>
                              <p:par>
                                <p:cTn id="45" presetID="23" presetClass="entr" presetSubtype="528" fill="hold" nodeType="withEffect">
                                  <p:stCondLst>
                                    <p:cond delay="0"/>
                                  </p:stCondLst>
                                  <p:childTnLst>
                                    <p:set>
                                      <p:cBhvr>
                                        <p:cTn id="46" dur="1" fill="hold">
                                          <p:stCondLst>
                                            <p:cond delay="0"/>
                                          </p:stCondLst>
                                        </p:cTn>
                                        <p:tgtEl>
                                          <p:spTgt spid="4"/>
                                        </p:tgtEl>
                                        <p:attrNameLst>
                                          <p:attrName>style.visibility</p:attrName>
                                        </p:attrNameLst>
                                      </p:cBhvr>
                                      <p:to>
                                        <p:strVal val="visible"/>
                                      </p:to>
                                    </p:set>
                                    <p:anim calcmode="lin" valueType="num">
                                      <p:cBhvr>
                                        <p:cTn id="47" dur="2500" fill="hold"/>
                                        <p:tgtEl>
                                          <p:spTgt spid="4"/>
                                        </p:tgtEl>
                                        <p:attrNameLst>
                                          <p:attrName>ppt_w</p:attrName>
                                        </p:attrNameLst>
                                      </p:cBhvr>
                                      <p:tavLst>
                                        <p:tav tm="0">
                                          <p:val>
                                            <p:fltVal val="0"/>
                                          </p:val>
                                        </p:tav>
                                        <p:tav tm="100000">
                                          <p:val>
                                            <p:strVal val="#ppt_w"/>
                                          </p:val>
                                        </p:tav>
                                      </p:tavLst>
                                    </p:anim>
                                    <p:anim calcmode="lin" valueType="num">
                                      <p:cBhvr>
                                        <p:cTn id="48" dur="2500" fill="hold"/>
                                        <p:tgtEl>
                                          <p:spTgt spid="4"/>
                                        </p:tgtEl>
                                        <p:attrNameLst>
                                          <p:attrName>ppt_h</p:attrName>
                                        </p:attrNameLst>
                                      </p:cBhvr>
                                      <p:tavLst>
                                        <p:tav tm="0">
                                          <p:val>
                                            <p:fltVal val="0"/>
                                          </p:val>
                                        </p:tav>
                                        <p:tav tm="100000">
                                          <p:val>
                                            <p:strVal val="#ppt_h"/>
                                          </p:val>
                                        </p:tav>
                                      </p:tavLst>
                                    </p:anim>
                                    <p:anim calcmode="lin" valueType="num">
                                      <p:cBhvr>
                                        <p:cTn id="49" dur="2500" fill="hold"/>
                                        <p:tgtEl>
                                          <p:spTgt spid="4"/>
                                        </p:tgtEl>
                                        <p:attrNameLst>
                                          <p:attrName>ppt_x</p:attrName>
                                        </p:attrNameLst>
                                      </p:cBhvr>
                                      <p:tavLst>
                                        <p:tav tm="0">
                                          <p:val>
                                            <p:fltVal val="0.5"/>
                                          </p:val>
                                        </p:tav>
                                        <p:tav tm="100000">
                                          <p:val>
                                            <p:strVal val="#ppt_x"/>
                                          </p:val>
                                        </p:tav>
                                      </p:tavLst>
                                    </p:anim>
                                    <p:anim calcmode="lin" valueType="num">
                                      <p:cBhvr>
                                        <p:cTn id="50" dur="2500" fill="hold"/>
                                        <p:tgtEl>
                                          <p:spTgt spid="4"/>
                                        </p:tgtEl>
                                        <p:attrNameLst>
                                          <p:attrName>ppt_y</p:attrName>
                                        </p:attrNameLst>
                                      </p:cBhvr>
                                      <p:tavLst>
                                        <p:tav tm="0">
                                          <p:val>
                                            <p:fltVal val="0.5"/>
                                          </p:val>
                                        </p:tav>
                                        <p:tav tm="100000">
                                          <p:val>
                                            <p:strVal val="#ppt_y"/>
                                          </p:val>
                                        </p:tav>
                                      </p:tavLst>
                                    </p:anim>
                                  </p:childTnLst>
                                </p:cTn>
                              </p:par>
                              <p:par>
                                <p:cTn id="51" presetID="8" presetClass="emph" presetSubtype="0" fill="hold" nodeType="withEffect">
                                  <p:stCondLst>
                                    <p:cond delay="0"/>
                                  </p:stCondLst>
                                  <p:childTnLst>
                                    <p:animRot by="21600000">
                                      <p:cBhvr>
                                        <p:cTn id="52" dur="2500" fill="hold"/>
                                        <p:tgtEl>
                                          <p:spTgt spid="4"/>
                                        </p:tgtEl>
                                        <p:attrNameLst>
                                          <p:attrName>r</p:attrName>
                                        </p:attrNameLst>
                                      </p:cBhvr>
                                    </p:animRot>
                                  </p:childTnLst>
                                </p:cTn>
                              </p:par>
                              <p:par>
                                <p:cTn id="53" presetID="23" presetClass="entr" presetSubtype="528" fill="hold"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p:cTn id="55" dur="2500" fill="hold"/>
                                        <p:tgtEl>
                                          <p:spTgt spid="10"/>
                                        </p:tgtEl>
                                        <p:attrNameLst>
                                          <p:attrName>ppt_w</p:attrName>
                                        </p:attrNameLst>
                                      </p:cBhvr>
                                      <p:tavLst>
                                        <p:tav tm="0">
                                          <p:val>
                                            <p:fltVal val="0"/>
                                          </p:val>
                                        </p:tav>
                                        <p:tav tm="100000">
                                          <p:val>
                                            <p:strVal val="#ppt_w"/>
                                          </p:val>
                                        </p:tav>
                                      </p:tavLst>
                                    </p:anim>
                                    <p:anim calcmode="lin" valueType="num">
                                      <p:cBhvr>
                                        <p:cTn id="56" dur="2500" fill="hold"/>
                                        <p:tgtEl>
                                          <p:spTgt spid="10"/>
                                        </p:tgtEl>
                                        <p:attrNameLst>
                                          <p:attrName>ppt_h</p:attrName>
                                        </p:attrNameLst>
                                      </p:cBhvr>
                                      <p:tavLst>
                                        <p:tav tm="0">
                                          <p:val>
                                            <p:fltVal val="0"/>
                                          </p:val>
                                        </p:tav>
                                        <p:tav tm="100000">
                                          <p:val>
                                            <p:strVal val="#ppt_h"/>
                                          </p:val>
                                        </p:tav>
                                      </p:tavLst>
                                    </p:anim>
                                    <p:anim calcmode="lin" valueType="num">
                                      <p:cBhvr>
                                        <p:cTn id="57" dur="2500" fill="hold"/>
                                        <p:tgtEl>
                                          <p:spTgt spid="10"/>
                                        </p:tgtEl>
                                        <p:attrNameLst>
                                          <p:attrName>ppt_x</p:attrName>
                                        </p:attrNameLst>
                                      </p:cBhvr>
                                      <p:tavLst>
                                        <p:tav tm="0">
                                          <p:val>
                                            <p:fltVal val="0.5"/>
                                          </p:val>
                                        </p:tav>
                                        <p:tav tm="100000">
                                          <p:val>
                                            <p:strVal val="#ppt_x"/>
                                          </p:val>
                                        </p:tav>
                                      </p:tavLst>
                                    </p:anim>
                                    <p:anim calcmode="lin" valueType="num">
                                      <p:cBhvr>
                                        <p:cTn id="58" dur="2500" fill="hold"/>
                                        <p:tgtEl>
                                          <p:spTgt spid="10"/>
                                        </p:tgtEl>
                                        <p:attrNameLst>
                                          <p:attrName>ppt_y</p:attrName>
                                        </p:attrNameLst>
                                      </p:cBhvr>
                                      <p:tavLst>
                                        <p:tav tm="0">
                                          <p:val>
                                            <p:fltVal val="0.5"/>
                                          </p:val>
                                        </p:tav>
                                        <p:tav tm="100000">
                                          <p:val>
                                            <p:strVal val="#ppt_y"/>
                                          </p:val>
                                        </p:tav>
                                      </p:tavLst>
                                    </p:anim>
                                  </p:childTnLst>
                                </p:cTn>
                              </p:par>
                              <p:par>
                                <p:cTn id="59" presetID="8" presetClass="emph" presetSubtype="0" fill="hold" nodeType="withEffect">
                                  <p:stCondLst>
                                    <p:cond delay="0"/>
                                  </p:stCondLst>
                                  <p:childTnLst>
                                    <p:animRot by="21600000">
                                      <p:cBhvr>
                                        <p:cTn id="60" dur="2500" fill="hold"/>
                                        <p:tgtEl>
                                          <p:spTgt spid="10"/>
                                        </p:tgtEl>
                                        <p:attrNameLst>
                                          <p:attrName>r</p:attrName>
                                        </p:attrNameLst>
                                      </p:cBhvr>
                                    </p:animRot>
                                  </p:childTnLst>
                                </p:cTn>
                              </p:par>
                              <p:par>
                                <p:cTn id="61" presetID="23" presetClass="entr" presetSubtype="528" fill="hold" nodeType="withEffect">
                                  <p:stCondLst>
                                    <p:cond delay="0"/>
                                  </p:stCondLst>
                                  <p:childTnLst>
                                    <p:set>
                                      <p:cBhvr>
                                        <p:cTn id="62" dur="1" fill="hold">
                                          <p:stCondLst>
                                            <p:cond delay="0"/>
                                          </p:stCondLst>
                                        </p:cTn>
                                        <p:tgtEl>
                                          <p:spTgt spid="23"/>
                                        </p:tgtEl>
                                        <p:attrNameLst>
                                          <p:attrName>style.visibility</p:attrName>
                                        </p:attrNameLst>
                                      </p:cBhvr>
                                      <p:to>
                                        <p:strVal val="visible"/>
                                      </p:to>
                                    </p:set>
                                    <p:anim calcmode="lin" valueType="num">
                                      <p:cBhvr>
                                        <p:cTn id="63" dur="2500" fill="hold"/>
                                        <p:tgtEl>
                                          <p:spTgt spid="23"/>
                                        </p:tgtEl>
                                        <p:attrNameLst>
                                          <p:attrName>ppt_w</p:attrName>
                                        </p:attrNameLst>
                                      </p:cBhvr>
                                      <p:tavLst>
                                        <p:tav tm="0">
                                          <p:val>
                                            <p:fltVal val="0"/>
                                          </p:val>
                                        </p:tav>
                                        <p:tav tm="100000">
                                          <p:val>
                                            <p:strVal val="#ppt_w"/>
                                          </p:val>
                                        </p:tav>
                                      </p:tavLst>
                                    </p:anim>
                                    <p:anim calcmode="lin" valueType="num">
                                      <p:cBhvr>
                                        <p:cTn id="64" dur="2500" fill="hold"/>
                                        <p:tgtEl>
                                          <p:spTgt spid="23"/>
                                        </p:tgtEl>
                                        <p:attrNameLst>
                                          <p:attrName>ppt_h</p:attrName>
                                        </p:attrNameLst>
                                      </p:cBhvr>
                                      <p:tavLst>
                                        <p:tav tm="0">
                                          <p:val>
                                            <p:fltVal val="0"/>
                                          </p:val>
                                        </p:tav>
                                        <p:tav tm="100000">
                                          <p:val>
                                            <p:strVal val="#ppt_h"/>
                                          </p:val>
                                        </p:tav>
                                      </p:tavLst>
                                    </p:anim>
                                    <p:anim calcmode="lin" valueType="num">
                                      <p:cBhvr>
                                        <p:cTn id="65" dur="2500" fill="hold"/>
                                        <p:tgtEl>
                                          <p:spTgt spid="23"/>
                                        </p:tgtEl>
                                        <p:attrNameLst>
                                          <p:attrName>ppt_x</p:attrName>
                                        </p:attrNameLst>
                                      </p:cBhvr>
                                      <p:tavLst>
                                        <p:tav tm="0">
                                          <p:val>
                                            <p:fltVal val="0.5"/>
                                          </p:val>
                                        </p:tav>
                                        <p:tav tm="100000">
                                          <p:val>
                                            <p:strVal val="#ppt_x"/>
                                          </p:val>
                                        </p:tav>
                                      </p:tavLst>
                                    </p:anim>
                                    <p:anim calcmode="lin" valueType="num">
                                      <p:cBhvr>
                                        <p:cTn id="66" dur="2500" fill="hold"/>
                                        <p:tgtEl>
                                          <p:spTgt spid="23"/>
                                        </p:tgtEl>
                                        <p:attrNameLst>
                                          <p:attrName>ppt_y</p:attrName>
                                        </p:attrNameLst>
                                      </p:cBhvr>
                                      <p:tavLst>
                                        <p:tav tm="0">
                                          <p:val>
                                            <p:fltVal val="0.5"/>
                                          </p:val>
                                        </p:tav>
                                        <p:tav tm="100000">
                                          <p:val>
                                            <p:strVal val="#ppt_y"/>
                                          </p:val>
                                        </p:tav>
                                      </p:tavLst>
                                    </p:anim>
                                  </p:childTnLst>
                                </p:cTn>
                              </p:par>
                              <p:par>
                                <p:cTn id="67" presetID="8" presetClass="emph" presetSubtype="0" fill="hold" nodeType="withEffect">
                                  <p:stCondLst>
                                    <p:cond delay="0"/>
                                  </p:stCondLst>
                                  <p:childTnLst>
                                    <p:animRot by="21600000">
                                      <p:cBhvr>
                                        <p:cTn id="68" dur="2500" fill="hold"/>
                                        <p:tgtEl>
                                          <p:spTgt spid="23"/>
                                        </p:tgtEl>
                                        <p:attrNameLst>
                                          <p:attrName>r</p:attrName>
                                        </p:attrNameLst>
                                      </p:cBhvr>
                                    </p:animRot>
                                  </p:childTnLst>
                                </p:cTn>
                              </p:par>
                              <p:par>
                                <p:cTn id="69" presetID="9" presetClass="emph" presetSubtype="0" grpId="0" nodeType="withEffect">
                                  <p:stCondLst>
                                    <p:cond delay="0"/>
                                  </p:stCondLst>
                                  <p:childTnLst>
                                    <p:set>
                                      <p:cBhvr rctx="PPT">
                                        <p:cTn id="70" dur="indefinite"/>
                                        <p:tgtEl>
                                          <p:spTgt spid="22"/>
                                        </p:tgtEl>
                                        <p:attrNameLst>
                                          <p:attrName>style.opacity</p:attrName>
                                        </p:attrNameLst>
                                      </p:cBhvr>
                                      <p:to>
                                        <p:strVal val="0"/>
                                      </p:to>
                                    </p:set>
                                    <p:animEffect filter="image" prLst="opacity: 0">
                                      <p:cBhvr rctx="IE">
                                        <p:cTn id="71" dur="indefinite"/>
                                        <p:tgtEl>
                                          <p:spTgt spid="22"/>
                                        </p:tgtEl>
                                      </p:cBhvr>
                                    </p:animEffect>
                                  </p:childTnLst>
                                </p:cTn>
                              </p:par>
                              <p:par>
                                <p:cTn id="72" presetID="23" presetClass="exit" presetSubtype="544" fill="hold" nodeType="withEffect">
                                  <p:stCondLst>
                                    <p:cond delay="0"/>
                                  </p:stCondLst>
                                  <p:childTnLst>
                                    <p:anim calcmode="lin" valueType="num">
                                      <p:cBhvr>
                                        <p:cTn id="73" dur="4000"/>
                                        <p:tgtEl>
                                          <p:spTgt spid="10"/>
                                        </p:tgtEl>
                                        <p:attrNameLst>
                                          <p:attrName>ppt_w</p:attrName>
                                        </p:attrNameLst>
                                      </p:cBhvr>
                                      <p:tavLst>
                                        <p:tav tm="0">
                                          <p:val>
                                            <p:strVal val="ppt_w"/>
                                          </p:val>
                                        </p:tav>
                                        <p:tav tm="100000">
                                          <p:val>
                                            <p:fltVal val="0"/>
                                          </p:val>
                                        </p:tav>
                                      </p:tavLst>
                                    </p:anim>
                                    <p:anim calcmode="lin" valueType="num">
                                      <p:cBhvr>
                                        <p:cTn id="74" dur="4000"/>
                                        <p:tgtEl>
                                          <p:spTgt spid="10"/>
                                        </p:tgtEl>
                                        <p:attrNameLst>
                                          <p:attrName>ppt_h</p:attrName>
                                        </p:attrNameLst>
                                      </p:cBhvr>
                                      <p:tavLst>
                                        <p:tav tm="0">
                                          <p:val>
                                            <p:strVal val="ppt_h"/>
                                          </p:val>
                                        </p:tav>
                                        <p:tav tm="100000">
                                          <p:val>
                                            <p:fltVal val="0"/>
                                          </p:val>
                                        </p:tav>
                                      </p:tavLst>
                                    </p:anim>
                                    <p:anim calcmode="lin" valueType="num">
                                      <p:cBhvr>
                                        <p:cTn id="75" dur="4000"/>
                                        <p:tgtEl>
                                          <p:spTgt spid="10"/>
                                        </p:tgtEl>
                                        <p:attrNameLst>
                                          <p:attrName>ppt_x</p:attrName>
                                        </p:attrNameLst>
                                      </p:cBhvr>
                                      <p:tavLst>
                                        <p:tav tm="0">
                                          <p:val>
                                            <p:strVal val="ppt_x"/>
                                          </p:val>
                                        </p:tav>
                                        <p:tav tm="100000">
                                          <p:val>
                                            <p:fltVal val="0.5"/>
                                          </p:val>
                                        </p:tav>
                                      </p:tavLst>
                                    </p:anim>
                                    <p:anim calcmode="lin" valueType="num">
                                      <p:cBhvr>
                                        <p:cTn id="76" dur="4000"/>
                                        <p:tgtEl>
                                          <p:spTgt spid="10"/>
                                        </p:tgtEl>
                                        <p:attrNameLst>
                                          <p:attrName>ppt_y</p:attrName>
                                        </p:attrNameLst>
                                      </p:cBhvr>
                                      <p:tavLst>
                                        <p:tav tm="0">
                                          <p:val>
                                            <p:strVal val="ppt_y"/>
                                          </p:val>
                                        </p:tav>
                                        <p:tav tm="100000">
                                          <p:val>
                                            <p:fltVal val="0.5"/>
                                          </p:val>
                                        </p:tav>
                                      </p:tavLst>
                                    </p:anim>
                                    <p:set>
                                      <p:cBhvr>
                                        <p:cTn id="77" dur="1" fill="hold">
                                          <p:stCondLst>
                                            <p:cond delay="3999"/>
                                          </p:stCondLst>
                                        </p:cTn>
                                        <p:tgtEl>
                                          <p:spTgt spid="10"/>
                                        </p:tgtEl>
                                        <p:attrNameLst>
                                          <p:attrName>style.visibility</p:attrName>
                                        </p:attrNameLst>
                                      </p:cBhvr>
                                      <p:to>
                                        <p:strVal val="hidden"/>
                                      </p:to>
                                    </p:set>
                                  </p:childTnLst>
                                </p:cTn>
                              </p:par>
                              <p:par>
                                <p:cTn id="78" presetID="8" presetClass="emph" presetSubtype="0" fill="hold" nodeType="withEffect">
                                  <p:stCondLst>
                                    <p:cond delay="0"/>
                                  </p:stCondLst>
                                  <p:childTnLst>
                                    <p:animRot by="-21600000">
                                      <p:cBhvr>
                                        <p:cTn id="79" dur="4000" fill="hold"/>
                                        <p:tgtEl>
                                          <p:spTgt spid="10"/>
                                        </p:tgtEl>
                                        <p:attrNameLst>
                                          <p:attrName>r</p:attrName>
                                        </p:attrNameLst>
                                      </p:cBhvr>
                                    </p:animRot>
                                  </p:childTnLst>
                                </p:cTn>
                              </p:par>
                              <p:par>
                                <p:cTn id="80" presetID="23" presetClass="exit" presetSubtype="544" fill="hold" nodeType="withEffect">
                                  <p:stCondLst>
                                    <p:cond delay="0"/>
                                  </p:stCondLst>
                                  <p:childTnLst>
                                    <p:anim calcmode="lin" valueType="num">
                                      <p:cBhvr>
                                        <p:cTn id="81" dur="4000"/>
                                        <p:tgtEl>
                                          <p:spTgt spid="4"/>
                                        </p:tgtEl>
                                        <p:attrNameLst>
                                          <p:attrName>ppt_w</p:attrName>
                                        </p:attrNameLst>
                                      </p:cBhvr>
                                      <p:tavLst>
                                        <p:tav tm="0">
                                          <p:val>
                                            <p:strVal val="ppt_w"/>
                                          </p:val>
                                        </p:tav>
                                        <p:tav tm="100000">
                                          <p:val>
                                            <p:fltVal val="0"/>
                                          </p:val>
                                        </p:tav>
                                      </p:tavLst>
                                    </p:anim>
                                    <p:anim calcmode="lin" valueType="num">
                                      <p:cBhvr>
                                        <p:cTn id="82" dur="4000"/>
                                        <p:tgtEl>
                                          <p:spTgt spid="4"/>
                                        </p:tgtEl>
                                        <p:attrNameLst>
                                          <p:attrName>ppt_h</p:attrName>
                                        </p:attrNameLst>
                                      </p:cBhvr>
                                      <p:tavLst>
                                        <p:tav tm="0">
                                          <p:val>
                                            <p:strVal val="ppt_h"/>
                                          </p:val>
                                        </p:tav>
                                        <p:tav tm="100000">
                                          <p:val>
                                            <p:fltVal val="0"/>
                                          </p:val>
                                        </p:tav>
                                      </p:tavLst>
                                    </p:anim>
                                    <p:anim calcmode="lin" valueType="num">
                                      <p:cBhvr>
                                        <p:cTn id="83" dur="4000"/>
                                        <p:tgtEl>
                                          <p:spTgt spid="4"/>
                                        </p:tgtEl>
                                        <p:attrNameLst>
                                          <p:attrName>ppt_x</p:attrName>
                                        </p:attrNameLst>
                                      </p:cBhvr>
                                      <p:tavLst>
                                        <p:tav tm="0">
                                          <p:val>
                                            <p:strVal val="ppt_x"/>
                                          </p:val>
                                        </p:tav>
                                        <p:tav tm="100000">
                                          <p:val>
                                            <p:fltVal val="0.5"/>
                                          </p:val>
                                        </p:tav>
                                      </p:tavLst>
                                    </p:anim>
                                    <p:anim calcmode="lin" valueType="num">
                                      <p:cBhvr>
                                        <p:cTn id="84" dur="4000"/>
                                        <p:tgtEl>
                                          <p:spTgt spid="4"/>
                                        </p:tgtEl>
                                        <p:attrNameLst>
                                          <p:attrName>ppt_y</p:attrName>
                                        </p:attrNameLst>
                                      </p:cBhvr>
                                      <p:tavLst>
                                        <p:tav tm="0">
                                          <p:val>
                                            <p:strVal val="ppt_y"/>
                                          </p:val>
                                        </p:tav>
                                        <p:tav tm="100000">
                                          <p:val>
                                            <p:fltVal val="0.5"/>
                                          </p:val>
                                        </p:tav>
                                      </p:tavLst>
                                    </p:anim>
                                    <p:set>
                                      <p:cBhvr>
                                        <p:cTn id="85" dur="1" fill="hold">
                                          <p:stCondLst>
                                            <p:cond delay="3999"/>
                                          </p:stCondLst>
                                        </p:cTn>
                                        <p:tgtEl>
                                          <p:spTgt spid="4"/>
                                        </p:tgtEl>
                                        <p:attrNameLst>
                                          <p:attrName>style.visibility</p:attrName>
                                        </p:attrNameLst>
                                      </p:cBhvr>
                                      <p:to>
                                        <p:strVal val="hidden"/>
                                      </p:to>
                                    </p:set>
                                  </p:childTnLst>
                                </p:cTn>
                              </p:par>
                              <p:par>
                                <p:cTn id="86" presetID="8" presetClass="emph" presetSubtype="0" fill="hold" nodeType="withEffect">
                                  <p:stCondLst>
                                    <p:cond delay="0"/>
                                  </p:stCondLst>
                                  <p:childTnLst>
                                    <p:animRot by="-21600000">
                                      <p:cBhvr>
                                        <p:cTn id="87" dur="4000" fill="hold"/>
                                        <p:tgtEl>
                                          <p:spTgt spid="4"/>
                                        </p:tgtEl>
                                        <p:attrNameLst>
                                          <p:attrName>r</p:attrName>
                                        </p:attrNameLst>
                                      </p:cBhvr>
                                    </p:animRot>
                                  </p:childTnLst>
                                </p:cTn>
                              </p:par>
                              <p:par>
                                <p:cTn id="88" presetID="23" presetClass="exit" presetSubtype="544" fill="hold" nodeType="withEffect">
                                  <p:stCondLst>
                                    <p:cond delay="0"/>
                                  </p:stCondLst>
                                  <p:childTnLst>
                                    <p:anim calcmode="lin" valueType="num">
                                      <p:cBhvr>
                                        <p:cTn id="89" dur="4000"/>
                                        <p:tgtEl>
                                          <p:spTgt spid="9"/>
                                        </p:tgtEl>
                                        <p:attrNameLst>
                                          <p:attrName>ppt_w</p:attrName>
                                        </p:attrNameLst>
                                      </p:cBhvr>
                                      <p:tavLst>
                                        <p:tav tm="0">
                                          <p:val>
                                            <p:strVal val="ppt_w"/>
                                          </p:val>
                                        </p:tav>
                                        <p:tav tm="100000">
                                          <p:val>
                                            <p:fltVal val="0"/>
                                          </p:val>
                                        </p:tav>
                                      </p:tavLst>
                                    </p:anim>
                                    <p:anim calcmode="lin" valueType="num">
                                      <p:cBhvr>
                                        <p:cTn id="90" dur="4000"/>
                                        <p:tgtEl>
                                          <p:spTgt spid="9"/>
                                        </p:tgtEl>
                                        <p:attrNameLst>
                                          <p:attrName>ppt_h</p:attrName>
                                        </p:attrNameLst>
                                      </p:cBhvr>
                                      <p:tavLst>
                                        <p:tav tm="0">
                                          <p:val>
                                            <p:strVal val="ppt_h"/>
                                          </p:val>
                                        </p:tav>
                                        <p:tav tm="100000">
                                          <p:val>
                                            <p:fltVal val="0"/>
                                          </p:val>
                                        </p:tav>
                                      </p:tavLst>
                                    </p:anim>
                                    <p:anim calcmode="lin" valueType="num">
                                      <p:cBhvr>
                                        <p:cTn id="91" dur="4000"/>
                                        <p:tgtEl>
                                          <p:spTgt spid="9"/>
                                        </p:tgtEl>
                                        <p:attrNameLst>
                                          <p:attrName>ppt_x</p:attrName>
                                        </p:attrNameLst>
                                      </p:cBhvr>
                                      <p:tavLst>
                                        <p:tav tm="0">
                                          <p:val>
                                            <p:strVal val="ppt_x"/>
                                          </p:val>
                                        </p:tav>
                                        <p:tav tm="100000">
                                          <p:val>
                                            <p:fltVal val="0.5"/>
                                          </p:val>
                                        </p:tav>
                                      </p:tavLst>
                                    </p:anim>
                                    <p:anim calcmode="lin" valueType="num">
                                      <p:cBhvr>
                                        <p:cTn id="92" dur="4000"/>
                                        <p:tgtEl>
                                          <p:spTgt spid="9"/>
                                        </p:tgtEl>
                                        <p:attrNameLst>
                                          <p:attrName>ppt_y</p:attrName>
                                        </p:attrNameLst>
                                      </p:cBhvr>
                                      <p:tavLst>
                                        <p:tav tm="0">
                                          <p:val>
                                            <p:strVal val="ppt_y"/>
                                          </p:val>
                                        </p:tav>
                                        <p:tav tm="100000">
                                          <p:val>
                                            <p:fltVal val="0.5"/>
                                          </p:val>
                                        </p:tav>
                                      </p:tavLst>
                                    </p:anim>
                                    <p:set>
                                      <p:cBhvr>
                                        <p:cTn id="93" dur="1" fill="hold">
                                          <p:stCondLst>
                                            <p:cond delay="3999"/>
                                          </p:stCondLst>
                                        </p:cTn>
                                        <p:tgtEl>
                                          <p:spTgt spid="9"/>
                                        </p:tgtEl>
                                        <p:attrNameLst>
                                          <p:attrName>style.visibility</p:attrName>
                                        </p:attrNameLst>
                                      </p:cBhvr>
                                      <p:to>
                                        <p:strVal val="hidden"/>
                                      </p:to>
                                    </p:set>
                                  </p:childTnLst>
                                </p:cTn>
                              </p:par>
                              <p:par>
                                <p:cTn id="94" presetID="8" presetClass="emph" presetSubtype="0" fill="hold" nodeType="withEffect">
                                  <p:stCondLst>
                                    <p:cond delay="0"/>
                                  </p:stCondLst>
                                  <p:childTnLst>
                                    <p:animRot by="-21600000">
                                      <p:cBhvr>
                                        <p:cTn id="95" dur="4000" fill="hold"/>
                                        <p:tgtEl>
                                          <p:spTgt spid="9"/>
                                        </p:tgtEl>
                                        <p:attrNameLst>
                                          <p:attrName>r</p:attrName>
                                        </p:attrNameLst>
                                      </p:cBhvr>
                                    </p:animRot>
                                  </p:childTnLst>
                                </p:cTn>
                              </p:par>
                              <p:par>
                                <p:cTn id="96" presetID="23" presetClass="exit" presetSubtype="544" fill="hold" nodeType="withEffect">
                                  <p:stCondLst>
                                    <p:cond delay="0"/>
                                  </p:stCondLst>
                                  <p:childTnLst>
                                    <p:anim calcmode="lin" valueType="num">
                                      <p:cBhvr>
                                        <p:cTn id="97" dur="4000"/>
                                        <p:tgtEl>
                                          <p:spTgt spid="8"/>
                                        </p:tgtEl>
                                        <p:attrNameLst>
                                          <p:attrName>ppt_w</p:attrName>
                                        </p:attrNameLst>
                                      </p:cBhvr>
                                      <p:tavLst>
                                        <p:tav tm="0">
                                          <p:val>
                                            <p:strVal val="ppt_w"/>
                                          </p:val>
                                        </p:tav>
                                        <p:tav tm="100000">
                                          <p:val>
                                            <p:fltVal val="0"/>
                                          </p:val>
                                        </p:tav>
                                      </p:tavLst>
                                    </p:anim>
                                    <p:anim calcmode="lin" valueType="num">
                                      <p:cBhvr>
                                        <p:cTn id="98" dur="4000"/>
                                        <p:tgtEl>
                                          <p:spTgt spid="8"/>
                                        </p:tgtEl>
                                        <p:attrNameLst>
                                          <p:attrName>ppt_h</p:attrName>
                                        </p:attrNameLst>
                                      </p:cBhvr>
                                      <p:tavLst>
                                        <p:tav tm="0">
                                          <p:val>
                                            <p:strVal val="ppt_h"/>
                                          </p:val>
                                        </p:tav>
                                        <p:tav tm="100000">
                                          <p:val>
                                            <p:fltVal val="0"/>
                                          </p:val>
                                        </p:tav>
                                      </p:tavLst>
                                    </p:anim>
                                    <p:anim calcmode="lin" valueType="num">
                                      <p:cBhvr>
                                        <p:cTn id="99" dur="4000"/>
                                        <p:tgtEl>
                                          <p:spTgt spid="8"/>
                                        </p:tgtEl>
                                        <p:attrNameLst>
                                          <p:attrName>ppt_x</p:attrName>
                                        </p:attrNameLst>
                                      </p:cBhvr>
                                      <p:tavLst>
                                        <p:tav tm="0">
                                          <p:val>
                                            <p:strVal val="ppt_x"/>
                                          </p:val>
                                        </p:tav>
                                        <p:tav tm="100000">
                                          <p:val>
                                            <p:fltVal val="0.5"/>
                                          </p:val>
                                        </p:tav>
                                      </p:tavLst>
                                    </p:anim>
                                    <p:anim calcmode="lin" valueType="num">
                                      <p:cBhvr>
                                        <p:cTn id="100" dur="4000"/>
                                        <p:tgtEl>
                                          <p:spTgt spid="8"/>
                                        </p:tgtEl>
                                        <p:attrNameLst>
                                          <p:attrName>ppt_y</p:attrName>
                                        </p:attrNameLst>
                                      </p:cBhvr>
                                      <p:tavLst>
                                        <p:tav tm="0">
                                          <p:val>
                                            <p:strVal val="ppt_y"/>
                                          </p:val>
                                        </p:tav>
                                        <p:tav tm="100000">
                                          <p:val>
                                            <p:fltVal val="0.5"/>
                                          </p:val>
                                        </p:tav>
                                      </p:tavLst>
                                    </p:anim>
                                    <p:set>
                                      <p:cBhvr>
                                        <p:cTn id="101" dur="1" fill="hold">
                                          <p:stCondLst>
                                            <p:cond delay="3999"/>
                                          </p:stCondLst>
                                        </p:cTn>
                                        <p:tgtEl>
                                          <p:spTgt spid="8"/>
                                        </p:tgtEl>
                                        <p:attrNameLst>
                                          <p:attrName>style.visibility</p:attrName>
                                        </p:attrNameLst>
                                      </p:cBhvr>
                                      <p:to>
                                        <p:strVal val="hidden"/>
                                      </p:to>
                                    </p:set>
                                  </p:childTnLst>
                                </p:cTn>
                              </p:par>
                              <p:par>
                                <p:cTn id="102" presetID="8" presetClass="emph" presetSubtype="0" fill="hold" nodeType="withEffect">
                                  <p:stCondLst>
                                    <p:cond delay="0"/>
                                  </p:stCondLst>
                                  <p:childTnLst>
                                    <p:animRot by="-21600000">
                                      <p:cBhvr>
                                        <p:cTn id="103" dur="4000" fill="hold"/>
                                        <p:tgtEl>
                                          <p:spTgt spid="8"/>
                                        </p:tgtEl>
                                        <p:attrNameLst>
                                          <p:attrName>r</p:attrName>
                                        </p:attrNameLst>
                                      </p:cBhvr>
                                    </p:animRot>
                                  </p:childTnLst>
                                </p:cTn>
                              </p:par>
                              <p:par>
                                <p:cTn id="104" presetID="23" presetClass="exit" presetSubtype="544" fill="hold" nodeType="withEffect">
                                  <p:stCondLst>
                                    <p:cond delay="0"/>
                                  </p:stCondLst>
                                  <p:childTnLst>
                                    <p:anim calcmode="lin" valueType="num">
                                      <p:cBhvr>
                                        <p:cTn id="105" dur="4000"/>
                                        <p:tgtEl>
                                          <p:spTgt spid="7"/>
                                        </p:tgtEl>
                                        <p:attrNameLst>
                                          <p:attrName>ppt_w</p:attrName>
                                        </p:attrNameLst>
                                      </p:cBhvr>
                                      <p:tavLst>
                                        <p:tav tm="0">
                                          <p:val>
                                            <p:strVal val="ppt_w"/>
                                          </p:val>
                                        </p:tav>
                                        <p:tav tm="100000">
                                          <p:val>
                                            <p:fltVal val="0"/>
                                          </p:val>
                                        </p:tav>
                                      </p:tavLst>
                                    </p:anim>
                                    <p:anim calcmode="lin" valueType="num">
                                      <p:cBhvr>
                                        <p:cTn id="106" dur="4000"/>
                                        <p:tgtEl>
                                          <p:spTgt spid="7"/>
                                        </p:tgtEl>
                                        <p:attrNameLst>
                                          <p:attrName>ppt_h</p:attrName>
                                        </p:attrNameLst>
                                      </p:cBhvr>
                                      <p:tavLst>
                                        <p:tav tm="0">
                                          <p:val>
                                            <p:strVal val="ppt_h"/>
                                          </p:val>
                                        </p:tav>
                                        <p:tav tm="100000">
                                          <p:val>
                                            <p:fltVal val="0"/>
                                          </p:val>
                                        </p:tav>
                                      </p:tavLst>
                                    </p:anim>
                                    <p:anim calcmode="lin" valueType="num">
                                      <p:cBhvr>
                                        <p:cTn id="107" dur="4000"/>
                                        <p:tgtEl>
                                          <p:spTgt spid="7"/>
                                        </p:tgtEl>
                                        <p:attrNameLst>
                                          <p:attrName>ppt_x</p:attrName>
                                        </p:attrNameLst>
                                      </p:cBhvr>
                                      <p:tavLst>
                                        <p:tav tm="0">
                                          <p:val>
                                            <p:strVal val="ppt_x"/>
                                          </p:val>
                                        </p:tav>
                                        <p:tav tm="100000">
                                          <p:val>
                                            <p:fltVal val="0.5"/>
                                          </p:val>
                                        </p:tav>
                                      </p:tavLst>
                                    </p:anim>
                                    <p:anim calcmode="lin" valueType="num">
                                      <p:cBhvr>
                                        <p:cTn id="108" dur="4000"/>
                                        <p:tgtEl>
                                          <p:spTgt spid="7"/>
                                        </p:tgtEl>
                                        <p:attrNameLst>
                                          <p:attrName>ppt_y</p:attrName>
                                        </p:attrNameLst>
                                      </p:cBhvr>
                                      <p:tavLst>
                                        <p:tav tm="0">
                                          <p:val>
                                            <p:strVal val="ppt_y"/>
                                          </p:val>
                                        </p:tav>
                                        <p:tav tm="100000">
                                          <p:val>
                                            <p:fltVal val="0.5"/>
                                          </p:val>
                                        </p:tav>
                                      </p:tavLst>
                                    </p:anim>
                                    <p:set>
                                      <p:cBhvr>
                                        <p:cTn id="109" dur="1" fill="hold">
                                          <p:stCondLst>
                                            <p:cond delay="3999"/>
                                          </p:stCondLst>
                                        </p:cTn>
                                        <p:tgtEl>
                                          <p:spTgt spid="7"/>
                                        </p:tgtEl>
                                        <p:attrNameLst>
                                          <p:attrName>style.visibility</p:attrName>
                                        </p:attrNameLst>
                                      </p:cBhvr>
                                      <p:to>
                                        <p:strVal val="hidden"/>
                                      </p:to>
                                    </p:set>
                                  </p:childTnLst>
                                </p:cTn>
                              </p:par>
                              <p:par>
                                <p:cTn id="110" presetID="8" presetClass="emph" presetSubtype="0" fill="hold" nodeType="withEffect">
                                  <p:stCondLst>
                                    <p:cond delay="0"/>
                                  </p:stCondLst>
                                  <p:childTnLst>
                                    <p:animRot by="-21600000">
                                      <p:cBhvr>
                                        <p:cTn id="111" dur="4000" fill="hold"/>
                                        <p:tgtEl>
                                          <p:spTgt spid="7"/>
                                        </p:tgtEl>
                                        <p:attrNameLst>
                                          <p:attrName>r</p:attrName>
                                        </p:attrNameLst>
                                      </p:cBhvr>
                                    </p:animRot>
                                  </p:childTnLst>
                                </p:cTn>
                              </p:par>
                              <p:par>
                                <p:cTn id="112" presetID="23" presetClass="exit" presetSubtype="544" fill="hold" nodeType="withEffect">
                                  <p:stCondLst>
                                    <p:cond delay="0"/>
                                  </p:stCondLst>
                                  <p:childTnLst>
                                    <p:anim calcmode="lin" valueType="num">
                                      <p:cBhvr>
                                        <p:cTn id="113" dur="4000"/>
                                        <p:tgtEl>
                                          <p:spTgt spid="6"/>
                                        </p:tgtEl>
                                        <p:attrNameLst>
                                          <p:attrName>ppt_w</p:attrName>
                                        </p:attrNameLst>
                                      </p:cBhvr>
                                      <p:tavLst>
                                        <p:tav tm="0">
                                          <p:val>
                                            <p:strVal val="ppt_w"/>
                                          </p:val>
                                        </p:tav>
                                        <p:tav tm="100000">
                                          <p:val>
                                            <p:fltVal val="0"/>
                                          </p:val>
                                        </p:tav>
                                      </p:tavLst>
                                    </p:anim>
                                    <p:anim calcmode="lin" valueType="num">
                                      <p:cBhvr>
                                        <p:cTn id="114" dur="4000"/>
                                        <p:tgtEl>
                                          <p:spTgt spid="6"/>
                                        </p:tgtEl>
                                        <p:attrNameLst>
                                          <p:attrName>ppt_h</p:attrName>
                                        </p:attrNameLst>
                                      </p:cBhvr>
                                      <p:tavLst>
                                        <p:tav tm="0">
                                          <p:val>
                                            <p:strVal val="ppt_h"/>
                                          </p:val>
                                        </p:tav>
                                        <p:tav tm="100000">
                                          <p:val>
                                            <p:fltVal val="0"/>
                                          </p:val>
                                        </p:tav>
                                      </p:tavLst>
                                    </p:anim>
                                    <p:anim calcmode="lin" valueType="num">
                                      <p:cBhvr>
                                        <p:cTn id="115" dur="4000"/>
                                        <p:tgtEl>
                                          <p:spTgt spid="6"/>
                                        </p:tgtEl>
                                        <p:attrNameLst>
                                          <p:attrName>ppt_x</p:attrName>
                                        </p:attrNameLst>
                                      </p:cBhvr>
                                      <p:tavLst>
                                        <p:tav tm="0">
                                          <p:val>
                                            <p:strVal val="ppt_x"/>
                                          </p:val>
                                        </p:tav>
                                        <p:tav tm="100000">
                                          <p:val>
                                            <p:fltVal val="0.5"/>
                                          </p:val>
                                        </p:tav>
                                      </p:tavLst>
                                    </p:anim>
                                    <p:anim calcmode="lin" valueType="num">
                                      <p:cBhvr>
                                        <p:cTn id="116" dur="4000"/>
                                        <p:tgtEl>
                                          <p:spTgt spid="6"/>
                                        </p:tgtEl>
                                        <p:attrNameLst>
                                          <p:attrName>ppt_y</p:attrName>
                                        </p:attrNameLst>
                                      </p:cBhvr>
                                      <p:tavLst>
                                        <p:tav tm="0">
                                          <p:val>
                                            <p:strVal val="ppt_y"/>
                                          </p:val>
                                        </p:tav>
                                        <p:tav tm="100000">
                                          <p:val>
                                            <p:fltVal val="0.5"/>
                                          </p:val>
                                        </p:tav>
                                      </p:tavLst>
                                    </p:anim>
                                    <p:set>
                                      <p:cBhvr>
                                        <p:cTn id="117" dur="1" fill="hold">
                                          <p:stCondLst>
                                            <p:cond delay="3999"/>
                                          </p:stCondLst>
                                        </p:cTn>
                                        <p:tgtEl>
                                          <p:spTgt spid="6"/>
                                        </p:tgtEl>
                                        <p:attrNameLst>
                                          <p:attrName>style.visibility</p:attrName>
                                        </p:attrNameLst>
                                      </p:cBhvr>
                                      <p:to>
                                        <p:strVal val="hidden"/>
                                      </p:to>
                                    </p:set>
                                  </p:childTnLst>
                                </p:cTn>
                              </p:par>
                              <p:par>
                                <p:cTn id="118" presetID="8" presetClass="emph" presetSubtype="0" fill="hold" nodeType="withEffect">
                                  <p:stCondLst>
                                    <p:cond delay="0"/>
                                  </p:stCondLst>
                                  <p:childTnLst>
                                    <p:animRot by="-21600000">
                                      <p:cBhvr>
                                        <p:cTn id="119" dur="4000" fill="hold"/>
                                        <p:tgtEl>
                                          <p:spTgt spid="6"/>
                                        </p:tgtEl>
                                        <p:attrNameLst>
                                          <p:attrName>r</p:attrName>
                                        </p:attrNameLst>
                                      </p:cBhvr>
                                    </p:animRot>
                                  </p:childTnLst>
                                </p:cTn>
                              </p:par>
                              <p:par>
                                <p:cTn id="120" presetID="23" presetClass="exit" presetSubtype="544" fill="hold" nodeType="withEffect">
                                  <p:stCondLst>
                                    <p:cond delay="0"/>
                                  </p:stCondLst>
                                  <p:childTnLst>
                                    <p:anim calcmode="lin" valueType="num">
                                      <p:cBhvr>
                                        <p:cTn id="121" dur="4000"/>
                                        <p:tgtEl>
                                          <p:spTgt spid="1026"/>
                                        </p:tgtEl>
                                        <p:attrNameLst>
                                          <p:attrName>ppt_w</p:attrName>
                                        </p:attrNameLst>
                                      </p:cBhvr>
                                      <p:tavLst>
                                        <p:tav tm="0">
                                          <p:val>
                                            <p:strVal val="ppt_w"/>
                                          </p:val>
                                        </p:tav>
                                        <p:tav tm="100000">
                                          <p:val>
                                            <p:fltVal val="0"/>
                                          </p:val>
                                        </p:tav>
                                      </p:tavLst>
                                    </p:anim>
                                    <p:anim calcmode="lin" valueType="num">
                                      <p:cBhvr>
                                        <p:cTn id="122" dur="4000"/>
                                        <p:tgtEl>
                                          <p:spTgt spid="1026"/>
                                        </p:tgtEl>
                                        <p:attrNameLst>
                                          <p:attrName>ppt_h</p:attrName>
                                        </p:attrNameLst>
                                      </p:cBhvr>
                                      <p:tavLst>
                                        <p:tav tm="0">
                                          <p:val>
                                            <p:strVal val="ppt_h"/>
                                          </p:val>
                                        </p:tav>
                                        <p:tav tm="100000">
                                          <p:val>
                                            <p:fltVal val="0"/>
                                          </p:val>
                                        </p:tav>
                                      </p:tavLst>
                                    </p:anim>
                                    <p:anim calcmode="lin" valueType="num">
                                      <p:cBhvr>
                                        <p:cTn id="123" dur="4000"/>
                                        <p:tgtEl>
                                          <p:spTgt spid="1026"/>
                                        </p:tgtEl>
                                        <p:attrNameLst>
                                          <p:attrName>ppt_x</p:attrName>
                                        </p:attrNameLst>
                                      </p:cBhvr>
                                      <p:tavLst>
                                        <p:tav tm="0">
                                          <p:val>
                                            <p:strVal val="ppt_x"/>
                                          </p:val>
                                        </p:tav>
                                        <p:tav tm="100000">
                                          <p:val>
                                            <p:fltVal val="0.5"/>
                                          </p:val>
                                        </p:tav>
                                      </p:tavLst>
                                    </p:anim>
                                    <p:anim calcmode="lin" valueType="num">
                                      <p:cBhvr>
                                        <p:cTn id="124" dur="4000"/>
                                        <p:tgtEl>
                                          <p:spTgt spid="1026"/>
                                        </p:tgtEl>
                                        <p:attrNameLst>
                                          <p:attrName>ppt_y</p:attrName>
                                        </p:attrNameLst>
                                      </p:cBhvr>
                                      <p:tavLst>
                                        <p:tav tm="0">
                                          <p:val>
                                            <p:strVal val="ppt_y"/>
                                          </p:val>
                                        </p:tav>
                                        <p:tav tm="100000">
                                          <p:val>
                                            <p:fltVal val="0.5"/>
                                          </p:val>
                                        </p:tav>
                                      </p:tavLst>
                                    </p:anim>
                                    <p:set>
                                      <p:cBhvr>
                                        <p:cTn id="125" dur="1" fill="hold">
                                          <p:stCondLst>
                                            <p:cond delay="3999"/>
                                          </p:stCondLst>
                                        </p:cTn>
                                        <p:tgtEl>
                                          <p:spTgt spid="1026"/>
                                        </p:tgtEl>
                                        <p:attrNameLst>
                                          <p:attrName>style.visibility</p:attrName>
                                        </p:attrNameLst>
                                      </p:cBhvr>
                                      <p:to>
                                        <p:strVal val="hidden"/>
                                      </p:to>
                                    </p:set>
                                  </p:childTnLst>
                                </p:cTn>
                              </p:par>
                              <p:par>
                                <p:cTn id="126" presetID="8" presetClass="emph" presetSubtype="0" fill="hold" nodeType="withEffect">
                                  <p:stCondLst>
                                    <p:cond delay="0"/>
                                  </p:stCondLst>
                                  <p:childTnLst>
                                    <p:animRot by="-21600000">
                                      <p:cBhvr>
                                        <p:cTn id="127" dur="4000" fill="hold"/>
                                        <p:tgtEl>
                                          <p:spTgt spid="1026"/>
                                        </p:tgtEl>
                                        <p:attrNameLst>
                                          <p:attrName>r</p:attrName>
                                        </p:attrNameLst>
                                      </p:cBhvr>
                                    </p:animRot>
                                  </p:childTnLst>
                                </p:cTn>
                              </p:par>
                              <p:par>
                                <p:cTn id="128" presetID="23" presetClass="entr" presetSubtype="528" fill="hold" nodeType="withEffect">
                                  <p:stCondLst>
                                    <p:cond delay="0"/>
                                  </p:stCondLst>
                                  <p:childTnLst>
                                    <p:set>
                                      <p:cBhvr>
                                        <p:cTn id="129" dur="1" fill="hold">
                                          <p:stCondLst>
                                            <p:cond delay="0"/>
                                          </p:stCondLst>
                                        </p:cTn>
                                        <p:tgtEl>
                                          <p:spTgt spid="1027"/>
                                        </p:tgtEl>
                                        <p:attrNameLst>
                                          <p:attrName>style.visibility</p:attrName>
                                        </p:attrNameLst>
                                      </p:cBhvr>
                                      <p:to>
                                        <p:strVal val="visible"/>
                                      </p:to>
                                    </p:set>
                                    <p:anim calcmode="lin" valueType="num">
                                      <p:cBhvr>
                                        <p:cTn id="130" dur="2500" fill="hold"/>
                                        <p:tgtEl>
                                          <p:spTgt spid="1027"/>
                                        </p:tgtEl>
                                        <p:attrNameLst>
                                          <p:attrName>ppt_w</p:attrName>
                                        </p:attrNameLst>
                                      </p:cBhvr>
                                      <p:tavLst>
                                        <p:tav tm="0">
                                          <p:val>
                                            <p:fltVal val="0"/>
                                          </p:val>
                                        </p:tav>
                                        <p:tav tm="100000">
                                          <p:val>
                                            <p:strVal val="#ppt_w"/>
                                          </p:val>
                                        </p:tav>
                                      </p:tavLst>
                                    </p:anim>
                                    <p:anim calcmode="lin" valueType="num">
                                      <p:cBhvr>
                                        <p:cTn id="131" dur="2500" fill="hold"/>
                                        <p:tgtEl>
                                          <p:spTgt spid="1027"/>
                                        </p:tgtEl>
                                        <p:attrNameLst>
                                          <p:attrName>ppt_h</p:attrName>
                                        </p:attrNameLst>
                                      </p:cBhvr>
                                      <p:tavLst>
                                        <p:tav tm="0">
                                          <p:val>
                                            <p:fltVal val="0"/>
                                          </p:val>
                                        </p:tav>
                                        <p:tav tm="100000">
                                          <p:val>
                                            <p:strVal val="#ppt_h"/>
                                          </p:val>
                                        </p:tav>
                                      </p:tavLst>
                                    </p:anim>
                                    <p:anim calcmode="lin" valueType="num">
                                      <p:cBhvr>
                                        <p:cTn id="132" dur="2500" fill="hold"/>
                                        <p:tgtEl>
                                          <p:spTgt spid="1027"/>
                                        </p:tgtEl>
                                        <p:attrNameLst>
                                          <p:attrName>ppt_x</p:attrName>
                                        </p:attrNameLst>
                                      </p:cBhvr>
                                      <p:tavLst>
                                        <p:tav tm="0">
                                          <p:val>
                                            <p:fltVal val="0.5"/>
                                          </p:val>
                                        </p:tav>
                                        <p:tav tm="100000">
                                          <p:val>
                                            <p:strVal val="#ppt_x"/>
                                          </p:val>
                                        </p:tav>
                                      </p:tavLst>
                                    </p:anim>
                                    <p:anim calcmode="lin" valueType="num">
                                      <p:cBhvr>
                                        <p:cTn id="133" dur="2500" fill="hold"/>
                                        <p:tgtEl>
                                          <p:spTgt spid="1027"/>
                                        </p:tgtEl>
                                        <p:attrNameLst>
                                          <p:attrName>ppt_y</p:attrName>
                                        </p:attrNameLst>
                                      </p:cBhvr>
                                      <p:tavLst>
                                        <p:tav tm="0">
                                          <p:val>
                                            <p:fltVal val="0.5"/>
                                          </p:val>
                                        </p:tav>
                                        <p:tav tm="100000">
                                          <p:val>
                                            <p:strVal val="#ppt_y"/>
                                          </p:val>
                                        </p:tav>
                                      </p:tavLst>
                                    </p:anim>
                                  </p:childTnLst>
                                </p:cTn>
                              </p:par>
                              <p:par>
                                <p:cTn id="134" presetID="8" presetClass="emph" presetSubtype="0" fill="hold" nodeType="withEffect">
                                  <p:stCondLst>
                                    <p:cond delay="0"/>
                                  </p:stCondLst>
                                  <p:childTnLst>
                                    <p:animRot by="21600000">
                                      <p:cBhvr>
                                        <p:cTn id="135" dur="2500" fill="hold"/>
                                        <p:tgtEl>
                                          <p:spTgt spid="1027"/>
                                        </p:tgtEl>
                                        <p:attrNameLst>
                                          <p:attrName>r</p:attrName>
                                        </p:attrNameLst>
                                      </p:cBhvr>
                                    </p:animRot>
                                  </p:childTnLst>
                                </p:cTn>
                              </p:par>
                              <p:par>
                                <p:cTn id="136" presetID="23" presetClass="exit" presetSubtype="272" fill="hold" nodeType="withEffect">
                                  <p:stCondLst>
                                    <p:cond delay="0"/>
                                  </p:stCondLst>
                                  <p:childTnLst>
                                    <p:anim calcmode="lin" valueType="num">
                                      <p:cBhvr>
                                        <p:cTn id="137" dur="4000"/>
                                        <p:tgtEl>
                                          <p:spTgt spid="1027"/>
                                        </p:tgtEl>
                                        <p:attrNameLst>
                                          <p:attrName>ppt_w</p:attrName>
                                        </p:attrNameLst>
                                      </p:cBhvr>
                                      <p:tavLst>
                                        <p:tav tm="0">
                                          <p:val>
                                            <p:strVal val="ppt_w"/>
                                          </p:val>
                                        </p:tav>
                                        <p:tav tm="100000">
                                          <p:val>
                                            <p:strVal val="4/3*ppt_w"/>
                                          </p:val>
                                        </p:tav>
                                      </p:tavLst>
                                    </p:anim>
                                    <p:anim calcmode="lin" valueType="num">
                                      <p:cBhvr>
                                        <p:cTn id="138" dur="4000"/>
                                        <p:tgtEl>
                                          <p:spTgt spid="1027"/>
                                        </p:tgtEl>
                                        <p:attrNameLst>
                                          <p:attrName>ppt_h</p:attrName>
                                        </p:attrNameLst>
                                      </p:cBhvr>
                                      <p:tavLst>
                                        <p:tav tm="0">
                                          <p:val>
                                            <p:strVal val="ppt_h"/>
                                          </p:val>
                                        </p:tav>
                                        <p:tav tm="100000">
                                          <p:val>
                                            <p:strVal val="4/3*ppt_h"/>
                                          </p:val>
                                        </p:tav>
                                      </p:tavLst>
                                    </p:anim>
                                    <p:set>
                                      <p:cBhvr>
                                        <p:cTn id="139" dur="1" fill="hold">
                                          <p:stCondLst>
                                            <p:cond delay="3999"/>
                                          </p:stCondLst>
                                        </p:cTn>
                                        <p:tgtEl>
                                          <p:spTgt spid="1027"/>
                                        </p:tgtEl>
                                        <p:attrNameLst>
                                          <p:attrName>style.visibility</p:attrName>
                                        </p:attrNameLst>
                                      </p:cBhvr>
                                      <p:to>
                                        <p:strVal val="hidden"/>
                                      </p:to>
                                    </p:set>
                                  </p:childTnLst>
                                </p:cTn>
                              </p:par>
                              <p:par>
                                <p:cTn id="140" presetID="8" presetClass="emph" presetSubtype="0" fill="hold" nodeType="withEffect">
                                  <p:stCondLst>
                                    <p:cond delay="0"/>
                                  </p:stCondLst>
                                  <p:childTnLst>
                                    <p:animRot by="-21600000">
                                      <p:cBhvr>
                                        <p:cTn id="141" dur="4000" fill="hold"/>
                                        <p:tgtEl>
                                          <p:spTgt spid="1027"/>
                                        </p:tgtEl>
                                        <p:attrNameLst>
                                          <p:attrName>r</p:attrName>
                                        </p:attrNameLst>
                                      </p:cBhvr>
                                    </p:animRot>
                                  </p:childTnLst>
                                </p:cTn>
                              </p:par>
                              <p:par>
                                <p:cTn id="142" presetID="23" presetClass="exit" presetSubtype="544" fill="hold" nodeType="withEffect">
                                  <p:stCondLst>
                                    <p:cond delay="0"/>
                                  </p:stCondLst>
                                  <p:childTnLst>
                                    <p:anim calcmode="lin" valueType="num">
                                      <p:cBhvr>
                                        <p:cTn id="143" dur="4000"/>
                                        <p:tgtEl>
                                          <p:spTgt spid="23"/>
                                        </p:tgtEl>
                                        <p:attrNameLst>
                                          <p:attrName>ppt_w</p:attrName>
                                        </p:attrNameLst>
                                      </p:cBhvr>
                                      <p:tavLst>
                                        <p:tav tm="0">
                                          <p:val>
                                            <p:strVal val="ppt_w"/>
                                          </p:val>
                                        </p:tav>
                                        <p:tav tm="100000">
                                          <p:val>
                                            <p:fltVal val="0"/>
                                          </p:val>
                                        </p:tav>
                                      </p:tavLst>
                                    </p:anim>
                                    <p:anim calcmode="lin" valueType="num">
                                      <p:cBhvr>
                                        <p:cTn id="144" dur="4000"/>
                                        <p:tgtEl>
                                          <p:spTgt spid="23"/>
                                        </p:tgtEl>
                                        <p:attrNameLst>
                                          <p:attrName>ppt_h</p:attrName>
                                        </p:attrNameLst>
                                      </p:cBhvr>
                                      <p:tavLst>
                                        <p:tav tm="0">
                                          <p:val>
                                            <p:strVal val="ppt_h"/>
                                          </p:val>
                                        </p:tav>
                                        <p:tav tm="100000">
                                          <p:val>
                                            <p:fltVal val="0"/>
                                          </p:val>
                                        </p:tav>
                                      </p:tavLst>
                                    </p:anim>
                                    <p:anim calcmode="lin" valueType="num">
                                      <p:cBhvr>
                                        <p:cTn id="145" dur="4000"/>
                                        <p:tgtEl>
                                          <p:spTgt spid="23"/>
                                        </p:tgtEl>
                                        <p:attrNameLst>
                                          <p:attrName>ppt_x</p:attrName>
                                        </p:attrNameLst>
                                      </p:cBhvr>
                                      <p:tavLst>
                                        <p:tav tm="0">
                                          <p:val>
                                            <p:strVal val="ppt_x"/>
                                          </p:val>
                                        </p:tav>
                                        <p:tav tm="100000">
                                          <p:val>
                                            <p:fltVal val="0.5"/>
                                          </p:val>
                                        </p:tav>
                                      </p:tavLst>
                                    </p:anim>
                                    <p:anim calcmode="lin" valueType="num">
                                      <p:cBhvr>
                                        <p:cTn id="146" dur="4000"/>
                                        <p:tgtEl>
                                          <p:spTgt spid="23"/>
                                        </p:tgtEl>
                                        <p:attrNameLst>
                                          <p:attrName>ppt_y</p:attrName>
                                        </p:attrNameLst>
                                      </p:cBhvr>
                                      <p:tavLst>
                                        <p:tav tm="0">
                                          <p:val>
                                            <p:strVal val="ppt_y"/>
                                          </p:val>
                                        </p:tav>
                                        <p:tav tm="100000">
                                          <p:val>
                                            <p:fltVal val="0.5"/>
                                          </p:val>
                                        </p:tav>
                                      </p:tavLst>
                                    </p:anim>
                                    <p:set>
                                      <p:cBhvr>
                                        <p:cTn id="147" dur="1" fill="hold">
                                          <p:stCondLst>
                                            <p:cond delay="3999"/>
                                          </p:stCondLst>
                                        </p:cTn>
                                        <p:tgtEl>
                                          <p:spTgt spid="23"/>
                                        </p:tgtEl>
                                        <p:attrNameLst>
                                          <p:attrName>style.visibility</p:attrName>
                                        </p:attrNameLst>
                                      </p:cBhvr>
                                      <p:to>
                                        <p:strVal val="hidden"/>
                                      </p:to>
                                    </p:set>
                                  </p:childTnLst>
                                </p:cTn>
                              </p:par>
                              <p:par>
                                <p:cTn id="148" presetID="8" presetClass="emph" presetSubtype="0" fill="hold" nodeType="withEffect">
                                  <p:stCondLst>
                                    <p:cond delay="0"/>
                                  </p:stCondLst>
                                  <p:childTnLst>
                                    <p:animRot by="-21600000">
                                      <p:cBhvr>
                                        <p:cTn id="149" dur="4000" fill="hold"/>
                                        <p:tgtEl>
                                          <p:spTgt spid="23"/>
                                        </p:tgtEl>
                                        <p:attrNameLst>
                                          <p:attrName>r</p:attrName>
                                        </p:attrNameLst>
                                      </p:cBhvr>
                                    </p:animRot>
                                  </p:childTnLst>
                                </p:cTn>
                              </p:par>
                              <p:par>
                                <p:cTn id="150" presetID="23" presetClass="entr" presetSubtype="288" fill="hold" nodeType="withEffect">
                                  <p:stCondLst>
                                    <p:cond delay="1250"/>
                                  </p:stCondLst>
                                  <p:childTnLst>
                                    <p:set>
                                      <p:cBhvr>
                                        <p:cTn id="151" dur="1" fill="hold">
                                          <p:stCondLst>
                                            <p:cond delay="0"/>
                                          </p:stCondLst>
                                        </p:cTn>
                                        <p:tgtEl>
                                          <p:spTgt spid="16"/>
                                        </p:tgtEl>
                                        <p:attrNameLst>
                                          <p:attrName>style.visibility</p:attrName>
                                        </p:attrNameLst>
                                      </p:cBhvr>
                                      <p:to>
                                        <p:strVal val="visible"/>
                                      </p:to>
                                    </p:set>
                                    <p:anim calcmode="lin" valueType="num">
                                      <p:cBhvr>
                                        <p:cTn id="152" dur="2500" fill="hold"/>
                                        <p:tgtEl>
                                          <p:spTgt spid="16"/>
                                        </p:tgtEl>
                                        <p:attrNameLst>
                                          <p:attrName>ppt_w</p:attrName>
                                        </p:attrNameLst>
                                      </p:cBhvr>
                                      <p:tavLst>
                                        <p:tav tm="0">
                                          <p:val>
                                            <p:strVal val="4/3*#ppt_w"/>
                                          </p:val>
                                        </p:tav>
                                        <p:tav tm="100000">
                                          <p:val>
                                            <p:strVal val="#ppt_w"/>
                                          </p:val>
                                        </p:tav>
                                      </p:tavLst>
                                    </p:anim>
                                    <p:anim calcmode="lin" valueType="num">
                                      <p:cBhvr>
                                        <p:cTn id="153" dur="2500" fill="hold"/>
                                        <p:tgtEl>
                                          <p:spTgt spid="16"/>
                                        </p:tgtEl>
                                        <p:attrNameLst>
                                          <p:attrName>ppt_h</p:attrName>
                                        </p:attrNameLst>
                                      </p:cBhvr>
                                      <p:tavLst>
                                        <p:tav tm="0">
                                          <p:val>
                                            <p:strVal val="4/3*#ppt_h"/>
                                          </p:val>
                                        </p:tav>
                                        <p:tav tm="100000">
                                          <p:val>
                                            <p:strVal val="#ppt_h"/>
                                          </p:val>
                                        </p:tav>
                                      </p:tavLst>
                                    </p:anim>
                                  </p:childTnLst>
                                </p:cTn>
                              </p:par>
                              <p:par>
                                <p:cTn id="154" presetID="21" presetClass="entr" presetSubtype="8" fill="hold" nodeType="withEffect">
                                  <p:stCondLst>
                                    <p:cond delay="1250"/>
                                  </p:stCondLst>
                                  <p:childTnLst>
                                    <p:set>
                                      <p:cBhvr>
                                        <p:cTn id="155" dur="1" fill="hold">
                                          <p:stCondLst>
                                            <p:cond delay="0"/>
                                          </p:stCondLst>
                                        </p:cTn>
                                        <p:tgtEl>
                                          <p:spTgt spid="16"/>
                                        </p:tgtEl>
                                        <p:attrNameLst>
                                          <p:attrName>style.visibility</p:attrName>
                                        </p:attrNameLst>
                                      </p:cBhvr>
                                      <p:to>
                                        <p:strVal val="visible"/>
                                      </p:to>
                                    </p:set>
                                    <p:animEffect transition="in" filter="wheel(8)">
                                      <p:cBhvr>
                                        <p:cTn id="156" dur="2500"/>
                                        <p:tgtEl>
                                          <p:spTgt spid="16"/>
                                        </p:tgtEl>
                                      </p:cBhvr>
                                    </p:animEffect>
                                  </p:childTnLst>
                                </p:cTn>
                              </p:par>
                              <p:par>
                                <p:cTn id="157" presetID="23" presetClass="exit" presetSubtype="16" fill="hold" nodeType="withEffect">
                                  <p:stCondLst>
                                    <p:cond delay="0"/>
                                  </p:stCondLst>
                                  <p:childTnLst>
                                    <p:anim calcmode="lin" valueType="num">
                                      <p:cBhvr>
                                        <p:cTn id="158" dur="3750"/>
                                        <p:tgtEl>
                                          <p:spTgt spid="17"/>
                                        </p:tgtEl>
                                        <p:attrNameLst>
                                          <p:attrName>ppt_w</p:attrName>
                                        </p:attrNameLst>
                                      </p:cBhvr>
                                      <p:tavLst>
                                        <p:tav tm="0">
                                          <p:val>
                                            <p:strVal val="ppt_w"/>
                                          </p:val>
                                        </p:tav>
                                        <p:tav tm="100000">
                                          <p:val>
                                            <p:strVal val="4*ppt_w"/>
                                          </p:val>
                                        </p:tav>
                                      </p:tavLst>
                                    </p:anim>
                                    <p:anim calcmode="lin" valueType="num">
                                      <p:cBhvr>
                                        <p:cTn id="159" dur="3750"/>
                                        <p:tgtEl>
                                          <p:spTgt spid="17"/>
                                        </p:tgtEl>
                                        <p:attrNameLst>
                                          <p:attrName>ppt_h</p:attrName>
                                        </p:attrNameLst>
                                      </p:cBhvr>
                                      <p:tavLst>
                                        <p:tav tm="0">
                                          <p:val>
                                            <p:strVal val="ppt_h"/>
                                          </p:val>
                                        </p:tav>
                                        <p:tav tm="100000">
                                          <p:val>
                                            <p:strVal val="4*ppt_h"/>
                                          </p:val>
                                        </p:tav>
                                      </p:tavLst>
                                    </p:anim>
                                    <p:set>
                                      <p:cBhvr>
                                        <p:cTn id="160" dur="1" fill="hold">
                                          <p:stCondLst>
                                            <p:cond delay="3749"/>
                                          </p:stCondLst>
                                        </p:cTn>
                                        <p:tgtEl>
                                          <p:spTgt spid="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84 Rectángulo"/>
          <p:cNvSpPr/>
          <p:nvPr/>
        </p:nvSpPr>
        <p:spPr>
          <a:xfrm>
            <a:off x="0" y="29063"/>
            <a:ext cx="9144000" cy="5114437"/>
          </a:xfrm>
          <a:prstGeom prst="rect">
            <a:avLst/>
          </a:prstGeom>
          <a:gradFill flip="none" rotWithShape="1">
            <a:gsLst>
              <a:gs pos="74989">
                <a:srgbClr val="600000">
                  <a:lumMod val="25000"/>
                </a:srgbClr>
              </a:gs>
              <a:gs pos="29000">
                <a:srgbClr val="600000">
                  <a:lumMod val="40000"/>
                </a:srgbClr>
              </a:gs>
              <a:gs pos="51000">
                <a:schemeClr val="bg1">
                  <a:lumMod val="95000"/>
                  <a:lumOff val="5000"/>
                </a:schemeClr>
              </a:gs>
              <a:gs pos="98750">
                <a:srgbClr val="FF0000"/>
              </a:gs>
              <a:gs pos="97000">
                <a:srgbClr val="FF0000"/>
              </a:gs>
              <a:gs pos="7000">
                <a:srgbClr val="600000"/>
              </a:gs>
              <a:gs pos="92000">
                <a:srgbClr val="600000"/>
              </a:gs>
              <a:gs pos="0">
                <a:srgbClr val="FF0000"/>
              </a:gs>
              <a:gs pos="4000">
                <a:srgbClr val="FF0000"/>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7" name="86 Imagen" descr="Diapositiva49"/>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16410"/>
            <a:ext cx="9144000" cy="5138950"/>
          </a:xfrm>
          <a:prstGeom prst="rect">
            <a:avLst/>
          </a:prstGeom>
          <a:noFill/>
          <a:ln>
            <a:noFill/>
          </a:ln>
        </p:spPr>
      </p:pic>
      <p:sp>
        <p:nvSpPr>
          <p:cNvPr id="2" name="1 Arco de bloque"/>
          <p:cNvSpPr/>
          <p:nvPr/>
        </p:nvSpPr>
        <p:spPr>
          <a:xfrm rot="5400000" flipH="1">
            <a:off x="-263129" y="307143"/>
            <a:ext cx="641722"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rco de bloque"/>
          <p:cNvSpPr/>
          <p:nvPr/>
        </p:nvSpPr>
        <p:spPr>
          <a:xfrm rot="5400000" flipH="1">
            <a:off x="312937" y="30714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rco de bloque"/>
          <p:cNvSpPr/>
          <p:nvPr/>
        </p:nvSpPr>
        <p:spPr>
          <a:xfrm rot="5400000" flipH="1">
            <a:off x="889001" y="30714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rco de bloque"/>
          <p:cNvSpPr/>
          <p:nvPr/>
        </p:nvSpPr>
        <p:spPr>
          <a:xfrm rot="5400000" flipH="1">
            <a:off x="1537073" y="30714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rco de bloque"/>
          <p:cNvSpPr/>
          <p:nvPr/>
        </p:nvSpPr>
        <p:spPr>
          <a:xfrm rot="5400000" flipH="1">
            <a:off x="2113137"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rco de bloque"/>
          <p:cNvSpPr/>
          <p:nvPr/>
        </p:nvSpPr>
        <p:spPr>
          <a:xfrm rot="5400000" flipH="1">
            <a:off x="2689201"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rco de bloque"/>
          <p:cNvSpPr/>
          <p:nvPr/>
        </p:nvSpPr>
        <p:spPr>
          <a:xfrm rot="5400000" flipH="1">
            <a:off x="3265265"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rco de bloque"/>
          <p:cNvSpPr/>
          <p:nvPr/>
        </p:nvSpPr>
        <p:spPr>
          <a:xfrm rot="5400000" flipH="1">
            <a:off x="3841329"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rco de bloque"/>
          <p:cNvSpPr/>
          <p:nvPr/>
        </p:nvSpPr>
        <p:spPr>
          <a:xfrm rot="5400000" flipH="1">
            <a:off x="4417393"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rco de bloque"/>
          <p:cNvSpPr/>
          <p:nvPr/>
        </p:nvSpPr>
        <p:spPr>
          <a:xfrm rot="5400000" flipH="1">
            <a:off x="5018625"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rco de bloque"/>
          <p:cNvSpPr/>
          <p:nvPr/>
        </p:nvSpPr>
        <p:spPr>
          <a:xfrm rot="5400000" flipH="1">
            <a:off x="5594625"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rco de bloque"/>
          <p:cNvSpPr/>
          <p:nvPr/>
        </p:nvSpPr>
        <p:spPr>
          <a:xfrm rot="5400000" flipH="1">
            <a:off x="6134625"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rco de bloque"/>
          <p:cNvSpPr/>
          <p:nvPr/>
        </p:nvSpPr>
        <p:spPr>
          <a:xfrm rot="5400000" flipH="1">
            <a:off x="6757145"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rco de bloque"/>
          <p:cNvSpPr/>
          <p:nvPr/>
        </p:nvSpPr>
        <p:spPr>
          <a:xfrm rot="5400000" flipH="1">
            <a:off x="7333209" y="307144"/>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rco de bloque"/>
          <p:cNvSpPr/>
          <p:nvPr/>
        </p:nvSpPr>
        <p:spPr>
          <a:xfrm rot="5400000" flipH="1">
            <a:off x="7909274" y="307143"/>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rco de bloque"/>
          <p:cNvSpPr/>
          <p:nvPr/>
        </p:nvSpPr>
        <p:spPr>
          <a:xfrm rot="5400000" flipH="1">
            <a:off x="9055814" y="1079843"/>
            <a:ext cx="641718" cy="1312579"/>
          </a:xfrm>
          <a:prstGeom prst="blockArc">
            <a:avLst>
              <a:gd name="adj1" fmla="val 10800000"/>
              <a:gd name="adj2" fmla="val 21589167"/>
              <a:gd name="adj3" fmla="val 7825"/>
            </a:avLst>
          </a:prstGeom>
          <a:noFill/>
          <a:ln w="38100" cap="rnd"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rco de bloque"/>
          <p:cNvSpPr/>
          <p:nvPr/>
        </p:nvSpPr>
        <p:spPr>
          <a:xfrm rot="5400000" flipH="1">
            <a:off x="8389485"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rco de bloque"/>
          <p:cNvSpPr/>
          <p:nvPr/>
        </p:nvSpPr>
        <p:spPr>
          <a:xfrm rot="5400000" flipH="1">
            <a:off x="7813421"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rco de bloque"/>
          <p:cNvSpPr/>
          <p:nvPr/>
        </p:nvSpPr>
        <p:spPr>
          <a:xfrm rot="5400000" flipH="1">
            <a:off x="7165349"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rco de bloque"/>
          <p:cNvSpPr/>
          <p:nvPr/>
        </p:nvSpPr>
        <p:spPr>
          <a:xfrm rot="5400000" flipH="1">
            <a:off x="6589285"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rco de bloque"/>
          <p:cNvSpPr/>
          <p:nvPr/>
        </p:nvSpPr>
        <p:spPr>
          <a:xfrm rot="5400000" flipH="1">
            <a:off x="6013221"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rco de bloque"/>
          <p:cNvSpPr/>
          <p:nvPr/>
        </p:nvSpPr>
        <p:spPr>
          <a:xfrm rot="5400000" flipH="1">
            <a:off x="5437157"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rco de bloque"/>
          <p:cNvSpPr/>
          <p:nvPr/>
        </p:nvSpPr>
        <p:spPr>
          <a:xfrm rot="5400000" flipH="1">
            <a:off x="4861093"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rco de bloque"/>
          <p:cNvSpPr/>
          <p:nvPr/>
        </p:nvSpPr>
        <p:spPr>
          <a:xfrm rot="5400000" flipH="1">
            <a:off x="4285029"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rco de bloque"/>
          <p:cNvSpPr/>
          <p:nvPr/>
        </p:nvSpPr>
        <p:spPr>
          <a:xfrm rot="5400000" flipH="1">
            <a:off x="3683797"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rco de bloque"/>
          <p:cNvSpPr/>
          <p:nvPr/>
        </p:nvSpPr>
        <p:spPr>
          <a:xfrm rot="5400000" flipH="1">
            <a:off x="3107796" y="1130532"/>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rco de bloque"/>
          <p:cNvSpPr/>
          <p:nvPr/>
        </p:nvSpPr>
        <p:spPr>
          <a:xfrm rot="5400000" flipH="1">
            <a:off x="2567797" y="1130530"/>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rco de bloque"/>
          <p:cNvSpPr/>
          <p:nvPr/>
        </p:nvSpPr>
        <p:spPr>
          <a:xfrm rot="5400000" flipH="1">
            <a:off x="1945276" y="1130532"/>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rco de bloque"/>
          <p:cNvSpPr/>
          <p:nvPr/>
        </p:nvSpPr>
        <p:spPr>
          <a:xfrm rot="5400000" flipH="1">
            <a:off x="1369212" y="1130532"/>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rco de bloque"/>
          <p:cNvSpPr/>
          <p:nvPr/>
        </p:nvSpPr>
        <p:spPr>
          <a:xfrm rot="5400000" flipH="1">
            <a:off x="793148" y="1130532"/>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rco de bloque"/>
          <p:cNvSpPr/>
          <p:nvPr/>
        </p:nvSpPr>
        <p:spPr>
          <a:xfrm rot="5400000" flipH="1">
            <a:off x="-263128" y="1963327"/>
            <a:ext cx="641722"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rco de bloque"/>
          <p:cNvSpPr/>
          <p:nvPr/>
        </p:nvSpPr>
        <p:spPr>
          <a:xfrm rot="5400000" flipH="1">
            <a:off x="312938" y="1963326"/>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rco de bloque"/>
          <p:cNvSpPr/>
          <p:nvPr/>
        </p:nvSpPr>
        <p:spPr>
          <a:xfrm rot="5400000" flipH="1">
            <a:off x="889002" y="1963326"/>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rco de bloque"/>
          <p:cNvSpPr/>
          <p:nvPr/>
        </p:nvSpPr>
        <p:spPr>
          <a:xfrm rot="5400000" flipH="1">
            <a:off x="1537074" y="1963326"/>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rco de bloque"/>
          <p:cNvSpPr/>
          <p:nvPr/>
        </p:nvSpPr>
        <p:spPr>
          <a:xfrm rot="5400000" flipH="1">
            <a:off x="2113138"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rco de bloque"/>
          <p:cNvSpPr/>
          <p:nvPr/>
        </p:nvSpPr>
        <p:spPr>
          <a:xfrm rot="5400000" flipH="1">
            <a:off x="2689202"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rco de bloque"/>
          <p:cNvSpPr/>
          <p:nvPr/>
        </p:nvSpPr>
        <p:spPr>
          <a:xfrm rot="5400000" flipH="1">
            <a:off x="3265266"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rco de bloque"/>
          <p:cNvSpPr/>
          <p:nvPr/>
        </p:nvSpPr>
        <p:spPr>
          <a:xfrm rot="5400000" flipH="1">
            <a:off x="3841330"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rco de bloque"/>
          <p:cNvSpPr/>
          <p:nvPr/>
        </p:nvSpPr>
        <p:spPr>
          <a:xfrm rot="5400000" flipH="1">
            <a:off x="4417394"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rco de bloque"/>
          <p:cNvSpPr/>
          <p:nvPr/>
        </p:nvSpPr>
        <p:spPr>
          <a:xfrm rot="5400000" flipH="1">
            <a:off x="5018626"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rco de bloque"/>
          <p:cNvSpPr/>
          <p:nvPr/>
        </p:nvSpPr>
        <p:spPr>
          <a:xfrm rot="5400000" flipH="1">
            <a:off x="5594626"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rco de bloque"/>
          <p:cNvSpPr/>
          <p:nvPr/>
        </p:nvSpPr>
        <p:spPr>
          <a:xfrm rot="5400000" flipH="1">
            <a:off x="6134626"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rco de bloque"/>
          <p:cNvSpPr/>
          <p:nvPr/>
        </p:nvSpPr>
        <p:spPr>
          <a:xfrm rot="5400000" flipH="1">
            <a:off x="6757146"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rco de bloque"/>
          <p:cNvSpPr/>
          <p:nvPr/>
        </p:nvSpPr>
        <p:spPr>
          <a:xfrm rot="5400000" flipH="1">
            <a:off x="7333210" y="1963328"/>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rco de bloque"/>
          <p:cNvSpPr/>
          <p:nvPr/>
        </p:nvSpPr>
        <p:spPr>
          <a:xfrm rot="5400000" flipH="1">
            <a:off x="7909275" y="1963327"/>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rco de bloque"/>
          <p:cNvSpPr/>
          <p:nvPr/>
        </p:nvSpPr>
        <p:spPr>
          <a:xfrm rot="5400000" flipH="1">
            <a:off x="9083895" y="2668367"/>
            <a:ext cx="641718" cy="1312579"/>
          </a:xfrm>
          <a:prstGeom prst="blockArc">
            <a:avLst>
              <a:gd name="adj1" fmla="val 10800000"/>
              <a:gd name="adj2" fmla="val 21589167"/>
              <a:gd name="adj3" fmla="val 7825"/>
            </a:avLst>
          </a:prstGeom>
          <a:noFill/>
          <a:ln w="38100" cap="rnd"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rco de bloque"/>
          <p:cNvSpPr/>
          <p:nvPr/>
        </p:nvSpPr>
        <p:spPr>
          <a:xfrm rot="5400000" flipH="1">
            <a:off x="8417566"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rco de bloque"/>
          <p:cNvSpPr/>
          <p:nvPr/>
        </p:nvSpPr>
        <p:spPr>
          <a:xfrm rot="5400000" flipH="1">
            <a:off x="7841502"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8" name="57 Arco de bloque"/>
          <p:cNvSpPr/>
          <p:nvPr/>
        </p:nvSpPr>
        <p:spPr>
          <a:xfrm rot="5400000" flipH="1">
            <a:off x="7193430"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9" name="58 Arco de bloque"/>
          <p:cNvSpPr/>
          <p:nvPr/>
        </p:nvSpPr>
        <p:spPr>
          <a:xfrm rot="5400000" flipH="1">
            <a:off x="6617366"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0" name="59 Arco de bloque"/>
          <p:cNvSpPr/>
          <p:nvPr/>
        </p:nvSpPr>
        <p:spPr>
          <a:xfrm rot="5400000" flipH="1">
            <a:off x="6041302"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1" name="60 Arco de bloque"/>
          <p:cNvSpPr/>
          <p:nvPr/>
        </p:nvSpPr>
        <p:spPr>
          <a:xfrm rot="5400000" flipH="1">
            <a:off x="5465238"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2" name="61 Arco de bloque"/>
          <p:cNvSpPr/>
          <p:nvPr/>
        </p:nvSpPr>
        <p:spPr>
          <a:xfrm rot="5400000" flipH="1">
            <a:off x="4889174"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3" name="62 Arco de bloque"/>
          <p:cNvSpPr/>
          <p:nvPr/>
        </p:nvSpPr>
        <p:spPr>
          <a:xfrm rot="5400000" flipH="1">
            <a:off x="4313110"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4" name="63 Arco de bloque"/>
          <p:cNvSpPr/>
          <p:nvPr/>
        </p:nvSpPr>
        <p:spPr>
          <a:xfrm rot="5400000" flipH="1">
            <a:off x="3711877" y="2719056"/>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5" name="64 Arco de bloque"/>
          <p:cNvSpPr/>
          <p:nvPr/>
        </p:nvSpPr>
        <p:spPr>
          <a:xfrm rot="5400000" flipH="1">
            <a:off x="3135877" y="2719056"/>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6" name="65 Arco de bloque"/>
          <p:cNvSpPr/>
          <p:nvPr/>
        </p:nvSpPr>
        <p:spPr>
          <a:xfrm rot="5400000" flipH="1">
            <a:off x="2595877" y="2719056"/>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7" name="66 Arco de bloque"/>
          <p:cNvSpPr/>
          <p:nvPr/>
        </p:nvSpPr>
        <p:spPr>
          <a:xfrm rot="5400000" flipH="1">
            <a:off x="1973358" y="2719054"/>
            <a:ext cx="641717"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8" name="67 Arco de bloque"/>
          <p:cNvSpPr/>
          <p:nvPr/>
        </p:nvSpPr>
        <p:spPr>
          <a:xfrm rot="5400000" flipH="1">
            <a:off x="1397293" y="2719056"/>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9" name="68 Arco de bloque"/>
          <p:cNvSpPr/>
          <p:nvPr/>
        </p:nvSpPr>
        <p:spPr>
          <a:xfrm rot="5400000" flipH="1">
            <a:off x="821229" y="2719056"/>
            <a:ext cx="641720" cy="1219902"/>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0" name="69 Arco de bloque"/>
          <p:cNvSpPr/>
          <p:nvPr/>
        </p:nvSpPr>
        <p:spPr>
          <a:xfrm rot="5400000" flipH="1">
            <a:off x="-263128" y="3619511"/>
            <a:ext cx="641722"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1" name="70 Arco de bloque"/>
          <p:cNvSpPr/>
          <p:nvPr/>
        </p:nvSpPr>
        <p:spPr>
          <a:xfrm rot="5400000" flipH="1">
            <a:off x="312938" y="3619510"/>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2" name="71 Arco de bloque"/>
          <p:cNvSpPr/>
          <p:nvPr/>
        </p:nvSpPr>
        <p:spPr>
          <a:xfrm rot="5400000" flipH="1">
            <a:off x="889002" y="3619510"/>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3" name="72 Arco de bloque"/>
          <p:cNvSpPr/>
          <p:nvPr/>
        </p:nvSpPr>
        <p:spPr>
          <a:xfrm rot="5400000" flipH="1">
            <a:off x="1537074" y="3619510"/>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4" name="73 Arco de bloque"/>
          <p:cNvSpPr/>
          <p:nvPr/>
        </p:nvSpPr>
        <p:spPr>
          <a:xfrm rot="5400000" flipH="1">
            <a:off x="2113138"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5" name="74 Arco de bloque"/>
          <p:cNvSpPr/>
          <p:nvPr/>
        </p:nvSpPr>
        <p:spPr>
          <a:xfrm rot="5400000" flipH="1">
            <a:off x="2689202"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6" name="75 Arco de bloque"/>
          <p:cNvSpPr/>
          <p:nvPr/>
        </p:nvSpPr>
        <p:spPr>
          <a:xfrm rot="5400000" flipH="1">
            <a:off x="3265266"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7" name="76 Arco de bloque"/>
          <p:cNvSpPr/>
          <p:nvPr/>
        </p:nvSpPr>
        <p:spPr>
          <a:xfrm rot="5400000" flipH="1">
            <a:off x="3841330"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8" name="77 Arco de bloque"/>
          <p:cNvSpPr/>
          <p:nvPr/>
        </p:nvSpPr>
        <p:spPr>
          <a:xfrm rot="5400000" flipH="1">
            <a:off x="4417394"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9" name="78 Arco de bloque"/>
          <p:cNvSpPr/>
          <p:nvPr/>
        </p:nvSpPr>
        <p:spPr>
          <a:xfrm rot="5400000" flipH="1">
            <a:off x="5018626"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0" name="79 Arco de bloque"/>
          <p:cNvSpPr/>
          <p:nvPr/>
        </p:nvSpPr>
        <p:spPr>
          <a:xfrm rot="5400000" flipH="1">
            <a:off x="5594626"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1" name="80 Arco de bloque"/>
          <p:cNvSpPr/>
          <p:nvPr/>
        </p:nvSpPr>
        <p:spPr>
          <a:xfrm rot="5400000" flipH="1">
            <a:off x="6134626"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2" name="81 Arco de bloque"/>
          <p:cNvSpPr/>
          <p:nvPr/>
        </p:nvSpPr>
        <p:spPr>
          <a:xfrm rot="5400000" flipH="1">
            <a:off x="6757146"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3" name="82 Arco de bloque"/>
          <p:cNvSpPr/>
          <p:nvPr/>
        </p:nvSpPr>
        <p:spPr>
          <a:xfrm rot="5400000" flipH="1">
            <a:off x="7333210" y="3619512"/>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4" name="83 Arco de bloque"/>
          <p:cNvSpPr/>
          <p:nvPr/>
        </p:nvSpPr>
        <p:spPr>
          <a:xfrm rot="5400000" flipH="1">
            <a:off x="7909275" y="3619511"/>
            <a:ext cx="641720" cy="1151189"/>
          </a:xfrm>
          <a:prstGeom prst="blockArc">
            <a:avLst>
              <a:gd name="adj1" fmla="val 10800000"/>
              <a:gd name="adj2" fmla="val 21589167"/>
              <a:gd name="adj3" fmla="val 7825"/>
            </a:avLst>
          </a:prstGeom>
          <a:noFill/>
          <a:ln w="38100" cap="sq" cmpd="sng">
            <a:gradFill>
              <a:gsLst>
                <a:gs pos="0">
                  <a:schemeClr val="tx1"/>
                </a:gs>
                <a:gs pos="59000">
                  <a:srgbClr val="FF0000"/>
                </a:gs>
                <a:gs pos="31000">
                  <a:srgbClr val="FF7C80"/>
                </a:gs>
                <a:gs pos="100000">
                  <a:schemeClr val="bg1">
                    <a:lumMod val="17000"/>
                    <a:lumOff val="83000"/>
                  </a:schemeClr>
                </a:gs>
              </a:gsLst>
              <a:lin ang="5400000" scaled="0"/>
            </a:gradFill>
            <a:prstDash val="sysDash"/>
          </a:ln>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6" name="85 Rectángulo"/>
          <p:cNvSpPr/>
          <p:nvPr/>
        </p:nvSpPr>
        <p:spPr>
          <a:xfrm flipH="1">
            <a:off x="642" y="-236562"/>
            <a:ext cx="10187981"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897315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1+#ppt_w/2"/>
                                          </p:val>
                                        </p:tav>
                                        <p:tav tm="100000">
                                          <p:val>
                                            <p:strVal val="#ppt_x"/>
                                          </p:val>
                                        </p:tav>
                                      </p:tavLst>
                                    </p:anim>
                                    <p:anim calcmode="lin" valueType="num">
                                      <p:cBhvr additive="base">
                                        <p:cTn id="8" dur="2000" fill="hold"/>
                                        <p:tgtEl>
                                          <p:spTgt spid="2"/>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21600000">
                                      <p:cBhvr>
                                        <p:cTn id="10" dur="2000" fill="hold"/>
                                        <p:tgtEl>
                                          <p:spTgt spid="2"/>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2000" fill="hold"/>
                                        <p:tgtEl>
                                          <p:spTgt spid="3"/>
                                        </p:tgtEl>
                                        <p:attrNameLst>
                                          <p:attrName>ppt_x</p:attrName>
                                        </p:attrNameLst>
                                      </p:cBhvr>
                                      <p:tavLst>
                                        <p:tav tm="0">
                                          <p:val>
                                            <p:strVal val="1+#ppt_w/2"/>
                                          </p:val>
                                        </p:tav>
                                        <p:tav tm="100000">
                                          <p:val>
                                            <p:strVal val="#ppt_x"/>
                                          </p:val>
                                        </p:tav>
                                      </p:tavLst>
                                    </p:anim>
                                    <p:anim calcmode="lin" valueType="num">
                                      <p:cBhvr additive="base">
                                        <p:cTn id="14" dur="2000" fill="hold"/>
                                        <p:tgtEl>
                                          <p:spTgt spid="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21600000">
                                      <p:cBhvr>
                                        <p:cTn id="16" dur="2000" fill="hold"/>
                                        <p:tgtEl>
                                          <p:spTgt spid="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2000" fill="hold"/>
                                        <p:tgtEl>
                                          <p:spTgt spid="4"/>
                                        </p:tgtEl>
                                        <p:attrNameLst>
                                          <p:attrName>ppt_x</p:attrName>
                                        </p:attrNameLst>
                                      </p:cBhvr>
                                      <p:tavLst>
                                        <p:tav tm="0">
                                          <p:val>
                                            <p:strVal val="1+#ppt_w/2"/>
                                          </p:val>
                                        </p:tav>
                                        <p:tav tm="100000">
                                          <p:val>
                                            <p:strVal val="#ppt_x"/>
                                          </p:val>
                                        </p:tav>
                                      </p:tavLst>
                                    </p:anim>
                                    <p:anim calcmode="lin" valueType="num">
                                      <p:cBhvr additive="base">
                                        <p:cTn id="20" dur="2000" fill="hold"/>
                                        <p:tgtEl>
                                          <p:spTgt spid="4"/>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21600000">
                                      <p:cBhvr>
                                        <p:cTn id="22" dur="2000" fill="hold"/>
                                        <p:tgtEl>
                                          <p:spTgt spid="4"/>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000" fill="hold"/>
                                        <p:tgtEl>
                                          <p:spTgt spid="5"/>
                                        </p:tgtEl>
                                        <p:attrNameLst>
                                          <p:attrName>ppt_x</p:attrName>
                                        </p:attrNameLst>
                                      </p:cBhvr>
                                      <p:tavLst>
                                        <p:tav tm="0">
                                          <p:val>
                                            <p:strVal val="1+#ppt_w/2"/>
                                          </p:val>
                                        </p:tav>
                                        <p:tav tm="100000">
                                          <p:val>
                                            <p:strVal val="#ppt_x"/>
                                          </p:val>
                                        </p:tav>
                                      </p:tavLst>
                                    </p:anim>
                                    <p:anim calcmode="lin" valueType="num">
                                      <p:cBhvr additive="base">
                                        <p:cTn id="26" dur="2000" fill="hold"/>
                                        <p:tgtEl>
                                          <p:spTgt spid="5"/>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21600000">
                                      <p:cBhvr>
                                        <p:cTn id="28" dur="2000" fill="hold"/>
                                        <p:tgtEl>
                                          <p:spTgt spid="5"/>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2000" fill="hold"/>
                                        <p:tgtEl>
                                          <p:spTgt spid="6"/>
                                        </p:tgtEl>
                                        <p:attrNameLst>
                                          <p:attrName>ppt_x</p:attrName>
                                        </p:attrNameLst>
                                      </p:cBhvr>
                                      <p:tavLst>
                                        <p:tav tm="0">
                                          <p:val>
                                            <p:strVal val="1+#ppt_w/2"/>
                                          </p:val>
                                        </p:tav>
                                        <p:tav tm="100000">
                                          <p:val>
                                            <p:strVal val="#ppt_x"/>
                                          </p:val>
                                        </p:tav>
                                      </p:tavLst>
                                    </p:anim>
                                    <p:anim calcmode="lin" valueType="num">
                                      <p:cBhvr additive="base">
                                        <p:cTn id="32" dur="2000" fill="hold"/>
                                        <p:tgtEl>
                                          <p:spTgt spid="6"/>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21600000">
                                      <p:cBhvr>
                                        <p:cTn id="34" dur="2000" fill="hold"/>
                                        <p:tgtEl>
                                          <p:spTgt spid="6"/>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2000" fill="hold"/>
                                        <p:tgtEl>
                                          <p:spTgt spid="7"/>
                                        </p:tgtEl>
                                        <p:attrNameLst>
                                          <p:attrName>ppt_x</p:attrName>
                                        </p:attrNameLst>
                                      </p:cBhvr>
                                      <p:tavLst>
                                        <p:tav tm="0">
                                          <p:val>
                                            <p:strVal val="1+#ppt_w/2"/>
                                          </p:val>
                                        </p:tav>
                                        <p:tav tm="100000">
                                          <p:val>
                                            <p:strVal val="#ppt_x"/>
                                          </p:val>
                                        </p:tav>
                                      </p:tavLst>
                                    </p:anim>
                                    <p:anim calcmode="lin" valueType="num">
                                      <p:cBhvr additive="base">
                                        <p:cTn id="38" dur="2000" fill="hold"/>
                                        <p:tgtEl>
                                          <p:spTgt spid="7"/>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21600000">
                                      <p:cBhvr>
                                        <p:cTn id="40" dur="2000" fill="hold"/>
                                        <p:tgtEl>
                                          <p:spTgt spid="7"/>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2000" fill="hold"/>
                                        <p:tgtEl>
                                          <p:spTgt spid="8"/>
                                        </p:tgtEl>
                                        <p:attrNameLst>
                                          <p:attrName>ppt_x</p:attrName>
                                        </p:attrNameLst>
                                      </p:cBhvr>
                                      <p:tavLst>
                                        <p:tav tm="0">
                                          <p:val>
                                            <p:strVal val="1+#ppt_w/2"/>
                                          </p:val>
                                        </p:tav>
                                        <p:tav tm="100000">
                                          <p:val>
                                            <p:strVal val="#ppt_x"/>
                                          </p:val>
                                        </p:tav>
                                      </p:tavLst>
                                    </p:anim>
                                    <p:anim calcmode="lin" valueType="num">
                                      <p:cBhvr additive="base">
                                        <p:cTn id="44" dur="2000" fill="hold"/>
                                        <p:tgtEl>
                                          <p:spTgt spid="8"/>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21600000">
                                      <p:cBhvr>
                                        <p:cTn id="46" dur="2000" fill="hold"/>
                                        <p:tgtEl>
                                          <p:spTgt spid="8"/>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9"/>
                                        </p:tgtEl>
                                        <p:attrNameLst>
                                          <p:attrName>style.visibility</p:attrName>
                                        </p:attrNameLst>
                                      </p:cBhvr>
                                      <p:to>
                                        <p:strVal val="visible"/>
                                      </p:to>
                                    </p:set>
                                    <p:anim calcmode="lin" valueType="num">
                                      <p:cBhvr additive="base">
                                        <p:cTn id="49" dur="2000" fill="hold"/>
                                        <p:tgtEl>
                                          <p:spTgt spid="9"/>
                                        </p:tgtEl>
                                        <p:attrNameLst>
                                          <p:attrName>ppt_x</p:attrName>
                                        </p:attrNameLst>
                                      </p:cBhvr>
                                      <p:tavLst>
                                        <p:tav tm="0">
                                          <p:val>
                                            <p:strVal val="1+#ppt_w/2"/>
                                          </p:val>
                                        </p:tav>
                                        <p:tav tm="100000">
                                          <p:val>
                                            <p:strVal val="#ppt_x"/>
                                          </p:val>
                                        </p:tav>
                                      </p:tavLst>
                                    </p:anim>
                                    <p:anim calcmode="lin" valueType="num">
                                      <p:cBhvr additive="base">
                                        <p:cTn id="50" dur="2000" fill="hold"/>
                                        <p:tgtEl>
                                          <p:spTgt spid="9"/>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21600000">
                                      <p:cBhvr>
                                        <p:cTn id="52" dur="2000" fill="hold"/>
                                        <p:tgtEl>
                                          <p:spTgt spid="9"/>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2000" fill="hold"/>
                                        <p:tgtEl>
                                          <p:spTgt spid="10"/>
                                        </p:tgtEl>
                                        <p:attrNameLst>
                                          <p:attrName>ppt_x</p:attrName>
                                        </p:attrNameLst>
                                      </p:cBhvr>
                                      <p:tavLst>
                                        <p:tav tm="0">
                                          <p:val>
                                            <p:strVal val="1+#ppt_w/2"/>
                                          </p:val>
                                        </p:tav>
                                        <p:tav tm="100000">
                                          <p:val>
                                            <p:strVal val="#ppt_x"/>
                                          </p:val>
                                        </p:tav>
                                      </p:tavLst>
                                    </p:anim>
                                    <p:anim calcmode="lin" valueType="num">
                                      <p:cBhvr additive="base">
                                        <p:cTn id="56" dur="2000" fill="hold"/>
                                        <p:tgtEl>
                                          <p:spTgt spid="10"/>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21600000">
                                      <p:cBhvr>
                                        <p:cTn id="58" dur="2000" fill="hold"/>
                                        <p:tgtEl>
                                          <p:spTgt spid="10"/>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additive="base">
                                        <p:cTn id="61" dur="2000" fill="hold"/>
                                        <p:tgtEl>
                                          <p:spTgt spid="11"/>
                                        </p:tgtEl>
                                        <p:attrNameLst>
                                          <p:attrName>ppt_x</p:attrName>
                                        </p:attrNameLst>
                                      </p:cBhvr>
                                      <p:tavLst>
                                        <p:tav tm="0">
                                          <p:val>
                                            <p:strVal val="1+#ppt_w/2"/>
                                          </p:val>
                                        </p:tav>
                                        <p:tav tm="100000">
                                          <p:val>
                                            <p:strVal val="#ppt_x"/>
                                          </p:val>
                                        </p:tav>
                                      </p:tavLst>
                                    </p:anim>
                                    <p:anim calcmode="lin" valueType="num">
                                      <p:cBhvr additive="base">
                                        <p:cTn id="62" dur="2000" fill="hold"/>
                                        <p:tgtEl>
                                          <p:spTgt spid="11"/>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21600000">
                                      <p:cBhvr>
                                        <p:cTn id="64" dur="2000" fill="hold"/>
                                        <p:tgtEl>
                                          <p:spTgt spid="11"/>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additive="base">
                                        <p:cTn id="67" dur="2000" fill="hold"/>
                                        <p:tgtEl>
                                          <p:spTgt spid="12"/>
                                        </p:tgtEl>
                                        <p:attrNameLst>
                                          <p:attrName>ppt_x</p:attrName>
                                        </p:attrNameLst>
                                      </p:cBhvr>
                                      <p:tavLst>
                                        <p:tav tm="0">
                                          <p:val>
                                            <p:strVal val="1+#ppt_w/2"/>
                                          </p:val>
                                        </p:tav>
                                        <p:tav tm="100000">
                                          <p:val>
                                            <p:strVal val="#ppt_x"/>
                                          </p:val>
                                        </p:tav>
                                      </p:tavLst>
                                    </p:anim>
                                    <p:anim calcmode="lin" valueType="num">
                                      <p:cBhvr additive="base">
                                        <p:cTn id="68" dur="2000" fill="hold"/>
                                        <p:tgtEl>
                                          <p:spTgt spid="12"/>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21600000">
                                      <p:cBhvr>
                                        <p:cTn id="70" dur="2000" fill="hold"/>
                                        <p:tgtEl>
                                          <p:spTgt spid="12"/>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additive="base">
                                        <p:cTn id="73" dur="2000" fill="hold"/>
                                        <p:tgtEl>
                                          <p:spTgt spid="13"/>
                                        </p:tgtEl>
                                        <p:attrNameLst>
                                          <p:attrName>ppt_x</p:attrName>
                                        </p:attrNameLst>
                                      </p:cBhvr>
                                      <p:tavLst>
                                        <p:tav tm="0">
                                          <p:val>
                                            <p:strVal val="1+#ppt_w/2"/>
                                          </p:val>
                                        </p:tav>
                                        <p:tav tm="100000">
                                          <p:val>
                                            <p:strVal val="#ppt_x"/>
                                          </p:val>
                                        </p:tav>
                                      </p:tavLst>
                                    </p:anim>
                                    <p:anim calcmode="lin" valueType="num">
                                      <p:cBhvr additive="base">
                                        <p:cTn id="74" dur="2000" fill="hold"/>
                                        <p:tgtEl>
                                          <p:spTgt spid="13"/>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21600000">
                                      <p:cBhvr>
                                        <p:cTn id="76" dur="2000" fill="hold"/>
                                        <p:tgtEl>
                                          <p:spTgt spid="13"/>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000" fill="hold"/>
                                        <p:tgtEl>
                                          <p:spTgt spid="14"/>
                                        </p:tgtEl>
                                        <p:attrNameLst>
                                          <p:attrName>ppt_x</p:attrName>
                                        </p:attrNameLst>
                                      </p:cBhvr>
                                      <p:tavLst>
                                        <p:tav tm="0">
                                          <p:val>
                                            <p:strVal val="1+#ppt_w/2"/>
                                          </p:val>
                                        </p:tav>
                                        <p:tav tm="100000">
                                          <p:val>
                                            <p:strVal val="#ppt_x"/>
                                          </p:val>
                                        </p:tav>
                                      </p:tavLst>
                                    </p:anim>
                                    <p:anim calcmode="lin" valueType="num">
                                      <p:cBhvr additive="base">
                                        <p:cTn id="80" dur="2000" fill="hold"/>
                                        <p:tgtEl>
                                          <p:spTgt spid="14"/>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21600000">
                                      <p:cBhvr>
                                        <p:cTn id="82" dur="2000" fill="hold"/>
                                        <p:tgtEl>
                                          <p:spTgt spid="14"/>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additive="base">
                                        <p:cTn id="85" dur="2000" fill="hold"/>
                                        <p:tgtEl>
                                          <p:spTgt spid="15"/>
                                        </p:tgtEl>
                                        <p:attrNameLst>
                                          <p:attrName>ppt_x</p:attrName>
                                        </p:attrNameLst>
                                      </p:cBhvr>
                                      <p:tavLst>
                                        <p:tav tm="0">
                                          <p:val>
                                            <p:strVal val="1+#ppt_w/2"/>
                                          </p:val>
                                        </p:tav>
                                        <p:tav tm="100000">
                                          <p:val>
                                            <p:strVal val="#ppt_x"/>
                                          </p:val>
                                        </p:tav>
                                      </p:tavLst>
                                    </p:anim>
                                    <p:anim calcmode="lin" valueType="num">
                                      <p:cBhvr additive="base">
                                        <p:cTn id="86" dur="2000" fill="hold"/>
                                        <p:tgtEl>
                                          <p:spTgt spid="15"/>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21600000">
                                      <p:cBhvr>
                                        <p:cTn id="88" dur="2000" fill="hold"/>
                                        <p:tgtEl>
                                          <p:spTgt spid="15"/>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additive="base">
                                        <p:cTn id="91" dur="2000" fill="hold"/>
                                        <p:tgtEl>
                                          <p:spTgt spid="16"/>
                                        </p:tgtEl>
                                        <p:attrNameLst>
                                          <p:attrName>ppt_x</p:attrName>
                                        </p:attrNameLst>
                                      </p:cBhvr>
                                      <p:tavLst>
                                        <p:tav tm="0">
                                          <p:val>
                                            <p:strVal val="1+#ppt_w/2"/>
                                          </p:val>
                                        </p:tav>
                                        <p:tav tm="100000">
                                          <p:val>
                                            <p:strVal val="#ppt_x"/>
                                          </p:val>
                                        </p:tav>
                                      </p:tavLst>
                                    </p:anim>
                                    <p:anim calcmode="lin" valueType="num">
                                      <p:cBhvr additive="base">
                                        <p:cTn id="92" dur="2000" fill="hold"/>
                                        <p:tgtEl>
                                          <p:spTgt spid="16"/>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21600000">
                                      <p:cBhvr>
                                        <p:cTn id="94" dur="2000" fill="hold"/>
                                        <p:tgtEl>
                                          <p:spTgt spid="16"/>
                                        </p:tgtEl>
                                        <p:attrNameLst>
                                          <p:attrName>r</p:attrName>
                                        </p:attrNameLst>
                                      </p:cBhvr>
                                    </p:animRot>
                                  </p:childTnLst>
                                </p:cTn>
                              </p:par>
                              <p:par>
                                <p:cTn id="95" presetID="2" presetClass="entr" presetSubtype="8" fill="hold" grpId="0" nodeType="with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additive="base">
                                        <p:cTn id="97" dur="2000" fill="hold"/>
                                        <p:tgtEl>
                                          <p:spTgt spid="17"/>
                                        </p:tgtEl>
                                        <p:attrNameLst>
                                          <p:attrName>ppt_x</p:attrName>
                                        </p:attrNameLst>
                                      </p:cBhvr>
                                      <p:tavLst>
                                        <p:tav tm="0">
                                          <p:val>
                                            <p:strVal val="0-#ppt_w/2"/>
                                          </p:val>
                                        </p:tav>
                                        <p:tav tm="100000">
                                          <p:val>
                                            <p:strVal val="#ppt_x"/>
                                          </p:val>
                                        </p:tav>
                                      </p:tavLst>
                                    </p:anim>
                                    <p:anim calcmode="lin" valueType="num">
                                      <p:cBhvr additive="base">
                                        <p:cTn id="98" dur="2000" fill="hold"/>
                                        <p:tgtEl>
                                          <p:spTgt spid="17"/>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21600000">
                                      <p:cBhvr>
                                        <p:cTn id="100" dur="2000" fill="hold"/>
                                        <p:tgtEl>
                                          <p:spTgt spid="17"/>
                                        </p:tgtEl>
                                        <p:attrNameLst>
                                          <p:attrName>r</p:attrName>
                                        </p:attrNameLst>
                                      </p:cBhvr>
                                    </p:animRot>
                                  </p:childTnLst>
                                </p:cTn>
                              </p:par>
                              <p:par>
                                <p:cTn id="101" presetID="2" presetClass="entr" presetSubtype="8" fill="hold" grpId="0" nodeType="withEffect">
                                  <p:stCondLst>
                                    <p:cond delay="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2000" fill="hold"/>
                                        <p:tgtEl>
                                          <p:spTgt spid="18"/>
                                        </p:tgtEl>
                                        <p:attrNameLst>
                                          <p:attrName>ppt_x</p:attrName>
                                        </p:attrNameLst>
                                      </p:cBhvr>
                                      <p:tavLst>
                                        <p:tav tm="0">
                                          <p:val>
                                            <p:strVal val="0-#ppt_w/2"/>
                                          </p:val>
                                        </p:tav>
                                        <p:tav tm="100000">
                                          <p:val>
                                            <p:strVal val="#ppt_x"/>
                                          </p:val>
                                        </p:tav>
                                      </p:tavLst>
                                    </p:anim>
                                    <p:anim calcmode="lin" valueType="num">
                                      <p:cBhvr additive="base">
                                        <p:cTn id="104" dur="2000" fill="hold"/>
                                        <p:tgtEl>
                                          <p:spTgt spid="18"/>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21600000">
                                      <p:cBhvr>
                                        <p:cTn id="106" dur="2000" fill="hold"/>
                                        <p:tgtEl>
                                          <p:spTgt spid="18"/>
                                        </p:tgtEl>
                                        <p:attrNameLst>
                                          <p:attrName>r</p:attrName>
                                        </p:attrNameLst>
                                      </p:cBhvr>
                                    </p:animRot>
                                  </p:childTnLst>
                                </p:cTn>
                              </p:par>
                              <p:par>
                                <p:cTn id="107" presetID="2" presetClass="entr" presetSubtype="8" fill="hold" grpId="0" nodeType="withEffect">
                                  <p:stCondLst>
                                    <p:cond delay="0"/>
                                  </p:stCondLst>
                                  <p:childTnLst>
                                    <p:set>
                                      <p:cBhvr>
                                        <p:cTn id="108" dur="1" fill="hold">
                                          <p:stCondLst>
                                            <p:cond delay="0"/>
                                          </p:stCondLst>
                                        </p:cTn>
                                        <p:tgtEl>
                                          <p:spTgt spid="19"/>
                                        </p:tgtEl>
                                        <p:attrNameLst>
                                          <p:attrName>style.visibility</p:attrName>
                                        </p:attrNameLst>
                                      </p:cBhvr>
                                      <p:to>
                                        <p:strVal val="visible"/>
                                      </p:to>
                                    </p:set>
                                    <p:anim calcmode="lin" valueType="num">
                                      <p:cBhvr additive="base">
                                        <p:cTn id="109" dur="2000" fill="hold"/>
                                        <p:tgtEl>
                                          <p:spTgt spid="19"/>
                                        </p:tgtEl>
                                        <p:attrNameLst>
                                          <p:attrName>ppt_x</p:attrName>
                                        </p:attrNameLst>
                                      </p:cBhvr>
                                      <p:tavLst>
                                        <p:tav tm="0">
                                          <p:val>
                                            <p:strVal val="0-#ppt_w/2"/>
                                          </p:val>
                                        </p:tav>
                                        <p:tav tm="100000">
                                          <p:val>
                                            <p:strVal val="#ppt_x"/>
                                          </p:val>
                                        </p:tav>
                                      </p:tavLst>
                                    </p:anim>
                                    <p:anim calcmode="lin" valueType="num">
                                      <p:cBhvr additive="base">
                                        <p:cTn id="110" dur="2000" fill="hold"/>
                                        <p:tgtEl>
                                          <p:spTgt spid="19"/>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21600000">
                                      <p:cBhvr>
                                        <p:cTn id="112" dur="2000" fill="hold"/>
                                        <p:tgtEl>
                                          <p:spTgt spid="19"/>
                                        </p:tgtEl>
                                        <p:attrNameLst>
                                          <p:attrName>r</p:attrName>
                                        </p:attrNameLst>
                                      </p:cBhvr>
                                    </p:animRot>
                                  </p:childTnLst>
                                </p:cTn>
                              </p:par>
                              <p:par>
                                <p:cTn id="113" presetID="2" presetClass="entr" presetSubtype="8" fill="hold" grpId="0" nodeType="withEffect">
                                  <p:stCondLst>
                                    <p:cond delay="0"/>
                                  </p:stCondLst>
                                  <p:childTnLst>
                                    <p:set>
                                      <p:cBhvr>
                                        <p:cTn id="114" dur="1" fill="hold">
                                          <p:stCondLst>
                                            <p:cond delay="0"/>
                                          </p:stCondLst>
                                        </p:cTn>
                                        <p:tgtEl>
                                          <p:spTgt spid="20"/>
                                        </p:tgtEl>
                                        <p:attrNameLst>
                                          <p:attrName>style.visibility</p:attrName>
                                        </p:attrNameLst>
                                      </p:cBhvr>
                                      <p:to>
                                        <p:strVal val="visible"/>
                                      </p:to>
                                    </p:set>
                                    <p:anim calcmode="lin" valueType="num">
                                      <p:cBhvr additive="base">
                                        <p:cTn id="115" dur="2000" fill="hold"/>
                                        <p:tgtEl>
                                          <p:spTgt spid="20"/>
                                        </p:tgtEl>
                                        <p:attrNameLst>
                                          <p:attrName>ppt_x</p:attrName>
                                        </p:attrNameLst>
                                      </p:cBhvr>
                                      <p:tavLst>
                                        <p:tav tm="0">
                                          <p:val>
                                            <p:strVal val="0-#ppt_w/2"/>
                                          </p:val>
                                        </p:tav>
                                        <p:tav tm="100000">
                                          <p:val>
                                            <p:strVal val="#ppt_x"/>
                                          </p:val>
                                        </p:tav>
                                      </p:tavLst>
                                    </p:anim>
                                    <p:anim calcmode="lin" valueType="num">
                                      <p:cBhvr additive="base">
                                        <p:cTn id="116" dur="2000" fill="hold"/>
                                        <p:tgtEl>
                                          <p:spTgt spid="20"/>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21600000">
                                      <p:cBhvr>
                                        <p:cTn id="118" dur="2000" fill="hold"/>
                                        <p:tgtEl>
                                          <p:spTgt spid="20"/>
                                        </p:tgtEl>
                                        <p:attrNameLst>
                                          <p:attrName>r</p:attrName>
                                        </p:attrNameLst>
                                      </p:cBhvr>
                                    </p:animRot>
                                  </p:childTnLst>
                                </p:cTn>
                              </p:par>
                              <p:par>
                                <p:cTn id="119" presetID="2" presetClass="entr" presetSubtype="8" fill="hold" grpId="0" nodeType="withEffect">
                                  <p:stCondLst>
                                    <p:cond delay="0"/>
                                  </p:stCondLst>
                                  <p:childTnLst>
                                    <p:set>
                                      <p:cBhvr>
                                        <p:cTn id="120" dur="1" fill="hold">
                                          <p:stCondLst>
                                            <p:cond delay="0"/>
                                          </p:stCondLst>
                                        </p:cTn>
                                        <p:tgtEl>
                                          <p:spTgt spid="21"/>
                                        </p:tgtEl>
                                        <p:attrNameLst>
                                          <p:attrName>style.visibility</p:attrName>
                                        </p:attrNameLst>
                                      </p:cBhvr>
                                      <p:to>
                                        <p:strVal val="visible"/>
                                      </p:to>
                                    </p:set>
                                    <p:anim calcmode="lin" valueType="num">
                                      <p:cBhvr additive="base">
                                        <p:cTn id="121" dur="2000" fill="hold"/>
                                        <p:tgtEl>
                                          <p:spTgt spid="21"/>
                                        </p:tgtEl>
                                        <p:attrNameLst>
                                          <p:attrName>ppt_x</p:attrName>
                                        </p:attrNameLst>
                                      </p:cBhvr>
                                      <p:tavLst>
                                        <p:tav tm="0">
                                          <p:val>
                                            <p:strVal val="0-#ppt_w/2"/>
                                          </p:val>
                                        </p:tav>
                                        <p:tav tm="100000">
                                          <p:val>
                                            <p:strVal val="#ppt_x"/>
                                          </p:val>
                                        </p:tav>
                                      </p:tavLst>
                                    </p:anim>
                                    <p:anim calcmode="lin" valueType="num">
                                      <p:cBhvr additive="base">
                                        <p:cTn id="122" dur="2000" fill="hold"/>
                                        <p:tgtEl>
                                          <p:spTgt spid="21"/>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21600000">
                                      <p:cBhvr>
                                        <p:cTn id="124" dur="2000" fill="hold"/>
                                        <p:tgtEl>
                                          <p:spTgt spid="21"/>
                                        </p:tgtEl>
                                        <p:attrNameLst>
                                          <p:attrName>r</p:attrName>
                                        </p:attrNameLst>
                                      </p:cBhvr>
                                    </p:animRot>
                                  </p:childTnLst>
                                </p:cTn>
                              </p:par>
                              <p:par>
                                <p:cTn id="125" presetID="2" presetClass="entr" presetSubtype="8" fill="hold" grpId="0" nodeType="withEffect">
                                  <p:stCondLst>
                                    <p:cond delay="0"/>
                                  </p:stCondLst>
                                  <p:childTnLst>
                                    <p:set>
                                      <p:cBhvr>
                                        <p:cTn id="126" dur="1" fill="hold">
                                          <p:stCondLst>
                                            <p:cond delay="0"/>
                                          </p:stCondLst>
                                        </p:cTn>
                                        <p:tgtEl>
                                          <p:spTgt spid="22"/>
                                        </p:tgtEl>
                                        <p:attrNameLst>
                                          <p:attrName>style.visibility</p:attrName>
                                        </p:attrNameLst>
                                      </p:cBhvr>
                                      <p:to>
                                        <p:strVal val="visible"/>
                                      </p:to>
                                    </p:set>
                                    <p:anim calcmode="lin" valueType="num">
                                      <p:cBhvr additive="base">
                                        <p:cTn id="127" dur="2000" fill="hold"/>
                                        <p:tgtEl>
                                          <p:spTgt spid="22"/>
                                        </p:tgtEl>
                                        <p:attrNameLst>
                                          <p:attrName>ppt_x</p:attrName>
                                        </p:attrNameLst>
                                      </p:cBhvr>
                                      <p:tavLst>
                                        <p:tav tm="0">
                                          <p:val>
                                            <p:strVal val="0-#ppt_w/2"/>
                                          </p:val>
                                        </p:tav>
                                        <p:tav tm="100000">
                                          <p:val>
                                            <p:strVal val="#ppt_x"/>
                                          </p:val>
                                        </p:tav>
                                      </p:tavLst>
                                    </p:anim>
                                    <p:anim calcmode="lin" valueType="num">
                                      <p:cBhvr additive="base">
                                        <p:cTn id="128" dur="2000" fill="hold"/>
                                        <p:tgtEl>
                                          <p:spTgt spid="2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21600000">
                                      <p:cBhvr>
                                        <p:cTn id="130" dur="2000" fill="hold"/>
                                        <p:tgtEl>
                                          <p:spTgt spid="22"/>
                                        </p:tgtEl>
                                        <p:attrNameLst>
                                          <p:attrName>r</p:attrName>
                                        </p:attrNameLst>
                                      </p:cBhvr>
                                    </p:animRot>
                                  </p:childTnLst>
                                </p:cTn>
                              </p:par>
                              <p:par>
                                <p:cTn id="131" presetID="2" presetClass="entr" presetSubtype="8" fill="hold" grpId="0" nodeType="withEffect">
                                  <p:stCondLst>
                                    <p:cond delay="0"/>
                                  </p:stCondLst>
                                  <p:childTnLst>
                                    <p:set>
                                      <p:cBhvr>
                                        <p:cTn id="132" dur="1" fill="hold">
                                          <p:stCondLst>
                                            <p:cond delay="0"/>
                                          </p:stCondLst>
                                        </p:cTn>
                                        <p:tgtEl>
                                          <p:spTgt spid="23"/>
                                        </p:tgtEl>
                                        <p:attrNameLst>
                                          <p:attrName>style.visibility</p:attrName>
                                        </p:attrNameLst>
                                      </p:cBhvr>
                                      <p:to>
                                        <p:strVal val="visible"/>
                                      </p:to>
                                    </p:set>
                                    <p:anim calcmode="lin" valueType="num">
                                      <p:cBhvr additive="base">
                                        <p:cTn id="133" dur="2000" fill="hold"/>
                                        <p:tgtEl>
                                          <p:spTgt spid="23"/>
                                        </p:tgtEl>
                                        <p:attrNameLst>
                                          <p:attrName>ppt_x</p:attrName>
                                        </p:attrNameLst>
                                      </p:cBhvr>
                                      <p:tavLst>
                                        <p:tav tm="0">
                                          <p:val>
                                            <p:strVal val="0-#ppt_w/2"/>
                                          </p:val>
                                        </p:tav>
                                        <p:tav tm="100000">
                                          <p:val>
                                            <p:strVal val="#ppt_x"/>
                                          </p:val>
                                        </p:tav>
                                      </p:tavLst>
                                    </p:anim>
                                    <p:anim calcmode="lin" valueType="num">
                                      <p:cBhvr additive="base">
                                        <p:cTn id="134" dur="2000" fill="hold"/>
                                        <p:tgtEl>
                                          <p:spTgt spid="23"/>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21600000">
                                      <p:cBhvr>
                                        <p:cTn id="136" dur="2000" fill="hold"/>
                                        <p:tgtEl>
                                          <p:spTgt spid="23"/>
                                        </p:tgtEl>
                                        <p:attrNameLst>
                                          <p:attrName>r</p:attrName>
                                        </p:attrNameLst>
                                      </p:cBhvr>
                                    </p:animRot>
                                  </p:childTnLst>
                                </p:cTn>
                              </p:par>
                              <p:par>
                                <p:cTn id="137" presetID="2" presetClass="entr" presetSubtype="8" fill="hold" grpId="0" nodeType="withEffect">
                                  <p:stCondLst>
                                    <p:cond delay="0"/>
                                  </p:stCondLst>
                                  <p:childTnLst>
                                    <p:set>
                                      <p:cBhvr>
                                        <p:cTn id="138" dur="1" fill="hold">
                                          <p:stCondLst>
                                            <p:cond delay="0"/>
                                          </p:stCondLst>
                                        </p:cTn>
                                        <p:tgtEl>
                                          <p:spTgt spid="24"/>
                                        </p:tgtEl>
                                        <p:attrNameLst>
                                          <p:attrName>style.visibility</p:attrName>
                                        </p:attrNameLst>
                                      </p:cBhvr>
                                      <p:to>
                                        <p:strVal val="visible"/>
                                      </p:to>
                                    </p:set>
                                    <p:anim calcmode="lin" valueType="num">
                                      <p:cBhvr additive="base">
                                        <p:cTn id="139" dur="2000" fill="hold"/>
                                        <p:tgtEl>
                                          <p:spTgt spid="24"/>
                                        </p:tgtEl>
                                        <p:attrNameLst>
                                          <p:attrName>ppt_x</p:attrName>
                                        </p:attrNameLst>
                                      </p:cBhvr>
                                      <p:tavLst>
                                        <p:tav tm="0">
                                          <p:val>
                                            <p:strVal val="0-#ppt_w/2"/>
                                          </p:val>
                                        </p:tav>
                                        <p:tav tm="100000">
                                          <p:val>
                                            <p:strVal val="#ppt_x"/>
                                          </p:val>
                                        </p:tav>
                                      </p:tavLst>
                                    </p:anim>
                                    <p:anim calcmode="lin" valueType="num">
                                      <p:cBhvr additive="base">
                                        <p:cTn id="140" dur="2000" fill="hold"/>
                                        <p:tgtEl>
                                          <p:spTgt spid="24"/>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21600000">
                                      <p:cBhvr>
                                        <p:cTn id="142" dur="2000" fill="hold"/>
                                        <p:tgtEl>
                                          <p:spTgt spid="24"/>
                                        </p:tgtEl>
                                        <p:attrNameLst>
                                          <p:attrName>r</p:attrName>
                                        </p:attrNameLst>
                                      </p:cBhvr>
                                    </p:animRot>
                                  </p:childTnLst>
                                </p:cTn>
                              </p:par>
                              <p:par>
                                <p:cTn id="143" presetID="2" presetClass="entr" presetSubtype="8" fill="hold" grpId="0" nodeType="withEffect">
                                  <p:stCondLst>
                                    <p:cond delay="0"/>
                                  </p:stCondLst>
                                  <p:childTnLst>
                                    <p:set>
                                      <p:cBhvr>
                                        <p:cTn id="144" dur="1" fill="hold">
                                          <p:stCondLst>
                                            <p:cond delay="0"/>
                                          </p:stCondLst>
                                        </p:cTn>
                                        <p:tgtEl>
                                          <p:spTgt spid="25"/>
                                        </p:tgtEl>
                                        <p:attrNameLst>
                                          <p:attrName>style.visibility</p:attrName>
                                        </p:attrNameLst>
                                      </p:cBhvr>
                                      <p:to>
                                        <p:strVal val="visible"/>
                                      </p:to>
                                    </p:set>
                                    <p:anim calcmode="lin" valueType="num">
                                      <p:cBhvr additive="base">
                                        <p:cTn id="145" dur="2000" fill="hold"/>
                                        <p:tgtEl>
                                          <p:spTgt spid="25"/>
                                        </p:tgtEl>
                                        <p:attrNameLst>
                                          <p:attrName>ppt_x</p:attrName>
                                        </p:attrNameLst>
                                      </p:cBhvr>
                                      <p:tavLst>
                                        <p:tav tm="0">
                                          <p:val>
                                            <p:strVal val="0-#ppt_w/2"/>
                                          </p:val>
                                        </p:tav>
                                        <p:tav tm="100000">
                                          <p:val>
                                            <p:strVal val="#ppt_x"/>
                                          </p:val>
                                        </p:tav>
                                      </p:tavLst>
                                    </p:anim>
                                    <p:anim calcmode="lin" valueType="num">
                                      <p:cBhvr additive="base">
                                        <p:cTn id="146" dur="2000" fill="hold"/>
                                        <p:tgtEl>
                                          <p:spTgt spid="25"/>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21600000">
                                      <p:cBhvr>
                                        <p:cTn id="148" dur="2000" fill="hold"/>
                                        <p:tgtEl>
                                          <p:spTgt spid="25"/>
                                        </p:tgtEl>
                                        <p:attrNameLst>
                                          <p:attrName>r</p:attrName>
                                        </p:attrNameLst>
                                      </p:cBhvr>
                                    </p:animRot>
                                  </p:childTnLst>
                                </p:cTn>
                              </p:par>
                              <p:par>
                                <p:cTn id="149" presetID="2" presetClass="entr" presetSubtype="8" fill="hold" grpId="0" nodeType="withEffect">
                                  <p:stCondLst>
                                    <p:cond delay="0"/>
                                  </p:stCondLst>
                                  <p:childTnLst>
                                    <p:set>
                                      <p:cBhvr>
                                        <p:cTn id="150" dur="1" fill="hold">
                                          <p:stCondLst>
                                            <p:cond delay="0"/>
                                          </p:stCondLst>
                                        </p:cTn>
                                        <p:tgtEl>
                                          <p:spTgt spid="26"/>
                                        </p:tgtEl>
                                        <p:attrNameLst>
                                          <p:attrName>style.visibility</p:attrName>
                                        </p:attrNameLst>
                                      </p:cBhvr>
                                      <p:to>
                                        <p:strVal val="visible"/>
                                      </p:to>
                                    </p:set>
                                    <p:anim calcmode="lin" valueType="num">
                                      <p:cBhvr additive="base">
                                        <p:cTn id="151" dur="2000" fill="hold"/>
                                        <p:tgtEl>
                                          <p:spTgt spid="26"/>
                                        </p:tgtEl>
                                        <p:attrNameLst>
                                          <p:attrName>ppt_x</p:attrName>
                                        </p:attrNameLst>
                                      </p:cBhvr>
                                      <p:tavLst>
                                        <p:tav tm="0">
                                          <p:val>
                                            <p:strVal val="0-#ppt_w/2"/>
                                          </p:val>
                                        </p:tav>
                                        <p:tav tm="100000">
                                          <p:val>
                                            <p:strVal val="#ppt_x"/>
                                          </p:val>
                                        </p:tav>
                                      </p:tavLst>
                                    </p:anim>
                                    <p:anim calcmode="lin" valueType="num">
                                      <p:cBhvr additive="base">
                                        <p:cTn id="152" dur="2000" fill="hold"/>
                                        <p:tgtEl>
                                          <p:spTgt spid="26"/>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21600000">
                                      <p:cBhvr>
                                        <p:cTn id="154" dur="2000" fill="hold"/>
                                        <p:tgtEl>
                                          <p:spTgt spid="26"/>
                                        </p:tgtEl>
                                        <p:attrNameLst>
                                          <p:attrName>r</p:attrName>
                                        </p:attrNameLst>
                                      </p:cBhvr>
                                    </p:animRot>
                                  </p:childTnLst>
                                </p:cTn>
                              </p:par>
                              <p:par>
                                <p:cTn id="155" presetID="2" presetClass="entr" presetSubtype="8" fill="hold" grpId="0" nodeType="withEffect">
                                  <p:stCondLst>
                                    <p:cond delay="0"/>
                                  </p:stCondLst>
                                  <p:childTnLst>
                                    <p:set>
                                      <p:cBhvr>
                                        <p:cTn id="156" dur="1" fill="hold">
                                          <p:stCondLst>
                                            <p:cond delay="0"/>
                                          </p:stCondLst>
                                        </p:cTn>
                                        <p:tgtEl>
                                          <p:spTgt spid="27"/>
                                        </p:tgtEl>
                                        <p:attrNameLst>
                                          <p:attrName>style.visibility</p:attrName>
                                        </p:attrNameLst>
                                      </p:cBhvr>
                                      <p:to>
                                        <p:strVal val="visible"/>
                                      </p:to>
                                    </p:set>
                                    <p:anim calcmode="lin" valueType="num">
                                      <p:cBhvr additive="base">
                                        <p:cTn id="157" dur="2000" fill="hold"/>
                                        <p:tgtEl>
                                          <p:spTgt spid="27"/>
                                        </p:tgtEl>
                                        <p:attrNameLst>
                                          <p:attrName>ppt_x</p:attrName>
                                        </p:attrNameLst>
                                      </p:cBhvr>
                                      <p:tavLst>
                                        <p:tav tm="0">
                                          <p:val>
                                            <p:strVal val="0-#ppt_w/2"/>
                                          </p:val>
                                        </p:tav>
                                        <p:tav tm="100000">
                                          <p:val>
                                            <p:strVal val="#ppt_x"/>
                                          </p:val>
                                        </p:tav>
                                      </p:tavLst>
                                    </p:anim>
                                    <p:anim calcmode="lin" valueType="num">
                                      <p:cBhvr additive="base">
                                        <p:cTn id="158" dur="2000" fill="hold"/>
                                        <p:tgtEl>
                                          <p:spTgt spid="27"/>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21600000">
                                      <p:cBhvr>
                                        <p:cTn id="160" dur="2000" fill="hold"/>
                                        <p:tgtEl>
                                          <p:spTgt spid="27"/>
                                        </p:tgtEl>
                                        <p:attrNameLst>
                                          <p:attrName>r</p:attrName>
                                        </p:attrNameLst>
                                      </p:cBhvr>
                                    </p:animRot>
                                  </p:childTnLst>
                                </p:cTn>
                              </p:par>
                              <p:par>
                                <p:cTn id="161" presetID="2" presetClass="entr" presetSubtype="8" fill="hold" grpId="0" nodeType="withEffect">
                                  <p:stCondLst>
                                    <p:cond delay="0"/>
                                  </p:stCondLst>
                                  <p:childTnLst>
                                    <p:set>
                                      <p:cBhvr>
                                        <p:cTn id="162" dur="1" fill="hold">
                                          <p:stCondLst>
                                            <p:cond delay="0"/>
                                          </p:stCondLst>
                                        </p:cTn>
                                        <p:tgtEl>
                                          <p:spTgt spid="28"/>
                                        </p:tgtEl>
                                        <p:attrNameLst>
                                          <p:attrName>style.visibility</p:attrName>
                                        </p:attrNameLst>
                                      </p:cBhvr>
                                      <p:to>
                                        <p:strVal val="visible"/>
                                      </p:to>
                                    </p:set>
                                    <p:anim calcmode="lin" valueType="num">
                                      <p:cBhvr additive="base">
                                        <p:cTn id="163" dur="2000" fill="hold"/>
                                        <p:tgtEl>
                                          <p:spTgt spid="28"/>
                                        </p:tgtEl>
                                        <p:attrNameLst>
                                          <p:attrName>ppt_x</p:attrName>
                                        </p:attrNameLst>
                                      </p:cBhvr>
                                      <p:tavLst>
                                        <p:tav tm="0">
                                          <p:val>
                                            <p:strVal val="0-#ppt_w/2"/>
                                          </p:val>
                                        </p:tav>
                                        <p:tav tm="100000">
                                          <p:val>
                                            <p:strVal val="#ppt_x"/>
                                          </p:val>
                                        </p:tav>
                                      </p:tavLst>
                                    </p:anim>
                                    <p:anim calcmode="lin" valueType="num">
                                      <p:cBhvr additive="base">
                                        <p:cTn id="164" dur="2000" fill="hold"/>
                                        <p:tgtEl>
                                          <p:spTgt spid="28"/>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21600000">
                                      <p:cBhvr>
                                        <p:cTn id="166" dur="2000" fill="hold"/>
                                        <p:tgtEl>
                                          <p:spTgt spid="28"/>
                                        </p:tgtEl>
                                        <p:attrNameLst>
                                          <p:attrName>r</p:attrName>
                                        </p:attrNameLst>
                                      </p:cBhvr>
                                    </p:animRot>
                                  </p:childTnLst>
                                </p:cTn>
                              </p:par>
                              <p:par>
                                <p:cTn id="167" presetID="2" presetClass="entr" presetSubtype="8" fill="hold" grpId="0" nodeType="withEffect">
                                  <p:stCondLst>
                                    <p:cond delay="0"/>
                                  </p:stCondLst>
                                  <p:childTnLst>
                                    <p:set>
                                      <p:cBhvr>
                                        <p:cTn id="168" dur="1" fill="hold">
                                          <p:stCondLst>
                                            <p:cond delay="0"/>
                                          </p:stCondLst>
                                        </p:cTn>
                                        <p:tgtEl>
                                          <p:spTgt spid="29"/>
                                        </p:tgtEl>
                                        <p:attrNameLst>
                                          <p:attrName>style.visibility</p:attrName>
                                        </p:attrNameLst>
                                      </p:cBhvr>
                                      <p:to>
                                        <p:strVal val="visible"/>
                                      </p:to>
                                    </p:set>
                                    <p:anim calcmode="lin" valueType="num">
                                      <p:cBhvr additive="base">
                                        <p:cTn id="169" dur="2000" fill="hold"/>
                                        <p:tgtEl>
                                          <p:spTgt spid="29"/>
                                        </p:tgtEl>
                                        <p:attrNameLst>
                                          <p:attrName>ppt_x</p:attrName>
                                        </p:attrNameLst>
                                      </p:cBhvr>
                                      <p:tavLst>
                                        <p:tav tm="0">
                                          <p:val>
                                            <p:strVal val="0-#ppt_w/2"/>
                                          </p:val>
                                        </p:tav>
                                        <p:tav tm="100000">
                                          <p:val>
                                            <p:strVal val="#ppt_x"/>
                                          </p:val>
                                        </p:tav>
                                      </p:tavLst>
                                    </p:anim>
                                    <p:anim calcmode="lin" valueType="num">
                                      <p:cBhvr additive="base">
                                        <p:cTn id="170" dur="2000" fill="hold"/>
                                        <p:tgtEl>
                                          <p:spTgt spid="29"/>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21600000">
                                      <p:cBhvr>
                                        <p:cTn id="172" dur="2000" fill="hold"/>
                                        <p:tgtEl>
                                          <p:spTgt spid="29"/>
                                        </p:tgtEl>
                                        <p:attrNameLst>
                                          <p:attrName>r</p:attrName>
                                        </p:attrNameLst>
                                      </p:cBhvr>
                                    </p:animRot>
                                  </p:childTnLst>
                                </p:cTn>
                              </p:par>
                              <p:par>
                                <p:cTn id="173" presetID="2" presetClass="entr" presetSubtype="8" fill="hold" grpId="0" nodeType="withEffect">
                                  <p:stCondLst>
                                    <p:cond delay="0"/>
                                  </p:stCondLst>
                                  <p:childTnLst>
                                    <p:set>
                                      <p:cBhvr>
                                        <p:cTn id="174" dur="1" fill="hold">
                                          <p:stCondLst>
                                            <p:cond delay="0"/>
                                          </p:stCondLst>
                                        </p:cTn>
                                        <p:tgtEl>
                                          <p:spTgt spid="30"/>
                                        </p:tgtEl>
                                        <p:attrNameLst>
                                          <p:attrName>style.visibility</p:attrName>
                                        </p:attrNameLst>
                                      </p:cBhvr>
                                      <p:to>
                                        <p:strVal val="visible"/>
                                      </p:to>
                                    </p:set>
                                    <p:anim calcmode="lin" valueType="num">
                                      <p:cBhvr additive="base">
                                        <p:cTn id="175" dur="2000" fill="hold"/>
                                        <p:tgtEl>
                                          <p:spTgt spid="30"/>
                                        </p:tgtEl>
                                        <p:attrNameLst>
                                          <p:attrName>ppt_x</p:attrName>
                                        </p:attrNameLst>
                                      </p:cBhvr>
                                      <p:tavLst>
                                        <p:tav tm="0">
                                          <p:val>
                                            <p:strVal val="0-#ppt_w/2"/>
                                          </p:val>
                                        </p:tav>
                                        <p:tav tm="100000">
                                          <p:val>
                                            <p:strVal val="#ppt_x"/>
                                          </p:val>
                                        </p:tav>
                                      </p:tavLst>
                                    </p:anim>
                                    <p:anim calcmode="lin" valueType="num">
                                      <p:cBhvr additive="base">
                                        <p:cTn id="176" dur="2000" fill="hold"/>
                                        <p:tgtEl>
                                          <p:spTgt spid="30"/>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21600000">
                                      <p:cBhvr>
                                        <p:cTn id="178" dur="2000" fill="hold"/>
                                        <p:tgtEl>
                                          <p:spTgt spid="30"/>
                                        </p:tgtEl>
                                        <p:attrNameLst>
                                          <p:attrName>r</p:attrName>
                                        </p:attrNameLst>
                                      </p:cBhvr>
                                    </p:animRot>
                                  </p:childTnLst>
                                </p:cTn>
                              </p:par>
                              <p:par>
                                <p:cTn id="179" presetID="2" presetClass="entr" presetSubtype="8" fill="hold" grpId="0" nodeType="withEffect">
                                  <p:stCondLst>
                                    <p:cond delay="0"/>
                                  </p:stCondLst>
                                  <p:childTnLst>
                                    <p:set>
                                      <p:cBhvr>
                                        <p:cTn id="180" dur="1" fill="hold">
                                          <p:stCondLst>
                                            <p:cond delay="0"/>
                                          </p:stCondLst>
                                        </p:cTn>
                                        <p:tgtEl>
                                          <p:spTgt spid="31"/>
                                        </p:tgtEl>
                                        <p:attrNameLst>
                                          <p:attrName>style.visibility</p:attrName>
                                        </p:attrNameLst>
                                      </p:cBhvr>
                                      <p:to>
                                        <p:strVal val="visible"/>
                                      </p:to>
                                    </p:set>
                                    <p:anim calcmode="lin" valueType="num">
                                      <p:cBhvr additive="base">
                                        <p:cTn id="181" dur="2000" fill="hold"/>
                                        <p:tgtEl>
                                          <p:spTgt spid="31"/>
                                        </p:tgtEl>
                                        <p:attrNameLst>
                                          <p:attrName>ppt_x</p:attrName>
                                        </p:attrNameLst>
                                      </p:cBhvr>
                                      <p:tavLst>
                                        <p:tav tm="0">
                                          <p:val>
                                            <p:strVal val="0-#ppt_w/2"/>
                                          </p:val>
                                        </p:tav>
                                        <p:tav tm="100000">
                                          <p:val>
                                            <p:strVal val="#ppt_x"/>
                                          </p:val>
                                        </p:tav>
                                      </p:tavLst>
                                    </p:anim>
                                    <p:anim calcmode="lin" valueType="num">
                                      <p:cBhvr additive="base">
                                        <p:cTn id="182" dur="2000" fill="hold"/>
                                        <p:tgtEl>
                                          <p:spTgt spid="31"/>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21600000">
                                      <p:cBhvr>
                                        <p:cTn id="184" dur="2000" fill="hold"/>
                                        <p:tgtEl>
                                          <p:spTgt spid="31"/>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36"/>
                                        </p:tgtEl>
                                        <p:attrNameLst>
                                          <p:attrName>style.visibility</p:attrName>
                                        </p:attrNameLst>
                                      </p:cBhvr>
                                      <p:to>
                                        <p:strVal val="visible"/>
                                      </p:to>
                                    </p:set>
                                    <p:anim calcmode="lin" valueType="num">
                                      <p:cBhvr additive="base">
                                        <p:cTn id="187" dur="2000" fill="hold"/>
                                        <p:tgtEl>
                                          <p:spTgt spid="36"/>
                                        </p:tgtEl>
                                        <p:attrNameLst>
                                          <p:attrName>ppt_x</p:attrName>
                                        </p:attrNameLst>
                                      </p:cBhvr>
                                      <p:tavLst>
                                        <p:tav tm="0">
                                          <p:val>
                                            <p:strVal val="1+#ppt_w/2"/>
                                          </p:val>
                                        </p:tav>
                                        <p:tav tm="100000">
                                          <p:val>
                                            <p:strVal val="#ppt_x"/>
                                          </p:val>
                                        </p:tav>
                                      </p:tavLst>
                                    </p:anim>
                                    <p:anim calcmode="lin" valueType="num">
                                      <p:cBhvr additive="base">
                                        <p:cTn id="188" dur="2000" fill="hold"/>
                                        <p:tgtEl>
                                          <p:spTgt spid="36"/>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21600000">
                                      <p:cBhvr>
                                        <p:cTn id="190" dur="2000" fill="hold"/>
                                        <p:tgtEl>
                                          <p:spTgt spid="36"/>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37"/>
                                        </p:tgtEl>
                                        <p:attrNameLst>
                                          <p:attrName>style.visibility</p:attrName>
                                        </p:attrNameLst>
                                      </p:cBhvr>
                                      <p:to>
                                        <p:strVal val="visible"/>
                                      </p:to>
                                    </p:set>
                                    <p:anim calcmode="lin" valueType="num">
                                      <p:cBhvr additive="base">
                                        <p:cTn id="193" dur="2000" fill="hold"/>
                                        <p:tgtEl>
                                          <p:spTgt spid="37"/>
                                        </p:tgtEl>
                                        <p:attrNameLst>
                                          <p:attrName>ppt_x</p:attrName>
                                        </p:attrNameLst>
                                      </p:cBhvr>
                                      <p:tavLst>
                                        <p:tav tm="0">
                                          <p:val>
                                            <p:strVal val="1+#ppt_w/2"/>
                                          </p:val>
                                        </p:tav>
                                        <p:tav tm="100000">
                                          <p:val>
                                            <p:strVal val="#ppt_x"/>
                                          </p:val>
                                        </p:tav>
                                      </p:tavLst>
                                    </p:anim>
                                    <p:anim calcmode="lin" valueType="num">
                                      <p:cBhvr additive="base">
                                        <p:cTn id="194" dur="2000" fill="hold"/>
                                        <p:tgtEl>
                                          <p:spTgt spid="37"/>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21600000">
                                      <p:cBhvr>
                                        <p:cTn id="196" dur="2000" fill="hold"/>
                                        <p:tgtEl>
                                          <p:spTgt spid="37"/>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38"/>
                                        </p:tgtEl>
                                        <p:attrNameLst>
                                          <p:attrName>style.visibility</p:attrName>
                                        </p:attrNameLst>
                                      </p:cBhvr>
                                      <p:to>
                                        <p:strVal val="visible"/>
                                      </p:to>
                                    </p:set>
                                    <p:anim calcmode="lin" valueType="num">
                                      <p:cBhvr additive="base">
                                        <p:cTn id="199" dur="2000" fill="hold"/>
                                        <p:tgtEl>
                                          <p:spTgt spid="38"/>
                                        </p:tgtEl>
                                        <p:attrNameLst>
                                          <p:attrName>ppt_x</p:attrName>
                                        </p:attrNameLst>
                                      </p:cBhvr>
                                      <p:tavLst>
                                        <p:tav tm="0">
                                          <p:val>
                                            <p:strVal val="1+#ppt_w/2"/>
                                          </p:val>
                                        </p:tav>
                                        <p:tav tm="100000">
                                          <p:val>
                                            <p:strVal val="#ppt_x"/>
                                          </p:val>
                                        </p:tav>
                                      </p:tavLst>
                                    </p:anim>
                                    <p:anim calcmode="lin" valueType="num">
                                      <p:cBhvr additive="base">
                                        <p:cTn id="200" dur="2000" fill="hold"/>
                                        <p:tgtEl>
                                          <p:spTgt spid="38"/>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21600000">
                                      <p:cBhvr>
                                        <p:cTn id="202" dur="2000" fill="hold"/>
                                        <p:tgtEl>
                                          <p:spTgt spid="38"/>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39"/>
                                        </p:tgtEl>
                                        <p:attrNameLst>
                                          <p:attrName>style.visibility</p:attrName>
                                        </p:attrNameLst>
                                      </p:cBhvr>
                                      <p:to>
                                        <p:strVal val="visible"/>
                                      </p:to>
                                    </p:set>
                                    <p:anim calcmode="lin" valueType="num">
                                      <p:cBhvr additive="base">
                                        <p:cTn id="205" dur="2000" fill="hold"/>
                                        <p:tgtEl>
                                          <p:spTgt spid="39"/>
                                        </p:tgtEl>
                                        <p:attrNameLst>
                                          <p:attrName>ppt_x</p:attrName>
                                        </p:attrNameLst>
                                      </p:cBhvr>
                                      <p:tavLst>
                                        <p:tav tm="0">
                                          <p:val>
                                            <p:strVal val="1+#ppt_w/2"/>
                                          </p:val>
                                        </p:tav>
                                        <p:tav tm="100000">
                                          <p:val>
                                            <p:strVal val="#ppt_x"/>
                                          </p:val>
                                        </p:tav>
                                      </p:tavLst>
                                    </p:anim>
                                    <p:anim calcmode="lin" valueType="num">
                                      <p:cBhvr additive="base">
                                        <p:cTn id="206" dur="2000" fill="hold"/>
                                        <p:tgtEl>
                                          <p:spTgt spid="39"/>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21600000">
                                      <p:cBhvr>
                                        <p:cTn id="208" dur="2000" fill="hold"/>
                                        <p:tgtEl>
                                          <p:spTgt spid="39"/>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40"/>
                                        </p:tgtEl>
                                        <p:attrNameLst>
                                          <p:attrName>style.visibility</p:attrName>
                                        </p:attrNameLst>
                                      </p:cBhvr>
                                      <p:to>
                                        <p:strVal val="visible"/>
                                      </p:to>
                                    </p:set>
                                    <p:anim calcmode="lin" valueType="num">
                                      <p:cBhvr additive="base">
                                        <p:cTn id="211" dur="2000" fill="hold"/>
                                        <p:tgtEl>
                                          <p:spTgt spid="40"/>
                                        </p:tgtEl>
                                        <p:attrNameLst>
                                          <p:attrName>ppt_x</p:attrName>
                                        </p:attrNameLst>
                                      </p:cBhvr>
                                      <p:tavLst>
                                        <p:tav tm="0">
                                          <p:val>
                                            <p:strVal val="1+#ppt_w/2"/>
                                          </p:val>
                                        </p:tav>
                                        <p:tav tm="100000">
                                          <p:val>
                                            <p:strVal val="#ppt_x"/>
                                          </p:val>
                                        </p:tav>
                                      </p:tavLst>
                                    </p:anim>
                                    <p:anim calcmode="lin" valueType="num">
                                      <p:cBhvr additive="base">
                                        <p:cTn id="212" dur="2000" fill="hold"/>
                                        <p:tgtEl>
                                          <p:spTgt spid="40"/>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21600000">
                                      <p:cBhvr>
                                        <p:cTn id="214" dur="2000" fill="hold"/>
                                        <p:tgtEl>
                                          <p:spTgt spid="40"/>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41"/>
                                        </p:tgtEl>
                                        <p:attrNameLst>
                                          <p:attrName>style.visibility</p:attrName>
                                        </p:attrNameLst>
                                      </p:cBhvr>
                                      <p:to>
                                        <p:strVal val="visible"/>
                                      </p:to>
                                    </p:set>
                                    <p:anim calcmode="lin" valueType="num">
                                      <p:cBhvr additive="base">
                                        <p:cTn id="217" dur="2000" fill="hold"/>
                                        <p:tgtEl>
                                          <p:spTgt spid="41"/>
                                        </p:tgtEl>
                                        <p:attrNameLst>
                                          <p:attrName>ppt_x</p:attrName>
                                        </p:attrNameLst>
                                      </p:cBhvr>
                                      <p:tavLst>
                                        <p:tav tm="0">
                                          <p:val>
                                            <p:strVal val="1+#ppt_w/2"/>
                                          </p:val>
                                        </p:tav>
                                        <p:tav tm="100000">
                                          <p:val>
                                            <p:strVal val="#ppt_x"/>
                                          </p:val>
                                        </p:tav>
                                      </p:tavLst>
                                    </p:anim>
                                    <p:anim calcmode="lin" valueType="num">
                                      <p:cBhvr additive="base">
                                        <p:cTn id="218" dur="2000" fill="hold"/>
                                        <p:tgtEl>
                                          <p:spTgt spid="41"/>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21600000">
                                      <p:cBhvr>
                                        <p:cTn id="220" dur="2000" fill="hold"/>
                                        <p:tgtEl>
                                          <p:spTgt spid="41"/>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43"/>
                                        </p:tgtEl>
                                        <p:attrNameLst>
                                          <p:attrName>style.visibility</p:attrName>
                                        </p:attrNameLst>
                                      </p:cBhvr>
                                      <p:to>
                                        <p:strVal val="visible"/>
                                      </p:to>
                                    </p:set>
                                    <p:anim calcmode="lin" valueType="num">
                                      <p:cBhvr additive="base">
                                        <p:cTn id="223" dur="2000" fill="hold"/>
                                        <p:tgtEl>
                                          <p:spTgt spid="43"/>
                                        </p:tgtEl>
                                        <p:attrNameLst>
                                          <p:attrName>ppt_x</p:attrName>
                                        </p:attrNameLst>
                                      </p:cBhvr>
                                      <p:tavLst>
                                        <p:tav tm="0">
                                          <p:val>
                                            <p:strVal val="1+#ppt_w/2"/>
                                          </p:val>
                                        </p:tav>
                                        <p:tav tm="100000">
                                          <p:val>
                                            <p:strVal val="#ppt_x"/>
                                          </p:val>
                                        </p:tav>
                                      </p:tavLst>
                                    </p:anim>
                                    <p:anim calcmode="lin" valueType="num">
                                      <p:cBhvr additive="base">
                                        <p:cTn id="224" dur="2000" fill="hold"/>
                                        <p:tgtEl>
                                          <p:spTgt spid="43"/>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000" fill="hold"/>
                                        <p:tgtEl>
                                          <p:spTgt spid="43"/>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44"/>
                                        </p:tgtEl>
                                        <p:attrNameLst>
                                          <p:attrName>style.visibility</p:attrName>
                                        </p:attrNameLst>
                                      </p:cBhvr>
                                      <p:to>
                                        <p:strVal val="visible"/>
                                      </p:to>
                                    </p:set>
                                    <p:anim calcmode="lin" valueType="num">
                                      <p:cBhvr additive="base">
                                        <p:cTn id="229" dur="2000" fill="hold"/>
                                        <p:tgtEl>
                                          <p:spTgt spid="44"/>
                                        </p:tgtEl>
                                        <p:attrNameLst>
                                          <p:attrName>ppt_x</p:attrName>
                                        </p:attrNameLst>
                                      </p:cBhvr>
                                      <p:tavLst>
                                        <p:tav tm="0">
                                          <p:val>
                                            <p:strVal val="1+#ppt_w/2"/>
                                          </p:val>
                                        </p:tav>
                                        <p:tav tm="100000">
                                          <p:val>
                                            <p:strVal val="#ppt_x"/>
                                          </p:val>
                                        </p:tav>
                                      </p:tavLst>
                                    </p:anim>
                                    <p:anim calcmode="lin" valueType="num">
                                      <p:cBhvr additive="base">
                                        <p:cTn id="230" dur="2000" fill="hold"/>
                                        <p:tgtEl>
                                          <p:spTgt spid="44"/>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21600000">
                                      <p:cBhvr>
                                        <p:cTn id="232" dur="2000" fill="hold"/>
                                        <p:tgtEl>
                                          <p:spTgt spid="44"/>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45"/>
                                        </p:tgtEl>
                                        <p:attrNameLst>
                                          <p:attrName>style.visibility</p:attrName>
                                        </p:attrNameLst>
                                      </p:cBhvr>
                                      <p:to>
                                        <p:strVal val="visible"/>
                                      </p:to>
                                    </p:set>
                                    <p:anim calcmode="lin" valueType="num">
                                      <p:cBhvr additive="base">
                                        <p:cTn id="235" dur="2000" fill="hold"/>
                                        <p:tgtEl>
                                          <p:spTgt spid="45"/>
                                        </p:tgtEl>
                                        <p:attrNameLst>
                                          <p:attrName>ppt_x</p:attrName>
                                        </p:attrNameLst>
                                      </p:cBhvr>
                                      <p:tavLst>
                                        <p:tav tm="0">
                                          <p:val>
                                            <p:strVal val="1+#ppt_w/2"/>
                                          </p:val>
                                        </p:tav>
                                        <p:tav tm="100000">
                                          <p:val>
                                            <p:strVal val="#ppt_x"/>
                                          </p:val>
                                        </p:tav>
                                      </p:tavLst>
                                    </p:anim>
                                    <p:anim calcmode="lin" valueType="num">
                                      <p:cBhvr additive="base">
                                        <p:cTn id="236" dur="2000" fill="hold"/>
                                        <p:tgtEl>
                                          <p:spTgt spid="45"/>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21600000">
                                      <p:cBhvr>
                                        <p:cTn id="238" dur="2000" fill="hold"/>
                                        <p:tgtEl>
                                          <p:spTgt spid="45"/>
                                        </p:tgtEl>
                                        <p:attrNameLst>
                                          <p:attrName>r</p:attrName>
                                        </p:attrNameLst>
                                      </p:cBhvr>
                                    </p:animRot>
                                  </p:childTnLst>
                                </p:cTn>
                              </p:par>
                              <p:par>
                                <p:cTn id="239" presetID="2" presetClass="entr" presetSubtype="2" fill="hold" grpId="0" nodeType="withEffect">
                                  <p:stCondLst>
                                    <p:cond delay="0"/>
                                  </p:stCondLst>
                                  <p:childTnLst>
                                    <p:set>
                                      <p:cBhvr>
                                        <p:cTn id="240" dur="1" fill="hold">
                                          <p:stCondLst>
                                            <p:cond delay="0"/>
                                          </p:stCondLst>
                                        </p:cTn>
                                        <p:tgtEl>
                                          <p:spTgt spid="46"/>
                                        </p:tgtEl>
                                        <p:attrNameLst>
                                          <p:attrName>style.visibility</p:attrName>
                                        </p:attrNameLst>
                                      </p:cBhvr>
                                      <p:to>
                                        <p:strVal val="visible"/>
                                      </p:to>
                                    </p:set>
                                    <p:anim calcmode="lin" valueType="num">
                                      <p:cBhvr additive="base">
                                        <p:cTn id="241" dur="2000" fill="hold"/>
                                        <p:tgtEl>
                                          <p:spTgt spid="46"/>
                                        </p:tgtEl>
                                        <p:attrNameLst>
                                          <p:attrName>ppt_x</p:attrName>
                                        </p:attrNameLst>
                                      </p:cBhvr>
                                      <p:tavLst>
                                        <p:tav tm="0">
                                          <p:val>
                                            <p:strVal val="1+#ppt_w/2"/>
                                          </p:val>
                                        </p:tav>
                                        <p:tav tm="100000">
                                          <p:val>
                                            <p:strVal val="#ppt_x"/>
                                          </p:val>
                                        </p:tav>
                                      </p:tavLst>
                                    </p:anim>
                                    <p:anim calcmode="lin" valueType="num">
                                      <p:cBhvr additive="base">
                                        <p:cTn id="242" dur="2000" fill="hold"/>
                                        <p:tgtEl>
                                          <p:spTgt spid="46"/>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21600000">
                                      <p:cBhvr>
                                        <p:cTn id="244" dur="2000" fill="hold"/>
                                        <p:tgtEl>
                                          <p:spTgt spid="46"/>
                                        </p:tgtEl>
                                        <p:attrNameLst>
                                          <p:attrName>r</p:attrName>
                                        </p:attrNameLst>
                                      </p:cBhvr>
                                    </p:animRot>
                                  </p:childTnLst>
                                </p:cTn>
                              </p:par>
                              <p:par>
                                <p:cTn id="245" presetID="2" presetClass="entr" presetSubtype="2" fill="hold" grpId="0" nodeType="withEffect">
                                  <p:stCondLst>
                                    <p:cond delay="0"/>
                                  </p:stCondLst>
                                  <p:childTnLst>
                                    <p:set>
                                      <p:cBhvr>
                                        <p:cTn id="246" dur="1" fill="hold">
                                          <p:stCondLst>
                                            <p:cond delay="0"/>
                                          </p:stCondLst>
                                        </p:cTn>
                                        <p:tgtEl>
                                          <p:spTgt spid="47"/>
                                        </p:tgtEl>
                                        <p:attrNameLst>
                                          <p:attrName>style.visibility</p:attrName>
                                        </p:attrNameLst>
                                      </p:cBhvr>
                                      <p:to>
                                        <p:strVal val="visible"/>
                                      </p:to>
                                    </p:set>
                                    <p:anim calcmode="lin" valueType="num">
                                      <p:cBhvr additive="base">
                                        <p:cTn id="247" dur="2000" fill="hold"/>
                                        <p:tgtEl>
                                          <p:spTgt spid="47"/>
                                        </p:tgtEl>
                                        <p:attrNameLst>
                                          <p:attrName>ppt_x</p:attrName>
                                        </p:attrNameLst>
                                      </p:cBhvr>
                                      <p:tavLst>
                                        <p:tav tm="0">
                                          <p:val>
                                            <p:strVal val="1+#ppt_w/2"/>
                                          </p:val>
                                        </p:tav>
                                        <p:tav tm="100000">
                                          <p:val>
                                            <p:strVal val="#ppt_x"/>
                                          </p:val>
                                        </p:tav>
                                      </p:tavLst>
                                    </p:anim>
                                    <p:anim calcmode="lin" valueType="num">
                                      <p:cBhvr additive="base">
                                        <p:cTn id="248" dur="2000" fill="hold"/>
                                        <p:tgtEl>
                                          <p:spTgt spid="47"/>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21600000">
                                      <p:cBhvr>
                                        <p:cTn id="250" dur="2000" fill="hold"/>
                                        <p:tgtEl>
                                          <p:spTgt spid="47"/>
                                        </p:tgtEl>
                                        <p:attrNameLst>
                                          <p:attrName>r</p:attrName>
                                        </p:attrNameLst>
                                      </p:cBhvr>
                                    </p:animRot>
                                  </p:childTnLst>
                                </p:cTn>
                              </p:par>
                              <p:par>
                                <p:cTn id="251" presetID="2" presetClass="entr" presetSubtype="2" fill="hold" grpId="0" nodeType="withEffect">
                                  <p:stCondLst>
                                    <p:cond delay="0"/>
                                  </p:stCondLst>
                                  <p:childTnLst>
                                    <p:set>
                                      <p:cBhvr>
                                        <p:cTn id="252" dur="1" fill="hold">
                                          <p:stCondLst>
                                            <p:cond delay="0"/>
                                          </p:stCondLst>
                                        </p:cTn>
                                        <p:tgtEl>
                                          <p:spTgt spid="48"/>
                                        </p:tgtEl>
                                        <p:attrNameLst>
                                          <p:attrName>style.visibility</p:attrName>
                                        </p:attrNameLst>
                                      </p:cBhvr>
                                      <p:to>
                                        <p:strVal val="visible"/>
                                      </p:to>
                                    </p:set>
                                    <p:anim calcmode="lin" valueType="num">
                                      <p:cBhvr additive="base">
                                        <p:cTn id="253" dur="2000" fill="hold"/>
                                        <p:tgtEl>
                                          <p:spTgt spid="48"/>
                                        </p:tgtEl>
                                        <p:attrNameLst>
                                          <p:attrName>ppt_x</p:attrName>
                                        </p:attrNameLst>
                                      </p:cBhvr>
                                      <p:tavLst>
                                        <p:tav tm="0">
                                          <p:val>
                                            <p:strVal val="1+#ppt_w/2"/>
                                          </p:val>
                                        </p:tav>
                                        <p:tav tm="100000">
                                          <p:val>
                                            <p:strVal val="#ppt_x"/>
                                          </p:val>
                                        </p:tav>
                                      </p:tavLst>
                                    </p:anim>
                                    <p:anim calcmode="lin" valueType="num">
                                      <p:cBhvr additive="base">
                                        <p:cTn id="254" dur="2000" fill="hold"/>
                                        <p:tgtEl>
                                          <p:spTgt spid="48"/>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21600000">
                                      <p:cBhvr>
                                        <p:cTn id="256" dur="2000" fill="hold"/>
                                        <p:tgtEl>
                                          <p:spTgt spid="48"/>
                                        </p:tgtEl>
                                        <p:attrNameLst>
                                          <p:attrName>r</p:attrName>
                                        </p:attrNameLst>
                                      </p:cBhvr>
                                    </p:animRot>
                                  </p:childTnLst>
                                </p:cTn>
                              </p:par>
                              <p:par>
                                <p:cTn id="257" presetID="2" presetClass="entr" presetSubtype="2" fill="hold" grpId="0" nodeType="withEffect">
                                  <p:stCondLst>
                                    <p:cond delay="0"/>
                                  </p:stCondLst>
                                  <p:childTnLst>
                                    <p:set>
                                      <p:cBhvr>
                                        <p:cTn id="258" dur="1" fill="hold">
                                          <p:stCondLst>
                                            <p:cond delay="0"/>
                                          </p:stCondLst>
                                        </p:cTn>
                                        <p:tgtEl>
                                          <p:spTgt spid="49"/>
                                        </p:tgtEl>
                                        <p:attrNameLst>
                                          <p:attrName>style.visibility</p:attrName>
                                        </p:attrNameLst>
                                      </p:cBhvr>
                                      <p:to>
                                        <p:strVal val="visible"/>
                                      </p:to>
                                    </p:set>
                                    <p:anim calcmode="lin" valueType="num">
                                      <p:cBhvr additive="base">
                                        <p:cTn id="259" dur="2000" fill="hold"/>
                                        <p:tgtEl>
                                          <p:spTgt spid="49"/>
                                        </p:tgtEl>
                                        <p:attrNameLst>
                                          <p:attrName>ppt_x</p:attrName>
                                        </p:attrNameLst>
                                      </p:cBhvr>
                                      <p:tavLst>
                                        <p:tav tm="0">
                                          <p:val>
                                            <p:strVal val="1+#ppt_w/2"/>
                                          </p:val>
                                        </p:tav>
                                        <p:tav tm="100000">
                                          <p:val>
                                            <p:strVal val="#ppt_x"/>
                                          </p:val>
                                        </p:tav>
                                      </p:tavLst>
                                    </p:anim>
                                    <p:anim calcmode="lin" valueType="num">
                                      <p:cBhvr additive="base">
                                        <p:cTn id="260" dur="2000" fill="hold"/>
                                        <p:tgtEl>
                                          <p:spTgt spid="49"/>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21600000">
                                      <p:cBhvr>
                                        <p:cTn id="262" dur="2000" fill="hold"/>
                                        <p:tgtEl>
                                          <p:spTgt spid="49"/>
                                        </p:tgtEl>
                                        <p:attrNameLst>
                                          <p:attrName>r</p:attrName>
                                        </p:attrNameLst>
                                      </p:cBhvr>
                                    </p:animRot>
                                  </p:childTnLst>
                                </p:cTn>
                              </p:par>
                              <p:par>
                                <p:cTn id="263" presetID="2" presetClass="entr" presetSubtype="2" fill="hold" grpId="0" nodeType="withEffect">
                                  <p:stCondLst>
                                    <p:cond delay="0"/>
                                  </p:stCondLst>
                                  <p:childTnLst>
                                    <p:set>
                                      <p:cBhvr>
                                        <p:cTn id="264" dur="1" fill="hold">
                                          <p:stCondLst>
                                            <p:cond delay="0"/>
                                          </p:stCondLst>
                                        </p:cTn>
                                        <p:tgtEl>
                                          <p:spTgt spid="50"/>
                                        </p:tgtEl>
                                        <p:attrNameLst>
                                          <p:attrName>style.visibility</p:attrName>
                                        </p:attrNameLst>
                                      </p:cBhvr>
                                      <p:to>
                                        <p:strVal val="visible"/>
                                      </p:to>
                                    </p:set>
                                    <p:anim calcmode="lin" valueType="num">
                                      <p:cBhvr additive="base">
                                        <p:cTn id="265" dur="2000" fill="hold"/>
                                        <p:tgtEl>
                                          <p:spTgt spid="50"/>
                                        </p:tgtEl>
                                        <p:attrNameLst>
                                          <p:attrName>ppt_x</p:attrName>
                                        </p:attrNameLst>
                                      </p:cBhvr>
                                      <p:tavLst>
                                        <p:tav tm="0">
                                          <p:val>
                                            <p:strVal val="1+#ppt_w/2"/>
                                          </p:val>
                                        </p:tav>
                                        <p:tav tm="100000">
                                          <p:val>
                                            <p:strVal val="#ppt_x"/>
                                          </p:val>
                                        </p:tav>
                                      </p:tavLst>
                                    </p:anim>
                                    <p:anim calcmode="lin" valueType="num">
                                      <p:cBhvr additive="base">
                                        <p:cTn id="266" dur="2000" fill="hold"/>
                                        <p:tgtEl>
                                          <p:spTgt spid="50"/>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21600000">
                                      <p:cBhvr>
                                        <p:cTn id="268" dur="2000" fill="hold"/>
                                        <p:tgtEl>
                                          <p:spTgt spid="50"/>
                                        </p:tgtEl>
                                        <p:attrNameLst>
                                          <p:attrName>r</p:attrName>
                                        </p:attrNameLst>
                                      </p:cBhvr>
                                    </p:animRot>
                                  </p:childTnLst>
                                </p:cTn>
                              </p:par>
                              <p:par>
                                <p:cTn id="269" presetID="2" presetClass="entr" presetSubtype="2" fill="hold" grpId="0" nodeType="withEffect">
                                  <p:stCondLst>
                                    <p:cond delay="0"/>
                                  </p:stCondLst>
                                  <p:childTnLst>
                                    <p:set>
                                      <p:cBhvr>
                                        <p:cTn id="270" dur="1" fill="hold">
                                          <p:stCondLst>
                                            <p:cond delay="0"/>
                                          </p:stCondLst>
                                        </p:cTn>
                                        <p:tgtEl>
                                          <p:spTgt spid="51"/>
                                        </p:tgtEl>
                                        <p:attrNameLst>
                                          <p:attrName>style.visibility</p:attrName>
                                        </p:attrNameLst>
                                      </p:cBhvr>
                                      <p:to>
                                        <p:strVal val="visible"/>
                                      </p:to>
                                    </p:set>
                                    <p:anim calcmode="lin" valueType="num">
                                      <p:cBhvr additive="base">
                                        <p:cTn id="271" dur="2000" fill="hold"/>
                                        <p:tgtEl>
                                          <p:spTgt spid="51"/>
                                        </p:tgtEl>
                                        <p:attrNameLst>
                                          <p:attrName>ppt_x</p:attrName>
                                        </p:attrNameLst>
                                      </p:cBhvr>
                                      <p:tavLst>
                                        <p:tav tm="0">
                                          <p:val>
                                            <p:strVal val="1+#ppt_w/2"/>
                                          </p:val>
                                        </p:tav>
                                        <p:tav tm="100000">
                                          <p:val>
                                            <p:strVal val="#ppt_x"/>
                                          </p:val>
                                        </p:tav>
                                      </p:tavLst>
                                    </p:anim>
                                    <p:anim calcmode="lin" valueType="num">
                                      <p:cBhvr additive="base">
                                        <p:cTn id="272" dur="2000" fill="hold"/>
                                        <p:tgtEl>
                                          <p:spTgt spid="51"/>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21600000">
                                      <p:cBhvr>
                                        <p:cTn id="274" dur="2000" fill="hold"/>
                                        <p:tgtEl>
                                          <p:spTgt spid="51"/>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52"/>
                                        </p:tgtEl>
                                        <p:attrNameLst>
                                          <p:attrName>style.visibility</p:attrName>
                                        </p:attrNameLst>
                                      </p:cBhvr>
                                      <p:to>
                                        <p:strVal val="visible"/>
                                      </p:to>
                                    </p:set>
                                    <p:anim calcmode="lin" valueType="num">
                                      <p:cBhvr additive="base">
                                        <p:cTn id="277" dur="2000" fill="hold"/>
                                        <p:tgtEl>
                                          <p:spTgt spid="52"/>
                                        </p:tgtEl>
                                        <p:attrNameLst>
                                          <p:attrName>ppt_x</p:attrName>
                                        </p:attrNameLst>
                                      </p:cBhvr>
                                      <p:tavLst>
                                        <p:tav tm="0">
                                          <p:val>
                                            <p:strVal val="0-#ppt_w/2"/>
                                          </p:val>
                                        </p:tav>
                                        <p:tav tm="100000">
                                          <p:val>
                                            <p:strVal val="#ppt_x"/>
                                          </p:val>
                                        </p:tav>
                                      </p:tavLst>
                                    </p:anim>
                                    <p:anim calcmode="lin" valueType="num">
                                      <p:cBhvr additive="base">
                                        <p:cTn id="278" dur="2000" fill="hold"/>
                                        <p:tgtEl>
                                          <p:spTgt spid="52"/>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21600000">
                                      <p:cBhvr>
                                        <p:cTn id="280" dur="2000" fill="hold"/>
                                        <p:tgtEl>
                                          <p:spTgt spid="52"/>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56"/>
                                        </p:tgtEl>
                                        <p:attrNameLst>
                                          <p:attrName>style.visibility</p:attrName>
                                        </p:attrNameLst>
                                      </p:cBhvr>
                                      <p:to>
                                        <p:strVal val="visible"/>
                                      </p:to>
                                    </p:set>
                                    <p:anim calcmode="lin" valueType="num">
                                      <p:cBhvr additive="base">
                                        <p:cTn id="283" dur="2000" fill="hold"/>
                                        <p:tgtEl>
                                          <p:spTgt spid="56"/>
                                        </p:tgtEl>
                                        <p:attrNameLst>
                                          <p:attrName>ppt_x</p:attrName>
                                        </p:attrNameLst>
                                      </p:cBhvr>
                                      <p:tavLst>
                                        <p:tav tm="0">
                                          <p:val>
                                            <p:strVal val="0-#ppt_w/2"/>
                                          </p:val>
                                        </p:tav>
                                        <p:tav tm="100000">
                                          <p:val>
                                            <p:strVal val="#ppt_x"/>
                                          </p:val>
                                        </p:tav>
                                      </p:tavLst>
                                    </p:anim>
                                    <p:anim calcmode="lin" valueType="num">
                                      <p:cBhvr additive="base">
                                        <p:cTn id="284" dur="2000" fill="hold"/>
                                        <p:tgtEl>
                                          <p:spTgt spid="56"/>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21600000">
                                      <p:cBhvr>
                                        <p:cTn id="286" dur="2000" fill="hold"/>
                                        <p:tgtEl>
                                          <p:spTgt spid="56"/>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57"/>
                                        </p:tgtEl>
                                        <p:attrNameLst>
                                          <p:attrName>style.visibility</p:attrName>
                                        </p:attrNameLst>
                                      </p:cBhvr>
                                      <p:to>
                                        <p:strVal val="visible"/>
                                      </p:to>
                                    </p:set>
                                    <p:anim calcmode="lin" valueType="num">
                                      <p:cBhvr additive="base">
                                        <p:cTn id="289" dur="2000" fill="hold"/>
                                        <p:tgtEl>
                                          <p:spTgt spid="57"/>
                                        </p:tgtEl>
                                        <p:attrNameLst>
                                          <p:attrName>ppt_x</p:attrName>
                                        </p:attrNameLst>
                                      </p:cBhvr>
                                      <p:tavLst>
                                        <p:tav tm="0">
                                          <p:val>
                                            <p:strVal val="0-#ppt_w/2"/>
                                          </p:val>
                                        </p:tav>
                                        <p:tav tm="100000">
                                          <p:val>
                                            <p:strVal val="#ppt_x"/>
                                          </p:val>
                                        </p:tav>
                                      </p:tavLst>
                                    </p:anim>
                                    <p:anim calcmode="lin" valueType="num">
                                      <p:cBhvr additive="base">
                                        <p:cTn id="290" dur="2000" fill="hold"/>
                                        <p:tgtEl>
                                          <p:spTgt spid="57"/>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21600000">
                                      <p:cBhvr>
                                        <p:cTn id="292" dur="2000" fill="hold"/>
                                        <p:tgtEl>
                                          <p:spTgt spid="57"/>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58"/>
                                        </p:tgtEl>
                                        <p:attrNameLst>
                                          <p:attrName>style.visibility</p:attrName>
                                        </p:attrNameLst>
                                      </p:cBhvr>
                                      <p:to>
                                        <p:strVal val="visible"/>
                                      </p:to>
                                    </p:set>
                                    <p:anim calcmode="lin" valueType="num">
                                      <p:cBhvr additive="base">
                                        <p:cTn id="295" dur="2000" fill="hold"/>
                                        <p:tgtEl>
                                          <p:spTgt spid="58"/>
                                        </p:tgtEl>
                                        <p:attrNameLst>
                                          <p:attrName>ppt_x</p:attrName>
                                        </p:attrNameLst>
                                      </p:cBhvr>
                                      <p:tavLst>
                                        <p:tav tm="0">
                                          <p:val>
                                            <p:strVal val="0-#ppt_w/2"/>
                                          </p:val>
                                        </p:tav>
                                        <p:tav tm="100000">
                                          <p:val>
                                            <p:strVal val="#ppt_x"/>
                                          </p:val>
                                        </p:tav>
                                      </p:tavLst>
                                    </p:anim>
                                    <p:anim calcmode="lin" valueType="num">
                                      <p:cBhvr additive="base">
                                        <p:cTn id="296" dur="2000" fill="hold"/>
                                        <p:tgtEl>
                                          <p:spTgt spid="58"/>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21600000">
                                      <p:cBhvr>
                                        <p:cTn id="298" dur="2000" fill="hold"/>
                                        <p:tgtEl>
                                          <p:spTgt spid="58"/>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59"/>
                                        </p:tgtEl>
                                        <p:attrNameLst>
                                          <p:attrName>style.visibility</p:attrName>
                                        </p:attrNameLst>
                                      </p:cBhvr>
                                      <p:to>
                                        <p:strVal val="visible"/>
                                      </p:to>
                                    </p:set>
                                    <p:anim calcmode="lin" valueType="num">
                                      <p:cBhvr additive="base">
                                        <p:cTn id="301" dur="2000" fill="hold"/>
                                        <p:tgtEl>
                                          <p:spTgt spid="59"/>
                                        </p:tgtEl>
                                        <p:attrNameLst>
                                          <p:attrName>ppt_x</p:attrName>
                                        </p:attrNameLst>
                                      </p:cBhvr>
                                      <p:tavLst>
                                        <p:tav tm="0">
                                          <p:val>
                                            <p:strVal val="0-#ppt_w/2"/>
                                          </p:val>
                                        </p:tav>
                                        <p:tav tm="100000">
                                          <p:val>
                                            <p:strVal val="#ppt_x"/>
                                          </p:val>
                                        </p:tav>
                                      </p:tavLst>
                                    </p:anim>
                                    <p:anim calcmode="lin" valueType="num">
                                      <p:cBhvr additive="base">
                                        <p:cTn id="302" dur="2000" fill="hold"/>
                                        <p:tgtEl>
                                          <p:spTgt spid="59"/>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21600000">
                                      <p:cBhvr>
                                        <p:cTn id="304" dur="2000" fill="hold"/>
                                        <p:tgtEl>
                                          <p:spTgt spid="59"/>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60"/>
                                        </p:tgtEl>
                                        <p:attrNameLst>
                                          <p:attrName>style.visibility</p:attrName>
                                        </p:attrNameLst>
                                      </p:cBhvr>
                                      <p:to>
                                        <p:strVal val="visible"/>
                                      </p:to>
                                    </p:set>
                                    <p:anim calcmode="lin" valueType="num">
                                      <p:cBhvr additive="base">
                                        <p:cTn id="307" dur="2000" fill="hold"/>
                                        <p:tgtEl>
                                          <p:spTgt spid="60"/>
                                        </p:tgtEl>
                                        <p:attrNameLst>
                                          <p:attrName>ppt_x</p:attrName>
                                        </p:attrNameLst>
                                      </p:cBhvr>
                                      <p:tavLst>
                                        <p:tav tm="0">
                                          <p:val>
                                            <p:strVal val="0-#ppt_w/2"/>
                                          </p:val>
                                        </p:tav>
                                        <p:tav tm="100000">
                                          <p:val>
                                            <p:strVal val="#ppt_x"/>
                                          </p:val>
                                        </p:tav>
                                      </p:tavLst>
                                    </p:anim>
                                    <p:anim calcmode="lin" valueType="num">
                                      <p:cBhvr additive="base">
                                        <p:cTn id="308" dur="2000" fill="hold"/>
                                        <p:tgtEl>
                                          <p:spTgt spid="60"/>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21600000">
                                      <p:cBhvr>
                                        <p:cTn id="310" dur="2000" fill="hold"/>
                                        <p:tgtEl>
                                          <p:spTgt spid="60"/>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61"/>
                                        </p:tgtEl>
                                        <p:attrNameLst>
                                          <p:attrName>style.visibility</p:attrName>
                                        </p:attrNameLst>
                                      </p:cBhvr>
                                      <p:to>
                                        <p:strVal val="visible"/>
                                      </p:to>
                                    </p:set>
                                    <p:anim calcmode="lin" valueType="num">
                                      <p:cBhvr additive="base">
                                        <p:cTn id="313" dur="2000" fill="hold"/>
                                        <p:tgtEl>
                                          <p:spTgt spid="61"/>
                                        </p:tgtEl>
                                        <p:attrNameLst>
                                          <p:attrName>ppt_x</p:attrName>
                                        </p:attrNameLst>
                                      </p:cBhvr>
                                      <p:tavLst>
                                        <p:tav tm="0">
                                          <p:val>
                                            <p:strVal val="0-#ppt_w/2"/>
                                          </p:val>
                                        </p:tav>
                                        <p:tav tm="100000">
                                          <p:val>
                                            <p:strVal val="#ppt_x"/>
                                          </p:val>
                                        </p:tav>
                                      </p:tavLst>
                                    </p:anim>
                                    <p:anim calcmode="lin" valueType="num">
                                      <p:cBhvr additive="base">
                                        <p:cTn id="314" dur="2000" fill="hold"/>
                                        <p:tgtEl>
                                          <p:spTgt spid="61"/>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21600000">
                                      <p:cBhvr>
                                        <p:cTn id="316" dur="2000" fill="hold"/>
                                        <p:tgtEl>
                                          <p:spTgt spid="61"/>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62"/>
                                        </p:tgtEl>
                                        <p:attrNameLst>
                                          <p:attrName>style.visibility</p:attrName>
                                        </p:attrNameLst>
                                      </p:cBhvr>
                                      <p:to>
                                        <p:strVal val="visible"/>
                                      </p:to>
                                    </p:set>
                                    <p:anim calcmode="lin" valueType="num">
                                      <p:cBhvr additive="base">
                                        <p:cTn id="319" dur="2000" fill="hold"/>
                                        <p:tgtEl>
                                          <p:spTgt spid="62"/>
                                        </p:tgtEl>
                                        <p:attrNameLst>
                                          <p:attrName>ppt_x</p:attrName>
                                        </p:attrNameLst>
                                      </p:cBhvr>
                                      <p:tavLst>
                                        <p:tav tm="0">
                                          <p:val>
                                            <p:strVal val="0-#ppt_w/2"/>
                                          </p:val>
                                        </p:tav>
                                        <p:tav tm="100000">
                                          <p:val>
                                            <p:strVal val="#ppt_x"/>
                                          </p:val>
                                        </p:tav>
                                      </p:tavLst>
                                    </p:anim>
                                    <p:anim calcmode="lin" valueType="num">
                                      <p:cBhvr additive="base">
                                        <p:cTn id="320" dur="2000" fill="hold"/>
                                        <p:tgtEl>
                                          <p:spTgt spid="62"/>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21600000">
                                      <p:cBhvr>
                                        <p:cTn id="322" dur="2000" fill="hold"/>
                                        <p:tgtEl>
                                          <p:spTgt spid="62"/>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63"/>
                                        </p:tgtEl>
                                        <p:attrNameLst>
                                          <p:attrName>style.visibility</p:attrName>
                                        </p:attrNameLst>
                                      </p:cBhvr>
                                      <p:to>
                                        <p:strVal val="visible"/>
                                      </p:to>
                                    </p:set>
                                    <p:anim calcmode="lin" valueType="num">
                                      <p:cBhvr additive="base">
                                        <p:cTn id="325" dur="2000" fill="hold"/>
                                        <p:tgtEl>
                                          <p:spTgt spid="63"/>
                                        </p:tgtEl>
                                        <p:attrNameLst>
                                          <p:attrName>ppt_x</p:attrName>
                                        </p:attrNameLst>
                                      </p:cBhvr>
                                      <p:tavLst>
                                        <p:tav tm="0">
                                          <p:val>
                                            <p:strVal val="0-#ppt_w/2"/>
                                          </p:val>
                                        </p:tav>
                                        <p:tav tm="100000">
                                          <p:val>
                                            <p:strVal val="#ppt_x"/>
                                          </p:val>
                                        </p:tav>
                                      </p:tavLst>
                                    </p:anim>
                                    <p:anim calcmode="lin" valueType="num">
                                      <p:cBhvr additive="base">
                                        <p:cTn id="326" dur="2000" fill="hold"/>
                                        <p:tgtEl>
                                          <p:spTgt spid="63"/>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21600000">
                                      <p:cBhvr>
                                        <p:cTn id="328" dur="2000" fill="hold"/>
                                        <p:tgtEl>
                                          <p:spTgt spid="63"/>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64"/>
                                        </p:tgtEl>
                                        <p:attrNameLst>
                                          <p:attrName>style.visibility</p:attrName>
                                        </p:attrNameLst>
                                      </p:cBhvr>
                                      <p:to>
                                        <p:strVal val="visible"/>
                                      </p:to>
                                    </p:set>
                                    <p:anim calcmode="lin" valueType="num">
                                      <p:cBhvr additive="base">
                                        <p:cTn id="331" dur="2000" fill="hold"/>
                                        <p:tgtEl>
                                          <p:spTgt spid="64"/>
                                        </p:tgtEl>
                                        <p:attrNameLst>
                                          <p:attrName>ppt_x</p:attrName>
                                        </p:attrNameLst>
                                      </p:cBhvr>
                                      <p:tavLst>
                                        <p:tav tm="0">
                                          <p:val>
                                            <p:strVal val="0-#ppt_w/2"/>
                                          </p:val>
                                        </p:tav>
                                        <p:tav tm="100000">
                                          <p:val>
                                            <p:strVal val="#ppt_x"/>
                                          </p:val>
                                        </p:tav>
                                      </p:tavLst>
                                    </p:anim>
                                    <p:anim calcmode="lin" valueType="num">
                                      <p:cBhvr additive="base">
                                        <p:cTn id="332" dur="2000" fill="hold"/>
                                        <p:tgtEl>
                                          <p:spTgt spid="64"/>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21600000">
                                      <p:cBhvr>
                                        <p:cTn id="334" dur="2000" fill="hold"/>
                                        <p:tgtEl>
                                          <p:spTgt spid="64"/>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65"/>
                                        </p:tgtEl>
                                        <p:attrNameLst>
                                          <p:attrName>style.visibility</p:attrName>
                                        </p:attrNameLst>
                                      </p:cBhvr>
                                      <p:to>
                                        <p:strVal val="visible"/>
                                      </p:to>
                                    </p:set>
                                    <p:anim calcmode="lin" valueType="num">
                                      <p:cBhvr additive="base">
                                        <p:cTn id="337" dur="2000" fill="hold"/>
                                        <p:tgtEl>
                                          <p:spTgt spid="65"/>
                                        </p:tgtEl>
                                        <p:attrNameLst>
                                          <p:attrName>ppt_x</p:attrName>
                                        </p:attrNameLst>
                                      </p:cBhvr>
                                      <p:tavLst>
                                        <p:tav tm="0">
                                          <p:val>
                                            <p:strVal val="0-#ppt_w/2"/>
                                          </p:val>
                                        </p:tav>
                                        <p:tav tm="100000">
                                          <p:val>
                                            <p:strVal val="#ppt_x"/>
                                          </p:val>
                                        </p:tav>
                                      </p:tavLst>
                                    </p:anim>
                                    <p:anim calcmode="lin" valueType="num">
                                      <p:cBhvr additive="base">
                                        <p:cTn id="338" dur="2000" fill="hold"/>
                                        <p:tgtEl>
                                          <p:spTgt spid="65"/>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21600000">
                                      <p:cBhvr>
                                        <p:cTn id="340" dur="2000" fill="hold"/>
                                        <p:tgtEl>
                                          <p:spTgt spid="65"/>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66"/>
                                        </p:tgtEl>
                                        <p:attrNameLst>
                                          <p:attrName>style.visibility</p:attrName>
                                        </p:attrNameLst>
                                      </p:cBhvr>
                                      <p:to>
                                        <p:strVal val="visible"/>
                                      </p:to>
                                    </p:set>
                                    <p:anim calcmode="lin" valueType="num">
                                      <p:cBhvr additive="base">
                                        <p:cTn id="343" dur="2000" fill="hold"/>
                                        <p:tgtEl>
                                          <p:spTgt spid="66"/>
                                        </p:tgtEl>
                                        <p:attrNameLst>
                                          <p:attrName>ppt_x</p:attrName>
                                        </p:attrNameLst>
                                      </p:cBhvr>
                                      <p:tavLst>
                                        <p:tav tm="0">
                                          <p:val>
                                            <p:strVal val="0-#ppt_w/2"/>
                                          </p:val>
                                        </p:tav>
                                        <p:tav tm="100000">
                                          <p:val>
                                            <p:strVal val="#ppt_x"/>
                                          </p:val>
                                        </p:tav>
                                      </p:tavLst>
                                    </p:anim>
                                    <p:anim calcmode="lin" valueType="num">
                                      <p:cBhvr additive="base">
                                        <p:cTn id="344" dur="2000" fill="hold"/>
                                        <p:tgtEl>
                                          <p:spTgt spid="66"/>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21600000">
                                      <p:cBhvr>
                                        <p:cTn id="346" dur="2000" fill="hold"/>
                                        <p:tgtEl>
                                          <p:spTgt spid="66"/>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67"/>
                                        </p:tgtEl>
                                        <p:attrNameLst>
                                          <p:attrName>style.visibility</p:attrName>
                                        </p:attrNameLst>
                                      </p:cBhvr>
                                      <p:to>
                                        <p:strVal val="visible"/>
                                      </p:to>
                                    </p:set>
                                    <p:anim calcmode="lin" valueType="num">
                                      <p:cBhvr additive="base">
                                        <p:cTn id="349" dur="2000" fill="hold"/>
                                        <p:tgtEl>
                                          <p:spTgt spid="67"/>
                                        </p:tgtEl>
                                        <p:attrNameLst>
                                          <p:attrName>ppt_x</p:attrName>
                                        </p:attrNameLst>
                                      </p:cBhvr>
                                      <p:tavLst>
                                        <p:tav tm="0">
                                          <p:val>
                                            <p:strVal val="0-#ppt_w/2"/>
                                          </p:val>
                                        </p:tav>
                                        <p:tav tm="100000">
                                          <p:val>
                                            <p:strVal val="#ppt_x"/>
                                          </p:val>
                                        </p:tav>
                                      </p:tavLst>
                                    </p:anim>
                                    <p:anim calcmode="lin" valueType="num">
                                      <p:cBhvr additive="base">
                                        <p:cTn id="350" dur="2000" fill="hold"/>
                                        <p:tgtEl>
                                          <p:spTgt spid="67"/>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21600000">
                                      <p:cBhvr>
                                        <p:cTn id="352" dur="2000" fill="hold"/>
                                        <p:tgtEl>
                                          <p:spTgt spid="67"/>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68"/>
                                        </p:tgtEl>
                                        <p:attrNameLst>
                                          <p:attrName>style.visibility</p:attrName>
                                        </p:attrNameLst>
                                      </p:cBhvr>
                                      <p:to>
                                        <p:strVal val="visible"/>
                                      </p:to>
                                    </p:set>
                                    <p:anim calcmode="lin" valueType="num">
                                      <p:cBhvr additive="base">
                                        <p:cTn id="355" dur="2000" fill="hold"/>
                                        <p:tgtEl>
                                          <p:spTgt spid="68"/>
                                        </p:tgtEl>
                                        <p:attrNameLst>
                                          <p:attrName>ppt_x</p:attrName>
                                        </p:attrNameLst>
                                      </p:cBhvr>
                                      <p:tavLst>
                                        <p:tav tm="0">
                                          <p:val>
                                            <p:strVal val="0-#ppt_w/2"/>
                                          </p:val>
                                        </p:tav>
                                        <p:tav tm="100000">
                                          <p:val>
                                            <p:strVal val="#ppt_x"/>
                                          </p:val>
                                        </p:tav>
                                      </p:tavLst>
                                    </p:anim>
                                    <p:anim calcmode="lin" valueType="num">
                                      <p:cBhvr additive="base">
                                        <p:cTn id="356" dur="2000" fill="hold"/>
                                        <p:tgtEl>
                                          <p:spTgt spid="68"/>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21600000">
                                      <p:cBhvr>
                                        <p:cTn id="358" dur="2000" fill="hold"/>
                                        <p:tgtEl>
                                          <p:spTgt spid="68"/>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69"/>
                                        </p:tgtEl>
                                        <p:attrNameLst>
                                          <p:attrName>style.visibility</p:attrName>
                                        </p:attrNameLst>
                                      </p:cBhvr>
                                      <p:to>
                                        <p:strVal val="visible"/>
                                      </p:to>
                                    </p:set>
                                    <p:anim calcmode="lin" valueType="num">
                                      <p:cBhvr additive="base">
                                        <p:cTn id="361" dur="2000" fill="hold"/>
                                        <p:tgtEl>
                                          <p:spTgt spid="69"/>
                                        </p:tgtEl>
                                        <p:attrNameLst>
                                          <p:attrName>ppt_x</p:attrName>
                                        </p:attrNameLst>
                                      </p:cBhvr>
                                      <p:tavLst>
                                        <p:tav tm="0">
                                          <p:val>
                                            <p:strVal val="0-#ppt_w/2"/>
                                          </p:val>
                                        </p:tav>
                                        <p:tav tm="100000">
                                          <p:val>
                                            <p:strVal val="#ppt_x"/>
                                          </p:val>
                                        </p:tav>
                                      </p:tavLst>
                                    </p:anim>
                                    <p:anim calcmode="lin" valueType="num">
                                      <p:cBhvr additive="base">
                                        <p:cTn id="362" dur="2000" fill="hold"/>
                                        <p:tgtEl>
                                          <p:spTgt spid="69"/>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21600000">
                                      <p:cBhvr>
                                        <p:cTn id="364" dur="2000" fill="hold"/>
                                        <p:tgtEl>
                                          <p:spTgt spid="69"/>
                                        </p:tgtEl>
                                        <p:attrNameLst>
                                          <p:attrName>r</p:attrName>
                                        </p:attrNameLst>
                                      </p:cBhvr>
                                    </p:animRot>
                                  </p:childTnLst>
                                </p:cTn>
                              </p:par>
                              <p:par>
                                <p:cTn id="365" presetID="2" presetClass="entr" presetSubtype="2" fill="hold" grpId="0" nodeType="withEffect">
                                  <p:stCondLst>
                                    <p:cond delay="0"/>
                                  </p:stCondLst>
                                  <p:childTnLst>
                                    <p:set>
                                      <p:cBhvr>
                                        <p:cTn id="366" dur="1" fill="hold">
                                          <p:stCondLst>
                                            <p:cond delay="0"/>
                                          </p:stCondLst>
                                        </p:cTn>
                                        <p:tgtEl>
                                          <p:spTgt spid="70"/>
                                        </p:tgtEl>
                                        <p:attrNameLst>
                                          <p:attrName>style.visibility</p:attrName>
                                        </p:attrNameLst>
                                      </p:cBhvr>
                                      <p:to>
                                        <p:strVal val="visible"/>
                                      </p:to>
                                    </p:set>
                                    <p:anim calcmode="lin" valueType="num">
                                      <p:cBhvr additive="base">
                                        <p:cTn id="367" dur="2000" fill="hold"/>
                                        <p:tgtEl>
                                          <p:spTgt spid="70"/>
                                        </p:tgtEl>
                                        <p:attrNameLst>
                                          <p:attrName>ppt_x</p:attrName>
                                        </p:attrNameLst>
                                      </p:cBhvr>
                                      <p:tavLst>
                                        <p:tav tm="0">
                                          <p:val>
                                            <p:strVal val="1+#ppt_w/2"/>
                                          </p:val>
                                        </p:tav>
                                        <p:tav tm="100000">
                                          <p:val>
                                            <p:strVal val="#ppt_x"/>
                                          </p:val>
                                        </p:tav>
                                      </p:tavLst>
                                    </p:anim>
                                    <p:anim calcmode="lin" valueType="num">
                                      <p:cBhvr additive="base">
                                        <p:cTn id="368" dur="2000" fill="hold"/>
                                        <p:tgtEl>
                                          <p:spTgt spid="70"/>
                                        </p:tgtEl>
                                        <p:attrNameLst>
                                          <p:attrName>ppt_y</p:attrName>
                                        </p:attrNameLst>
                                      </p:cBhvr>
                                      <p:tavLst>
                                        <p:tav tm="0">
                                          <p:val>
                                            <p:strVal val="#ppt_y"/>
                                          </p:val>
                                        </p:tav>
                                        <p:tav tm="100000">
                                          <p:val>
                                            <p:strVal val="#ppt_y"/>
                                          </p:val>
                                        </p:tav>
                                      </p:tavLst>
                                    </p:anim>
                                  </p:childTnLst>
                                </p:cTn>
                              </p:par>
                              <p:par>
                                <p:cTn id="369" presetID="8" presetClass="emph" presetSubtype="0" fill="hold" grpId="1" nodeType="withEffect">
                                  <p:stCondLst>
                                    <p:cond delay="0"/>
                                  </p:stCondLst>
                                  <p:childTnLst>
                                    <p:animRot by="-21600000">
                                      <p:cBhvr>
                                        <p:cTn id="370" dur="2000" fill="hold"/>
                                        <p:tgtEl>
                                          <p:spTgt spid="70"/>
                                        </p:tgtEl>
                                        <p:attrNameLst>
                                          <p:attrName>r</p:attrName>
                                        </p:attrNameLst>
                                      </p:cBhvr>
                                    </p:animRot>
                                  </p:childTnLst>
                                </p:cTn>
                              </p:par>
                              <p:par>
                                <p:cTn id="371" presetID="2" presetClass="entr" presetSubtype="2" fill="hold" grpId="0" nodeType="withEffect">
                                  <p:stCondLst>
                                    <p:cond delay="0"/>
                                  </p:stCondLst>
                                  <p:childTnLst>
                                    <p:set>
                                      <p:cBhvr>
                                        <p:cTn id="372" dur="1" fill="hold">
                                          <p:stCondLst>
                                            <p:cond delay="0"/>
                                          </p:stCondLst>
                                        </p:cTn>
                                        <p:tgtEl>
                                          <p:spTgt spid="71"/>
                                        </p:tgtEl>
                                        <p:attrNameLst>
                                          <p:attrName>style.visibility</p:attrName>
                                        </p:attrNameLst>
                                      </p:cBhvr>
                                      <p:to>
                                        <p:strVal val="visible"/>
                                      </p:to>
                                    </p:set>
                                    <p:anim calcmode="lin" valueType="num">
                                      <p:cBhvr additive="base">
                                        <p:cTn id="373" dur="2000" fill="hold"/>
                                        <p:tgtEl>
                                          <p:spTgt spid="71"/>
                                        </p:tgtEl>
                                        <p:attrNameLst>
                                          <p:attrName>ppt_x</p:attrName>
                                        </p:attrNameLst>
                                      </p:cBhvr>
                                      <p:tavLst>
                                        <p:tav tm="0">
                                          <p:val>
                                            <p:strVal val="1+#ppt_w/2"/>
                                          </p:val>
                                        </p:tav>
                                        <p:tav tm="100000">
                                          <p:val>
                                            <p:strVal val="#ppt_x"/>
                                          </p:val>
                                        </p:tav>
                                      </p:tavLst>
                                    </p:anim>
                                    <p:anim calcmode="lin" valueType="num">
                                      <p:cBhvr additive="base">
                                        <p:cTn id="374" dur="2000" fill="hold"/>
                                        <p:tgtEl>
                                          <p:spTgt spid="71"/>
                                        </p:tgtEl>
                                        <p:attrNameLst>
                                          <p:attrName>ppt_y</p:attrName>
                                        </p:attrNameLst>
                                      </p:cBhvr>
                                      <p:tavLst>
                                        <p:tav tm="0">
                                          <p:val>
                                            <p:strVal val="#ppt_y"/>
                                          </p:val>
                                        </p:tav>
                                        <p:tav tm="100000">
                                          <p:val>
                                            <p:strVal val="#ppt_y"/>
                                          </p:val>
                                        </p:tav>
                                      </p:tavLst>
                                    </p:anim>
                                  </p:childTnLst>
                                </p:cTn>
                              </p:par>
                              <p:par>
                                <p:cTn id="375" presetID="8" presetClass="emph" presetSubtype="0" fill="hold" grpId="1" nodeType="withEffect">
                                  <p:stCondLst>
                                    <p:cond delay="0"/>
                                  </p:stCondLst>
                                  <p:childTnLst>
                                    <p:animRot by="-21600000">
                                      <p:cBhvr>
                                        <p:cTn id="376" dur="2000" fill="hold"/>
                                        <p:tgtEl>
                                          <p:spTgt spid="71"/>
                                        </p:tgtEl>
                                        <p:attrNameLst>
                                          <p:attrName>r</p:attrName>
                                        </p:attrNameLst>
                                      </p:cBhvr>
                                    </p:animRot>
                                  </p:childTnLst>
                                </p:cTn>
                              </p:par>
                              <p:par>
                                <p:cTn id="377" presetID="2" presetClass="entr" presetSubtype="2" fill="hold" grpId="0" nodeType="withEffect">
                                  <p:stCondLst>
                                    <p:cond delay="0"/>
                                  </p:stCondLst>
                                  <p:childTnLst>
                                    <p:set>
                                      <p:cBhvr>
                                        <p:cTn id="378" dur="1" fill="hold">
                                          <p:stCondLst>
                                            <p:cond delay="0"/>
                                          </p:stCondLst>
                                        </p:cTn>
                                        <p:tgtEl>
                                          <p:spTgt spid="72"/>
                                        </p:tgtEl>
                                        <p:attrNameLst>
                                          <p:attrName>style.visibility</p:attrName>
                                        </p:attrNameLst>
                                      </p:cBhvr>
                                      <p:to>
                                        <p:strVal val="visible"/>
                                      </p:to>
                                    </p:set>
                                    <p:anim calcmode="lin" valueType="num">
                                      <p:cBhvr additive="base">
                                        <p:cTn id="379" dur="2000" fill="hold"/>
                                        <p:tgtEl>
                                          <p:spTgt spid="72"/>
                                        </p:tgtEl>
                                        <p:attrNameLst>
                                          <p:attrName>ppt_x</p:attrName>
                                        </p:attrNameLst>
                                      </p:cBhvr>
                                      <p:tavLst>
                                        <p:tav tm="0">
                                          <p:val>
                                            <p:strVal val="1+#ppt_w/2"/>
                                          </p:val>
                                        </p:tav>
                                        <p:tav tm="100000">
                                          <p:val>
                                            <p:strVal val="#ppt_x"/>
                                          </p:val>
                                        </p:tav>
                                      </p:tavLst>
                                    </p:anim>
                                    <p:anim calcmode="lin" valueType="num">
                                      <p:cBhvr additive="base">
                                        <p:cTn id="380" dur="2000" fill="hold"/>
                                        <p:tgtEl>
                                          <p:spTgt spid="72"/>
                                        </p:tgtEl>
                                        <p:attrNameLst>
                                          <p:attrName>ppt_y</p:attrName>
                                        </p:attrNameLst>
                                      </p:cBhvr>
                                      <p:tavLst>
                                        <p:tav tm="0">
                                          <p:val>
                                            <p:strVal val="#ppt_y"/>
                                          </p:val>
                                        </p:tav>
                                        <p:tav tm="100000">
                                          <p:val>
                                            <p:strVal val="#ppt_y"/>
                                          </p:val>
                                        </p:tav>
                                      </p:tavLst>
                                    </p:anim>
                                  </p:childTnLst>
                                </p:cTn>
                              </p:par>
                              <p:par>
                                <p:cTn id="381" presetID="8" presetClass="emph" presetSubtype="0" fill="hold" grpId="1" nodeType="withEffect">
                                  <p:stCondLst>
                                    <p:cond delay="0"/>
                                  </p:stCondLst>
                                  <p:childTnLst>
                                    <p:animRot by="-21600000">
                                      <p:cBhvr>
                                        <p:cTn id="382" dur="2000" fill="hold"/>
                                        <p:tgtEl>
                                          <p:spTgt spid="72"/>
                                        </p:tgtEl>
                                        <p:attrNameLst>
                                          <p:attrName>r</p:attrName>
                                        </p:attrNameLst>
                                      </p:cBhvr>
                                    </p:animRot>
                                  </p:childTnLst>
                                </p:cTn>
                              </p:par>
                              <p:par>
                                <p:cTn id="383" presetID="2" presetClass="entr" presetSubtype="2" fill="hold" grpId="0" nodeType="withEffect">
                                  <p:stCondLst>
                                    <p:cond delay="0"/>
                                  </p:stCondLst>
                                  <p:childTnLst>
                                    <p:set>
                                      <p:cBhvr>
                                        <p:cTn id="384" dur="1" fill="hold">
                                          <p:stCondLst>
                                            <p:cond delay="0"/>
                                          </p:stCondLst>
                                        </p:cTn>
                                        <p:tgtEl>
                                          <p:spTgt spid="73"/>
                                        </p:tgtEl>
                                        <p:attrNameLst>
                                          <p:attrName>style.visibility</p:attrName>
                                        </p:attrNameLst>
                                      </p:cBhvr>
                                      <p:to>
                                        <p:strVal val="visible"/>
                                      </p:to>
                                    </p:set>
                                    <p:anim calcmode="lin" valueType="num">
                                      <p:cBhvr additive="base">
                                        <p:cTn id="385" dur="2000" fill="hold"/>
                                        <p:tgtEl>
                                          <p:spTgt spid="73"/>
                                        </p:tgtEl>
                                        <p:attrNameLst>
                                          <p:attrName>ppt_x</p:attrName>
                                        </p:attrNameLst>
                                      </p:cBhvr>
                                      <p:tavLst>
                                        <p:tav tm="0">
                                          <p:val>
                                            <p:strVal val="1+#ppt_w/2"/>
                                          </p:val>
                                        </p:tav>
                                        <p:tav tm="100000">
                                          <p:val>
                                            <p:strVal val="#ppt_x"/>
                                          </p:val>
                                        </p:tav>
                                      </p:tavLst>
                                    </p:anim>
                                    <p:anim calcmode="lin" valueType="num">
                                      <p:cBhvr additive="base">
                                        <p:cTn id="386" dur="2000" fill="hold"/>
                                        <p:tgtEl>
                                          <p:spTgt spid="73"/>
                                        </p:tgtEl>
                                        <p:attrNameLst>
                                          <p:attrName>ppt_y</p:attrName>
                                        </p:attrNameLst>
                                      </p:cBhvr>
                                      <p:tavLst>
                                        <p:tav tm="0">
                                          <p:val>
                                            <p:strVal val="#ppt_y"/>
                                          </p:val>
                                        </p:tav>
                                        <p:tav tm="100000">
                                          <p:val>
                                            <p:strVal val="#ppt_y"/>
                                          </p:val>
                                        </p:tav>
                                      </p:tavLst>
                                    </p:anim>
                                  </p:childTnLst>
                                </p:cTn>
                              </p:par>
                              <p:par>
                                <p:cTn id="387" presetID="8" presetClass="emph" presetSubtype="0" fill="hold" grpId="1" nodeType="withEffect">
                                  <p:stCondLst>
                                    <p:cond delay="0"/>
                                  </p:stCondLst>
                                  <p:childTnLst>
                                    <p:animRot by="-21600000">
                                      <p:cBhvr>
                                        <p:cTn id="388" dur="2000" fill="hold"/>
                                        <p:tgtEl>
                                          <p:spTgt spid="73"/>
                                        </p:tgtEl>
                                        <p:attrNameLst>
                                          <p:attrName>r</p:attrName>
                                        </p:attrNameLst>
                                      </p:cBhvr>
                                    </p:animRot>
                                  </p:childTnLst>
                                </p:cTn>
                              </p:par>
                              <p:par>
                                <p:cTn id="389" presetID="2" presetClass="entr" presetSubtype="2" fill="hold" grpId="0" nodeType="withEffect">
                                  <p:stCondLst>
                                    <p:cond delay="0"/>
                                  </p:stCondLst>
                                  <p:childTnLst>
                                    <p:set>
                                      <p:cBhvr>
                                        <p:cTn id="390" dur="1" fill="hold">
                                          <p:stCondLst>
                                            <p:cond delay="0"/>
                                          </p:stCondLst>
                                        </p:cTn>
                                        <p:tgtEl>
                                          <p:spTgt spid="74"/>
                                        </p:tgtEl>
                                        <p:attrNameLst>
                                          <p:attrName>style.visibility</p:attrName>
                                        </p:attrNameLst>
                                      </p:cBhvr>
                                      <p:to>
                                        <p:strVal val="visible"/>
                                      </p:to>
                                    </p:set>
                                    <p:anim calcmode="lin" valueType="num">
                                      <p:cBhvr additive="base">
                                        <p:cTn id="391" dur="2000" fill="hold"/>
                                        <p:tgtEl>
                                          <p:spTgt spid="74"/>
                                        </p:tgtEl>
                                        <p:attrNameLst>
                                          <p:attrName>ppt_x</p:attrName>
                                        </p:attrNameLst>
                                      </p:cBhvr>
                                      <p:tavLst>
                                        <p:tav tm="0">
                                          <p:val>
                                            <p:strVal val="1+#ppt_w/2"/>
                                          </p:val>
                                        </p:tav>
                                        <p:tav tm="100000">
                                          <p:val>
                                            <p:strVal val="#ppt_x"/>
                                          </p:val>
                                        </p:tav>
                                      </p:tavLst>
                                    </p:anim>
                                    <p:anim calcmode="lin" valueType="num">
                                      <p:cBhvr additive="base">
                                        <p:cTn id="392" dur="2000" fill="hold"/>
                                        <p:tgtEl>
                                          <p:spTgt spid="74"/>
                                        </p:tgtEl>
                                        <p:attrNameLst>
                                          <p:attrName>ppt_y</p:attrName>
                                        </p:attrNameLst>
                                      </p:cBhvr>
                                      <p:tavLst>
                                        <p:tav tm="0">
                                          <p:val>
                                            <p:strVal val="#ppt_y"/>
                                          </p:val>
                                        </p:tav>
                                        <p:tav tm="100000">
                                          <p:val>
                                            <p:strVal val="#ppt_y"/>
                                          </p:val>
                                        </p:tav>
                                      </p:tavLst>
                                    </p:anim>
                                  </p:childTnLst>
                                </p:cTn>
                              </p:par>
                              <p:par>
                                <p:cTn id="393" presetID="8" presetClass="emph" presetSubtype="0" fill="hold" grpId="1" nodeType="withEffect">
                                  <p:stCondLst>
                                    <p:cond delay="0"/>
                                  </p:stCondLst>
                                  <p:childTnLst>
                                    <p:animRot by="-21600000">
                                      <p:cBhvr>
                                        <p:cTn id="394" dur="2000" fill="hold"/>
                                        <p:tgtEl>
                                          <p:spTgt spid="74"/>
                                        </p:tgtEl>
                                        <p:attrNameLst>
                                          <p:attrName>r</p:attrName>
                                        </p:attrNameLst>
                                      </p:cBhvr>
                                    </p:animRot>
                                  </p:childTnLst>
                                </p:cTn>
                              </p:par>
                              <p:par>
                                <p:cTn id="395" presetID="2" presetClass="entr" presetSubtype="2" fill="hold" grpId="0" nodeType="withEffect">
                                  <p:stCondLst>
                                    <p:cond delay="0"/>
                                  </p:stCondLst>
                                  <p:childTnLst>
                                    <p:set>
                                      <p:cBhvr>
                                        <p:cTn id="396" dur="1" fill="hold">
                                          <p:stCondLst>
                                            <p:cond delay="0"/>
                                          </p:stCondLst>
                                        </p:cTn>
                                        <p:tgtEl>
                                          <p:spTgt spid="75"/>
                                        </p:tgtEl>
                                        <p:attrNameLst>
                                          <p:attrName>style.visibility</p:attrName>
                                        </p:attrNameLst>
                                      </p:cBhvr>
                                      <p:to>
                                        <p:strVal val="visible"/>
                                      </p:to>
                                    </p:set>
                                    <p:anim calcmode="lin" valueType="num">
                                      <p:cBhvr additive="base">
                                        <p:cTn id="397" dur="2000" fill="hold"/>
                                        <p:tgtEl>
                                          <p:spTgt spid="75"/>
                                        </p:tgtEl>
                                        <p:attrNameLst>
                                          <p:attrName>ppt_x</p:attrName>
                                        </p:attrNameLst>
                                      </p:cBhvr>
                                      <p:tavLst>
                                        <p:tav tm="0">
                                          <p:val>
                                            <p:strVal val="1+#ppt_w/2"/>
                                          </p:val>
                                        </p:tav>
                                        <p:tav tm="100000">
                                          <p:val>
                                            <p:strVal val="#ppt_x"/>
                                          </p:val>
                                        </p:tav>
                                      </p:tavLst>
                                    </p:anim>
                                    <p:anim calcmode="lin" valueType="num">
                                      <p:cBhvr additive="base">
                                        <p:cTn id="398" dur="2000" fill="hold"/>
                                        <p:tgtEl>
                                          <p:spTgt spid="75"/>
                                        </p:tgtEl>
                                        <p:attrNameLst>
                                          <p:attrName>ppt_y</p:attrName>
                                        </p:attrNameLst>
                                      </p:cBhvr>
                                      <p:tavLst>
                                        <p:tav tm="0">
                                          <p:val>
                                            <p:strVal val="#ppt_y"/>
                                          </p:val>
                                        </p:tav>
                                        <p:tav tm="100000">
                                          <p:val>
                                            <p:strVal val="#ppt_y"/>
                                          </p:val>
                                        </p:tav>
                                      </p:tavLst>
                                    </p:anim>
                                  </p:childTnLst>
                                </p:cTn>
                              </p:par>
                              <p:par>
                                <p:cTn id="399" presetID="8" presetClass="emph" presetSubtype="0" fill="hold" grpId="1" nodeType="withEffect">
                                  <p:stCondLst>
                                    <p:cond delay="0"/>
                                  </p:stCondLst>
                                  <p:childTnLst>
                                    <p:animRot by="-21600000">
                                      <p:cBhvr>
                                        <p:cTn id="400" dur="2000" fill="hold"/>
                                        <p:tgtEl>
                                          <p:spTgt spid="75"/>
                                        </p:tgtEl>
                                        <p:attrNameLst>
                                          <p:attrName>r</p:attrName>
                                        </p:attrNameLst>
                                      </p:cBhvr>
                                    </p:animRot>
                                  </p:childTnLst>
                                </p:cTn>
                              </p:par>
                              <p:par>
                                <p:cTn id="401" presetID="2" presetClass="entr" presetSubtype="2" fill="hold" grpId="0" nodeType="withEffect">
                                  <p:stCondLst>
                                    <p:cond delay="0"/>
                                  </p:stCondLst>
                                  <p:childTnLst>
                                    <p:set>
                                      <p:cBhvr>
                                        <p:cTn id="402" dur="1" fill="hold">
                                          <p:stCondLst>
                                            <p:cond delay="0"/>
                                          </p:stCondLst>
                                        </p:cTn>
                                        <p:tgtEl>
                                          <p:spTgt spid="76"/>
                                        </p:tgtEl>
                                        <p:attrNameLst>
                                          <p:attrName>style.visibility</p:attrName>
                                        </p:attrNameLst>
                                      </p:cBhvr>
                                      <p:to>
                                        <p:strVal val="visible"/>
                                      </p:to>
                                    </p:set>
                                    <p:anim calcmode="lin" valueType="num">
                                      <p:cBhvr additive="base">
                                        <p:cTn id="403" dur="2000" fill="hold"/>
                                        <p:tgtEl>
                                          <p:spTgt spid="76"/>
                                        </p:tgtEl>
                                        <p:attrNameLst>
                                          <p:attrName>ppt_x</p:attrName>
                                        </p:attrNameLst>
                                      </p:cBhvr>
                                      <p:tavLst>
                                        <p:tav tm="0">
                                          <p:val>
                                            <p:strVal val="1+#ppt_w/2"/>
                                          </p:val>
                                        </p:tav>
                                        <p:tav tm="100000">
                                          <p:val>
                                            <p:strVal val="#ppt_x"/>
                                          </p:val>
                                        </p:tav>
                                      </p:tavLst>
                                    </p:anim>
                                    <p:anim calcmode="lin" valueType="num">
                                      <p:cBhvr additive="base">
                                        <p:cTn id="404" dur="2000" fill="hold"/>
                                        <p:tgtEl>
                                          <p:spTgt spid="76"/>
                                        </p:tgtEl>
                                        <p:attrNameLst>
                                          <p:attrName>ppt_y</p:attrName>
                                        </p:attrNameLst>
                                      </p:cBhvr>
                                      <p:tavLst>
                                        <p:tav tm="0">
                                          <p:val>
                                            <p:strVal val="#ppt_y"/>
                                          </p:val>
                                        </p:tav>
                                        <p:tav tm="100000">
                                          <p:val>
                                            <p:strVal val="#ppt_y"/>
                                          </p:val>
                                        </p:tav>
                                      </p:tavLst>
                                    </p:anim>
                                  </p:childTnLst>
                                </p:cTn>
                              </p:par>
                              <p:par>
                                <p:cTn id="405" presetID="8" presetClass="emph" presetSubtype="0" fill="hold" grpId="1" nodeType="withEffect">
                                  <p:stCondLst>
                                    <p:cond delay="0"/>
                                  </p:stCondLst>
                                  <p:childTnLst>
                                    <p:animRot by="-21600000">
                                      <p:cBhvr>
                                        <p:cTn id="406" dur="2000" fill="hold"/>
                                        <p:tgtEl>
                                          <p:spTgt spid="76"/>
                                        </p:tgtEl>
                                        <p:attrNameLst>
                                          <p:attrName>r</p:attrName>
                                        </p:attrNameLst>
                                      </p:cBhvr>
                                    </p:animRot>
                                  </p:childTnLst>
                                </p:cTn>
                              </p:par>
                              <p:par>
                                <p:cTn id="407" presetID="2" presetClass="entr" presetSubtype="2" fill="hold" grpId="0" nodeType="withEffect">
                                  <p:stCondLst>
                                    <p:cond delay="0"/>
                                  </p:stCondLst>
                                  <p:childTnLst>
                                    <p:set>
                                      <p:cBhvr>
                                        <p:cTn id="408" dur="1" fill="hold">
                                          <p:stCondLst>
                                            <p:cond delay="0"/>
                                          </p:stCondLst>
                                        </p:cTn>
                                        <p:tgtEl>
                                          <p:spTgt spid="77"/>
                                        </p:tgtEl>
                                        <p:attrNameLst>
                                          <p:attrName>style.visibility</p:attrName>
                                        </p:attrNameLst>
                                      </p:cBhvr>
                                      <p:to>
                                        <p:strVal val="visible"/>
                                      </p:to>
                                    </p:set>
                                    <p:anim calcmode="lin" valueType="num">
                                      <p:cBhvr additive="base">
                                        <p:cTn id="409" dur="2000" fill="hold"/>
                                        <p:tgtEl>
                                          <p:spTgt spid="77"/>
                                        </p:tgtEl>
                                        <p:attrNameLst>
                                          <p:attrName>ppt_x</p:attrName>
                                        </p:attrNameLst>
                                      </p:cBhvr>
                                      <p:tavLst>
                                        <p:tav tm="0">
                                          <p:val>
                                            <p:strVal val="1+#ppt_w/2"/>
                                          </p:val>
                                        </p:tav>
                                        <p:tav tm="100000">
                                          <p:val>
                                            <p:strVal val="#ppt_x"/>
                                          </p:val>
                                        </p:tav>
                                      </p:tavLst>
                                    </p:anim>
                                    <p:anim calcmode="lin" valueType="num">
                                      <p:cBhvr additive="base">
                                        <p:cTn id="410" dur="2000" fill="hold"/>
                                        <p:tgtEl>
                                          <p:spTgt spid="77"/>
                                        </p:tgtEl>
                                        <p:attrNameLst>
                                          <p:attrName>ppt_y</p:attrName>
                                        </p:attrNameLst>
                                      </p:cBhvr>
                                      <p:tavLst>
                                        <p:tav tm="0">
                                          <p:val>
                                            <p:strVal val="#ppt_y"/>
                                          </p:val>
                                        </p:tav>
                                        <p:tav tm="100000">
                                          <p:val>
                                            <p:strVal val="#ppt_y"/>
                                          </p:val>
                                        </p:tav>
                                      </p:tavLst>
                                    </p:anim>
                                  </p:childTnLst>
                                </p:cTn>
                              </p:par>
                              <p:par>
                                <p:cTn id="411" presetID="8" presetClass="emph" presetSubtype="0" fill="hold" grpId="1" nodeType="withEffect">
                                  <p:stCondLst>
                                    <p:cond delay="0"/>
                                  </p:stCondLst>
                                  <p:childTnLst>
                                    <p:animRot by="-21600000">
                                      <p:cBhvr>
                                        <p:cTn id="412" dur="2000" fill="hold"/>
                                        <p:tgtEl>
                                          <p:spTgt spid="77"/>
                                        </p:tgtEl>
                                        <p:attrNameLst>
                                          <p:attrName>r</p:attrName>
                                        </p:attrNameLst>
                                      </p:cBhvr>
                                    </p:animRot>
                                  </p:childTnLst>
                                </p:cTn>
                              </p:par>
                              <p:par>
                                <p:cTn id="413" presetID="2" presetClass="entr" presetSubtype="2" fill="hold" grpId="0" nodeType="withEffect">
                                  <p:stCondLst>
                                    <p:cond delay="0"/>
                                  </p:stCondLst>
                                  <p:childTnLst>
                                    <p:set>
                                      <p:cBhvr>
                                        <p:cTn id="414" dur="1" fill="hold">
                                          <p:stCondLst>
                                            <p:cond delay="0"/>
                                          </p:stCondLst>
                                        </p:cTn>
                                        <p:tgtEl>
                                          <p:spTgt spid="78"/>
                                        </p:tgtEl>
                                        <p:attrNameLst>
                                          <p:attrName>style.visibility</p:attrName>
                                        </p:attrNameLst>
                                      </p:cBhvr>
                                      <p:to>
                                        <p:strVal val="visible"/>
                                      </p:to>
                                    </p:set>
                                    <p:anim calcmode="lin" valueType="num">
                                      <p:cBhvr additive="base">
                                        <p:cTn id="415" dur="2000" fill="hold"/>
                                        <p:tgtEl>
                                          <p:spTgt spid="78"/>
                                        </p:tgtEl>
                                        <p:attrNameLst>
                                          <p:attrName>ppt_x</p:attrName>
                                        </p:attrNameLst>
                                      </p:cBhvr>
                                      <p:tavLst>
                                        <p:tav tm="0">
                                          <p:val>
                                            <p:strVal val="1+#ppt_w/2"/>
                                          </p:val>
                                        </p:tav>
                                        <p:tav tm="100000">
                                          <p:val>
                                            <p:strVal val="#ppt_x"/>
                                          </p:val>
                                        </p:tav>
                                      </p:tavLst>
                                    </p:anim>
                                    <p:anim calcmode="lin" valueType="num">
                                      <p:cBhvr additive="base">
                                        <p:cTn id="416" dur="2000" fill="hold"/>
                                        <p:tgtEl>
                                          <p:spTgt spid="78"/>
                                        </p:tgtEl>
                                        <p:attrNameLst>
                                          <p:attrName>ppt_y</p:attrName>
                                        </p:attrNameLst>
                                      </p:cBhvr>
                                      <p:tavLst>
                                        <p:tav tm="0">
                                          <p:val>
                                            <p:strVal val="#ppt_y"/>
                                          </p:val>
                                        </p:tav>
                                        <p:tav tm="100000">
                                          <p:val>
                                            <p:strVal val="#ppt_y"/>
                                          </p:val>
                                        </p:tav>
                                      </p:tavLst>
                                    </p:anim>
                                  </p:childTnLst>
                                </p:cTn>
                              </p:par>
                              <p:par>
                                <p:cTn id="417" presetID="8" presetClass="emph" presetSubtype="0" fill="hold" grpId="1" nodeType="withEffect">
                                  <p:stCondLst>
                                    <p:cond delay="0"/>
                                  </p:stCondLst>
                                  <p:childTnLst>
                                    <p:animRot by="-21600000">
                                      <p:cBhvr>
                                        <p:cTn id="418" dur="2000" fill="hold"/>
                                        <p:tgtEl>
                                          <p:spTgt spid="78"/>
                                        </p:tgtEl>
                                        <p:attrNameLst>
                                          <p:attrName>r</p:attrName>
                                        </p:attrNameLst>
                                      </p:cBhvr>
                                    </p:animRot>
                                  </p:childTnLst>
                                </p:cTn>
                              </p:par>
                              <p:par>
                                <p:cTn id="419" presetID="2" presetClass="entr" presetSubtype="2" fill="hold" grpId="0" nodeType="withEffect">
                                  <p:stCondLst>
                                    <p:cond delay="0"/>
                                  </p:stCondLst>
                                  <p:childTnLst>
                                    <p:set>
                                      <p:cBhvr>
                                        <p:cTn id="420" dur="1" fill="hold">
                                          <p:stCondLst>
                                            <p:cond delay="0"/>
                                          </p:stCondLst>
                                        </p:cTn>
                                        <p:tgtEl>
                                          <p:spTgt spid="79"/>
                                        </p:tgtEl>
                                        <p:attrNameLst>
                                          <p:attrName>style.visibility</p:attrName>
                                        </p:attrNameLst>
                                      </p:cBhvr>
                                      <p:to>
                                        <p:strVal val="visible"/>
                                      </p:to>
                                    </p:set>
                                    <p:anim calcmode="lin" valueType="num">
                                      <p:cBhvr additive="base">
                                        <p:cTn id="421" dur="2000" fill="hold"/>
                                        <p:tgtEl>
                                          <p:spTgt spid="79"/>
                                        </p:tgtEl>
                                        <p:attrNameLst>
                                          <p:attrName>ppt_x</p:attrName>
                                        </p:attrNameLst>
                                      </p:cBhvr>
                                      <p:tavLst>
                                        <p:tav tm="0">
                                          <p:val>
                                            <p:strVal val="1+#ppt_w/2"/>
                                          </p:val>
                                        </p:tav>
                                        <p:tav tm="100000">
                                          <p:val>
                                            <p:strVal val="#ppt_x"/>
                                          </p:val>
                                        </p:tav>
                                      </p:tavLst>
                                    </p:anim>
                                    <p:anim calcmode="lin" valueType="num">
                                      <p:cBhvr additive="base">
                                        <p:cTn id="422" dur="2000" fill="hold"/>
                                        <p:tgtEl>
                                          <p:spTgt spid="79"/>
                                        </p:tgtEl>
                                        <p:attrNameLst>
                                          <p:attrName>ppt_y</p:attrName>
                                        </p:attrNameLst>
                                      </p:cBhvr>
                                      <p:tavLst>
                                        <p:tav tm="0">
                                          <p:val>
                                            <p:strVal val="#ppt_y"/>
                                          </p:val>
                                        </p:tav>
                                        <p:tav tm="100000">
                                          <p:val>
                                            <p:strVal val="#ppt_y"/>
                                          </p:val>
                                        </p:tav>
                                      </p:tavLst>
                                    </p:anim>
                                  </p:childTnLst>
                                </p:cTn>
                              </p:par>
                              <p:par>
                                <p:cTn id="423" presetID="8" presetClass="emph" presetSubtype="0" fill="hold" grpId="1" nodeType="withEffect">
                                  <p:stCondLst>
                                    <p:cond delay="0"/>
                                  </p:stCondLst>
                                  <p:childTnLst>
                                    <p:animRot by="-21600000">
                                      <p:cBhvr>
                                        <p:cTn id="424" dur="2000" fill="hold"/>
                                        <p:tgtEl>
                                          <p:spTgt spid="79"/>
                                        </p:tgtEl>
                                        <p:attrNameLst>
                                          <p:attrName>r</p:attrName>
                                        </p:attrNameLst>
                                      </p:cBhvr>
                                    </p:animRot>
                                  </p:childTnLst>
                                </p:cTn>
                              </p:par>
                              <p:par>
                                <p:cTn id="425" presetID="2" presetClass="entr" presetSubtype="2" fill="hold" grpId="0" nodeType="withEffect">
                                  <p:stCondLst>
                                    <p:cond delay="0"/>
                                  </p:stCondLst>
                                  <p:childTnLst>
                                    <p:set>
                                      <p:cBhvr>
                                        <p:cTn id="426" dur="1" fill="hold">
                                          <p:stCondLst>
                                            <p:cond delay="0"/>
                                          </p:stCondLst>
                                        </p:cTn>
                                        <p:tgtEl>
                                          <p:spTgt spid="80"/>
                                        </p:tgtEl>
                                        <p:attrNameLst>
                                          <p:attrName>style.visibility</p:attrName>
                                        </p:attrNameLst>
                                      </p:cBhvr>
                                      <p:to>
                                        <p:strVal val="visible"/>
                                      </p:to>
                                    </p:set>
                                    <p:anim calcmode="lin" valueType="num">
                                      <p:cBhvr additive="base">
                                        <p:cTn id="427" dur="2000" fill="hold"/>
                                        <p:tgtEl>
                                          <p:spTgt spid="80"/>
                                        </p:tgtEl>
                                        <p:attrNameLst>
                                          <p:attrName>ppt_x</p:attrName>
                                        </p:attrNameLst>
                                      </p:cBhvr>
                                      <p:tavLst>
                                        <p:tav tm="0">
                                          <p:val>
                                            <p:strVal val="1+#ppt_w/2"/>
                                          </p:val>
                                        </p:tav>
                                        <p:tav tm="100000">
                                          <p:val>
                                            <p:strVal val="#ppt_x"/>
                                          </p:val>
                                        </p:tav>
                                      </p:tavLst>
                                    </p:anim>
                                    <p:anim calcmode="lin" valueType="num">
                                      <p:cBhvr additive="base">
                                        <p:cTn id="428" dur="2000" fill="hold"/>
                                        <p:tgtEl>
                                          <p:spTgt spid="80"/>
                                        </p:tgtEl>
                                        <p:attrNameLst>
                                          <p:attrName>ppt_y</p:attrName>
                                        </p:attrNameLst>
                                      </p:cBhvr>
                                      <p:tavLst>
                                        <p:tav tm="0">
                                          <p:val>
                                            <p:strVal val="#ppt_y"/>
                                          </p:val>
                                        </p:tav>
                                        <p:tav tm="100000">
                                          <p:val>
                                            <p:strVal val="#ppt_y"/>
                                          </p:val>
                                        </p:tav>
                                      </p:tavLst>
                                    </p:anim>
                                  </p:childTnLst>
                                </p:cTn>
                              </p:par>
                              <p:par>
                                <p:cTn id="429" presetID="8" presetClass="emph" presetSubtype="0" fill="hold" grpId="1" nodeType="withEffect">
                                  <p:stCondLst>
                                    <p:cond delay="0"/>
                                  </p:stCondLst>
                                  <p:childTnLst>
                                    <p:animRot by="-21600000">
                                      <p:cBhvr>
                                        <p:cTn id="430" dur="2000" fill="hold"/>
                                        <p:tgtEl>
                                          <p:spTgt spid="80"/>
                                        </p:tgtEl>
                                        <p:attrNameLst>
                                          <p:attrName>r</p:attrName>
                                        </p:attrNameLst>
                                      </p:cBhvr>
                                    </p:animRot>
                                  </p:childTnLst>
                                </p:cTn>
                              </p:par>
                              <p:par>
                                <p:cTn id="431" presetID="2" presetClass="entr" presetSubtype="2" fill="hold" grpId="0" nodeType="withEffect">
                                  <p:stCondLst>
                                    <p:cond delay="0"/>
                                  </p:stCondLst>
                                  <p:childTnLst>
                                    <p:set>
                                      <p:cBhvr>
                                        <p:cTn id="432" dur="1" fill="hold">
                                          <p:stCondLst>
                                            <p:cond delay="0"/>
                                          </p:stCondLst>
                                        </p:cTn>
                                        <p:tgtEl>
                                          <p:spTgt spid="81"/>
                                        </p:tgtEl>
                                        <p:attrNameLst>
                                          <p:attrName>style.visibility</p:attrName>
                                        </p:attrNameLst>
                                      </p:cBhvr>
                                      <p:to>
                                        <p:strVal val="visible"/>
                                      </p:to>
                                    </p:set>
                                    <p:anim calcmode="lin" valueType="num">
                                      <p:cBhvr additive="base">
                                        <p:cTn id="433" dur="2000" fill="hold"/>
                                        <p:tgtEl>
                                          <p:spTgt spid="81"/>
                                        </p:tgtEl>
                                        <p:attrNameLst>
                                          <p:attrName>ppt_x</p:attrName>
                                        </p:attrNameLst>
                                      </p:cBhvr>
                                      <p:tavLst>
                                        <p:tav tm="0">
                                          <p:val>
                                            <p:strVal val="1+#ppt_w/2"/>
                                          </p:val>
                                        </p:tav>
                                        <p:tav tm="100000">
                                          <p:val>
                                            <p:strVal val="#ppt_x"/>
                                          </p:val>
                                        </p:tav>
                                      </p:tavLst>
                                    </p:anim>
                                    <p:anim calcmode="lin" valueType="num">
                                      <p:cBhvr additive="base">
                                        <p:cTn id="434" dur="2000" fill="hold"/>
                                        <p:tgtEl>
                                          <p:spTgt spid="81"/>
                                        </p:tgtEl>
                                        <p:attrNameLst>
                                          <p:attrName>ppt_y</p:attrName>
                                        </p:attrNameLst>
                                      </p:cBhvr>
                                      <p:tavLst>
                                        <p:tav tm="0">
                                          <p:val>
                                            <p:strVal val="#ppt_y"/>
                                          </p:val>
                                        </p:tav>
                                        <p:tav tm="100000">
                                          <p:val>
                                            <p:strVal val="#ppt_y"/>
                                          </p:val>
                                        </p:tav>
                                      </p:tavLst>
                                    </p:anim>
                                  </p:childTnLst>
                                </p:cTn>
                              </p:par>
                              <p:par>
                                <p:cTn id="435" presetID="8" presetClass="emph" presetSubtype="0" fill="hold" grpId="1" nodeType="withEffect">
                                  <p:stCondLst>
                                    <p:cond delay="0"/>
                                  </p:stCondLst>
                                  <p:childTnLst>
                                    <p:animRot by="-21600000">
                                      <p:cBhvr>
                                        <p:cTn id="436" dur="2000" fill="hold"/>
                                        <p:tgtEl>
                                          <p:spTgt spid="81"/>
                                        </p:tgtEl>
                                        <p:attrNameLst>
                                          <p:attrName>r</p:attrName>
                                        </p:attrNameLst>
                                      </p:cBhvr>
                                    </p:animRot>
                                  </p:childTnLst>
                                </p:cTn>
                              </p:par>
                              <p:par>
                                <p:cTn id="437" presetID="2" presetClass="entr" presetSubtype="2" fill="hold" grpId="0" nodeType="withEffect">
                                  <p:stCondLst>
                                    <p:cond delay="0"/>
                                  </p:stCondLst>
                                  <p:childTnLst>
                                    <p:set>
                                      <p:cBhvr>
                                        <p:cTn id="438" dur="1" fill="hold">
                                          <p:stCondLst>
                                            <p:cond delay="0"/>
                                          </p:stCondLst>
                                        </p:cTn>
                                        <p:tgtEl>
                                          <p:spTgt spid="82"/>
                                        </p:tgtEl>
                                        <p:attrNameLst>
                                          <p:attrName>style.visibility</p:attrName>
                                        </p:attrNameLst>
                                      </p:cBhvr>
                                      <p:to>
                                        <p:strVal val="visible"/>
                                      </p:to>
                                    </p:set>
                                    <p:anim calcmode="lin" valueType="num">
                                      <p:cBhvr additive="base">
                                        <p:cTn id="439" dur="2000" fill="hold"/>
                                        <p:tgtEl>
                                          <p:spTgt spid="82"/>
                                        </p:tgtEl>
                                        <p:attrNameLst>
                                          <p:attrName>ppt_x</p:attrName>
                                        </p:attrNameLst>
                                      </p:cBhvr>
                                      <p:tavLst>
                                        <p:tav tm="0">
                                          <p:val>
                                            <p:strVal val="1+#ppt_w/2"/>
                                          </p:val>
                                        </p:tav>
                                        <p:tav tm="100000">
                                          <p:val>
                                            <p:strVal val="#ppt_x"/>
                                          </p:val>
                                        </p:tav>
                                      </p:tavLst>
                                    </p:anim>
                                    <p:anim calcmode="lin" valueType="num">
                                      <p:cBhvr additive="base">
                                        <p:cTn id="440" dur="2000" fill="hold"/>
                                        <p:tgtEl>
                                          <p:spTgt spid="82"/>
                                        </p:tgtEl>
                                        <p:attrNameLst>
                                          <p:attrName>ppt_y</p:attrName>
                                        </p:attrNameLst>
                                      </p:cBhvr>
                                      <p:tavLst>
                                        <p:tav tm="0">
                                          <p:val>
                                            <p:strVal val="#ppt_y"/>
                                          </p:val>
                                        </p:tav>
                                        <p:tav tm="100000">
                                          <p:val>
                                            <p:strVal val="#ppt_y"/>
                                          </p:val>
                                        </p:tav>
                                      </p:tavLst>
                                    </p:anim>
                                  </p:childTnLst>
                                </p:cTn>
                              </p:par>
                              <p:par>
                                <p:cTn id="441" presetID="8" presetClass="emph" presetSubtype="0" fill="hold" grpId="1" nodeType="withEffect">
                                  <p:stCondLst>
                                    <p:cond delay="0"/>
                                  </p:stCondLst>
                                  <p:childTnLst>
                                    <p:animRot by="-21600000">
                                      <p:cBhvr>
                                        <p:cTn id="442" dur="2000" fill="hold"/>
                                        <p:tgtEl>
                                          <p:spTgt spid="82"/>
                                        </p:tgtEl>
                                        <p:attrNameLst>
                                          <p:attrName>r</p:attrName>
                                        </p:attrNameLst>
                                      </p:cBhvr>
                                    </p:animRot>
                                  </p:childTnLst>
                                </p:cTn>
                              </p:par>
                              <p:par>
                                <p:cTn id="443" presetID="2" presetClass="entr" presetSubtype="2" fill="hold" grpId="0" nodeType="withEffect">
                                  <p:stCondLst>
                                    <p:cond delay="0"/>
                                  </p:stCondLst>
                                  <p:childTnLst>
                                    <p:set>
                                      <p:cBhvr>
                                        <p:cTn id="444" dur="1" fill="hold">
                                          <p:stCondLst>
                                            <p:cond delay="0"/>
                                          </p:stCondLst>
                                        </p:cTn>
                                        <p:tgtEl>
                                          <p:spTgt spid="83"/>
                                        </p:tgtEl>
                                        <p:attrNameLst>
                                          <p:attrName>style.visibility</p:attrName>
                                        </p:attrNameLst>
                                      </p:cBhvr>
                                      <p:to>
                                        <p:strVal val="visible"/>
                                      </p:to>
                                    </p:set>
                                    <p:anim calcmode="lin" valueType="num">
                                      <p:cBhvr additive="base">
                                        <p:cTn id="445" dur="2000" fill="hold"/>
                                        <p:tgtEl>
                                          <p:spTgt spid="83"/>
                                        </p:tgtEl>
                                        <p:attrNameLst>
                                          <p:attrName>ppt_x</p:attrName>
                                        </p:attrNameLst>
                                      </p:cBhvr>
                                      <p:tavLst>
                                        <p:tav tm="0">
                                          <p:val>
                                            <p:strVal val="1+#ppt_w/2"/>
                                          </p:val>
                                        </p:tav>
                                        <p:tav tm="100000">
                                          <p:val>
                                            <p:strVal val="#ppt_x"/>
                                          </p:val>
                                        </p:tav>
                                      </p:tavLst>
                                    </p:anim>
                                    <p:anim calcmode="lin" valueType="num">
                                      <p:cBhvr additive="base">
                                        <p:cTn id="446" dur="2000" fill="hold"/>
                                        <p:tgtEl>
                                          <p:spTgt spid="83"/>
                                        </p:tgtEl>
                                        <p:attrNameLst>
                                          <p:attrName>ppt_y</p:attrName>
                                        </p:attrNameLst>
                                      </p:cBhvr>
                                      <p:tavLst>
                                        <p:tav tm="0">
                                          <p:val>
                                            <p:strVal val="#ppt_y"/>
                                          </p:val>
                                        </p:tav>
                                        <p:tav tm="100000">
                                          <p:val>
                                            <p:strVal val="#ppt_y"/>
                                          </p:val>
                                        </p:tav>
                                      </p:tavLst>
                                    </p:anim>
                                  </p:childTnLst>
                                </p:cTn>
                              </p:par>
                              <p:par>
                                <p:cTn id="447" presetID="8" presetClass="emph" presetSubtype="0" fill="hold" grpId="1" nodeType="withEffect">
                                  <p:stCondLst>
                                    <p:cond delay="0"/>
                                  </p:stCondLst>
                                  <p:childTnLst>
                                    <p:animRot by="-21600000">
                                      <p:cBhvr>
                                        <p:cTn id="448" dur="2000" fill="hold"/>
                                        <p:tgtEl>
                                          <p:spTgt spid="83"/>
                                        </p:tgtEl>
                                        <p:attrNameLst>
                                          <p:attrName>r</p:attrName>
                                        </p:attrNameLst>
                                      </p:cBhvr>
                                    </p:animRot>
                                  </p:childTnLst>
                                </p:cTn>
                              </p:par>
                              <p:par>
                                <p:cTn id="449" presetID="2" presetClass="entr" presetSubtype="2" fill="hold" grpId="0" nodeType="withEffect">
                                  <p:stCondLst>
                                    <p:cond delay="0"/>
                                  </p:stCondLst>
                                  <p:childTnLst>
                                    <p:set>
                                      <p:cBhvr>
                                        <p:cTn id="450" dur="1" fill="hold">
                                          <p:stCondLst>
                                            <p:cond delay="0"/>
                                          </p:stCondLst>
                                        </p:cTn>
                                        <p:tgtEl>
                                          <p:spTgt spid="84"/>
                                        </p:tgtEl>
                                        <p:attrNameLst>
                                          <p:attrName>style.visibility</p:attrName>
                                        </p:attrNameLst>
                                      </p:cBhvr>
                                      <p:to>
                                        <p:strVal val="visible"/>
                                      </p:to>
                                    </p:set>
                                    <p:anim calcmode="lin" valueType="num">
                                      <p:cBhvr additive="base">
                                        <p:cTn id="451" dur="2000" fill="hold"/>
                                        <p:tgtEl>
                                          <p:spTgt spid="84"/>
                                        </p:tgtEl>
                                        <p:attrNameLst>
                                          <p:attrName>ppt_x</p:attrName>
                                        </p:attrNameLst>
                                      </p:cBhvr>
                                      <p:tavLst>
                                        <p:tav tm="0">
                                          <p:val>
                                            <p:strVal val="1+#ppt_w/2"/>
                                          </p:val>
                                        </p:tav>
                                        <p:tav tm="100000">
                                          <p:val>
                                            <p:strVal val="#ppt_x"/>
                                          </p:val>
                                        </p:tav>
                                      </p:tavLst>
                                    </p:anim>
                                    <p:anim calcmode="lin" valueType="num">
                                      <p:cBhvr additive="base">
                                        <p:cTn id="452" dur="2000" fill="hold"/>
                                        <p:tgtEl>
                                          <p:spTgt spid="84"/>
                                        </p:tgtEl>
                                        <p:attrNameLst>
                                          <p:attrName>ppt_y</p:attrName>
                                        </p:attrNameLst>
                                      </p:cBhvr>
                                      <p:tavLst>
                                        <p:tav tm="0">
                                          <p:val>
                                            <p:strVal val="#ppt_y"/>
                                          </p:val>
                                        </p:tav>
                                        <p:tav tm="100000">
                                          <p:val>
                                            <p:strVal val="#ppt_y"/>
                                          </p:val>
                                        </p:tav>
                                      </p:tavLst>
                                    </p:anim>
                                  </p:childTnLst>
                                </p:cTn>
                              </p:par>
                              <p:par>
                                <p:cTn id="453" presetID="8" presetClass="emph" presetSubtype="0" fill="hold" grpId="1" nodeType="withEffect">
                                  <p:stCondLst>
                                    <p:cond delay="0"/>
                                  </p:stCondLst>
                                  <p:childTnLst>
                                    <p:animRot by="-21600000">
                                      <p:cBhvr>
                                        <p:cTn id="454" dur="2000" fill="hold"/>
                                        <p:tgtEl>
                                          <p:spTgt spid="84"/>
                                        </p:tgtEl>
                                        <p:attrNameLst>
                                          <p:attrName>r</p:attrName>
                                        </p:attrNameLst>
                                      </p:cBhvr>
                                    </p:animRot>
                                  </p:childTnLst>
                                </p:cTn>
                              </p:par>
                              <p:par>
                                <p:cTn id="455" presetID="9" presetClass="emph" presetSubtype="0" grpId="0" nodeType="withEffect">
                                  <p:stCondLst>
                                    <p:cond delay="0"/>
                                  </p:stCondLst>
                                  <p:childTnLst>
                                    <p:set>
                                      <p:cBhvr rctx="PPT">
                                        <p:cTn id="456" dur="indefinite"/>
                                        <p:tgtEl>
                                          <p:spTgt spid="86"/>
                                        </p:tgtEl>
                                        <p:attrNameLst>
                                          <p:attrName>style.opacity</p:attrName>
                                        </p:attrNameLst>
                                      </p:cBhvr>
                                      <p:to>
                                        <p:strVal val="0"/>
                                      </p:to>
                                    </p:set>
                                    <p:animEffect filter="image" prLst="opacity: 0">
                                      <p:cBhvr rctx="IE">
                                        <p:cTn id="457" dur="indefinite"/>
                                        <p:tgtEl>
                                          <p:spTgt spid="86"/>
                                        </p:tgtEl>
                                      </p:cBhvr>
                                    </p:animEffect>
                                  </p:childTnLst>
                                </p:cTn>
                              </p:par>
                            </p:childTnLst>
                          </p:cTn>
                        </p:par>
                        <p:par>
                          <p:cTn id="458" fill="hold">
                            <p:stCondLst>
                              <p:cond delay="2000"/>
                            </p:stCondLst>
                            <p:childTnLst>
                              <p:par>
                                <p:cTn id="459" presetID="2" presetClass="exit" presetSubtype="2" fill="hold" grpId="2" nodeType="afterEffect">
                                  <p:stCondLst>
                                    <p:cond delay="0"/>
                                  </p:stCondLst>
                                  <p:childTnLst>
                                    <p:anim calcmode="lin" valueType="num">
                                      <p:cBhvr additive="base">
                                        <p:cTn id="460" dur="2250"/>
                                        <p:tgtEl>
                                          <p:spTgt spid="18"/>
                                        </p:tgtEl>
                                        <p:attrNameLst>
                                          <p:attrName>ppt_x</p:attrName>
                                        </p:attrNameLst>
                                      </p:cBhvr>
                                      <p:tavLst>
                                        <p:tav tm="0">
                                          <p:val>
                                            <p:strVal val="ppt_x"/>
                                          </p:val>
                                        </p:tav>
                                        <p:tav tm="100000">
                                          <p:val>
                                            <p:strVal val="1+ppt_w/2"/>
                                          </p:val>
                                        </p:tav>
                                      </p:tavLst>
                                    </p:anim>
                                    <p:anim calcmode="lin" valueType="num">
                                      <p:cBhvr additive="base">
                                        <p:cTn id="461" dur="2250"/>
                                        <p:tgtEl>
                                          <p:spTgt spid="18"/>
                                        </p:tgtEl>
                                        <p:attrNameLst>
                                          <p:attrName>ppt_y</p:attrName>
                                        </p:attrNameLst>
                                      </p:cBhvr>
                                      <p:tavLst>
                                        <p:tav tm="0">
                                          <p:val>
                                            <p:strVal val="ppt_y"/>
                                          </p:val>
                                        </p:tav>
                                        <p:tav tm="100000">
                                          <p:val>
                                            <p:strVal val="ppt_y"/>
                                          </p:val>
                                        </p:tav>
                                      </p:tavLst>
                                    </p:anim>
                                    <p:set>
                                      <p:cBhvr>
                                        <p:cTn id="462" dur="1" fill="hold">
                                          <p:stCondLst>
                                            <p:cond delay="2249"/>
                                          </p:stCondLst>
                                        </p:cTn>
                                        <p:tgtEl>
                                          <p:spTgt spid="18"/>
                                        </p:tgtEl>
                                        <p:attrNameLst>
                                          <p:attrName>style.visibility</p:attrName>
                                        </p:attrNameLst>
                                      </p:cBhvr>
                                      <p:to>
                                        <p:strVal val="hidden"/>
                                      </p:to>
                                    </p:set>
                                  </p:childTnLst>
                                </p:cTn>
                              </p:par>
                              <p:par>
                                <p:cTn id="463" presetID="2" presetClass="exit" presetSubtype="2" fill="hold" grpId="2" nodeType="withEffect">
                                  <p:stCondLst>
                                    <p:cond delay="0"/>
                                  </p:stCondLst>
                                  <p:childTnLst>
                                    <p:anim calcmode="lin" valueType="num">
                                      <p:cBhvr additive="base">
                                        <p:cTn id="464" dur="2250"/>
                                        <p:tgtEl>
                                          <p:spTgt spid="17"/>
                                        </p:tgtEl>
                                        <p:attrNameLst>
                                          <p:attrName>ppt_x</p:attrName>
                                        </p:attrNameLst>
                                      </p:cBhvr>
                                      <p:tavLst>
                                        <p:tav tm="0">
                                          <p:val>
                                            <p:strVal val="ppt_x"/>
                                          </p:val>
                                        </p:tav>
                                        <p:tav tm="100000">
                                          <p:val>
                                            <p:strVal val="1+ppt_w/2"/>
                                          </p:val>
                                        </p:tav>
                                      </p:tavLst>
                                    </p:anim>
                                    <p:anim calcmode="lin" valueType="num">
                                      <p:cBhvr additive="base">
                                        <p:cTn id="465" dur="2250"/>
                                        <p:tgtEl>
                                          <p:spTgt spid="17"/>
                                        </p:tgtEl>
                                        <p:attrNameLst>
                                          <p:attrName>ppt_y</p:attrName>
                                        </p:attrNameLst>
                                      </p:cBhvr>
                                      <p:tavLst>
                                        <p:tav tm="0">
                                          <p:val>
                                            <p:strVal val="ppt_y"/>
                                          </p:val>
                                        </p:tav>
                                        <p:tav tm="100000">
                                          <p:val>
                                            <p:strVal val="ppt_y"/>
                                          </p:val>
                                        </p:tav>
                                      </p:tavLst>
                                    </p:anim>
                                    <p:set>
                                      <p:cBhvr>
                                        <p:cTn id="466" dur="1" fill="hold">
                                          <p:stCondLst>
                                            <p:cond delay="2249"/>
                                          </p:stCondLst>
                                        </p:cTn>
                                        <p:tgtEl>
                                          <p:spTgt spid="17"/>
                                        </p:tgtEl>
                                        <p:attrNameLst>
                                          <p:attrName>style.visibility</p:attrName>
                                        </p:attrNameLst>
                                      </p:cBhvr>
                                      <p:to>
                                        <p:strVal val="hidden"/>
                                      </p:to>
                                    </p:set>
                                  </p:childTnLst>
                                </p:cTn>
                              </p:par>
                              <p:par>
                                <p:cTn id="467" presetID="2" presetClass="exit" presetSubtype="8" fill="hold" grpId="2" nodeType="withEffect">
                                  <p:stCondLst>
                                    <p:cond delay="0"/>
                                  </p:stCondLst>
                                  <p:childTnLst>
                                    <p:anim calcmode="lin" valueType="num">
                                      <p:cBhvr additive="base">
                                        <p:cTn id="468" dur="2250"/>
                                        <p:tgtEl>
                                          <p:spTgt spid="2"/>
                                        </p:tgtEl>
                                        <p:attrNameLst>
                                          <p:attrName>ppt_x</p:attrName>
                                        </p:attrNameLst>
                                      </p:cBhvr>
                                      <p:tavLst>
                                        <p:tav tm="0">
                                          <p:val>
                                            <p:strVal val="ppt_x"/>
                                          </p:val>
                                        </p:tav>
                                        <p:tav tm="100000">
                                          <p:val>
                                            <p:strVal val="0-ppt_w/2"/>
                                          </p:val>
                                        </p:tav>
                                      </p:tavLst>
                                    </p:anim>
                                    <p:anim calcmode="lin" valueType="num">
                                      <p:cBhvr additive="base">
                                        <p:cTn id="469" dur="2250"/>
                                        <p:tgtEl>
                                          <p:spTgt spid="2"/>
                                        </p:tgtEl>
                                        <p:attrNameLst>
                                          <p:attrName>ppt_y</p:attrName>
                                        </p:attrNameLst>
                                      </p:cBhvr>
                                      <p:tavLst>
                                        <p:tav tm="0">
                                          <p:val>
                                            <p:strVal val="ppt_y"/>
                                          </p:val>
                                        </p:tav>
                                        <p:tav tm="100000">
                                          <p:val>
                                            <p:strVal val="ppt_y"/>
                                          </p:val>
                                        </p:tav>
                                      </p:tavLst>
                                    </p:anim>
                                    <p:set>
                                      <p:cBhvr>
                                        <p:cTn id="470" dur="1" fill="hold">
                                          <p:stCondLst>
                                            <p:cond delay="2249"/>
                                          </p:stCondLst>
                                        </p:cTn>
                                        <p:tgtEl>
                                          <p:spTgt spid="2"/>
                                        </p:tgtEl>
                                        <p:attrNameLst>
                                          <p:attrName>style.visibility</p:attrName>
                                        </p:attrNameLst>
                                      </p:cBhvr>
                                      <p:to>
                                        <p:strVal val="hidden"/>
                                      </p:to>
                                    </p:set>
                                  </p:childTnLst>
                                </p:cTn>
                              </p:par>
                              <p:par>
                                <p:cTn id="471" presetID="2" presetClass="exit" presetSubtype="8" fill="hold" grpId="2" nodeType="withEffect">
                                  <p:stCondLst>
                                    <p:cond delay="0"/>
                                  </p:stCondLst>
                                  <p:childTnLst>
                                    <p:anim calcmode="lin" valueType="num">
                                      <p:cBhvr additive="base">
                                        <p:cTn id="472" dur="2250"/>
                                        <p:tgtEl>
                                          <p:spTgt spid="3"/>
                                        </p:tgtEl>
                                        <p:attrNameLst>
                                          <p:attrName>ppt_x</p:attrName>
                                        </p:attrNameLst>
                                      </p:cBhvr>
                                      <p:tavLst>
                                        <p:tav tm="0">
                                          <p:val>
                                            <p:strVal val="ppt_x"/>
                                          </p:val>
                                        </p:tav>
                                        <p:tav tm="100000">
                                          <p:val>
                                            <p:strVal val="0-ppt_w/2"/>
                                          </p:val>
                                        </p:tav>
                                      </p:tavLst>
                                    </p:anim>
                                    <p:anim calcmode="lin" valueType="num">
                                      <p:cBhvr additive="base">
                                        <p:cTn id="473" dur="2250"/>
                                        <p:tgtEl>
                                          <p:spTgt spid="3"/>
                                        </p:tgtEl>
                                        <p:attrNameLst>
                                          <p:attrName>ppt_y</p:attrName>
                                        </p:attrNameLst>
                                      </p:cBhvr>
                                      <p:tavLst>
                                        <p:tav tm="0">
                                          <p:val>
                                            <p:strVal val="ppt_y"/>
                                          </p:val>
                                        </p:tav>
                                        <p:tav tm="100000">
                                          <p:val>
                                            <p:strVal val="ppt_y"/>
                                          </p:val>
                                        </p:tav>
                                      </p:tavLst>
                                    </p:anim>
                                    <p:set>
                                      <p:cBhvr>
                                        <p:cTn id="474" dur="1" fill="hold">
                                          <p:stCondLst>
                                            <p:cond delay="2249"/>
                                          </p:stCondLst>
                                        </p:cTn>
                                        <p:tgtEl>
                                          <p:spTgt spid="3"/>
                                        </p:tgtEl>
                                        <p:attrNameLst>
                                          <p:attrName>style.visibility</p:attrName>
                                        </p:attrNameLst>
                                      </p:cBhvr>
                                      <p:to>
                                        <p:strVal val="hidden"/>
                                      </p:to>
                                    </p:set>
                                  </p:childTnLst>
                                </p:cTn>
                              </p:par>
                              <p:par>
                                <p:cTn id="475" presetID="2" presetClass="exit" presetSubtype="8" fill="hold" grpId="2" nodeType="withEffect">
                                  <p:stCondLst>
                                    <p:cond delay="0"/>
                                  </p:stCondLst>
                                  <p:childTnLst>
                                    <p:anim calcmode="lin" valueType="num">
                                      <p:cBhvr additive="base">
                                        <p:cTn id="476" dur="2250"/>
                                        <p:tgtEl>
                                          <p:spTgt spid="4"/>
                                        </p:tgtEl>
                                        <p:attrNameLst>
                                          <p:attrName>ppt_x</p:attrName>
                                        </p:attrNameLst>
                                      </p:cBhvr>
                                      <p:tavLst>
                                        <p:tav tm="0">
                                          <p:val>
                                            <p:strVal val="ppt_x"/>
                                          </p:val>
                                        </p:tav>
                                        <p:tav tm="100000">
                                          <p:val>
                                            <p:strVal val="0-ppt_w/2"/>
                                          </p:val>
                                        </p:tav>
                                      </p:tavLst>
                                    </p:anim>
                                    <p:anim calcmode="lin" valueType="num">
                                      <p:cBhvr additive="base">
                                        <p:cTn id="477" dur="2250"/>
                                        <p:tgtEl>
                                          <p:spTgt spid="4"/>
                                        </p:tgtEl>
                                        <p:attrNameLst>
                                          <p:attrName>ppt_y</p:attrName>
                                        </p:attrNameLst>
                                      </p:cBhvr>
                                      <p:tavLst>
                                        <p:tav tm="0">
                                          <p:val>
                                            <p:strVal val="ppt_y"/>
                                          </p:val>
                                        </p:tav>
                                        <p:tav tm="100000">
                                          <p:val>
                                            <p:strVal val="ppt_y"/>
                                          </p:val>
                                        </p:tav>
                                      </p:tavLst>
                                    </p:anim>
                                    <p:set>
                                      <p:cBhvr>
                                        <p:cTn id="478" dur="1" fill="hold">
                                          <p:stCondLst>
                                            <p:cond delay="2249"/>
                                          </p:stCondLst>
                                        </p:cTn>
                                        <p:tgtEl>
                                          <p:spTgt spid="4"/>
                                        </p:tgtEl>
                                        <p:attrNameLst>
                                          <p:attrName>style.visibility</p:attrName>
                                        </p:attrNameLst>
                                      </p:cBhvr>
                                      <p:to>
                                        <p:strVal val="hidden"/>
                                      </p:to>
                                    </p:set>
                                  </p:childTnLst>
                                </p:cTn>
                              </p:par>
                              <p:par>
                                <p:cTn id="479" presetID="2" presetClass="exit" presetSubtype="8" fill="hold" grpId="2" nodeType="withEffect">
                                  <p:stCondLst>
                                    <p:cond delay="0"/>
                                  </p:stCondLst>
                                  <p:childTnLst>
                                    <p:anim calcmode="lin" valueType="num">
                                      <p:cBhvr additive="base">
                                        <p:cTn id="480" dur="2250"/>
                                        <p:tgtEl>
                                          <p:spTgt spid="5"/>
                                        </p:tgtEl>
                                        <p:attrNameLst>
                                          <p:attrName>ppt_x</p:attrName>
                                        </p:attrNameLst>
                                      </p:cBhvr>
                                      <p:tavLst>
                                        <p:tav tm="0">
                                          <p:val>
                                            <p:strVal val="ppt_x"/>
                                          </p:val>
                                        </p:tav>
                                        <p:tav tm="100000">
                                          <p:val>
                                            <p:strVal val="0-ppt_w/2"/>
                                          </p:val>
                                        </p:tav>
                                      </p:tavLst>
                                    </p:anim>
                                    <p:anim calcmode="lin" valueType="num">
                                      <p:cBhvr additive="base">
                                        <p:cTn id="481" dur="2250"/>
                                        <p:tgtEl>
                                          <p:spTgt spid="5"/>
                                        </p:tgtEl>
                                        <p:attrNameLst>
                                          <p:attrName>ppt_y</p:attrName>
                                        </p:attrNameLst>
                                      </p:cBhvr>
                                      <p:tavLst>
                                        <p:tav tm="0">
                                          <p:val>
                                            <p:strVal val="ppt_y"/>
                                          </p:val>
                                        </p:tav>
                                        <p:tav tm="100000">
                                          <p:val>
                                            <p:strVal val="ppt_y"/>
                                          </p:val>
                                        </p:tav>
                                      </p:tavLst>
                                    </p:anim>
                                    <p:set>
                                      <p:cBhvr>
                                        <p:cTn id="482" dur="1" fill="hold">
                                          <p:stCondLst>
                                            <p:cond delay="2249"/>
                                          </p:stCondLst>
                                        </p:cTn>
                                        <p:tgtEl>
                                          <p:spTgt spid="5"/>
                                        </p:tgtEl>
                                        <p:attrNameLst>
                                          <p:attrName>style.visibility</p:attrName>
                                        </p:attrNameLst>
                                      </p:cBhvr>
                                      <p:to>
                                        <p:strVal val="hidden"/>
                                      </p:to>
                                    </p:set>
                                  </p:childTnLst>
                                </p:cTn>
                              </p:par>
                              <p:par>
                                <p:cTn id="483" presetID="2" presetClass="exit" presetSubtype="8" fill="hold" grpId="2" nodeType="withEffect">
                                  <p:stCondLst>
                                    <p:cond delay="0"/>
                                  </p:stCondLst>
                                  <p:childTnLst>
                                    <p:anim calcmode="lin" valueType="num">
                                      <p:cBhvr additive="base">
                                        <p:cTn id="484" dur="2250"/>
                                        <p:tgtEl>
                                          <p:spTgt spid="7"/>
                                        </p:tgtEl>
                                        <p:attrNameLst>
                                          <p:attrName>ppt_x</p:attrName>
                                        </p:attrNameLst>
                                      </p:cBhvr>
                                      <p:tavLst>
                                        <p:tav tm="0">
                                          <p:val>
                                            <p:strVal val="ppt_x"/>
                                          </p:val>
                                        </p:tav>
                                        <p:tav tm="100000">
                                          <p:val>
                                            <p:strVal val="0-ppt_w/2"/>
                                          </p:val>
                                        </p:tav>
                                      </p:tavLst>
                                    </p:anim>
                                    <p:anim calcmode="lin" valueType="num">
                                      <p:cBhvr additive="base">
                                        <p:cTn id="485" dur="2250"/>
                                        <p:tgtEl>
                                          <p:spTgt spid="7"/>
                                        </p:tgtEl>
                                        <p:attrNameLst>
                                          <p:attrName>ppt_y</p:attrName>
                                        </p:attrNameLst>
                                      </p:cBhvr>
                                      <p:tavLst>
                                        <p:tav tm="0">
                                          <p:val>
                                            <p:strVal val="ppt_y"/>
                                          </p:val>
                                        </p:tav>
                                        <p:tav tm="100000">
                                          <p:val>
                                            <p:strVal val="ppt_y"/>
                                          </p:val>
                                        </p:tav>
                                      </p:tavLst>
                                    </p:anim>
                                    <p:set>
                                      <p:cBhvr>
                                        <p:cTn id="486" dur="1" fill="hold">
                                          <p:stCondLst>
                                            <p:cond delay="2249"/>
                                          </p:stCondLst>
                                        </p:cTn>
                                        <p:tgtEl>
                                          <p:spTgt spid="7"/>
                                        </p:tgtEl>
                                        <p:attrNameLst>
                                          <p:attrName>style.visibility</p:attrName>
                                        </p:attrNameLst>
                                      </p:cBhvr>
                                      <p:to>
                                        <p:strVal val="hidden"/>
                                      </p:to>
                                    </p:set>
                                  </p:childTnLst>
                                </p:cTn>
                              </p:par>
                              <p:par>
                                <p:cTn id="487" presetID="2" presetClass="exit" presetSubtype="8" fill="hold" grpId="2" nodeType="withEffect">
                                  <p:stCondLst>
                                    <p:cond delay="0"/>
                                  </p:stCondLst>
                                  <p:childTnLst>
                                    <p:anim calcmode="lin" valueType="num">
                                      <p:cBhvr additive="base">
                                        <p:cTn id="488" dur="2250"/>
                                        <p:tgtEl>
                                          <p:spTgt spid="6"/>
                                        </p:tgtEl>
                                        <p:attrNameLst>
                                          <p:attrName>ppt_x</p:attrName>
                                        </p:attrNameLst>
                                      </p:cBhvr>
                                      <p:tavLst>
                                        <p:tav tm="0">
                                          <p:val>
                                            <p:strVal val="ppt_x"/>
                                          </p:val>
                                        </p:tav>
                                        <p:tav tm="100000">
                                          <p:val>
                                            <p:strVal val="0-ppt_w/2"/>
                                          </p:val>
                                        </p:tav>
                                      </p:tavLst>
                                    </p:anim>
                                    <p:anim calcmode="lin" valueType="num">
                                      <p:cBhvr additive="base">
                                        <p:cTn id="489" dur="2250"/>
                                        <p:tgtEl>
                                          <p:spTgt spid="6"/>
                                        </p:tgtEl>
                                        <p:attrNameLst>
                                          <p:attrName>ppt_y</p:attrName>
                                        </p:attrNameLst>
                                      </p:cBhvr>
                                      <p:tavLst>
                                        <p:tav tm="0">
                                          <p:val>
                                            <p:strVal val="ppt_y"/>
                                          </p:val>
                                        </p:tav>
                                        <p:tav tm="100000">
                                          <p:val>
                                            <p:strVal val="ppt_y"/>
                                          </p:val>
                                        </p:tav>
                                      </p:tavLst>
                                    </p:anim>
                                    <p:set>
                                      <p:cBhvr>
                                        <p:cTn id="490" dur="1" fill="hold">
                                          <p:stCondLst>
                                            <p:cond delay="2249"/>
                                          </p:stCondLst>
                                        </p:cTn>
                                        <p:tgtEl>
                                          <p:spTgt spid="6"/>
                                        </p:tgtEl>
                                        <p:attrNameLst>
                                          <p:attrName>style.visibility</p:attrName>
                                        </p:attrNameLst>
                                      </p:cBhvr>
                                      <p:to>
                                        <p:strVal val="hidden"/>
                                      </p:to>
                                    </p:set>
                                  </p:childTnLst>
                                </p:cTn>
                              </p:par>
                              <p:par>
                                <p:cTn id="491" presetID="2" presetClass="exit" presetSubtype="8" fill="hold" grpId="2" nodeType="withEffect">
                                  <p:stCondLst>
                                    <p:cond delay="0"/>
                                  </p:stCondLst>
                                  <p:childTnLst>
                                    <p:anim calcmode="lin" valueType="num">
                                      <p:cBhvr additive="base">
                                        <p:cTn id="492" dur="2250"/>
                                        <p:tgtEl>
                                          <p:spTgt spid="8"/>
                                        </p:tgtEl>
                                        <p:attrNameLst>
                                          <p:attrName>ppt_x</p:attrName>
                                        </p:attrNameLst>
                                      </p:cBhvr>
                                      <p:tavLst>
                                        <p:tav tm="0">
                                          <p:val>
                                            <p:strVal val="ppt_x"/>
                                          </p:val>
                                        </p:tav>
                                        <p:tav tm="100000">
                                          <p:val>
                                            <p:strVal val="0-ppt_w/2"/>
                                          </p:val>
                                        </p:tav>
                                      </p:tavLst>
                                    </p:anim>
                                    <p:anim calcmode="lin" valueType="num">
                                      <p:cBhvr additive="base">
                                        <p:cTn id="493" dur="2250"/>
                                        <p:tgtEl>
                                          <p:spTgt spid="8"/>
                                        </p:tgtEl>
                                        <p:attrNameLst>
                                          <p:attrName>ppt_y</p:attrName>
                                        </p:attrNameLst>
                                      </p:cBhvr>
                                      <p:tavLst>
                                        <p:tav tm="0">
                                          <p:val>
                                            <p:strVal val="ppt_y"/>
                                          </p:val>
                                        </p:tav>
                                        <p:tav tm="100000">
                                          <p:val>
                                            <p:strVal val="ppt_y"/>
                                          </p:val>
                                        </p:tav>
                                      </p:tavLst>
                                    </p:anim>
                                    <p:set>
                                      <p:cBhvr>
                                        <p:cTn id="494" dur="1" fill="hold">
                                          <p:stCondLst>
                                            <p:cond delay="2249"/>
                                          </p:stCondLst>
                                        </p:cTn>
                                        <p:tgtEl>
                                          <p:spTgt spid="8"/>
                                        </p:tgtEl>
                                        <p:attrNameLst>
                                          <p:attrName>style.visibility</p:attrName>
                                        </p:attrNameLst>
                                      </p:cBhvr>
                                      <p:to>
                                        <p:strVal val="hidden"/>
                                      </p:to>
                                    </p:set>
                                  </p:childTnLst>
                                </p:cTn>
                              </p:par>
                              <p:par>
                                <p:cTn id="495" presetID="2" presetClass="exit" presetSubtype="8" fill="hold" grpId="2" nodeType="withEffect">
                                  <p:stCondLst>
                                    <p:cond delay="0"/>
                                  </p:stCondLst>
                                  <p:childTnLst>
                                    <p:anim calcmode="lin" valueType="num">
                                      <p:cBhvr additive="base">
                                        <p:cTn id="496" dur="2250"/>
                                        <p:tgtEl>
                                          <p:spTgt spid="10"/>
                                        </p:tgtEl>
                                        <p:attrNameLst>
                                          <p:attrName>ppt_x</p:attrName>
                                        </p:attrNameLst>
                                      </p:cBhvr>
                                      <p:tavLst>
                                        <p:tav tm="0">
                                          <p:val>
                                            <p:strVal val="ppt_x"/>
                                          </p:val>
                                        </p:tav>
                                        <p:tav tm="100000">
                                          <p:val>
                                            <p:strVal val="0-ppt_w/2"/>
                                          </p:val>
                                        </p:tav>
                                      </p:tavLst>
                                    </p:anim>
                                    <p:anim calcmode="lin" valueType="num">
                                      <p:cBhvr additive="base">
                                        <p:cTn id="497" dur="2250"/>
                                        <p:tgtEl>
                                          <p:spTgt spid="10"/>
                                        </p:tgtEl>
                                        <p:attrNameLst>
                                          <p:attrName>ppt_y</p:attrName>
                                        </p:attrNameLst>
                                      </p:cBhvr>
                                      <p:tavLst>
                                        <p:tav tm="0">
                                          <p:val>
                                            <p:strVal val="ppt_y"/>
                                          </p:val>
                                        </p:tav>
                                        <p:tav tm="100000">
                                          <p:val>
                                            <p:strVal val="ppt_y"/>
                                          </p:val>
                                        </p:tav>
                                      </p:tavLst>
                                    </p:anim>
                                    <p:set>
                                      <p:cBhvr>
                                        <p:cTn id="498" dur="1" fill="hold">
                                          <p:stCondLst>
                                            <p:cond delay="2249"/>
                                          </p:stCondLst>
                                        </p:cTn>
                                        <p:tgtEl>
                                          <p:spTgt spid="10"/>
                                        </p:tgtEl>
                                        <p:attrNameLst>
                                          <p:attrName>style.visibility</p:attrName>
                                        </p:attrNameLst>
                                      </p:cBhvr>
                                      <p:to>
                                        <p:strVal val="hidden"/>
                                      </p:to>
                                    </p:set>
                                  </p:childTnLst>
                                </p:cTn>
                              </p:par>
                              <p:par>
                                <p:cTn id="499" presetID="2" presetClass="exit" presetSubtype="8" fill="hold" grpId="2" nodeType="withEffect">
                                  <p:stCondLst>
                                    <p:cond delay="0"/>
                                  </p:stCondLst>
                                  <p:childTnLst>
                                    <p:anim calcmode="lin" valueType="num">
                                      <p:cBhvr additive="base">
                                        <p:cTn id="500" dur="2250"/>
                                        <p:tgtEl>
                                          <p:spTgt spid="9"/>
                                        </p:tgtEl>
                                        <p:attrNameLst>
                                          <p:attrName>ppt_x</p:attrName>
                                        </p:attrNameLst>
                                      </p:cBhvr>
                                      <p:tavLst>
                                        <p:tav tm="0">
                                          <p:val>
                                            <p:strVal val="ppt_x"/>
                                          </p:val>
                                        </p:tav>
                                        <p:tav tm="100000">
                                          <p:val>
                                            <p:strVal val="0-ppt_w/2"/>
                                          </p:val>
                                        </p:tav>
                                      </p:tavLst>
                                    </p:anim>
                                    <p:anim calcmode="lin" valueType="num">
                                      <p:cBhvr additive="base">
                                        <p:cTn id="501" dur="2250"/>
                                        <p:tgtEl>
                                          <p:spTgt spid="9"/>
                                        </p:tgtEl>
                                        <p:attrNameLst>
                                          <p:attrName>ppt_y</p:attrName>
                                        </p:attrNameLst>
                                      </p:cBhvr>
                                      <p:tavLst>
                                        <p:tav tm="0">
                                          <p:val>
                                            <p:strVal val="ppt_y"/>
                                          </p:val>
                                        </p:tav>
                                        <p:tav tm="100000">
                                          <p:val>
                                            <p:strVal val="ppt_y"/>
                                          </p:val>
                                        </p:tav>
                                      </p:tavLst>
                                    </p:anim>
                                    <p:set>
                                      <p:cBhvr>
                                        <p:cTn id="502" dur="1" fill="hold">
                                          <p:stCondLst>
                                            <p:cond delay="2249"/>
                                          </p:stCondLst>
                                        </p:cTn>
                                        <p:tgtEl>
                                          <p:spTgt spid="9"/>
                                        </p:tgtEl>
                                        <p:attrNameLst>
                                          <p:attrName>style.visibility</p:attrName>
                                        </p:attrNameLst>
                                      </p:cBhvr>
                                      <p:to>
                                        <p:strVal val="hidden"/>
                                      </p:to>
                                    </p:set>
                                  </p:childTnLst>
                                </p:cTn>
                              </p:par>
                              <p:par>
                                <p:cTn id="503" presetID="2" presetClass="exit" presetSubtype="8" fill="hold" grpId="2" nodeType="withEffect">
                                  <p:stCondLst>
                                    <p:cond delay="0"/>
                                  </p:stCondLst>
                                  <p:childTnLst>
                                    <p:anim calcmode="lin" valueType="num">
                                      <p:cBhvr additive="base">
                                        <p:cTn id="504" dur="2250"/>
                                        <p:tgtEl>
                                          <p:spTgt spid="11"/>
                                        </p:tgtEl>
                                        <p:attrNameLst>
                                          <p:attrName>ppt_x</p:attrName>
                                        </p:attrNameLst>
                                      </p:cBhvr>
                                      <p:tavLst>
                                        <p:tav tm="0">
                                          <p:val>
                                            <p:strVal val="ppt_x"/>
                                          </p:val>
                                        </p:tav>
                                        <p:tav tm="100000">
                                          <p:val>
                                            <p:strVal val="0-ppt_w/2"/>
                                          </p:val>
                                        </p:tav>
                                      </p:tavLst>
                                    </p:anim>
                                    <p:anim calcmode="lin" valueType="num">
                                      <p:cBhvr additive="base">
                                        <p:cTn id="505" dur="2250"/>
                                        <p:tgtEl>
                                          <p:spTgt spid="11"/>
                                        </p:tgtEl>
                                        <p:attrNameLst>
                                          <p:attrName>ppt_y</p:attrName>
                                        </p:attrNameLst>
                                      </p:cBhvr>
                                      <p:tavLst>
                                        <p:tav tm="0">
                                          <p:val>
                                            <p:strVal val="ppt_y"/>
                                          </p:val>
                                        </p:tav>
                                        <p:tav tm="100000">
                                          <p:val>
                                            <p:strVal val="ppt_y"/>
                                          </p:val>
                                        </p:tav>
                                      </p:tavLst>
                                    </p:anim>
                                    <p:set>
                                      <p:cBhvr>
                                        <p:cTn id="506" dur="1" fill="hold">
                                          <p:stCondLst>
                                            <p:cond delay="2249"/>
                                          </p:stCondLst>
                                        </p:cTn>
                                        <p:tgtEl>
                                          <p:spTgt spid="11"/>
                                        </p:tgtEl>
                                        <p:attrNameLst>
                                          <p:attrName>style.visibility</p:attrName>
                                        </p:attrNameLst>
                                      </p:cBhvr>
                                      <p:to>
                                        <p:strVal val="hidden"/>
                                      </p:to>
                                    </p:set>
                                  </p:childTnLst>
                                </p:cTn>
                              </p:par>
                              <p:par>
                                <p:cTn id="507" presetID="2" presetClass="exit" presetSubtype="8" fill="hold" grpId="2" nodeType="withEffect">
                                  <p:stCondLst>
                                    <p:cond delay="0"/>
                                  </p:stCondLst>
                                  <p:childTnLst>
                                    <p:anim calcmode="lin" valueType="num">
                                      <p:cBhvr additive="base">
                                        <p:cTn id="508" dur="2250"/>
                                        <p:tgtEl>
                                          <p:spTgt spid="12"/>
                                        </p:tgtEl>
                                        <p:attrNameLst>
                                          <p:attrName>ppt_x</p:attrName>
                                        </p:attrNameLst>
                                      </p:cBhvr>
                                      <p:tavLst>
                                        <p:tav tm="0">
                                          <p:val>
                                            <p:strVal val="ppt_x"/>
                                          </p:val>
                                        </p:tav>
                                        <p:tav tm="100000">
                                          <p:val>
                                            <p:strVal val="0-ppt_w/2"/>
                                          </p:val>
                                        </p:tav>
                                      </p:tavLst>
                                    </p:anim>
                                    <p:anim calcmode="lin" valueType="num">
                                      <p:cBhvr additive="base">
                                        <p:cTn id="509" dur="2250"/>
                                        <p:tgtEl>
                                          <p:spTgt spid="12"/>
                                        </p:tgtEl>
                                        <p:attrNameLst>
                                          <p:attrName>ppt_y</p:attrName>
                                        </p:attrNameLst>
                                      </p:cBhvr>
                                      <p:tavLst>
                                        <p:tav tm="0">
                                          <p:val>
                                            <p:strVal val="ppt_y"/>
                                          </p:val>
                                        </p:tav>
                                        <p:tav tm="100000">
                                          <p:val>
                                            <p:strVal val="ppt_y"/>
                                          </p:val>
                                        </p:tav>
                                      </p:tavLst>
                                    </p:anim>
                                    <p:set>
                                      <p:cBhvr>
                                        <p:cTn id="510" dur="1" fill="hold">
                                          <p:stCondLst>
                                            <p:cond delay="2249"/>
                                          </p:stCondLst>
                                        </p:cTn>
                                        <p:tgtEl>
                                          <p:spTgt spid="12"/>
                                        </p:tgtEl>
                                        <p:attrNameLst>
                                          <p:attrName>style.visibility</p:attrName>
                                        </p:attrNameLst>
                                      </p:cBhvr>
                                      <p:to>
                                        <p:strVal val="hidden"/>
                                      </p:to>
                                    </p:set>
                                  </p:childTnLst>
                                </p:cTn>
                              </p:par>
                              <p:par>
                                <p:cTn id="511" presetID="2" presetClass="exit" presetSubtype="8" fill="hold" grpId="2" nodeType="withEffect">
                                  <p:stCondLst>
                                    <p:cond delay="0"/>
                                  </p:stCondLst>
                                  <p:childTnLst>
                                    <p:anim calcmode="lin" valueType="num">
                                      <p:cBhvr additive="base">
                                        <p:cTn id="512" dur="2250"/>
                                        <p:tgtEl>
                                          <p:spTgt spid="13"/>
                                        </p:tgtEl>
                                        <p:attrNameLst>
                                          <p:attrName>ppt_x</p:attrName>
                                        </p:attrNameLst>
                                      </p:cBhvr>
                                      <p:tavLst>
                                        <p:tav tm="0">
                                          <p:val>
                                            <p:strVal val="ppt_x"/>
                                          </p:val>
                                        </p:tav>
                                        <p:tav tm="100000">
                                          <p:val>
                                            <p:strVal val="0-ppt_w/2"/>
                                          </p:val>
                                        </p:tav>
                                      </p:tavLst>
                                    </p:anim>
                                    <p:anim calcmode="lin" valueType="num">
                                      <p:cBhvr additive="base">
                                        <p:cTn id="513" dur="2250"/>
                                        <p:tgtEl>
                                          <p:spTgt spid="13"/>
                                        </p:tgtEl>
                                        <p:attrNameLst>
                                          <p:attrName>ppt_y</p:attrName>
                                        </p:attrNameLst>
                                      </p:cBhvr>
                                      <p:tavLst>
                                        <p:tav tm="0">
                                          <p:val>
                                            <p:strVal val="ppt_y"/>
                                          </p:val>
                                        </p:tav>
                                        <p:tav tm="100000">
                                          <p:val>
                                            <p:strVal val="ppt_y"/>
                                          </p:val>
                                        </p:tav>
                                      </p:tavLst>
                                    </p:anim>
                                    <p:set>
                                      <p:cBhvr>
                                        <p:cTn id="514" dur="1" fill="hold">
                                          <p:stCondLst>
                                            <p:cond delay="2249"/>
                                          </p:stCondLst>
                                        </p:cTn>
                                        <p:tgtEl>
                                          <p:spTgt spid="13"/>
                                        </p:tgtEl>
                                        <p:attrNameLst>
                                          <p:attrName>style.visibility</p:attrName>
                                        </p:attrNameLst>
                                      </p:cBhvr>
                                      <p:to>
                                        <p:strVal val="hidden"/>
                                      </p:to>
                                    </p:set>
                                  </p:childTnLst>
                                </p:cTn>
                              </p:par>
                              <p:par>
                                <p:cTn id="515" presetID="2" presetClass="exit" presetSubtype="8" fill="hold" grpId="2" nodeType="withEffect">
                                  <p:stCondLst>
                                    <p:cond delay="0"/>
                                  </p:stCondLst>
                                  <p:childTnLst>
                                    <p:anim calcmode="lin" valueType="num">
                                      <p:cBhvr additive="base">
                                        <p:cTn id="516" dur="2250"/>
                                        <p:tgtEl>
                                          <p:spTgt spid="14"/>
                                        </p:tgtEl>
                                        <p:attrNameLst>
                                          <p:attrName>ppt_x</p:attrName>
                                        </p:attrNameLst>
                                      </p:cBhvr>
                                      <p:tavLst>
                                        <p:tav tm="0">
                                          <p:val>
                                            <p:strVal val="ppt_x"/>
                                          </p:val>
                                        </p:tav>
                                        <p:tav tm="100000">
                                          <p:val>
                                            <p:strVal val="0-ppt_w/2"/>
                                          </p:val>
                                        </p:tav>
                                      </p:tavLst>
                                    </p:anim>
                                    <p:anim calcmode="lin" valueType="num">
                                      <p:cBhvr additive="base">
                                        <p:cTn id="517" dur="2250"/>
                                        <p:tgtEl>
                                          <p:spTgt spid="14"/>
                                        </p:tgtEl>
                                        <p:attrNameLst>
                                          <p:attrName>ppt_y</p:attrName>
                                        </p:attrNameLst>
                                      </p:cBhvr>
                                      <p:tavLst>
                                        <p:tav tm="0">
                                          <p:val>
                                            <p:strVal val="ppt_y"/>
                                          </p:val>
                                        </p:tav>
                                        <p:tav tm="100000">
                                          <p:val>
                                            <p:strVal val="ppt_y"/>
                                          </p:val>
                                        </p:tav>
                                      </p:tavLst>
                                    </p:anim>
                                    <p:set>
                                      <p:cBhvr>
                                        <p:cTn id="518" dur="1" fill="hold">
                                          <p:stCondLst>
                                            <p:cond delay="2249"/>
                                          </p:stCondLst>
                                        </p:cTn>
                                        <p:tgtEl>
                                          <p:spTgt spid="14"/>
                                        </p:tgtEl>
                                        <p:attrNameLst>
                                          <p:attrName>style.visibility</p:attrName>
                                        </p:attrNameLst>
                                      </p:cBhvr>
                                      <p:to>
                                        <p:strVal val="hidden"/>
                                      </p:to>
                                    </p:set>
                                  </p:childTnLst>
                                </p:cTn>
                              </p:par>
                              <p:par>
                                <p:cTn id="519" presetID="2" presetClass="exit" presetSubtype="8" fill="hold" grpId="2" nodeType="withEffect">
                                  <p:stCondLst>
                                    <p:cond delay="0"/>
                                  </p:stCondLst>
                                  <p:childTnLst>
                                    <p:anim calcmode="lin" valueType="num">
                                      <p:cBhvr additive="base">
                                        <p:cTn id="520" dur="2250"/>
                                        <p:tgtEl>
                                          <p:spTgt spid="15"/>
                                        </p:tgtEl>
                                        <p:attrNameLst>
                                          <p:attrName>ppt_x</p:attrName>
                                        </p:attrNameLst>
                                      </p:cBhvr>
                                      <p:tavLst>
                                        <p:tav tm="0">
                                          <p:val>
                                            <p:strVal val="ppt_x"/>
                                          </p:val>
                                        </p:tav>
                                        <p:tav tm="100000">
                                          <p:val>
                                            <p:strVal val="0-ppt_w/2"/>
                                          </p:val>
                                        </p:tav>
                                      </p:tavLst>
                                    </p:anim>
                                    <p:anim calcmode="lin" valueType="num">
                                      <p:cBhvr additive="base">
                                        <p:cTn id="521" dur="2250"/>
                                        <p:tgtEl>
                                          <p:spTgt spid="15"/>
                                        </p:tgtEl>
                                        <p:attrNameLst>
                                          <p:attrName>ppt_y</p:attrName>
                                        </p:attrNameLst>
                                      </p:cBhvr>
                                      <p:tavLst>
                                        <p:tav tm="0">
                                          <p:val>
                                            <p:strVal val="ppt_y"/>
                                          </p:val>
                                        </p:tav>
                                        <p:tav tm="100000">
                                          <p:val>
                                            <p:strVal val="ppt_y"/>
                                          </p:val>
                                        </p:tav>
                                      </p:tavLst>
                                    </p:anim>
                                    <p:set>
                                      <p:cBhvr>
                                        <p:cTn id="522" dur="1" fill="hold">
                                          <p:stCondLst>
                                            <p:cond delay="2249"/>
                                          </p:stCondLst>
                                        </p:cTn>
                                        <p:tgtEl>
                                          <p:spTgt spid="15"/>
                                        </p:tgtEl>
                                        <p:attrNameLst>
                                          <p:attrName>style.visibility</p:attrName>
                                        </p:attrNameLst>
                                      </p:cBhvr>
                                      <p:to>
                                        <p:strVal val="hidden"/>
                                      </p:to>
                                    </p:set>
                                  </p:childTnLst>
                                </p:cTn>
                              </p:par>
                              <p:par>
                                <p:cTn id="523" presetID="2" presetClass="exit" presetSubtype="8" fill="hold" grpId="2" nodeType="withEffect">
                                  <p:stCondLst>
                                    <p:cond delay="0"/>
                                  </p:stCondLst>
                                  <p:childTnLst>
                                    <p:anim calcmode="lin" valueType="num">
                                      <p:cBhvr additive="base">
                                        <p:cTn id="524" dur="2250"/>
                                        <p:tgtEl>
                                          <p:spTgt spid="16"/>
                                        </p:tgtEl>
                                        <p:attrNameLst>
                                          <p:attrName>ppt_x</p:attrName>
                                        </p:attrNameLst>
                                      </p:cBhvr>
                                      <p:tavLst>
                                        <p:tav tm="0">
                                          <p:val>
                                            <p:strVal val="ppt_x"/>
                                          </p:val>
                                        </p:tav>
                                        <p:tav tm="100000">
                                          <p:val>
                                            <p:strVal val="0-ppt_w/2"/>
                                          </p:val>
                                        </p:tav>
                                      </p:tavLst>
                                    </p:anim>
                                    <p:anim calcmode="lin" valueType="num">
                                      <p:cBhvr additive="base">
                                        <p:cTn id="525" dur="2250"/>
                                        <p:tgtEl>
                                          <p:spTgt spid="16"/>
                                        </p:tgtEl>
                                        <p:attrNameLst>
                                          <p:attrName>ppt_y</p:attrName>
                                        </p:attrNameLst>
                                      </p:cBhvr>
                                      <p:tavLst>
                                        <p:tav tm="0">
                                          <p:val>
                                            <p:strVal val="ppt_y"/>
                                          </p:val>
                                        </p:tav>
                                        <p:tav tm="100000">
                                          <p:val>
                                            <p:strVal val="ppt_y"/>
                                          </p:val>
                                        </p:tav>
                                      </p:tavLst>
                                    </p:anim>
                                    <p:set>
                                      <p:cBhvr>
                                        <p:cTn id="526" dur="1" fill="hold">
                                          <p:stCondLst>
                                            <p:cond delay="2249"/>
                                          </p:stCondLst>
                                        </p:cTn>
                                        <p:tgtEl>
                                          <p:spTgt spid="16"/>
                                        </p:tgtEl>
                                        <p:attrNameLst>
                                          <p:attrName>style.visibility</p:attrName>
                                        </p:attrNameLst>
                                      </p:cBhvr>
                                      <p:to>
                                        <p:strVal val="hidden"/>
                                      </p:to>
                                    </p:set>
                                  </p:childTnLst>
                                </p:cTn>
                              </p:par>
                              <p:par>
                                <p:cTn id="527" presetID="2" presetClass="exit" presetSubtype="2" fill="hold" grpId="2" nodeType="withEffect">
                                  <p:stCondLst>
                                    <p:cond delay="0"/>
                                  </p:stCondLst>
                                  <p:childTnLst>
                                    <p:anim calcmode="lin" valueType="num">
                                      <p:cBhvr additive="base">
                                        <p:cTn id="528" dur="2250"/>
                                        <p:tgtEl>
                                          <p:spTgt spid="19"/>
                                        </p:tgtEl>
                                        <p:attrNameLst>
                                          <p:attrName>ppt_x</p:attrName>
                                        </p:attrNameLst>
                                      </p:cBhvr>
                                      <p:tavLst>
                                        <p:tav tm="0">
                                          <p:val>
                                            <p:strVal val="ppt_x"/>
                                          </p:val>
                                        </p:tav>
                                        <p:tav tm="100000">
                                          <p:val>
                                            <p:strVal val="1+ppt_w/2"/>
                                          </p:val>
                                        </p:tav>
                                      </p:tavLst>
                                    </p:anim>
                                    <p:anim calcmode="lin" valueType="num">
                                      <p:cBhvr additive="base">
                                        <p:cTn id="529" dur="2250"/>
                                        <p:tgtEl>
                                          <p:spTgt spid="19"/>
                                        </p:tgtEl>
                                        <p:attrNameLst>
                                          <p:attrName>ppt_y</p:attrName>
                                        </p:attrNameLst>
                                      </p:cBhvr>
                                      <p:tavLst>
                                        <p:tav tm="0">
                                          <p:val>
                                            <p:strVal val="ppt_y"/>
                                          </p:val>
                                        </p:tav>
                                        <p:tav tm="100000">
                                          <p:val>
                                            <p:strVal val="ppt_y"/>
                                          </p:val>
                                        </p:tav>
                                      </p:tavLst>
                                    </p:anim>
                                    <p:set>
                                      <p:cBhvr>
                                        <p:cTn id="530" dur="1" fill="hold">
                                          <p:stCondLst>
                                            <p:cond delay="2249"/>
                                          </p:stCondLst>
                                        </p:cTn>
                                        <p:tgtEl>
                                          <p:spTgt spid="19"/>
                                        </p:tgtEl>
                                        <p:attrNameLst>
                                          <p:attrName>style.visibility</p:attrName>
                                        </p:attrNameLst>
                                      </p:cBhvr>
                                      <p:to>
                                        <p:strVal val="hidden"/>
                                      </p:to>
                                    </p:set>
                                  </p:childTnLst>
                                </p:cTn>
                              </p:par>
                              <p:par>
                                <p:cTn id="531" presetID="2" presetClass="exit" presetSubtype="2" fill="hold" grpId="2" nodeType="withEffect">
                                  <p:stCondLst>
                                    <p:cond delay="0"/>
                                  </p:stCondLst>
                                  <p:childTnLst>
                                    <p:anim calcmode="lin" valueType="num">
                                      <p:cBhvr additive="base">
                                        <p:cTn id="532" dur="2250"/>
                                        <p:tgtEl>
                                          <p:spTgt spid="20"/>
                                        </p:tgtEl>
                                        <p:attrNameLst>
                                          <p:attrName>ppt_x</p:attrName>
                                        </p:attrNameLst>
                                      </p:cBhvr>
                                      <p:tavLst>
                                        <p:tav tm="0">
                                          <p:val>
                                            <p:strVal val="ppt_x"/>
                                          </p:val>
                                        </p:tav>
                                        <p:tav tm="100000">
                                          <p:val>
                                            <p:strVal val="1+ppt_w/2"/>
                                          </p:val>
                                        </p:tav>
                                      </p:tavLst>
                                    </p:anim>
                                    <p:anim calcmode="lin" valueType="num">
                                      <p:cBhvr additive="base">
                                        <p:cTn id="533" dur="2250"/>
                                        <p:tgtEl>
                                          <p:spTgt spid="20"/>
                                        </p:tgtEl>
                                        <p:attrNameLst>
                                          <p:attrName>ppt_y</p:attrName>
                                        </p:attrNameLst>
                                      </p:cBhvr>
                                      <p:tavLst>
                                        <p:tav tm="0">
                                          <p:val>
                                            <p:strVal val="ppt_y"/>
                                          </p:val>
                                        </p:tav>
                                        <p:tav tm="100000">
                                          <p:val>
                                            <p:strVal val="ppt_y"/>
                                          </p:val>
                                        </p:tav>
                                      </p:tavLst>
                                    </p:anim>
                                    <p:set>
                                      <p:cBhvr>
                                        <p:cTn id="534" dur="1" fill="hold">
                                          <p:stCondLst>
                                            <p:cond delay="2249"/>
                                          </p:stCondLst>
                                        </p:cTn>
                                        <p:tgtEl>
                                          <p:spTgt spid="20"/>
                                        </p:tgtEl>
                                        <p:attrNameLst>
                                          <p:attrName>style.visibility</p:attrName>
                                        </p:attrNameLst>
                                      </p:cBhvr>
                                      <p:to>
                                        <p:strVal val="hidden"/>
                                      </p:to>
                                    </p:set>
                                  </p:childTnLst>
                                </p:cTn>
                              </p:par>
                              <p:par>
                                <p:cTn id="535" presetID="2" presetClass="exit" presetSubtype="2" fill="hold" grpId="2" nodeType="withEffect">
                                  <p:stCondLst>
                                    <p:cond delay="0"/>
                                  </p:stCondLst>
                                  <p:childTnLst>
                                    <p:anim calcmode="lin" valueType="num">
                                      <p:cBhvr additive="base">
                                        <p:cTn id="536" dur="2250"/>
                                        <p:tgtEl>
                                          <p:spTgt spid="21"/>
                                        </p:tgtEl>
                                        <p:attrNameLst>
                                          <p:attrName>ppt_x</p:attrName>
                                        </p:attrNameLst>
                                      </p:cBhvr>
                                      <p:tavLst>
                                        <p:tav tm="0">
                                          <p:val>
                                            <p:strVal val="ppt_x"/>
                                          </p:val>
                                        </p:tav>
                                        <p:tav tm="100000">
                                          <p:val>
                                            <p:strVal val="1+ppt_w/2"/>
                                          </p:val>
                                        </p:tav>
                                      </p:tavLst>
                                    </p:anim>
                                    <p:anim calcmode="lin" valueType="num">
                                      <p:cBhvr additive="base">
                                        <p:cTn id="537" dur="2250"/>
                                        <p:tgtEl>
                                          <p:spTgt spid="21"/>
                                        </p:tgtEl>
                                        <p:attrNameLst>
                                          <p:attrName>ppt_y</p:attrName>
                                        </p:attrNameLst>
                                      </p:cBhvr>
                                      <p:tavLst>
                                        <p:tav tm="0">
                                          <p:val>
                                            <p:strVal val="ppt_y"/>
                                          </p:val>
                                        </p:tav>
                                        <p:tav tm="100000">
                                          <p:val>
                                            <p:strVal val="ppt_y"/>
                                          </p:val>
                                        </p:tav>
                                      </p:tavLst>
                                    </p:anim>
                                    <p:set>
                                      <p:cBhvr>
                                        <p:cTn id="538" dur="1" fill="hold">
                                          <p:stCondLst>
                                            <p:cond delay="2249"/>
                                          </p:stCondLst>
                                        </p:cTn>
                                        <p:tgtEl>
                                          <p:spTgt spid="21"/>
                                        </p:tgtEl>
                                        <p:attrNameLst>
                                          <p:attrName>style.visibility</p:attrName>
                                        </p:attrNameLst>
                                      </p:cBhvr>
                                      <p:to>
                                        <p:strVal val="hidden"/>
                                      </p:to>
                                    </p:set>
                                  </p:childTnLst>
                                </p:cTn>
                              </p:par>
                              <p:par>
                                <p:cTn id="539" presetID="2" presetClass="exit" presetSubtype="2" fill="hold" grpId="2" nodeType="withEffect">
                                  <p:stCondLst>
                                    <p:cond delay="0"/>
                                  </p:stCondLst>
                                  <p:childTnLst>
                                    <p:anim calcmode="lin" valueType="num">
                                      <p:cBhvr additive="base">
                                        <p:cTn id="540" dur="2250"/>
                                        <p:tgtEl>
                                          <p:spTgt spid="22"/>
                                        </p:tgtEl>
                                        <p:attrNameLst>
                                          <p:attrName>ppt_x</p:attrName>
                                        </p:attrNameLst>
                                      </p:cBhvr>
                                      <p:tavLst>
                                        <p:tav tm="0">
                                          <p:val>
                                            <p:strVal val="ppt_x"/>
                                          </p:val>
                                        </p:tav>
                                        <p:tav tm="100000">
                                          <p:val>
                                            <p:strVal val="1+ppt_w/2"/>
                                          </p:val>
                                        </p:tav>
                                      </p:tavLst>
                                    </p:anim>
                                    <p:anim calcmode="lin" valueType="num">
                                      <p:cBhvr additive="base">
                                        <p:cTn id="541" dur="2250"/>
                                        <p:tgtEl>
                                          <p:spTgt spid="22"/>
                                        </p:tgtEl>
                                        <p:attrNameLst>
                                          <p:attrName>ppt_y</p:attrName>
                                        </p:attrNameLst>
                                      </p:cBhvr>
                                      <p:tavLst>
                                        <p:tav tm="0">
                                          <p:val>
                                            <p:strVal val="ppt_y"/>
                                          </p:val>
                                        </p:tav>
                                        <p:tav tm="100000">
                                          <p:val>
                                            <p:strVal val="ppt_y"/>
                                          </p:val>
                                        </p:tav>
                                      </p:tavLst>
                                    </p:anim>
                                    <p:set>
                                      <p:cBhvr>
                                        <p:cTn id="542" dur="1" fill="hold">
                                          <p:stCondLst>
                                            <p:cond delay="2249"/>
                                          </p:stCondLst>
                                        </p:cTn>
                                        <p:tgtEl>
                                          <p:spTgt spid="22"/>
                                        </p:tgtEl>
                                        <p:attrNameLst>
                                          <p:attrName>style.visibility</p:attrName>
                                        </p:attrNameLst>
                                      </p:cBhvr>
                                      <p:to>
                                        <p:strVal val="hidden"/>
                                      </p:to>
                                    </p:set>
                                  </p:childTnLst>
                                </p:cTn>
                              </p:par>
                              <p:par>
                                <p:cTn id="543" presetID="2" presetClass="exit" presetSubtype="2" fill="hold" grpId="2" nodeType="withEffect">
                                  <p:stCondLst>
                                    <p:cond delay="0"/>
                                  </p:stCondLst>
                                  <p:childTnLst>
                                    <p:anim calcmode="lin" valueType="num">
                                      <p:cBhvr additive="base">
                                        <p:cTn id="544" dur="2250"/>
                                        <p:tgtEl>
                                          <p:spTgt spid="23"/>
                                        </p:tgtEl>
                                        <p:attrNameLst>
                                          <p:attrName>ppt_x</p:attrName>
                                        </p:attrNameLst>
                                      </p:cBhvr>
                                      <p:tavLst>
                                        <p:tav tm="0">
                                          <p:val>
                                            <p:strVal val="ppt_x"/>
                                          </p:val>
                                        </p:tav>
                                        <p:tav tm="100000">
                                          <p:val>
                                            <p:strVal val="1+ppt_w/2"/>
                                          </p:val>
                                        </p:tav>
                                      </p:tavLst>
                                    </p:anim>
                                    <p:anim calcmode="lin" valueType="num">
                                      <p:cBhvr additive="base">
                                        <p:cTn id="545" dur="2250"/>
                                        <p:tgtEl>
                                          <p:spTgt spid="23"/>
                                        </p:tgtEl>
                                        <p:attrNameLst>
                                          <p:attrName>ppt_y</p:attrName>
                                        </p:attrNameLst>
                                      </p:cBhvr>
                                      <p:tavLst>
                                        <p:tav tm="0">
                                          <p:val>
                                            <p:strVal val="ppt_y"/>
                                          </p:val>
                                        </p:tav>
                                        <p:tav tm="100000">
                                          <p:val>
                                            <p:strVal val="ppt_y"/>
                                          </p:val>
                                        </p:tav>
                                      </p:tavLst>
                                    </p:anim>
                                    <p:set>
                                      <p:cBhvr>
                                        <p:cTn id="546" dur="1" fill="hold">
                                          <p:stCondLst>
                                            <p:cond delay="2249"/>
                                          </p:stCondLst>
                                        </p:cTn>
                                        <p:tgtEl>
                                          <p:spTgt spid="23"/>
                                        </p:tgtEl>
                                        <p:attrNameLst>
                                          <p:attrName>style.visibility</p:attrName>
                                        </p:attrNameLst>
                                      </p:cBhvr>
                                      <p:to>
                                        <p:strVal val="hidden"/>
                                      </p:to>
                                    </p:set>
                                  </p:childTnLst>
                                </p:cTn>
                              </p:par>
                              <p:par>
                                <p:cTn id="547" presetID="2" presetClass="exit" presetSubtype="2" fill="hold" grpId="2" nodeType="withEffect">
                                  <p:stCondLst>
                                    <p:cond delay="0"/>
                                  </p:stCondLst>
                                  <p:childTnLst>
                                    <p:anim calcmode="lin" valueType="num">
                                      <p:cBhvr additive="base">
                                        <p:cTn id="548" dur="2250"/>
                                        <p:tgtEl>
                                          <p:spTgt spid="24"/>
                                        </p:tgtEl>
                                        <p:attrNameLst>
                                          <p:attrName>ppt_x</p:attrName>
                                        </p:attrNameLst>
                                      </p:cBhvr>
                                      <p:tavLst>
                                        <p:tav tm="0">
                                          <p:val>
                                            <p:strVal val="ppt_x"/>
                                          </p:val>
                                        </p:tav>
                                        <p:tav tm="100000">
                                          <p:val>
                                            <p:strVal val="1+ppt_w/2"/>
                                          </p:val>
                                        </p:tav>
                                      </p:tavLst>
                                    </p:anim>
                                    <p:anim calcmode="lin" valueType="num">
                                      <p:cBhvr additive="base">
                                        <p:cTn id="549" dur="2250"/>
                                        <p:tgtEl>
                                          <p:spTgt spid="24"/>
                                        </p:tgtEl>
                                        <p:attrNameLst>
                                          <p:attrName>ppt_y</p:attrName>
                                        </p:attrNameLst>
                                      </p:cBhvr>
                                      <p:tavLst>
                                        <p:tav tm="0">
                                          <p:val>
                                            <p:strVal val="ppt_y"/>
                                          </p:val>
                                        </p:tav>
                                        <p:tav tm="100000">
                                          <p:val>
                                            <p:strVal val="ppt_y"/>
                                          </p:val>
                                        </p:tav>
                                      </p:tavLst>
                                    </p:anim>
                                    <p:set>
                                      <p:cBhvr>
                                        <p:cTn id="550" dur="1" fill="hold">
                                          <p:stCondLst>
                                            <p:cond delay="2249"/>
                                          </p:stCondLst>
                                        </p:cTn>
                                        <p:tgtEl>
                                          <p:spTgt spid="24"/>
                                        </p:tgtEl>
                                        <p:attrNameLst>
                                          <p:attrName>style.visibility</p:attrName>
                                        </p:attrNameLst>
                                      </p:cBhvr>
                                      <p:to>
                                        <p:strVal val="hidden"/>
                                      </p:to>
                                    </p:set>
                                  </p:childTnLst>
                                </p:cTn>
                              </p:par>
                              <p:par>
                                <p:cTn id="551" presetID="2" presetClass="exit" presetSubtype="2" fill="hold" grpId="2" nodeType="withEffect">
                                  <p:stCondLst>
                                    <p:cond delay="0"/>
                                  </p:stCondLst>
                                  <p:childTnLst>
                                    <p:anim calcmode="lin" valueType="num">
                                      <p:cBhvr additive="base">
                                        <p:cTn id="552" dur="2250"/>
                                        <p:tgtEl>
                                          <p:spTgt spid="25"/>
                                        </p:tgtEl>
                                        <p:attrNameLst>
                                          <p:attrName>ppt_x</p:attrName>
                                        </p:attrNameLst>
                                      </p:cBhvr>
                                      <p:tavLst>
                                        <p:tav tm="0">
                                          <p:val>
                                            <p:strVal val="ppt_x"/>
                                          </p:val>
                                        </p:tav>
                                        <p:tav tm="100000">
                                          <p:val>
                                            <p:strVal val="1+ppt_w/2"/>
                                          </p:val>
                                        </p:tav>
                                      </p:tavLst>
                                    </p:anim>
                                    <p:anim calcmode="lin" valueType="num">
                                      <p:cBhvr additive="base">
                                        <p:cTn id="553" dur="2250"/>
                                        <p:tgtEl>
                                          <p:spTgt spid="25"/>
                                        </p:tgtEl>
                                        <p:attrNameLst>
                                          <p:attrName>ppt_y</p:attrName>
                                        </p:attrNameLst>
                                      </p:cBhvr>
                                      <p:tavLst>
                                        <p:tav tm="0">
                                          <p:val>
                                            <p:strVal val="ppt_y"/>
                                          </p:val>
                                        </p:tav>
                                        <p:tav tm="100000">
                                          <p:val>
                                            <p:strVal val="ppt_y"/>
                                          </p:val>
                                        </p:tav>
                                      </p:tavLst>
                                    </p:anim>
                                    <p:set>
                                      <p:cBhvr>
                                        <p:cTn id="554" dur="1" fill="hold">
                                          <p:stCondLst>
                                            <p:cond delay="2249"/>
                                          </p:stCondLst>
                                        </p:cTn>
                                        <p:tgtEl>
                                          <p:spTgt spid="25"/>
                                        </p:tgtEl>
                                        <p:attrNameLst>
                                          <p:attrName>style.visibility</p:attrName>
                                        </p:attrNameLst>
                                      </p:cBhvr>
                                      <p:to>
                                        <p:strVal val="hidden"/>
                                      </p:to>
                                    </p:set>
                                  </p:childTnLst>
                                </p:cTn>
                              </p:par>
                              <p:par>
                                <p:cTn id="555" presetID="2" presetClass="exit" presetSubtype="2" fill="hold" grpId="2" nodeType="withEffect">
                                  <p:stCondLst>
                                    <p:cond delay="0"/>
                                  </p:stCondLst>
                                  <p:childTnLst>
                                    <p:anim calcmode="lin" valueType="num">
                                      <p:cBhvr additive="base">
                                        <p:cTn id="556" dur="2250"/>
                                        <p:tgtEl>
                                          <p:spTgt spid="26"/>
                                        </p:tgtEl>
                                        <p:attrNameLst>
                                          <p:attrName>ppt_x</p:attrName>
                                        </p:attrNameLst>
                                      </p:cBhvr>
                                      <p:tavLst>
                                        <p:tav tm="0">
                                          <p:val>
                                            <p:strVal val="ppt_x"/>
                                          </p:val>
                                        </p:tav>
                                        <p:tav tm="100000">
                                          <p:val>
                                            <p:strVal val="1+ppt_w/2"/>
                                          </p:val>
                                        </p:tav>
                                      </p:tavLst>
                                    </p:anim>
                                    <p:anim calcmode="lin" valueType="num">
                                      <p:cBhvr additive="base">
                                        <p:cTn id="557" dur="2250"/>
                                        <p:tgtEl>
                                          <p:spTgt spid="26"/>
                                        </p:tgtEl>
                                        <p:attrNameLst>
                                          <p:attrName>ppt_y</p:attrName>
                                        </p:attrNameLst>
                                      </p:cBhvr>
                                      <p:tavLst>
                                        <p:tav tm="0">
                                          <p:val>
                                            <p:strVal val="ppt_y"/>
                                          </p:val>
                                        </p:tav>
                                        <p:tav tm="100000">
                                          <p:val>
                                            <p:strVal val="ppt_y"/>
                                          </p:val>
                                        </p:tav>
                                      </p:tavLst>
                                    </p:anim>
                                    <p:set>
                                      <p:cBhvr>
                                        <p:cTn id="558" dur="1" fill="hold">
                                          <p:stCondLst>
                                            <p:cond delay="2249"/>
                                          </p:stCondLst>
                                        </p:cTn>
                                        <p:tgtEl>
                                          <p:spTgt spid="26"/>
                                        </p:tgtEl>
                                        <p:attrNameLst>
                                          <p:attrName>style.visibility</p:attrName>
                                        </p:attrNameLst>
                                      </p:cBhvr>
                                      <p:to>
                                        <p:strVal val="hidden"/>
                                      </p:to>
                                    </p:set>
                                  </p:childTnLst>
                                </p:cTn>
                              </p:par>
                              <p:par>
                                <p:cTn id="559" presetID="2" presetClass="exit" presetSubtype="2" fill="hold" grpId="2" nodeType="withEffect">
                                  <p:stCondLst>
                                    <p:cond delay="0"/>
                                  </p:stCondLst>
                                  <p:childTnLst>
                                    <p:anim calcmode="lin" valueType="num">
                                      <p:cBhvr additive="base">
                                        <p:cTn id="560" dur="2250"/>
                                        <p:tgtEl>
                                          <p:spTgt spid="27"/>
                                        </p:tgtEl>
                                        <p:attrNameLst>
                                          <p:attrName>ppt_x</p:attrName>
                                        </p:attrNameLst>
                                      </p:cBhvr>
                                      <p:tavLst>
                                        <p:tav tm="0">
                                          <p:val>
                                            <p:strVal val="ppt_x"/>
                                          </p:val>
                                        </p:tav>
                                        <p:tav tm="100000">
                                          <p:val>
                                            <p:strVal val="1+ppt_w/2"/>
                                          </p:val>
                                        </p:tav>
                                      </p:tavLst>
                                    </p:anim>
                                    <p:anim calcmode="lin" valueType="num">
                                      <p:cBhvr additive="base">
                                        <p:cTn id="561" dur="2250"/>
                                        <p:tgtEl>
                                          <p:spTgt spid="27"/>
                                        </p:tgtEl>
                                        <p:attrNameLst>
                                          <p:attrName>ppt_y</p:attrName>
                                        </p:attrNameLst>
                                      </p:cBhvr>
                                      <p:tavLst>
                                        <p:tav tm="0">
                                          <p:val>
                                            <p:strVal val="ppt_y"/>
                                          </p:val>
                                        </p:tav>
                                        <p:tav tm="100000">
                                          <p:val>
                                            <p:strVal val="ppt_y"/>
                                          </p:val>
                                        </p:tav>
                                      </p:tavLst>
                                    </p:anim>
                                    <p:set>
                                      <p:cBhvr>
                                        <p:cTn id="562" dur="1" fill="hold">
                                          <p:stCondLst>
                                            <p:cond delay="2249"/>
                                          </p:stCondLst>
                                        </p:cTn>
                                        <p:tgtEl>
                                          <p:spTgt spid="27"/>
                                        </p:tgtEl>
                                        <p:attrNameLst>
                                          <p:attrName>style.visibility</p:attrName>
                                        </p:attrNameLst>
                                      </p:cBhvr>
                                      <p:to>
                                        <p:strVal val="hidden"/>
                                      </p:to>
                                    </p:set>
                                  </p:childTnLst>
                                </p:cTn>
                              </p:par>
                              <p:par>
                                <p:cTn id="563" presetID="2" presetClass="exit" presetSubtype="2" fill="hold" grpId="2" nodeType="withEffect">
                                  <p:stCondLst>
                                    <p:cond delay="0"/>
                                  </p:stCondLst>
                                  <p:childTnLst>
                                    <p:anim calcmode="lin" valueType="num">
                                      <p:cBhvr additive="base">
                                        <p:cTn id="564" dur="2250"/>
                                        <p:tgtEl>
                                          <p:spTgt spid="28"/>
                                        </p:tgtEl>
                                        <p:attrNameLst>
                                          <p:attrName>ppt_x</p:attrName>
                                        </p:attrNameLst>
                                      </p:cBhvr>
                                      <p:tavLst>
                                        <p:tav tm="0">
                                          <p:val>
                                            <p:strVal val="ppt_x"/>
                                          </p:val>
                                        </p:tav>
                                        <p:tav tm="100000">
                                          <p:val>
                                            <p:strVal val="1+ppt_w/2"/>
                                          </p:val>
                                        </p:tav>
                                      </p:tavLst>
                                    </p:anim>
                                    <p:anim calcmode="lin" valueType="num">
                                      <p:cBhvr additive="base">
                                        <p:cTn id="565" dur="2250"/>
                                        <p:tgtEl>
                                          <p:spTgt spid="28"/>
                                        </p:tgtEl>
                                        <p:attrNameLst>
                                          <p:attrName>ppt_y</p:attrName>
                                        </p:attrNameLst>
                                      </p:cBhvr>
                                      <p:tavLst>
                                        <p:tav tm="0">
                                          <p:val>
                                            <p:strVal val="ppt_y"/>
                                          </p:val>
                                        </p:tav>
                                        <p:tav tm="100000">
                                          <p:val>
                                            <p:strVal val="ppt_y"/>
                                          </p:val>
                                        </p:tav>
                                      </p:tavLst>
                                    </p:anim>
                                    <p:set>
                                      <p:cBhvr>
                                        <p:cTn id="566" dur="1" fill="hold">
                                          <p:stCondLst>
                                            <p:cond delay="2249"/>
                                          </p:stCondLst>
                                        </p:cTn>
                                        <p:tgtEl>
                                          <p:spTgt spid="28"/>
                                        </p:tgtEl>
                                        <p:attrNameLst>
                                          <p:attrName>style.visibility</p:attrName>
                                        </p:attrNameLst>
                                      </p:cBhvr>
                                      <p:to>
                                        <p:strVal val="hidden"/>
                                      </p:to>
                                    </p:set>
                                  </p:childTnLst>
                                </p:cTn>
                              </p:par>
                              <p:par>
                                <p:cTn id="567" presetID="2" presetClass="exit" presetSubtype="2" fill="hold" grpId="2" nodeType="withEffect">
                                  <p:stCondLst>
                                    <p:cond delay="0"/>
                                  </p:stCondLst>
                                  <p:childTnLst>
                                    <p:anim calcmode="lin" valueType="num">
                                      <p:cBhvr additive="base">
                                        <p:cTn id="568" dur="2250"/>
                                        <p:tgtEl>
                                          <p:spTgt spid="29"/>
                                        </p:tgtEl>
                                        <p:attrNameLst>
                                          <p:attrName>ppt_x</p:attrName>
                                        </p:attrNameLst>
                                      </p:cBhvr>
                                      <p:tavLst>
                                        <p:tav tm="0">
                                          <p:val>
                                            <p:strVal val="ppt_x"/>
                                          </p:val>
                                        </p:tav>
                                        <p:tav tm="100000">
                                          <p:val>
                                            <p:strVal val="1+ppt_w/2"/>
                                          </p:val>
                                        </p:tav>
                                      </p:tavLst>
                                    </p:anim>
                                    <p:anim calcmode="lin" valueType="num">
                                      <p:cBhvr additive="base">
                                        <p:cTn id="569" dur="2250"/>
                                        <p:tgtEl>
                                          <p:spTgt spid="29"/>
                                        </p:tgtEl>
                                        <p:attrNameLst>
                                          <p:attrName>ppt_y</p:attrName>
                                        </p:attrNameLst>
                                      </p:cBhvr>
                                      <p:tavLst>
                                        <p:tav tm="0">
                                          <p:val>
                                            <p:strVal val="ppt_y"/>
                                          </p:val>
                                        </p:tav>
                                        <p:tav tm="100000">
                                          <p:val>
                                            <p:strVal val="ppt_y"/>
                                          </p:val>
                                        </p:tav>
                                      </p:tavLst>
                                    </p:anim>
                                    <p:set>
                                      <p:cBhvr>
                                        <p:cTn id="570" dur="1" fill="hold">
                                          <p:stCondLst>
                                            <p:cond delay="2249"/>
                                          </p:stCondLst>
                                        </p:cTn>
                                        <p:tgtEl>
                                          <p:spTgt spid="29"/>
                                        </p:tgtEl>
                                        <p:attrNameLst>
                                          <p:attrName>style.visibility</p:attrName>
                                        </p:attrNameLst>
                                      </p:cBhvr>
                                      <p:to>
                                        <p:strVal val="hidden"/>
                                      </p:to>
                                    </p:set>
                                  </p:childTnLst>
                                </p:cTn>
                              </p:par>
                              <p:par>
                                <p:cTn id="571" presetID="2" presetClass="exit" presetSubtype="2" fill="hold" grpId="2" nodeType="withEffect">
                                  <p:stCondLst>
                                    <p:cond delay="0"/>
                                  </p:stCondLst>
                                  <p:childTnLst>
                                    <p:anim calcmode="lin" valueType="num">
                                      <p:cBhvr additive="base">
                                        <p:cTn id="572" dur="2250"/>
                                        <p:tgtEl>
                                          <p:spTgt spid="30"/>
                                        </p:tgtEl>
                                        <p:attrNameLst>
                                          <p:attrName>ppt_x</p:attrName>
                                        </p:attrNameLst>
                                      </p:cBhvr>
                                      <p:tavLst>
                                        <p:tav tm="0">
                                          <p:val>
                                            <p:strVal val="ppt_x"/>
                                          </p:val>
                                        </p:tav>
                                        <p:tav tm="100000">
                                          <p:val>
                                            <p:strVal val="1+ppt_w/2"/>
                                          </p:val>
                                        </p:tav>
                                      </p:tavLst>
                                    </p:anim>
                                    <p:anim calcmode="lin" valueType="num">
                                      <p:cBhvr additive="base">
                                        <p:cTn id="573" dur="2250"/>
                                        <p:tgtEl>
                                          <p:spTgt spid="30"/>
                                        </p:tgtEl>
                                        <p:attrNameLst>
                                          <p:attrName>ppt_y</p:attrName>
                                        </p:attrNameLst>
                                      </p:cBhvr>
                                      <p:tavLst>
                                        <p:tav tm="0">
                                          <p:val>
                                            <p:strVal val="ppt_y"/>
                                          </p:val>
                                        </p:tav>
                                        <p:tav tm="100000">
                                          <p:val>
                                            <p:strVal val="ppt_y"/>
                                          </p:val>
                                        </p:tav>
                                      </p:tavLst>
                                    </p:anim>
                                    <p:set>
                                      <p:cBhvr>
                                        <p:cTn id="574" dur="1" fill="hold">
                                          <p:stCondLst>
                                            <p:cond delay="2249"/>
                                          </p:stCondLst>
                                        </p:cTn>
                                        <p:tgtEl>
                                          <p:spTgt spid="30"/>
                                        </p:tgtEl>
                                        <p:attrNameLst>
                                          <p:attrName>style.visibility</p:attrName>
                                        </p:attrNameLst>
                                      </p:cBhvr>
                                      <p:to>
                                        <p:strVal val="hidden"/>
                                      </p:to>
                                    </p:set>
                                  </p:childTnLst>
                                </p:cTn>
                              </p:par>
                              <p:par>
                                <p:cTn id="575" presetID="2" presetClass="exit" presetSubtype="2" fill="hold" grpId="2" nodeType="withEffect">
                                  <p:stCondLst>
                                    <p:cond delay="0"/>
                                  </p:stCondLst>
                                  <p:childTnLst>
                                    <p:anim calcmode="lin" valueType="num">
                                      <p:cBhvr additive="base">
                                        <p:cTn id="576" dur="2250"/>
                                        <p:tgtEl>
                                          <p:spTgt spid="31"/>
                                        </p:tgtEl>
                                        <p:attrNameLst>
                                          <p:attrName>ppt_x</p:attrName>
                                        </p:attrNameLst>
                                      </p:cBhvr>
                                      <p:tavLst>
                                        <p:tav tm="0">
                                          <p:val>
                                            <p:strVal val="ppt_x"/>
                                          </p:val>
                                        </p:tav>
                                        <p:tav tm="100000">
                                          <p:val>
                                            <p:strVal val="1+ppt_w/2"/>
                                          </p:val>
                                        </p:tav>
                                      </p:tavLst>
                                    </p:anim>
                                    <p:anim calcmode="lin" valueType="num">
                                      <p:cBhvr additive="base">
                                        <p:cTn id="577" dur="2250"/>
                                        <p:tgtEl>
                                          <p:spTgt spid="31"/>
                                        </p:tgtEl>
                                        <p:attrNameLst>
                                          <p:attrName>ppt_y</p:attrName>
                                        </p:attrNameLst>
                                      </p:cBhvr>
                                      <p:tavLst>
                                        <p:tav tm="0">
                                          <p:val>
                                            <p:strVal val="ppt_y"/>
                                          </p:val>
                                        </p:tav>
                                        <p:tav tm="100000">
                                          <p:val>
                                            <p:strVal val="ppt_y"/>
                                          </p:val>
                                        </p:tav>
                                      </p:tavLst>
                                    </p:anim>
                                    <p:set>
                                      <p:cBhvr>
                                        <p:cTn id="578" dur="1" fill="hold">
                                          <p:stCondLst>
                                            <p:cond delay="2249"/>
                                          </p:stCondLst>
                                        </p:cTn>
                                        <p:tgtEl>
                                          <p:spTgt spid="31"/>
                                        </p:tgtEl>
                                        <p:attrNameLst>
                                          <p:attrName>style.visibility</p:attrName>
                                        </p:attrNameLst>
                                      </p:cBhvr>
                                      <p:to>
                                        <p:strVal val="hidden"/>
                                      </p:to>
                                    </p:set>
                                  </p:childTnLst>
                                </p:cTn>
                              </p:par>
                              <p:par>
                                <p:cTn id="579" presetID="2" presetClass="exit" presetSubtype="2" fill="hold" grpId="2" nodeType="withEffect">
                                  <p:stCondLst>
                                    <p:cond delay="0"/>
                                  </p:stCondLst>
                                  <p:childTnLst>
                                    <p:anim calcmode="lin" valueType="num">
                                      <p:cBhvr additive="base">
                                        <p:cTn id="580" dur="2250"/>
                                        <p:tgtEl>
                                          <p:spTgt spid="56"/>
                                        </p:tgtEl>
                                        <p:attrNameLst>
                                          <p:attrName>ppt_x</p:attrName>
                                        </p:attrNameLst>
                                      </p:cBhvr>
                                      <p:tavLst>
                                        <p:tav tm="0">
                                          <p:val>
                                            <p:strVal val="ppt_x"/>
                                          </p:val>
                                        </p:tav>
                                        <p:tav tm="100000">
                                          <p:val>
                                            <p:strVal val="1+ppt_w/2"/>
                                          </p:val>
                                        </p:tav>
                                      </p:tavLst>
                                    </p:anim>
                                    <p:anim calcmode="lin" valueType="num">
                                      <p:cBhvr additive="base">
                                        <p:cTn id="581" dur="2250"/>
                                        <p:tgtEl>
                                          <p:spTgt spid="56"/>
                                        </p:tgtEl>
                                        <p:attrNameLst>
                                          <p:attrName>ppt_y</p:attrName>
                                        </p:attrNameLst>
                                      </p:cBhvr>
                                      <p:tavLst>
                                        <p:tav tm="0">
                                          <p:val>
                                            <p:strVal val="ppt_y"/>
                                          </p:val>
                                        </p:tav>
                                        <p:tav tm="100000">
                                          <p:val>
                                            <p:strVal val="ppt_y"/>
                                          </p:val>
                                        </p:tav>
                                      </p:tavLst>
                                    </p:anim>
                                    <p:set>
                                      <p:cBhvr>
                                        <p:cTn id="582" dur="1" fill="hold">
                                          <p:stCondLst>
                                            <p:cond delay="2249"/>
                                          </p:stCondLst>
                                        </p:cTn>
                                        <p:tgtEl>
                                          <p:spTgt spid="56"/>
                                        </p:tgtEl>
                                        <p:attrNameLst>
                                          <p:attrName>style.visibility</p:attrName>
                                        </p:attrNameLst>
                                      </p:cBhvr>
                                      <p:to>
                                        <p:strVal val="hidden"/>
                                      </p:to>
                                    </p:set>
                                  </p:childTnLst>
                                </p:cTn>
                              </p:par>
                              <p:par>
                                <p:cTn id="583" presetID="2" presetClass="exit" presetSubtype="2" fill="hold" grpId="2" nodeType="withEffect">
                                  <p:stCondLst>
                                    <p:cond delay="0"/>
                                  </p:stCondLst>
                                  <p:childTnLst>
                                    <p:anim calcmode="lin" valueType="num">
                                      <p:cBhvr additive="base">
                                        <p:cTn id="584" dur="2250"/>
                                        <p:tgtEl>
                                          <p:spTgt spid="52"/>
                                        </p:tgtEl>
                                        <p:attrNameLst>
                                          <p:attrName>ppt_x</p:attrName>
                                        </p:attrNameLst>
                                      </p:cBhvr>
                                      <p:tavLst>
                                        <p:tav tm="0">
                                          <p:val>
                                            <p:strVal val="ppt_x"/>
                                          </p:val>
                                        </p:tav>
                                        <p:tav tm="100000">
                                          <p:val>
                                            <p:strVal val="1+ppt_w/2"/>
                                          </p:val>
                                        </p:tav>
                                      </p:tavLst>
                                    </p:anim>
                                    <p:anim calcmode="lin" valueType="num">
                                      <p:cBhvr additive="base">
                                        <p:cTn id="585" dur="2250"/>
                                        <p:tgtEl>
                                          <p:spTgt spid="52"/>
                                        </p:tgtEl>
                                        <p:attrNameLst>
                                          <p:attrName>ppt_y</p:attrName>
                                        </p:attrNameLst>
                                      </p:cBhvr>
                                      <p:tavLst>
                                        <p:tav tm="0">
                                          <p:val>
                                            <p:strVal val="ppt_y"/>
                                          </p:val>
                                        </p:tav>
                                        <p:tav tm="100000">
                                          <p:val>
                                            <p:strVal val="ppt_y"/>
                                          </p:val>
                                        </p:tav>
                                      </p:tavLst>
                                    </p:anim>
                                    <p:set>
                                      <p:cBhvr>
                                        <p:cTn id="586" dur="1" fill="hold">
                                          <p:stCondLst>
                                            <p:cond delay="2249"/>
                                          </p:stCondLst>
                                        </p:cTn>
                                        <p:tgtEl>
                                          <p:spTgt spid="52"/>
                                        </p:tgtEl>
                                        <p:attrNameLst>
                                          <p:attrName>style.visibility</p:attrName>
                                        </p:attrNameLst>
                                      </p:cBhvr>
                                      <p:to>
                                        <p:strVal val="hidden"/>
                                      </p:to>
                                    </p:set>
                                  </p:childTnLst>
                                </p:cTn>
                              </p:par>
                              <p:par>
                                <p:cTn id="587" presetID="2" presetClass="exit" presetSubtype="8" fill="hold" grpId="2" nodeType="withEffect">
                                  <p:stCondLst>
                                    <p:cond delay="0"/>
                                  </p:stCondLst>
                                  <p:childTnLst>
                                    <p:anim calcmode="lin" valueType="num">
                                      <p:cBhvr additive="base">
                                        <p:cTn id="588" dur="2250"/>
                                        <p:tgtEl>
                                          <p:spTgt spid="36"/>
                                        </p:tgtEl>
                                        <p:attrNameLst>
                                          <p:attrName>ppt_x</p:attrName>
                                        </p:attrNameLst>
                                      </p:cBhvr>
                                      <p:tavLst>
                                        <p:tav tm="0">
                                          <p:val>
                                            <p:strVal val="ppt_x"/>
                                          </p:val>
                                        </p:tav>
                                        <p:tav tm="100000">
                                          <p:val>
                                            <p:strVal val="0-ppt_w/2"/>
                                          </p:val>
                                        </p:tav>
                                      </p:tavLst>
                                    </p:anim>
                                    <p:anim calcmode="lin" valueType="num">
                                      <p:cBhvr additive="base">
                                        <p:cTn id="589" dur="2250"/>
                                        <p:tgtEl>
                                          <p:spTgt spid="36"/>
                                        </p:tgtEl>
                                        <p:attrNameLst>
                                          <p:attrName>ppt_y</p:attrName>
                                        </p:attrNameLst>
                                      </p:cBhvr>
                                      <p:tavLst>
                                        <p:tav tm="0">
                                          <p:val>
                                            <p:strVal val="ppt_y"/>
                                          </p:val>
                                        </p:tav>
                                        <p:tav tm="100000">
                                          <p:val>
                                            <p:strVal val="ppt_y"/>
                                          </p:val>
                                        </p:tav>
                                      </p:tavLst>
                                    </p:anim>
                                    <p:set>
                                      <p:cBhvr>
                                        <p:cTn id="590" dur="1" fill="hold">
                                          <p:stCondLst>
                                            <p:cond delay="2249"/>
                                          </p:stCondLst>
                                        </p:cTn>
                                        <p:tgtEl>
                                          <p:spTgt spid="36"/>
                                        </p:tgtEl>
                                        <p:attrNameLst>
                                          <p:attrName>style.visibility</p:attrName>
                                        </p:attrNameLst>
                                      </p:cBhvr>
                                      <p:to>
                                        <p:strVal val="hidden"/>
                                      </p:to>
                                    </p:set>
                                  </p:childTnLst>
                                </p:cTn>
                              </p:par>
                              <p:par>
                                <p:cTn id="591" presetID="2" presetClass="exit" presetSubtype="8" fill="hold" grpId="2" nodeType="withEffect">
                                  <p:stCondLst>
                                    <p:cond delay="0"/>
                                  </p:stCondLst>
                                  <p:childTnLst>
                                    <p:anim calcmode="lin" valueType="num">
                                      <p:cBhvr additive="base">
                                        <p:cTn id="592" dur="2250"/>
                                        <p:tgtEl>
                                          <p:spTgt spid="37"/>
                                        </p:tgtEl>
                                        <p:attrNameLst>
                                          <p:attrName>ppt_x</p:attrName>
                                        </p:attrNameLst>
                                      </p:cBhvr>
                                      <p:tavLst>
                                        <p:tav tm="0">
                                          <p:val>
                                            <p:strVal val="ppt_x"/>
                                          </p:val>
                                        </p:tav>
                                        <p:tav tm="100000">
                                          <p:val>
                                            <p:strVal val="0-ppt_w/2"/>
                                          </p:val>
                                        </p:tav>
                                      </p:tavLst>
                                    </p:anim>
                                    <p:anim calcmode="lin" valueType="num">
                                      <p:cBhvr additive="base">
                                        <p:cTn id="593" dur="2250"/>
                                        <p:tgtEl>
                                          <p:spTgt spid="37"/>
                                        </p:tgtEl>
                                        <p:attrNameLst>
                                          <p:attrName>ppt_y</p:attrName>
                                        </p:attrNameLst>
                                      </p:cBhvr>
                                      <p:tavLst>
                                        <p:tav tm="0">
                                          <p:val>
                                            <p:strVal val="ppt_y"/>
                                          </p:val>
                                        </p:tav>
                                        <p:tav tm="100000">
                                          <p:val>
                                            <p:strVal val="ppt_y"/>
                                          </p:val>
                                        </p:tav>
                                      </p:tavLst>
                                    </p:anim>
                                    <p:set>
                                      <p:cBhvr>
                                        <p:cTn id="594" dur="1" fill="hold">
                                          <p:stCondLst>
                                            <p:cond delay="2249"/>
                                          </p:stCondLst>
                                        </p:cTn>
                                        <p:tgtEl>
                                          <p:spTgt spid="37"/>
                                        </p:tgtEl>
                                        <p:attrNameLst>
                                          <p:attrName>style.visibility</p:attrName>
                                        </p:attrNameLst>
                                      </p:cBhvr>
                                      <p:to>
                                        <p:strVal val="hidden"/>
                                      </p:to>
                                    </p:set>
                                  </p:childTnLst>
                                </p:cTn>
                              </p:par>
                              <p:par>
                                <p:cTn id="595" presetID="2" presetClass="exit" presetSubtype="8" fill="hold" grpId="2" nodeType="withEffect">
                                  <p:stCondLst>
                                    <p:cond delay="0"/>
                                  </p:stCondLst>
                                  <p:childTnLst>
                                    <p:anim calcmode="lin" valueType="num">
                                      <p:cBhvr additive="base">
                                        <p:cTn id="596" dur="2250"/>
                                        <p:tgtEl>
                                          <p:spTgt spid="38"/>
                                        </p:tgtEl>
                                        <p:attrNameLst>
                                          <p:attrName>ppt_x</p:attrName>
                                        </p:attrNameLst>
                                      </p:cBhvr>
                                      <p:tavLst>
                                        <p:tav tm="0">
                                          <p:val>
                                            <p:strVal val="ppt_x"/>
                                          </p:val>
                                        </p:tav>
                                        <p:tav tm="100000">
                                          <p:val>
                                            <p:strVal val="0-ppt_w/2"/>
                                          </p:val>
                                        </p:tav>
                                      </p:tavLst>
                                    </p:anim>
                                    <p:anim calcmode="lin" valueType="num">
                                      <p:cBhvr additive="base">
                                        <p:cTn id="597" dur="2250"/>
                                        <p:tgtEl>
                                          <p:spTgt spid="38"/>
                                        </p:tgtEl>
                                        <p:attrNameLst>
                                          <p:attrName>ppt_y</p:attrName>
                                        </p:attrNameLst>
                                      </p:cBhvr>
                                      <p:tavLst>
                                        <p:tav tm="0">
                                          <p:val>
                                            <p:strVal val="ppt_y"/>
                                          </p:val>
                                        </p:tav>
                                        <p:tav tm="100000">
                                          <p:val>
                                            <p:strVal val="ppt_y"/>
                                          </p:val>
                                        </p:tav>
                                      </p:tavLst>
                                    </p:anim>
                                    <p:set>
                                      <p:cBhvr>
                                        <p:cTn id="598" dur="1" fill="hold">
                                          <p:stCondLst>
                                            <p:cond delay="2249"/>
                                          </p:stCondLst>
                                        </p:cTn>
                                        <p:tgtEl>
                                          <p:spTgt spid="38"/>
                                        </p:tgtEl>
                                        <p:attrNameLst>
                                          <p:attrName>style.visibility</p:attrName>
                                        </p:attrNameLst>
                                      </p:cBhvr>
                                      <p:to>
                                        <p:strVal val="hidden"/>
                                      </p:to>
                                    </p:set>
                                  </p:childTnLst>
                                </p:cTn>
                              </p:par>
                              <p:par>
                                <p:cTn id="599" presetID="2" presetClass="exit" presetSubtype="8" fill="hold" grpId="2" nodeType="withEffect">
                                  <p:stCondLst>
                                    <p:cond delay="0"/>
                                  </p:stCondLst>
                                  <p:childTnLst>
                                    <p:anim calcmode="lin" valueType="num">
                                      <p:cBhvr additive="base">
                                        <p:cTn id="600" dur="2250"/>
                                        <p:tgtEl>
                                          <p:spTgt spid="39"/>
                                        </p:tgtEl>
                                        <p:attrNameLst>
                                          <p:attrName>ppt_x</p:attrName>
                                        </p:attrNameLst>
                                      </p:cBhvr>
                                      <p:tavLst>
                                        <p:tav tm="0">
                                          <p:val>
                                            <p:strVal val="ppt_x"/>
                                          </p:val>
                                        </p:tav>
                                        <p:tav tm="100000">
                                          <p:val>
                                            <p:strVal val="0-ppt_w/2"/>
                                          </p:val>
                                        </p:tav>
                                      </p:tavLst>
                                    </p:anim>
                                    <p:anim calcmode="lin" valueType="num">
                                      <p:cBhvr additive="base">
                                        <p:cTn id="601" dur="2250"/>
                                        <p:tgtEl>
                                          <p:spTgt spid="39"/>
                                        </p:tgtEl>
                                        <p:attrNameLst>
                                          <p:attrName>ppt_y</p:attrName>
                                        </p:attrNameLst>
                                      </p:cBhvr>
                                      <p:tavLst>
                                        <p:tav tm="0">
                                          <p:val>
                                            <p:strVal val="ppt_y"/>
                                          </p:val>
                                        </p:tav>
                                        <p:tav tm="100000">
                                          <p:val>
                                            <p:strVal val="ppt_y"/>
                                          </p:val>
                                        </p:tav>
                                      </p:tavLst>
                                    </p:anim>
                                    <p:set>
                                      <p:cBhvr>
                                        <p:cTn id="602" dur="1" fill="hold">
                                          <p:stCondLst>
                                            <p:cond delay="2249"/>
                                          </p:stCondLst>
                                        </p:cTn>
                                        <p:tgtEl>
                                          <p:spTgt spid="39"/>
                                        </p:tgtEl>
                                        <p:attrNameLst>
                                          <p:attrName>style.visibility</p:attrName>
                                        </p:attrNameLst>
                                      </p:cBhvr>
                                      <p:to>
                                        <p:strVal val="hidden"/>
                                      </p:to>
                                    </p:set>
                                  </p:childTnLst>
                                </p:cTn>
                              </p:par>
                              <p:par>
                                <p:cTn id="603" presetID="2" presetClass="exit" presetSubtype="8" fill="hold" grpId="2" nodeType="withEffect">
                                  <p:stCondLst>
                                    <p:cond delay="0"/>
                                  </p:stCondLst>
                                  <p:childTnLst>
                                    <p:anim calcmode="lin" valueType="num">
                                      <p:cBhvr additive="base">
                                        <p:cTn id="604" dur="2250"/>
                                        <p:tgtEl>
                                          <p:spTgt spid="41"/>
                                        </p:tgtEl>
                                        <p:attrNameLst>
                                          <p:attrName>ppt_x</p:attrName>
                                        </p:attrNameLst>
                                      </p:cBhvr>
                                      <p:tavLst>
                                        <p:tav tm="0">
                                          <p:val>
                                            <p:strVal val="ppt_x"/>
                                          </p:val>
                                        </p:tav>
                                        <p:tav tm="100000">
                                          <p:val>
                                            <p:strVal val="0-ppt_w/2"/>
                                          </p:val>
                                        </p:tav>
                                      </p:tavLst>
                                    </p:anim>
                                    <p:anim calcmode="lin" valueType="num">
                                      <p:cBhvr additive="base">
                                        <p:cTn id="605" dur="2250"/>
                                        <p:tgtEl>
                                          <p:spTgt spid="41"/>
                                        </p:tgtEl>
                                        <p:attrNameLst>
                                          <p:attrName>ppt_y</p:attrName>
                                        </p:attrNameLst>
                                      </p:cBhvr>
                                      <p:tavLst>
                                        <p:tav tm="0">
                                          <p:val>
                                            <p:strVal val="ppt_y"/>
                                          </p:val>
                                        </p:tav>
                                        <p:tav tm="100000">
                                          <p:val>
                                            <p:strVal val="ppt_y"/>
                                          </p:val>
                                        </p:tav>
                                      </p:tavLst>
                                    </p:anim>
                                    <p:set>
                                      <p:cBhvr>
                                        <p:cTn id="606" dur="1" fill="hold">
                                          <p:stCondLst>
                                            <p:cond delay="2249"/>
                                          </p:stCondLst>
                                        </p:cTn>
                                        <p:tgtEl>
                                          <p:spTgt spid="41"/>
                                        </p:tgtEl>
                                        <p:attrNameLst>
                                          <p:attrName>style.visibility</p:attrName>
                                        </p:attrNameLst>
                                      </p:cBhvr>
                                      <p:to>
                                        <p:strVal val="hidden"/>
                                      </p:to>
                                    </p:set>
                                  </p:childTnLst>
                                </p:cTn>
                              </p:par>
                              <p:par>
                                <p:cTn id="607" presetID="2" presetClass="exit" presetSubtype="8" fill="hold" grpId="2" nodeType="withEffect">
                                  <p:stCondLst>
                                    <p:cond delay="0"/>
                                  </p:stCondLst>
                                  <p:childTnLst>
                                    <p:anim calcmode="lin" valueType="num">
                                      <p:cBhvr additive="base">
                                        <p:cTn id="608" dur="2250"/>
                                        <p:tgtEl>
                                          <p:spTgt spid="40"/>
                                        </p:tgtEl>
                                        <p:attrNameLst>
                                          <p:attrName>ppt_x</p:attrName>
                                        </p:attrNameLst>
                                      </p:cBhvr>
                                      <p:tavLst>
                                        <p:tav tm="0">
                                          <p:val>
                                            <p:strVal val="ppt_x"/>
                                          </p:val>
                                        </p:tav>
                                        <p:tav tm="100000">
                                          <p:val>
                                            <p:strVal val="0-ppt_w/2"/>
                                          </p:val>
                                        </p:tav>
                                      </p:tavLst>
                                    </p:anim>
                                    <p:anim calcmode="lin" valueType="num">
                                      <p:cBhvr additive="base">
                                        <p:cTn id="609" dur="2250"/>
                                        <p:tgtEl>
                                          <p:spTgt spid="40"/>
                                        </p:tgtEl>
                                        <p:attrNameLst>
                                          <p:attrName>ppt_y</p:attrName>
                                        </p:attrNameLst>
                                      </p:cBhvr>
                                      <p:tavLst>
                                        <p:tav tm="0">
                                          <p:val>
                                            <p:strVal val="ppt_y"/>
                                          </p:val>
                                        </p:tav>
                                        <p:tav tm="100000">
                                          <p:val>
                                            <p:strVal val="ppt_y"/>
                                          </p:val>
                                        </p:tav>
                                      </p:tavLst>
                                    </p:anim>
                                    <p:set>
                                      <p:cBhvr>
                                        <p:cTn id="610" dur="1" fill="hold">
                                          <p:stCondLst>
                                            <p:cond delay="2249"/>
                                          </p:stCondLst>
                                        </p:cTn>
                                        <p:tgtEl>
                                          <p:spTgt spid="40"/>
                                        </p:tgtEl>
                                        <p:attrNameLst>
                                          <p:attrName>style.visibility</p:attrName>
                                        </p:attrNameLst>
                                      </p:cBhvr>
                                      <p:to>
                                        <p:strVal val="hidden"/>
                                      </p:to>
                                    </p:set>
                                  </p:childTnLst>
                                </p:cTn>
                              </p:par>
                              <p:par>
                                <p:cTn id="611" presetID="2" presetClass="exit" presetSubtype="8" fill="hold" grpId="2" nodeType="withEffect">
                                  <p:stCondLst>
                                    <p:cond delay="0"/>
                                  </p:stCondLst>
                                  <p:childTnLst>
                                    <p:anim calcmode="lin" valueType="num">
                                      <p:cBhvr additive="base">
                                        <p:cTn id="612" dur="2250"/>
                                        <p:tgtEl>
                                          <p:spTgt spid="43"/>
                                        </p:tgtEl>
                                        <p:attrNameLst>
                                          <p:attrName>ppt_x</p:attrName>
                                        </p:attrNameLst>
                                      </p:cBhvr>
                                      <p:tavLst>
                                        <p:tav tm="0">
                                          <p:val>
                                            <p:strVal val="ppt_x"/>
                                          </p:val>
                                        </p:tav>
                                        <p:tav tm="100000">
                                          <p:val>
                                            <p:strVal val="0-ppt_w/2"/>
                                          </p:val>
                                        </p:tav>
                                      </p:tavLst>
                                    </p:anim>
                                    <p:anim calcmode="lin" valueType="num">
                                      <p:cBhvr additive="base">
                                        <p:cTn id="613" dur="2250"/>
                                        <p:tgtEl>
                                          <p:spTgt spid="43"/>
                                        </p:tgtEl>
                                        <p:attrNameLst>
                                          <p:attrName>ppt_y</p:attrName>
                                        </p:attrNameLst>
                                      </p:cBhvr>
                                      <p:tavLst>
                                        <p:tav tm="0">
                                          <p:val>
                                            <p:strVal val="ppt_y"/>
                                          </p:val>
                                        </p:tav>
                                        <p:tav tm="100000">
                                          <p:val>
                                            <p:strVal val="ppt_y"/>
                                          </p:val>
                                        </p:tav>
                                      </p:tavLst>
                                    </p:anim>
                                    <p:set>
                                      <p:cBhvr>
                                        <p:cTn id="614" dur="1" fill="hold">
                                          <p:stCondLst>
                                            <p:cond delay="2249"/>
                                          </p:stCondLst>
                                        </p:cTn>
                                        <p:tgtEl>
                                          <p:spTgt spid="43"/>
                                        </p:tgtEl>
                                        <p:attrNameLst>
                                          <p:attrName>style.visibility</p:attrName>
                                        </p:attrNameLst>
                                      </p:cBhvr>
                                      <p:to>
                                        <p:strVal val="hidden"/>
                                      </p:to>
                                    </p:set>
                                  </p:childTnLst>
                                </p:cTn>
                              </p:par>
                              <p:par>
                                <p:cTn id="615" presetID="2" presetClass="exit" presetSubtype="8" fill="hold" grpId="2" nodeType="withEffect">
                                  <p:stCondLst>
                                    <p:cond delay="0"/>
                                  </p:stCondLst>
                                  <p:childTnLst>
                                    <p:anim calcmode="lin" valueType="num">
                                      <p:cBhvr additive="base">
                                        <p:cTn id="616" dur="2250"/>
                                        <p:tgtEl>
                                          <p:spTgt spid="45"/>
                                        </p:tgtEl>
                                        <p:attrNameLst>
                                          <p:attrName>ppt_x</p:attrName>
                                        </p:attrNameLst>
                                      </p:cBhvr>
                                      <p:tavLst>
                                        <p:tav tm="0">
                                          <p:val>
                                            <p:strVal val="ppt_x"/>
                                          </p:val>
                                        </p:tav>
                                        <p:tav tm="100000">
                                          <p:val>
                                            <p:strVal val="0-ppt_w/2"/>
                                          </p:val>
                                        </p:tav>
                                      </p:tavLst>
                                    </p:anim>
                                    <p:anim calcmode="lin" valueType="num">
                                      <p:cBhvr additive="base">
                                        <p:cTn id="617" dur="2250"/>
                                        <p:tgtEl>
                                          <p:spTgt spid="45"/>
                                        </p:tgtEl>
                                        <p:attrNameLst>
                                          <p:attrName>ppt_y</p:attrName>
                                        </p:attrNameLst>
                                      </p:cBhvr>
                                      <p:tavLst>
                                        <p:tav tm="0">
                                          <p:val>
                                            <p:strVal val="ppt_y"/>
                                          </p:val>
                                        </p:tav>
                                        <p:tav tm="100000">
                                          <p:val>
                                            <p:strVal val="ppt_y"/>
                                          </p:val>
                                        </p:tav>
                                      </p:tavLst>
                                    </p:anim>
                                    <p:set>
                                      <p:cBhvr>
                                        <p:cTn id="618" dur="1" fill="hold">
                                          <p:stCondLst>
                                            <p:cond delay="2249"/>
                                          </p:stCondLst>
                                        </p:cTn>
                                        <p:tgtEl>
                                          <p:spTgt spid="45"/>
                                        </p:tgtEl>
                                        <p:attrNameLst>
                                          <p:attrName>style.visibility</p:attrName>
                                        </p:attrNameLst>
                                      </p:cBhvr>
                                      <p:to>
                                        <p:strVal val="hidden"/>
                                      </p:to>
                                    </p:set>
                                  </p:childTnLst>
                                </p:cTn>
                              </p:par>
                              <p:par>
                                <p:cTn id="619" presetID="2" presetClass="exit" presetSubtype="8" fill="hold" grpId="2" nodeType="withEffect">
                                  <p:stCondLst>
                                    <p:cond delay="0"/>
                                  </p:stCondLst>
                                  <p:childTnLst>
                                    <p:anim calcmode="lin" valueType="num">
                                      <p:cBhvr additive="base">
                                        <p:cTn id="620" dur="2250"/>
                                        <p:tgtEl>
                                          <p:spTgt spid="44"/>
                                        </p:tgtEl>
                                        <p:attrNameLst>
                                          <p:attrName>ppt_x</p:attrName>
                                        </p:attrNameLst>
                                      </p:cBhvr>
                                      <p:tavLst>
                                        <p:tav tm="0">
                                          <p:val>
                                            <p:strVal val="ppt_x"/>
                                          </p:val>
                                        </p:tav>
                                        <p:tav tm="100000">
                                          <p:val>
                                            <p:strVal val="0-ppt_w/2"/>
                                          </p:val>
                                        </p:tav>
                                      </p:tavLst>
                                    </p:anim>
                                    <p:anim calcmode="lin" valueType="num">
                                      <p:cBhvr additive="base">
                                        <p:cTn id="621" dur="2250"/>
                                        <p:tgtEl>
                                          <p:spTgt spid="44"/>
                                        </p:tgtEl>
                                        <p:attrNameLst>
                                          <p:attrName>ppt_y</p:attrName>
                                        </p:attrNameLst>
                                      </p:cBhvr>
                                      <p:tavLst>
                                        <p:tav tm="0">
                                          <p:val>
                                            <p:strVal val="ppt_y"/>
                                          </p:val>
                                        </p:tav>
                                        <p:tav tm="100000">
                                          <p:val>
                                            <p:strVal val="ppt_y"/>
                                          </p:val>
                                        </p:tav>
                                      </p:tavLst>
                                    </p:anim>
                                    <p:set>
                                      <p:cBhvr>
                                        <p:cTn id="622" dur="1" fill="hold">
                                          <p:stCondLst>
                                            <p:cond delay="2249"/>
                                          </p:stCondLst>
                                        </p:cTn>
                                        <p:tgtEl>
                                          <p:spTgt spid="44"/>
                                        </p:tgtEl>
                                        <p:attrNameLst>
                                          <p:attrName>style.visibility</p:attrName>
                                        </p:attrNameLst>
                                      </p:cBhvr>
                                      <p:to>
                                        <p:strVal val="hidden"/>
                                      </p:to>
                                    </p:set>
                                  </p:childTnLst>
                                </p:cTn>
                              </p:par>
                              <p:par>
                                <p:cTn id="623" presetID="2" presetClass="exit" presetSubtype="8" fill="hold" grpId="2" nodeType="withEffect">
                                  <p:stCondLst>
                                    <p:cond delay="0"/>
                                  </p:stCondLst>
                                  <p:childTnLst>
                                    <p:anim calcmode="lin" valueType="num">
                                      <p:cBhvr additive="base">
                                        <p:cTn id="624" dur="2250"/>
                                        <p:tgtEl>
                                          <p:spTgt spid="46"/>
                                        </p:tgtEl>
                                        <p:attrNameLst>
                                          <p:attrName>ppt_x</p:attrName>
                                        </p:attrNameLst>
                                      </p:cBhvr>
                                      <p:tavLst>
                                        <p:tav tm="0">
                                          <p:val>
                                            <p:strVal val="ppt_x"/>
                                          </p:val>
                                        </p:tav>
                                        <p:tav tm="100000">
                                          <p:val>
                                            <p:strVal val="0-ppt_w/2"/>
                                          </p:val>
                                        </p:tav>
                                      </p:tavLst>
                                    </p:anim>
                                    <p:anim calcmode="lin" valueType="num">
                                      <p:cBhvr additive="base">
                                        <p:cTn id="625" dur="2250"/>
                                        <p:tgtEl>
                                          <p:spTgt spid="46"/>
                                        </p:tgtEl>
                                        <p:attrNameLst>
                                          <p:attrName>ppt_y</p:attrName>
                                        </p:attrNameLst>
                                      </p:cBhvr>
                                      <p:tavLst>
                                        <p:tav tm="0">
                                          <p:val>
                                            <p:strVal val="ppt_y"/>
                                          </p:val>
                                        </p:tav>
                                        <p:tav tm="100000">
                                          <p:val>
                                            <p:strVal val="ppt_y"/>
                                          </p:val>
                                        </p:tav>
                                      </p:tavLst>
                                    </p:anim>
                                    <p:set>
                                      <p:cBhvr>
                                        <p:cTn id="626" dur="1" fill="hold">
                                          <p:stCondLst>
                                            <p:cond delay="2249"/>
                                          </p:stCondLst>
                                        </p:cTn>
                                        <p:tgtEl>
                                          <p:spTgt spid="46"/>
                                        </p:tgtEl>
                                        <p:attrNameLst>
                                          <p:attrName>style.visibility</p:attrName>
                                        </p:attrNameLst>
                                      </p:cBhvr>
                                      <p:to>
                                        <p:strVal val="hidden"/>
                                      </p:to>
                                    </p:set>
                                  </p:childTnLst>
                                </p:cTn>
                              </p:par>
                              <p:par>
                                <p:cTn id="627" presetID="2" presetClass="exit" presetSubtype="8" fill="hold" grpId="2" nodeType="withEffect">
                                  <p:stCondLst>
                                    <p:cond delay="0"/>
                                  </p:stCondLst>
                                  <p:childTnLst>
                                    <p:anim calcmode="lin" valueType="num">
                                      <p:cBhvr additive="base">
                                        <p:cTn id="628" dur="2250"/>
                                        <p:tgtEl>
                                          <p:spTgt spid="47"/>
                                        </p:tgtEl>
                                        <p:attrNameLst>
                                          <p:attrName>ppt_x</p:attrName>
                                        </p:attrNameLst>
                                      </p:cBhvr>
                                      <p:tavLst>
                                        <p:tav tm="0">
                                          <p:val>
                                            <p:strVal val="ppt_x"/>
                                          </p:val>
                                        </p:tav>
                                        <p:tav tm="100000">
                                          <p:val>
                                            <p:strVal val="0-ppt_w/2"/>
                                          </p:val>
                                        </p:tav>
                                      </p:tavLst>
                                    </p:anim>
                                    <p:anim calcmode="lin" valueType="num">
                                      <p:cBhvr additive="base">
                                        <p:cTn id="629" dur="2250"/>
                                        <p:tgtEl>
                                          <p:spTgt spid="47"/>
                                        </p:tgtEl>
                                        <p:attrNameLst>
                                          <p:attrName>ppt_y</p:attrName>
                                        </p:attrNameLst>
                                      </p:cBhvr>
                                      <p:tavLst>
                                        <p:tav tm="0">
                                          <p:val>
                                            <p:strVal val="ppt_y"/>
                                          </p:val>
                                        </p:tav>
                                        <p:tav tm="100000">
                                          <p:val>
                                            <p:strVal val="ppt_y"/>
                                          </p:val>
                                        </p:tav>
                                      </p:tavLst>
                                    </p:anim>
                                    <p:set>
                                      <p:cBhvr>
                                        <p:cTn id="630" dur="1" fill="hold">
                                          <p:stCondLst>
                                            <p:cond delay="2249"/>
                                          </p:stCondLst>
                                        </p:cTn>
                                        <p:tgtEl>
                                          <p:spTgt spid="47"/>
                                        </p:tgtEl>
                                        <p:attrNameLst>
                                          <p:attrName>style.visibility</p:attrName>
                                        </p:attrNameLst>
                                      </p:cBhvr>
                                      <p:to>
                                        <p:strVal val="hidden"/>
                                      </p:to>
                                    </p:set>
                                  </p:childTnLst>
                                </p:cTn>
                              </p:par>
                              <p:par>
                                <p:cTn id="631" presetID="2" presetClass="exit" presetSubtype="8" fill="hold" grpId="2" nodeType="withEffect">
                                  <p:stCondLst>
                                    <p:cond delay="0"/>
                                  </p:stCondLst>
                                  <p:childTnLst>
                                    <p:anim calcmode="lin" valueType="num">
                                      <p:cBhvr additive="base">
                                        <p:cTn id="632" dur="2250"/>
                                        <p:tgtEl>
                                          <p:spTgt spid="49"/>
                                        </p:tgtEl>
                                        <p:attrNameLst>
                                          <p:attrName>ppt_x</p:attrName>
                                        </p:attrNameLst>
                                      </p:cBhvr>
                                      <p:tavLst>
                                        <p:tav tm="0">
                                          <p:val>
                                            <p:strVal val="ppt_x"/>
                                          </p:val>
                                        </p:tav>
                                        <p:tav tm="100000">
                                          <p:val>
                                            <p:strVal val="0-ppt_w/2"/>
                                          </p:val>
                                        </p:tav>
                                      </p:tavLst>
                                    </p:anim>
                                    <p:anim calcmode="lin" valueType="num">
                                      <p:cBhvr additive="base">
                                        <p:cTn id="633" dur="2250"/>
                                        <p:tgtEl>
                                          <p:spTgt spid="49"/>
                                        </p:tgtEl>
                                        <p:attrNameLst>
                                          <p:attrName>ppt_y</p:attrName>
                                        </p:attrNameLst>
                                      </p:cBhvr>
                                      <p:tavLst>
                                        <p:tav tm="0">
                                          <p:val>
                                            <p:strVal val="ppt_y"/>
                                          </p:val>
                                        </p:tav>
                                        <p:tav tm="100000">
                                          <p:val>
                                            <p:strVal val="ppt_y"/>
                                          </p:val>
                                        </p:tav>
                                      </p:tavLst>
                                    </p:anim>
                                    <p:set>
                                      <p:cBhvr>
                                        <p:cTn id="634" dur="1" fill="hold">
                                          <p:stCondLst>
                                            <p:cond delay="2249"/>
                                          </p:stCondLst>
                                        </p:cTn>
                                        <p:tgtEl>
                                          <p:spTgt spid="49"/>
                                        </p:tgtEl>
                                        <p:attrNameLst>
                                          <p:attrName>style.visibility</p:attrName>
                                        </p:attrNameLst>
                                      </p:cBhvr>
                                      <p:to>
                                        <p:strVal val="hidden"/>
                                      </p:to>
                                    </p:set>
                                  </p:childTnLst>
                                </p:cTn>
                              </p:par>
                              <p:par>
                                <p:cTn id="635" presetID="2" presetClass="exit" presetSubtype="8" fill="hold" grpId="2" nodeType="withEffect">
                                  <p:stCondLst>
                                    <p:cond delay="0"/>
                                  </p:stCondLst>
                                  <p:childTnLst>
                                    <p:anim calcmode="lin" valueType="num">
                                      <p:cBhvr additive="base">
                                        <p:cTn id="636" dur="2250"/>
                                        <p:tgtEl>
                                          <p:spTgt spid="48"/>
                                        </p:tgtEl>
                                        <p:attrNameLst>
                                          <p:attrName>ppt_x</p:attrName>
                                        </p:attrNameLst>
                                      </p:cBhvr>
                                      <p:tavLst>
                                        <p:tav tm="0">
                                          <p:val>
                                            <p:strVal val="ppt_x"/>
                                          </p:val>
                                        </p:tav>
                                        <p:tav tm="100000">
                                          <p:val>
                                            <p:strVal val="0-ppt_w/2"/>
                                          </p:val>
                                        </p:tav>
                                      </p:tavLst>
                                    </p:anim>
                                    <p:anim calcmode="lin" valueType="num">
                                      <p:cBhvr additive="base">
                                        <p:cTn id="637" dur="2250"/>
                                        <p:tgtEl>
                                          <p:spTgt spid="48"/>
                                        </p:tgtEl>
                                        <p:attrNameLst>
                                          <p:attrName>ppt_y</p:attrName>
                                        </p:attrNameLst>
                                      </p:cBhvr>
                                      <p:tavLst>
                                        <p:tav tm="0">
                                          <p:val>
                                            <p:strVal val="ppt_y"/>
                                          </p:val>
                                        </p:tav>
                                        <p:tav tm="100000">
                                          <p:val>
                                            <p:strVal val="ppt_y"/>
                                          </p:val>
                                        </p:tav>
                                      </p:tavLst>
                                    </p:anim>
                                    <p:set>
                                      <p:cBhvr>
                                        <p:cTn id="638" dur="1" fill="hold">
                                          <p:stCondLst>
                                            <p:cond delay="2249"/>
                                          </p:stCondLst>
                                        </p:cTn>
                                        <p:tgtEl>
                                          <p:spTgt spid="48"/>
                                        </p:tgtEl>
                                        <p:attrNameLst>
                                          <p:attrName>style.visibility</p:attrName>
                                        </p:attrNameLst>
                                      </p:cBhvr>
                                      <p:to>
                                        <p:strVal val="hidden"/>
                                      </p:to>
                                    </p:set>
                                  </p:childTnLst>
                                </p:cTn>
                              </p:par>
                              <p:par>
                                <p:cTn id="639" presetID="2" presetClass="exit" presetSubtype="8" fill="hold" grpId="2" nodeType="withEffect">
                                  <p:stCondLst>
                                    <p:cond delay="0"/>
                                  </p:stCondLst>
                                  <p:childTnLst>
                                    <p:anim calcmode="lin" valueType="num">
                                      <p:cBhvr additive="base">
                                        <p:cTn id="640" dur="2250"/>
                                        <p:tgtEl>
                                          <p:spTgt spid="50"/>
                                        </p:tgtEl>
                                        <p:attrNameLst>
                                          <p:attrName>ppt_x</p:attrName>
                                        </p:attrNameLst>
                                      </p:cBhvr>
                                      <p:tavLst>
                                        <p:tav tm="0">
                                          <p:val>
                                            <p:strVal val="ppt_x"/>
                                          </p:val>
                                        </p:tav>
                                        <p:tav tm="100000">
                                          <p:val>
                                            <p:strVal val="0-ppt_w/2"/>
                                          </p:val>
                                        </p:tav>
                                      </p:tavLst>
                                    </p:anim>
                                    <p:anim calcmode="lin" valueType="num">
                                      <p:cBhvr additive="base">
                                        <p:cTn id="641" dur="2250"/>
                                        <p:tgtEl>
                                          <p:spTgt spid="50"/>
                                        </p:tgtEl>
                                        <p:attrNameLst>
                                          <p:attrName>ppt_y</p:attrName>
                                        </p:attrNameLst>
                                      </p:cBhvr>
                                      <p:tavLst>
                                        <p:tav tm="0">
                                          <p:val>
                                            <p:strVal val="ppt_y"/>
                                          </p:val>
                                        </p:tav>
                                        <p:tav tm="100000">
                                          <p:val>
                                            <p:strVal val="ppt_y"/>
                                          </p:val>
                                        </p:tav>
                                      </p:tavLst>
                                    </p:anim>
                                    <p:set>
                                      <p:cBhvr>
                                        <p:cTn id="642" dur="1" fill="hold">
                                          <p:stCondLst>
                                            <p:cond delay="2249"/>
                                          </p:stCondLst>
                                        </p:cTn>
                                        <p:tgtEl>
                                          <p:spTgt spid="50"/>
                                        </p:tgtEl>
                                        <p:attrNameLst>
                                          <p:attrName>style.visibility</p:attrName>
                                        </p:attrNameLst>
                                      </p:cBhvr>
                                      <p:to>
                                        <p:strVal val="hidden"/>
                                      </p:to>
                                    </p:set>
                                  </p:childTnLst>
                                </p:cTn>
                              </p:par>
                              <p:par>
                                <p:cTn id="643" presetID="2" presetClass="exit" presetSubtype="8" fill="hold" grpId="2" nodeType="withEffect">
                                  <p:stCondLst>
                                    <p:cond delay="0"/>
                                  </p:stCondLst>
                                  <p:childTnLst>
                                    <p:anim calcmode="lin" valueType="num">
                                      <p:cBhvr additive="base">
                                        <p:cTn id="644" dur="2250"/>
                                        <p:tgtEl>
                                          <p:spTgt spid="51"/>
                                        </p:tgtEl>
                                        <p:attrNameLst>
                                          <p:attrName>ppt_x</p:attrName>
                                        </p:attrNameLst>
                                      </p:cBhvr>
                                      <p:tavLst>
                                        <p:tav tm="0">
                                          <p:val>
                                            <p:strVal val="ppt_x"/>
                                          </p:val>
                                        </p:tav>
                                        <p:tav tm="100000">
                                          <p:val>
                                            <p:strVal val="0-ppt_w/2"/>
                                          </p:val>
                                        </p:tav>
                                      </p:tavLst>
                                    </p:anim>
                                    <p:anim calcmode="lin" valueType="num">
                                      <p:cBhvr additive="base">
                                        <p:cTn id="645" dur="2250"/>
                                        <p:tgtEl>
                                          <p:spTgt spid="51"/>
                                        </p:tgtEl>
                                        <p:attrNameLst>
                                          <p:attrName>ppt_y</p:attrName>
                                        </p:attrNameLst>
                                      </p:cBhvr>
                                      <p:tavLst>
                                        <p:tav tm="0">
                                          <p:val>
                                            <p:strVal val="ppt_y"/>
                                          </p:val>
                                        </p:tav>
                                        <p:tav tm="100000">
                                          <p:val>
                                            <p:strVal val="ppt_y"/>
                                          </p:val>
                                        </p:tav>
                                      </p:tavLst>
                                    </p:anim>
                                    <p:set>
                                      <p:cBhvr>
                                        <p:cTn id="646" dur="1" fill="hold">
                                          <p:stCondLst>
                                            <p:cond delay="2249"/>
                                          </p:stCondLst>
                                        </p:cTn>
                                        <p:tgtEl>
                                          <p:spTgt spid="51"/>
                                        </p:tgtEl>
                                        <p:attrNameLst>
                                          <p:attrName>style.visibility</p:attrName>
                                        </p:attrNameLst>
                                      </p:cBhvr>
                                      <p:to>
                                        <p:strVal val="hidden"/>
                                      </p:to>
                                    </p:set>
                                  </p:childTnLst>
                                </p:cTn>
                              </p:par>
                              <p:par>
                                <p:cTn id="647" presetID="2" presetClass="exit" presetSubtype="2" fill="hold" grpId="2" nodeType="withEffect">
                                  <p:stCondLst>
                                    <p:cond delay="0"/>
                                  </p:stCondLst>
                                  <p:childTnLst>
                                    <p:anim calcmode="lin" valueType="num">
                                      <p:cBhvr additive="base">
                                        <p:cTn id="648" dur="2250"/>
                                        <p:tgtEl>
                                          <p:spTgt spid="57"/>
                                        </p:tgtEl>
                                        <p:attrNameLst>
                                          <p:attrName>ppt_x</p:attrName>
                                        </p:attrNameLst>
                                      </p:cBhvr>
                                      <p:tavLst>
                                        <p:tav tm="0">
                                          <p:val>
                                            <p:strVal val="ppt_x"/>
                                          </p:val>
                                        </p:tav>
                                        <p:tav tm="100000">
                                          <p:val>
                                            <p:strVal val="1+ppt_w/2"/>
                                          </p:val>
                                        </p:tav>
                                      </p:tavLst>
                                    </p:anim>
                                    <p:anim calcmode="lin" valueType="num">
                                      <p:cBhvr additive="base">
                                        <p:cTn id="649" dur="2250"/>
                                        <p:tgtEl>
                                          <p:spTgt spid="57"/>
                                        </p:tgtEl>
                                        <p:attrNameLst>
                                          <p:attrName>ppt_y</p:attrName>
                                        </p:attrNameLst>
                                      </p:cBhvr>
                                      <p:tavLst>
                                        <p:tav tm="0">
                                          <p:val>
                                            <p:strVal val="ppt_y"/>
                                          </p:val>
                                        </p:tav>
                                        <p:tav tm="100000">
                                          <p:val>
                                            <p:strVal val="ppt_y"/>
                                          </p:val>
                                        </p:tav>
                                      </p:tavLst>
                                    </p:anim>
                                    <p:set>
                                      <p:cBhvr>
                                        <p:cTn id="650" dur="1" fill="hold">
                                          <p:stCondLst>
                                            <p:cond delay="2249"/>
                                          </p:stCondLst>
                                        </p:cTn>
                                        <p:tgtEl>
                                          <p:spTgt spid="57"/>
                                        </p:tgtEl>
                                        <p:attrNameLst>
                                          <p:attrName>style.visibility</p:attrName>
                                        </p:attrNameLst>
                                      </p:cBhvr>
                                      <p:to>
                                        <p:strVal val="hidden"/>
                                      </p:to>
                                    </p:set>
                                  </p:childTnLst>
                                </p:cTn>
                              </p:par>
                              <p:par>
                                <p:cTn id="651" presetID="2" presetClass="exit" presetSubtype="2" fill="hold" grpId="2" nodeType="withEffect">
                                  <p:stCondLst>
                                    <p:cond delay="0"/>
                                  </p:stCondLst>
                                  <p:childTnLst>
                                    <p:anim calcmode="lin" valueType="num">
                                      <p:cBhvr additive="base">
                                        <p:cTn id="652" dur="2250"/>
                                        <p:tgtEl>
                                          <p:spTgt spid="58"/>
                                        </p:tgtEl>
                                        <p:attrNameLst>
                                          <p:attrName>ppt_x</p:attrName>
                                        </p:attrNameLst>
                                      </p:cBhvr>
                                      <p:tavLst>
                                        <p:tav tm="0">
                                          <p:val>
                                            <p:strVal val="ppt_x"/>
                                          </p:val>
                                        </p:tav>
                                        <p:tav tm="100000">
                                          <p:val>
                                            <p:strVal val="1+ppt_w/2"/>
                                          </p:val>
                                        </p:tav>
                                      </p:tavLst>
                                    </p:anim>
                                    <p:anim calcmode="lin" valueType="num">
                                      <p:cBhvr additive="base">
                                        <p:cTn id="653" dur="2250"/>
                                        <p:tgtEl>
                                          <p:spTgt spid="58"/>
                                        </p:tgtEl>
                                        <p:attrNameLst>
                                          <p:attrName>ppt_y</p:attrName>
                                        </p:attrNameLst>
                                      </p:cBhvr>
                                      <p:tavLst>
                                        <p:tav tm="0">
                                          <p:val>
                                            <p:strVal val="ppt_y"/>
                                          </p:val>
                                        </p:tav>
                                        <p:tav tm="100000">
                                          <p:val>
                                            <p:strVal val="ppt_y"/>
                                          </p:val>
                                        </p:tav>
                                      </p:tavLst>
                                    </p:anim>
                                    <p:set>
                                      <p:cBhvr>
                                        <p:cTn id="654" dur="1" fill="hold">
                                          <p:stCondLst>
                                            <p:cond delay="2249"/>
                                          </p:stCondLst>
                                        </p:cTn>
                                        <p:tgtEl>
                                          <p:spTgt spid="58"/>
                                        </p:tgtEl>
                                        <p:attrNameLst>
                                          <p:attrName>style.visibility</p:attrName>
                                        </p:attrNameLst>
                                      </p:cBhvr>
                                      <p:to>
                                        <p:strVal val="hidden"/>
                                      </p:to>
                                    </p:set>
                                  </p:childTnLst>
                                </p:cTn>
                              </p:par>
                              <p:par>
                                <p:cTn id="655" presetID="2" presetClass="exit" presetSubtype="2" fill="hold" grpId="2" nodeType="withEffect">
                                  <p:stCondLst>
                                    <p:cond delay="0"/>
                                  </p:stCondLst>
                                  <p:childTnLst>
                                    <p:anim calcmode="lin" valueType="num">
                                      <p:cBhvr additive="base">
                                        <p:cTn id="656" dur="2250"/>
                                        <p:tgtEl>
                                          <p:spTgt spid="59"/>
                                        </p:tgtEl>
                                        <p:attrNameLst>
                                          <p:attrName>ppt_x</p:attrName>
                                        </p:attrNameLst>
                                      </p:cBhvr>
                                      <p:tavLst>
                                        <p:tav tm="0">
                                          <p:val>
                                            <p:strVal val="ppt_x"/>
                                          </p:val>
                                        </p:tav>
                                        <p:tav tm="100000">
                                          <p:val>
                                            <p:strVal val="1+ppt_w/2"/>
                                          </p:val>
                                        </p:tav>
                                      </p:tavLst>
                                    </p:anim>
                                    <p:anim calcmode="lin" valueType="num">
                                      <p:cBhvr additive="base">
                                        <p:cTn id="657" dur="2250"/>
                                        <p:tgtEl>
                                          <p:spTgt spid="59"/>
                                        </p:tgtEl>
                                        <p:attrNameLst>
                                          <p:attrName>ppt_y</p:attrName>
                                        </p:attrNameLst>
                                      </p:cBhvr>
                                      <p:tavLst>
                                        <p:tav tm="0">
                                          <p:val>
                                            <p:strVal val="ppt_y"/>
                                          </p:val>
                                        </p:tav>
                                        <p:tav tm="100000">
                                          <p:val>
                                            <p:strVal val="ppt_y"/>
                                          </p:val>
                                        </p:tav>
                                      </p:tavLst>
                                    </p:anim>
                                    <p:set>
                                      <p:cBhvr>
                                        <p:cTn id="658" dur="1" fill="hold">
                                          <p:stCondLst>
                                            <p:cond delay="2249"/>
                                          </p:stCondLst>
                                        </p:cTn>
                                        <p:tgtEl>
                                          <p:spTgt spid="59"/>
                                        </p:tgtEl>
                                        <p:attrNameLst>
                                          <p:attrName>style.visibility</p:attrName>
                                        </p:attrNameLst>
                                      </p:cBhvr>
                                      <p:to>
                                        <p:strVal val="hidden"/>
                                      </p:to>
                                    </p:set>
                                  </p:childTnLst>
                                </p:cTn>
                              </p:par>
                              <p:par>
                                <p:cTn id="659" presetID="2" presetClass="exit" presetSubtype="2" fill="hold" grpId="2" nodeType="withEffect">
                                  <p:stCondLst>
                                    <p:cond delay="0"/>
                                  </p:stCondLst>
                                  <p:childTnLst>
                                    <p:anim calcmode="lin" valueType="num">
                                      <p:cBhvr additive="base">
                                        <p:cTn id="660" dur="2250"/>
                                        <p:tgtEl>
                                          <p:spTgt spid="60"/>
                                        </p:tgtEl>
                                        <p:attrNameLst>
                                          <p:attrName>ppt_x</p:attrName>
                                        </p:attrNameLst>
                                      </p:cBhvr>
                                      <p:tavLst>
                                        <p:tav tm="0">
                                          <p:val>
                                            <p:strVal val="ppt_x"/>
                                          </p:val>
                                        </p:tav>
                                        <p:tav tm="100000">
                                          <p:val>
                                            <p:strVal val="1+ppt_w/2"/>
                                          </p:val>
                                        </p:tav>
                                      </p:tavLst>
                                    </p:anim>
                                    <p:anim calcmode="lin" valueType="num">
                                      <p:cBhvr additive="base">
                                        <p:cTn id="661" dur="2250"/>
                                        <p:tgtEl>
                                          <p:spTgt spid="60"/>
                                        </p:tgtEl>
                                        <p:attrNameLst>
                                          <p:attrName>ppt_y</p:attrName>
                                        </p:attrNameLst>
                                      </p:cBhvr>
                                      <p:tavLst>
                                        <p:tav tm="0">
                                          <p:val>
                                            <p:strVal val="ppt_y"/>
                                          </p:val>
                                        </p:tav>
                                        <p:tav tm="100000">
                                          <p:val>
                                            <p:strVal val="ppt_y"/>
                                          </p:val>
                                        </p:tav>
                                      </p:tavLst>
                                    </p:anim>
                                    <p:set>
                                      <p:cBhvr>
                                        <p:cTn id="662" dur="1" fill="hold">
                                          <p:stCondLst>
                                            <p:cond delay="2249"/>
                                          </p:stCondLst>
                                        </p:cTn>
                                        <p:tgtEl>
                                          <p:spTgt spid="60"/>
                                        </p:tgtEl>
                                        <p:attrNameLst>
                                          <p:attrName>style.visibility</p:attrName>
                                        </p:attrNameLst>
                                      </p:cBhvr>
                                      <p:to>
                                        <p:strVal val="hidden"/>
                                      </p:to>
                                    </p:set>
                                  </p:childTnLst>
                                </p:cTn>
                              </p:par>
                              <p:par>
                                <p:cTn id="663" presetID="2" presetClass="exit" presetSubtype="2" fill="hold" grpId="2" nodeType="withEffect">
                                  <p:stCondLst>
                                    <p:cond delay="0"/>
                                  </p:stCondLst>
                                  <p:childTnLst>
                                    <p:anim calcmode="lin" valueType="num">
                                      <p:cBhvr additive="base">
                                        <p:cTn id="664" dur="2250"/>
                                        <p:tgtEl>
                                          <p:spTgt spid="62"/>
                                        </p:tgtEl>
                                        <p:attrNameLst>
                                          <p:attrName>ppt_x</p:attrName>
                                        </p:attrNameLst>
                                      </p:cBhvr>
                                      <p:tavLst>
                                        <p:tav tm="0">
                                          <p:val>
                                            <p:strVal val="ppt_x"/>
                                          </p:val>
                                        </p:tav>
                                        <p:tav tm="100000">
                                          <p:val>
                                            <p:strVal val="1+ppt_w/2"/>
                                          </p:val>
                                        </p:tav>
                                      </p:tavLst>
                                    </p:anim>
                                    <p:anim calcmode="lin" valueType="num">
                                      <p:cBhvr additive="base">
                                        <p:cTn id="665" dur="2250"/>
                                        <p:tgtEl>
                                          <p:spTgt spid="62"/>
                                        </p:tgtEl>
                                        <p:attrNameLst>
                                          <p:attrName>ppt_y</p:attrName>
                                        </p:attrNameLst>
                                      </p:cBhvr>
                                      <p:tavLst>
                                        <p:tav tm="0">
                                          <p:val>
                                            <p:strVal val="ppt_y"/>
                                          </p:val>
                                        </p:tav>
                                        <p:tav tm="100000">
                                          <p:val>
                                            <p:strVal val="ppt_y"/>
                                          </p:val>
                                        </p:tav>
                                      </p:tavLst>
                                    </p:anim>
                                    <p:set>
                                      <p:cBhvr>
                                        <p:cTn id="666" dur="1" fill="hold">
                                          <p:stCondLst>
                                            <p:cond delay="2249"/>
                                          </p:stCondLst>
                                        </p:cTn>
                                        <p:tgtEl>
                                          <p:spTgt spid="62"/>
                                        </p:tgtEl>
                                        <p:attrNameLst>
                                          <p:attrName>style.visibility</p:attrName>
                                        </p:attrNameLst>
                                      </p:cBhvr>
                                      <p:to>
                                        <p:strVal val="hidden"/>
                                      </p:to>
                                    </p:set>
                                  </p:childTnLst>
                                </p:cTn>
                              </p:par>
                              <p:par>
                                <p:cTn id="667" presetID="2" presetClass="exit" presetSubtype="2" fill="hold" grpId="2" nodeType="withEffect">
                                  <p:stCondLst>
                                    <p:cond delay="0"/>
                                  </p:stCondLst>
                                  <p:childTnLst>
                                    <p:anim calcmode="lin" valueType="num">
                                      <p:cBhvr additive="base">
                                        <p:cTn id="668" dur="2250"/>
                                        <p:tgtEl>
                                          <p:spTgt spid="61"/>
                                        </p:tgtEl>
                                        <p:attrNameLst>
                                          <p:attrName>ppt_x</p:attrName>
                                        </p:attrNameLst>
                                      </p:cBhvr>
                                      <p:tavLst>
                                        <p:tav tm="0">
                                          <p:val>
                                            <p:strVal val="ppt_x"/>
                                          </p:val>
                                        </p:tav>
                                        <p:tav tm="100000">
                                          <p:val>
                                            <p:strVal val="1+ppt_w/2"/>
                                          </p:val>
                                        </p:tav>
                                      </p:tavLst>
                                    </p:anim>
                                    <p:anim calcmode="lin" valueType="num">
                                      <p:cBhvr additive="base">
                                        <p:cTn id="669" dur="2250"/>
                                        <p:tgtEl>
                                          <p:spTgt spid="61"/>
                                        </p:tgtEl>
                                        <p:attrNameLst>
                                          <p:attrName>ppt_y</p:attrName>
                                        </p:attrNameLst>
                                      </p:cBhvr>
                                      <p:tavLst>
                                        <p:tav tm="0">
                                          <p:val>
                                            <p:strVal val="ppt_y"/>
                                          </p:val>
                                        </p:tav>
                                        <p:tav tm="100000">
                                          <p:val>
                                            <p:strVal val="ppt_y"/>
                                          </p:val>
                                        </p:tav>
                                      </p:tavLst>
                                    </p:anim>
                                    <p:set>
                                      <p:cBhvr>
                                        <p:cTn id="670" dur="1" fill="hold">
                                          <p:stCondLst>
                                            <p:cond delay="2249"/>
                                          </p:stCondLst>
                                        </p:cTn>
                                        <p:tgtEl>
                                          <p:spTgt spid="61"/>
                                        </p:tgtEl>
                                        <p:attrNameLst>
                                          <p:attrName>style.visibility</p:attrName>
                                        </p:attrNameLst>
                                      </p:cBhvr>
                                      <p:to>
                                        <p:strVal val="hidden"/>
                                      </p:to>
                                    </p:set>
                                  </p:childTnLst>
                                </p:cTn>
                              </p:par>
                              <p:par>
                                <p:cTn id="671" presetID="2" presetClass="exit" presetSubtype="2" fill="hold" grpId="2" nodeType="withEffect">
                                  <p:stCondLst>
                                    <p:cond delay="0"/>
                                  </p:stCondLst>
                                  <p:childTnLst>
                                    <p:anim calcmode="lin" valueType="num">
                                      <p:cBhvr additive="base">
                                        <p:cTn id="672" dur="2250"/>
                                        <p:tgtEl>
                                          <p:spTgt spid="63"/>
                                        </p:tgtEl>
                                        <p:attrNameLst>
                                          <p:attrName>ppt_x</p:attrName>
                                        </p:attrNameLst>
                                      </p:cBhvr>
                                      <p:tavLst>
                                        <p:tav tm="0">
                                          <p:val>
                                            <p:strVal val="ppt_x"/>
                                          </p:val>
                                        </p:tav>
                                        <p:tav tm="100000">
                                          <p:val>
                                            <p:strVal val="1+ppt_w/2"/>
                                          </p:val>
                                        </p:tav>
                                      </p:tavLst>
                                    </p:anim>
                                    <p:anim calcmode="lin" valueType="num">
                                      <p:cBhvr additive="base">
                                        <p:cTn id="673" dur="2250"/>
                                        <p:tgtEl>
                                          <p:spTgt spid="63"/>
                                        </p:tgtEl>
                                        <p:attrNameLst>
                                          <p:attrName>ppt_y</p:attrName>
                                        </p:attrNameLst>
                                      </p:cBhvr>
                                      <p:tavLst>
                                        <p:tav tm="0">
                                          <p:val>
                                            <p:strVal val="ppt_y"/>
                                          </p:val>
                                        </p:tav>
                                        <p:tav tm="100000">
                                          <p:val>
                                            <p:strVal val="ppt_y"/>
                                          </p:val>
                                        </p:tav>
                                      </p:tavLst>
                                    </p:anim>
                                    <p:set>
                                      <p:cBhvr>
                                        <p:cTn id="674" dur="1" fill="hold">
                                          <p:stCondLst>
                                            <p:cond delay="2249"/>
                                          </p:stCondLst>
                                        </p:cTn>
                                        <p:tgtEl>
                                          <p:spTgt spid="63"/>
                                        </p:tgtEl>
                                        <p:attrNameLst>
                                          <p:attrName>style.visibility</p:attrName>
                                        </p:attrNameLst>
                                      </p:cBhvr>
                                      <p:to>
                                        <p:strVal val="hidden"/>
                                      </p:to>
                                    </p:set>
                                  </p:childTnLst>
                                </p:cTn>
                              </p:par>
                              <p:par>
                                <p:cTn id="675" presetID="2" presetClass="exit" presetSubtype="2" fill="hold" grpId="2" nodeType="withEffect">
                                  <p:stCondLst>
                                    <p:cond delay="0"/>
                                  </p:stCondLst>
                                  <p:childTnLst>
                                    <p:anim calcmode="lin" valueType="num">
                                      <p:cBhvr additive="base">
                                        <p:cTn id="676" dur="2250"/>
                                        <p:tgtEl>
                                          <p:spTgt spid="64"/>
                                        </p:tgtEl>
                                        <p:attrNameLst>
                                          <p:attrName>ppt_x</p:attrName>
                                        </p:attrNameLst>
                                      </p:cBhvr>
                                      <p:tavLst>
                                        <p:tav tm="0">
                                          <p:val>
                                            <p:strVal val="ppt_x"/>
                                          </p:val>
                                        </p:tav>
                                        <p:tav tm="100000">
                                          <p:val>
                                            <p:strVal val="1+ppt_w/2"/>
                                          </p:val>
                                        </p:tav>
                                      </p:tavLst>
                                    </p:anim>
                                    <p:anim calcmode="lin" valueType="num">
                                      <p:cBhvr additive="base">
                                        <p:cTn id="677" dur="2250"/>
                                        <p:tgtEl>
                                          <p:spTgt spid="64"/>
                                        </p:tgtEl>
                                        <p:attrNameLst>
                                          <p:attrName>ppt_y</p:attrName>
                                        </p:attrNameLst>
                                      </p:cBhvr>
                                      <p:tavLst>
                                        <p:tav tm="0">
                                          <p:val>
                                            <p:strVal val="ppt_y"/>
                                          </p:val>
                                        </p:tav>
                                        <p:tav tm="100000">
                                          <p:val>
                                            <p:strVal val="ppt_y"/>
                                          </p:val>
                                        </p:tav>
                                      </p:tavLst>
                                    </p:anim>
                                    <p:set>
                                      <p:cBhvr>
                                        <p:cTn id="678" dur="1" fill="hold">
                                          <p:stCondLst>
                                            <p:cond delay="2249"/>
                                          </p:stCondLst>
                                        </p:cTn>
                                        <p:tgtEl>
                                          <p:spTgt spid="64"/>
                                        </p:tgtEl>
                                        <p:attrNameLst>
                                          <p:attrName>style.visibility</p:attrName>
                                        </p:attrNameLst>
                                      </p:cBhvr>
                                      <p:to>
                                        <p:strVal val="hidden"/>
                                      </p:to>
                                    </p:set>
                                  </p:childTnLst>
                                </p:cTn>
                              </p:par>
                              <p:par>
                                <p:cTn id="679" presetID="2" presetClass="exit" presetSubtype="2" fill="hold" grpId="2" nodeType="withEffect">
                                  <p:stCondLst>
                                    <p:cond delay="0"/>
                                  </p:stCondLst>
                                  <p:childTnLst>
                                    <p:anim calcmode="lin" valueType="num">
                                      <p:cBhvr additive="base">
                                        <p:cTn id="680" dur="2250"/>
                                        <p:tgtEl>
                                          <p:spTgt spid="65"/>
                                        </p:tgtEl>
                                        <p:attrNameLst>
                                          <p:attrName>ppt_x</p:attrName>
                                        </p:attrNameLst>
                                      </p:cBhvr>
                                      <p:tavLst>
                                        <p:tav tm="0">
                                          <p:val>
                                            <p:strVal val="ppt_x"/>
                                          </p:val>
                                        </p:tav>
                                        <p:tav tm="100000">
                                          <p:val>
                                            <p:strVal val="1+ppt_w/2"/>
                                          </p:val>
                                        </p:tav>
                                      </p:tavLst>
                                    </p:anim>
                                    <p:anim calcmode="lin" valueType="num">
                                      <p:cBhvr additive="base">
                                        <p:cTn id="681" dur="2250"/>
                                        <p:tgtEl>
                                          <p:spTgt spid="65"/>
                                        </p:tgtEl>
                                        <p:attrNameLst>
                                          <p:attrName>ppt_y</p:attrName>
                                        </p:attrNameLst>
                                      </p:cBhvr>
                                      <p:tavLst>
                                        <p:tav tm="0">
                                          <p:val>
                                            <p:strVal val="ppt_y"/>
                                          </p:val>
                                        </p:tav>
                                        <p:tav tm="100000">
                                          <p:val>
                                            <p:strVal val="ppt_y"/>
                                          </p:val>
                                        </p:tav>
                                      </p:tavLst>
                                    </p:anim>
                                    <p:set>
                                      <p:cBhvr>
                                        <p:cTn id="682" dur="1" fill="hold">
                                          <p:stCondLst>
                                            <p:cond delay="2249"/>
                                          </p:stCondLst>
                                        </p:cTn>
                                        <p:tgtEl>
                                          <p:spTgt spid="65"/>
                                        </p:tgtEl>
                                        <p:attrNameLst>
                                          <p:attrName>style.visibility</p:attrName>
                                        </p:attrNameLst>
                                      </p:cBhvr>
                                      <p:to>
                                        <p:strVal val="hidden"/>
                                      </p:to>
                                    </p:set>
                                  </p:childTnLst>
                                </p:cTn>
                              </p:par>
                              <p:par>
                                <p:cTn id="683" presetID="2" presetClass="exit" presetSubtype="2" fill="hold" grpId="2" nodeType="withEffect">
                                  <p:stCondLst>
                                    <p:cond delay="0"/>
                                  </p:stCondLst>
                                  <p:childTnLst>
                                    <p:anim calcmode="lin" valueType="num">
                                      <p:cBhvr additive="base">
                                        <p:cTn id="684" dur="2250"/>
                                        <p:tgtEl>
                                          <p:spTgt spid="66"/>
                                        </p:tgtEl>
                                        <p:attrNameLst>
                                          <p:attrName>ppt_x</p:attrName>
                                        </p:attrNameLst>
                                      </p:cBhvr>
                                      <p:tavLst>
                                        <p:tav tm="0">
                                          <p:val>
                                            <p:strVal val="ppt_x"/>
                                          </p:val>
                                        </p:tav>
                                        <p:tav tm="100000">
                                          <p:val>
                                            <p:strVal val="1+ppt_w/2"/>
                                          </p:val>
                                        </p:tav>
                                      </p:tavLst>
                                    </p:anim>
                                    <p:anim calcmode="lin" valueType="num">
                                      <p:cBhvr additive="base">
                                        <p:cTn id="685" dur="2250"/>
                                        <p:tgtEl>
                                          <p:spTgt spid="66"/>
                                        </p:tgtEl>
                                        <p:attrNameLst>
                                          <p:attrName>ppt_y</p:attrName>
                                        </p:attrNameLst>
                                      </p:cBhvr>
                                      <p:tavLst>
                                        <p:tav tm="0">
                                          <p:val>
                                            <p:strVal val="ppt_y"/>
                                          </p:val>
                                        </p:tav>
                                        <p:tav tm="100000">
                                          <p:val>
                                            <p:strVal val="ppt_y"/>
                                          </p:val>
                                        </p:tav>
                                      </p:tavLst>
                                    </p:anim>
                                    <p:set>
                                      <p:cBhvr>
                                        <p:cTn id="686" dur="1" fill="hold">
                                          <p:stCondLst>
                                            <p:cond delay="2249"/>
                                          </p:stCondLst>
                                        </p:cTn>
                                        <p:tgtEl>
                                          <p:spTgt spid="66"/>
                                        </p:tgtEl>
                                        <p:attrNameLst>
                                          <p:attrName>style.visibility</p:attrName>
                                        </p:attrNameLst>
                                      </p:cBhvr>
                                      <p:to>
                                        <p:strVal val="hidden"/>
                                      </p:to>
                                    </p:set>
                                  </p:childTnLst>
                                </p:cTn>
                              </p:par>
                              <p:par>
                                <p:cTn id="687" presetID="2" presetClass="exit" presetSubtype="2" fill="hold" grpId="2" nodeType="withEffect">
                                  <p:stCondLst>
                                    <p:cond delay="0"/>
                                  </p:stCondLst>
                                  <p:childTnLst>
                                    <p:anim calcmode="lin" valueType="num">
                                      <p:cBhvr additive="base">
                                        <p:cTn id="688" dur="2250"/>
                                        <p:tgtEl>
                                          <p:spTgt spid="67"/>
                                        </p:tgtEl>
                                        <p:attrNameLst>
                                          <p:attrName>ppt_x</p:attrName>
                                        </p:attrNameLst>
                                      </p:cBhvr>
                                      <p:tavLst>
                                        <p:tav tm="0">
                                          <p:val>
                                            <p:strVal val="ppt_x"/>
                                          </p:val>
                                        </p:tav>
                                        <p:tav tm="100000">
                                          <p:val>
                                            <p:strVal val="1+ppt_w/2"/>
                                          </p:val>
                                        </p:tav>
                                      </p:tavLst>
                                    </p:anim>
                                    <p:anim calcmode="lin" valueType="num">
                                      <p:cBhvr additive="base">
                                        <p:cTn id="689" dur="2250"/>
                                        <p:tgtEl>
                                          <p:spTgt spid="67"/>
                                        </p:tgtEl>
                                        <p:attrNameLst>
                                          <p:attrName>ppt_y</p:attrName>
                                        </p:attrNameLst>
                                      </p:cBhvr>
                                      <p:tavLst>
                                        <p:tav tm="0">
                                          <p:val>
                                            <p:strVal val="ppt_y"/>
                                          </p:val>
                                        </p:tav>
                                        <p:tav tm="100000">
                                          <p:val>
                                            <p:strVal val="ppt_y"/>
                                          </p:val>
                                        </p:tav>
                                      </p:tavLst>
                                    </p:anim>
                                    <p:set>
                                      <p:cBhvr>
                                        <p:cTn id="690" dur="1" fill="hold">
                                          <p:stCondLst>
                                            <p:cond delay="2249"/>
                                          </p:stCondLst>
                                        </p:cTn>
                                        <p:tgtEl>
                                          <p:spTgt spid="67"/>
                                        </p:tgtEl>
                                        <p:attrNameLst>
                                          <p:attrName>style.visibility</p:attrName>
                                        </p:attrNameLst>
                                      </p:cBhvr>
                                      <p:to>
                                        <p:strVal val="hidden"/>
                                      </p:to>
                                    </p:set>
                                  </p:childTnLst>
                                </p:cTn>
                              </p:par>
                              <p:par>
                                <p:cTn id="691" presetID="2" presetClass="exit" presetSubtype="2" fill="hold" grpId="2" nodeType="withEffect">
                                  <p:stCondLst>
                                    <p:cond delay="0"/>
                                  </p:stCondLst>
                                  <p:childTnLst>
                                    <p:anim calcmode="lin" valueType="num">
                                      <p:cBhvr additive="base">
                                        <p:cTn id="692" dur="2250"/>
                                        <p:tgtEl>
                                          <p:spTgt spid="68"/>
                                        </p:tgtEl>
                                        <p:attrNameLst>
                                          <p:attrName>ppt_x</p:attrName>
                                        </p:attrNameLst>
                                      </p:cBhvr>
                                      <p:tavLst>
                                        <p:tav tm="0">
                                          <p:val>
                                            <p:strVal val="ppt_x"/>
                                          </p:val>
                                        </p:tav>
                                        <p:tav tm="100000">
                                          <p:val>
                                            <p:strVal val="1+ppt_w/2"/>
                                          </p:val>
                                        </p:tav>
                                      </p:tavLst>
                                    </p:anim>
                                    <p:anim calcmode="lin" valueType="num">
                                      <p:cBhvr additive="base">
                                        <p:cTn id="693" dur="2250"/>
                                        <p:tgtEl>
                                          <p:spTgt spid="68"/>
                                        </p:tgtEl>
                                        <p:attrNameLst>
                                          <p:attrName>ppt_y</p:attrName>
                                        </p:attrNameLst>
                                      </p:cBhvr>
                                      <p:tavLst>
                                        <p:tav tm="0">
                                          <p:val>
                                            <p:strVal val="ppt_y"/>
                                          </p:val>
                                        </p:tav>
                                        <p:tav tm="100000">
                                          <p:val>
                                            <p:strVal val="ppt_y"/>
                                          </p:val>
                                        </p:tav>
                                      </p:tavLst>
                                    </p:anim>
                                    <p:set>
                                      <p:cBhvr>
                                        <p:cTn id="694" dur="1" fill="hold">
                                          <p:stCondLst>
                                            <p:cond delay="2249"/>
                                          </p:stCondLst>
                                        </p:cTn>
                                        <p:tgtEl>
                                          <p:spTgt spid="68"/>
                                        </p:tgtEl>
                                        <p:attrNameLst>
                                          <p:attrName>style.visibility</p:attrName>
                                        </p:attrNameLst>
                                      </p:cBhvr>
                                      <p:to>
                                        <p:strVal val="hidden"/>
                                      </p:to>
                                    </p:set>
                                  </p:childTnLst>
                                </p:cTn>
                              </p:par>
                              <p:par>
                                <p:cTn id="695" presetID="2" presetClass="exit" presetSubtype="2" fill="hold" grpId="2" nodeType="withEffect">
                                  <p:stCondLst>
                                    <p:cond delay="0"/>
                                  </p:stCondLst>
                                  <p:childTnLst>
                                    <p:anim calcmode="lin" valueType="num">
                                      <p:cBhvr additive="base">
                                        <p:cTn id="696" dur="2250"/>
                                        <p:tgtEl>
                                          <p:spTgt spid="69"/>
                                        </p:tgtEl>
                                        <p:attrNameLst>
                                          <p:attrName>ppt_x</p:attrName>
                                        </p:attrNameLst>
                                      </p:cBhvr>
                                      <p:tavLst>
                                        <p:tav tm="0">
                                          <p:val>
                                            <p:strVal val="ppt_x"/>
                                          </p:val>
                                        </p:tav>
                                        <p:tav tm="100000">
                                          <p:val>
                                            <p:strVal val="1+ppt_w/2"/>
                                          </p:val>
                                        </p:tav>
                                      </p:tavLst>
                                    </p:anim>
                                    <p:anim calcmode="lin" valueType="num">
                                      <p:cBhvr additive="base">
                                        <p:cTn id="697" dur="2250"/>
                                        <p:tgtEl>
                                          <p:spTgt spid="69"/>
                                        </p:tgtEl>
                                        <p:attrNameLst>
                                          <p:attrName>ppt_y</p:attrName>
                                        </p:attrNameLst>
                                      </p:cBhvr>
                                      <p:tavLst>
                                        <p:tav tm="0">
                                          <p:val>
                                            <p:strVal val="ppt_y"/>
                                          </p:val>
                                        </p:tav>
                                        <p:tav tm="100000">
                                          <p:val>
                                            <p:strVal val="ppt_y"/>
                                          </p:val>
                                        </p:tav>
                                      </p:tavLst>
                                    </p:anim>
                                    <p:set>
                                      <p:cBhvr>
                                        <p:cTn id="698" dur="1" fill="hold">
                                          <p:stCondLst>
                                            <p:cond delay="2249"/>
                                          </p:stCondLst>
                                        </p:cTn>
                                        <p:tgtEl>
                                          <p:spTgt spid="69"/>
                                        </p:tgtEl>
                                        <p:attrNameLst>
                                          <p:attrName>style.visibility</p:attrName>
                                        </p:attrNameLst>
                                      </p:cBhvr>
                                      <p:to>
                                        <p:strVal val="hidden"/>
                                      </p:to>
                                    </p:set>
                                  </p:childTnLst>
                                </p:cTn>
                              </p:par>
                              <p:par>
                                <p:cTn id="699" presetID="2" presetClass="exit" presetSubtype="8" fill="hold" grpId="2" nodeType="withEffect">
                                  <p:stCondLst>
                                    <p:cond delay="0"/>
                                  </p:stCondLst>
                                  <p:childTnLst>
                                    <p:anim calcmode="lin" valueType="num">
                                      <p:cBhvr additive="base">
                                        <p:cTn id="700" dur="2250"/>
                                        <p:tgtEl>
                                          <p:spTgt spid="70"/>
                                        </p:tgtEl>
                                        <p:attrNameLst>
                                          <p:attrName>ppt_x</p:attrName>
                                        </p:attrNameLst>
                                      </p:cBhvr>
                                      <p:tavLst>
                                        <p:tav tm="0">
                                          <p:val>
                                            <p:strVal val="ppt_x"/>
                                          </p:val>
                                        </p:tav>
                                        <p:tav tm="100000">
                                          <p:val>
                                            <p:strVal val="0-ppt_w/2"/>
                                          </p:val>
                                        </p:tav>
                                      </p:tavLst>
                                    </p:anim>
                                    <p:anim calcmode="lin" valueType="num">
                                      <p:cBhvr additive="base">
                                        <p:cTn id="701" dur="2250"/>
                                        <p:tgtEl>
                                          <p:spTgt spid="70"/>
                                        </p:tgtEl>
                                        <p:attrNameLst>
                                          <p:attrName>ppt_y</p:attrName>
                                        </p:attrNameLst>
                                      </p:cBhvr>
                                      <p:tavLst>
                                        <p:tav tm="0">
                                          <p:val>
                                            <p:strVal val="ppt_y"/>
                                          </p:val>
                                        </p:tav>
                                        <p:tav tm="100000">
                                          <p:val>
                                            <p:strVal val="ppt_y"/>
                                          </p:val>
                                        </p:tav>
                                      </p:tavLst>
                                    </p:anim>
                                    <p:set>
                                      <p:cBhvr>
                                        <p:cTn id="702" dur="1" fill="hold">
                                          <p:stCondLst>
                                            <p:cond delay="2249"/>
                                          </p:stCondLst>
                                        </p:cTn>
                                        <p:tgtEl>
                                          <p:spTgt spid="70"/>
                                        </p:tgtEl>
                                        <p:attrNameLst>
                                          <p:attrName>style.visibility</p:attrName>
                                        </p:attrNameLst>
                                      </p:cBhvr>
                                      <p:to>
                                        <p:strVal val="hidden"/>
                                      </p:to>
                                    </p:set>
                                  </p:childTnLst>
                                </p:cTn>
                              </p:par>
                              <p:par>
                                <p:cTn id="703" presetID="2" presetClass="exit" presetSubtype="8" fill="hold" grpId="2" nodeType="withEffect">
                                  <p:stCondLst>
                                    <p:cond delay="0"/>
                                  </p:stCondLst>
                                  <p:childTnLst>
                                    <p:anim calcmode="lin" valueType="num">
                                      <p:cBhvr additive="base">
                                        <p:cTn id="704" dur="2250"/>
                                        <p:tgtEl>
                                          <p:spTgt spid="71"/>
                                        </p:tgtEl>
                                        <p:attrNameLst>
                                          <p:attrName>ppt_x</p:attrName>
                                        </p:attrNameLst>
                                      </p:cBhvr>
                                      <p:tavLst>
                                        <p:tav tm="0">
                                          <p:val>
                                            <p:strVal val="ppt_x"/>
                                          </p:val>
                                        </p:tav>
                                        <p:tav tm="100000">
                                          <p:val>
                                            <p:strVal val="0-ppt_w/2"/>
                                          </p:val>
                                        </p:tav>
                                      </p:tavLst>
                                    </p:anim>
                                    <p:anim calcmode="lin" valueType="num">
                                      <p:cBhvr additive="base">
                                        <p:cTn id="705" dur="2250"/>
                                        <p:tgtEl>
                                          <p:spTgt spid="71"/>
                                        </p:tgtEl>
                                        <p:attrNameLst>
                                          <p:attrName>ppt_y</p:attrName>
                                        </p:attrNameLst>
                                      </p:cBhvr>
                                      <p:tavLst>
                                        <p:tav tm="0">
                                          <p:val>
                                            <p:strVal val="ppt_y"/>
                                          </p:val>
                                        </p:tav>
                                        <p:tav tm="100000">
                                          <p:val>
                                            <p:strVal val="ppt_y"/>
                                          </p:val>
                                        </p:tav>
                                      </p:tavLst>
                                    </p:anim>
                                    <p:set>
                                      <p:cBhvr>
                                        <p:cTn id="706" dur="1" fill="hold">
                                          <p:stCondLst>
                                            <p:cond delay="2249"/>
                                          </p:stCondLst>
                                        </p:cTn>
                                        <p:tgtEl>
                                          <p:spTgt spid="71"/>
                                        </p:tgtEl>
                                        <p:attrNameLst>
                                          <p:attrName>style.visibility</p:attrName>
                                        </p:attrNameLst>
                                      </p:cBhvr>
                                      <p:to>
                                        <p:strVal val="hidden"/>
                                      </p:to>
                                    </p:set>
                                  </p:childTnLst>
                                </p:cTn>
                              </p:par>
                              <p:par>
                                <p:cTn id="707" presetID="2" presetClass="exit" presetSubtype="8" fill="hold" grpId="2" nodeType="withEffect">
                                  <p:stCondLst>
                                    <p:cond delay="0"/>
                                  </p:stCondLst>
                                  <p:childTnLst>
                                    <p:anim calcmode="lin" valueType="num">
                                      <p:cBhvr additive="base">
                                        <p:cTn id="708" dur="2250"/>
                                        <p:tgtEl>
                                          <p:spTgt spid="72"/>
                                        </p:tgtEl>
                                        <p:attrNameLst>
                                          <p:attrName>ppt_x</p:attrName>
                                        </p:attrNameLst>
                                      </p:cBhvr>
                                      <p:tavLst>
                                        <p:tav tm="0">
                                          <p:val>
                                            <p:strVal val="ppt_x"/>
                                          </p:val>
                                        </p:tav>
                                        <p:tav tm="100000">
                                          <p:val>
                                            <p:strVal val="0-ppt_w/2"/>
                                          </p:val>
                                        </p:tav>
                                      </p:tavLst>
                                    </p:anim>
                                    <p:anim calcmode="lin" valueType="num">
                                      <p:cBhvr additive="base">
                                        <p:cTn id="709" dur="2250"/>
                                        <p:tgtEl>
                                          <p:spTgt spid="72"/>
                                        </p:tgtEl>
                                        <p:attrNameLst>
                                          <p:attrName>ppt_y</p:attrName>
                                        </p:attrNameLst>
                                      </p:cBhvr>
                                      <p:tavLst>
                                        <p:tav tm="0">
                                          <p:val>
                                            <p:strVal val="ppt_y"/>
                                          </p:val>
                                        </p:tav>
                                        <p:tav tm="100000">
                                          <p:val>
                                            <p:strVal val="ppt_y"/>
                                          </p:val>
                                        </p:tav>
                                      </p:tavLst>
                                    </p:anim>
                                    <p:set>
                                      <p:cBhvr>
                                        <p:cTn id="710" dur="1" fill="hold">
                                          <p:stCondLst>
                                            <p:cond delay="2249"/>
                                          </p:stCondLst>
                                        </p:cTn>
                                        <p:tgtEl>
                                          <p:spTgt spid="72"/>
                                        </p:tgtEl>
                                        <p:attrNameLst>
                                          <p:attrName>style.visibility</p:attrName>
                                        </p:attrNameLst>
                                      </p:cBhvr>
                                      <p:to>
                                        <p:strVal val="hidden"/>
                                      </p:to>
                                    </p:set>
                                  </p:childTnLst>
                                </p:cTn>
                              </p:par>
                              <p:par>
                                <p:cTn id="711" presetID="2" presetClass="exit" presetSubtype="8" fill="hold" grpId="2" nodeType="withEffect">
                                  <p:stCondLst>
                                    <p:cond delay="0"/>
                                  </p:stCondLst>
                                  <p:childTnLst>
                                    <p:anim calcmode="lin" valueType="num">
                                      <p:cBhvr additive="base">
                                        <p:cTn id="712" dur="2250"/>
                                        <p:tgtEl>
                                          <p:spTgt spid="73"/>
                                        </p:tgtEl>
                                        <p:attrNameLst>
                                          <p:attrName>ppt_x</p:attrName>
                                        </p:attrNameLst>
                                      </p:cBhvr>
                                      <p:tavLst>
                                        <p:tav tm="0">
                                          <p:val>
                                            <p:strVal val="ppt_x"/>
                                          </p:val>
                                        </p:tav>
                                        <p:tav tm="100000">
                                          <p:val>
                                            <p:strVal val="0-ppt_w/2"/>
                                          </p:val>
                                        </p:tav>
                                      </p:tavLst>
                                    </p:anim>
                                    <p:anim calcmode="lin" valueType="num">
                                      <p:cBhvr additive="base">
                                        <p:cTn id="713" dur="2250"/>
                                        <p:tgtEl>
                                          <p:spTgt spid="73"/>
                                        </p:tgtEl>
                                        <p:attrNameLst>
                                          <p:attrName>ppt_y</p:attrName>
                                        </p:attrNameLst>
                                      </p:cBhvr>
                                      <p:tavLst>
                                        <p:tav tm="0">
                                          <p:val>
                                            <p:strVal val="ppt_y"/>
                                          </p:val>
                                        </p:tav>
                                        <p:tav tm="100000">
                                          <p:val>
                                            <p:strVal val="ppt_y"/>
                                          </p:val>
                                        </p:tav>
                                      </p:tavLst>
                                    </p:anim>
                                    <p:set>
                                      <p:cBhvr>
                                        <p:cTn id="714" dur="1" fill="hold">
                                          <p:stCondLst>
                                            <p:cond delay="2249"/>
                                          </p:stCondLst>
                                        </p:cTn>
                                        <p:tgtEl>
                                          <p:spTgt spid="73"/>
                                        </p:tgtEl>
                                        <p:attrNameLst>
                                          <p:attrName>style.visibility</p:attrName>
                                        </p:attrNameLst>
                                      </p:cBhvr>
                                      <p:to>
                                        <p:strVal val="hidden"/>
                                      </p:to>
                                    </p:set>
                                  </p:childTnLst>
                                </p:cTn>
                              </p:par>
                              <p:par>
                                <p:cTn id="715" presetID="2" presetClass="exit" presetSubtype="8" fill="hold" grpId="2" nodeType="withEffect">
                                  <p:stCondLst>
                                    <p:cond delay="0"/>
                                  </p:stCondLst>
                                  <p:childTnLst>
                                    <p:anim calcmode="lin" valueType="num">
                                      <p:cBhvr additive="base">
                                        <p:cTn id="716" dur="2250"/>
                                        <p:tgtEl>
                                          <p:spTgt spid="75"/>
                                        </p:tgtEl>
                                        <p:attrNameLst>
                                          <p:attrName>ppt_x</p:attrName>
                                        </p:attrNameLst>
                                      </p:cBhvr>
                                      <p:tavLst>
                                        <p:tav tm="0">
                                          <p:val>
                                            <p:strVal val="ppt_x"/>
                                          </p:val>
                                        </p:tav>
                                        <p:tav tm="100000">
                                          <p:val>
                                            <p:strVal val="0-ppt_w/2"/>
                                          </p:val>
                                        </p:tav>
                                      </p:tavLst>
                                    </p:anim>
                                    <p:anim calcmode="lin" valueType="num">
                                      <p:cBhvr additive="base">
                                        <p:cTn id="717" dur="2250"/>
                                        <p:tgtEl>
                                          <p:spTgt spid="75"/>
                                        </p:tgtEl>
                                        <p:attrNameLst>
                                          <p:attrName>ppt_y</p:attrName>
                                        </p:attrNameLst>
                                      </p:cBhvr>
                                      <p:tavLst>
                                        <p:tav tm="0">
                                          <p:val>
                                            <p:strVal val="ppt_y"/>
                                          </p:val>
                                        </p:tav>
                                        <p:tav tm="100000">
                                          <p:val>
                                            <p:strVal val="ppt_y"/>
                                          </p:val>
                                        </p:tav>
                                      </p:tavLst>
                                    </p:anim>
                                    <p:set>
                                      <p:cBhvr>
                                        <p:cTn id="718" dur="1" fill="hold">
                                          <p:stCondLst>
                                            <p:cond delay="2249"/>
                                          </p:stCondLst>
                                        </p:cTn>
                                        <p:tgtEl>
                                          <p:spTgt spid="75"/>
                                        </p:tgtEl>
                                        <p:attrNameLst>
                                          <p:attrName>style.visibility</p:attrName>
                                        </p:attrNameLst>
                                      </p:cBhvr>
                                      <p:to>
                                        <p:strVal val="hidden"/>
                                      </p:to>
                                    </p:set>
                                  </p:childTnLst>
                                </p:cTn>
                              </p:par>
                              <p:par>
                                <p:cTn id="719" presetID="2" presetClass="exit" presetSubtype="8" fill="hold" grpId="2" nodeType="withEffect">
                                  <p:stCondLst>
                                    <p:cond delay="0"/>
                                  </p:stCondLst>
                                  <p:childTnLst>
                                    <p:anim calcmode="lin" valueType="num">
                                      <p:cBhvr additive="base">
                                        <p:cTn id="720" dur="2250"/>
                                        <p:tgtEl>
                                          <p:spTgt spid="74"/>
                                        </p:tgtEl>
                                        <p:attrNameLst>
                                          <p:attrName>ppt_x</p:attrName>
                                        </p:attrNameLst>
                                      </p:cBhvr>
                                      <p:tavLst>
                                        <p:tav tm="0">
                                          <p:val>
                                            <p:strVal val="ppt_x"/>
                                          </p:val>
                                        </p:tav>
                                        <p:tav tm="100000">
                                          <p:val>
                                            <p:strVal val="0-ppt_w/2"/>
                                          </p:val>
                                        </p:tav>
                                      </p:tavLst>
                                    </p:anim>
                                    <p:anim calcmode="lin" valueType="num">
                                      <p:cBhvr additive="base">
                                        <p:cTn id="721" dur="2250"/>
                                        <p:tgtEl>
                                          <p:spTgt spid="74"/>
                                        </p:tgtEl>
                                        <p:attrNameLst>
                                          <p:attrName>ppt_y</p:attrName>
                                        </p:attrNameLst>
                                      </p:cBhvr>
                                      <p:tavLst>
                                        <p:tav tm="0">
                                          <p:val>
                                            <p:strVal val="ppt_y"/>
                                          </p:val>
                                        </p:tav>
                                        <p:tav tm="100000">
                                          <p:val>
                                            <p:strVal val="ppt_y"/>
                                          </p:val>
                                        </p:tav>
                                      </p:tavLst>
                                    </p:anim>
                                    <p:set>
                                      <p:cBhvr>
                                        <p:cTn id="722" dur="1" fill="hold">
                                          <p:stCondLst>
                                            <p:cond delay="2249"/>
                                          </p:stCondLst>
                                        </p:cTn>
                                        <p:tgtEl>
                                          <p:spTgt spid="74"/>
                                        </p:tgtEl>
                                        <p:attrNameLst>
                                          <p:attrName>style.visibility</p:attrName>
                                        </p:attrNameLst>
                                      </p:cBhvr>
                                      <p:to>
                                        <p:strVal val="hidden"/>
                                      </p:to>
                                    </p:set>
                                  </p:childTnLst>
                                </p:cTn>
                              </p:par>
                              <p:par>
                                <p:cTn id="723" presetID="2" presetClass="exit" presetSubtype="8" fill="hold" grpId="2" nodeType="withEffect">
                                  <p:stCondLst>
                                    <p:cond delay="0"/>
                                  </p:stCondLst>
                                  <p:childTnLst>
                                    <p:anim calcmode="lin" valueType="num">
                                      <p:cBhvr additive="base">
                                        <p:cTn id="724" dur="2250"/>
                                        <p:tgtEl>
                                          <p:spTgt spid="76"/>
                                        </p:tgtEl>
                                        <p:attrNameLst>
                                          <p:attrName>ppt_x</p:attrName>
                                        </p:attrNameLst>
                                      </p:cBhvr>
                                      <p:tavLst>
                                        <p:tav tm="0">
                                          <p:val>
                                            <p:strVal val="ppt_x"/>
                                          </p:val>
                                        </p:tav>
                                        <p:tav tm="100000">
                                          <p:val>
                                            <p:strVal val="0-ppt_w/2"/>
                                          </p:val>
                                        </p:tav>
                                      </p:tavLst>
                                    </p:anim>
                                    <p:anim calcmode="lin" valueType="num">
                                      <p:cBhvr additive="base">
                                        <p:cTn id="725" dur="2250"/>
                                        <p:tgtEl>
                                          <p:spTgt spid="76"/>
                                        </p:tgtEl>
                                        <p:attrNameLst>
                                          <p:attrName>ppt_y</p:attrName>
                                        </p:attrNameLst>
                                      </p:cBhvr>
                                      <p:tavLst>
                                        <p:tav tm="0">
                                          <p:val>
                                            <p:strVal val="ppt_y"/>
                                          </p:val>
                                        </p:tav>
                                        <p:tav tm="100000">
                                          <p:val>
                                            <p:strVal val="ppt_y"/>
                                          </p:val>
                                        </p:tav>
                                      </p:tavLst>
                                    </p:anim>
                                    <p:set>
                                      <p:cBhvr>
                                        <p:cTn id="726" dur="1" fill="hold">
                                          <p:stCondLst>
                                            <p:cond delay="2249"/>
                                          </p:stCondLst>
                                        </p:cTn>
                                        <p:tgtEl>
                                          <p:spTgt spid="76"/>
                                        </p:tgtEl>
                                        <p:attrNameLst>
                                          <p:attrName>style.visibility</p:attrName>
                                        </p:attrNameLst>
                                      </p:cBhvr>
                                      <p:to>
                                        <p:strVal val="hidden"/>
                                      </p:to>
                                    </p:set>
                                  </p:childTnLst>
                                </p:cTn>
                              </p:par>
                              <p:par>
                                <p:cTn id="727" presetID="2" presetClass="exit" presetSubtype="8" fill="hold" grpId="2" nodeType="withEffect">
                                  <p:stCondLst>
                                    <p:cond delay="0"/>
                                  </p:stCondLst>
                                  <p:childTnLst>
                                    <p:anim calcmode="lin" valueType="num">
                                      <p:cBhvr additive="base">
                                        <p:cTn id="728" dur="2250"/>
                                        <p:tgtEl>
                                          <p:spTgt spid="78"/>
                                        </p:tgtEl>
                                        <p:attrNameLst>
                                          <p:attrName>ppt_x</p:attrName>
                                        </p:attrNameLst>
                                      </p:cBhvr>
                                      <p:tavLst>
                                        <p:tav tm="0">
                                          <p:val>
                                            <p:strVal val="ppt_x"/>
                                          </p:val>
                                        </p:tav>
                                        <p:tav tm="100000">
                                          <p:val>
                                            <p:strVal val="0-ppt_w/2"/>
                                          </p:val>
                                        </p:tav>
                                      </p:tavLst>
                                    </p:anim>
                                    <p:anim calcmode="lin" valueType="num">
                                      <p:cBhvr additive="base">
                                        <p:cTn id="729" dur="2250"/>
                                        <p:tgtEl>
                                          <p:spTgt spid="78"/>
                                        </p:tgtEl>
                                        <p:attrNameLst>
                                          <p:attrName>ppt_y</p:attrName>
                                        </p:attrNameLst>
                                      </p:cBhvr>
                                      <p:tavLst>
                                        <p:tav tm="0">
                                          <p:val>
                                            <p:strVal val="ppt_y"/>
                                          </p:val>
                                        </p:tav>
                                        <p:tav tm="100000">
                                          <p:val>
                                            <p:strVal val="ppt_y"/>
                                          </p:val>
                                        </p:tav>
                                      </p:tavLst>
                                    </p:anim>
                                    <p:set>
                                      <p:cBhvr>
                                        <p:cTn id="730" dur="1" fill="hold">
                                          <p:stCondLst>
                                            <p:cond delay="2249"/>
                                          </p:stCondLst>
                                        </p:cTn>
                                        <p:tgtEl>
                                          <p:spTgt spid="78"/>
                                        </p:tgtEl>
                                        <p:attrNameLst>
                                          <p:attrName>style.visibility</p:attrName>
                                        </p:attrNameLst>
                                      </p:cBhvr>
                                      <p:to>
                                        <p:strVal val="hidden"/>
                                      </p:to>
                                    </p:set>
                                  </p:childTnLst>
                                </p:cTn>
                              </p:par>
                              <p:par>
                                <p:cTn id="731" presetID="2" presetClass="exit" presetSubtype="8" fill="hold" grpId="2" nodeType="withEffect">
                                  <p:stCondLst>
                                    <p:cond delay="0"/>
                                  </p:stCondLst>
                                  <p:childTnLst>
                                    <p:anim calcmode="lin" valueType="num">
                                      <p:cBhvr additive="base">
                                        <p:cTn id="732" dur="2250"/>
                                        <p:tgtEl>
                                          <p:spTgt spid="77"/>
                                        </p:tgtEl>
                                        <p:attrNameLst>
                                          <p:attrName>ppt_x</p:attrName>
                                        </p:attrNameLst>
                                      </p:cBhvr>
                                      <p:tavLst>
                                        <p:tav tm="0">
                                          <p:val>
                                            <p:strVal val="ppt_x"/>
                                          </p:val>
                                        </p:tav>
                                        <p:tav tm="100000">
                                          <p:val>
                                            <p:strVal val="0-ppt_w/2"/>
                                          </p:val>
                                        </p:tav>
                                      </p:tavLst>
                                    </p:anim>
                                    <p:anim calcmode="lin" valueType="num">
                                      <p:cBhvr additive="base">
                                        <p:cTn id="733" dur="2250"/>
                                        <p:tgtEl>
                                          <p:spTgt spid="77"/>
                                        </p:tgtEl>
                                        <p:attrNameLst>
                                          <p:attrName>ppt_y</p:attrName>
                                        </p:attrNameLst>
                                      </p:cBhvr>
                                      <p:tavLst>
                                        <p:tav tm="0">
                                          <p:val>
                                            <p:strVal val="ppt_y"/>
                                          </p:val>
                                        </p:tav>
                                        <p:tav tm="100000">
                                          <p:val>
                                            <p:strVal val="ppt_y"/>
                                          </p:val>
                                        </p:tav>
                                      </p:tavLst>
                                    </p:anim>
                                    <p:set>
                                      <p:cBhvr>
                                        <p:cTn id="734" dur="1" fill="hold">
                                          <p:stCondLst>
                                            <p:cond delay="2249"/>
                                          </p:stCondLst>
                                        </p:cTn>
                                        <p:tgtEl>
                                          <p:spTgt spid="77"/>
                                        </p:tgtEl>
                                        <p:attrNameLst>
                                          <p:attrName>style.visibility</p:attrName>
                                        </p:attrNameLst>
                                      </p:cBhvr>
                                      <p:to>
                                        <p:strVal val="hidden"/>
                                      </p:to>
                                    </p:set>
                                  </p:childTnLst>
                                </p:cTn>
                              </p:par>
                              <p:par>
                                <p:cTn id="735" presetID="2" presetClass="exit" presetSubtype="8" fill="hold" grpId="2" nodeType="withEffect">
                                  <p:stCondLst>
                                    <p:cond delay="0"/>
                                  </p:stCondLst>
                                  <p:childTnLst>
                                    <p:anim calcmode="lin" valueType="num">
                                      <p:cBhvr additive="base">
                                        <p:cTn id="736" dur="2250"/>
                                        <p:tgtEl>
                                          <p:spTgt spid="79"/>
                                        </p:tgtEl>
                                        <p:attrNameLst>
                                          <p:attrName>ppt_x</p:attrName>
                                        </p:attrNameLst>
                                      </p:cBhvr>
                                      <p:tavLst>
                                        <p:tav tm="0">
                                          <p:val>
                                            <p:strVal val="ppt_x"/>
                                          </p:val>
                                        </p:tav>
                                        <p:tav tm="100000">
                                          <p:val>
                                            <p:strVal val="0-ppt_w/2"/>
                                          </p:val>
                                        </p:tav>
                                      </p:tavLst>
                                    </p:anim>
                                    <p:anim calcmode="lin" valueType="num">
                                      <p:cBhvr additive="base">
                                        <p:cTn id="737" dur="2250"/>
                                        <p:tgtEl>
                                          <p:spTgt spid="79"/>
                                        </p:tgtEl>
                                        <p:attrNameLst>
                                          <p:attrName>ppt_y</p:attrName>
                                        </p:attrNameLst>
                                      </p:cBhvr>
                                      <p:tavLst>
                                        <p:tav tm="0">
                                          <p:val>
                                            <p:strVal val="ppt_y"/>
                                          </p:val>
                                        </p:tav>
                                        <p:tav tm="100000">
                                          <p:val>
                                            <p:strVal val="ppt_y"/>
                                          </p:val>
                                        </p:tav>
                                      </p:tavLst>
                                    </p:anim>
                                    <p:set>
                                      <p:cBhvr>
                                        <p:cTn id="738" dur="1" fill="hold">
                                          <p:stCondLst>
                                            <p:cond delay="2249"/>
                                          </p:stCondLst>
                                        </p:cTn>
                                        <p:tgtEl>
                                          <p:spTgt spid="79"/>
                                        </p:tgtEl>
                                        <p:attrNameLst>
                                          <p:attrName>style.visibility</p:attrName>
                                        </p:attrNameLst>
                                      </p:cBhvr>
                                      <p:to>
                                        <p:strVal val="hidden"/>
                                      </p:to>
                                    </p:set>
                                  </p:childTnLst>
                                </p:cTn>
                              </p:par>
                              <p:par>
                                <p:cTn id="739" presetID="2" presetClass="exit" presetSubtype="8" fill="hold" grpId="2" nodeType="withEffect">
                                  <p:stCondLst>
                                    <p:cond delay="0"/>
                                  </p:stCondLst>
                                  <p:childTnLst>
                                    <p:anim calcmode="lin" valueType="num">
                                      <p:cBhvr additive="base">
                                        <p:cTn id="740" dur="2250"/>
                                        <p:tgtEl>
                                          <p:spTgt spid="80"/>
                                        </p:tgtEl>
                                        <p:attrNameLst>
                                          <p:attrName>ppt_x</p:attrName>
                                        </p:attrNameLst>
                                      </p:cBhvr>
                                      <p:tavLst>
                                        <p:tav tm="0">
                                          <p:val>
                                            <p:strVal val="ppt_x"/>
                                          </p:val>
                                        </p:tav>
                                        <p:tav tm="100000">
                                          <p:val>
                                            <p:strVal val="0-ppt_w/2"/>
                                          </p:val>
                                        </p:tav>
                                      </p:tavLst>
                                    </p:anim>
                                    <p:anim calcmode="lin" valueType="num">
                                      <p:cBhvr additive="base">
                                        <p:cTn id="741" dur="2250"/>
                                        <p:tgtEl>
                                          <p:spTgt spid="80"/>
                                        </p:tgtEl>
                                        <p:attrNameLst>
                                          <p:attrName>ppt_y</p:attrName>
                                        </p:attrNameLst>
                                      </p:cBhvr>
                                      <p:tavLst>
                                        <p:tav tm="0">
                                          <p:val>
                                            <p:strVal val="ppt_y"/>
                                          </p:val>
                                        </p:tav>
                                        <p:tav tm="100000">
                                          <p:val>
                                            <p:strVal val="ppt_y"/>
                                          </p:val>
                                        </p:tav>
                                      </p:tavLst>
                                    </p:anim>
                                    <p:set>
                                      <p:cBhvr>
                                        <p:cTn id="742" dur="1" fill="hold">
                                          <p:stCondLst>
                                            <p:cond delay="2249"/>
                                          </p:stCondLst>
                                        </p:cTn>
                                        <p:tgtEl>
                                          <p:spTgt spid="80"/>
                                        </p:tgtEl>
                                        <p:attrNameLst>
                                          <p:attrName>style.visibility</p:attrName>
                                        </p:attrNameLst>
                                      </p:cBhvr>
                                      <p:to>
                                        <p:strVal val="hidden"/>
                                      </p:to>
                                    </p:set>
                                  </p:childTnLst>
                                </p:cTn>
                              </p:par>
                              <p:par>
                                <p:cTn id="743" presetID="2" presetClass="exit" presetSubtype="8" fill="hold" grpId="2" nodeType="withEffect">
                                  <p:stCondLst>
                                    <p:cond delay="0"/>
                                  </p:stCondLst>
                                  <p:childTnLst>
                                    <p:anim calcmode="lin" valueType="num">
                                      <p:cBhvr additive="base">
                                        <p:cTn id="744" dur="2250"/>
                                        <p:tgtEl>
                                          <p:spTgt spid="81"/>
                                        </p:tgtEl>
                                        <p:attrNameLst>
                                          <p:attrName>ppt_x</p:attrName>
                                        </p:attrNameLst>
                                      </p:cBhvr>
                                      <p:tavLst>
                                        <p:tav tm="0">
                                          <p:val>
                                            <p:strVal val="ppt_x"/>
                                          </p:val>
                                        </p:tav>
                                        <p:tav tm="100000">
                                          <p:val>
                                            <p:strVal val="0-ppt_w/2"/>
                                          </p:val>
                                        </p:tav>
                                      </p:tavLst>
                                    </p:anim>
                                    <p:anim calcmode="lin" valueType="num">
                                      <p:cBhvr additive="base">
                                        <p:cTn id="745" dur="2250"/>
                                        <p:tgtEl>
                                          <p:spTgt spid="81"/>
                                        </p:tgtEl>
                                        <p:attrNameLst>
                                          <p:attrName>ppt_y</p:attrName>
                                        </p:attrNameLst>
                                      </p:cBhvr>
                                      <p:tavLst>
                                        <p:tav tm="0">
                                          <p:val>
                                            <p:strVal val="ppt_y"/>
                                          </p:val>
                                        </p:tav>
                                        <p:tav tm="100000">
                                          <p:val>
                                            <p:strVal val="ppt_y"/>
                                          </p:val>
                                        </p:tav>
                                      </p:tavLst>
                                    </p:anim>
                                    <p:set>
                                      <p:cBhvr>
                                        <p:cTn id="746" dur="1" fill="hold">
                                          <p:stCondLst>
                                            <p:cond delay="2249"/>
                                          </p:stCondLst>
                                        </p:cTn>
                                        <p:tgtEl>
                                          <p:spTgt spid="81"/>
                                        </p:tgtEl>
                                        <p:attrNameLst>
                                          <p:attrName>style.visibility</p:attrName>
                                        </p:attrNameLst>
                                      </p:cBhvr>
                                      <p:to>
                                        <p:strVal val="hidden"/>
                                      </p:to>
                                    </p:set>
                                  </p:childTnLst>
                                </p:cTn>
                              </p:par>
                              <p:par>
                                <p:cTn id="747" presetID="2" presetClass="exit" presetSubtype="8" fill="hold" grpId="2" nodeType="withEffect">
                                  <p:stCondLst>
                                    <p:cond delay="0"/>
                                  </p:stCondLst>
                                  <p:childTnLst>
                                    <p:anim calcmode="lin" valueType="num">
                                      <p:cBhvr additive="base">
                                        <p:cTn id="748" dur="2250"/>
                                        <p:tgtEl>
                                          <p:spTgt spid="82"/>
                                        </p:tgtEl>
                                        <p:attrNameLst>
                                          <p:attrName>ppt_x</p:attrName>
                                        </p:attrNameLst>
                                      </p:cBhvr>
                                      <p:tavLst>
                                        <p:tav tm="0">
                                          <p:val>
                                            <p:strVal val="ppt_x"/>
                                          </p:val>
                                        </p:tav>
                                        <p:tav tm="100000">
                                          <p:val>
                                            <p:strVal val="0-ppt_w/2"/>
                                          </p:val>
                                        </p:tav>
                                      </p:tavLst>
                                    </p:anim>
                                    <p:anim calcmode="lin" valueType="num">
                                      <p:cBhvr additive="base">
                                        <p:cTn id="749" dur="2250"/>
                                        <p:tgtEl>
                                          <p:spTgt spid="82"/>
                                        </p:tgtEl>
                                        <p:attrNameLst>
                                          <p:attrName>ppt_y</p:attrName>
                                        </p:attrNameLst>
                                      </p:cBhvr>
                                      <p:tavLst>
                                        <p:tav tm="0">
                                          <p:val>
                                            <p:strVal val="ppt_y"/>
                                          </p:val>
                                        </p:tav>
                                        <p:tav tm="100000">
                                          <p:val>
                                            <p:strVal val="ppt_y"/>
                                          </p:val>
                                        </p:tav>
                                      </p:tavLst>
                                    </p:anim>
                                    <p:set>
                                      <p:cBhvr>
                                        <p:cTn id="750" dur="1" fill="hold">
                                          <p:stCondLst>
                                            <p:cond delay="2249"/>
                                          </p:stCondLst>
                                        </p:cTn>
                                        <p:tgtEl>
                                          <p:spTgt spid="82"/>
                                        </p:tgtEl>
                                        <p:attrNameLst>
                                          <p:attrName>style.visibility</p:attrName>
                                        </p:attrNameLst>
                                      </p:cBhvr>
                                      <p:to>
                                        <p:strVal val="hidden"/>
                                      </p:to>
                                    </p:set>
                                  </p:childTnLst>
                                </p:cTn>
                              </p:par>
                              <p:par>
                                <p:cTn id="751" presetID="2" presetClass="exit" presetSubtype="8" fill="hold" grpId="2" nodeType="withEffect">
                                  <p:stCondLst>
                                    <p:cond delay="0"/>
                                  </p:stCondLst>
                                  <p:childTnLst>
                                    <p:anim calcmode="lin" valueType="num">
                                      <p:cBhvr additive="base">
                                        <p:cTn id="752" dur="2250"/>
                                        <p:tgtEl>
                                          <p:spTgt spid="83"/>
                                        </p:tgtEl>
                                        <p:attrNameLst>
                                          <p:attrName>ppt_x</p:attrName>
                                        </p:attrNameLst>
                                      </p:cBhvr>
                                      <p:tavLst>
                                        <p:tav tm="0">
                                          <p:val>
                                            <p:strVal val="ppt_x"/>
                                          </p:val>
                                        </p:tav>
                                        <p:tav tm="100000">
                                          <p:val>
                                            <p:strVal val="0-ppt_w/2"/>
                                          </p:val>
                                        </p:tav>
                                      </p:tavLst>
                                    </p:anim>
                                    <p:anim calcmode="lin" valueType="num">
                                      <p:cBhvr additive="base">
                                        <p:cTn id="753" dur="2250"/>
                                        <p:tgtEl>
                                          <p:spTgt spid="83"/>
                                        </p:tgtEl>
                                        <p:attrNameLst>
                                          <p:attrName>ppt_y</p:attrName>
                                        </p:attrNameLst>
                                      </p:cBhvr>
                                      <p:tavLst>
                                        <p:tav tm="0">
                                          <p:val>
                                            <p:strVal val="ppt_y"/>
                                          </p:val>
                                        </p:tav>
                                        <p:tav tm="100000">
                                          <p:val>
                                            <p:strVal val="ppt_y"/>
                                          </p:val>
                                        </p:tav>
                                      </p:tavLst>
                                    </p:anim>
                                    <p:set>
                                      <p:cBhvr>
                                        <p:cTn id="754" dur="1" fill="hold">
                                          <p:stCondLst>
                                            <p:cond delay="2249"/>
                                          </p:stCondLst>
                                        </p:cTn>
                                        <p:tgtEl>
                                          <p:spTgt spid="83"/>
                                        </p:tgtEl>
                                        <p:attrNameLst>
                                          <p:attrName>style.visibility</p:attrName>
                                        </p:attrNameLst>
                                      </p:cBhvr>
                                      <p:to>
                                        <p:strVal val="hidden"/>
                                      </p:to>
                                    </p:set>
                                  </p:childTnLst>
                                </p:cTn>
                              </p:par>
                              <p:par>
                                <p:cTn id="755" presetID="2" presetClass="exit" presetSubtype="8" fill="hold" grpId="2" nodeType="withEffect">
                                  <p:stCondLst>
                                    <p:cond delay="0"/>
                                  </p:stCondLst>
                                  <p:childTnLst>
                                    <p:anim calcmode="lin" valueType="num">
                                      <p:cBhvr additive="base">
                                        <p:cTn id="756" dur="2250"/>
                                        <p:tgtEl>
                                          <p:spTgt spid="84"/>
                                        </p:tgtEl>
                                        <p:attrNameLst>
                                          <p:attrName>ppt_x</p:attrName>
                                        </p:attrNameLst>
                                      </p:cBhvr>
                                      <p:tavLst>
                                        <p:tav tm="0">
                                          <p:val>
                                            <p:strVal val="ppt_x"/>
                                          </p:val>
                                        </p:tav>
                                        <p:tav tm="100000">
                                          <p:val>
                                            <p:strVal val="0-ppt_w/2"/>
                                          </p:val>
                                        </p:tav>
                                      </p:tavLst>
                                    </p:anim>
                                    <p:anim calcmode="lin" valueType="num">
                                      <p:cBhvr additive="base">
                                        <p:cTn id="757" dur="2250"/>
                                        <p:tgtEl>
                                          <p:spTgt spid="84"/>
                                        </p:tgtEl>
                                        <p:attrNameLst>
                                          <p:attrName>ppt_y</p:attrName>
                                        </p:attrNameLst>
                                      </p:cBhvr>
                                      <p:tavLst>
                                        <p:tav tm="0">
                                          <p:val>
                                            <p:strVal val="ppt_y"/>
                                          </p:val>
                                        </p:tav>
                                        <p:tav tm="100000">
                                          <p:val>
                                            <p:strVal val="ppt_y"/>
                                          </p:val>
                                        </p:tav>
                                      </p:tavLst>
                                    </p:anim>
                                    <p:set>
                                      <p:cBhvr>
                                        <p:cTn id="758" dur="1" fill="hold">
                                          <p:stCondLst>
                                            <p:cond delay="2249"/>
                                          </p:stCondLst>
                                        </p:cTn>
                                        <p:tgtEl>
                                          <p:spTgt spid="84"/>
                                        </p:tgtEl>
                                        <p:attrNameLst>
                                          <p:attrName>style.visibility</p:attrName>
                                        </p:attrNameLst>
                                      </p:cBhvr>
                                      <p:to>
                                        <p:strVal val="hidden"/>
                                      </p:to>
                                    </p:set>
                                  </p:childTnLst>
                                </p:cTn>
                              </p:par>
                              <p:par>
                                <p:cTn id="759" presetID="6" presetClass="emph" presetSubtype="0" accel="40000" fill="hold" grpId="3" nodeType="withEffect">
                                  <p:stCondLst>
                                    <p:cond delay="0"/>
                                  </p:stCondLst>
                                  <p:childTnLst>
                                    <p:animScale>
                                      <p:cBhvr>
                                        <p:cTn id="760" dur="2250" fill="hold"/>
                                        <p:tgtEl>
                                          <p:spTgt spid="17"/>
                                        </p:tgtEl>
                                      </p:cBhvr>
                                      <p:by x="100000" y="400000"/>
                                    </p:animScale>
                                  </p:childTnLst>
                                </p:cTn>
                              </p:par>
                              <p:par>
                                <p:cTn id="761" presetID="6" presetClass="emph" presetSubtype="0" accel="40000" fill="hold" grpId="3" nodeType="withEffect">
                                  <p:stCondLst>
                                    <p:cond delay="0"/>
                                  </p:stCondLst>
                                  <p:childTnLst>
                                    <p:animScale>
                                      <p:cBhvr>
                                        <p:cTn id="762" dur="2250" fill="hold"/>
                                        <p:tgtEl>
                                          <p:spTgt spid="18"/>
                                        </p:tgtEl>
                                      </p:cBhvr>
                                      <p:by x="100000" y="400000"/>
                                    </p:animScale>
                                  </p:childTnLst>
                                </p:cTn>
                              </p:par>
                              <p:par>
                                <p:cTn id="763" presetID="6" presetClass="emph" presetSubtype="0" accel="40000" fill="hold" grpId="3" nodeType="withEffect">
                                  <p:stCondLst>
                                    <p:cond delay="0"/>
                                  </p:stCondLst>
                                  <p:childTnLst>
                                    <p:animScale>
                                      <p:cBhvr>
                                        <p:cTn id="764" dur="2250" fill="hold"/>
                                        <p:tgtEl>
                                          <p:spTgt spid="19"/>
                                        </p:tgtEl>
                                      </p:cBhvr>
                                      <p:by x="100000" y="400000"/>
                                    </p:animScale>
                                  </p:childTnLst>
                                </p:cTn>
                              </p:par>
                              <p:par>
                                <p:cTn id="765" presetID="6" presetClass="emph" presetSubtype="0" accel="40000" fill="hold" grpId="3" nodeType="withEffect">
                                  <p:stCondLst>
                                    <p:cond delay="0"/>
                                  </p:stCondLst>
                                  <p:childTnLst>
                                    <p:animScale>
                                      <p:cBhvr>
                                        <p:cTn id="766" dur="2250" fill="hold"/>
                                        <p:tgtEl>
                                          <p:spTgt spid="20"/>
                                        </p:tgtEl>
                                      </p:cBhvr>
                                      <p:by x="100000" y="400000"/>
                                    </p:animScale>
                                  </p:childTnLst>
                                </p:cTn>
                              </p:par>
                              <p:par>
                                <p:cTn id="767" presetID="6" presetClass="emph" presetSubtype="0" accel="40000" fill="hold" grpId="3" nodeType="withEffect">
                                  <p:stCondLst>
                                    <p:cond delay="0"/>
                                  </p:stCondLst>
                                  <p:childTnLst>
                                    <p:animScale>
                                      <p:cBhvr>
                                        <p:cTn id="768" dur="2250" fill="hold"/>
                                        <p:tgtEl>
                                          <p:spTgt spid="21"/>
                                        </p:tgtEl>
                                      </p:cBhvr>
                                      <p:by x="100000" y="400000"/>
                                    </p:animScale>
                                  </p:childTnLst>
                                </p:cTn>
                              </p:par>
                              <p:par>
                                <p:cTn id="769" presetID="6" presetClass="emph" presetSubtype="0" accel="40000" fill="hold" grpId="3" nodeType="withEffect">
                                  <p:stCondLst>
                                    <p:cond delay="0"/>
                                  </p:stCondLst>
                                  <p:childTnLst>
                                    <p:animScale>
                                      <p:cBhvr>
                                        <p:cTn id="770" dur="2250" fill="hold"/>
                                        <p:tgtEl>
                                          <p:spTgt spid="22"/>
                                        </p:tgtEl>
                                      </p:cBhvr>
                                      <p:by x="100000" y="400000"/>
                                    </p:animScale>
                                  </p:childTnLst>
                                </p:cTn>
                              </p:par>
                              <p:par>
                                <p:cTn id="771" presetID="6" presetClass="emph" presetSubtype="0" accel="40000" fill="hold" grpId="3" nodeType="withEffect">
                                  <p:stCondLst>
                                    <p:cond delay="0"/>
                                  </p:stCondLst>
                                  <p:childTnLst>
                                    <p:animScale>
                                      <p:cBhvr>
                                        <p:cTn id="772" dur="2250" fill="hold"/>
                                        <p:tgtEl>
                                          <p:spTgt spid="23"/>
                                        </p:tgtEl>
                                      </p:cBhvr>
                                      <p:by x="100000" y="400000"/>
                                    </p:animScale>
                                  </p:childTnLst>
                                </p:cTn>
                              </p:par>
                              <p:par>
                                <p:cTn id="773" presetID="6" presetClass="emph" presetSubtype="0" accel="40000" fill="hold" grpId="3" nodeType="withEffect">
                                  <p:stCondLst>
                                    <p:cond delay="0"/>
                                  </p:stCondLst>
                                  <p:childTnLst>
                                    <p:animScale>
                                      <p:cBhvr>
                                        <p:cTn id="774" dur="2250" fill="hold"/>
                                        <p:tgtEl>
                                          <p:spTgt spid="24"/>
                                        </p:tgtEl>
                                      </p:cBhvr>
                                      <p:by x="100000" y="400000"/>
                                    </p:animScale>
                                  </p:childTnLst>
                                </p:cTn>
                              </p:par>
                              <p:par>
                                <p:cTn id="775" presetID="6" presetClass="emph" presetSubtype="0" accel="40000" fill="hold" grpId="3" nodeType="withEffect">
                                  <p:stCondLst>
                                    <p:cond delay="0"/>
                                  </p:stCondLst>
                                  <p:childTnLst>
                                    <p:animScale>
                                      <p:cBhvr>
                                        <p:cTn id="776" dur="2250" fill="hold"/>
                                        <p:tgtEl>
                                          <p:spTgt spid="25"/>
                                        </p:tgtEl>
                                      </p:cBhvr>
                                      <p:by x="100000" y="400000"/>
                                    </p:animScale>
                                  </p:childTnLst>
                                </p:cTn>
                              </p:par>
                              <p:par>
                                <p:cTn id="777" presetID="6" presetClass="emph" presetSubtype="0" accel="40000" fill="hold" grpId="3" nodeType="withEffect">
                                  <p:stCondLst>
                                    <p:cond delay="0"/>
                                  </p:stCondLst>
                                  <p:childTnLst>
                                    <p:animScale>
                                      <p:cBhvr>
                                        <p:cTn id="778" dur="2250" fill="hold"/>
                                        <p:tgtEl>
                                          <p:spTgt spid="26"/>
                                        </p:tgtEl>
                                      </p:cBhvr>
                                      <p:by x="100000" y="400000"/>
                                    </p:animScale>
                                  </p:childTnLst>
                                </p:cTn>
                              </p:par>
                              <p:par>
                                <p:cTn id="779" presetID="6" presetClass="emph" presetSubtype="0" accel="40000" fill="hold" grpId="3" nodeType="withEffect">
                                  <p:stCondLst>
                                    <p:cond delay="0"/>
                                  </p:stCondLst>
                                  <p:childTnLst>
                                    <p:animScale>
                                      <p:cBhvr>
                                        <p:cTn id="780" dur="2250" fill="hold"/>
                                        <p:tgtEl>
                                          <p:spTgt spid="27"/>
                                        </p:tgtEl>
                                      </p:cBhvr>
                                      <p:by x="100000" y="400000"/>
                                    </p:animScale>
                                  </p:childTnLst>
                                </p:cTn>
                              </p:par>
                              <p:par>
                                <p:cTn id="781" presetID="6" presetClass="emph" presetSubtype="0" accel="40000" fill="hold" grpId="3" nodeType="withEffect">
                                  <p:stCondLst>
                                    <p:cond delay="0"/>
                                  </p:stCondLst>
                                  <p:childTnLst>
                                    <p:animScale>
                                      <p:cBhvr>
                                        <p:cTn id="782" dur="2250" fill="hold"/>
                                        <p:tgtEl>
                                          <p:spTgt spid="28"/>
                                        </p:tgtEl>
                                      </p:cBhvr>
                                      <p:by x="100000" y="400000"/>
                                    </p:animScale>
                                  </p:childTnLst>
                                </p:cTn>
                              </p:par>
                              <p:par>
                                <p:cTn id="783" presetID="6" presetClass="emph" presetSubtype="0" accel="40000" fill="hold" grpId="3" nodeType="withEffect">
                                  <p:stCondLst>
                                    <p:cond delay="0"/>
                                  </p:stCondLst>
                                  <p:childTnLst>
                                    <p:animScale>
                                      <p:cBhvr>
                                        <p:cTn id="784" dur="2250" fill="hold"/>
                                        <p:tgtEl>
                                          <p:spTgt spid="29"/>
                                        </p:tgtEl>
                                      </p:cBhvr>
                                      <p:by x="100000" y="400000"/>
                                    </p:animScale>
                                  </p:childTnLst>
                                </p:cTn>
                              </p:par>
                              <p:par>
                                <p:cTn id="785" presetID="6" presetClass="emph" presetSubtype="0" accel="40000" fill="hold" grpId="3" nodeType="withEffect">
                                  <p:stCondLst>
                                    <p:cond delay="0"/>
                                  </p:stCondLst>
                                  <p:childTnLst>
                                    <p:animScale>
                                      <p:cBhvr>
                                        <p:cTn id="786" dur="2250" fill="hold"/>
                                        <p:tgtEl>
                                          <p:spTgt spid="30"/>
                                        </p:tgtEl>
                                      </p:cBhvr>
                                      <p:by x="100000" y="400000"/>
                                    </p:animScale>
                                  </p:childTnLst>
                                </p:cTn>
                              </p:par>
                              <p:par>
                                <p:cTn id="787" presetID="6" presetClass="emph" presetSubtype="0" accel="40000" fill="hold" grpId="3" nodeType="withEffect">
                                  <p:stCondLst>
                                    <p:cond delay="0"/>
                                  </p:stCondLst>
                                  <p:childTnLst>
                                    <p:animScale>
                                      <p:cBhvr>
                                        <p:cTn id="788" dur="2250" fill="hold"/>
                                        <p:tgtEl>
                                          <p:spTgt spid="31"/>
                                        </p:tgtEl>
                                      </p:cBhvr>
                                      <p:by x="100000" y="400000"/>
                                    </p:animScale>
                                  </p:childTnLst>
                                </p:cTn>
                              </p:par>
                              <p:par>
                                <p:cTn id="789" presetID="6" presetClass="emph" presetSubtype="0" accel="40000" fill="hold" grpId="3" nodeType="withEffect">
                                  <p:stCondLst>
                                    <p:cond delay="0"/>
                                  </p:stCondLst>
                                  <p:childTnLst>
                                    <p:animScale>
                                      <p:cBhvr>
                                        <p:cTn id="790" dur="2250" fill="hold"/>
                                        <p:tgtEl>
                                          <p:spTgt spid="52"/>
                                        </p:tgtEl>
                                      </p:cBhvr>
                                      <p:by x="100000" y="400000"/>
                                    </p:animScale>
                                  </p:childTnLst>
                                </p:cTn>
                              </p:par>
                              <p:par>
                                <p:cTn id="791" presetID="6" presetClass="emph" presetSubtype="0" accel="40000" fill="hold" grpId="3" nodeType="withEffect">
                                  <p:stCondLst>
                                    <p:cond delay="0"/>
                                  </p:stCondLst>
                                  <p:childTnLst>
                                    <p:animScale>
                                      <p:cBhvr>
                                        <p:cTn id="792" dur="2250" fill="hold"/>
                                        <p:tgtEl>
                                          <p:spTgt spid="56"/>
                                        </p:tgtEl>
                                      </p:cBhvr>
                                      <p:by x="100000" y="400000"/>
                                    </p:animScale>
                                  </p:childTnLst>
                                </p:cTn>
                              </p:par>
                              <p:par>
                                <p:cTn id="793" presetID="6" presetClass="emph" presetSubtype="0" accel="40000" fill="hold" grpId="3" nodeType="withEffect">
                                  <p:stCondLst>
                                    <p:cond delay="0"/>
                                  </p:stCondLst>
                                  <p:childTnLst>
                                    <p:animScale>
                                      <p:cBhvr>
                                        <p:cTn id="794" dur="2250" fill="hold"/>
                                        <p:tgtEl>
                                          <p:spTgt spid="57"/>
                                        </p:tgtEl>
                                      </p:cBhvr>
                                      <p:by x="100000" y="400000"/>
                                    </p:animScale>
                                  </p:childTnLst>
                                </p:cTn>
                              </p:par>
                              <p:par>
                                <p:cTn id="795" presetID="6" presetClass="emph" presetSubtype="0" accel="40000" fill="hold" grpId="3" nodeType="withEffect">
                                  <p:stCondLst>
                                    <p:cond delay="0"/>
                                  </p:stCondLst>
                                  <p:childTnLst>
                                    <p:animScale>
                                      <p:cBhvr>
                                        <p:cTn id="796" dur="2250" fill="hold"/>
                                        <p:tgtEl>
                                          <p:spTgt spid="58"/>
                                        </p:tgtEl>
                                      </p:cBhvr>
                                      <p:by x="100000" y="400000"/>
                                    </p:animScale>
                                  </p:childTnLst>
                                </p:cTn>
                              </p:par>
                              <p:par>
                                <p:cTn id="797" presetID="6" presetClass="emph" presetSubtype="0" accel="40000" fill="hold" grpId="3" nodeType="withEffect">
                                  <p:stCondLst>
                                    <p:cond delay="0"/>
                                  </p:stCondLst>
                                  <p:childTnLst>
                                    <p:animScale>
                                      <p:cBhvr>
                                        <p:cTn id="798" dur="2250" fill="hold"/>
                                        <p:tgtEl>
                                          <p:spTgt spid="59"/>
                                        </p:tgtEl>
                                      </p:cBhvr>
                                      <p:by x="100000" y="400000"/>
                                    </p:animScale>
                                  </p:childTnLst>
                                </p:cTn>
                              </p:par>
                              <p:par>
                                <p:cTn id="799" presetID="6" presetClass="emph" presetSubtype="0" accel="40000" fill="hold" grpId="3" nodeType="withEffect">
                                  <p:stCondLst>
                                    <p:cond delay="0"/>
                                  </p:stCondLst>
                                  <p:childTnLst>
                                    <p:animScale>
                                      <p:cBhvr>
                                        <p:cTn id="800" dur="2250" fill="hold"/>
                                        <p:tgtEl>
                                          <p:spTgt spid="60"/>
                                        </p:tgtEl>
                                      </p:cBhvr>
                                      <p:by x="100000" y="400000"/>
                                    </p:animScale>
                                  </p:childTnLst>
                                </p:cTn>
                              </p:par>
                              <p:par>
                                <p:cTn id="801" presetID="6" presetClass="emph" presetSubtype="0" accel="40000" fill="hold" grpId="3" nodeType="withEffect">
                                  <p:stCondLst>
                                    <p:cond delay="0"/>
                                  </p:stCondLst>
                                  <p:childTnLst>
                                    <p:animScale>
                                      <p:cBhvr>
                                        <p:cTn id="802" dur="2250" fill="hold"/>
                                        <p:tgtEl>
                                          <p:spTgt spid="61"/>
                                        </p:tgtEl>
                                      </p:cBhvr>
                                      <p:by x="100000" y="400000"/>
                                    </p:animScale>
                                  </p:childTnLst>
                                </p:cTn>
                              </p:par>
                              <p:par>
                                <p:cTn id="803" presetID="6" presetClass="emph" presetSubtype="0" accel="40000" fill="hold" grpId="3" nodeType="withEffect">
                                  <p:stCondLst>
                                    <p:cond delay="0"/>
                                  </p:stCondLst>
                                  <p:childTnLst>
                                    <p:animScale>
                                      <p:cBhvr>
                                        <p:cTn id="804" dur="2250" fill="hold"/>
                                        <p:tgtEl>
                                          <p:spTgt spid="62"/>
                                        </p:tgtEl>
                                      </p:cBhvr>
                                      <p:by x="100000" y="400000"/>
                                    </p:animScale>
                                  </p:childTnLst>
                                </p:cTn>
                              </p:par>
                              <p:par>
                                <p:cTn id="805" presetID="6" presetClass="emph" presetSubtype="0" accel="40000" fill="hold" grpId="3" nodeType="withEffect">
                                  <p:stCondLst>
                                    <p:cond delay="0"/>
                                  </p:stCondLst>
                                  <p:childTnLst>
                                    <p:animScale>
                                      <p:cBhvr>
                                        <p:cTn id="806" dur="2250" fill="hold"/>
                                        <p:tgtEl>
                                          <p:spTgt spid="63"/>
                                        </p:tgtEl>
                                      </p:cBhvr>
                                      <p:by x="100000" y="400000"/>
                                    </p:animScale>
                                  </p:childTnLst>
                                </p:cTn>
                              </p:par>
                              <p:par>
                                <p:cTn id="807" presetID="6" presetClass="emph" presetSubtype="0" accel="40000" fill="hold" grpId="3" nodeType="withEffect">
                                  <p:stCondLst>
                                    <p:cond delay="0"/>
                                  </p:stCondLst>
                                  <p:childTnLst>
                                    <p:animScale>
                                      <p:cBhvr>
                                        <p:cTn id="808" dur="2250" fill="hold"/>
                                        <p:tgtEl>
                                          <p:spTgt spid="64"/>
                                        </p:tgtEl>
                                      </p:cBhvr>
                                      <p:by x="100000" y="400000"/>
                                    </p:animScale>
                                  </p:childTnLst>
                                </p:cTn>
                              </p:par>
                              <p:par>
                                <p:cTn id="809" presetID="6" presetClass="emph" presetSubtype="0" accel="40000" fill="hold" grpId="3" nodeType="withEffect">
                                  <p:stCondLst>
                                    <p:cond delay="0"/>
                                  </p:stCondLst>
                                  <p:childTnLst>
                                    <p:animScale>
                                      <p:cBhvr>
                                        <p:cTn id="810" dur="2250" fill="hold"/>
                                        <p:tgtEl>
                                          <p:spTgt spid="65"/>
                                        </p:tgtEl>
                                      </p:cBhvr>
                                      <p:by x="100000" y="400000"/>
                                    </p:animScale>
                                  </p:childTnLst>
                                </p:cTn>
                              </p:par>
                              <p:par>
                                <p:cTn id="811" presetID="6" presetClass="emph" presetSubtype="0" accel="40000" fill="hold" grpId="3" nodeType="withEffect">
                                  <p:stCondLst>
                                    <p:cond delay="0"/>
                                  </p:stCondLst>
                                  <p:childTnLst>
                                    <p:animScale>
                                      <p:cBhvr>
                                        <p:cTn id="812" dur="2250" fill="hold"/>
                                        <p:tgtEl>
                                          <p:spTgt spid="66"/>
                                        </p:tgtEl>
                                      </p:cBhvr>
                                      <p:by x="100000" y="400000"/>
                                    </p:animScale>
                                  </p:childTnLst>
                                </p:cTn>
                              </p:par>
                              <p:par>
                                <p:cTn id="813" presetID="6" presetClass="emph" presetSubtype="0" accel="40000" fill="hold" grpId="3" nodeType="withEffect">
                                  <p:stCondLst>
                                    <p:cond delay="0"/>
                                  </p:stCondLst>
                                  <p:childTnLst>
                                    <p:animScale>
                                      <p:cBhvr>
                                        <p:cTn id="814" dur="2250" fill="hold"/>
                                        <p:tgtEl>
                                          <p:spTgt spid="67"/>
                                        </p:tgtEl>
                                      </p:cBhvr>
                                      <p:by x="100000" y="400000"/>
                                    </p:animScale>
                                  </p:childTnLst>
                                </p:cTn>
                              </p:par>
                              <p:par>
                                <p:cTn id="815" presetID="6" presetClass="emph" presetSubtype="0" accel="40000" fill="hold" grpId="3" nodeType="withEffect">
                                  <p:stCondLst>
                                    <p:cond delay="0"/>
                                  </p:stCondLst>
                                  <p:childTnLst>
                                    <p:animScale>
                                      <p:cBhvr>
                                        <p:cTn id="816" dur="2250" fill="hold"/>
                                        <p:tgtEl>
                                          <p:spTgt spid="68"/>
                                        </p:tgtEl>
                                      </p:cBhvr>
                                      <p:by x="100000" y="400000"/>
                                    </p:animScale>
                                  </p:childTnLst>
                                </p:cTn>
                              </p:par>
                              <p:par>
                                <p:cTn id="817" presetID="6" presetClass="emph" presetSubtype="0" accel="40000" fill="hold" grpId="3" nodeType="withEffect">
                                  <p:stCondLst>
                                    <p:cond delay="0"/>
                                  </p:stCondLst>
                                  <p:childTnLst>
                                    <p:animScale>
                                      <p:cBhvr>
                                        <p:cTn id="818" dur="2250" fill="hold"/>
                                        <p:tgtEl>
                                          <p:spTgt spid="69"/>
                                        </p:tgtEl>
                                      </p:cBhvr>
                                      <p:by x="100000" y="400000"/>
                                    </p:animScale>
                                  </p:childTnLst>
                                </p:cTn>
                              </p:par>
                              <p:par>
                                <p:cTn id="819" presetID="17" presetClass="entr" presetSubtype="8" fill="hold" nodeType="withEffect">
                                  <p:stCondLst>
                                    <p:cond delay="0"/>
                                  </p:stCondLst>
                                  <p:childTnLst>
                                    <p:set>
                                      <p:cBhvr>
                                        <p:cTn id="820" dur="1" fill="hold">
                                          <p:stCondLst>
                                            <p:cond delay="0"/>
                                          </p:stCondLst>
                                        </p:cTn>
                                        <p:tgtEl>
                                          <p:spTgt spid="87"/>
                                        </p:tgtEl>
                                        <p:attrNameLst>
                                          <p:attrName>style.visibility</p:attrName>
                                        </p:attrNameLst>
                                      </p:cBhvr>
                                      <p:to>
                                        <p:strVal val="visible"/>
                                      </p:to>
                                    </p:set>
                                    <p:anim calcmode="lin" valueType="num">
                                      <p:cBhvr>
                                        <p:cTn id="821" dur="2150" fill="hold"/>
                                        <p:tgtEl>
                                          <p:spTgt spid="87"/>
                                        </p:tgtEl>
                                        <p:attrNameLst>
                                          <p:attrName>ppt_x</p:attrName>
                                        </p:attrNameLst>
                                      </p:cBhvr>
                                      <p:tavLst>
                                        <p:tav tm="0">
                                          <p:val>
                                            <p:strVal val="#ppt_x-#ppt_w/2"/>
                                          </p:val>
                                        </p:tav>
                                        <p:tav tm="100000">
                                          <p:val>
                                            <p:strVal val="#ppt_x"/>
                                          </p:val>
                                        </p:tav>
                                      </p:tavLst>
                                    </p:anim>
                                    <p:anim calcmode="lin" valueType="num">
                                      <p:cBhvr>
                                        <p:cTn id="822" dur="2150" fill="hold"/>
                                        <p:tgtEl>
                                          <p:spTgt spid="87"/>
                                        </p:tgtEl>
                                        <p:attrNameLst>
                                          <p:attrName>ppt_y</p:attrName>
                                        </p:attrNameLst>
                                      </p:cBhvr>
                                      <p:tavLst>
                                        <p:tav tm="0">
                                          <p:val>
                                            <p:strVal val="#ppt_y"/>
                                          </p:val>
                                        </p:tav>
                                        <p:tav tm="100000">
                                          <p:val>
                                            <p:strVal val="#ppt_y"/>
                                          </p:val>
                                        </p:tav>
                                      </p:tavLst>
                                    </p:anim>
                                    <p:anim calcmode="lin" valueType="num">
                                      <p:cBhvr>
                                        <p:cTn id="823" dur="2150" fill="hold"/>
                                        <p:tgtEl>
                                          <p:spTgt spid="87"/>
                                        </p:tgtEl>
                                        <p:attrNameLst>
                                          <p:attrName>ppt_w</p:attrName>
                                        </p:attrNameLst>
                                      </p:cBhvr>
                                      <p:tavLst>
                                        <p:tav tm="0">
                                          <p:val>
                                            <p:fltVal val="0"/>
                                          </p:val>
                                        </p:tav>
                                        <p:tav tm="100000">
                                          <p:val>
                                            <p:strVal val="#ppt_w"/>
                                          </p:val>
                                        </p:tav>
                                      </p:tavLst>
                                    </p:anim>
                                    <p:anim calcmode="lin" valueType="num">
                                      <p:cBhvr>
                                        <p:cTn id="824" dur="2150" fill="hold"/>
                                        <p:tgtEl>
                                          <p:spTgt spid="87"/>
                                        </p:tgtEl>
                                        <p:attrNameLst>
                                          <p:attrName>ppt_h</p:attrName>
                                        </p:attrNameLst>
                                      </p:cBhvr>
                                      <p:tavLst>
                                        <p:tav tm="0">
                                          <p:val>
                                            <p:strVal val="#ppt_h"/>
                                          </p:val>
                                        </p:tav>
                                        <p:tav tm="100000">
                                          <p:val>
                                            <p:strVal val="#ppt_h"/>
                                          </p:val>
                                        </p:tav>
                                      </p:tavLst>
                                    </p:anim>
                                  </p:childTnLst>
                                </p:cTn>
                              </p:par>
                              <p:par>
                                <p:cTn id="825" presetID="23" presetClass="entr" presetSubtype="16" fill="hold" nodeType="withEffect">
                                  <p:stCondLst>
                                    <p:cond delay="0"/>
                                  </p:stCondLst>
                                  <p:childTnLst>
                                    <p:set>
                                      <p:cBhvr>
                                        <p:cTn id="826" dur="1" fill="hold">
                                          <p:stCondLst>
                                            <p:cond delay="0"/>
                                          </p:stCondLst>
                                        </p:cTn>
                                        <p:tgtEl>
                                          <p:spTgt spid="87"/>
                                        </p:tgtEl>
                                        <p:attrNameLst>
                                          <p:attrName>style.visibility</p:attrName>
                                        </p:attrNameLst>
                                      </p:cBhvr>
                                      <p:to>
                                        <p:strVal val="visible"/>
                                      </p:to>
                                    </p:set>
                                    <p:anim calcmode="lin" valueType="num">
                                      <p:cBhvr>
                                        <p:cTn id="827" dur="2150" fill="hold"/>
                                        <p:tgtEl>
                                          <p:spTgt spid="87"/>
                                        </p:tgtEl>
                                        <p:attrNameLst>
                                          <p:attrName>ppt_w</p:attrName>
                                        </p:attrNameLst>
                                      </p:cBhvr>
                                      <p:tavLst>
                                        <p:tav tm="0">
                                          <p:val>
                                            <p:fltVal val="0"/>
                                          </p:val>
                                        </p:tav>
                                        <p:tav tm="100000">
                                          <p:val>
                                            <p:strVal val="#ppt_w"/>
                                          </p:val>
                                        </p:tav>
                                      </p:tavLst>
                                    </p:anim>
                                    <p:anim calcmode="lin" valueType="num">
                                      <p:cBhvr>
                                        <p:cTn id="828" dur="2150" fill="hold"/>
                                        <p:tgtEl>
                                          <p:spTgt spid="8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2"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6"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11 Grupo"/>
          <p:cNvGrpSpPr/>
          <p:nvPr/>
        </p:nvGrpSpPr>
        <p:grpSpPr>
          <a:xfrm>
            <a:off x="60852" y="0"/>
            <a:ext cx="9108504" cy="5143500"/>
            <a:chOff x="3347864" y="-6213226"/>
            <a:chExt cx="9108504" cy="5143500"/>
          </a:xfrm>
        </p:grpSpPr>
        <p:sp>
          <p:nvSpPr>
            <p:cNvPr id="16" name="15 Rectángulo"/>
            <p:cNvSpPr/>
            <p:nvPr/>
          </p:nvSpPr>
          <p:spPr>
            <a:xfrm flipH="1">
              <a:off x="7884368" y="-6213226"/>
              <a:ext cx="4572000" cy="5143500"/>
            </a:xfrm>
            <a:prstGeom prst="rect">
              <a:avLst/>
            </a:prstGeom>
            <a:gradFill flip="none" rotWithShape="1">
              <a:gsLst>
                <a:gs pos="50449">
                  <a:srgbClr val="0070C0">
                    <a:lumMod val="41000"/>
                  </a:srgbClr>
                </a:gs>
                <a:gs pos="79575">
                  <a:srgbClr val="D10736"/>
                </a:gs>
                <a:gs pos="28000">
                  <a:srgbClr val="F50A4A">
                    <a:lumMod val="89000"/>
                  </a:srgbClr>
                </a:gs>
                <a:gs pos="29000">
                  <a:srgbClr val="CE0853"/>
                </a:gs>
                <a:gs pos="87000">
                  <a:srgbClr val="EE1246"/>
                </a:gs>
                <a:gs pos="100000">
                  <a:srgbClr val="0070C0">
                    <a:lumMod val="32000"/>
                  </a:srgbClr>
                </a:gs>
                <a:gs pos="10000">
                  <a:srgbClr val="0070C0">
                    <a:lumMod val="40000"/>
                  </a:srgbClr>
                </a:gs>
              </a:gsLst>
              <a:path path="circle">
                <a:fillToRect l="100000" b="100000"/>
              </a:path>
              <a:tileRect t="-100000" r="-10000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a:off x="3347864" y="-6213226"/>
              <a:ext cx="4572000" cy="5143500"/>
            </a:xfrm>
            <a:prstGeom prst="rect">
              <a:avLst/>
            </a:prstGeom>
            <a:gradFill flip="none" rotWithShape="1">
              <a:gsLst>
                <a:gs pos="50449">
                  <a:srgbClr val="0070C0">
                    <a:lumMod val="41000"/>
                  </a:srgbClr>
                </a:gs>
                <a:gs pos="79575">
                  <a:srgbClr val="D10736"/>
                </a:gs>
                <a:gs pos="28000">
                  <a:srgbClr val="F50A4A">
                    <a:lumMod val="89000"/>
                  </a:srgbClr>
                </a:gs>
                <a:gs pos="29000">
                  <a:srgbClr val="CE0853"/>
                </a:gs>
                <a:gs pos="87000">
                  <a:srgbClr val="EE1246"/>
                </a:gs>
                <a:gs pos="100000">
                  <a:srgbClr val="0070C0">
                    <a:lumMod val="32000"/>
                  </a:srgbClr>
                </a:gs>
                <a:gs pos="10000">
                  <a:srgbClr val="0070C0">
                    <a:lumMod val="40000"/>
                  </a:srgbClr>
                </a:gs>
              </a:gsLst>
              <a:path path="circle">
                <a:fillToRect l="100000" b="100000"/>
              </a:path>
              <a:tileRect t="-100000" r="-10000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8" name="17 Imagen" descr="Diapositiva46"/>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t="-96874"/>
          <a:stretch/>
        </p:blipFill>
        <p:spPr>
          <a:xfrm>
            <a:off x="0" y="-5005137"/>
            <a:ext cx="9144000" cy="10148637"/>
          </a:xfrm>
          <a:prstGeom prst="rect">
            <a:avLst/>
          </a:prstGeom>
          <a:noFill/>
          <a:ln>
            <a:noFill/>
          </a:ln>
        </p:spPr>
      </p:pic>
      <p:sp>
        <p:nvSpPr>
          <p:cNvPr id="2" name="Forma libre 31"/>
          <p:cNvSpPr/>
          <p:nvPr/>
        </p:nvSpPr>
        <p:spPr>
          <a:xfrm flipV="1">
            <a:off x="-127873" y="-668610"/>
            <a:ext cx="2206006" cy="210937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metal">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Forma libre 31"/>
          <p:cNvSpPr/>
          <p:nvPr/>
        </p:nvSpPr>
        <p:spPr>
          <a:xfrm flipV="1">
            <a:off x="35496" y="214374"/>
            <a:ext cx="2771654" cy="210937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metal">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Forma libre 31"/>
          <p:cNvSpPr/>
          <p:nvPr/>
        </p:nvSpPr>
        <p:spPr>
          <a:xfrm flipV="1">
            <a:off x="611560" y="1150478"/>
            <a:ext cx="2771654" cy="210937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metal">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31"/>
          <p:cNvSpPr/>
          <p:nvPr/>
        </p:nvSpPr>
        <p:spPr>
          <a:xfrm flipV="1">
            <a:off x="1259632" y="2086582"/>
            <a:ext cx="2771654" cy="210937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metal">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31"/>
          <p:cNvSpPr/>
          <p:nvPr/>
        </p:nvSpPr>
        <p:spPr>
          <a:xfrm flipV="1">
            <a:off x="1907704" y="3034122"/>
            <a:ext cx="2771654" cy="210937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metal">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31"/>
          <p:cNvSpPr/>
          <p:nvPr/>
        </p:nvSpPr>
        <p:spPr>
          <a:xfrm flipH="1" flipV="1">
            <a:off x="6652470" y="-695186"/>
            <a:ext cx="2491530" cy="210366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metal">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Forma libre 31"/>
          <p:cNvSpPr/>
          <p:nvPr/>
        </p:nvSpPr>
        <p:spPr>
          <a:xfrm flipH="1" flipV="1">
            <a:off x="6068959" y="276508"/>
            <a:ext cx="2491530" cy="210366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metal">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31"/>
          <p:cNvSpPr/>
          <p:nvPr/>
        </p:nvSpPr>
        <p:spPr>
          <a:xfrm flipH="1" flipV="1">
            <a:off x="5492895" y="1212612"/>
            <a:ext cx="2491530" cy="210366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metal">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31"/>
          <p:cNvSpPr/>
          <p:nvPr/>
        </p:nvSpPr>
        <p:spPr>
          <a:xfrm flipH="1" flipV="1">
            <a:off x="4844823" y="2148716"/>
            <a:ext cx="2491530" cy="210366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metal">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31"/>
          <p:cNvSpPr/>
          <p:nvPr/>
        </p:nvSpPr>
        <p:spPr>
          <a:xfrm flipH="1" flipV="1">
            <a:off x="4127496" y="3039833"/>
            <a:ext cx="2851548" cy="210366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a:gsLst>
              <a:gs pos="24000">
                <a:srgbClr val="FFC000"/>
              </a:gs>
              <a:gs pos="50000">
                <a:srgbClr val="FF66CC"/>
              </a:gs>
              <a:gs pos="38000">
                <a:srgbClr val="FF6600"/>
              </a:gs>
              <a:gs pos="13000">
                <a:schemeClr val="tx1"/>
              </a:gs>
              <a:gs pos="58000">
                <a:srgbClr val="FF0000"/>
              </a:gs>
            </a:gsLst>
            <a:lin ang="2700000" scaled="1"/>
          </a:gradFill>
          <a:ln w="34925">
            <a:noFill/>
          </a:ln>
          <a:effectLst/>
          <a:scene3d>
            <a:camera prst="orthographicFront"/>
            <a:lightRig rig="flat" dir="t"/>
          </a:scene3d>
          <a:sp3d prstMaterial="metal">
            <a:bevelT w="787400" h="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H="1">
            <a:off x="-303473" y="-905172"/>
            <a:ext cx="9460656" cy="6048672"/>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37183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0" fill="hold"/>
                                        <p:tgtEl>
                                          <p:spTgt spid="2"/>
                                        </p:tgtEl>
                                        <p:attrNameLst>
                                          <p:attrName>ppt_x</p:attrName>
                                        </p:attrNameLst>
                                      </p:cBhvr>
                                      <p:tavLst>
                                        <p:tav tm="0">
                                          <p:val>
                                            <p:strVal val="1+#ppt_w/2"/>
                                          </p:val>
                                        </p:tav>
                                        <p:tav tm="100000">
                                          <p:val>
                                            <p:strVal val="#ppt_x"/>
                                          </p:val>
                                        </p:tav>
                                      </p:tavLst>
                                    </p:anim>
                                    <p:anim calcmode="lin" valueType="num">
                                      <p:cBhvr additive="base">
                                        <p:cTn id="8" dur="3000" fill="hold"/>
                                        <p:tgtEl>
                                          <p:spTgt spid="2"/>
                                        </p:tgtEl>
                                        <p:attrNameLst>
                                          <p:attrName>ppt_y</p:attrName>
                                        </p:attrNameLst>
                                      </p:cBhvr>
                                      <p:tavLst>
                                        <p:tav tm="0">
                                          <p:val>
                                            <p:strVal val="1+#ppt_h/2"/>
                                          </p:val>
                                        </p:tav>
                                        <p:tav tm="100000">
                                          <p:val>
                                            <p:strVal val="#ppt_y"/>
                                          </p:val>
                                        </p:tav>
                                      </p:tavLst>
                                    </p:anim>
                                  </p:childTnLst>
                                </p:cTn>
                              </p:par>
                              <p:par>
                                <p:cTn id="9" presetID="8" presetClass="emph" presetSubtype="0" fill="hold" grpId="1" nodeType="withEffect">
                                  <p:stCondLst>
                                    <p:cond delay="0"/>
                                  </p:stCondLst>
                                  <p:childTnLst>
                                    <p:animRot by="-10800000">
                                      <p:cBhvr>
                                        <p:cTn id="10" dur="3000" fill="hold"/>
                                        <p:tgtEl>
                                          <p:spTgt spid="2"/>
                                        </p:tgtEl>
                                        <p:attrNameLst>
                                          <p:attrName>r</p:attrName>
                                        </p:attrNameLst>
                                      </p:cBhvr>
                                    </p:animRot>
                                  </p:childTnLst>
                                </p:cTn>
                              </p:par>
                              <p:par>
                                <p:cTn id="11" presetID="19" presetClass="entr" presetSubtype="5" fill="hold" grpId="2" nodeType="with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3000" fill="hold"/>
                                        <p:tgtEl>
                                          <p:spTgt spid="2"/>
                                        </p:tgtEl>
                                        <p:attrNameLst>
                                          <p:attrName>ppt_w</p:attrName>
                                        </p:attrNameLst>
                                      </p:cBhvr>
                                      <p:tavLst>
                                        <p:tav tm="0">
                                          <p:val>
                                            <p:strVal val="#ppt_w"/>
                                          </p:val>
                                        </p:tav>
                                        <p:tav tm="100000">
                                          <p:val>
                                            <p:strVal val="#ppt_w"/>
                                          </p:val>
                                        </p:tav>
                                      </p:tavLst>
                                    </p:anim>
                                    <p:anim calcmode="lin" valueType="num">
                                      <p:cBhvr>
                                        <p:cTn id="14" dur="3000" fill="hold"/>
                                        <p:tgtEl>
                                          <p:spTgt spid="2"/>
                                        </p:tgtEl>
                                        <p:attrNameLst>
                                          <p:attrName>ppt_h</p:attrName>
                                        </p:attrNameLst>
                                      </p:cBhvr>
                                      <p:tavLst>
                                        <p:tav tm="0" fmla="#ppt_h*sin(2.5*pi*$)">
                                          <p:val>
                                            <p:fltVal val="0"/>
                                          </p:val>
                                        </p:tav>
                                        <p:tav tm="100000">
                                          <p:val>
                                            <p:fltVal val="1"/>
                                          </p:val>
                                        </p:tav>
                                      </p:tavLst>
                                    </p:anim>
                                  </p:childTnLst>
                                </p:cTn>
                              </p:par>
                              <p:par>
                                <p:cTn id="15" presetID="2" presetClass="entr" presetSubtype="6"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3000" fill="hold"/>
                                        <p:tgtEl>
                                          <p:spTgt spid="3"/>
                                        </p:tgtEl>
                                        <p:attrNameLst>
                                          <p:attrName>ppt_x</p:attrName>
                                        </p:attrNameLst>
                                      </p:cBhvr>
                                      <p:tavLst>
                                        <p:tav tm="0">
                                          <p:val>
                                            <p:strVal val="1+#ppt_w/2"/>
                                          </p:val>
                                        </p:tav>
                                        <p:tav tm="100000">
                                          <p:val>
                                            <p:strVal val="#ppt_x"/>
                                          </p:val>
                                        </p:tav>
                                      </p:tavLst>
                                    </p:anim>
                                    <p:anim calcmode="lin" valueType="num">
                                      <p:cBhvr additive="base">
                                        <p:cTn id="18" dur="3000" fill="hold"/>
                                        <p:tgtEl>
                                          <p:spTgt spid="3"/>
                                        </p:tgtEl>
                                        <p:attrNameLst>
                                          <p:attrName>ppt_y</p:attrName>
                                        </p:attrNameLst>
                                      </p:cBhvr>
                                      <p:tavLst>
                                        <p:tav tm="0">
                                          <p:val>
                                            <p:strVal val="1+#ppt_h/2"/>
                                          </p:val>
                                        </p:tav>
                                        <p:tav tm="100000">
                                          <p:val>
                                            <p:strVal val="#ppt_y"/>
                                          </p:val>
                                        </p:tav>
                                      </p:tavLst>
                                    </p:anim>
                                  </p:childTnLst>
                                </p:cTn>
                              </p:par>
                              <p:par>
                                <p:cTn id="19" presetID="8" presetClass="emph" presetSubtype="0" fill="hold" grpId="1" nodeType="withEffect">
                                  <p:stCondLst>
                                    <p:cond delay="0"/>
                                  </p:stCondLst>
                                  <p:childTnLst>
                                    <p:animRot by="-10800000">
                                      <p:cBhvr>
                                        <p:cTn id="20" dur="3000" fill="hold"/>
                                        <p:tgtEl>
                                          <p:spTgt spid="3"/>
                                        </p:tgtEl>
                                        <p:attrNameLst>
                                          <p:attrName>r</p:attrName>
                                        </p:attrNameLst>
                                      </p:cBhvr>
                                    </p:animRot>
                                  </p:childTnLst>
                                </p:cTn>
                              </p:par>
                              <p:par>
                                <p:cTn id="21" presetID="19" presetClass="entr" presetSubtype="5" fill="hold" grpId="2"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3000" fill="hold"/>
                                        <p:tgtEl>
                                          <p:spTgt spid="3"/>
                                        </p:tgtEl>
                                        <p:attrNameLst>
                                          <p:attrName>ppt_w</p:attrName>
                                        </p:attrNameLst>
                                      </p:cBhvr>
                                      <p:tavLst>
                                        <p:tav tm="0">
                                          <p:val>
                                            <p:strVal val="#ppt_w"/>
                                          </p:val>
                                        </p:tav>
                                        <p:tav tm="100000">
                                          <p:val>
                                            <p:strVal val="#ppt_w"/>
                                          </p:val>
                                        </p:tav>
                                      </p:tavLst>
                                    </p:anim>
                                    <p:anim calcmode="lin" valueType="num">
                                      <p:cBhvr>
                                        <p:cTn id="24" dur="3000" fill="hold"/>
                                        <p:tgtEl>
                                          <p:spTgt spid="3"/>
                                        </p:tgtEl>
                                        <p:attrNameLst>
                                          <p:attrName>ppt_h</p:attrName>
                                        </p:attrNameLst>
                                      </p:cBhvr>
                                      <p:tavLst>
                                        <p:tav tm="0" fmla="#ppt_h*sin(2.5*pi*$)">
                                          <p:val>
                                            <p:fltVal val="0"/>
                                          </p:val>
                                        </p:tav>
                                        <p:tav tm="100000">
                                          <p:val>
                                            <p:fltVal val="1"/>
                                          </p:val>
                                        </p:tav>
                                      </p:tavLst>
                                    </p:anim>
                                  </p:childTnLst>
                                </p:cTn>
                              </p:par>
                              <p:par>
                                <p:cTn id="25" presetID="2" presetClass="entr" presetSubtype="6" fill="hold" grpId="0" nodeType="with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additive="base">
                                        <p:cTn id="27" dur="3000" fill="hold"/>
                                        <p:tgtEl>
                                          <p:spTgt spid="4"/>
                                        </p:tgtEl>
                                        <p:attrNameLst>
                                          <p:attrName>ppt_x</p:attrName>
                                        </p:attrNameLst>
                                      </p:cBhvr>
                                      <p:tavLst>
                                        <p:tav tm="0">
                                          <p:val>
                                            <p:strVal val="1+#ppt_w/2"/>
                                          </p:val>
                                        </p:tav>
                                        <p:tav tm="100000">
                                          <p:val>
                                            <p:strVal val="#ppt_x"/>
                                          </p:val>
                                        </p:tav>
                                      </p:tavLst>
                                    </p:anim>
                                    <p:anim calcmode="lin" valueType="num">
                                      <p:cBhvr additive="base">
                                        <p:cTn id="28" dur="3000" fill="hold"/>
                                        <p:tgtEl>
                                          <p:spTgt spid="4"/>
                                        </p:tgtEl>
                                        <p:attrNameLst>
                                          <p:attrName>ppt_y</p:attrName>
                                        </p:attrNameLst>
                                      </p:cBhvr>
                                      <p:tavLst>
                                        <p:tav tm="0">
                                          <p:val>
                                            <p:strVal val="1+#ppt_h/2"/>
                                          </p:val>
                                        </p:tav>
                                        <p:tav tm="100000">
                                          <p:val>
                                            <p:strVal val="#ppt_y"/>
                                          </p:val>
                                        </p:tav>
                                      </p:tavLst>
                                    </p:anim>
                                  </p:childTnLst>
                                </p:cTn>
                              </p:par>
                              <p:par>
                                <p:cTn id="29" presetID="8" presetClass="emph" presetSubtype="0" fill="hold" grpId="1" nodeType="withEffect">
                                  <p:stCondLst>
                                    <p:cond delay="0"/>
                                  </p:stCondLst>
                                  <p:childTnLst>
                                    <p:animRot by="-10800000">
                                      <p:cBhvr>
                                        <p:cTn id="30" dur="3000" fill="hold"/>
                                        <p:tgtEl>
                                          <p:spTgt spid="4"/>
                                        </p:tgtEl>
                                        <p:attrNameLst>
                                          <p:attrName>r</p:attrName>
                                        </p:attrNameLst>
                                      </p:cBhvr>
                                    </p:animRot>
                                  </p:childTnLst>
                                </p:cTn>
                              </p:par>
                              <p:par>
                                <p:cTn id="31" presetID="19" presetClass="entr" presetSubtype="5" fill="hold" grpId="2" nodeType="withEffect">
                                  <p:stCondLst>
                                    <p:cond delay="0"/>
                                  </p:stCondLst>
                                  <p:childTnLst>
                                    <p:set>
                                      <p:cBhvr>
                                        <p:cTn id="32" dur="1" fill="hold">
                                          <p:stCondLst>
                                            <p:cond delay="0"/>
                                          </p:stCondLst>
                                        </p:cTn>
                                        <p:tgtEl>
                                          <p:spTgt spid="4"/>
                                        </p:tgtEl>
                                        <p:attrNameLst>
                                          <p:attrName>style.visibility</p:attrName>
                                        </p:attrNameLst>
                                      </p:cBhvr>
                                      <p:to>
                                        <p:strVal val="visible"/>
                                      </p:to>
                                    </p:set>
                                    <p:anim calcmode="lin" valueType="num">
                                      <p:cBhvr>
                                        <p:cTn id="33" dur="3000" fill="hold"/>
                                        <p:tgtEl>
                                          <p:spTgt spid="4"/>
                                        </p:tgtEl>
                                        <p:attrNameLst>
                                          <p:attrName>ppt_w</p:attrName>
                                        </p:attrNameLst>
                                      </p:cBhvr>
                                      <p:tavLst>
                                        <p:tav tm="0">
                                          <p:val>
                                            <p:strVal val="#ppt_w"/>
                                          </p:val>
                                        </p:tav>
                                        <p:tav tm="100000">
                                          <p:val>
                                            <p:strVal val="#ppt_w"/>
                                          </p:val>
                                        </p:tav>
                                      </p:tavLst>
                                    </p:anim>
                                    <p:anim calcmode="lin" valueType="num">
                                      <p:cBhvr>
                                        <p:cTn id="34" dur="3000" fill="hold"/>
                                        <p:tgtEl>
                                          <p:spTgt spid="4"/>
                                        </p:tgtEl>
                                        <p:attrNameLst>
                                          <p:attrName>ppt_h</p:attrName>
                                        </p:attrNameLst>
                                      </p:cBhvr>
                                      <p:tavLst>
                                        <p:tav tm="0" fmla="#ppt_h*sin(2.5*pi*$)">
                                          <p:val>
                                            <p:fltVal val="0"/>
                                          </p:val>
                                        </p:tav>
                                        <p:tav tm="100000">
                                          <p:val>
                                            <p:fltVal val="1"/>
                                          </p:val>
                                        </p:tav>
                                      </p:tavLst>
                                    </p:anim>
                                  </p:childTnLst>
                                </p:cTn>
                              </p:par>
                              <p:par>
                                <p:cTn id="35" presetID="2" presetClass="entr" presetSubtype="6" fill="hold" grpId="0" nodeType="withEffect">
                                  <p:stCondLst>
                                    <p:cond delay="0"/>
                                  </p:stCondLst>
                                  <p:childTnLst>
                                    <p:set>
                                      <p:cBhvr>
                                        <p:cTn id="36" dur="1" fill="hold">
                                          <p:stCondLst>
                                            <p:cond delay="0"/>
                                          </p:stCondLst>
                                        </p:cTn>
                                        <p:tgtEl>
                                          <p:spTgt spid="5"/>
                                        </p:tgtEl>
                                        <p:attrNameLst>
                                          <p:attrName>style.visibility</p:attrName>
                                        </p:attrNameLst>
                                      </p:cBhvr>
                                      <p:to>
                                        <p:strVal val="visible"/>
                                      </p:to>
                                    </p:set>
                                    <p:anim calcmode="lin" valueType="num">
                                      <p:cBhvr additive="base">
                                        <p:cTn id="37" dur="3000" fill="hold"/>
                                        <p:tgtEl>
                                          <p:spTgt spid="5"/>
                                        </p:tgtEl>
                                        <p:attrNameLst>
                                          <p:attrName>ppt_x</p:attrName>
                                        </p:attrNameLst>
                                      </p:cBhvr>
                                      <p:tavLst>
                                        <p:tav tm="0">
                                          <p:val>
                                            <p:strVal val="1+#ppt_w/2"/>
                                          </p:val>
                                        </p:tav>
                                        <p:tav tm="100000">
                                          <p:val>
                                            <p:strVal val="#ppt_x"/>
                                          </p:val>
                                        </p:tav>
                                      </p:tavLst>
                                    </p:anim>
                                    <p:anim calcmode="lin" valueType="num">
                                      <p:cBhvr additive="base">
                                        <p:cTn id="38" dur="3000" fill="hold"/>
                                        <p:tgtEl>
                                          <p:spTgt spid="5"/>
                                        </p:tgtEl>
                                        <p:attrNameLst>
                                          <p:attrName>ppt_y</p:attrName>
                                        </p:attrNameLst>
                                      </p:cBhvr>
                                      <p:tavLst>
                                        <p:tav tm="0">
                                          <p:val>
                                            <p:strVal val="1+#ppt_h/2"/>
                                          </p:val>
                                        </p:tav>
                                        <p:tav tm="100000">
                                          <p:val>
                                            <p:strVal val="#ppt_y"/>
                                          </p:val>
                                        </p:tav>
                                      </p:tavLst>
                                    </p:anim>
                                  </p:childTnLst>
                                </p:cTn>
                              </p:par>
                              <p:par>
                                <p:cTn id="39" presetID="8" presetClass="emph" presetSubtype="0" fill="hold" grpId="1" nodeType="withEffect">
                                  <p:stCondLst>
                                    <p:cond delay="0"/>
                                  </p:stCondLst>
                                  <p:childTnLst>
                                    <p:animRot by="-10800000">
                                      <p:cBhvr>
                                        <p:cTn id="40" dur="3000" fill="hold"/>
                                        <p:tgtEl>
                                          <p:spTgt spid="5"/>
                                        </p:tgtEl>
                                        <p:attrNameLst>
                                          <p:attrName>r</p:attrName>
                                        </p:attrNameLst>
                                      </p:cBhvr>
                                    </p:animRot>
                                  </p:childTnLst>
                                </p:cTn>
                              </p:par>
                              <p:par>
                                <p:cTn id="41" presetID="19" presetClass="entr" presetSubtype="5" fill="hold" grpId="2" nodeType="with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p:cTn id="43" dur="3000" fill="hold"/>
                                        <p:tgtEl>
                                          <p:spTgt spid="5"/>
                                        </p:tgtEl>
                                        <p:attrNameLst>
                                          <p:attrName>ppt_w</p:attrName>
                                        </p:attrNameLst>
                                      </p:cBhvr>
                                      <p:tavLst>
                                        <p:tav tm="0">
                                          <p:val>
                                            <p:strVal val="#ppt_w"/>
                                          </p:val>
                                        </p:tav>
                                        <p:tav tm="100000">
                                          <p:val>
                                            <p:strVal val="#ppt_w"/>
                                          </p:val>
                                        </p:tav>
                                      </p:tavLst>
                                    </p:anim>
                                    <p:anim calcmode="lin" valueType="num">
                                      <p:cBhvr>
                                        <p:cTn id="44" dur="3000" fill="hold"/>
                                        <p:tgtEl>
                                          <p:spTgt spid="5"/>
                                        </p:tgtEl>
                                        <p:attrNameLst>
                                          <p:attrName>ppt_h</p:attrName>
                                        </p:attrNameLst>
                                      </p:cBhvr>
                                      <p:tavLst>
                                        <p:tav tm="0" fmla="#ppt_h*sin(2.5*pi*$)">
                                          <p:val>
                                            <p:fltVal val="0"/>
                                          </p:val>
                                        </p:tav>
                                        <p:tav tm="100000">
                                          <p:val>
                                            <p:fltVal val="1"/>
                                          </p:val>
                                        </p:tav>
                                      </p:tavLst>
                                    </p:anim>
                                  </p:childTnLst>
                                </p:cTn>
                              </p:par>
                              <p:par>
                                <p:cTn id="45" presetID="2" presetClass="entr" presetSubtype="6" fill="hold" grpId="0" nodeType="withEffect">
                                  <p:stCondLst>
                                    <p:cond delay="0"/>
                                  </p:stCondLst>
                                  <p:childTnLst>
                                    <p:set>
                                      <p:cBhvr>
                                        <p:cTn id="46" dur="1" fill="hold">
                                          <p:stCondLst>
                                            <p:cond delay="0"/>
                                          </p:stCondLst>
                                        </p:cTn>
                                        <p:tgtEl>
                                          <p:spTgt spid="6"/>
                                        </p:tgtEl>
                                        <p:attrNameLst>
                                          <p:attrName>style.visibility</p:attrName>
                                        </p:attrNameLst>
                                      </p:cBhvr>
                                      <p:to>
                                        <p:strVal val="visible"/>
                                      </p:to>
                                    </p:set>
                                    <p:anim calcmode="lin" valueType="num">
                                      <p:cBhvr additive="base">
                                        <p:cTn id="47" dur="3000" fill="hold"/>
                                        <p:tgtEl>
                                          <p:spTgt spid="6"/>
                                        </p:tgtEl>
                                        <p:attrNameLst>
                                          <p:attrName>ppt_x</p:attrName>
                                        </p:attrNameLst>
                                      </p:cBhvr>
                                      <p:tavLst>
                                        <p:tav tm="0">
                                          <p:val>
                                            <p:strVal val="1+#ppt_w/2"/>
                                          </p:val>
                                        </p:tav>
                                        <p:tav tm="100000">
                                          <p:val>
                                            <p:strVal val="#ppt_x"/>
                                          </p:val>
                                        </p:tav>
                                      </p:tavLst>
                                    </p:anim>
                                    <p:anim calcmode="lin" valueType="num">
                                      <p:cBhvr additive="base">
                                        <p:cTn id="48" dur="3000" fill="hold"/>
                                        <p:tgtEl>
                                          <p:spTgt spid="6"/>
                                        </p:tgtEl>
                                        <p:attrNameLst>
                                          <p:attrName>ppt_y</p:attrName>
                                        </p:attrNameLst>
                                      </p:cBhvr>
                                      <p:tavLst>
                                        <p:tav tm="0">
                                          <p:val>
                                            <p:strVal val="1+#ppt_h/2"/>
                                          </p:val>
                                        </p:tav>
                                        <p:tav tm="100000">
                                          <p:val>
                                            <p:strVal val="#ppt_y"/>
                                          </p:val>
                                        </p:tav>
                                      </p:tavLst>
                                    </p:anim>
                                  </p:childTnLst>
                                </p:cTn>
                              </p:par>
                              <p:par>
                                <p:cTn id="49" presetID="8" presetClass="emph" presetSubtype="0" fill="hold" grpId="1" nodeType="withEffect">
                                  <p:stCondLst>
                                    <p:cond delay="0"/>
                                  </p:stCondLst>
                                  <p:childTnLst>
                                    <p:animRot by="-10800000">
                                      <p:cBhvr>
                                        <p:cTn id="50" dur="3000" fill="hold"/>
                                        <p:tgtEl>
                                          <p:spTgt spid="6"/>
                                        </p:tgtEl>
                                        <p:attrNameLst>
                                          <p:attrName>r</p:attrName>
                                        </p:attrNameLst>
                                      </p:cBhvr>
                                    </p:animRot>
                                  </p:childTnLst>
                                </p:cTn>
                              </p:par>
                              <p:par>
                                <p:cTn id="51" presetID="19" presetClass="entr" presetSubtype="5" fill="hold" grpId="2" nodeType="withEffect">
                                  <p:stCondLst>
                                    <p:cond delay="0"/>
                                  </p:stCondLst>
                                  <p:childTnLst>
                                    <p:set>
                                      <p:cBhvr>
                                        <p:cTn id="52" dur="1" fill="hold">
                                          <p:stCondLst>
                                            <p:cond delay="0"/>
                                          </p:stCondLst>
                                        </p:cTn>
                                        <p:tgtEl>
                                          <p:spTgt spid="6"/>
                                        </p:tgtEl>
                                        <p:attrNameLst>
                                          <p:attrName>style.visibility</p:attrName>
                                        </p:attrNameLst>
                                      </p:cBhvr>
                                      <p:to>
                                        <p:strVal val="visible"/>
                                      </p:to>
                                    </p:set>
                                    <p:anim calcmode="lin" valueType="num">
                                      <p:cBhvr>
                                        <p:cTn id="53" dur="3000" fill="hold"/>
                                        <p:tgtEl>
                                          <p:spTgt spid="6"/>
                                        </p:tgtEl>
                                        <p:attrNameLst>
                                          <p:attrName>ppt_w</p:attrName>
                                        </p:attrNameLst>
                                      </p:cBhvr>
                                      <p:tavLst>
                                        <p:tav tm="0">
                                          <p:val>
                                            <p:strVal val="#ppt_w"/>
                                          </p:val>
                                        </p:tav>
                                        <p:tav tm="100000">
                                          <p:val>
                                            <p:strVal val="#ppt_w"/>
                                          </p:val>
                                        </p:tav>
                                      </p:tavLst>
                                    </p:anim>
                                    <p:anim calcmode="lin" valueType="num">
                                      <p:cBhvr>
                                        <p:cTn id="54" dur="3000" fill="hold"/>
                                        <p:tgtEl>
                                          <p:spTgt spid="6"/>
                                        </p:tgtEl>
                                        <p:attrNameLst>
                                          <p:attrName>ppt_h</p:attrName>
                                        </p:attrNameLst>
                                      </p:cBhvr>
                                      <p:tavLst>
                                        <p:tav tm="0" fmla="#ppt_h*sin(2.5*pi*$)">
                                          <p:val>
                                            <p:fltVal val="0"/>
                                          </p:val>
                                        </p:tav>
                                        <p:tav tm="100000">
                                          <p:val>
                                            <p:fltVal val="1"/>
                                          </p:val>
                                        </p:tav>
                                      </p:tavLst>
                                    </p:anim>
                                  </p:childTnLst>
                                </p:cTn>
                              </p:par>
                              <p:par>
                                <p:cTn id="55" presetID="2" presetClass="entr" presetSubtype="12" fill="hold" grpId="0" nodeType="withEffect">
                                  <p:stCondLst>
                                    <p:cond delay="0"/>
                                  </p:stCondLst>
                                  <p:childTnLst>
                                    <p:set>
                                      <p:cBhvr>
                                        <p:cTn id="56" dur="1" fill="hold">
                                          <p:stCondLst>
                                            <p:cond delay="0"/>
                                          </p:stCondLst>
                                        </p:cTn>
                                        <p:tgtEl>
                                          <p:spTgt spid="7"/>
                                        </p:tgtEl>
                                        <p:attrNameLst>
                                          <p:attrName>style.visibility</p:attrName>
                                        </p:attrNameLst>
                                      </p:cBhvr>
                                      <p:to>
                                        <p:strVal val="visible"/>
                                      </p:to>
                                    </p:set>
                                    <p:anim calcmode="lin" valueType="num">
                                      <p:cBhvr additive="base">
                                        <p:cTn id="57" dur="3000" fill="hold"/>
                                        <p:tgtEl>
                                          <p:spTgt spid="7"/>
                                        </p:tgtEl>
                                        <p:attrNameLst>
                                          <p:attrName>ppt_x</p:attrName>
                                        </p:attrNameLst>
                                      </p:cBhvr>
                                      <p:tavLst>
                                        <p:tav tm="0">
                                          <p:val>
                                            <p:strVal val="0-#ppt_w/2"/>
                                          </p:val>
                                        </p:tav>
                                        <p:tav tm="100000">
                                          <p:val>
                                            <p:strVal val="#ppt_x"/>
                                          </p:val>
                                        </p:tav>
                                      </p:tavLst>
                                    </p:anim>
                                    <p:anim calcmode="lin" valueType="num">
                                      <p:cBhvr additive="base">
                                        <p:cTn id="58" dur="3000" fill="hold"/>
                                        <p:tgtEl>
                                          <p:spTgt spid="7"/>
                                        </p:tgtEl>
                                        <p:attrNameLst>
                                          <p:attrName>ppt_y</p:attrName>
                                        </p:attrNameLst>
                                      </p:cBhvr>
                                      <p:tavLst>
                                        <p:tav tm="0">
                                          <p:val>
                                            <p:strVal val="1+#ppt_h/2"/>
                                          </p:val>
                                        </p:tav>
                                        <p:tav tm="100000">
                                          <p:val>
                                            <p:strVal val="#ppt_y"/>
                                          </p:val>
                                        </p:tav>
                                      </p:tavLst>
                                    </p:anim>
                                  </p:childTnLst>
                                </p:cTn>
                              </p:par>
                              <p:par>
                                <p:cTn id="59" presetID="8" presetClass="emph" presetSubtype="0" fill="hold" grpId="1" nodeType="withEffect">
                                  <p:stCondLst>
                                    <p:cond delay="0"/>
                                  </p:stCondLst>
                                  <p:childTnLst>
                                    <p:animRot by="10800000">
                                      <p:cBhvr>
                                        <p:cTn id="60" dur="3000" fill="hold"/>
                                        <p:tgtEl>
                                          <p:spTgt spid="7"/>
                                        </p:tgtEl>
                                        <p:attrNameLst>
                                          <p:attrName>r</p:attrName>
                                        </p:attrNameLst>
                                      </p:cBhvr>
                                    </p:animRot>
                                  </p:childTnLst>
                                </p:cTn>
                              </p:par>
                              <p:par>
                                <p:cTn id="61" presetID="19" presetClass="entr" presetSubtype="5" fill="hold" grpId="2" nodeType="withEffect">
                                  <p:stCondLst>
                                    <p:cond delay="0"/>
                                  </p:stCondLst>
                                  <p:childTnLst>
                                    <p:set>
                                      <p:cBhvr>
                                        <p:cTn id="62" dur="1" fill="hold">
                                          <p:stCondLst>
                                            <p:cond delay="0"/>
                                          </p:stCondLst>
                                        </p:cTn>
                                        <p:tgtEl>
                                          <p:spTgt spid="7"/>
                                        </p:tgtEl>
                                        <p:attrNameLst>
                                          <p:attrName>style.visibility</p:attrName>
                                        </p:attrNameLst>
                                      </p:cBhvr>
                                      <p:to>
                                        <p:strVal val="visible"/>
                                      </p:to>
                                    </p:set>
                                    <p:anim calcmode="lin" valueType="num">
                                      <p:cBhvr>
                                        <p:cTn id="63" dur="3000" fill="hold"/>
                                        <p:tgtEl>
                                          <p:spTgt spid="7"/>
                                        </p:tgtEl>
                                        <p:attrNameLst>
                                          <p:attrName>ppt_w</p:attrName>
                                        </p:attrNameLst>
                                      </p:cBhvr>
                                      <p:tavLst>
                                        <p:tav tm="0">
                                          <p:val>
                                            <p:strVal val="#ppt_w"/>
                                          </p:val>
                                        </p:tav>
                                        <p:tav tm="100000">
                                          <p:val>
                                            <p:strVal val="#ppt_w"/>
                                          </p:val>
                                        </p:tav>
                                      </p:tavLst>
                                    </p:anim>
                                    <p:anim calcmode="lin" valueType="num">
                                      <p:cBhvr>
                                        <p:cTn id="64" dur="3000" fill="hold"/>
                                        <p:tgtEl>
                                          <p:spTgt spid="7"/>
                                        </p:tgtEl>
                                        <p:attrNameLst>
                                          <p:attrName>ppt_h</p:attrName>
                                        </p:attrNameLst>
                                      </p:cBhvr>
                                      <p:tavLst>
                                        <p:tav tm="0" fmla="#ppt_h*sin(2.5*pi*$)">
                                          <p:val>
                                            <p:fltVal val="0"/>
                                          </p:val>
                                        </p:tav>
                                        <p:tav tm="100000">
                                          <p:val>
                                            <p:fltVal val="1"/>
                                          </p:val>
                                        </p:tav>
                                      </p:tavLst>
                                    </p:anim>
                                  </p:childTnLst>
                                </p:cTn>
                              </p:par>
                              <p:par>
                                <p:cTn id="65" presetID="2" presetClass="entr" presetSubtype="12" fill="hold" grpId="0" nodeType="withEffect">
                                  <p:stCondLst>
                                    <p:cond delay="0"/>
                                  </p:stCondLst>
                                  <p:childTnLst>
                                    <p:set>
                                      <p:cBhvr>
                                        <p:cTn id="66" dur="1" fill="hold">
                                          <p:stCondLst>
                                            <p:cond delay="0"/>
                                          </p:stCondLst>
                                        </p:cTn>
                                        <p:tgtEl>
                                          <p:spTgt spid="8"/>
                                        </p:tgtEl>
                                        <p:attrNameLst>
                                          <p:attrName>style.visibility</p:attrName>
                                        </p:attrNameLst>
                                      </p:cBhvr>
                                      <p:to>
                                        <p:strVal val="visible"/>
                                      </p:to>
                                    </p:set>
                                    <p:anim calcmode="lin" valueType="num">
                                      <p:cBhvr additive="base">
                                        <p:cTn id="67" dur="3000" fill="hold"/>
                                        <p:tgtEl>
                                          <p:spTgt spid="8"/>
                                        </p:tgtEl>
                                        <p:attrNameLst>
                                          <p:attrName>ppt_x</p:attrName>
                                        </p:attrNameLst>
                                      </p:cBhvr>
                                      <p:tavLst>
                                        <p:tav tm="0">
                                          <p:val>
                                            <p:strVal val="0-#ppt_w/2"/>
                                          </p:val>
                                        </p:tav>
                                        <p:tav tm="100000">
                                          <p:val>
                                            <p:strVal val="#ppt_x"/>
                                          </p:val>
                                        </p:tav>
                                      </p:tavLst>
                                    </p:anim>
                                    <p:anim calcmode="lin" valueType="num">
                                      <p:cBhvr additive="base">
                                        <p:cTn id="68" dur="3000" fill="hold"/>
                                        <p:tgtEl>
                                          <p:spTgt spid="8"/>
                                        </p:tgtEl>
                                        <p:attrNameLst>
                                          <p:attrName>ppt_y</p:attrName>
                                        </p:attrNameLst>
                                      </p:cBhvr>
                                      <p:tavLst>
                                        <p:tav tm="0">
                                          <p:val>
                                            <p:strVal val="1+#ppt_h/2"/>
                                          </p:val>
                                        </p:tav>
                                        <p:tav tm="100000">
                                          <p:val>
                                            <p:strVal val="#ppt_y"/>
                                          </p:val>
                                        </p:tav>
                                      </p:tavLst>
                                    </p:anim>
                                  </p:childTnLst>
                                </p:cTn>
                              </p:par>
                              <p:par>
                                <p:cTn id="69" presetID="8" presetClass="emph" presetSubtype="0" fill="hold" grpId="1" nodeType="withEffect">
                                  <p:stCondLst>
                                    <p:cond delay="0"/>
                                  </p:stCondLst>
                                  <p:childTnLst>
                                    <p:animRot by="10800000">
                                      <p:cBhvr>
                                        <p:cTn id="70" dur="3000" fill="hold"/>
                                        <p:tgtEl>
                                          <p:spTgt spid="8"/>
                                        </p:tgtEl>
                                        <p:attrNameLst>
                                          <p:attrName>r</p:attrName>
                                        </p:attrNameLst>
                                      </p:cBhvr>
                                    </p:animRot>
                                  </p:childTnLst>
                                </p:cTn>
                              </p:par>
                              <p:par>
                                <p:cTn id="71" presetID="19" presetClass="entr" presetSubtype="5" fill="hold" grpId="2" nodeType="withEffect">
                                  <p:stCondLst>
                                    <p:cond delay="0"/>
                                  </p:stCondLst>
                                  <p:childTnLst>
                                    <p:set>
                                      <p:cBhvr>
                                        <p:cTn id="72" dur="1" fill="hold">
                                          <p:stCondLst>
                                            <p:cond delay="0"/>
                                          </p:stCondLst>
                                        </p:cTn>
                                        <p:tgtEl>
                                          <p:spTgt spid="8"/>
                                        </p:tgtEl>
                                        <p:attrNameLst>
                                          <p:attrName>style.visibility</p:attrName>
                                        </p:attrNameLst>
                                      </p:cBhvr>
                                      <p:to>
                                        <p:strVal val="visible"/>
                                      </p:to>
                                    </p:set>
                                    <p:anim calcmode="lin" valueType="num">
                                      <p:cBhvr>
                                        <p:cTn id="73" dur="3000" fill="hold"/>
                                        <p:tgtEl>
                                          <p:spTgt spid="8"/>
                                        </p:tgtEl>
                                        <p:attrNameLst>
                                          <p:attrName>ppt_w</p:attrName>
                                        </p:attrNameLst>
                                      </p:cBhvr>
                                      <p:tavLst>
                                        <p:tav tm="0">
                                          <p:val>
                                            <p:strVal val="#ppt_w"/>
                                          </p:val>
                                        </p:tav>
                                        <p:tav tm="100000">
                                          <p:val>
                                            <p:strVal val="#ppt_w"/>
                                          </p:val>
                                        </p:tav>
                                      </p:tavLst>
                                    </p:anim>
                                    <p:anim calcmode="lin" valueType="num">
                                      <p:cBhvr>
                                        <p:cTn id="74" dur="3000" fill="hold"/>
                                        <p:tgtEl>
                                          <p:spTgt spid="8"/>
                                        </p:tgtEl>
                                        <p:attrNameLst>
                                          <p:attrName>ppt_h</p:attrName>
                                        </p:attrNameLst>
                                      </p:cBhvr>
                                      <p:tavLst>
                                        <p:tav tm="0" fmla="#ppt_h*sin(2.5*pi*$)">
                                          <p:val>
                                            <p:fltVal val="0"/>
                                          </p:val>
                                        </p:tav>
                                        <p:tav tm="100000">
                                          <p:val>
                                            <p:fltVal val="1"/>
                                          </p:val>
                                        </p:tav>
                                      </p:tavLst>
                                    </p:anim>
                                  </p:childTnLst>
                                </p:cTn>
                              </p:par>
                              <p:par>
                                <p:cTn id="75" presetID="2" presetClass="entr" presetSubtype="12" fill="hold" grpId="0" nodeType="withEffect">
                                  <p:stCondLst>
                                    <p:cond delay="0"/>
                                  </p:stCondLst>
                                  <p:childTnLst>
                                    <p:set>
                                      <p:cBhvr>
                                        <p:cTn id="76" dur="1" fill="hold">
                                          <p:stCondLst>
                                            <p:cond delay="0"/>
                                          </p:stCondLst>
                                        </p:cTn>
                                        <p:tgtEl>
                                          <p:spTgt spid="9"/>
                                        </p:tgtEl>
                                        <p:attrNameLst>
                                          <p:attrName>style.visibility</p:attrName>
                                        </p:attrNameLst>
                                      </p:cBhvr>
                                      <p:to>
                                        <p:strVal val="visible"/>
                                      </p:to>
                                    </p:set>
                                    <p:anim calcmode="lin" valueType="num">
                                      <p:cBhvr additive="base">
                                        <p:cTn id="77" dur="3000" fill="hold"/>
                                        <p:tgtEl>
                                          <p:spTgt spid="9"/>
                                        </p:tgtEl>
                                        <p:attrNameLst>
                                          <p:attrName>ppt_x</p:attrName>
                                        </p:attrNameLst>
                                      </p:cBhvr>
                                      <p:tavLst>
                                        <p:tav tm="0">
                                          <p:val>
                                            <p:strVal val="0-#ppt_w/2"/>
                                          </p:val>
                                        </p:tav>
                                        <p:tav tm="100000">
                                          <p:val>
                                            <p:strVal val="#ppt_x"/>
                                          </p:val>
                                        </p:tav>
                                      </p:tavLst>
                                    </p:anim>
                                    <p:anim calcmode="lin" valueType="num">
                                      <p:cBhvr additive="base">
                                        <p:cTn id="78" dur="3000" fill="hold"/>
                                        <p:tgtEl>
                                          <p:spTgt spid="9"/>
                                        </p:tgtEl>
                                        <p:attrNameLst>
                                          <p:attrName>ppt_y</p:attrName>
                                        </p:attrNameLst>
                                      </p:cBhvr>
                                      <p:tavLst>
                                        <p:tav tm="0">
                                          <p:val>
                                            <p:strVal val="1+#ppt_h/2"/>
                                          </p:val>
                                        </p:tav>
                                        <p:tav tm="100000">
                                          <p:val>
                                            <p:strVal val="#ppt_y"/>
                                          </p:val>
                                        </p:tav>
                                      </p:tavLst>
                                    </p:anim>
                                  </p:childTnLst>
                                </p:cTn>
                              </p:par>
                              <p:par>
                                <p:cTn id="79" presetID="8" presetClass="emph" presetSubtype="0" fill="hold" grpId="1" nodeType="withEffect">
                                  <p:stCondLst>
                                    <p:cond delay="0"/>
                                  </p:stCondLst>
                                  <p:childTnLst>
                                    <p:animRot by="10800000">
                                      <p:cBhvr>
                                        <p:cTn id="80" dur="3000" fill="hold"/>
                                        <p:tgtEl>
                                          <p:spTgt spid="9"/>
                                        </p:tgtEl>
                                        <p:attrNameLst>
                                          <p:attrName>r</p:attrName>
                                        </p:attrNameLst>
                                      </p:cBhvr>
                                    </p:animRot>
                                  </p:childTnLst>
                                </p:cTn>
                              </p:par>
                              <p:par>
                                <p:cTn id="81" presetID="19" presetClass="entr" presetSubtype="5" fill="hold" grpId="2" nodeType="withEffect">
                                  <p:stCondLst>
                                    <p:cond delay="0"/>
                                  </p:stCondLst>
                                  <p:childTnLst>
                                    <p:set>
                                      <p:cBhvr>
                                        <p:cTn id="82" dur="1" fill="hold">
                                          <p:stCondLst>
                                            <p:cond delay="0"/>
                                          </p:stCondLst>
                                        </p:cTn>
                                        <p:tgtEl>
                                          <p:spTgt spid="9"/>
                                        </p:tgtEl>
                                        <p:attrNameLst>
                                          <p:attrName>style.visibility</p:attrName>
                                        </p:attrNameLst>
                                      </p:cBhvr>
                                      <p:to>
                                        <p:strVal val="visible"/>
                                      </p:to>
                                    </p:set>
                                    <p:anim calcmode="lin" valueType="num">
                                      <p:cBhvr>
                                        <p:cTn id="83" dur="3000" fill="hold"/>
                                        <p:tgtEl>
                                          <p:spTgt spid="9"/>
                                        </p:tgtEl>
                                        <p:attrNameLst>
                                          <p:attrName>ppt_w</p:attrName>
                                        </p:attrNameLst>
                                      </p:cBhvr>
                                      <p:tavLst>
                                        <p:tav tm="0">
                                          <p:val>
                                            <p:strVal val="#ppt_w"/>
                                          </p:val>
                                        </p:tav>
                                        <p:tav tm="100000">
                                          <p:val>
                                            <p:strVal val="#ppt_w"/>
                                          </p:val>
                                        </p:tav>
                                      </p:tavLst>
                                    </p:anim>
                                    <p:anim calcmode="lin" valueType="num">
                                      <p:cBhvr>
                                        <p:cTn id="84" dur="3000" fill="hold"/>
                                        <p:tgtEl>
                                          <p:spTgt spid="9"/>
                                        </p:tgtEl>
                                        <p:attrNameLst>
                                          <p:attrName>ppt_h</p:attrName>
                                        </p:attrNameLst>
                                      </p:cBhvr>
                                      <p:tavLst>
                                        <p:tav tm="0" fmla="#ppt_h*sin(2.5*pi*$)">
                                          <p:val>
                                            <p:fltVal val="0"/>
                                          </p:val>
                                        </p:tav>
                                        <p:tav tm="100000">
                                          <p:val>
                                            <p:fltVal val="1"/>
                                          </p:val>
                                        </p:tav>
                                      </p:tavLst>
                                    </p:anim>
                                  </p:childTnLst>
                                </p:cTn>
                              </p:par>
                              <p:par>
                                <p:cTn id="85" presetID="2" presetClass="entr" presetSubtype="12" fill="hold" grpId="0" nodeType="withEffect">
                                  <p:stCondLst>
                                    <p:cond delay="0"/>
                                  </p:stCondLst>
                                  <p:childTnLst>
                                    <p:set>
                                      <p:cBhvr>
                                        <p:cTn id="86" dur="1" fill="hold">
                                          <p:stCondLst>
                                            <p:cond delay="0"/>
                                          </p:stCondLst>
                                        </p:cTn>
                                        <p:tgtEl>
                                          <p:spTgt spid="10"/>
                                        </p:tgtEl>
                                        <p:attrNameLst>
                                          <p:attrName>style.visibility</p:attrName>
                                        </p:attrNameLst>
                                      </p:cBhvr>
                                      <p:to>
                                        <p:strVal val="visible"/>
                                      </p:to>
                                    </p:set>
                                    <p:anim calcmode="lin" valueType="num">
                                      <p:cBhvr additive="base">
                                        <p:cTn id="87" dur="3000" fill="hold"/>
                                        <p:tgtEl>
                                          <p:spTgt spid="10"/>
                                        </p:tgtEl>
                                        <p:attrNameLst>
                                          <p:attrName>ppt_x</p:attrName>
                                        </p:attrNameLst>
                                      </p:cBhvr>
                                      <p:tavLst>
                                        <p:tav tm="0">
                                          <p:val>
                                            <p:strVal val="0-#ppt_w/2"/>
                                          </p:val>
                                        </p:tav>
                                        <p:tav tm="100000">
                                          <p:val>
                                            <p:strVal val="#ppt_x"/>
                                          </p:val>
                                        </p:tav>
                                      </p:tavLst>
                                    </p:anim>
                                    <p:anim calcmode="lin" valueType="num">
                                      <p:cBhvr additive="base">
                                        <p:cTn id="88" dur="3000" fill="hold"/>
                                        <p:tgtEl>
                                          <p:spTgt spid="10"/>
                                        </p:tgtEl>
                                        <p:attrNameLst>
                                          <p:attrName>ppt_y</p:attrName>
                                        </p:attrNameLst>
                                      </p:cBhvr>
                                      <p:tavLst>
                                        <p:tav tm="0">
                                          <p:val>
                                            <p:strVal val="1+#ppt_h/2"/>
                                          </p:val>
                                        </p:tav>
                                        <p:tav tm="100000">
                                          <p:val>
                                            <p:strVal val="#ppt_y"/>
                                          </p:val>
                                        </p:tav>
                                      </p:tavLst>
                                    </p:anim>
                                  </p:childTnLst>
                                </p:cTn>
                              </p:par>
                              <p:par>
                                <p:cTn id="89" presetID="8" presetClass="emph" presetSubtype="0" fill="hold" grpId="1" nodeType="withEffect">
                                  <p:stCondLst>
                                    <p:cond delay="0"/>
                                  </p:stCondLst>
                                  <p:childTnLst>
                                    <p:animRot by="10800000">
                                      <p:cBhvr>
                                        <p:cTn id="90" dur="3000" fill="hold"/>
                                        <p:tgtEl>
                                          <p:spTgt spid="10"/>
                                        </p:tgtEl>
                                        <p:attrNameLst>
                                          <p:attrName>r</p:attrName>
                                        </p:attrNameLst>
                                      </p:cBhvr>
                                    </p:animRot>
                                  </p:childTnLst>
                                </p:cTn>
                              </p:par>
                              <p:par>
                                <p:cTn id="91" presetID="19" presetClass="entr" presetSubtype="5" fill="hold" grpId="2" nodeType="withEffect">
                                  <p:stCondLst>
                                    <p:cond delay="0"/>
                                  </p:stCondLst>
                                  <p:childTnLst>
                                    <p:set>
                                      <p:cBhvr>
                                        <p:cTn id="92" dur="1" fill="hold">
                                          <p:stCondLst>
                                            <p:cond delay="0"/>
                                          </p:stCondLst>
                                        </p:cTn>
                                        <p:tgtEl>
                                          <p:spTgt spid="10"/>
                                        </p:tgtEl>
                                        <p:attrNameLst>
                                          <p:attrName>style.visibility</p:attrName>
                                        </p:attrNameLst>
                                      </p:cBhvr>
                                      <p:to>
                                        <p:strVal val="visible"/>
                                      </p:to>
                                    </p:set>
                                    <p:anim calcmode="lin" valueType="num">
                                      <p:cBhvr>
                                        <p:cTn id="93" dur="3000" fill="hold"/>
                                        <p:tgtEl>
                                          <p:spTgt spid="10"/>
                                        </p:tgtEl>
                                        <p:attrNameLst>
                                          <p:attrName>ppt_w</p:attrName>
                                        </p:attrNameLst>
                                      </p:cBhvr>
                                      <p:tavLst>
                                        <p:tav tm="0">
                                          <p:val>
                                            <p:strVal val="#ppt_w"/>
                                          </p:val>
                                        </p:tav>
                                        <p:tav tm="100000">
                                          <p:val>
                                            <p:strVal val="#ppt_w"/>
                                          </p:val>
                                        </p:tav>
                                      </p:tavLst>
                                    </p:anim>
                                    <p:anim calcmode="lin" valueType="num">
                                      <p:cBhvr>
                                        <p:cTn id="94" dur="3000" fill="hold"/>
                                        <p:tgtEl>
                                          <p:spTgt spid="10"/>
                                        </p:tgtEl>
                                        <p:attrNameLst>
                                          <p:attrName>ppt_h</p:attrName>
                                        </p:attrNameLst>
                                      </p:cBhvr>
                                      <p:tavLst>
                                        <p:tav tm="0" fmla="#ppt_h*sin(2.5*pi*$)">
                                          <p:val>
                                            <p:fltVal val="0"/>
                                          </p:val>
                                        </p:tav>
                                        <p:tav tm="100000">
                                          <p:val>
                                            <p:fltVal val="1"/>
                                          </p:val>
                                        </p:tav>
                                      </p:tavLst>
                                    </p:anim>
                                  </p:childTnLst>
                                </p:cTn>
                              </p:par>
                              <p:par>
                                <p:cTn id="95" presetID="2" presetClass="entr" presetSubtype="12" fill="hold" grpId="0" nodeType="withEffect">
                                  <p:stCondLst>
                                    <p:cond delay="0"/>
                                  </p:stCondLst>
                                  <p:childTnLst>
                                    <p:set>
                                      <p:cBhvr>
                                        <p:cTn id="96" dur="1" fill="hold">
                                          <p:stCondLst>
                                            <p:cond delay="0"/>
                                          </p:stCondLst>
                                        </p:cTn>
                                        <p:tgtEl>
                                          <p:spTgt spid="11"/>
                                        </p:tgtEl>
                                        <p:attrNameLst>
                                          <p:attrName>style.visibility</p:attrName>
                                        </p:attrNameLst>
                                      </p:cBhvr>
                                      <p:to>
                                        <p:strVal val="visible"/>
                                      </p:to>
                                    </p:set>
                                    <p:anim calcmode="lin" valueType="num">
                                      <p:cBhvr additive="base">
                                        <p:cTn id="97" dur="3000" fill="hold"/>
                                        <p:tgtEl>
                                          <p:spTgt spid="11"/>
                                        </p:tgtEl>
                                        <p:attrNameLst>
                                          <p:attrName>ppt_x</p:attrName>
                                        </p:attrNameLst>
                                      </p:cBhvr>
                                      <p:tavLst>
                                        <p:tav tm="0">
                                          <p:val>
                                            <p:strVal val="0-#ppt_w/2"/>
                                          </p:val>
                                        </p:tav>
                                        <p:tav tm="100000">
                                          <p:val>
                                            <p:strVal val="#ppt_x"/>
                                          </p:val>
                                        </p:tav>
                                      </p:tavLst>
                                    </p:anim>
                                    <p:anim calcmode="lin" valueType="num">
                                      <p:cBhvr additive="base">
                                        <p:cTn id="98" dur="3000" fill="hold"/>
                                        <p:tgtEl>
                                          <p:spTgt spid="11"/>
                                        </p:tgtEl>
                                        <p:attrNameLst>
                                          <p:attrName>ppt_y</p:attrName>
                                        </p:attrNameLst>
                                      </p:cBhvr>
                                      <p:tavLst>
                                        <p:tav tm="0">
                                          <p:val>
                                            <p:strVal val="1+#ppt_h/2"/>
                                          </p:val>
                                        </p:tav>
                                        <p:tav tm="100000">
                                          <p:val>
                                            <p:strVal val="#ppt_y"/>
                                          </p:val>
                                        </p:tav>
                                      </p:tavLst>
                                    </p:anim>
                                  </p:childTnLst>
                                </p:cTn>
                              </p:par>
                              <p:par>
                                <p:cTn id="99" presetID="8" presetClass="emph" presetSubtype="0" fill="hold" grpId="1" nodeType="withEffect">
                                  <p:stCondLst>
                                    <p:cond delay="0"/>
                                  </p:stCondLst>
                                  <p:childTnLst>
                                    <p:animRot by="10800000">
                                      <p:cBhvr>
                                        <p:cTn id="100" dur="3000" fill="hold"/>
                                        <p:tgtEl>
                                          <p:spTgt spid="11"/>
                                        </p:tgtEl>
                                        <p:attrNameLst>
                                          <p:attrName>r</p:attrName>
                                        </p:attrNameLst>
                                      </p:cBhvr>
                                    </p:animRot>
                                  </p:childTnLst>
                                </p:cTn>
                              </p:par>
                              <p:par>
                                <p:cTn id="101" presetID="19" presetClass="entr" presetSubtype="5" fill="hold" grpId="2" nodeType="withEffect">
                                  <p:stCondLst>
                                    <p:cond delay="0"/>
                                  </p:stCondLst>
                                  <p:childTnLst>
                                    <p:set>
                                      <p:cBhvr>
                                        <p:cTn id="102" dur="1" fill="hold">
                                          <p:stCondLst>
                                            <p:cond delay="0"/>
                                          </p:stCondLst>
                                        </p:cTn>
                                        <p:tgtEl>
                                          <p:spTgt spid="11"/>
                                        </p:tgtEl>
                                        <p:attrNameLst>
                                          <p:attrName>style.visibility</p:attrName>
                                        </p:attrNameLst>
                                      </p:cBhvr>
                                      <p:to>
                                        <p:strVal val="visible"/>
                                      </p:to>
                                    </p:set>
                                    <p:anim calcmode="lin" valueType="num">
                                      <p:cBhvr>
                                        <p:cTn id="103" dur="3000" fill="hold"/>
                                        <p:tgtEl>
                                          <p:spTgt spid="11"/>
                                        </p:tgtEl>
                                        <p:attrNameLst>
                                          <p:attrName>ppt_w</p:attrName>
                                        </p:attrNameLst>
                                      </p:cBhvr>
                                      <p:tavLst>
                                        <p:tav tm="0">
                                          <p:val>
                                            <p:strVal val="#ppt_w"/>
                                          </p:val>
                                        </p:tav>
                                        <p:tav tm="100000">
                                          <p:val>
                                            <p:strVal val="#ppt_w"/>
                                          </p:val>
                                        </p:tav>
                                      </p:tavLst>
                                    </p:anim>
                                    <p:anim calcmode="lin" valueType="num">
                                      <p:cBhvr>
                                        <p:cTn id="104" dur="3000" fill="hold"/>
                                        <p:tgtEl>
                                          <p:spTgt spid="11"/>
                                        </p:tgtEl>
                                        <p:attrNameLst>
                                          <p:attrName>ppt_h</p:attrName>
                                        </p:attrNameLst>
                                      </p:cBhvr>
                                      <p:tavLst>
                                        <p:tav tm="0" fmla="#ppt_h*sin(2.5*pi*$)">
                                          <p:val>
                                            <p:fltVal val="0"/>
                                          </p:val>
                                        </p:tav>
                                        <p:tav tm="100000">
                                          <p:val>
                                            <p:fltVal val="1"/>
                                          </p:val>
                                        </p:tav>
                                      </p:tavLst>
                                    </p:anim>
                                  </p:childTnLst>
                                </p:cTn>
                              </p:par>
                              <p:par>
                                <p:cTn id="105" presetID="9" presetClass="emph" presetSubtype="0" grpId="0" nodeType="withEffect">
                                  <p:stCondLst>
                                    <p:cond delay="0"/>
                                  </p:stCondLst>
                                  <p:childTnLst>
                                    <p:set>
                                      <p:cBhvr rctx="PPT">
                                        <p:cTn id="106" dur="indefinite"/>
                                        <p:tgtEl>
                                          <p:spTgt spid="17"/>
                                        </p:tgtEl>
                                        <p:attrNameLst>
                                          <p:attrName>style.opacity</p:attrName>
                                        </p:attrNameLst>
                                      </p:cBhvr>
                                      <p:to>
                                        <p:strVal val="0"/>
                                      </p:to>
                                    </p:set>
                                    <p:animEffect filter="image" prLst="opacity: 0">
                                      <p:cBhvr rctx="IE">
                                        <p:cTn id="107" dur="indefinite"/>
                                        <p:tgtEl>
                                          <p:spTgt spid="17"/>
                                        </p:tgtEl>
                                      </p:cBhvr>
                                    </p:animEffect>
                                  </p:childTnLst>
                                </p:cTn>
                              </p:par>
                            </p:childTnLst>
                          </p:cTn>
                        </p:par>
                        <p:par>
                          <p:cTn id="108" fill="hold">
                            <p:stCondLst>
                              <p:cond delay="3000"/>
                            </p:stCondLst>
                            <p:childTnLst>
                              <p:par>
                                <p:cTn id="109" presetID="2" presetClass="exit" presetSubtype="12" fill="hold" grpId="3" nodeType="afterEffect">
                                  <p:stCondLst>
                                    <p:cond delay="0"/>
                                  </p:stCondLst>
                                  <p:childTnLst>
                                    <p:anim calcmode="lin" valueType="num">
                                      <p:cBhvr additive="base">
                                        <p:cTn id="110" dur="3000"/>
                                        <p:tgtEl>
                                          <p:spTgt spid="11"/>
                                        </p:tgtEl>
                                        <p:attrNameLst>
                                          <p:attrName>ppt_x</p:attrName>
                                        </p:attrNameLst>
                                      </p:cBhvr>
                                      <p:tavLst>
                                        <p:tav tm="0">
                                          <p:val>
                                            <p:strVal val="ppt_x"/>
                                          </p:val>
                                        </p:tav>
                                        <p:tav tm="100000">
                                          <p:val>
                                            <p:strVal val="0-ppt_w/2"/>
                                          </p:val>
                                        </p:tav>
                                      </p:tavLst>
                                    </p:anim>
                                    <p:anim calcmode="lin" valueType="num">
                                      <p:cBhvr additive="base">
                                        <p:cTn id="111" dur="3000"/>
                                        <p:tgtEl>
                                          <p:spTgt spid="11"/>
                                        </p:tgtEl>
                                        <p:attrNameLst>
                                          <p:attrName>ppt_y</p:attrName>
                                        </p:attrNameLst>
                                      </p:cBhvr>
                                      <p:tavLst>
                                        <p:tav tm="0">
                                          <p:val>
                                            <p:strVal val="ppt_y"/>
                                          </p:val>
                                        </p:tav>
                                        <p:tav tm="100000">
                                          <p:val>
                                            <p:strVal val="1+ppt_h/2"/>
                                          </p:val>
                                        </p:tav>
                                      </p:tavLst>
                                    </p:anim>
                                    <p:set>
                                      <p:cBhvr>
                                        <p:cTn id="112" dur="1" fill="hold">
                                          <p:stCondLst>
                                            <p:cond delay="2999"/>
                                          </p:stCondLst>
                                        </p:cTn>
                                        <p:tgtEl>
                                          <p:spTgt spid="11"/>
                                        </p:tgtEl>
                                        <p:attrNameLst>
                                          <p:attrName>style.visibility</p:attrName>
                                        </p:attrNameLst>
                                      </p:cBhvr>
                                      <p:to>
                                        <p:strVal val="hidden"/>
                                      </p:to>
                                    </p:set>
                                  </p:childTnLst>
                                </p:cTn>
                              </p:par>
                              <p:par>
                                <p:cTn id="113" presetID="19" presetClass="exit" presetSubtype="10" fill="hold" grpId="4" nodeType="withEffect">
                                  <p:stCondLst>
                                    <p:cond delay="0"/>
                                  </p:stCondLst>
                                  <p:childTnLst>
                                    <p:anim calcmode="lin" valueType="num">
                                      <p:cBhvr>
                                        <p:cTn id="114" dur="3000"/>
                                        <p:tgtEl>
                                          <p:spTgt spid="11"/>
                                        </p:tgtEl>
                                        <p:attrNameLst>
                                          <p:attrName>ppt_h</p:attrName>
                                        </p:attrNameLst>
                                      </p:cBhvr>
                                      <p:tavLst>
                                        <p:tav tm="0">
                                          <p:val>
                                            <p:strVal val="ppt_h"/>
                                          </p:val>
                                        </p:tav>
                                        <p:tav tm="100000">
                                          <p:val>
                                            <p:strVal val="ppt_h"/>
                                          </p:val>
                                        </p:tav>
                                      </p:tavLst>
                                    </p:anim>
                                    <p:anim calcmode="lin" valueType="num">
                                      <p:cBhvr>
                                        <p:cTn id="115" dur="3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6" dur="1" fill="hold">
                                          <p:stCondLst>
                                            <p:cond delay="2999"/>
                                          </p:stCondLst>
                                        </p:cTn>
                                        <p:tgtEl>
                                          <p:spTgt spid="11"/>
                                        </p:tgtEl>
                                        <p:attrNameLst>
                                          <p:attrName>style.visibility</p:attrName>
                                        </p:attrNameLst>
                                      </p:cBhvr>
                                      <p:to>
                                        <p:strVal val="hidden"/>
                                      </p:to>
                                    </p:set>
                                  </p:childTnLst>
                                </p:cTn>
                              </p:par>
                              <p:par>
                                <p:cTn id="117" presetID="2" presetClass="exit" presetSubtype="12" fill="hold" grpId="3" nodeType="withEffect">
                                  <p:stCondLst>
                                    <p:cond delay="0"/>
                                  </p:stCondLst>
                                  <p:childTnLst>
                                    <p:anim calcmode="lin" valueType="num">
                                      <p:cBhvr additive="base">
                                        <p:cTn id="118" dur="3000"/>
                                        <p:tgtEl>
                                          <p:spTgt spid="10"/>
                                        </p:tgtEl>
                                        <p:attrNameLst>
                                          <p:attrName>ppt_x</p:attrName>
                                        </p:attrNameLst>
                                      </p:cBhvr>
                                      <p:tavLst>
                                        <p:tav tm="0">
                                          <p:val>
                                            <p:strVal val="ppt_x"/>
                                          </p:val>
                                        </p:tav>
                                        <p:tav tm="100000">
                                          <p:val>
                                            <p:strVal val="0-ppt_w/2"/>
                                          </p:val>
                                        </p:tav>
                                      </p:tavLst>
                                    </p:anim>
                                    <p:anim calcmode="lin" valueType="num">
                                      <p:cBhvr additive="base">
                                        <p:cTn id="119" dur="3000"/>
                                        <p:tgtEl>
                                          <p:spTgt spid="10"/>
                                        </p:tgtEl>
                                        <p:attrNameLst>
                                          <p:attrName>ppt_y</p:attrName>
                                        </p:attrNameLst>
                                      </p:cBhvr>
                                      <p:tavLst>
                                        <p:tav tm="0">
                                          <p:val>
                                            <p:strVal val="ppt_y"/>
                                          </p:val>
                                        </p:tav>
                                        <p:tav tm="100000">
                                          <p:val>
                                            <p:strVal val="1+ppt_h/2"/>
                                          </p:val>
                                        </p:tav>
                                      </p:tavLst>
                                    </p:anim>
                                    <p:set>
                                      <p:cBhvr>
                                        <p:cTn id="120" dur="1" fill="hold">
                                          <p:stCondLst>
                                            <p:cond delay="2999"/>
                                          </p:stCondLst>
                                        </p:cTn>
                                        <p:tgtEl>
                                          <p:spTgt spid="10"/>
                                        </p:tgtEl>
                                        <p:attrNameLst>
                                          <p:attrName>style.visibility</p:attrName>
                                        </p:attrNameLst>
                                      </p:cBhvr>
                                      <p:to>
                                        <p:strVal val="hidden"/>
                                      </p:to>
                                    </p:set>
                                  </p:childTnLst>
                                </p:cTn>
                              </p:par>
                              <p:par>
                                <p:cTn id="121" presetID="19" presetClass="exit" presetSubtype="10" fill="hold" grpId="4" nodeType="withEffect">
                                  <p:stCondLst>
                                    <p:cond delay="0"/>
                                  </p:stCondLst>
                                  <p:childTnLst>
                                    <p:anim calcmode="lin" valueType="num">
                                      <p:cBhvr>
                                        <p:cTn id="122" dur="3000"/>
                                        <p:tgtEl>
                                          <p:spTgt spid="10"/>
                                        </p:tgtEl>
                                        <p:attrNameLst>
                                          <p:attrName>ppt_h</p:attrName>
                                        </p:attrNameLst>
                                      </p:cBhvr>
                                      <p:tavLst>
                                        <p:tav tm="0">
                                          <p:val>
                                            <p:strVal val="ppt_h"/>
                                          </p:val>
                                        </p:tav>
                                        <p:tav tm="100000">
                                          <p:val>
                                            <p:strVal val="ppt_h"/>
                                          </p:val>
                                        </p:tav>
                                      </p:tavLst>
                                    </p:anim>
                                    <p:anim calcmode="lin" valueType="num">
                                      <p:cBhvr>
                                        <p:cTn id="123" dur="3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4" dur="1" fill="hold">
                                          <p:stCondLst>
                                            <p:cond delay="2999"/>
                                          </p:stCondLst>
                                        </p:cTn>
                                        <p:tgtEl>
                                          <p:spTgt spid="10"/>
                                        </p:tgtEl>
                                        <p:attrNameLst>
                                          <p:attrName>style.visibility</p:attrName>
                                        </p:attrNameLst>
                                      </p:cBhvr>
                                      <p:to>
                                        <p:strVal val="hidden"/>
                                      </p:to>
                                    </p:set>
                                  </p:childTnLst>
                                </p:cTn>
                              </p:par>
                              <p:par>
                                <p:cTn id="125" presetID="2" presetClass="exit" presetSubtype="12" fill="hold" grpId="3" nodeType="withEffect">
                                  <p:stCondLst>
                                    <p:cond delay="0"/>
                                  </p:stCondLst>
                                  <p:childTnLst>
                                    <p:anim calcmode="lin" valueType="num">
                                      <p:cBhvr additive="base">
                                        <p:cTn id="126" dur="3000"/>
                                        <p:tgtEl>
                                          <p:spTgt spid="9"/>
                                        </p:tgtEl>
                                        <p:attrNameLst>
                                          <p:attrName>ppt_x</p:attrName>
                                        </p:attrNameLst>
                                      </p:cBhvr>
                                      <p:tavLst>
                                        <p:tav tm="0">
                                          <p:val>
                                            <p:strVal val="ppt_x"/>
                                          </p:val>
                                        </p:tav>
                                        <p:tav tm="100000">
                                          <p:val>
                                            <p:strVal val="0-ppt_w/2"/>
                                          </p:val>
                                        </p:tav>
                                      </p:tavLst>
                                    </p:anim>
                                    <p:anim calcmode="lin" valueType="num">
                                      <p:cBhvr additive="base">
                                        <p:cTn id="127" dur="3000"/>
                                        <p:tgtEl>
                                          <p:spTgt spid="9"/>
                                        </p:tgtEl>
                                        <p:attrNameLst>
                                          <p:attrName>ppt_y</p:attrName>
                                        </p:attrNameLst>
                                      </p:cBhvr>
                                      <p:tavLst>
                                        <p:tav tm="0">
                                          <p:val>
                                            <p:strVal val="ppt_y"/>
                                          </p:val>
                                        </p:tav>
                                        <p:tav tm="100000">
                                          <p:val>
                                            <p:strVal val="1+ppt_h/2"/>
                                          </p:val>
                                        </p:tav>
                                      </p:tavLst>
                                    </p:anim>
                                    <p:set>
                                      <p:cBhvr>
                                        <p:cTn id="128" dur="1" fill="hold">
                                          <p:stCondLst>
                                            <p:cond delay="2999"/>
                                          </p:stCondLst>
                                        </p:cTn>
                                        <p:tgtEl>
                                          <p:spTgt spid="9"/>
                                        </p:tgtEl>
                                        <p:attrNameLst>
                                          <p:attrName>style.visibility</p:attrName>
                                        </p:attrNameLst>
                                      </p:cBhvr>
                                      <p:to>
                                        <p:strVal val="hidden"/>
                                      </p:to>
                                    </p:set>
                                  </p:childTnLst>
                                </p:cTn>
                              </p:par>
                              <p:par>
                                <p:cTn id="129" presetID="19" presetClass="exit" presetSubtype="10" fill="hold" grpId="4" nodeType="withEffect">
                                  <p:stCondLst>
                                    <p:cond delay="0"/>
                                  </p:stCondLst>
                                  <p:childTnLst>
                                    <p:anim calcmode="lin" valueType="num">
                                      <p:cBhvr>
                                        <p:cTn id="130" dur="3000"/>
                                        <p:tgtEl>
                                          <p:spTgt spid="9"/>
                                        </p:tgtEl>
                                        <p:attrNameLst>
                                          <p:attrName>ppt_h</p:attrName>
                                        </p:attrNameLst>
                                      </p:cBhvr>
                                      <p:tavLst>
                                        <p:tav tm="0">
                                          <p:val>
                                            <p:strVal val="ppt_h"/>
                                          </p:val>
                                        </p:tav>
                                        <p:tav tm="100000">
                                          <p:val>
                                            <p:strVal val="ppt_h"/>
                                          </p:val>
                                        </p:tav>
                                      </p:tavLst>
                                    </p:anim>
                                    <p:anim calcmode="lin" valueType="num">
                                      <p:cBhvr>
                                        <p:cTn id="131" dur="3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2" dur="1" fill="hold">
                                          <p:stCondLst>
                                            <p:cond delay="2999"/>
                                          </p:stCondLst>
                                        </p:cTn>
                                        <p:tgtEl>
                                          <p:spTgt spid="9"/>
                                        </p:tgtEl>
                                        <p:attrNameLst>
                                          <p:attrName>style.visibility</p:attrName>
                                        </p:attrNameLst>
                                      </p:cBhvr>
                                      <p:to>
                                        <p:strVal val="hidden"/>
                                      </p:to>
                                    </p:set>
                                  </p:childTnLst>
                                </p:cTn>
                              </p:par>
                              <p:par>
                                <p:cTn id="133" presetID="2" presetClass="exit" presetSubtype="12" fill="hold" grpId="3" nodeType="withEffect">
                                  <p:stCondLst>
                                    <p:cond delay="0"/>
                                  </p:stCondLst>
                                  <p:childTnLst>
                                    <p:anim calcmode="lin" valueType="num">
                                      <p:cBhvr additive="base">
                                        <p:cTn id="134" dur="3000"/>
                                        <p:tgtEl>
                                          <p:spTgt spid="8"/>
                                        </p:tgtEl>
                                        <p:attrNameLst>
                                          <p:attrName>ppt_x</p:attrName>
                                        </p:attrNameLst>
                                      </p:cBhvr>
                                      <p:tavLst>
                                        <p:tav tm="0">
                                          <p:val>
                                            <p:strVal val="ppt_x"/>
                                          </p:val>
                                        </p:tav>
                                        <p:tav tm="100000">
                                          <p:val>
                                            <p:strVal val="0-ppt_w/2"/>
                                          </p:val>
                                        </p:tav>
                                      </p:tavLst>
                                    </p:anim>
                                    <p:anim calcmode="lin" valueType="num">
                                      <p:cBhvr additive="base">
                                        <p:cTn id="135" dur="3000"/>
                                        <p:tgtEl>
                                          <p:spTgt spid="8"/>
                                        </p:tgtEl>
                                        <p:attrNameLst>
                                          <p:attrName>ppt_y</p:attrName>
                                        </p:attrNameLst>
                                      </p:cBhvr>
                                      <p:tavLst>
                                        <p:tav tm="0">
                                          <p:val>
                                            <p:strVal val="ppt_y"/>
                                          </p:val>
                                        </p:tav>
                                        <p:tav tm="100000">
                                          <p:val>
                                            <p:strVal val="1+ppt_h/2"/>
                                          </p:val>
                                        </p:tav>
                                      </p:tavLst>
                                    </p:anim>
                                    <p:set>
                                      <p:cBhvr>
                                        <p:cTn id="136" dur="1" fill="hold">
                                          <p:stCondLst>
                                            <p:cond delay="2999"/>
                                          </p:stCondLst>
                                        </p:cTn>
                                        <p:tgtEl>
                                          <p:spTgt spid="8"/>
                                        </p:tgtEl>
                                        <p:attrNameLst>
                                          <p:attrName>style.visibility</p:attrName>
                                        </p:attrNameLst>
                                      </p:cBhvr>
                                      <p:to>
                                        <p:strVal val="hidden"/>
                                      </p:to>
                                    </p:set>
                                  </p:childTnLst>
                                </p:cTn>
                              </p:par>
                              <p:par>
                                <p:cTn id="137" presetID="19" presetClass="exit" presetSubtype="10" fill="hold" grpId="4" nodeType="withEffect">
                                  <p:stCondLst>
                                    <p:cond delay="0"/>
                                  </p:stCondLst>
                                  <p:childTnLst>
                                    <p:anim calcmode="lin" valueType="num">
                                      <p:cBhvr>
                                        <p:cTn id="138" dur="3000"/>
                                        <p:tgtEl>
                                          <p:spTgt spid="8"/>
                                        </p:tgtEl>
                                        <p:attrNameLst>
                                          <p:attrName>ppt_h</p:attrName>
                                        </p:attrNameLst>
                                      </p:cBhvr>
                                      <p:tavLst>
                                        <p:tav tm="0">
                                          <p:val>
                                            <p:strVal val="ppt_h"/>
                                          </p:val>
                                        </p:tav>
                                        <p:tav tm="100000">
                                          <p:val>
                                            <p:strVal val="ppt_h"/>
                                          </p:val>
                                        </p:tav>
                                      </p:tavLst>
                                    </p:anim>
                                    <p:anim calcmode="lin" valueType="num">
                                      <p:cBhvr>
                                        <p:cTn id="139" dur="3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0" dur="1" fill="hold">
                                          <p:stCondLst>
                                            <p:cond delay="2999"/>
                                          </p:stCondLst>
                                        </p:cTn>
                                        <p:tgtEl>
                                          <p:spTgt spid="8"/>
                                        </p:tgtEl>
                                        <p:attrNameLst>
                                          <p:attrName>style.visibility</p:attrName>
                                        </p:attrNameLst>
                                      </p:cBhvr>
                                      <p:to>
                                        <p:strVal val="hidden"/>
                                      </p:to>
                                    </p:set>
                                  </p:childTnLst>
                                </p:cTn>
                              </p:par>
                              <p:par>
                                <p:cTn id="141" presetID="2" presetClass="exit" presetSubtype="12" fill="hold" grpId="3" nodeType="withEffect">
                                  <p:stCondLst>
                                    <p:cond delay="0"/>
                                  </p:stCondLst>
                                  <p:childTnLst>
                                    <p:anim calcmode="lin" valueType="num">
                                      <p:cBhvr additive="base">
                                        <p:cTn id="142" dur="3000"/>
                                        <p:tgtEl>
                                          <p:spTgt spid="7"/>
                                        </p:tgtEl>
                                        <p:attrNameLst>
                                          <p:attrName>ppt_x</p:attrName>
                                        </p:attrNameLst>
                                      </p:cBhvr>
                                      <p:tavLst>
                                        <p:tav tm="0">
                                          <p:val>
                                            <p:strVal val="ppt_x"/>
                                          </p:val>
                                        </p:tav>
                                        <p:tav tm="100000">
                                          <p:val>
                                            <p:strVal val="0-ppt_w/2"/>
                                          </p:val>
                                        </p:tav>
                                      </p:tavLst>
                                    </p:anim>
                                    <p:anim calcmode="lin" valueType="num">
                                      <p:cBhvr additive="base">
                                        <p:cTn id="143" dur="3000"/>
                                        <p:tgtEl>
                                          <p:spTgt spid="7"/>
                                        </p:tgtEl>
                                        <p:attrNameLst>
                                          <p:attrName>ppt_y</p:attrName>
                                        </p:attrNameLst>
                                      </p:cBhvr>
                                      <p:tavLst>
                                        <p:tav tm="0">
                                          <p:val>
                                            <p:strVal val="ppt_y"/>
                                          </p:val>
                                        </p:tav>
                                        <p:tav tm="100000">
                                          <p:val>
                                            <p:strVal val="1+ppt_h/2"/>
                                          </p:val>
                                        </p:tav>
                                      </p:tavLst>
                                    </p:anim>
                                    <p:set>
                                      <p:cBhvr>
                                        <p:cTn id="144" dur="1" fill="hold">
                                          <p:stCondLst>
                                            <p:cond delay="2999"/>
                                          </p:stCondLst>
                                        </p:cTn>
                                        <p:tgtEl>
                                          <p:spTgt spid="7"/>
                                        </p:tgtEl>
                                        <p:attrNameLst>
                                          <p:attrName>style.visibility</p:attrName>
                                        </p:attrNameLst>
                                      </p:cBhvr>
                                      <p:to>
                                        <p:strVal val="hidden"/>
                                      </p:to>
                                    </p:set>
                                  </p:childTnLst>
                                </p:cTn>
                              </p:par>
                              <p:par>
                                <p:cTn id="145" presetID="19" presetClass="exit" presetSubtype="10" fill="hold" grpId="4" nodeType="withEffect">
                                  <p:stCondLst>
                                    <p:cond delay="0"/>
                                  </p:stCondLst>
                                  <p:childTnLst>
                                    <p:anim calcmode="lin" valueType="num">
                                      <p:cBhvr>
                                        <p:cTn id="146" dur="3000"/>
                                        <p:tgtEl>
                                          <p:spTgt spid="7"/>
                                        </p:tgtEl>
                                        <p:attrNameLst>
                                          <p:attrName>ppt_h</p:attrName>
                                        </p:attrNameLst>
                                      </p:cBhvr>
                                      <p:tavLst>
                                        <p:tav tm="0">
                                          <p:val>
                                            <p:strVal val="ppt_h"/>
                                          </p:val>
                                        </p:tav>
                                        <p:tav tm="100000">
                                          <p:val>
                                            <p:strVal val="ppt_h"/>
                                          </p:val>
                                        </p:tav>
                                      </p:tavLst>
                                    </p:anim>
                                    <p:anim calcmode="lin" valueType="num">
                                      <p:cBhvr>
                                        <p:cTn id="147" dur="3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8" dur="1" fill="hold">
                                          <p:stCondLst>
                                            <p:cond delay="2999"/>
                                          </p:stCondLst>
                                        </p:cTn>
                                        <p:tgtEl>
                                          <p:spTgt spid="7"/>
                                        </p:tgtEl>
                                        <p:attrNameLst>
                                          <p:attrName>style.visibility</p:attrName>
                                        </p:attrNameLst>
                                      </p:cBhvr>
                                      <p:to>
                                        <p:strVal val="hidden"/>
                                      </p:to>
                                    </p:set>
                                  </p:childTnLst>
                                </p:cTn>
                              </p:par>
                              <p:par>
                                <p:cTn id="149" presetID="2" presetClass="exit" presetSubtype="6" fill="hold" grpId="3" nodeType="withEffect">
                                  <p:stCondLst>
                                    <p:cond delay="0"/>
                                  </p:stCondLst>
                                  <p:childTnLst>
                                    <p:anim calcmode="lin" valueType="num">
                                      <p:cBhvr additive="base">
                                        <p:cTn id="150" dur="3000"/>
                                        <p:tgtEl>
                                          <p:spTgt spid="6"/>
                                        </p:tgtEl>
                                        <p:attrNameLst>
                                          <p:attrName>ppt_x</p:attrName>
                                        </p:attrNameLst>
                                      </p:cBhvr>
                                      <p:tavLst>
                                        <p:tav tm="0">
                                          <p:val>
                                            <p:strVal val="ppt_x"/>
                                          </p:val>
                                        </p:tav>
                                        <p:tav tm="100000">
                                          <p:val>
                                            <p:strVal val="1+ppt_w/2"/>
                                          </p:val>
                                        </p:tav>
                                      </p:tavLst>
                                    </p:anim>
                                    <p:anim calcmode="lin" valueType="num">
                                      <p:cBhvr additive="base">
                                        <p:cTn id="151" dur="3000"/>
                                        <p:tgtEl>
                                          <p:spTgt spid="6"/>
                                        </p:tgtEl>
                                        <p:attrNameLst>
                                          <p:attrName>ppt_y</p:attrName>
                                        </p:attrNameLst>
                                      </p:cBhvr>
                                      <p:tavLst>
                                        <p:tav tm="0">
                                          <p:val>
                                            <p:strVal val="ppt_y"/>
                                          </p:val>
                                        </p:tav>
                                        <p:tav tm="100000">
                                          <p:val>
                                            <p:strVal val="1+ppt_h/2"/>
                                          </p:val>
                                        </p:tav>
                                      </p:tavLst>
                                    </p:anim>
                                    <p:set>
                                      <p:cBhvr>
                                        <p:cTn id="152" dur="1" fill="hold">
                                          <p:stCondLst>
                                            <p:cond delay="2999"/>
                                          </p:stCondLst>
                                        </p:cTn>
                                        <p:tgtEl>
                                          <p:spTgt spid="6"/>
                                        </p:tgtEl>
                                        <p:attrNameLst>
                                          <p:attrName>style.visibility</p:attrName>
                                        </p:attrNameLst>
                                      </p:cBhvr>
                                      <p:to>
                                        <p:strVal val="hidden"/>
                                      </p:to>
                                    </p:set>
                                  </p:childTnLst>
                                </p:cTn>
                              </p:par>
                              <p:par>
                                <p:cTn id="153" presetID="19" presetClass="exit" presetSubtype="10" fill="hold" grpId="4" nodeType="withEffect">
                                  <p:stCondLst>
                                    <p:cond delay="0"/>
                                  </p:stCondLst>
                                  <p:childTnLst>
                                    <p:anim calcmode="lin" valueType="num">
                                      <p:cBhvr>
                                        <p:cTn id="154" dur="3000"/>
                                        <p:tgtEl>
                                          <p:spTgt spid="6"/>
                                        </p:tgtEl>
                                        <p:attrNameLst>
                                          <p:attrName>ppt_h</p:attrName>
                                        </p:attrNameLst>
                                      </p:cBhvr>
                                      <p:tavLst>
                                        <p:tav tm="0">
                                          <p:val>
                                            <p:strVal val="ppt_h"/>
                                          </p:val>
                                        </p:tav>
                                        <p:tav tm="100000">
                                          <p:val>
                                            <p:strVal val="ppt_h"/>
                                          </p:val>
                                        </p:tav>
                                      </p:tavLst>
                                    </p:anim>
                                    <p:anim calcmode="lin" valueType="num">
                                      <p:cBhvr>
                                        <p:cTn id="155" dur="3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6" dur="1" fill="hold">
                                          <p:stCondLst>
                                            <p:cond delay="2999"/>
                                          </p:stCondLst>
                                        </p:cTn>
                                        <p:tgtEl>
                                          <p:spTgt spid="6"/>
                                        </p:tgtEl>
                                        <p:attrNameLst>
                                          <p:attrName>style.visibility</p:attrName>
                                        </p:attrNameLst>
                                      </p:cBhvr>
                                      <p:to>
                                        <p:strVal val="hidden"/>
                                      </p:to>
                                    </p:set>
                                  </p:childTnLst>
                                </p:cTn>
                              </p:par>
                              <p:par>
                                <p:cTn id="157" presetID="2" presetClass="exit" presetSubtype="6" fill="hold" grpId="3" nodeType="withEffect">
                                  <p:stCondLst>
                                    <p:cond delay="0"/>
                                  </p:stCondLst>
                                  <p:childTnLst>
                                    <p:anim calcmode="lin" valueType="num">
                                      <p:cBhvr additive="base">
                                        <p:cTn id="158" dur="3000"/>
                                        <p:tgtEl>
                                          <p:spTgt spid="5"/>
                                        </p:tgtEl>
                                        <p:attrNameLst>
                                          <p:attrName>ppt_x</p:attrName>
                                        </p:attrNameLst>
                                      </p:cBhvr>
                                      <p:tavLst>
                                        <p:tav tm="0">
                                          <p:val>
                                            <p:strVal val="ppt_x"/>
                                          </p:val>
                                        </p:tav>
                                        <p:tav tm="100000">
                                          <p:val>
                                            <p:strVal val="1+ppt_w/2"/>
                                          </p:val>
                                        </p:tav>
                                      </p:tavLst>
                                    </p:anim>
                                    <p:anim calcmode="lin" valueType="num">
                                      <p:cBhvr additive="base">
                                        <p:cTn id="159" dur="3000"/>
                                        <p:tgtEl>
                                          <p:spTgt spid="5"/>
                                        </p:tgtEl>
                                        <p:attrNameLst>
                                          <p:attrName>ppt_y</p:attrName>
                                        </p:attrNameLst>
                                      </p:cBhvr>
                                      <p:tavLst>
                                        <p:tav tm="0">
                                          <p:val>
                                            <p:strVal val="ppt_y"/>
                                          </p:val>
                                        </p:tav>
                                        <p:tav tm="100000">
                                          <p:val>
                                            <p:strVal val="1+ppt_h/2"/>
                                          </p:val>
                                        </p:tav>
                                      </p:tavLst>
                                    </p:anim>
                                    <p:set>
                                      <p:cBhvr>
                                        <p:cTn id="160" dur="1" fill="hold">
                                          <p:stCondLst>
                                            <p:cond delay="2999"/>
                                          </p:stCondLst>
                                        </p:cTn>
                                        <p:tgtEl>
                                          <p:spTgt spid="5"/>
                                        </p:tgtEl>
                                        <p:attrNameLst>
                                          <p:attrName>style.visibility</p:attrName>
                                        </p:attrNameLst>
                                      </p:cBhvr>
                                      <p:to>
                                        <p:strVal val="hidden"/>
                                      </p:to>
                                    </p:set>
                                  </p:childTnLst>
                                </p:cTn>
                              </p:par>
                              <p:par>
                                <p:cTn id="161" presetID="19" presetClass="exit" presetSubtype="10" fill="hold" grpId="4" nodeType="withEffect">
                                  <p:stCondLst>
                                    <p:cond delay="0"/>
                                  </p:stCondLst>
                                  <p:childTnLst>
                                    <p:anim calcmode="lin" valueType="num">
                                      <p:cBhvr>
                                        <p:cTn id="162" dur="3000"/>
                                        <p:tgtEl>
                                          <p:spTgt spid="5"/>
                                        </p:tgtEl>
                                        <p:attrNameLst>
                                          <p:attrName>ppt_h</p:attrName>
                                        </p:attrNameLst>
                                      </p:cBhvr>
                                      <p:tavLst>
                                        <p:tav tm="0">
                                          <p:val>
                                            <p:strVal val="ppt_h"/>
                                          </p:val>
                                        </p:tav>
                                        <p:tav tm="100000">
                                          <p:val>
                                            <p:strVal val="ppt_h"/>
                                          </p:val>
                                        </p:tav>
                                      </p:tavLst>
                                    </p:anim>
                                    <p:anim calcmode="lin" valueType="num">
                                      <p:cBhvr>
                                        <p:cTn id="163" dur="3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64" dur="1" fill="hold">
                                          <p:stCondLst>
                                            <p:cond delay="2999"/>
                                          </p:stCondLst>
                                        </p:cTn>
                                        <p:tgtEl>
                                          <p:spTgt spid="5"/>
                                        </p:tgtEl>
                                        <p:attrNameLst>
                                          <p:attrName>style.visibility</p:attrName>
                                        </p:attrNameLst>
                                      </p:cBhvr>
                                      <p:to>
                                        <p:strVal val="hidden"/>
                                      </p:to>
                                    </p:set>
                                  </p:childTnLst>
                                </p:cTn>
                              </p:par>
                              <p:par>
                                <p:cTn id="165" presetID="2" presetClass="exit" presetSubtype="6" fill="hold" grpId="3" nodeType="withEffect">
                                  <p:stCondLst>
                                    <p:cond delay="0"/>
                                  </p:stCondLst>
                                  <p:childTnLst>
                                    <p:anim calcmode="lin" valueType="num">
                                      <p:cBhvr additive="base">
                                        <p:cTn id="166" dur="3000"/>
                                        <p:tgtEl>
                                          <p:spTgt spid="4"/>
                                        </p:tgtEl>
                                        <p:attrNameLst>
                                          <p:attrName>ppt_x</p:attrName>
                                        </p:attrNameLst>
                                      </p:cBhvr>
                                      <p:tavLst>
                                        <p:tav tm="0">
                                          <p:val>
                                            <p:strVal val="ppt_x"/>
                                          </p:val>
                                        </p:tav>
                                        <p:tav tm="100000">
                                          <p:val>
                                            <p:strVal val="1+ppt_w/2"/>
                                          </p:val>
                                        </p:tav>
                                      </p:tavLst>
                                    </p:anim>
                                    <p:anim calcmode="lin" valueType="num">
                                      <p:cBhvr additive="base">
                                        <p:cTn id="167" dur="3000"/>
                                        <p:tgtEl>
                                          <p:spTgt spid="4"/>
                                        </p:tgtEl>
                                        <p:attrNameLst>
                                          <p:attrName>ppt_y</p:attrName>
                                        </p:attrNameLst>
                                      </p:cBhvr>
                                      <p:tavLst>
                                        <p:tav tm="0">
                                          <p:val>
                                            <p:strVal val="ppt_y"/>
                                          </p:val>
                                        </p:tav>
                                        <p:tav tm="100000">
                                          <p:val>
                                            <p:strVal val="1+ppt_h/2"/>
                                          </p:val>
                                        </p:tav>
                                      </p:tavLst>
                                    </p:anim>
                                    <p:set>
                                      <p:cBhvr>
                                        <p:cTn id="168" dur="1" fill="hold">
                                          <p:stCondLst>
                                            <p:cond delay="2999"/>
                                          </p:stCondLst>
                                        </p:cTn>
                                        <p:tgtEl>
                                          <p:spTgt spid="4"/>
                                        </p:tgtEl>
                                        <p:attrNameLst>
                                          <p:attrName>style.visibility</p:attrName>
                                        </p:attrNameLst>
                                      </p:cBhvr>
                                      <p:to>
                                        <p:strVal val="hidden"/>
                                      </p:to>
                                    </p:set>
                                  </p:childTnLst>
                                </p:cTn>
                              </p:par>
                              <p:par>
                                <p:cTn id="169" presetID="19" presetClass="exit" presetSubtype="10" fill="hold" grpId="4" nodeType="withEffect">
                                  <p:stCondLst>
                                    <p:cond delay="0"/>
                                  </p:stCondLst>
                                  <p:childTnLst>
                                    <p:anim calcmode="lin" valueType="num">
                                      <p:cBhvr>
                                        <p:cTn id="170" dur="3000"/>
                                        <p:tgtEl>
                                          <p:spTgt spid="4"/>
                                        </p:tgtEl>
                                        <p:attrNameLst>
                                          <p:attrName>ppt_h</p:attrName>
                                        </p:attrNameLst>
                                      </p:cBhvr>
                                      <p:tavLst>
                                        <p:tav tm="0">
                                          <p:val>
                                            <p:strVal val="ppt_h"/>
                                          </p:val>
                                        </p:tav>
                                        <p:tav tm="100000">
                                          <p:val>
                                            <p:strVal val="ppt_h"/>
                                          </p:val>
                                        </p:tav>
                                      </p:tavLst>
                                    </p:anim>
                                    <p:anim calcmode="lin" valueType="num">
                                      <p:cBhvr>
                                        <p:cTn id="171" dur="3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72" dur="1" fill="hold">
                                          <p:stCondLst>
                                            <p:cond delay="2999"/>
                                          </p:stCondLst>
                                        </p:cTn>
                                        <p:tgtEl>
                                          <p:spTgt spid="4"/>
                                        </p:tgtEl>
                                        <p:attrNameLst>
                                          <p:attrName>style.visibility</p:attrName>
                                        </p:attrNameLst>
                                      </p:cBhvr>
                                      <p:to>
                                        <p:strVal val="hidden"/>
                                      </p:to>
                                    </p:set>
                                  </p:childTnLst>
                                </p:cTn>
                              </p:par>
                              <p:par>
                                <p:cTn id="173" presetID="2" presetClass="exit" presetSubtype="6" fill="hold" grpId="3" nodeType="withEffect">
                                  <p:stCondLst>
                                    <p:cond delay="0"/>
                                  </p:stCondLst>
                                  <p:childTnLst>
                                    <p:anim calcmode="lin" valueType="num">
                                      <p:cBhvr additive="base">
                                        <p:cTn id="174" dur="3000"/>
                                        <p:tgtEl>
                                          <p:spTgt spid="3"/>
                                        </p:tgtEl>
                                        <p:attrNameLst>
                                          <p:attrName>ppt_x</p:attrName>
                                        </p:attrNameLst>
                                      </p:cBhvr>
                                      <p:tavLst>
                                        <p:tav tm="0">
                                          <p:val>
                                            <p:strVal val="ppt_x"/>
                                          </p:val>
                                        </p:tav>
                                        <p:tav tm="100000">
                                          <p:val>
                                            <p:strVal val="1+ppt_w/2"/>
                                          </p:val>
                                        </p:tav>
                                      </p:tavLst>
                                    </p:anim>
                                    <p:anim calcmode="lin" valueType="num">
                                      <p:cBhvr additive="base">
                                        <p:cTn id="175" dur="3000"/>
                                        <p:tgtEl>
                                          <p:spTgt spid="3"/>
                                        </p:tgtEl>
                                        <p:attrNameLst>
                                          <p:attrName>ppt_y</p:attrName>
                                        </p:attrNameLst>
                                      </p:cBhvr>
                                      <p:tavLst>
                                        <p:tav tm="0">
                                          <p:val>
                                            <p:strVal val="ppt_y"/>
                                          </p:val>
                                        </p:tav>
                                        <p:tav tm="100000">
                                          <p:val>
                                            <p:strVal val="1+ppt_h/2"/>
                                          </p:val>
                                        </p:tav>
                                      </p:tavLst>
                                    </p:anim>
                                    <p:set>
                                      <p:cBhvr>
                                        <p:cTn id="176" dur="1" fill="hold">
                                          <p:stCondLst>
                                            <p:cond delay="2999"/>
                                          </p:stCondLst>
                                        </p:cTn>
                                        <p:tgtEl>
                                          <p:spTgt spid="3"/>
                                        </p:tgtEl>
                                        <p:attrNameLst>
                                          <p:attrName>style.visibility</p:attrName>
                                        </p:attrNameLst>
                                      </p:cBhvr>
                                      <p:to>
                                        <p:strVal val="hidden"/>
                                      </p:to>
                                    </p:set>
                                  </p:childTnLst>
                                </p:cTn>
                              </p:par>
                              <p:par>
                                <p:cTn id="177" presetID="19" presetClass="exit" presetSubtype="10" fill="hold" grpId="4" nodeType="withEffect">
                                  <p:stCondLst>
                                    <p:cond delay="0"/>
                                  </p:stCondLst>
                                  <p:childTnLst>
                                    <p:anim calcmode="lin" valueType="num">
                                      <p:cBhvr>
                                        <p:cTn id="178" dur="3000"/>
                                        <p:tgtEl>
                                          <p:spTgt spid="3"/>
                                        </p:tgtEl>
                                        <p:attrNameLst>
                                          <p:attrName>ppt_h</p:attrName>
                                        </p:attrNameLst>
                                      </p:cBhvr>
                                      <p:tavLst>
                                        <p:tav tm="0">
                                          <p:val>
                                            <p:strVal val="ppt_h"/>
                                          </p:val>
                                        </p:tav>
                                        <p:tav tm="100000">
                                          <p:val>
                                            <p:strVal val="ppt_h"/>
                                          </p:val>
                                        </p:tav>
                                      </p:tavLst>
                                    </p:anim>
                                    <p:anim calcmode="lin" valueType="num">
                                      <p:cBhvr>
                                        <p:cTn id="179" dur="3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0" dur="1" fill="hold">
                                          <p:stCondLst>
                                            <p:cond delay="2999"/>
                                          </p:stCondLst>
                                        </p:cTn>
                                        <p:tgtEl>
                                          <p:spTgt spid="3"/>
                                        </p:tgtEl>
                                        <p:attrNameLst>
                                          <p:attrName>style.visibility</p:attrName>
                                        </p:attrNameLst>
                                      </p:cBhvr>
                                      <p:to>
                                        <p:strVal val="hidden"/>
                                      </p:to>
                                    </p:set>
                                  </p:childTnLst>
                                </p:cTn>
                              </p:par>
                              <p:par>
                                <p:cTn id="181" presetID="2" presetClass="exit" presetSubtype="6" fill="hold" grpId="3" nodeType="withEffect">
                                  <p:stCondLst>
                                    <p:cond delay="0"/>
                                  </p:stCondLst>
                                  <p:childTnLst>
                                    <p:anim calcmode="lin" valueType="num">
                                      <p:cBhvr additive="base">
                                        <p:cTn id="182" dur="3000"/>
                                        <p:tgtEl>
                                          <p:spTgt spid="2"/>
                                        </p:tgtEl>
                                        <p:attrNameLst>
                                          <p:attrName>ppt_x</p:attrName>
                                        </p:attrNameLst>
                                      </p:cBhvr>
                                      <p:tavLst>
                                        <p:tav tm="0">
                                          <p:val>
                                            <p:strVal val="ppt_x"/>
                                          </p:val>
                                        </p:tav>
                                        <p:tav tm="100000">
                                          <p:val>
                                            <p:strVal val="1+ppt_w/2"/>
                                          </p:val>
                                        </p:tav>
                                      </p:tavLst>
                                    </p:anim>
                                    <p:anim calcmode="lin" valueType="num">
                                      <p:cBhvr additive="base">
                                        <p:cTn id="183" dur="3000"/>
                                        <p:tgtEl>
                                          <p:spTgt spid="2"/>
                                        </p:tgtEl>
                                        <p:attrNameLst>
                                          <p:attrName>ppt_y</p:attrName>
                                        </p:attrNameLst>
                                      </p:cBhvr>
                                      <p:tavLst>
                                        <p:tav tm="0">
                                          <p:val>
                                            <p:strVal val="ppt_y"/>
                                          </p:val>
                                        </p:tav>
                                        <p:tav tm="100000">
                                          <p:val>
                                            <p:strVal val="1+ppt_h/2"/>
                                          </p:val>
                                        </p:tav>
                                      </p:tavLst>
                                    </p:anim>
                                    <p:set>
                                      <p:cBhvr>
                                        <p:cTn id="184" dur="1" fill="hold">
                                          <p:stCondLst>
                                            <p:cond delay="2999"/>
                                          </p:stCondLst>
                                        </p:cTn>
                                        <p:tgtEl>
                                          <p:spTgt spid="2"/>
                                        </p:tgtEl>
                                        <p:attrNameLst>
                                          <p:attrName>style.visibility</p:attrName>
                                        </p:attrNameLst>
                                      </p:cBhvr>
                                      <p:to>
                                        <p:strVal val="hidden"/>
                                      </p:to>
                                    </p:set>
                                  </p:childTnLst>
                                </p:cTn>
                              </p:par>
                              <p:par>
                                <p:cTn id="185" presetID="19" presetClass="exit" presetSubtype="10" fill="hold" grpId="4" nodeType="withEffect">
                                  <p:stCondLst>
                                    <p:cond delay="0"/>
                                  </p:stCondLst>
                                  <p:childTnLst>
                                    <p:anim calcmode="lin" valueType="num">
                                      <p:cBhvr>
                                        <p:cTn id="186" dur="3000"/>
                                        <p:tgtEl>
                                          <p:spTgt spid="2"/>
                                        </p:tgtEl>
                                        <p:attrNameLst>
                                          <p:attrName>ppt_h</p:attrName>
                                        </p:attrNameLst>
                                      </p:cBhvr>
                                      <p:tavLst>
                                        <p:tav tm="0">
                                          <p:val>
                                            <p:strVal val="ppt_h"/>
                                          </p:val>
                                        </p:tav>
                                        <p:tav tm="100000">
                                          <p:val>
                                            <p:strVal val="ppt_h"/>
                                          </p:val>
                                        </p:tav>
                                      </p:tavLst>
                                    </p:anim>
                                    <p:anim calcmode="lin" valueType="num">
                                      <p:cBhvr>
                                        <p:cTn id="187" dur="300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8" dur="1" fill="hold">
                                          <p:stCondLst>
                                            <p:cond delay="2999"/>
                                          </p:stCondLst>
                                        </p:cTn>
                                        <p:tgtEl>
                                          <p:spTgt spid="2"/>
                                        </p:tgtEl>
                                        <p:attrNameLst>
                                          <p:attrName>style.visibility</p:attrName>
                                        </p:attrNameLst>
                                      </p:cBhvr>
                                      <p:to>
                                        <p:strVal val="hidden"/>
                                      </p:to>
                                    </p:set>
                                  </p:childTnLst>
                                </p:cTn>
                              </p:par>
                              <p:par>
                                <p:cTn id="189" presetID="23" presetClass="entr" presetSubtype="272" fill="hold" nodeType="withEffect">
                                  <p:stCondLst>
                                    <p:cond delay="0"/>
                                  </p:stCondLst>
                                  <p:childTnLst>
                                    <p:set>
                                      <p:cBhvr>
                                        <p:cTn id="190" dur="1" fill="hold">
                                          <p:stCondLst>
                                            <p:cond delay="0"/>
                                          </p:stCondLst>
                                        </p:cTn>
                                        <p:tgtEl>
                                          <p:spTgt spid="18"/>
                                        </p:tgtEl>
                                        <p:attrNameLst>
                                          <p:attrName>style.visibility</p:attrName>
                                        </p:attrNameLst>
                                      </p:cBhvr>
                                      <p:to>
                                        <p:strVal val="visible"/>
                                      </p:to>
                                    </p:set>
                                    <p:anim calcmode="lin" valueType="num">
                                      <p:cBhvr>
                                        <p:cTn id="191" dur="3250" fill="hold"/>
                                        <p:tgtEl>
                                          <p:spTgt spid="18"/>
                                        </p:tgtEl>
                                        <p:attrNameLst>
                                          <p:attrName>ppt_w</p:attrName>
                                        </p:attrNameLst>
                                      </p:cBhvr>
                                      <p:tavLst>
                                        <p:tav tm="0">
                                          <p:val>
                                            <p:strVal val="2/3*#ppt_w"/>
                                          </p:val>
                                        </p:tav>
                                        <p:tav tm="100000">
                                          <p:val>
                                            <p:strVal val="#ppt_w"/>
                                          </p:val>
                                        </p:tav>
                                      </p:tavLst>
                                    </p:anim>
                                    <p:anim calcmode="lin" valueType="num">
                                      <p:cBhvr>
                                        <p:cTn id="192" dur="3250" fill="hold"/>
                                        <p:tgtEl>
                                          <p:spTgt spid="18"/>
                                        </p:tgtEl>
                                        <p:attrNameLst>
                                          <p:attrName>ppt_h</p:attrName>
                                        </p:attrNameLst>
                                      </p:cBhvr>
                                      <p:tavLst>
                                        <p:tav tm="0">
                                          <p:val>
                                            <p:strVal val="2/3*#ppt_h"/>
                                          </p:val>
                                        </p:tav>
                                        <p:tav tm="100000">
                                          <p:val>
                                            <p:strVal val="#ppt_h"/>
                                          </p:val>
                                        </p:tav>
                                      </p:tavLst>
                                    </p:anim>
                                  </p:childTnLst>
                                </p:cTn>
                              </p:par>
                              <p:par>
                                <p:cTn id="193" presetID="6" presetClass="entr" presetSubtype="32" fill="hold" nodeType="withEffect">
                                  <p:stCondLst>
                                    <p:cond delay="0"/>
                                  </p:stCondLst>
                                  <p:childTnLst>
                                    <p:set>
                                      <p:cBhvr>
                                        <p:cTn id="194" dur="1" fill="hold">
                                          <p:stCondLst>
                                            <p:cond delay="0"/>
                                          </p:stCondLst>
                                        </p:cTn>
                                        <p:tgtEl>
                                          <p:spTgt spid="18"/>
                                        </p:tgtEl>
                                        <p:attrNameLst>
                                          <p:attrName>style.visibility</p:attrName>
                                        </p:attrNameLst>
                                      </p:cBhvr>
                                      <p:to>
                                        <p:strVal val="visible"/>
                                      </p:to>
                                    </p:set>
                                    <p:animEffect transition="in" filter="circle(out)">
                                      <p:cBhvr>
                                        <p:cTn id="195" dur="325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7"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4 Grupo"/>
          <p:cNvGrpSpPr/>
          <p:nvPr/>
        </p:nvGrpSpPr>
        <p:grpSpPr>
          <a:xfrm>
            <a:off x="0" y="0"/>
            <a:ext cx="9158369" cy="5143500"/>
            <a:chOff x="-612576" y="-5493146"/>
            <a:chExt cx="9062144" cy="5143500"/>
          </a:xfrm>
        </p:grpSpPr>
        <p:sp>
          <p:nvSpPr>
            <p:cNvPr id="6" name="5 Rectángulo"/>
            <p:cNvSpPr/>
            <p:nvPr/>
          </p:nvSpPr>
          <p:spPr>
            <a:xfrm>
              <a:off x="3851920" y="-5493146"/>
              <a:ext cx="4597648" cy="5143500"/>
            </a:xfrm>
            <a:prstGeom prst="rect">
              <a:avLst/>
            </a:prstGeom>
            <a:gradFill>
              <a:gsLst>
                <a:gs pos="91000">
                  <a:srgbClr val="616161"/>
                </a:gs>
                <a:gs pos="2000">
                  <a:schemeClr val="bg1">
                    <a:lumMod val="50000"/>
                    <a:lumOff val="50000"/>
                  </a:schemeClr>
                </a:gs>
                <a:gs pos="20000">
                  <a:schemeClr val="accent2">
                    <a:lumMod val="0"/>
                  </a:schemeClr>
                </a:gs>
                <a:gs pos="48000">
                  <a:srgbClr val="707070"/>
                </a:gs>
                <a:gs pos="68000">
                  <a:srgbClr val="C00000">
                    <a:lumMod val="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flipH="1">
              <a:off x="-612576" y="-5493146"/>
              <a:ext cx="4498571" cy="5143500"/>
            </a:xfrm>
            <a:prstGeom prst="rect">
              <a:avLst/>
            </a:prstGeom>
            <a:gradFill>
              <a:gsLst>
                <a:gs pos="91000">
                  <a:srgbClr val="616161"/>
                </a:gs>
                <a:gs pos="2000">
                  <a:schemeClr val="bg1">
                    <a:lumMod val="50000"/>
                    <a:lumOff val="50000"/>
                  </a:schemeClr>
                </a:gs>
                <a:gs pos="20000">
                  <a:schemeClr val="accent2">
                    <a:lumMod val="0"/>
                  </a:schemeClr>
                </a:gs>
                <a:gs pos="48000">
                  <a:srgbClr val="707070"/>
                </a:gs>
                <a:gs pos="68000">
                  <a:srgbClr val="C00000">
                    <a:lumMod val="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9" name="8 Imagen" descr="Diapositiva25"/>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4902" y="0"/>
            <a:ext cx="9144000" cy="5143500"/>
          </a:xfrm>
          <a:prstGeom prst="rect">
            <a:avLst/>
          </a:prstGeom>
          <a:noFill/>
          <a:ln>
            <a:noFill/>
          </a:ln>
        </p:spPr>
      </p:pic>
      <p:sp>
        <p:nvSpPr>
          <p:cNvPr id="2" name="1 CuadroTexto"/>
          <p:cNvSpPr txBox="1"/>
          <p:nvPr/>
        </p:nvSpPr>
        <p:spPr>
          <a:xfrm flipH="1">
            <a:off x="4572000" y="411510"/>
            <a:ext cx="4855469" cy="4438864"/>
          </a:xfrm>
          <a:prstGeom prst="rect">
            <a:avLst/>
          </a:prstGeom>
          <a:noFill/>
        </p:spPr>
        <p:txBody>
          <a:bodyPr wrap="none" rtlCol="0">
            <a:prstTxWarp prst="textPlain">
              <a:avLst/>
            </a:prstTxWarp>
            <a:spAutoFit/>
            <a:scene3d>
              <a:camera prst="orthographicFront"/>
              <a:lightRig rig="chilly" dir="t"/>
            </a:scene3d>
            <a:sp3d extrusionH="57150" prstMaterial="powder">
              <a:bevelT w="82550" h="38100" prst="coolSlant"/>
            </a:sp3d>
          </a:bodyPr>
          <a:lstStyle/>
          <a:p>
            <a:r>
              <a:rPr lang="es-ES" sz="3200" b="1" dirty="0" err="1" smtClean="0">
                <a:gradFill>
                  <a:gsLst>
                    <a:gs pos="11000">
                      <a:schemeClr val="tx1"/>
                    </a:gs>
                    <a:gs pos="91250">
                      <a:schemeClr val="tx1"/>
                    </a:gs>
                    <a:gs pos="49000">
                      <a:srgbClr val="FF0000">
                        <a:alpha val="0"/>
                      </a:srgbClr>
                    </a:gs>
                    <a:gs pos="55000">
                      <a:srgbClr val="C00000">
                        <a:lumMod val="84000"/>
                        <a:lumOff val="16000"/>
                        <a:alpha val="0"/>
                      </a:srgbClr>
                    </a:gs>
                  </a:gsLst>
                  <a:lin ang="5400000" scaled="0"/>
                </a:gradFill>
                <a:effectLst/>
                <a:latin typeface="Wingdings 3" panose="05040102010807070707" pitchFamily="18" charset="2"/>
                <a:ea typeface="Verdana" pitchFamily="34" charset="0"/>
                <a:cs typeface="Verdana" pitchFamily="34" charset="0"/>
              </a:rPr>
              <a:t>oooooooooooo</a:t>
            </a:r>
            <a:endParaRPr lang="es-ES" sz="3200" b="1" dirty="0">
              <a:gradFill>
                <a:gsLst>
                  <a:gs pos="11000">
                    <a:schemeClr val="tx1"/>
                  </a:gs>
                  <a:gs pos="91250">
                    <a:schemeClr val="tx1"/>
                  </a:gs>
                  <a:gs pos="49000">
                    <a:srgbClr val="FF0000">
                      <a:alpha val="0"/>
                    </a:srgbClr>
                  </a:gs>
                  <a:gs pos="55000">
                    <a:srgbClr val="C00000">
                      <a:lumMod val="84000"/>
                      <a:lumOff val="16000"/>
                      <a:alpha val="0"/>
                    </a:srgbClr>
                  </a:gs>
                </a:gsLst>
                <a:lin ang="5400000" scaled="0"/>
              </a:gradFill>
              <a:effectLst/>
              <a:latin typeface="Wingdings 3" panose="05040102010807070707" pitchFamily="18" charset="2"/>
              <a:ea typeface="Verdana" pitchFamily="34" charset="0"/>
              <a:cs typeface="Verdana" pitchFamily="34" charset="0"/>
            </a:endParaRPr>
          </a:p>
        </p:txBody>
      </p:sp>
      <p:sp>
        <p:nvSpPr>
          <p:cNvPr id="3" name="2 CuadroTexto"/>
          <p:cNvSpPr txBox="1"/>
          <p:nvPr/>
        </p:nvSpPr>
        <p:spPr>
          <a:xfrm>
            <a:off x="-324544" y="411510"/>
            <a:ext cx="4855469" cy="4384275"/>
          </a:xfrm>
          <a:prstGeom prst="rect">
            <a:avLst/>
          </a:prstGeom>
          <a:noFill/>
        </p:spPr>
        <p:txBody>
          <a:bodyPr wrap="none" rtlCol="0">
            <a:prstTxWarp prst="textPlain">
              <a:avLst/>
            </a:prstTxWarp>
            <a:spAutoFit/>
            <a:scene3d>
              <a:camera prst="orthographicFront"/>
              <a:lightRig rig="chilly" dir="t"/>
            </a:scene3d>
            <a:sp3d extrusionH="57150" prstMaterial="powder">
              <a:bevelT w="82550" h="38100" prst="coolSlant"/>
            </a:sp3d>
          </a:bodyPr>
          <a:lstStyle/>
          <a:p>
            <a:r>
              <a:rPr lang="es-ES" sz="3200" b="1" dirty="0" err="1" smtClean="0">
                <a:gradFill>
                  <a:gsLst>
                    <a:gs pos="11000">
                      <a:schemeClr val="tx1"/>
                    </a:gs>
                    <a:gs pos="91250">
                      <a:schemeClr val="tx1"/>
                    </a:gs>
                    <a:gs pos="49000">
                      <a:srgbClr val="FF0000">
                        <a:alpha val="0"/>
                      </a:srgbClr>
                    </a:gs>
                    <a:gs pos="55000">
                      <a:srgbClr val="C00000">
                        <a:lumMod val="84000"/>
                        <a:lumOff val="16000"/>
                        <a:alpha val="0"/>
                      </a:srgbClr>
                    </a:gs>
                  </a:gsLst>
                  <a:lin ang="5400000" scaled="0"/>
                </a:gradFill>
                <a:effectLst/>
                <a:latin typeface="Wingdings 3" panose="05040102010807070707" pitchFamily="18" charset="2"/>
                <a:ea typeface="Verdana" pitchFamily="34" charset="0"/>
                <a:cs typeface="Verdana" pitchFamily="34" charset="0"/>
              </a:rPr>
              <a:t>oooooooooooo</a:t>
            </a:r>
            <a:endParaRPr lang="es-ES" sz="3200" b="1" dirty="0">
              <a:gradFill>
                <a:gsLst>
                  <a:gs pos="11000">
                    <a:schemeClr val="tx1"/>
                  </a:gs>
                  <a:gs pos="91250">
                    <a:schemeClr val="tx1"/>
                  </a:gs>
                  <a:gs pos="49000">
                    <a:srgbClr val="FF0000">
                      <a:alpha val="0"/>
                    </a:srgbClr>
                  </a:gs>
                  <a:gs pos="55000">
                    <a:srgbClr val="C00000">
                      <a:lumMod val="84000"/>
                      <a:lumOff val="16000"/>
                      <a:alpha val="0"/>
                    </a:srgbClr>
                  </a:gs>
                </a:gsLst>
                <a:lin ang="5400000" scaled="0"/>
              </a:gradFill>
              <a:effectLst/>
              <a:latin typeface="Wingdings 3" panose="05040102010807070707" pitchFamily="18" charset="2"/>
              <a:ea typeface="Verdana" pitchFamily="34" charset="0"/>
              <a:cs typeface="Verdana" pitchFamily="34" charset="0"/>
            </a:endParaRPr>
          </a:p>
        </p:txBody>
      </p:sp>
      <p:sp>
        <p:nvSpPr>
          <p:cNvPr id="8" name="7 CuadroTexto"/>
          <p:cNvSpPr txBox="1"/>
          <p:nvPr/>
        </p:nvSpPr>
        <p:spPr>
          <a:xfrm>
            <a:off x="1619672" y="627534"/>
            <a:ext cx="2808312" cy="861774"/>
          </a:xfrm>
          <a:prstGeom prst="rect">
            <a:avLst/>
          </a:prstGeom>
          <a:noFill/>
          <a:scene3d>
            <a:camera prst="obliqueBottomLeft"/>
            <a:lightRig rig="morning" dir="t"/>
          </a:scene3d>
          <a:sp3d>
            <a:bevelT w="165100" prst="coolSlant"/>
          </a:sp3d>
        </p:spPr>
        <p:txBody>
          <a:bodyPr wrap="square" rtlCol="0">
            <a:spAutoFit/>
            <a:sp3d extrusionH="38100">
              <a:extrusionClr>
                <a:srgbClr val="FF0000"/>
              </a:extrusionClr>
            </a:sp3d>
          </a:bodyPr>
          <a:lstStyle/>
          <a:p>
            <a:pPr algn="ctr"/>
            <a:r>
              <a:rPr lang="es-ES" sz="1400" b="1" dirty="0" smtClean="0">
                <a:gradFill flip="none" rotWithShape="1">
                  <a:gsLst>
                    <a:gs pos="100000">
                      <a:srgbClr val="C00000">
                        <a:lumMod val="9000"/>
                      </a:srgbClr>
                    </a:gs>
                    <a:gs pos="27000">
                      <a:srgbClr val="EF262F">
                        <a:lumMod val="91000"/>
                        <a:lumOff val="9000"/>
                      </a:srgbClr>
                    </a:gs>
                    <a:gs pos="63000">
                      <a:srgbClr val="BD2E45"/>
                    </a:gs>
                    <a:gs pos="12000">
                      <a:srgbClr val="FD2B30">
                        <a:lumMod val="77000"/>
                        <a:lumOff val="23000"/>
                      </a:srgbClr>
                    </a:gs>
                    <a:gs pos="100000">
                      <a:srgbClr val="460014"/>
                    </a:gs>
                    <a:gs pos="90000">
                      <a:srgbClr val="990033">
                        <a:lumMod val="81000"/>
                      </a:srgbClr>
                    </a:gs>
                  </a:gsLst>
                  <a:lin ang="5400000" scaled="1"/>
                  <a:tileRect/>
                </a:gradFill>
                <a:effectLst>
                  <a:outerShdw blurRad="50800" dist="50800" dir="5400000" algn="ctr" rotWithShape="0">
                    <a:schemeClr val="tx1"/>
                  </a:outerShdw>
                </a:effectLst>
                <a:latin typeface="Hobo Std" pitchFamily="34" charset="0"/>
              </a:rPr>
              <a:t>¡</a:t>
            </a:r>
            <a:r>
              <a:rPr lang="es-ES" sz="1200" b="1" dirty="0" smtClean="0">
                <a:gradFill flip="none" rotWithShape="1">
                  <a:gsLst>
                    <a:gs pos="100000">
                      <a:srgbClr val="C00000">
                        <a:lumMod val="9000"/>
                      </a:srgbClr>
                    </a:gs>
                    <a:gs pos="27000">
                      <a:srgbClr val="EF262F">
                        <a:lumMod val="91000"/>
                        <a:lumOff val="9000"/>
                      </a:srgbClr>
                    </a:gs>
                    <a:gs pos="63000">
                      <a:srgbClr val="BD2E45"/>
                    </a:gs>
                    <a:gs pos="12000">
                      <a:srgbClr val="FD2B30">
                        <a:lumMod val="77000"/>
                        <a:lumOff val="23000"/>
                      </a:srgbClr>
                    </a:gs>
                    <a:gs pos="100000">
                      <a:srgbClr val="460014"/>
                    </a:gs>
                    <a:gs pos="90000">
                      <a:srgbClr val="990033">
                        <a:lumMod val="81000"/>
                      </a:srgbClr>
                    </a:gs>
                  </a:gsLst>
                  <a:lin ang="5400000" scaled="1"/>
                  <a:tileRect/>
                </a:gradFill>
                <a:effectLst>
                  <a:outerShdw blurRad="50800" dist="50800" dir="5400000" algn="ctr" rotWithShape="0">
                    <a:schemeClr val="tx1"/>
                  </a:outerShdw>
                </a:effectLst>
                <a:latin typeface="Hobo Std" pitchFamily="34" charset="0"/>
              </a:rPr>
              <a:t>ESPERAMOS HABERTE CONVENCIDO PARA QUE EMPIECES A INCLUIR LAS </a:t>
            </a:r>
          </a:p>
          <a:p>
            <a:pPr algn="ctr"/>
            <a:r>
              <a:rPr lang="es-ES" sz="1200" b="1" dirty="0" smtClean="0">
                <a:gradFill flip="none" rotWithShape="1">
                  <a:gsLst>
                    <a:gs pos="100000">
                      <a:srgbClr val="C00000">
                        <a:lumMod val="9000"/>
                      </a:srgbClr>
                    </a:gs>
                    <a:gs pos="27000">
                      <a:srgbClr val="EF262F">
                        <a:lumMod val="91000"/>
                        <a:lumOff val="9000"/>
                      </a:srgbClr>
                    </a:gs>
                    <a:gs pos="63000">
                      <a:srgbClr val="BD2E45"/>
                    </a:gs>
                    <a:gs pos="12000">
                      <a:srgbClr val="FD2B30">
                        <a:lumMod val="77000"/>
                        <a:lumOff val="23000"/>
                      </a:srgbClr>
                    </a:gs>
                    <a:gs pos="100000">
                      <a:srgbClr val="460014"/>
                    </a:gs>
                    <a:gs pos="90000">
                      <a:srgbClr val="990033">
                        <a:lumMod val="81000"/>
                      </a:srgbClr>
                    </a:gs>
                  </a:gsLst>
                  <a:lin ang="5400000" scaled="1"/>
                  <a:tileRect/>
                </a:gradFill>
                <a:effectLst>
                  <a:outerShdw blurRad="50800" dist="50800" dir="5400000" algn="ctr" rotWithShape="0">
                    <a:schemeClr val="tx1"/>
                  </a:outerShdw>
                </a:effectLst>
                <a:latin typeface="Hobo Std" pitchFamily="34" charset="0"/>
              </a:rPr>
              <a:t>FRESAS EN TU DIETA! </a:t>
            </a:r>
          </a:p>
        </p:txBody>
      </p:sp>
      <p:sp>
        <p:nvSpPr>
          <p:cNvPr id="10" name="9 Rectángulo"/>
          <p:cNvSpPr/>
          <p:nvPr/>
        </p:nvSpPr>
        <p:spPr>
          <a:xfrm flipH="1">
            <a:off x="-252536" y="-236562"/>
            <a:ext cx="9713835"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4068744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0"/>
                                        </p:tgtEl>
                                        <p:attrNameLst>
                                          <p:attrName>style.opacity</p:attrName>
                                        </p:attrNameLst>
                                      </p:cBhvr>
                                      <p:to>
                                        <p:strVal val="0"/>
                                      </p:to>
                                    </p:set>
                                    <p:animEffect filter="image" prLst="opacity: 0">
                                      <p:cBhvr rctx="IE">
                                        <p:cTn id="7" dur="indefinite"/>
                                        <p:tgtEl>
                                          <p:spTgt spid="10"/>
                                        </p:tgtEl>
                                      </p:cBhvr>
                                    </p:animEffect>
                                  </p:childTnLst>
                                </p:cTn>
                              </p:par>
                              <p:par>
                                <p:cTn id="8" presetID="23" presetClass="entr" presetSubtype="528" fill="hold" grpId="0" nodeType="withEffect">
                                  <p:stCondLst>
                                    <p:cond delay="0"/>
                                  </p:stCondLst>
                                  <p:iterate type="lt">
                                    <p:tmPct val="4000"/>
                                  </p:iterate>
                                  <p:childTnLst>
                                    <p:set>
                                      <p:cBhvr>
                                        <p:cTn id="9" dur="1" fill="hold">
                                          <p:stCondLst>
                                            <p:cond delay="0"/>
                                          </p:stCondLst>
                                        </p:cTn>
                                        <p:tgtEl>
                                          <p:spTgt spid="2"/>
                                        </p:tgtEl>
                                        <p:attrNameLst>
                                          <p:attrName>style.visibility</p:attrName>
                                        </p:attrNameLst>
                                      </p:cBhvr>
                                      <p:to>
                                        <p:strVal val="visible"/>
                                      </p:to>
                                    </p:set>
                                    <p:anim calcmode="lin" valueType="num">
                                      <p:cBhvr>
                                        <p:cTn id="10" dur="2000" fill="hold"/>
                                        <p:tgtEl>
                                          <p:spTgt spid="2"/>
                                        </p:tgtEl>
                                        <p:attrNameLst>
                                          <p:attrName>ppt_w</p:attrName>
                                        </p:attrNameLst>
                                      </p:cBhvr>
                                      <p:tavLst>
                                        <p:tav tm="0">
                                          <p:val>
                                            <p:fltVal val="0"/>
                                          </p:val>
                                        </p:tav>
                                        <p:tav tm="100000">
                                          <p:val>
                                            <p:strVal val="#ppt_w"/>
                                          </p:val>
                                        </p:tav>
                                      </p:tavLst>
                                    </p:anim>
                                    <p:anim calcmode="lin" valueType="num">
                                      <p:cBhvr>
                                        <p:cTn id="11" dur="2000" fill="hold"/>
                                        <p:tgtEl>
                                          <p:spTgt spid="2"/>
                                        </p:tgtEl>
                                        <p:attrNameLst>
                                          <p:attrName>ppt_h</p:attrName>
                                        </p:attrNameLst>
                                      </p:cBhvr>
                                      <p:tavLst>
                                        <p:tav tm="0">
                                          <p:val>
                                            <p:fltVal val="0"/>
                                          </p:val>
                                        </p:tav>
                                        <p:tav tm="100000">
                                          <p:val>
                                            <p:strVal val="#ppt_h"/>
                                          </p:val>
                                        </p:tav>
                                      </p:tavLst>
                                    </p:anim>
                                    <p:anim calcmode="lin" valueType="num">
                                      <p:cBhvr>
                                        <p:cTn id="12" dur="2000" fill="hold"/>
                                        <p:tgtEl>
                                          <p:spTgt spid="2"/>
                                        </p:tgtEl>
                                        <p:attrNameLst>
                                          <p:attrName>ppt_x</p:attrName>
                                        </p:attrNameLst>
                                      </p:cBhvr>
                                      <p:tavLst>
                                        <p:tav tm="0">
                                          <p:val>
                                            <p:fltVal val="0.5"/>
                                          </p:val>
                                        </p:tav>
                                        <p:tav tm="100000">
                                          <p:val>
                                            <p:strVal val="#ppt_x"/>
                                          </p:val>
                                        </p:tav>
                                      </p:tavLst>
                                    </p:anim>
                                    <p:anim calcmode="lin" valueType="num">
                                      <p:cBhvr>
                                        <p:cTn id="13" dur="2000" fill="hold"/>
                                        <p:tgtEl>
                                          <p:spTgt spid="2"/>
                                        </p:tgtEl>
                                        <p:attrNameLst>
                                          <p:attrName>ppt_y</p:attrName>
                                        </p:attrNameLst>
                                      </p:cBhvr>
                                      <p:tavLst>
                                        <p:tav tm="0">
                                          <p:val>
                                            <p:fltVal val="0.5"/>
                                          </p:val>
                                        </p:tav>
                                        <p:tav tm="100000">
                                          <p:val>
                                            <p:strVal val="#ppt_y"/>
                                          </p:val>
                                        </p:tav>
                                      </p:tavLst>
                                    </p:anim>
                                  </p:childTnLst>
                                </p:cTn>
                              </p:par>
                              <p:par>
                                <p:cTn id="14" presetID="23" presetClass="entr" presetSubtype="528" fill="hold" grpId="0" nodeType="withEffect">
                                  <p:stCondLst>
                                    <p:cond delay="0"/>
                                  </p:stCondLst>
                                  <p:iterate type="lt">
                                    <p:tmPct val="4000"/>
                                  </p:iterate>
                                  <p:childTnLst>
                                    <p:set>
                                      <p:cBhvr>
                                        <p:cTn id="15" dur="1" fill="hold">
                                          <p:stCondLst>
                                            <p:cond delay="0"/>
                                          </p:stCondLst>
                                        </p:cTn>
                                        <p:tgtEl>
                                          <p:spTgt spid="3"/>
                                        </p:tgtEl>
                                        <p:attrNameLst>
                                          <p:attrName>style.visibility</p:attrName>
                                        </p:attrNameLst>
                                      </p:cBhvr>
                                      <p:to>
                                        <p:strVal val="visible"/>
                                      </p:to>
                                    </p:set>
                                    <p:anim calcmode="lin" valueType="num">
                                      <p:cBhvr>
                                        <p:cTn id="16" dur="2000" fill="hold"/>
                                        <p:tgtEl>
                                          <p:spTgt spid="3"/>
                                        </p:tgtEl>
                                        <p:attrNameLst>
                                          <p:attrName>ppt_w</p:attrName>
                                        </p:attrNameLst>
                                      </p:cBhvr>
                                      <p:tavLst>
                                        <p:tav tm="0">
                                          <p:val>
                                            <p:fltVal val="0"/>
                                          </p:val>
                                        </p:tav>
                                        <p:tav tm="100000">
                                          <p:val>
                                            <p:strVal val="#ppt_w"/>
                                          </p:val>
                                        </p:tav>
                                      </p:tavLst>
                                    </p:anim>
                                    <p:anim calcmode="lin" valueType="num">
                                      <p:cBhvr>
                                        <p:cTn id="17" dur="2000" fill="hold"/>
                                        <p:tgtEl>
                                          <p:spTgt spid="3"/>
                                        </p:tgtEl>
                                        <p:attrNameLst>
                                          <p:attrName>ppt_h</p:attrName>
                                        </p:attrNameLst>
                                      </p:cBhvr>
                                      <p:tavLst>
                                        <p:tav tm="0">
                                          <p:val>
                                            <p:fltVal val="0"/>
                                          </p:val>
                                        </p:tav>
                                        <p:tav tm="100000">
                                          <p:val>
                                            <p:strVal val="#ppt_h"/>
                                          </p:val>
                                        </p:tav>
                                      </p:tavLst>
                                    </p:anim>
                                    <p:anim calcmode="lin" valueType="num">
                                      <p:cBhvr>
                                        <p:cTn id="18" dur="2000" fill="hold"/>
                                        <p:tgtEl>
                                          <p:spTgt spid="3"/>
                                        </p:tgtEl>
                                        <p:attrNameLst>
                                          <p:attrName>ppt_x</p:attrName>
                                        </p:attrNameLst>
                                      </p:cBhvr>
                                      <p:tavLst>
                                        <p:tav tm="0">
                                          <p:val>
                                            <p:fltVal val="0.5"/>
                                          </p:val>
                                        </p:tav>
                                        <p:tav tm="100000">
                                          <p:val>
                                            <p:strVal val="#ppt_x"/>
                                          </p:val>
                                        </p:tav>
                                      </p:tavLst>
                                    </p:anim>
                                    <p:anim calcmode="lin" valueType="num">
                                      <p:cBhvr>
                                        <p:cTn id="19" dur="2000" fill="hold"/>
                                        <p:tgtEl>
                                          <p:spTgt spid="3"/>
                                        </p:tgtEl>
                                        <p:attrNameLst>
                                          <p:attrName>ppt_y</p:attrName>
                                        </p:attrNameLst>
                                      </p:cBhvr>
                                      <p:tavLst>
                                        <p:tav tm="0">
                                          <p:val>
                                            <p:fltVal val="0.5"/>
                                          </p:val>
                                        </p:tav>
                                        <p:tav tm="100000">
                                          <p:val>
                                            <p:strVal val="#ppt_y"/>
                                          </p:val>
                                        </p:tav>
                                      </p:tavLst>
                                    </p:anim>
                                  </p:childTnLst>
                                </p:cTn>
                              </p:par>
                            </p:childTnLst>
                          </p:cTn>
                        </p:par>
                        <p:par>
                          <p:cTn id="20" fill="hold">
                            <p:stCondLst>
                              <p:cond delay="2880"/>
                            </p:stCondLst>
                            <p:childTnLst>
                              <p:par>
                                <p:cTn id="21" presetID="2" presetClass="exit" presetSubtype="4" fill="hold" grpId="1" nodeType="afterEffect">
                                  <p:stCondLst>
                                    <p:cond delay="0"/>
                                  </p:stCondLst>
                                  <p:iterate type="lt">
                                    <p:tmPct val="4000"/>
                                  </p:iterate>
                                  <p:childTnLst>
                                    <p:anim calcmode="lin" valueType="num">
                                      <p:cBhvr additive="base">
                                        <p:cTn id="22" dur="3250"/>
                                        <p:tgtEl>
                                          <p:spTgt spid="2"/>
                                        </p:tgtEl>
                                        <p:attrNameLst>
                                          <p:attrName>ppt_x</p:attrName>
                                        </p:attrNameLst>
                                      </p:cBhvr>
                                      <p:tavLst>
                                        <p:tav tm="0">
                                          <p:val>
                                            <p:strVal val="ppt_x"/>
                                          </p:val>
                                        </p:tav>
                                        <p:tav tm="100000">
                                          <p:val>
                                            <p:strVal val="ppt_x"/>
                                          </p:val>
                                        </p:tav>
                                      </p:tavLst>
                                    </p:anim>
                                    <p:anim calcmode="lin" valueType="num">
                                      <p:cBhvr additive="base">
                                        <p:cTn id="23" dur="3250"/>
                                        <p:tgtEl>
                                          <p:spTgt spid="2"/>
                                        </p:tgtEl>
                                        <p:attrNameLst>
                                          <p:attrName>ppt_y</p:attrName>
                                        </p:attrNameLst>
                                      </p:cBhvr>
                                      <p:tavLst>
                                        <p:tav tm="0">
                                          <p:val>
                                            <p:strVal val="ppt_y"/>
                                          </p:val>
                                        </p:tav>
                                        <p:tav tm="100000">
                                          <p:val>
                                            <p:strVal val="1+ppt_h/2"/>
                                          </p:val>
                                        </p:tav>
                                      </p:tavLst>
                                    </p:anim>
                                    <p:set>
                                      <p:cBhvr>
                                        <p:cTn id="24" dur="1" fill="hold">
                                          <p:stCondLst>
                                            <p:cond delay="3249"/>
                                          </p:stCondLst>
                                        </p:cTn>
                                        <p:tgtEl>
                                          <p:spTgt spid="2"/>
                                        </p:tgtEl>
                                        <p:attrNameLst>
                                          <p:attrName>style.visibility</p:attrName>
                                        </p:attrNameLst>
                                      </p:cBhvr>
                                      <p:to>
                                        <p:strVal val="hidden"/>
                                      </p:to>
                                    </p:set>
                                  </p:childTnLst>
                                </p:cTn>
                              </p:par>
                              <p:par>
                                <p:cTn id="25" presetID="2" presetClass="exit" presetSubtype="1" fill="hold" grpId="1" nodeType="withEffect">
                                  <p:stCondLst>
                                    <p:cond delay="0"/>
                                  </p:stCondLst>
                                  <p:iterate type="lt">
                                    <p:tmPct val="4000"/>
                                  </p:iterate>
                                  <p:childTnLst>
                                    <p:anim calcmode="lin" valueType="num">
                                      <p:cBhvr additive="base">
                                        <p:cTn id="26" dur="3250"/>
                                        <p:tgtEl>
                                          <p:spTgt spid="3"/>
                                        </p:tgtEl>
                                        <p:attrNameLst>
                                          <p:attrName>ppt_x</p:attrName>
                                        </p:attrNameLst>
                                      </p:cBhvr>
                                      <p:tavLst>
                                        <p:tav tm="0">
                                          <p:val>
                                            <p:strVal val="ppt_x"/>
                                          </p:val>
                                        </p:tav>
                                        <p:tav tm="100000">
                                          <p:val>
                                            <p:strVal val="ppt_x"/>
                                          </p:val>
                                        </p:tav>
                                      </p:tavLst>
                                    </p:anim>
                                    <p:anim calcmode="lin" valueType="num">
                                      <p:cBhvr additive="base">
                                        <p:cTn id="27" dur="3250"/>
                                        <p:tgtEl>
                                          <p:spTgt spid="3"/>
                                        </p:tgtEl>
                                        <p:attrNameLst>
                                          <p:attrName>ppt_y</p:attrName>
                                        </p:attrNameLst>
                                      </p:cBhvr>
                                      <p:tavLst>
                                        <p:tav tm="0">
                                          <p:val>
                                            <p:strVal val="ppt_y"/>
                                          </p:val>
                                        </p:tav>
                                        <p:tav tm="100000">
                                          <p:val>
                                            <p:strVal val="0-ppt_h/2"/>
                                          </p:val>
                                        </p:tav>
                                      </p:tavLst>
                                    </p:anim>
                                    <p:set>
                                      <p:cBhvr>
                                        <p:cTn id="28" dur="1" fill="hold">
                                          <p:stCondLst>
                                            <p:cond delay="3249"/>
                                          </p:stCondLst>
                                        </p:cTn>
                                        <p:tgtEl>
                                          <p:spTgt spid="3"/>
                                        </p:tgtEl>
                                        <p:attrNameLst>
                                          <p:attrName>style.visibility</p:attrName>
                                        </p:attrNameLst>
                                      </p:cBhvr>
                                      <p:to>
                                        <p:strVal val="hidden"/>
                                      </p:to>
                                    </p:set>
                                  </p:childTnLst>
                                </p:cTn>
                              </p:par>
                              <p:par>
                                <p:cTn id="29" presetID="23" presetClass="entr" presetSubtype="528" fill="hold"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p:cTn id="31" dur="4250" fill="hold"/>
                                        <p:tgtEl>
                                          <p:spTgt spid="9"/>
                                        </p:tgtEl>
                                        <p:attrNameLst>
                                          <p:attrName>ppt_w</p:attrName>
                                        </p:attrNameLst>
                                      </p:cBhvr>
                                      <p:tavLst>
                                        <p:tav tm="0">
                                          <p:val>
                                            <p:fltVal val="0"/>
                                          </p:val>
                                        </p:tav>
                                        <p:tav tm="100000">
                                          <p:val>
                                            <p:strVal val="#ppt_w"/>
                                          </p:val>
                                        </p:tav>
                                      </p:tavLst>
                                    </p:anim>
                                    <p:anim calcmode="lin" valueType="num">
                                      <p:cBhvr>
                                        <p:cTn id="32" dur="4250" fill="hold"/>
                                        <p:tgtEl>
                                          <p:spTgt spid="9"/>
                                        </p:tgtEl>
                                        <p:attrNameLst>
                                          <p:attrName>ppt_h</p:attrName>
                                        </p:attrNameLst>
                                      </p:cBhvr>
                                      <p:tavLst>
                                        <p:tav tm="0">
                                          <p:val>
                                            <p:fltVal val="0"/>
                                          </p:val>
                                        </p:tav>
                                        <p:tav tm="100000">
                                          <p:val>
                                            <p:strVal val="#ppt_h"/>
                                          </p:val>
                                        </p:tav>
                                      </p:tavLst>
                                    </p:anim>
                                    <p:anim calcmode="lin" valueType="num">
                                      <p:cBhvr>
                                        <p:cTn id="33" dur="4250" fill="hold"/>
                                        <p:tgtEl>
                                          <p:spTgt spid="9"/>
                                        </p:tgtEl>
                                        <p:attrNameLst>
                                          <p:attrName>ppt_x</p:attrName>
                                        </p:attrNameLst>
                                      </p:cBhvr>
                                      <p:tavLst>
                                        <p:tav tm="0">
                                          <p:val>
                                            <p:fltVal val="0.5"/>
                                          </p:val>
                                        </p:tav>
                                        <p:tav tm="100000">
                                          <p:val>
                                            <p:strVal val="#ppt_x"/>
                                          </p:val>
                                        </p:tav>
                                      </p:tavLst>
                                    </p:anim>
                                    <p:anim calcmode="lin" valueType="num">
                                      <p:cBhvr>
                                        <p:cTn id="34" dur="4250" fill="hold"/>
                                        <p:tgtEl>
                                          <p:spTgt spid="9"/>
                                        </p:tgtEl>
                                        <p:attrNameLst>
                                          <p:attrName>ppt_y</p:attrName>
                                        </p:attrNameLst>
                                      </p:cBhvr>
                                      <p:tavLst>
                                        <p:tav tm="0">
                                          <p:val>
                                            <p:fltVal val="0.5"/>
                                          </p:val>
                                        </p:tav>
                                        <p:tav tm="100000">
                                          <p:val>
                                            <p:strVal val="#ppt_y"/>
                                          </p:val>
                                        </p:tav>
                                      </p:tavLst>
                                    </p:anim>
                                  </p:childTnLst>
                                </p:cTn>
                              </p:par>
                              <p:par>
                                <p:cTn id="35" presetID="3" presetClass="entr" presetSubtype="10" fill="hold" nodeType="with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blinds(horizontal)">
                                      <p:cBhvr>
                                        <p:cTn id="37" dur="4250"/>
                                        <p:tgtEl>
                                          <p:spTgt spid="9"/>
                                        </p:tgtEl>
                                      </p:cBhvr>
                                    </p:animEffect>
                                  </p:childTnLst>
                                </p:cTn>
                              </p:par>
                              <p:par>
                                <p:cTn id="38" presetID="23" presetClass="entr" presetSubtype="528" fill="hold" grpId="0" nodeType="withEffect">
                                  <p:stCondLst>
                                    <p:cond delay="2250"/>
                                  </p:stCondLst>
                                  <p:childTnLst>
                                    <p:set>
                                      <p:cBhvr>
                                        <p:cTn id="39" dur="1" fill="hold">
                                          <p:stCondLst>
                                            <p:cond delay="0"/>
                                          </p:stCondLst>
                                        </p:cTn>
                                        <p:tgtEl>
                                          <p:spTgt spid="8"/>
                                        </p:tgtEl>
                                        <p:attrNameLst>
                                          <p:attrName>style.visibility</p:attrName>
                                        </p:attrNameLst>
                                      </p:cBhvr>
                                      <p:to>
                                        <p:strVal val="visible"/>
                                      </p:to>
                                    </p:set>
                                    <p:anim calcmode="lin" valueType="num">
                                      <p:cBhvr>
                                        <p:cTn id="40" dur="2000" fill="hold"/>
                                        <p:tgtEl>
                                          <p:spTgt spid="8"/>
                                        </p:tgtEl>
                                        <p:attrNameLst>
                                          <p:attrName>ppt_w</p:attrName>
                                        </p:attrNameLst>
                                      </p:cBhvr>
                                      <p:tavLst>
                                        <p:tav tm="0">
                                          <p:val>
                                            <p:fltVal val="0"/>
                                          </p:val>
                                        </p:tav>
                                        <p:tav tm="100000">
                                          <p:val>
                                            <p:strVal val="#ppt_w"/>
                                          </p:val>
                                        </p:tav>
                                      </p:tavLst>
                                    </p:anim>
                                    <p:anim calcmode="lin" valueType="num">
                                      <p:cBhvr>
                                        <p:cTn id="41" dur="2000" fill="hold"/>
                                        <p:tgtEl>
                                          <p:spTgt spid="8"/>
                                        </p:tgtEl>
                                        <p:attrNameLst>
                                          <p:attrName>ppt_h</p:attrName>
                                        </p:attrNameLst>
                                      </p:cBhvr>
                                      <p:tavLst>
                                        <p:tav tm="0">
                                          <p:val>
                                            <p:fltVal val="0"/>
                                          </p:val>
                                        </p:tav>
                                        <p:tav tm="100000">
                                          <p:val>
                                            <p:strVal val="#ppt_h"/>
                                          </p:val>
                                        </p:tav>
                                      </p:tavLst>
                                    </p:anim>
                                    <p:anim calcmode="lin" valueType="num">
                                      <p:cBhvr>
                                        <p:cTn id="42" dur="2000" fill="hold"/>
                                        <p:tgtEl>
                                          <p:spTgt spid="8"/>
                                        </p:tgtEl>
                                        <p:attrNameLst>
                                          <p:attrName>ppt_x</p:attrName>
                                        </p:attrNameLst>
                                      </p:cBhvr>
                                      <p:tavLst>
                                        <p:tav tm="0">
                                          <p:val>
                                            <p:fltVal val="0.5"/>
                                          </p:val>
                                        </p:tav>
                                        <p:tav tm="100000">
                                          <p:val>
                                            <p:strVal val="#ppt_x"/>
                                          </p:val>
                                        </p:tav>
                                      </p:tavLst>
                                    </p:anim>
                                    <p:anim calcmode="lin" valueType="num">
                                      <p:cBhvr>
                                        <p:cTn id="43" dur="2000" fill="hold"/>
                                        <p:tgtEl>
                                          <p:spTgt spid="8"/>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P spid="3" grpId="0"/>
      <p:bldP spid="3" grpId="1"/>
      <p:bldP spid="8" grpId="0"/>
      <p:bldP spid="10"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4 Grupo"/>
          <p:cNvGrpSpPr/>
          <p:nvPr/>
        </p:nvGrpSpPr>
        <p:grpSpPr>
          <a:xfrm>
            <a:off x="21169" y="0"/>
            <a:ext cx="9144000" cy="5143500"/>
            <a:chOff x="0" y="0"/>
            <a:chExt cx="9144000" cy="5143500"/>
          </a:xfrm>
        </p:grpSpPr>
        <p:sp>
          <p:nvSpPr>
            <p:cNvPr id="6" name="5 Rectángulo"/>
            <p:cNvSpPr/>
            <p:nvPr/>
          </p:nvSpPr>
          <p:spPr>
            <a:xfrm>
              <a:off x="4572000" y="2571750"/>
              <a:ext cx="4572000" cy="2571750"/>
            </a:xfrm>
            <a:prstGeom prst="rect">
              <a:avLst/>
            </a:prstGeom>
            <a:gradFill>
              <a:gsLst>
                <a:gs pos="33000">
                  <a:srgbClr val="820904"/>
                </a:gs>
                <a:gs pos="47497">
                  <a:srgbClr val="E70A04"/>
                </a:gs>
                <a:gs pos="58000">
                  <a:srgbClr val="D81006"/>
                </a:gs>
                <a:gs pos="62934">
                  <a:schemeClr val="tx1"/>
                </a:gs>
                <a:gs pos="100000">
                  <a:srgbClr val="C00000">
                    <a:lumMod val="4000"/>
                  </a:srgbClr>
                </a:gs>
                <a:gs pos="13000">
                  <a:schemeClr val="tx1"/>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0800000" flipH="1">
              <a:off x="4572000" y="0"/>
              <a:ext cx="4572000" cy="2571750"/>
            </a:xfrm>
            <a:prstGeom prst="rect">
              <a:avLst/>
            </a:prstGeom>
            <a:gradFill>
              <a:gsLst>
                <a:gs pos="33000">
                  <a:srgbClr val="820904"/>
                </a:gs>
                <a:gs pos="47497">
                  <a:srgbClr val="E70A04"/>
                </a:gs>
                <a:gs pos="58000">
                  <a:srgbClr val="D81006"/>
                </a:gs>
                <a:gs pos="62934">
                  <a:schemeClr val="tx1"/>
                </a:gs>
                <a:gs pos="100000">
                  <a:srgbClr val="C00000">
                    <a:lumMod val="4000"/>
                  </a:srgbClr>
                </a:gs>
                <a:gs pos="13000">
                  <a:schemeClr val="tx1"/>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flipH="1">
              <a:off x="0" y="2571750"/>
              <a:ext cx="4572000" cy="2571750"/>
            </a:xfrm>
            <a:prstGeom prst="rect">
              <a:avLst/>
            </a:prstGeom>
            <a:gradFill>
              <a:gsLst>
                <a:gs pos="33000">
                  <a:srgbClr val="820904"/>
                </a:gs>
                <a:gs pos="47497">
                  <a:srgbClr val="E70A04"/>
                </a:gs>
                <a:gs pos="58000">
                  <a:srgbClr val="D81006"/>
                </a:gs>
                <a:gs pos="62934">
                  <a:schemeClr val="tx1"/>
                </a:gs>
                <a:gs pos="100000">
                  <a:srgbClr val="C00000">
                    <a:lumMod val="4000"/>
                  </a:srgbClr>
                </a:gs>
                <a:gs pos="13000">
                  <a:schemeClr val="tx1"/>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0800000">
              <a:off x="0" y="0"/>
              <a:ext cx="4572000" cy="2571750"/>
            </a:xfrm>
            <a:prstGeom prst="rect">
              <a:avLst/>
            </a:prstGeom>
            <a:gradFill>
              <a:gsLst>
                <a:gs pos="33000">
                  <a:srgbClr val="820904"/>
                </a:gs>
                <a:gs pos="47497">
                  <a:srgbClr val="E70A04"/>
                </a:gs>
                <a:gs pos="58000">
                  <a:srgbClr val="D81006"/>
                </a:gs>
                <a:gs pos="62934">
                  <a:schemeClr val="tx1"/>
                </a:gs>
                <a:gs pos="100000">
                  <a:srgbClr val="C00000">
                    <a:lumMod val="4000"/>
                  </a:srgbClr>
                </a:gs>
                <a:gs pos="13000">
                  <a:schemeClr val="tx1"/>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1" name="10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11005"/>
            <a:ext cx="9144000" cy="5143500"/>
          </a:xfrm>
          <a:prstGeom prst="rect">
            <a:avLst/>
          </a:prstGeom>
        </p:spPr>
      </p:pic>
      <p:sp>
        <p:nvSpPr>
          <p:cNvPr id="12" name="11 Rectángulo redondeado"/>
          <p:cNvSpPr/>
          <p:nvPr/>
        </p:nvSpPr>
        <p:spPr>
          <a:xfrm>
            <a:off x="755576" y="576000"/>
            <a:ext cx="7560840" cy="3960440"/>
          </a:xfrm>
          <a:prstGeom prst="roundRect">
            <a:avLst>
              <a:gd name="adj" fmla="val 48092"/>
            </a:avLst>
          </a:prstGeom>
          <a:gradFill>
            <a:gsLst>
              <a:gs pos="0">
                <a:srgbClr val="EF0F74"/>
              </a:gs>
              <a:gs pos="6000">
                <a:srgbClr val="FF0000"/>
              </a:gs>
              <a:gs pos="19000">
                <a:srgbClr val="C4AACF">
                  <a:alpha val="0"/>
                </a:srgbClr>
              </a:gs>
              <a:gs pos="38000">
                <a:srgbClr val="C7D4EE">
                  <a:alpha val="0"/>
                </a:srgbClr>
              </a:gs>
              <a:gs pos="28000">
                <a:schemeClr val="accent1">
                  <a:tint val="44500"/>
                  <a:satMod val="160000"/>
                  <a:alpha val="0"/>
                </a:schemeClr>
              </a:gs>
              <a:gs pos="92000">
                <a:schemeClr val="accent1">
                  <a:tint val="23500"/>
                  <a:satMod val="160000"/>
                  <a:lumMod val="18000"/>
                  <a:lumOff val="82000"/>
                  <a:alpha val="29000"/>
                </a:schemeClr>
              </a:gs>
              <a:gs pos="81000">
                <a:schemeClr val="accent1">
                  <a:tint val="23500"/>
                  <a:satMod val="160000"/>
                  <a:alpha val="10000"/>
                </a:schemeClr>
              </a:gs>
            </a:gsLst>
            <a:path path="circle">
              <a:fillToRect l="50000" t="50000" r="50000" b="50000"/>
            </a:path>
          </a:gradFill>
          <a:ln w="25400" cap="rnd" cmpd="dbl">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3" name="12 Grupo"/>
          <p:cNvGrpSpPr/>
          <p:nvPr/>
        </p:nvGrpSpPr>
        <p:grpSpPr>
          <a:xfrm>
            <a:off x="755576" y="627534"/>
            <a:ext cx="7560840" cy="3960440"/>
            <a:chOff x="792000" y="612001"/>
            <a:chExt cx="7560840" cy="3960440"/>
          </a:xfrm>
          <a:gradFill>
            <a:gsLst>
              <a:gs pos="31000">
                <a:schemeClr val="tx1">
                  <a:alpha val="66000"/>
                </a:schemeClr>
              </a:gs>
              <a:gs pos="0">
                <a:srgbClr val="EF0F74"/>
              </a:gs>
              <a:gs pos="6000">
                <a:srgbClr val="FF0000"/>
              </a:gs>
              <a:gs pos="19000">
                <a:srgbClr val="C4AACF">
                  <a:alpha val="0"/>
                </a:srgbClr>
              </a:gs>
              <a:gs pos="34000">
                <a:srgbClr val="C7D4EE">
                  <a:alpha val="0"/>
                </a:srgbClr>
              </a:gs>
              <a:gs pos="28000">
                <a:schemeClr val="accent1">
                  <a:tint val="44500"/>
                  <a:satMod val="160000"/>
                  <a:alpha val="0"/>
                </a:schemeClr>
              </a:gs>
              <a:gs pos="92000">
                <a:schemeClr val="accent1">
                  <a:tint val="23500"/>
                  <a:satMod val="160000"/>
                  <a:lumMod val="18000"/>
                  <a:lumOff val="82000"/>
                  <a:alpha val="29000"/>
                </a:schemeClr>
              </a:gs>
              <a:gs pos="81000">
                <a:schemeClr val="accent1">
                  <a:tint val="23500"/>
                  <a:satMod val="160000"/>
                  <a:alpha val="10000"/>
                </a:schemeClr>
              </a:gs>
            </a:gsLst>
            <a:path path="circle">
              <a:fillToRect l="50000" t="50000" r="50000" b="50000"/>
            </a:path>
          </a:gradFill>
        </p:grpSpPr>
        <p:sp>
          <p:nvSpPr>
            <p:cNvPr id="14" name="13 Rectángulo redondeado"/>
            <p:cNvSpPr/>
            <p:nvPr/>
          </p:nvSpPr>
          <p:spPr>
            <a:xfrm>
              <a:off x="792000" y="612001"/>
              <a:ext cx="7560840" cy="3960440"/>
            </a:xfrm>
            <a:prstGeom prst="roundRect">
              <a:avLst>
                <a:gd name="adj" fmla="val 48092"/>
              </a:avLst>
            </a:prstGeom>
            <a:grpFill/>
            <a:ln w="25400" cap="rnd" cmpd="dbl">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redondeado"/>
            <p:cNvSpPr/>
            <p:nvPr/>
          </p:nvSpPr>
          <p:spPr>
            <a:xfrm>
              <a:off x="1259632" y="987574"/>
              <a:ext cx="6624736" cy="3168352"/>
            </a:xfrm>
            <a:prstGeom prst="roundRect">
              <a:avLst>
                <a:gd name="adj" fmla="val 48092"/>
              </a:avLst>
            </a:prstGeom>
            <a:grpFill/>
            <a:ln w="25400" cap="rnd" cmpd="dbl">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 name="15 Grupo"/>
          <p:cNvGrpSpPr/>
          <p:nvPr/>
        </p:nvGrpSpPr>
        <p:grpSpPr>
          <a:xfrm>
            <a:off x="1043608" y="1131590"/>
            <a:ext cx="3528392" cy="2808312"/>
            <a:chOff x="1043608" y="1131590"/>
            <a:chExt cx="3528392" cy="2808312"/>
          </a:xfrm>
          <a:gradFill>
            <a:gsLst>
              <a:gs pos="31000">
                <a:schemeClr val="tx1">
                  <a:alpha val="66000"/>
                </a:schemeClr>
              </a:gs>
              <a:gs pos="0">
                <a:srgbClr val="EF0F74"/>
              </a:gs>
              <a:gs pos="6000">
                <a:srgbClr val="FF0000"/>
              </a:gs>
              <a:gs pos="19000">
                <a:srgbClr val="C4AACF">
                  <a:alpha val="0"/>
                </a:srgbClr>
              </a:gs>
              <a:gs pos="34000">
                <a:srgbClr val="C7D4EE">
                  <a:alpha val="0"/>
                </a:srgbClr>
              </a:gs>
              <a:gs pos="28000">
                <a:schemeClr val="accent1">
                  <a:tint val="44500"/>
                  <a:satMod val="160000"/>
                  <a:alpha val="0"/>
                </a:schemeClr>
              </a:gs>
              <a:gs pos="92000">
                <a:schemeClr val="accent1">
                  <a:tint val="23500"/>
                  <a:satMod val="160000"/>
                  <a:lumMod val="18000"/>
                  <a:lumOff val="82000"/>
                  <a:alpha val="29000"/>
                </a:schemeClr>
              </a:gs>
              <a:gs pos="81000">
                <a:schemeClr val="accent1">
                  <a:tint val="23500"/>
                  <a:satMod val="160000"/>
                  <a:alpha val="10000"/>
                </a:schemeClr>
              </a:gs>
            </a:gsLst>
            <a:path path="circle">
              <a:fillToRect l="50000" t="50000" r="50000" b="50000"/>
            </a:path>
          </a:gradFill>
        </p:grpSpPr>
        <p:sp>
          <p:nvSpPr>
            <p:cNvPr id="17" name="16 Retraso"/>
            <p:cNvSpPr/>
            <p:nvPr/>
          </p:nvSpPr>
          <p:spPr>
            <a:xfrm>
              <a:off x="1043608" y="1131590"/>
              <a:ext cx="3528392" cy="2808312"/>
            </a:xfrm>
            <a:prstGeom prst="flowChartDelay">
              <a:avLst/>
            </a:prstGeom>
            <a:grpFill/>
            <a:ln w="25400" cap="rnd" cmpd="dbl">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traso"/>
            <p:cNvSpPr/>
            <p:nvPr/>
          </p:nvSpPr>
          <p:spPr>
            <a:xfrm>
              <a:off x="1403648" y="1419622"/>
              <a:ext cx="2808312" cy="2232248"/>
            </a:xfrm>
            <a:prstGeom prst="flowChartDelay">
              <a:avLst/>
            </a:prstGeom>
            <a:grpFill/>
            <a:ln w="25400" cap="rnd" cmpd="dbl">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 name="18 Grupo"/>
          <p:cNvGrpSpPr/>
          <p:nvPr/>
        </p:nvGrpSpPr>
        <p:grpSpPr>
          <a:xfrm flipH="1">
            <a:off x="4499992" y="1131590"/>
            <a:ext cx="3528392" cy="2808312"/>
            <a:chOff x="1043608" y="1131590"/>
            <a:chExt cx="3528392" cy="2808312"/>
          </a:xfrm>
          <a:gradFill>
            <a:gsLst>
              <a:gs pos="31000">
                <a:schemeClr val="tx1">
                  <a:alpha val="66000"/>
                </a:schemeClr>
              </a:gs>
              <a:gs pos="0">
                <a:srgbClr val="EF0F74"/>
              </a:gs>
              <a:gs pos="6000">
                <a:srgbClr val="FF0000"/>
              </a:gs>
              <a:gs pos="19000">
                <a:srgbClr val="C4AACF">
                  <a:alpha val="0"/>
                </a:srgbClr>
              </a:gs>
              <a:gs pos="34000">
                <a:srgbClr val="C7D4EE">
                  <a:alpha val="0"/>
                </a:srgbClr>
              </a:gs>
              <a:gs pos="28000">
                <a:schemeClr val="accent1">
                  <a:tint val="44500"/>
                  <a:satMod val="160000"/>
                  <a:alpha val="0"/>
                </a:schemeClr>
              </a:gs>
              <a:gs pos="92000">
                <a:schemeClr val="accent1">
                  <a:tint val="23500"/>
                  <a:satMod val="160000"/>
                  <a:lumMod val="18000"/>
                  <a:lumOff val="82000"/>
                  <a:alpha val="29000"/>
                </a:schemeClr>
              </a:gs>
              <a:gs pos="81000">
                <a:schemeClr val="accent1">
                  <a:tint val="23500"/>
                  <a:satMod val="160000"/>
                  <a:alpha val="10000"/>
                </a:schemeClr>
              </a:gs>
            </a:gsLst>
            <a:path path="circle">
              <a:fillToRect l="50000" t="50000" r="50000" b="50000"/>
            </a:path>
          </a:gradFill>
        </p:grpSpPr>
        <p:sp>
          <p:nvSpPr>
            <p:cNvPr id="20" name="19 Retraso"/>
            <p:cNvSpPr/>
            <p:nvPr/>
          </p:nvSpPr>
          <p:spPr>
            <a:xfrm>
              <a:off x="1043608" y="1131590"/>
              <a:ext cx="3528392" cy="2808312"/>
            </a:xfrm>
            <a:prstGeom prst="flowChartDelay">
              <a:avLst/>
            </a:prstGeom>
            <a:grpFill/>
            <a:ln w="25400" cap="rnd" cmpd="dbl">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traso"/>
            <p:cNvSpPr/>
            <p:nvPr/>
          </p:nvSpPr>
          <p:spPr>
            <a:xfrm>
              <a:off x="1403648" y="1419622"/>
              <a:ext cx="2808312" cy="2232248"/>
            </a:xfrm>
            <a:prstGeom prst="flowChartDelay">
              <a:avLst/>
            </a:prstGeom>
            <a:grpFill/>
            <a:ln w="25400" cap="rnd" cmpd="dbl">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 name="Picture 3"/>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rot="20959802">
            <a:off x="1874782" y="186447"/>
            <a:ext cx="2100297" cy="1396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2"/>
          <p:cNvPicPr>
            <a:picLocks noChangeAspect="1" noChangeArrowheads="1"/>
          </p:cNvPicPr>
          <p:nvPr/>
        </p:nvPicPr>
        <p:blipFill rotWithShape="1">
          <a:blip r:embed="rId4" cstate="email">
            <a:extLst>
              <a:ext uri="{28A0092B-C50C-407E-A947-70E740481C1C}">
                <a14:useLocalDpi xmlns:a14="http://schemas.microsoft.com/office/drawing/2010/main"/>
              </a:ext>
            </a:extLst>
          </a:blip>
          <a:srcRect/>
          <a:stretch/>
        </p:blipFill>
        <p:spPr bwMode="auto">
          <a:xfrm>
            <a:off x="7480945" y="4666529"/>
            <a:ext cx="1663055" cy="4769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 name="21 Rectángulo"/>
          <p:cNvSpPr/>
          <p:nvPr/>
        </p:nvSpPr>
        <p:spPr>
          <a:xfrm flipH="1">
            <a:off x="643" y="-236562"/>
            <a:ext cx="9460656" cy="5472608"/>
          </a:xfrm>
          <a:prstGeom prst="rect">
            <a:avLst/>
          </a:prstGeom>
          <a:gradFill flip="none" rotWithShape="1">
            <a:gsLst>
              <a:gs pos="49000">
                <a:schemeClr val="accent2">
                  <a:lumMod val="19000"/>
                  <a:lumOff val="81000"/>
                </a:schemeClr>
              </a:gs>
              <a:gs pos="100000">
                <a:srgbClr val="FF0000"/>
              </a:gs>
              <a:gs pos="3000">
                <a:srgbClr val="FF0000"/>
              </a:gs>
              <a:gs pos="59000">
                <a:srgbClr val="F397BE"/>
              </a:gs>
              <a:gs pos="43000">
                <a:srgbClr val="F29DBC"/>
              </a:gs>
              <a:gs pos="79000">
                <a:srgbClr val="F3216E"/>
              </a:gs>
              <a:gs pos="27000">
                <a:srgbClr val="EF0F74"/>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00276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nodeType="withEffect">
                                  <p:stCondLst>
                                    <p:cond delay="1750"/>
                                  </p:stCondLst>
                                  <p:childTnLst>
                                    <p:set>
                                      <p:cBhvr>
                                        <p:cTn id="6" dur="1" fill="hold">
                                          <p:stCondLst>
                                            <p:cond delay="0"/>
                                          </p:stCondLst>
                                        </p:cTn>
                                        <p:tgtEl>
                                          <p:spTgt spid="3"/>
                                        </p:tgtEl>
                                        <p:attrNameLst>
                                          <p:attrName>style.visibility</p:attrName>
                                        </p:attrNameLst>
                                      </p:cBhvr>
                                      <p:to>
                                        <p:strVal val="visible"/>
                                      </p:to>
                                    </p:set>
                                    <p:anim calcmode="lin" valueType="num">
                                      <p:cBhvr>
                                        <p:cTn id="7" dur="2500" fill="hold"/>
                                        <p:tgtEl>
                                          <p:spTgt spid="3"/>
                                        </p:tgtEl>
                                        <p:attrNameLst>
                                          <p:attrName>ppt_w</p:attrName>
                                        </p:attrNameLst>
                                      </p:cBhvr>
                                      <p:tavLst>
                                        <p:tav tm="0">
                                          <p:val>
                                            <p:fltVal val="0"/>
                                          </p:val>
                                        </p:tav>
                                        <p:tav tm="100000">
                                          <p:val>
                                            <p:strVal val="#ppt_w"/>
                                          </p:val>
                                        </p:tav>
                                      </p:tavLst>
                                    </p:anim>
                                    <p:anim calcmode="lin" valueType="num">
                                      <p:cBhvr>
                                        <p:cTn id="8" dur="2500" fill="hold"/>
                                        <p:tgtEl>
                                          <p:spTgt spid="3"/>
                                        </p:tgtEl>
                                        <p:attrNameLst>
                                          <p:attrName>ppt_h</p:attrName>
                                        </p:attrNameLst>
                                      </p:cBhvr>
                                      <p:tavLst>
                                        <p:tav tm="0">
                                          <p:val>
                                            <p:fltVal val="0"/>
                                          </p:val>
                                        </p:tav>
                                        <p:tav tm="100000">
                                          <p:val>
                                            <p:strVal val="#ppt_h"/>
                                          </p:val>
                                        </p:tav>
                                      </p:tavLst>
                                    </p:anim>
                                    <p:anim calcmode="lin" valueType="num">
                                      <p:cBhvr>
                                        <p:cTn id="9" dur="2500" fill="hold"/>
                                        <p:tgtEl>
                                          <p:spTgt spid="3"/>
                                        </p:tgtEl>
                                        <p:attrNameLst>
                                          <p:attrName>ppt_x</p:attrName>
                                        </p:attrNameLst>
                                      </p:cBhvr>
                                      <p:tavLst>
                                        <p:tav tm="0">
                                          <p:val>
                                            <p:fltVal val="0.5"/>
                                          </p:val>
                                        </p:tav>
                                        <p:tav tm="100000">
                                          <p:val>
                                            <p:strVal val="#ppt_x"/>
                                          </p:val>
                                        </p:tav>
                                      </p:tavLst>
                                    </p:anim>
                                    <p:anim calcmode="lin" valueType="num">
                                      <p:cBhvr>
                                        <p:cTn id="10" dur="2500" fill="hold"/>
                                        <p:tgtEl>
                                          <p:spTgt spid="3"/>
                                        </p:tgtEl>
                                        <p:attrNameLst>
                                          <p:attrName>ppt_y</p:attrName>
                                        </p:attrNameLst>
                                      </p:cBhvr>
                                      <p:tavLst>
                                        <p:tav tm="0">
                                          <p:val>
                                            <p:fltVal val="0.5"/>
                                          </p:val>
                                        </p:tav>
                                        <p:tav tm="100000">
                                          <p:val>
                                            <p:strVal val="#ppt_y"/>
                                          </p:val>
                                        </p:tav>
                                      </p:tavLst>
                                    </p:anim>
                                  </p:childTnLst>
                                </p:cTn>
                              </p:par>
                              <p:par>
                                <p:cTn id="11" presetID="23" presetClass="entr" presetSubtype="528" fill="hold" nodeType="withEffect">
                                  <p:stCondLst>
                                    <p:cond delay="2000"/>
                                  </p:stCondLst>
                                  <p:childTnLst>
                                    <p:set>
                                      <p:cBhvr>
                                        <p:cTn id="12" dur="1" fill="hold">
                                          <p:stCondLst>
                                            <p:cond delay="0"/>
                                          </p:stCondLst>
                                        </p:cTn>
                                        <p:tgtEl>
                                          <p:spTgt spid="4"/>
                                        </p:tgtEl>
                                        <p:attrNameLst>
                                          <p:attrName>style.visibility</p:attrName>
                                        </p:attrNameLst>
                                      </p:cBhvr>
                                      <p:to>
                                        <p:strVal val="visible"/>
                                      </p:to>
                                    </p:set>
                                    <p:anim calcmode="lin" valueType="num">
                                      <p:cBhvr>
                                        <p:cTn id="13" dur="2250" fill="hold"/>
                                        <p:tgtEl>
                                          <p:spTgt spid="4"/>
                                        </p:tgtEl>
                                        <p:attrNameLst>
                                          <p:attrName>ppt_w</p:attrName>
                                        </p:attrNameLst>
                                      </p:cBhvr>
                                      <p:tavLst>
                                        <p:tav tm="0">
                                          <p:val>
                                            <p:fltVal val="0"/>
                                          </p:val>
                                        </p:tav>
                                        <p:tav tm="100000">
                                          <p:val>
                                            <p:strVal val="#ppt_w"/>
                                          </p:val>
                                        </p:tav>
                                      </p:tavLst>
                                    </p:anim>
                                    <p:anim calcmode="lin" valueType="num">
                                      <p:cBhvr>
                                        <p:cTn id="14" dur="2250" fill="hold"/>
                                        <p:tgtEl>
                                          <p:spTgt spid="4"/>
                                        </p:tgtEl>
                                        <p:attrNameLst>
                                          <p:attrName>ppt_h</p:attrName>
                                        </p:attrNameLst>
                                      </p:cBhvr>
                                      <p:tavLst>
                                        <p:tav tm="0">
                                          <p:val>
                                            <p:fltVal val="0"/>
                                          </p:val>
                                        </p:tav>
                                        <p:tav tm="100000">
                                          <p:val>
                                            <p:strVal val="#ppt_h"/>
                                          </p:val>
                                        </p:tav>
                                      </p:tavLst>
                                    </p:anim>
                                    <p:anim calcmode="lin" valueType="num">
                                      <p:cBhvr>
                                        <p:cTn id="15" dur="2250" fill="hold"/>
                                        <p:tgtEl>
                                          <p:spTgt spid="4"/>
                                        </p:tgtEl>
                                        <p:attrNameLst>
                                          <p:attrName>ppt_x</p:attrName>
                                        </p:attrNameLst>
                                      </p:cBhvr>
                                      <p:tavLst>
                                        <p:tav tm="0">
                                          <p:val>
                                            <p:fltVal val="0.5"/>
                                          </p:val>
                                        </p:tav>
                                        <p:tav tm="100000">
                                          <p:val>
                                            <p:strVal val="#ppt_x"/>
                                          </p:val>
                                        </p:tav>
                                      </p:tavLst>
                                    </p:anim>
                                    <p:anim calcmode="lin" valueType="num">
                                      <p:cBhvr>
                                        <p:cTn id="16" dur="2250" fill="hold"/>
                                        <p:tgtEl>
                                          <p:spTgt spid="4"/>
                                        </p:tgtEl>
                                        <p:attrNameLst>
                                          <p:attrName>ppt_y</p:attrName>
                                        </p:attrNameLst>
                                      </p:cBhvr>
                                      <p:tavLst>
                                        <p:tav tm="0">
                                          <p:val>
                                            <p:fltVal val="0.5"/>
                                          </p:val>
                                        </p:tav>
                                        <p:tav tm="100000">
                                          <p:val>
                                            <p:strVal val="#ppt_y"/>
                                          </p:val>
                                        </p:tav>
                                      </p:tavLst>
                                    </p:anim>
                                  </p:childTnLst>
                                </p:cTn>
                              </p:par>
                              <p:par>
                                <p:cTn id="17" presetID="23" presetClass="exit" presetSubtype="16" fill="hold" nodeType="withEffect">
                                  <p:stCondLst>
                                    <p:cond delay="0"/>
                                  </p:stCondLst>
                                  <p:childTnLst>
                                    <p:anim calcmode="lin" valueType="num">
                                      <p:cBhvr>
                                        <p:cTn id="18" dur="3750"/>
                                        <p:tgtEl>
                                          <p:spTgt spid="5"/>
                                        </p:tgtEl>
                                        <p:attrNameLst>
                                          <p:attrName>ppt_w</p:attrName>
                                        </p:attrNameLst>
                                      </p:cBhvr>
                                      <p:tavLst>
                                        <p:tav tm="0">
                                          <p:val>
                                            <p:strVal val="ppt_w"/>
                                          </p:val>
                                        </p:tav>
                                        <p:tav tm="100000">
                                          <p:val>
                                            <p:strVal val="4*ppt_w"/>
                                          </p:val>
                                        </p:tav>
                                      </p:tavLst>
                                    </p:anim>
                                    <p:anim calcmode="lin" valueType="num">
                                      <p:cBhvr>
                                        <p:cTn id="19" dur="3750"/>
                                        <p:tgtEl>
                                          <p:spTgt spid="5"/>
                                        </p:tgtEl>
                                        <p:attrNameLst>
                                          <p:attrName>ppt_h</p:attrName>
                                        </p:attrNameLst>
                                      </p:cBhvr>
                                      <p:tavLst>
                                        <p:tav tm="0">
                                          <p:val>
                                            <p:strVal val="ppt_h"/>
                                          </p:val>
                                        </p:tav>
                                        <p:tav tm="100000">
                                          <p:val>
                                            <p:strVal val="4*ppt_h"/>
                                          </p:val>
                                        </p:tav>
                                      </p:tavLst>
                                    </p:anim>
                                    <p:set>
                                      <p:cBhvr>
                                        <p:cTn id="20" dur="1" fill="hold">
                                          <p:stCondLst>
                                            <p:cond delay="3749"/>
                                          </p:stCondLst>
                                        </p:cTn>
                                        <p:tgtEl>
                                          <p:spTgt spid="5"/>
                                        </p:tgtEl>
                                        <p:attrNameLst>
                                          <p:attrName>style.visibility</p:attrName>
                                        </p:attrNameLst>
                                      </p:cBhvr>
                                      <p:to>
                                        <p:strVal val="hidden"/>
                                      </p:to>
                                    </p:set>
                                  </p:childTnLst>
                                </p:cTn>
                              </p:par>
                              <p:par>
                                <p:cTn id="21" presetID="23" presetClass="entr" presetSubtype="528" fill="hold" nodeType="withEffect">
                                  <p:stCondLst>
                                    <p:cond delay="0"/>
                                  </p:stCondLst>
                                  <p:childTnLst>
                                    <p:set>
                                      <p:cBhvr>
                                        <p:cTn id="22" dur="1" fill="hold">
                                          <p:stCondLst>
                                            <p:cond delay="0"/>
                                          </p:stCondLst>
                                        </p:cTn>
                                        <p:tgtEl>
                                          <p:spTgt spid="11"/>
                                        </p:tgtEl>
                                        <p:attrNameLst>
                                          <p:attrName>style.visibility</p:attrName>
                                        </p:attrNameLst>
                                      </p:cBhvr>
                                      <p:to>
                                        <p:strVal val="visible"/>
                                      </p:to>
                                    </p:set>
                                    <p:anim calcmode="lin" valueType="num">
                                      <p:cBhvr>
                                        <p:cTn id="23" dur="4250" fill="hold"/>
                                        <p:tgtEl>
                                          <p:spTgt spid="11"/>
                                        </p:tgtEl>
                                        <p:attrNameLst>
                                          <p:attrName>ppt_w</p:attrName>
                                        </p:attrNameLst>
                                      </p:cBhvr>
                                      <p:tavLst>
                                        <p:tav tm="0">
                                          <p:val>
                                            <p:fltVal val="0"/>
                                          </p:val>
                                        </p:tav>
                                        <p:tav tm="100000">
                                          <p:val>
                                            <p:strVal val="#ppt_w"/>
                                          </p:val>
                                        </p:tav>
                                      </p:tavLst>
                                    </p:anim>
                                    <p:anim calcmode="lin" valueType="num">
                                      <p:cBhvr>
                                        <p:cTn id="24" dur="4250" fill="hold"/>
                                        <p:tgtEl>
                                          <p:spTgt spid="11"/>
                                        </p:tgtEl>
                                        <p:attrNameLst>
                                          <p:attrName>ppt_h</p:attrName>
                                        </p:attrNameLst>
                                      </p:cBhvr>
                                      <p:tavLst>
                                        <p:tav tm="0">
                                          <p:val>
                                            <p:fltVal val="0"/>
                                          </p:val>
                                        </p:tav>
                                        <p:tav tm="100000">
                                          <p:val>
                                            <p:strVal val="#ppt_h"/>
                                          </p:val>
                                        </p:tav>
                                      </p:tavLst>
                                    </p:anim>
                                    <p:anim calcmode="lin" valueType="num">
                                      <p:cBhvr>
                                        <p:cTn id="25" dur="4250" fill="hold"/>
                                        <p:tgtEl>
                                          <p:spTgt spid="11"/>
                                        </p:tgtEl>
                                        <p:attrNameLst>
                                          <p:attrName>ppt_x</p:attrName>
                                        </p:attrNameLst>
                                      </p:cBhvr>
                                      <p:tavLst>
                                        <p:tav tm="0">
                                          <p:val>
                                            <p:fltVal val="0.5"/>
                                          </p:val>
                                        </p:tav>
                                        <p:tav tm="100000">
                                          <p:val>
                                            <p:strVal val="#ppt_x"/>
                                          </p:val>
                                        </p:tav>
                                      </p:tavLst>
                                    </p:anim>
                                    <p:anim calcmode="lin" valueType="num">
                                      <p:cBhvr>
                                        <p:cTn id="26" dur="4250" fill="hold"/>
                                        <p:tgtEl>
                                          <p:spTgt spid="11"/>
                                        </p:tgtEl>
                                        <p:attrNameLst>
                                          <p:attrName>ppt_y</p:attrName>
                                        </p:attrNameLst>
                                      </p:cBhvr>
                                      <p:tavLst>
                                        <p:tav tm="0">
                                          <p:val>
                                            <p:fltVal val="0.5"/>
                                          </p:val>
                                        </p:tav>
                                        <p:tav tm="100000">
                                          <p:val>
                                            <p:strVal val="#ppt_y"/>
                                          </p:val>
                                        </p:tav>
                                      </p:tavLst>
                                    </p:anim>
                                  </p:childTnLst>
                                </p:cTn>
                              </p:par>
                              <p:par>
                                <p:cTn id="27" presetID="3" presetClass="entr" presetSubtype="10" fill="hold" nodeType="with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blinds(horizontal)">
                                      <p:cBhvr>
                                        <p:cTn id="29" dur="4250"/>
                                        <p:tgtEl>
                                          <p:spTgt spid="11"/>
                                        </p:tgtEl>
                                      </p:cBhvr>
                                    </p:animEffect>
                                  </p:childTnLst>
                                </p:cTn>
                              </p:par>
                              <p:par>
                                <p:cTn id="30" presetID="23" presetClass="entr" presetSubtype="16" fill="hold" grpId="0" nodeType="withEffect">
                                  <p:stCondLst>
                                    <p:cond delay="0"/>
                                  </p:stCondLst>
                                  <p:childTnLst>
                                    <p:set>
                                      <p:cBhvr>
                                        <p:cTn id="31" dur="1" fill="hold">
                                          <p:stCondLst>
                                            <p:cond delay="0"/>
                                          </p:stCondLst>
                                        </p:cTn>
                                        <p:tgtEl>
                                          <p:spTgt spid="12"/>
                                        </p:tgtEl>
                                        <p:attrNameLst>
                                          <p:attrName>style.visibility</p:attrName>
                                        </p:attrNameLst>
                                      </p:cBhvr>
                                      <p:to>
                                        <p:strVal val="visible"/>
                                      </p:to>
                                    </p:set>
                                    <p:anim calcmode="lin" valueType="num">
                                      <p:cBhvr>
                                        <p:cTn id="32" dur="2000" fill="hold"/>
                                        <p:tgtEl>
                                          <p:spTgt spid="12"/>
                                        </p:tgtEl>
                                        <p:attrNameLst>
                                          <p:attrName>ppt_w</p:attrName>
                                        </p:attrNameLst>
                                      </p:cBhvr>
                                      <p:tavLst>
                                        <p:tav tm="0">
                                          <p:val>
                                            <p:fltVal val="0"/>
                                          </p:val>
                                        </p:tav>
                                        <p:tav tm="100000">
                                          <p:val>
                                            <p:strVal val="#ppt_w"/>
                                          </p:val>
                                        </p:tav>
                                      </p:tavLst>
                                    </p:anim>
                                    <p:anim calcmode="lin" valueType="num">
                                      <p:cBhvr>
                                        <p:cTn id="33" dur="2000" fill="hold"/>
                                        <p:tgtEl>
                                          <p:spTgt spid="12"/>
                                        </p:tgtEl>
                                        <p:attrNameLst>
                                          <p:attrName>ppt_h</p:attrName>
                                        </p:attrNameLst>
                                      </p:cBhvr>
                                      <p:tavLst>
                                        <p:tav tm="0">
                                          <p:val>
                                            <p:fltVal val="0"/>
                                          </p:val>
                                        </p:tav>
                                        <p:tav tm="100000">
                                          <p:val>
                                            <p:strVal val="#ppt_h"/>
                                          </p:val>
                                        </p:tav>
                                      </p:tavLst>
                                    </p:anim>
                                  </p:childTnLst>
                                </p:cTn>
                              </p:par>
                              <p:par>
                                <p:cTn id="34" presetID="23" presetClass="exit" presetSubtype="16" fill="hold" grpId="1" nodeType="withEffect">
                                  <p:stCondLst>
                                    <p:cond delay="1500"/>
                                  </p:stCondLst>
                                  <p:childTnLst>
                                    <p:anim calcmode="lin" valueType="num">
                                      <p:cBhvr>
                                        <p:cTn id="35" dur="3000"/>
                                        <p:tgtEl>
                                          <p:spTgt spid="12"/>
                                        </p:tgtEl>
                                        <p:attrNameLst>
                                          <p:attrName>ppt_w</p:attrName>
                                        </p:attrNameLst>
                                      </p:cBhvr>
                                      <p:tavLst>
                                        <p:tav tm="0">
                                          <p:val>
                                            <p:strVal val="ppt_w"/>
                                          </p:val>
                                        </p:tav>
                                        <p:tav tm="100000">
                                          <p:val>
                                            <p:strVal val="4*ppt_w"/>
                                          </p:val>
                                        </p:tav>
                                      </p:tavLst>
                                    </p:anim>
                                    <p:anim calcmode="lin" valueType="num">
                                      <p:cBhvr>
                                        <p:cTn id="36" dur="3000"/>
                                        <p:tgtEl>
                                          <p:spTgt spid="12"/>
                                        </p:tgtEl>
                                        <p:attrNameLst>
                                          <p:attrName>ppt_h</p:attrName>
                                        </p:attrNameLst>
                                      </p:cBhvr>
                                      <p:tavLst>
                                        <p:tav tm="0">
                                          <p:val>
                                            <p:strVal val="ppt_h"/>
                                          </p:val>
                                        </p:tav>
                                        <p:tav tm="100000">
                                          <p:val>
                                            <p:strVal val="4*ppt_h"/>
                                          </p:val>
                                        </p:tav>
                                      </p:tavLst>
                                    </p:anim>
                                    <p:set>
                                      <p:cBhvr>
                                        <p:cTn id="37" dur="1" fill="hold">
                                          <p:stCondLst>
                                            <p:cond delay="2999"/>
                                          </p:stCondLst>
                                        </p:cTn>
                                        <p:tgtEl>
                                          <p:spTgt spid="12"/>
                                        </p:tgtEl>
                                        <p:attrNameLst>
                                          <p:attrName>style.visibility</p:attrName>
                                        </p:attrNameLst>
                                      </p:cBhvr>
                                      <p:to>
                                        <p:strVal val="hidden"/>
                                      </p:to>
                                    </p:set>
                                  </p:childTnLst>
                                </p:cTn>
                              </p:par>
                              <p:par>
                                <p:cTn id="38" presetID="2" presetClass="entr" presetSubtype="8" fill="hold" nodeType="withEffect">
                                  <p:stCondLst>
                                    <p:cond delay="0"/>
                                  </p:stCondLst>
                                  <p:childTnLst>
                                    <p:set>
                                      <p:cBhvr>
                                        <p:cTn id="39" dur="1" fill="hold">
                                          <p:stCondLst>
                                            <p:cond delay="0"/>
                                          </p:stCondLst>
                                        </p:cTn>
                                        <p:tgtEl>
                                          <p:spTgt spid="16"/>
                                        </p:tgtEl>
                                        <p:attrNameLst>
                                          <p:attrName>style.visibility</p:attrName>
                                        </p:attrNameLst>
                                      </p:cBhvr>
                                      <p:to>
                                        <p:strVal val="visible"/>
                                      </p:to>
                                    </p:set>
                                    <p:anim calcmode="lin" valueType="num">
                                      <p:cBhvr additive="base">
                                        <p:cTn id="40" dur="3000" fill="hold"/>
                                        <p:tgtEl>
                                          <p:spTgt spid="16"/>
                                        </p:tgtEl>
                                        <p:attrNameLst>
                                          <p:attrName>ppt_x</p:attrName>
                                        </p:attrNameLst>
                                      </p:cBhvr>
                                      <p:tavLst>
                                        <p:tav tm="0">
                                          <p:val>
                                            <p:strVal val="0-#ppt_w/2"/>
                                          </p:val>
                                        </p:tav>
                                        <p:tav tm="100000">
                                          <p:val>
                                            <p:strVal val="#ppt_x"/>
                                          </p:val>
                                        </p:tav>
                                      </p:tavLst>
                                    </p:anim>
                                    <p:anim calcmode="lin" valueType="num">
                                      <p:cBhvr additive="base">
                                        <p:cTn id="41" dur="3000" fill="hold"/>
                                        <p:tgtEl>
                                          <p:spTgt spid="16"/>
                                        </p:tgtEl>
                                        <p:attrNameLst>
                                          <p:attrName>ppt_y</p:attrName>
                                        </p:attrNameLst>
                                      </p:cBhvr>
                                      <p:tavLst>
                                        <p:tav tm="0">
                                          <p:val>
                                            <p:strVal val="#ppt_y"/>
                                          </p:val>
                                        </p:tav>
                                        <p:tav tm="100000">
                                          <p:val>
                                            <p:strVal val="#ppt_y"/>
                                          </p:val>
                                        </p:tav>
                                      </p:tavLst>
                                    </p:anim>
                                  </p:childTnLst>
                                </p:cTn>
                              </p:par>
                              <p:par>
                                <p:cTn id="42" presetID="2" presetClass="exit" presetSubtype="2" fill="hold" nodeType="withEffect">
                                  <p:stCondLst>
                                    <p:cond delay="0"/>
                                  </p:stCondLst>
                                  <p:childTnLst>
                                    <p:anim calcmode="lin" valueType="num">
                                      <p:cBhvr additive="base">
                                        <p:cTn id="43" dur="4750"/>
                                        <p:tgtEl>
                                          <p:spTgt spid="16"/>
                                        </p:tgtEl>
                                        <p:attrNameLst>
                                          <p:attrName>ppt_x</p:attrName>
                                        </p:attrNameLst>
                                      </p:cBhvr>
                                      <p:tavLst>
                                        <p:tav tm="0">
                                          <p:val>
                                            <p:strVal val="ppt_x"/>
                                          </p:val>
                                        </p:tav>
                                        <p:tav tm="100000">
                                          <p:val>
                                            <p:strVal val="1+ppt_w/2"/>
                                          </p:val>
                                        </p:tav>
                                      </p:tavLst>
                                    </p:anim>
                                    <p:anim calcmode="lin" valueType="num">
                                      <p:cBhvr additive="base">
                                        <p:cTn id="44" dur="4750"/>
                                        <p:tgtEl>
                                          <p:spTgt spid="16"/>
                                        </p:tgtEl>
                                        <p:attrNameLst>
                                          <p:attrName>ppt_y</p:attrName>
                                        </p:attrNameLst>
                                      </p:cBhvr>
                                      <p:tavLst>
                                        <p:tav tm="0">
                                          <p:val>
                                            <p:strVal val="ppt_y"/>
                                          </p:val>
                                        </p:tav>
                                        <p:tav tm="100000">
                                          <p:val>
                                            <p:strVal val="ppt_y"/>
                                          </p:val>
                                        </p:tav>
                                      </p:tavLst>
                                    </p:anim>
                                    <p:set>
                                      <p:cBhvr>
                                        <p:cTn id="45" dur="1" fill="hold">
                                          <p:stCondLst>
                                            <p:cond delay="4749"/>
                                          </p:stCondLst>
                                        </p:cTn>
                                        <p:tgtEl>
                                          <p:spTgt spid="16"/>
                                        </p:tgtEl>
                                        <p:attrNameLst>
                                          <p:attrName>style.visibility</p:attrName>
                                        </p:attrNameLst>
                                      </p:cBhvr>
                                      <p:to>
                                        <p:strVal val="hidden"/>
                                      </p:to>
                                    </p:set>
                                  </p:childTnLst>
                                </p:cTn>
                              </p:par>
                              <p:par>
                                <p:cTn id="46" presetID="2" presetClass="entr" presetSubtype="2" fill="hold" nodeType="withEffect">
                                  <p:stCondLst>
                                    <p:cond delay="0"/>
                                  </p:stCondLst>
                                  <p:childTnLst>
                                    <p:set>
                                      <p:cBhvr>
                                        <p:cTn id="47" dur="1" fill="hold">
                                          <p:stCondLst>
                                            <p:cond delay="0"/>
                                          </p:stCondLst>
                                        </p:cTn>
                                        <p:tgtEl>
                                          <p:spTgt spid="19"/>
                                        </p:tgtEl>
                                        <p:attrNameLst>
                                          <p:attrName>style.visibility</p:attrName>
                                        </p:attrNameLst>
                                      </p:cBhvr>
                                      <p:to>
                                        <p:strVal val="visible"/>
                                      </p:to>
                                    </p:set>
                                    <p:anim calcmode="lin" valueType="num">
                                      <p:cBhvr additive="base">
                                        <p:cTn id="48" dur="3000" fill="hold"/>
                                        <p:tgtEl>
                                          <p:spTgt spid="19"/>
                                        </p:tgtEl>
                                        <p:attrNameLst>
                                          <p:attrName>ppt_x</p:attrName>
                                        </p:attrNameLst>
                                      </p:cBhvr>
                                      <p:tavLst>
                                        <p:tav tm="0">
                                          <p:val>
                                            <p:strVal val="1+#ppt_w/2"/>
                                          </p:val>
                                        </p:tav>
                                        <p:tav tm="100000">
                                          <p:val>
                                            <p:strVal val="#ppt_x"/>
                                          </p:val>
                                        </p:tav>
                                      </p:tavLst>
                                    </p:anim>
                                    <p:anim calcmode="lin" valueType="num">
                                      <p:cBhvr additive="base">
                                        <p:cTn id="49" dur="3000" fill="hold"/>
                                        <p:tgtEl>
                                          <p:spTgt spid="19"/>
                                        </p:tgtEl>
                                        <p:attrNameLst>
                                          <p:attrName>ppt_y</p:attrName>
                                        </p:attrNameLst>
                                      </p:cBhvr>
                                      <p:tavLst>
                                        <p:tav tm="0">
                                          <p:val>
                                            <p:strVal val="#ppt_y"/>
                                          </p:val>
                                        </p:tav>
                                        <p:tav tm="100000">
                                          <p:val>
                                            <p:strVal val="#ppt_y"/>
                                          </p:val>
                                        </p:tav>
                                      </p:tavLst>
                                    </p:anim>
                                  </p:childTnLst>
                                </p:cTn>
                              </p:par>
                              <p:par>
                                <p:cTn id="50" presetID="2" presetClass="exit" presetSubtype="8" fill="hold" nodeType="withEffect">
                                  <p:stCondLst>
                                    <p:cond delay="0"/>
                                  </p:stCondLst>
                                  <p:childTnLst>
                                    <p:anim calcmode="lin" valueType="num">
                                      <p:cBhvr additive="base">
                                        <p:cTn id="51" dur="4750"/>
                                        <p:tgtEl>
                                          <p:spTgt spid="19"/>
                                        </p:tgtEl>
                                        <p:attrNameLst>
                                          <p:attrName>ppt_x</p:attrName>
                                        </p:attrNameLst>
                                      </p:cBhvr>
                                      <p:tavLst>
                                        <p:tav tm="0">
                                          <p:val>
                                            <p:strVal val="ppt_x"/>
                                          </p:val>
                                        </p:tav>
                                        <p:tav tm="100000">
                                          <p:val>
                                            <p:strVal val="0-ppt_w/2"/>
                                          </p:val>
                                        </p:tav>
                                      </p:tavLst>
                                    </p:anim>
                                    <p:anim calcmode="lin" valueType="num">
                                      <p:cBhvr additive="base">
                                        <p:cTn id="52" dur="4750"/>
                                        <p:tgtEl>
                                          <p:spTgt spid="19"/>
                                        </p:tgtEl>
                                        <p:attrNameLst>
                                          <p:attrName>ppt_y</p:attrName>
                                        </p:attrNameLst>
                                      </p:cBhvr>
                                      <p:tavLst>
                                        <p:tav tm="0">
                                          <p:val>
                                            <p:strVal val="ppt_y"/>
                                          </p:val>
                                        </p:tav>
                                        <p:tav tm="100000">
                                          <p:val>
                                            <p:strVal val="ppt_y"/>
                                          </p:val>
                                        </p:tav>
                                      </p:tavLst>
                                    </p:anim>
                                    <p:set>
                                      <p:cBhvr>
                                        <p:cTn id="53" dur="1" fill="hold">
                                          <p:stCondLst>
                                            <p:cond delay="4749"/>
                                          </p:stCondLst>
                                        </p:cTn>
                                        <p:tgtEl>
                                          <p:spTgt spid="19"/>
                                        </p:tgtEl>
                                        <p:attrNameLst>
                                          <p:attrName>style.visibility</p:attrName>
                                        </p:attrNameLst>
                                      </p:cBhvr>
                                      <p:to>
                                        <p:strVal val="hidden"/>
                                      </p:to>
                                    </p:set>
                                  </p:childTnLst>
                                </p:cTn>
                              </p:par>
                              <p:par>
                                <p:cTn id="54" presetID="23" presetClass="exit" presetSubtype="544" fill="hold" nodeType="withEffect">
                                  <p:stCondLst>
                                    <p:cond delay="0"/>
                                  </p:stCondLst>
                                  <p:childTnLst>
                                    <p:anim calcmode="lin" valueType="num">
                                      <p:cBhvr>
                                        <p:cTn id="55" dur="4750"/>
                                        <p:tgtEl>
                                          <p:spTgt spid="13"/>
                                        </p:tgtEl>
                                        <p:attrNameLst>
                                          <p:attrName>ppt_w</p:attrName>
                                        </p:attrNameLst>
                                      </p:cBhvr>
                                      <p:tavLst>
                                        <p:tav tm="0">
                                          <p:val>
                                            <p:strVal val="ppt_w"/>
                                          </p:val>
                                        </p:tav>
                                        <p:tav tm="100000">
                                          <p:val>
                                            <p:fltVal val="0"/>
                                          </p:val>
                                        </p:tav>
                                      </p:tavLst>
                                    </p:anim>
                                    <p:anim calcmode="lin" valueType="num">
                                      <p:cBhvr>
                                        <p:cTn id="56" dur="4750"/>
                                        <p:tgtEl>
                                          <p:spTgt spid="13"/>
                                        </p:tgtEl>
                                        <p:attrNameLst>
                                          <p:attrName>ppt_h</p:attrName>
                                        </p:attrNameLst>
                                      </p:cBhvr>
                                      <p:tavLst>
                                        <p:tav tm="0">
                                          <p:val>
                                            <p:strVal val="ppt_h"/>
                                          </p:val>
                                        </p:tav>
                                        <p:tav tm="100000">
                                          <p:val>
                                            <p:fltVal val="0"/>
                                          </p:val>
                                        </p:tav>
                                      </p:tavLst>
                                    </p:anim>
                                    <p:anim calcmode="lin" valueType="num">
                                      <p:cBhvr>
                                        <p:cTn id="57" dur="4750"/>
                                        <p:tgtEl>
                                          <p:spTgt spid="13"/>
                                        </p:tgtEl>
                                        <p:attrNameLst>
                                          <p:attrName>ppt_x</p:attrName>
                                        </p:attrNameLst>
                                      </p:cBhvr>
                                      <p:tavLst>
                                        <p:tav tm="0">
                                          <p:val>
                                            <p:strVal val="ppt_x"/>
                                          </p:val>
                                        </p:tav>
                                        <p:tav tm="100000">
                                          <p:val>
                                            <p:fltVal val="0.5"/>
                                          </p:val>
                                        </p:tav>
                                      </p:tavLst>
                                    </p:anim>
                                    <p:anim calcmode="lin" valueType="num">
                                      <p:cBhvr>
                                        <p:cTn id="58" dur="4750"/>
                                        <p:tgtEl>
                                          <p:spTgt spid="13"/>
                                        </p:tgtEl>
                                        <p:attrNameLst>
                                          <p:attrName>ppt_y</p:attrName>
                                        </p:attrNameLst>
                                      </p:cBhvr>
                                      <p:tavLst>
                                        <p:tav tm="0">
                                          <p:val>
                                            <p:strVal val="ppt_y"/>
                                          </p:val>
                                        </p:tav>
                                        <p:tav tm="100000">
                                          <p:val>
                                            <p:fltVal val="0.5"/>
                                          </p:val>
                                        </p:tav>
                                      </p:tavLst>
                                    </p:anim>
                                    <p:set>
                                      <p:cBhvr>
                                        <p:cTn id="59" dur="1" fill="hold">
                                          <p:stCondLst>
                                            <p:cond delay="4749"/>
                                          </p:stCondLst>
                                        </p:cTn>
                                        <p:tgtEl>
                                          <p:spTgt spid="13"/>
                                        </p:tgtEl>
                                        <p:attrNameLst>
                                          <p:attrName>style.visibility</p:attrName>
                                        </p:attrNameLst>
                                      </p:cBhvr>
                                      <p:to>
                                        <p:strVal val="hidden"/>
                                      </p:to>
                                    </p:set>
                                  </p:childTnLst>
                                </p:cTn>
                              </p:par>
                              <p:par>
                                <p:cTn id="60" presetID="9" presetClass="emph" presetSubtype="0" grpId="0" nodeType="withEffect">
                                  <p:stCondLst>
                                    <p:cond delay="0"/>
                                  </p:stCondLst>
                                  <p:childTnLst>
                                    <p:set>
                                      <p:cBhvr rctx="PPT">
                                        <p:cTn id="61" dur="indefinite"/>
                                        <p:tgtEl>
                                          <p:spTgt spid="22"/>
                                        </p:tgtEl>
                                        <p:attrNameLst>
                                          <p:attrName>style.opacity</p:attrName>
                                        </p:attrNameLst>
                                      </p:cBhvr>
                                      <p:to>
                                        <p:strVal val="0"/>
                                      </p:to>
                                    </p:set>
                                    <p:animEffect filter="image" prLst="opacity: 0">
                                      <p:cBhvr rctx="IE">
                                        <p:cTn id="62" dur="indefinite"/>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2" grpId="1" animBg="1"/>
      <p:bldP spid="22"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pic>
        <p:nvPicPr>
          <p:cNvPr id="4124" name="sound001.wav">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4419600" y="2457450"/>
            <a:ext cx="304800" cy="228600"/>
          </a:xfrm>
          <a:prstGeom prst="rect">
            <a:avLst/>
          </a:prstGeom>
          <a:noFill/>
          <a:extLst>
            <a:ext uri="{909E8E84-426E-40DD-AFC4-6F175D3DCCD1}">
              <a14:hiddenFill xmlns:a14="http://schemas.microsoft.com/office/drawing/2010/main">
                <a:solidFill>
                  <a:srgbClr val="FFFFFF"/>
                </a:solidFill>
              </a14:hiddenFill>
            </a:ext>
          </a:extLst>
        </p:spPr>
      </p:pic>
      <p:sp>
        <p:nvSpPr>
          <p:cNvPr id="4100" name="Rectangle 4"/>
          <p:cNvSpPr>
            <a:spLocks noChangeArrowheads="1"/>
          </p:cNvSpPr>
          <p:nvPr/>
        </p:nvSpPr>
        <p:spPr bwMode="auto">
          <a:xfrm>
            <a:off x="0" y="1200150"/>
            <a:ext cx="9144000" cy="171450"/>
          </a:xfrm>
          <a:prstGeom prst="rect">
            <a:avLst/>
          </a:prstGeom>
          <a:solidFill>
            <a:schemeClr val="bg1"/>
          </a:solidFill>
          <a:ln w="19050">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es-ES">
              <a:solidFill>
                <a:srgbClr val="000000"/>
              </a:solidFill>
            </a:endParaRPr>
          </a:p>
        </p:txBody>
      </p:sp>
      <p:sp>
        <p:nvSpPr>
          <p:cNvPr id="4101" name="Rectangle 5"/>
          <p:cNvSpPr>
            <a:spLocks noChangeArrowheads="1"/>
          </p:cNvSpPr>
          <p:nvPr/>
        </p:nvSpPr>
        <p:spPr bwMode="auto">
          <a:xfrm>
            <a:off x="0" y="1371600"/>
            <a:ext cx="9144000" cy="3771900"/>
          </a:xfrm>
          <a:prstGeom prst="rect">
            <a:avLst/>
          </a:prstGeom>
          <a:solidFill>
            <a:srgbClr val="B6E8F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fontAlgn="base">
              <a:spcBef>
                <a:spcPct val="0"/>
              </a:spcBef>
              <a:spcAft>
                <a:spcPct val="0"/>
              </a:spcAft>
            </a:pPr>
            <a:endParaRPr lang="es-ES" altLang="es-ES">
              <a:solidFill>
                <a:srgbClr val="000000"/>
              </a:solidFill>
            </a:endParaRPr>
          </a:p>
        </p:txBody>
      </p:sp>
      <p:pic>
        <p:nvPicPr>
          <p:cNvPr id="4103" name="Picture 7" descr="logo_grande">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81200" y="1"/>
            <a:ext cx="4876800" cy="1171575"/>
          </a:xfrm>
          <a:prstGeom prst="rect">
            <a:avLst/>
          </a:prstGeom>
          <a:noFill/>
          <a:extLst>
            <a:ext uri="{909E8E84-426E-40DD-AFC4-6F175D3DCCD1}">
              <a14:hiddenFill xmlns:a14="http://schemas.microsoft.com/office/drawing/2010/main">
                <a:solidFill>
                  <a:srgbClr val="FFFFFF"/>
                </a:solidFill>
              </a14:hiddenFill>
            </a:ext>
          </a:extLst>
        </p:spPr>
      </p:pic>
      <p:sp>
        <p:nvSpPr>
          <p:cNvPr id="4104" name="Text Box 8"/>
          <p:cNvSpPr txBox="1">
            <a:spLocks noChangeArrowheads="1"/>
          </p:cNvSpPr>
          <p:nvPr/>
        </p:nvSpPr>
        <p:spPr bwMode="auto">
          <a:xfrm>
            <a:off x="0" y="1428750"/>
            <a:ext cx="9144000" cy="2369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6000" b="1">
                <a:solidFill>
                  <a:srgbClr val="000000"/>
                </a:solidFill>
                <a:latin typeface="Kristen ITC" pitchFamily="66" charset="0"/>
              </a:rPr>
              <a:t>¿Te ha gustado?</a:t>
            </a:r>
            <a:r>
              <a:rPr lang="es-ES" altLang="es-ES" sz="4800">
                <a:solidFill>
                  <a:srgbClr val="000000"/>
                </a:solidFill>
                <a:latin typeface="Kristen ITC" pitchFamily="66" charset="0"/>
              </a:rPr>
              <a:t> </a:t>
            </a:r>
            <a:br>
              <a:rPr lang="es-ES" altLang="es-ES" sz="4800">
                <a:solidFill>
                  <a:srgbClr val="000000"/>
                </a:solidFill>
                <a:latin typeface="Kristen ITC" pitchFamily="66" charset="0"/>
              </a:rPr>
            </a:br>
            <a:r>
              <a:rPr lang="es-ES" altLang="es-ES" sz="4400">
                <a:solidFill>
                  <a:srgbClr val="000000"/>
                </a:solidFill>
                <a:latin typeface="Kristen ITC" pitchFamily="66" charset="0"/>
              </a:rPr>
              <a:t>Puedes ver más entrando </a:t>
            </a:r>
            <a:br>
              <a:rPr lang="es-ES" altLang="es-ES" sz="4400">
                <a:solidFill>
                  <a:srgbClr val="000000"/>
                </a:solidFill>
                <a:latin typeface="Kristen ITC" pitchFamily="66" charset="0"/>
              </a:rPr>
            </a:br>
            <a:r>
              <a:rPr lang="es-ES" altLang="es-ES" sz="4400" b="1">
                <a:solidFill>
                  <a:srgbClr val="40F903"/>
                </a:solidFill>
                <a:latin typeface="Kristen ITC" pitchFamily="66" charset="0"/>
                <a:hlinkClick r:id="rId5"/>
              </a:rPr>
              <a:t>Aquí</a:t>
            </a:r>
            <a:endParaRPr lang="es-ES" altLang="es-ES" sz="4400" b="1">
              <a:solidFill>
                <a:srgbClr val="40F903"/>
              </a:solidFill>
              <a:latin typeface="Kristen ITC" pitchFamily="66" charset="0"/>
            </a:endParaRPr>
          </a:p>
        </p:txBody>
      </p:sp>
      <p:sp>
        <p:nvSpPr>
          <p:cNvPr id="4107" name="Text Box 11"/>
          <p:cNvSpPr txBox="1">
            <a:spLocks noChangeArrowheads="1"/>
          </p:cNvSpPr>
          <p:nvPr/>
        </p:nvSpPr>
        <p:spPr bwMode="auto">
          <a:xfrm>
            <a:off x="1143000" y="3543300"/>
            <a:ext cx="2667000" cy="189282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9050">
                <a:solidFill>
                  <a:srgbClr val="34495E"/>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_tradnl" altLang="es-ES" b="1">
                <a:solidFill>
                  <a:srgbClr val="000000"/>
                </a:solidFill>
                <a:latin typeface="Kristen ITC" pitchFamily="66" charset="0"/>
              </a:rPr>
              <a:t>Además puedes recibir powerpoints en tu correo electrónico suscribiéndote aquí:</a:t>
            </a:r>
            <a:r>
              <a:rPr lang="es-ES_tradnl" altLang="es-ES" b="1">
                <a:solidFill>
                  <a:srgbClr val="0066FF"/>
                </a:solidFill>
              </a:rPr>
              <a:t> </a:t>
            </a:r>
          </a:p>
          <a:p>
            <a:pPr fontAlgn="base">
              <a:spcBef>
                <a:spcPct val="50000"/>
              </a:spcBef>
              <a:spcAft>
                <a:spcPct val="0"/>
              </a:spcAft>
            </a:pPr>
            <a:endParaRPr lang="es-ES" altLang="es-ES" b="1">
              <a:solidFill>
                <a:srgbClr val="0066FF"/>
              </a:solidFill>
            </a:endParaRPr>
          </a:p>
        </p:txBody>
      </p:sp>
      <p:pic>
        <p:nvPicPr>
          <p:cNvPr id="4106" name="Picture 10" descr="email">
            <a:hlinkClick r:id="rId7"/>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38800" y="3143250"/>
            <a:ext cx="2362200" cy="1771650"/>
          </a:xfrm>
          <a:prstGeom prst="rect">
            <a:avLst/>
          </a:prstGeom>
          <a:noFill/>
          <a:extLst>
            <a:ext uri="{909E8E84-426E-40DD-AFC4-6F175D3DCCD1}">
              <a14:hiddenFill xmlns:a14="http://schemas.microsoft.com/office/drawing/2010/main">
                <a:solidFill>
                  <a:srgbClr val="FFFFFF"/>
                </a:solidFill>
              </a14:hiddenFill>
            </a:ext>
          </a:extLst>
        </p:spPr>
      </p:pic>
      <p:pic>
        <p:nvPicPr>
          <p:cNvPr id="4113" name="Picture 17" descr="flechas-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38600" y="3657600"/>
            <a:ext cx="1219200" cy="742950"/>
          </a:xfrm>
          <a:prstGeom prst="rect">
            <a:avLst/>
          </a:prstGeom>
          <a:noFill/>
          <a:extLst>
            <a:ext uri="{909E8E84-426E-40DD-AFC4-6F175D3DCCD1}">
              <a14:hiddenFill xmlns:a14="http://schemas.microsoft.com/office/drawing/2010/main">
                <a:solidFill>
                  <a:srgbClr val="FFFFFF"/>
                </a:solidFill>
              </a14:hiddenFill>
            </a:ext>
          </a:extLst>
        </p:spPr>
      </p:pic>
      <p:pic>
        <p:nvPicPr>
          <p:cNvPr id="4117" name="Picture 21" descr="facebook-icon">
            <a:hlinkClick r:id="rId10"/>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0" y="22288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8" name="Picture 22" descr="twitter-icon">
            <a:hlinkClick r:id="rId12"/>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0" y="262890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9" name="Picture 23" descr="Web-Google-plus-Metro-icon">
            <a:hlinkClick r:id="rId14"/>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0" y="30289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20" name="Picture 24" descr="vkontakte-256">
            <a:hlinkClick r:id="rId16"/>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0" y="3429000"/>
            <a:ext cx="533400" cy="400050"/>
          </a:xfrm>
          <a:prstGeom prst="rect">
            <a:avLst/>
          </a:prstGeom>
          <a:noFill/>
          <a:extLst>
            <a:ext uri="{909E8E84-426E-40DD-AFC4-6F175D3DCCD1}">
              <a14:hiddenFill xmlns:a14="http://schemas.microsoft.com/office/drawing/2010/main">
                <a:solidFill>
                  <a:srgbClr val="FFFFFF"/>
                </a:solidFill>
              </a14:hiddenFill>
            </a:ext>
          </a:extLst>
        </p:spPr>
      </p:pic>
      <p:sp>
        <p:nvSpPr>
          <p:cNvPr id="4122" name="Text Box 26"/>
          <p:cNvSpPr txBox="1">
            <a:spLocks noChangeArrowheads="1"/>
          </p:cNvSpPr>
          <p:nvPr/>
        </p:nvSpPr>
        <p:spPr bwMode="auto">
          <a:xfrm>
            <a:off x="0" y="4914901"/>
            <a:ext cx="9144000" cy="307777"/>
          </a:xfrm>
          <a:prstGeom prst="rect">
            <a:avLst/>
          </a:prstGeom>
          <a:solidFill>
            <a:srgbClr val="34495E"/>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1400">
                <a:solidFill>
                  <a:srgbClr val="40F903"/>
                </a:solidFill>
                <a:latin typeface="Kristen ITC" pitchFamily="66" charset="0"/>
              </a:rPr>
              <a:t>Esta presentación powerpoint ha sido creada y compartida única y exclusivamente para mispps.com</a:t>
            </a:r>
          </a:p>
        </p:txBody>
      </p:sp>
      <p:pic>
        <p:nvPicPr>
          <p:cNvPr id="4123" name="Picture 27" descr="slide0006_image01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20093988">
            <a:off x="4114800" y="628650"/>
            <a:ext cx="4826000" cy="158115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1500"/>
                                  </p:stCondLst>
                                  <p:childTnLst>
                                    <p:set>
                                      <p:cBhvr>
                                        <p:cTn id="6" dur="1" fill="hold">
                                          <p:stCondLst>
                                            <p:cond delay="0"/>
                                          </p:stCondLst>
                                        </p:cTn>
                                        <p:tgtEl>
                                          <p:spTgt spid="4123"/>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sound001.wav"/>
                                        </p:tgtEl>
                                      </p:cMediaNode>
                                    </p:audio>
                                  </p:sub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7" fill="hold" display="0">
                  <p:stCondLst>
                    <p:cond delay="indefinite"/>
                  </p:stCondLst>
                  <p:endCondLst>
                    <p:cond evt="onNext" delay="0">
                      <p:tgtEl>
                        <p:sldTgt/>
                      </p:tgtEl>
                    </p:cond>
                    <p:cond evt="onPrev" delay="0">
                      <p:tgtEl>
                        <p:sldTgt/>
                      </p:tgtEl>
                    </p:cond>
                    <p:cond evt="onStopAudio" delay="0">
                      <p:tgtEl>
                        <p:sldTgt/>
                      </p:tgtEl>
                    </p:cond>
                  </p:endCondLst>
                </p:cTn>
                <p:tgtEl>
                  <p:spTgt spid="4124"/>
                </p:tgtEl>
              </p:cMediaNode>
            </p:audio>
          </p:childTnLst>
        </p:cTn>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186</TotalTime>
  <Words>934</Words>
  <Application>Microsoft Office PowerPoint</Application>
  <PresentationFormat>Presentación en pantalla (16:9)</PresentationFormat>
  <Paragraphs>83</Paragraphs>
  <Slides>59</Slides>
  <Notes>16</Notes>
  <HiddenSlides>0</HiddenSlides>
  <MMClips>1</MMClips>
  <ScaleCrop>false</ScaleCrop>
  <HeadingPairs>
    <vt:vector size="4" baseType="variant">
      <vt:variant>
        <vt:lpstr>Tema</vt:lpstr>
      </vt:variant>
      <vt:variant>
        <vt:i4>2</vt:i4>
      </vt:variant>
      <vt:variant>
        <vt:lpstr>Títulos de diapositiva</vt:lpstr>
      </vt:variant>
      <vt:variant>
        <vt:i4>59</vt:i4>
      </vt:variant>
    </vt:vector>
  </HeadingPairs>
  <TitlesOfParts>
    <vt:vector size="61" baseType="lpstr">
      <vt:lpstr>Tema de Office</vt:lpstr>
      <vt:lpstr>Diseño predeterminado</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Paloma</dc:creator>
  <cp:lastModifiedBy>Paloma</cp:lastModifiedBy>
  <cp:revision>19</cp:revision>
  <dcterms:created xsi:type="dcterms:W3CDTF">2019-02-16T22:42:39Z</dcterms:created>
  <dcterms:modified xsi:type="dcterms:W3CDTF">2019-02-17T01:58:33Z</dcterms:modified>
</cp:coreProperties>
</file>